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dcae12a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dcae12a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Sample network found on the desktop: Extract ISP.1a(2)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Explanation of what is being shown here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Try Pinging other networks IP to show the movement of the packet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Open the website east.com in simulation to show people the movement of the HTTP packets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4dcae12a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4dcae12a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5382bc23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35382bc23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4db33ca5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4db33ca5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dcae12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dcae12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4dcae12a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4dcae12a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dcae12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dcae12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4dcae12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4dcae12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dcae12a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4dcae12a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Overview of Packet Tracer at this point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its function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Explain how to use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4dcae12a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4dcae12a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them ping the other computer in the network with simulation mode in order to have them see the packets move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4dcae12a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4dcae12a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wcsmith@albany.edu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311700" y="515975"/>
            <a:ext cx="85206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Cyber Defense Organization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311700" y="1982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Fall 2018 - Intro to Networking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450" y="2658375"/>
            <a:ext cx="2149101" cy="214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a more complex Network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Networking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Subnetting &amp; Variable Subnetting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VLANS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 Control Lists</a:t>
            </a:r>
            <a:endParaRPr/>
          </a:p>
        </p:txBody>
      </p:sp>
      <p:pic>
        <p:nvPicPr>
          <p:cNvPr descr="See the source image"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850" y="3116425"/>
            <a:ext cx="4719101" cy="154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Cya Next week! 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69000" y="1159625"/>
            <a:ext cx="28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your cute pet picture to Liam!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wcsmith@albany.edu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Follow us on Twitter? Add on myInvolvement?</a:t>
            </a:r>
            <a:endParaRPr sz="1400"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5519150" y="913575"/>
            <a:ext cx="32637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Gap week! </a:t>
            </a:r>
            <a:endParaRPr b="1"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201" y="626236"/>
            <a:ext cx="1329950" cy="15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2525" y="2169000"/>
            <a:ext cx="1329953" cy="13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000" y="3635875"/>
            <a:ext cx="1149701" cy="1149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5542475" y="2169000"/>
            <a:ext cx="2930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CCDC Team! - Monday 7:15pm BB121</a:t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7775" y="3660046"/>
            <a:ext cx="1149700" cy="110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9200" y="3584925"/>
            <a:ext cx="1329953" cy="13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 txBox="1"/>
          <p:nvPr/>
        </p:nvSpPr>
        <p:spPr>
          <a:xfrm>
            <a:off x="5519150" y="3584925"/>
            <a:ext cx="2930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Windows Security!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- </a:t>
            </a:r>
            <a:r>
              <a:rPr b="1" lang="en" sz="1800">
                <a:solidFill>
                  <a:schemeClr val="dk2"/>
                </a:solidFill>
              </a:rPr>
              <a:t>Friday 3pm BB123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networking?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“A computer network is a group of computer systems and other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computing</a:t>
            </a:r>
            <a:r>
              <a:rPr lang="en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hardware devices that are linked together through communication channels to facilitate communication and resource-sharing among a wide range of users. Networks are commonly categorized based on their characteristics.” - Technopedia</a:t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e the source image"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275" y="3047775"/>
            <a:ext cx="3779725" cy="20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5427307" y="3113618"/>
            <a:ext cx="12411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our devices communicate?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Using Binary!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Electronic signals that are </a:t>
            </a:r>
            <a:r>
              <a:rPr lang="en"/>
              <a:t>meant</a:t>
            </a:r>
            <a:r>
              <a:rPr lang="en"/>
              <a:t> to translate to “1” and “0”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do these signals mean?</a:t>
            </a:r>
            <a:endParaRPr/>
          </a:p>
        </p:txBody>
      </p:sp>
      <p:pic>
        <p:nvPicPr>
          <p:cNvPr descr="Image result for communicate"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350" y="2571750"/>
            <a:ext cx="3603650" cy="25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Protocols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Standardized</a:t>
            </a:r>
            <a:r>
              <a:rPr lang="en"/>
              <a:t> protocols that are used to move data (payloads) around a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Communication on the internet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Important ones: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TCP/IP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UDP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ICMP</a:t>
            </a:r>
            <a:endParaRPr/>
          </a:p>
        </p:txBody>
      </p:sp>
      <p:pic>
        <p:nvPicPr>
          <p:cNvPr descr="See the source image"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625" y="2827600"/>
            <a:ext cx="30734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 Stack (OSI Model)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729450" y="2078875"/>
            <a:ext cx="4750800" cy="26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by every protocol and device for transmitting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Encapsulation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Important Info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Port Numbers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Session Numbers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IP Address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MAC Address</a:t>
            </a:r>
            <a:endParaRPr/>
          </a:p>
        </p:txBody>
      </p:sp>
      <p:pic>
        <p:nvPicPr>
          <p:cNvPr descr="See the source image"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300" y="817100"/>
            <a:ext cx="3713700" cy="43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</a:t>
            </a:r>
            <a:r>
              <a:rPr lang="en"/>
              <a:t>Addresses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727650" y="1904300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 Address (</a:t>
            </a:r>
            <a:r>
              <a:rPr b="1" lang="en"/>
              <a:t>00-17-ab-be-28-1c)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Unique address to that device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Given to it when created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IP Address (</a:t>
            </a:r>
            <a:r>
              <a:rPr b="1" lang="en"/>
              <a:t>192.168.1.3)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Internet Address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Home address on mail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Subnet mask (</a:t>
            </a:r>
            <a:r>
              <a:rPr b="1" lang="en"/>
              <a:t>255.255.255.0)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Networks address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ee the source image" id="169" name="Google Shape;169;p30"/>
          <p:cNvPicPr preferRelativeResize="0"/>
          <p:nvPr/>
        </p:nvPicPr>
        <p:blipFill rotWithShape="1">
          <a:blip r:embed="rId3">
            <a:alphaModFix/>
          </a:blip>
          <a:srcRect b="0" l="0" r="7961" t="0"/>
          <a:stretch/>
        </p:blipFill>
        <p:spPr>
          <a:xfrm>
            <a:off x="5539950" y="1564400"/>
            <a:ext cx="3604050" cy="35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mess with packet tracer!!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Simple Network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Drag 2 Generic Computers and 1 generic Switch to the Workspace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Connect the computers to the switch using copper cables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Give these to IP’s to the </a:t>
            </a:r>
            <a:r>
              <a:rPr lang="en"/>
              <a:t>computer's</a:t>
            </a:r>
            <a:r>
              <a:rPr lang="en"/>
              <a:t> (Subnet mask: 255.255.255.0)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192.168.1.2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192.168.1.4</a:t>
            </a:r>
            <a:endParaRPr/>
          </a:p>
        </p:txBody>
      </p:sp>
      <p:pic>
        <p:nvPicPr>
          <p:cNvPr descr="See the source image"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075" y="2878700"/>
            <a:ext cx="2972300" cy="2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choosing Address with 192.168?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Private Address 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Freely 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Three Spaces </a:t>
            </a:r>
            <a:r>
              <a:rPr lang="en"/>
              <a:t>available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10.0.0.0 - 10.255.255.255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172.16.0.0 - 172.31.255.255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192.168.0.0 - 192.168.255.255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Public IPs</a:t>
            </a:r>
            <a:endParaRPr/>
          </a:p>
        </p:txBody>
      </p:sp>
      <p:pic>
        <p:nvPicPr>
          <p:cNvPr descr="See the source image"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124" y="2371825"/>
            <a:ext cx="3349000" cy="251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