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631298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631298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631298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631298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631298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631298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631298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631298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5382bc23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5382bc23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6c3071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6c3071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c3071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c3071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66deaf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66deaf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66deaf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66deaf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db33ca5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db33ca5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631298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631298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631298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631298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631298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631298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wcsmith@albany.edu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11700" y="515975"/>
            <a:ext cx="8520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999999"/>
                </a:solidFill>
              </a:rPr>
              <a:t>Cyber Defense Organization</a:t>
            </a:r>
            <a:endParaRPr sz="5200">
              <a:solidFill>
                <a:srgbClr val="999999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11700" y="1982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Fall 2018 - Routers &amp; Security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50" y="2658375"/>
            <a:ext cx="2149101" cy="214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400" y="3722350"/>
            <a:ext cx="383200" cy="36819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 rot="-1448980">
            <a:off x="6001982" y="2175402"/>
            <a:ext cx="2890584" cy="792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Spooky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edition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052225" y="3137900"/>
            <a:ext cx="29619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is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my password not working?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my backups??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drives going *tick tick*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Packet Tracer my Friends!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on a Router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of your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securely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Minimum resources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Encryption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600" y="1625086"/>
            <a:ext cx="2318525" cy="31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VLANS Application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scope down the security of your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</a:t>
            </a:r>
            <a:r>
              <a:rPr lang="en"/>
              <a:t>separation</a:t>
            </a:r>
            <a:r>
              <a:rPr lang="en"/>
              <a:t> in the business in case different departments are present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Myriad</a:t>
            </a:r>
            <a:r>
              <a:rPr lang="en"/>
              <a:t> of other uses</a:t>
            </a:r>
            <a:endParaRPr/>
          </a:p>
        </p:txBody>
      </p:sp>
      <p:pic>
        <p:nvPicPr>
          <p:cNvPr descr="See the source image"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329" y="2648900"/>
            <a:ext cx="427059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lists Application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Leverage the created VLANS to implement a business/security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traffic from certain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Principal's</a:t>
            </a:r>
            <a:r>
              <a:rPr lang="en"/>
              <a:t> about how to </a:t>
            </a:r>
            <a:r>
              <a:rPr lang="en"/>
              <a:t>implement</a:t>
            </a:r>
            <a:r>
              <a:rPr lang="en"/>
              <a:t> them</a:t>
            </a:r>
            <a:endParaRPr/>
          </a:p>
        </p:txBody>
      </p:sp>
      <p:pic>
        <p:nvPicPr>
          <p:cNvPr descr="See the source image"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975" y="2453275"/>
            <a:ext cx="3381825" cy="25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Cya Next week! 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69000" y="1159625"/>
            <a:ext cx="28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your cute pet picture to Liam!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wcsmith@albany.edu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Follow us on Twitter? Add on myInvolvement?</a:t>
            </a:r>
            <a:endParaRPr sz="1400"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525" y="2169000"/>
            <a:ext cx="1329953" cy="1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00" y="3635875"/>
            <a:ext cx="1149701" cy="11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5542475" y="2169000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CCDC Team! - Monday 7:15pm BB121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7775" y="3660046"/>
            <a:ext cx="1149700" cy="110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200" y="3584925"/>
            <a:ext cx="1329953" cy="13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/>
        </p:nvSpPr>
        <p:spPr>
          <a:xfrm>
            <a:off x="5519150" y="3584925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Workshop? Yeah probably - 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Friday 3pm BB123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7">
            <a:alphaModFix/>
          </a:blip>
          <a:srcRect b="13530" l="10356" r="14809" t="11836"/>
          <a:stretch/>
        </p:blipFill>
        <p:spPr>
          <a:xfrm>
            <a:off x="6090800" y="0"/>
            <a:ext cx="3053200" cy="20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Update!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</a:t>
            </a:r>
            <a:r>
              <a:rPr lang="en"/>
              <a:t> Training!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2175075"/>
            <a:ext cx="483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"Exploitation and reverse engineering are arts. They are puzzles. The ultimate video game. Thrilling. Agonizing. They are arts. Come revel in the art with us."​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https://www.exploitation.training/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650" y="1318650"/>
            <a:ext cx="28575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of the Week!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Subnetting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of dividing networks into </a:t>
            </a:r>
            <a:r>
              <a:rPr lang="en"/>
              <a:t>multiple</a:t>
            </a:r>
            <a:r>
              <a:rPr lang="en"/>
              <a:t> 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binary versions of IP address and subnet masks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process: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0" y="2655225"/>
            <a:ext cx="5355499" cy="24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Routers?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Layer 3 - Network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Edge of your network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 the ever important internet connection to the LAN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775" y="2642350"/>
            <a:ext cx="2710225" cy="25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450" y="2917437"/>
            <a:ext cx="3957475" cy="22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of a Router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access to the WAN for LAN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Layer 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IP Address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Subnet mask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850" y="2481150"/>
            <a:ext cx="2509275" cy="2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 tables that contain all the known routes in a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Filled via two methods: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Static routing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Dynamic routing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11153"/>
            <a:ext cx="4537850" cy="273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Dynamic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Manually tell the router where other networks 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 with large networks, Easy with small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Routers automatically fill the table based on what it knows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RIP, BGP, OSPF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 for small, Easy for large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25" y="814825"/>
            <a:ext cx="1838675" cy="1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