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cd9059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cd9059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cd9059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cd9059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cd9059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cd9059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cd9059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cd9059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cd9059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cd9059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cd9059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cd9059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cd90591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cd90591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cd90591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cd90591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cd9059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cd9059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cd9059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cd9059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cd9059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cd9059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5382bc23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5382bc23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d47a0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d47a0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cd9059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cd9059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cd9059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cd9059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cd9059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cd9059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cd9059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cd9059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cd90591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cd90591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cd90591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cd90591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515975"/>
            <a:ext cx="8520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Cyber Defense Organization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982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Fall 2018 - Firewalls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50" y="2658375"/>
            <a:ext cx="2149101" cy="21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lists vs black lists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lists: Only allow traffic that is explicitly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Blacklists</a:t>
            </a:r>
            <a:r>
              <a:rPr lang="en"/>
              <a:t>: Allows all traffic unless it is </a:t>
            </a:r>
            <a:r>
              <a:rPr lang="en"/>
              <a:t>explicitly</a:t>
            </a:r>
            <a:r>
              <a:rPr lang="en"/>
              <a:t> blocked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8" y="2538600"/>
            <a:ext cx="22002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917650"/>
            <a:ext cx="6172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 vs Wan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Lan: local area network: think of the room your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Wan: wide area network: internet is one big wan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2353351"/>
            <a:ext cx="4598251" cy="22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Placement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where traffic originates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an example of Lan? Wan?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precedence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in which firewalls read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first to last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firewall without order of precedence: Windows Defender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rule Creation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allow the default port of ssh from all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port? - Think of it as a unique ID # of a service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ssh (Secure Shell)- think remote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port: 22</a:t>
            </a:r>
            <a:endParaRPr/>
          </a:p>
        </p:txBody>
      </p:sp>
      <p:pic>
        <p:nvPicPr>
          <p:cNvPr descr="Image result for ssh"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0" y="2478675"/>
            <a:ext cx="6215276" cy="2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create the core rule for a whitelist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deny any any rule!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doesn’t this </a:t>
            </a:r>
            <a:r>
              <a:rPr lang="en"/>
              <a:t>overrule</a:t>
            </a:r>
            <a:r>
              <a:rPr lang="en"/>
              <a:t> your allow rules?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put on bottom (order of precedence)</a:t>
            </a:r>
            <a:endParaRPr/>
          </a:p>
        </p:txBody>
      </p:sp>
      <p:pic>
        <p:nvPicPr>
          <p:cNvPr descr="Image result for you've been denied"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5" y="2385750"/>
            <a:ext cx="3504424" cy="2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incorporate multiple ports, Ip addresses, etc into one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along while I create an alias for the internet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375" y="2015125"/>
            <a:ext cx="2049600" cy="28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2149625"/>
            <a:ext cx="3947951" cy="29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QUESTIONS??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it yourself!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these services: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 (hint there are two)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IMAP (hint there are two)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didn’t give you the ports: Google 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Image result for IMAP"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00" y="2137800"/>
            <a:ext cx="3923500" cy="29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time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block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Situation: people are constantly going on reddit at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solve that? Firewall rules!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Disclaimer: There are better ways than firewall rules to do this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eddit"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8"/>
            <a:ext cx="753623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r>
              <a:rPr lang="en"/>
              <a:t> to Pfsense Firewalls and rule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firewall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hardening</a:t>
            </a:r>
            <a:endParaRPr/>
          </a:p>
        </p:txBody>
      </p:sp>
      <p:pic>
        <p:nvPicPr>
          <p:cNvPr descr="Giant, Giants, and Hackers: WERE GONNA BUILD A GIANT FIREWALL!&#10; AND MAKE THE HACKERS PAY FOR IT!&#10; HMAKESECURITYGREAT&#10; AGAIN&#10;I know who's got my vote!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75" y="1603850"/>
            <a:ext cx="47625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475975" y="1756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Cya Next week! 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69000" y="1159625"/>
            <a:ext cx="28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everyone who filled out the survey!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made a discord! Keep an eye on email.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Follow us on Twitter? Add on myInvolvement?</a:t>
            </a:r>
            <a:endParaRPr sz="14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0" y="2259700"/>
            <a:ext cx="1329953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00" y="3635875"/>
            <a:ext cx="1149701" cy="11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5043950" y="2259700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CCDC! - Monday 7:30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BB123 (Check email).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775" y="3660046"/>
            <a:ext cx="1149700" cy="1101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5043950" y="1092775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Email us if you have an idea for the sweatshirt design!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0" y="3636100"/>
            <a:ext cx="1329953" cy="1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5043950" y="3636100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The Cloud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 </a:t>
            </a:r>
            <a:r>
              <a:rPr b="1" lang="en" sz="1800">
                <a:solidFill>
                  <a:schemeClr val="dk2"/>
                </a:solidFill>
              </a:rPr>
              <a:t>Friday 3pm BB123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0" y="655475"/>
            <a:ext cx="1329953" cy="1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Jonathan Matza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Sophmore majoring in Digital Forensics and Accounting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IT-CTO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firewalls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gods of the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outgoing and ingoing packets based on a set of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firewalls double as a router</a:t>
            </a:r>
            <a:endParaRPr/>
          </a:p>
        </p:txBody>
      </p:sp>
      <p:pic>
        <p:nvPicPr>
          <p:cNvPr descr="Image result for order of precedence firewall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5" y="2728675"/>
            <a:ext cx="5181350" cy="2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425" y="1841975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using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r>
              <a:rPr lang="en"/>
              <a:t>, FreeBSD firewall called pfsense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versatile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shell is kind of like linux (a couple of different commands)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2480063"/>
            <a:ext cx="4320450" cy="24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825" y="2816275"/>
            <a:ext cx="26098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those VMS!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up firewall workshop and firewall workshop 2 (windows server and pfsense)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(for windows): bb123#123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Pfsense webgui: username: admin password: pfsense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I choose windows to connect to firewall?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WebGUI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place to go to more easily navigate the firewall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</a:t>
            </a:r>
            <a:endParaRPr sz="2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 Creation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management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Package installation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analysis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More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access the web gui?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tabs: System, Firewall, and status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gateway: Destination of all traffic that is not ssfkljfslkjdsljsdlslsfiajlakj on the same network as the sender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50" y="3008600"/>
            <a:ext cx="3036752" cy="20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Hardening using the web gui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problem: password protection for firewall shell is not a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users are on your firewall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logs helps with: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Knowing who is logging into your firewall (including the ip address)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Knowing what changes were implemented on firewall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the firewall rules deny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