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51CE1BB-64D6-4831-89B5-8EFDF232A812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0D5252E-7C98-4F3C-9DD4-7A7241389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46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E1BB-64D6-4831-89B5-8EFDF232A812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252E-7C98-4F3C-9DD4-7A7241389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15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1CE1BB-64D6-4831-89B5-8EFDF232A812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D5252E-7C98-4F3C-9DD4-7A7241389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7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1CE1BB-64D6-4831-89B5-8EFDF232A812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D5252E-7C98-4F3C-9DD4-7A7241389E6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187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1CE1BB-64D6-4831-89B5-8EFDF232A812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D5252E-7C98-4F3C-9DD4-7A7241389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27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E1BB-64D6-4831-89B5-8EFDF232A812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252E-7C98-4F3C-9DD4-7A7241389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197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E1BB-64D6-4831-89B5-8EFDF232A812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252E-7C98-4F3C-9DD4-7A7241389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299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E1BB-64D6-4831-89B5-8EFDF232A812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252E-7C98-4F3C-9DD4-7A7241389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632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1CE1BB-64D6-4831-89B5-8EFDF232A812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D5252E-7C98-4F3C-9DD4-7A7241389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8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E1BB-64D6-4831-89B5-8EFDF232A812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252E-7C98-4F3C-9DD4-7A7241389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12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1CE1BB-64D6-4831-89B5-8EFDF232A812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D5252E-7C98-4F3C-9DD4-7A7241389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58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E1BB-64D6-4831-89B5-8EFDF232A812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252E-7C98-4F3C-9DD4-7A7241389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20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E1BB-64D6-4831-89B5-8EFDF232A812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252E-7C98-4F3C-9DD4-7A7241389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04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E1BB-64D6-4831-89B5-8EFDF232A812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252E-7C98-4F3C-9DD4-7A7241389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E1BB-64D6-4831-89B5-8EFDF232A812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252E-7C98-4F3C-9DD4-7A7241389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90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E1BB-64D6-4831-89B5-8EFDF232A812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252E-7C98-4F3C-9DD4-7A7241389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84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E1BB-64D6-4831-89B5-8EFDF232A812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252E-7C98-4F3C-9DD4-7A7241389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73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CE1BB-64D6-4831-89B5-8EFDF232A812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252E-7C98-4F3C-9DD4-7A7241389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391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2250" y="14081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Экстремальное программирование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ru-RU" dirty="0" smtClean="0"/>
              <a:t>англ. </a:t>
            </a:r>
            <a:r>
              <a:rPr lang="en-US" dirty="0" smtClean="0"/>
              <a:t>Extreme Programming)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60575" y="4908549"/>
            <a:ext cx="8007350" cy="690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Тимур Джабраилов ПИН-б-о-21-1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619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1700" y="263207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87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876800" y="15500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Extreme programming - </a:t>
            </a:r>
            <a:r>
              <a:rPr lang="ru-RU" dirty="0" smtClean="0"/>
              <a:t>одна из гибких методологий разработки программного обеспечения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3009810"/>
            <a:ext cx="67464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Короткий </a:t>
            </a:r>
            <a:r>
              <a:rPr lang="ru-RU" dirty="0"/>
              <a:t>цикл обратной </a:t>
            </a:r>
            <a:r>
              <a:rPr lang="ru-RU" dirty="0" smtClean="0"/>
              <a:t>связи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Непрерывная интеграция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Тестирование и </a:t>
            </a:r>
            <a:r>
              <a:rPr lang="ru-RU" dirty="0" err="1" smtClean="0"/>
              <a:t>рефакторинг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Социальная защищённость программиста (</a:t>
            </a:r>
            <a:r>
              <a:rPr lang="ru-RU" dirty="0" err="1"/>
              <a:t>Programmer</a:t>
            </a:r>
            <a:r>
              <a:rPr lang="ru-RU" dirty="0"/>
              <a:t> </a:t>
            </a:r>
            <a:r>
              <a:rPr lang="ru-RU" dirty="0" err="1"/>
              <a:t>welfare</a:t>
            </a:r>
            <a:r>
              <a:rPr lang="ru-R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028" name="Picture 4" descr="Extreme Programming Explained: Embrace Change, 2nd Edition (The XP Series):  Beck, Kent, Andres, Cynthia: 9780321278654: Amazon.com: Boo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41" y="914400"/>
            <a:ext cx="3562909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3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7400" y="35877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Короткий цикл обратной связи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591758" y="3062585"/>
            <a:ext cx="3590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Разработка через 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Заказчик всегда рядом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Парное программирование</a:t>
            </a:r>
          </a:p>
        </p:txBody>
      </p:sp>
      <p:pic>
        <p:nvPicPr>
          <p:cNvPr id="2050" name="Picture 2" descr="feedback loop Icon - Free PNG &amp; SVG 589706 -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33" y="257175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87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разработки через тестирование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866" y="1690688"/>
            <a:ext cx="6498267" cy="40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Непрерывная интеграция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09" y="2141295"/>
            <a:ext cx="8459381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500" y="3651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Тестирование и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35300" y="279588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b="0" i="0" dirty="0" err="1" smtClean="0">
                <a:effectLst/>
                <a:latin typeface="arial" panose="020B0604020202020204" pitchFamily="34" charset="0"/>
              </a:rPr>
              <a:t>Рефакторинг</a:t>
            </a:r>
            <a:r>
              <a:rPr lang="ru-RU" b="0" i="0" dirty="0" smtClean="0">
                <a:effectLst/>
                <a:latin typeface="arial" panose="020B0604020202020204" pitchFamily="34" charset="0"/>
              </a:rPr>
              <a:t> - процесс изменения внутренней структуры программы, не затрагивающий её внешнего поведения и имеющий целью облегчить понимание её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9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 и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90688"/>
            <a:ext cx="7943849" cy="44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 и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865" y="1690688"/>
            <a:ext cx="6498267" cy="40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Социальная защищённость (</a:t>
            </a:r>
            <a:r>
              <a:rPr lang="ru-RU" dirty="0" err="1" smtClean="0"/>
              <a:t>welfare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17749"/>
            <a:ext cx="10515600" cy="3929063"/>
          </a:xfrm>
        </p:spPr>
        <p:txBody>
          <a:bodyPr/>
          <a:lstStyle/>
          <a:p>
            <a:r>
              <a:rPr lang="en-US" dirty="0" smtClean="0"/>
              <a:t>40-</a:t>
            </a:r>
            <a:r>
              <a:rPr lang="ru-RU" dirty="0" smtClean="0"/>
              <a:t>часовая рабочая неделя (умеренный темп разработки)</a:t>
            </a:r>
          </a:p>
          <a:p>
            <a:r>
              <a:rPr lang="ru-RU" dirty="0" smtClean="0"/>
              <a:t>Отсутствие страхов релиза (высокая надежность и хорошее качество тестирования)</a:t>
            </a:r>
          </a:p>
          <a:p>
            <a:r>
              <a:rPr lang="ru-RU" dirty="0" smtClean="0"/>
              <a:t>Отсутствие просыпаний по ночам из-за инцидентов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4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44</TotalTime>
  <Words>112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Arial</vt:lpstr>
      <vt:lpstr>Century Gothic</vt:lpstr>
      <vt:lpstr>След самолета</vt:lpstr>
      <vt:lpstr>Экстремальное программирование (англ. Extreme Programming)</vt:lpstr>
      <vt:lpstr>Презентация PowerPoint</vt:lpstr>
      <vt:lpstr>Короткий цикл обратной связи</vt:lpstr>
      <vt:lpstr>Пример разработки через тестирование</vt:lpstr>
      <vt:lpstr>Непрерывная интеграция</vt:lpstr>
      <vt:lpstr>Тестирование и рефакторинг</vt:lpstr>
      <vt:lpstr>Тестирование и рефакторинг</vt:lpstr>
      <vt:lpstr>Тестирование и рефакторинг</vt:lpstr>
      <vt:lpstr>Социальная защищённость (welfare)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Экстремальное программирование (англ. Extreme Programming)</dc:title>
  <dc:creator>Энергичный Тимурка</dc:creator>
  <cp:lastModifiedBy>Энергичный Тимурка</cp:lastModifiedBy>
  <cp:revision>6</cp:revision>
  <dcterms:created xsi:type="dcterms:W3CDTF">2024-02-07T16:02:49Z</dcterms:created>
  <dcterms:modified xsi:type="dcterms:W3CDTF">2024-02-07T16:50:01Z</dcterms:modified>
</cp:coreProperties>
</file>