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042AF-0560-9E80-C262-EF03F8D94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A23D0E-155D-12F2-13FC-61F3C520F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1A0C0-1317-39D2-292F-8D0D58F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A308B-9ABC-6FFC-05AD-B18226B9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732BA-4AC1-BFF9-0A2D-EC8DF67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95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DD9CB-C128-97C7-2A63-D7CBB418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2713E-0597-8835-70D5-3017A5948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F5B73-4B8C-7575-E456-0575BE87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ABEBE-D907-3148-32E7-822431E6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653A0-E3CB-6AD5-427A-90BC4DDE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405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F9EEC6-5D86-6369-C2EA-495A1CB0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5BEA8-F007-7956-F19D-48A6F8D70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CB869-9604-0985-8032-03B8688A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AD1537-2298-9D74-8CD5-50D156E6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7279B-97A1-D078-91CF-D8411EA2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61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521A9-DF4F-9BE2-5EFA-0894461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68B2-0441-E8BD-4562-705CE578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F947C-C0DB-BFD7-F201-F524F7D8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BD58F-A539-8E87-33DE-24C462E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40A38-F946-F5BA-9B8F-ED97FAC6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5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0F7A6-5BF9-1D82-A5D9-0155C12C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B83295-1772-DEE6-0F9C-7C065CC6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90230-15B2-A118-CFD0-183FBC55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11E68B-B415-37EE-6552-8F50D759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4134C-61F4-01E2-ABEB-3D831DE2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7EC4E-29A4-3E9C-1174-9803293A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8BB34-1212-A85A-A9CE-B294766E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5A7442-F8D8-197D-6845-E188FAF0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7E51CB-E0D7-0A6A-CC90-B2E2B173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CF86B6-E680-14BF-98D0-5527F8D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A464E-A4D6-D467-CEA1-9F0A720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381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B4615-C769-7D24-A33D-5342405E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02FD1B-47C2-7E28-1B72-42EB1D68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585EA5-B38E-023E-AF8B-7A596F3C1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9324E5-B675-8DCD-205C-B651FFAB9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2BA2CF-786C-E99B-D6CD-3ADFA54CF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F730B0-A91E-FE9F-9BB7-6F49A50F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FF0D78-CA8B-CAEE-9615-25BECE52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189DF7-E3FF-9D2E-8DF9-1E0CA68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48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01549-976A-7E9F-C635-1B6E110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9787D8-E59D-A872-1BBE-106E9A92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2A438-3D18-A4AE-6B21-4EF5A81D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58AAB7-84F8-DEF6-351D-F4F5336C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30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C41C6A-444C-5F13-8019-62E3308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08F794-0E1E-7A84-884A-458CA0B7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B29EC6-51EA-32C4-F30C-298A3AD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7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523ED-B587-E78E-1741-6957B46C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61941-6324-EAFF-3FF0-0EB25C7B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D5BB58-C7CB-DA94-0F77-607B5BC0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0B724-085B-70B9-D942-E9684F9C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E0582-EED1-CFF3-2FAD-4C0777A6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20DB5C-0F88-E310-533A-B77D4DBF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318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5E765-B8F0-694E-A2BF-9F099DB2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82DB5F-A458-C973-A025-BD29D440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986C1-2A30-C0E8-33A6-A14A3513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E1331B-7056-F5F2-22FA-D2620CB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8A738-9077-8721-DACA-DA3BEA1A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19CEB8-BF89-F1BE-76B2-E708DF9E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0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81B413-DB16-BCE8-9086-F8B19206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DB83F-3ED3-5D6B-852D-AAC5B620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43B62-1F0D-DEB8-FE2E-3D5DEA92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B689-F1F0-43FD-8E6C-ACF61BF09BE6}" type="datetimeFigureOut">
              <a:rPr lang="fr-BE" smtClean="0"/>
              <a:t>10-11-23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990B5-9779-9797-F942-C84CBEE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27ED66-45C6-5A13-2679-182966975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9B41-1514-4C6F-86E0-3EA0C58190B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6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B7246-BE69-AABD-8679-A0AA3254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680" y="4154557"/>
            <a:ext cx="1178560" cy="482280"/>
          </a:xfrm>
        </p:spPr>
        <p:txBody>
          <a:bodyPr>
            <a:normAutofit/>
          </a:bodyPr>
          <a:lstStyle/>
          <a:p>
            <a:r>
              <a:rPr lang="fr-BE" sz="2800" b="1" dirty="0"/>
              <a:t>Email</a:t>
            </a:r>
          </a:p>
        </p:txBody>
      </p:sp>
      <p:pic>
        <p:nvPicPr>
          <p:cNvPr id="1026" name="Picture 2" descr="UNamur Logo — Université de Namur">
            <a:extLst>
              <a:ext uri="{FF2B5EF4-FFF2-40B4-BE49-F238E27FC236}">
                <a16:creationId xmlns:a16="http://schemas.microsoft.com/office/drawing/2014/main" id="{08F1740E-FB40-C5E5-681A-74482DF7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560" y="734865"/>
            <a:ext cx="1104651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B5F3583-D923-69FB-B54B-AE77890A04A0}"/>
              </a:ext>
            </a:extLst>
          </p:cNvPr>
          <p:cNvSpPr txBox="1">
            <a:spLocks/>
          </p:cNvSpPr>
          <p:nvPr/>
        </p:nvSpPr>
        <p:spPr>
          <a:xfrm>
            <a:off x="1798320" y="2275073"/>
            <a:ext cx="9144000" cy="629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b="1" dirty="0" err="1"/>
              <a:t>Clothed</a:t>
            </a:r>
            <a:r>
              <a:rPr lang="fr-BE" sz="4000" b="1" dirty="0"/>
              <a:t> application de don de vêtement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2605962-9675-D2E8-93A9-13247A4C916F}"/>
              </a:ext>
            </a:extLst>
          </p:cNvPr>
          <p:cNvSpPr txBox="1">
            <a:spLocks/>
          </p:cNvSpPr>
          <p:nvPr/>
        </p:nvSpPr>
        <p:spPr>
          <a:xfrm>
            <a:off x="929240" y="4935701"/>
            <a:ext cx="2012080" cy="457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b="1" dirty="0"/>
              <a:t>Mot de passe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8E365-F0A1-8D3E-FFA9-BFCB94C18839}"/>
              </a:ext>
            </a:extLst>
          </p:cNvPr>
          <p:cNvSpPr/>
          <p:nvPr/>
        </p:nvSpPr>
        <p:spPr>
          <a:xfrm>
            <a:off x="3155080" y="4212434"/>
            <a:ext cx="7426960" cy="366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83699-B529-0ABB-C8F6-BA5B6A468C95}"/>
              </a:ext>
            </a:extLst>
          </p:cNvPr>
          <p:cNvSpPr/>
          <p:nvPr/>
        </p:nvSpPr>
        <p:spPr>
          <a:xfrm>
            <a:off x="3155080" y="4935701"/>
            <a:ext cx="7426960" cy="366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65798BF-E314-4ED4-8982-95722680C4D1}"/>
              </a:ext>
            </a:extLst>
          </p:cNvPr>
          <p:cNvSpPr/>
          <p:nvPr/>
        </p:nvSpPr>
        <p:spPr>
          <a:xfrm>
            <a:off x="7629360" y="5876615"/>
            <a:ext cx="3312960" cy="366527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b="1" dirty="0"/>
              <a:t>Connecter vous a votre compte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4B44B14-AA7B-3BCB-B62E-E22B8796EBE2}"/>
              </a:ext>
            </a:extLst>
          </p:cNvPr>
          <p:cNvSpPr/>
          <p:nvPr/>
        </p:nvSpPr>
        <p:spPr>
          <a:xfrm>
            <a:off x="929240" y="3446752"/>
            <a:ext cx="2810440" cy="3665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b="1" dirty="0"/>
              <a:t>Créer un nouveau compte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5D389A0-E36B-F928-90AF-39BC4F67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23" y="541464"/>
            <a:ext cx="2290367" cy="17280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7F07F99-FE2D-7F5B-5CEB-37CA866AAAC2}"/>
              </a:ext>
            </a:extLst>
          </p:cNvPr>
          <p:cNvCxnSpPr>
            <a:cxnSpLocks/>
          </p:cNvCxnSpPr>
          <p:nvPr/>
        </p:nvCxnSpPr>
        <p:spPr>
          <a:xfrm>
            <a:off x="1086928" y="2409238"/>
            <a:ext cx="337062" cy="97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4A9F0-7A98-5EDE-0D45-6D6DE167E611}"/>
              </a:ext>
            </a:extLst>
          </p:cNvPr>
          <p:cNvSpPr/>
          <p:nvPr/>
        </p:nvSpPr>
        <p:spPr>
          <a:xfrm>
            <a:off x="179127" y="1627848"/>
            <a:ext cx="2020113" cy="629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Page 2 pour la création du compte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C16DC8-0852-C988-D9CE-B55D488247A4}"/>
              </a:ext>
            </a:extLst>
          </p:cNvPr>
          <p:cNvSpPr txBox="1"/>
          <p:nvPr/>
        </p:nvSpPr>
        <p:spPr>
          <a:xfrm>
            <a:off x="3400963" y="5658968"/>
            <a:ext cx="184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Page 3 après s’être connecter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BB541E9-87D9-9050-0B18-6655E01C19CA}"/>
              </a:ext>
            </a:extLst>
          </p:cNvPr>
          <p:cNvCxnSpPr/>
          <p:nvPr/>
        </p:nvCxnSpPr>
        <p:spPr>
          <a:xfrm>
            <a:off x="5503653" y="6107502"/>
            <a:ext cx="182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34972-65E8-450C-79C0-97C2D49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04" y="1206748"/>
            <a:ext cx="10515600" cy="518160"/>
          </a:xfrm>
        </p:spPr>
        <p:txBody>
          <a:bodyPr>
            <a:normAutofit/>
          </a:bodyPr>
          <a:lstStyle/>
          <a:p>
            <a:r>
              <a:rPr lang="fr-BE" sz="2800" b="1" dirty="0"/>
              <a:t>Remplissez vos informations pour effectuer la création de votre compte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82A469-D555-A7FC-B4F9-486E7FB0FD0B}"/>
              </a:ext>
            </a:extLst>
          </p:cNvPr>
          <p:cNvSpPr txBox="1"/>
          <p:nvPr/>
        </p:nvSpPr>
        <p:spPr>
          <a:xfrm>
            <a:off x="768069" y="2212861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/>
              <a:t>Nom</a:t>
            </a:r>
            <a:r>
              <a:rPr lang="fr-BE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939734-F19A-57E7-B289-D019D85FEDD5}"/>
              </a:ext>
            </a:extLst>
          </p:cNvPr>
          <p:cNvSpPr txBox="1"/>
          <p:nvPr/>
        </p:nvSpPr>
        <p:spPr>
          <a:xfrm>
            <a:off x="733116" y="2942823"/>
            <a:ext cx="1410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err="1"/>
              <a:t>Prenom</a:t>
            </a:r>
            <a:r>
              <a:rPr lang="fr-BE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475374-8E5D-AAD3-809E-177DBED937E1}"/>
              </a:ext>
            </a:extLst>
          </p:cNvPr>
          <p:cNvSpPr txBox="1"/>
          <p:nvPr/>
        </p:nvSpPr>
        <p:spPr>
          <a:xfrm>
            <a:off x="720299" y="5230366"/>
            <a:ext cx="475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/>
              <a:t>Confirmation de mot de passe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10784A-7A09-3261-97D8-0FD18A242626}"/>
              </a:ext>
            </a:extLst>
          </p:cNvPr>
          <p:cNvSpPr txBox="1"/>
          <p:nvPr/>
        </p:nvSpPr>
        <p:spPr>
          <a:xfrm>
            <a:off x="768069" y="3775675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/>
              <a:t>Email</a:t>
            </a:r>
            <a:r>
              <a:rPr lang="fr-BE" sz="28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3265D6-3AB6-AD6E-75CB-9E2737FB0D59}"/>
              </a:ext>
            </a:extLst>
          </p:cNvPr>
          <p:cNvSpPr txBox="1"/>
          <p:nvPr/>
        </p:nvSpPr>
        <p:spPr>
          <a:xfrm>
            <a:off x="768069" y="446857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/>
              <a:t>Mot de passe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85A84-4D42-E3C4-ADA0-04FB87ADDEDB}"/>
              </a:ext>
            </a:extLst>
          </p:cNvPr>
          <p:cNvSpPr/>
          <p:nvPr/>
        </p:nvSpPr>
        <p:spPr>
          <a:xfrm>
            <a:off x="3422608" y="2289558"/>
            <a:ext cx="7733072" cy="358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630E2-6A06-569C-FC66-741356FFE367}"/>
              </a:ext>
            </a:extLst>
          </p:cNvPr>
          <p:cNvSpPr/>
          <p:nvPr/>
        </p:nvSpPr>
        <p:spPr>
          <a:xfrm>
            <a:off x="3422608" y="2960370"/>
            <a:ext cx="7733072" cy="358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8326-313A-82D6-3899-CE68888391CB}"/>
              </a:ext>
            </a:extLst>
          </p:cNvPr>
          <p:cNvSpPr/>
          <p:nvPr/>
        </p:nvSpPr>
        <p:spPr>
          <a:xfrm>
            <a:off x="3422608" y="3840983"/>
            <a:ext cx="7733072" cy="358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871B9-9BA6-7FCF-65D2-D2CF034BA6D7}"/>
              </a:ext>
            </a:extLst>
          </p:cNvPr>
          <p:cNvSpPr/>
          <p:nvPr/>
        </p:nvSpPr>
        <p:spPr>
          <a:xfrm>
            <a:off x="3422608" y="4585310"/>
            <a:ext cx="7733072" cy="358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ED70D5-A18C-6717-9B9D-EFA4A4C8B799}"/>
              </a:ext>
            </a:extLst>
          </p:cNvPr>
          <p:cNvSpPr/>
          <p:nvPr/>
        </p:nvSpPr>
        <p:spPr>
          <a:xfrm>
            <a:off x="5474676" y="5328925"/>
            <a:ext cx="6341403" cy="3586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Picture 2" descr="UNamur Logo — Université de Namur">
            <a:extLst>
              <a:ext uri="{FF2B5EF4-FFF2-40B4-BE49-F238E27FC236}">
                <a16:creationId xmlns:a16="http://schemas.microsoft.com/office/drawing/2014/main" id="{37336E70-5D41-041D-7F08-03E94BD5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70" y="5883640"/>
            <a:ext cx="928402" cy="81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D46F668-415A-3F7A-C75E-1B5EACC3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20" y="181192"/>
            <a:ext cx="1534160" cy="1157469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4B9C3FC-220B-838E-28BD-16CD7EE636C0}"/>
              </a:ext>
            </a:extLst>
          </p:cNvPr>
          <p:cNvSpPr/>
          <p:nvPr/>
        </p:nvSpPr>
        <p:spPr>
          <a:xfrm>
            <a:off x="7756760" y="6072540"/>
            <a:ext cx="2149240" cy="4393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b="1" dirty="0"/>
              <a:t>Créer votre compte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FB6FB6-9EE3-6903-5579-1D3112DEA6DF}"/>
              </a:ext>
            </a:extLst>
          </p:cNvPr>
          <p:cNvSpPr txBox="1"/>
          <p:nvPr/>
        </p:nvSpPr>
        <p:spPr>
          <a:xfrm>
            <a:off x="3256423" y="5893537"/>
            <a:ext cx="1843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Retour à la page 1 pour effectuer la connexion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DC269A9-8A69-B6B4-113E-BFE80F6D6077}"/>
              </a:ext>
            </a:extLst>
          </p:cNvPr>
          <p:cNvCxnSpPr/>
          <p:nvPr/>
        </p:nvCxnSpPr>
        <p:spPr>
          <a:xfrm>
            <a:off x="5474676" y="6292205"/>
            <a:ext cx="181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70DF5-9AC8-5F3B-5DBC-96A2B6CD040A}"/>
              </a:ext>
            </a:extLst>
          </p:cNvPr>
          <p:cNvSpPr/>
          <p:nvPr/>
        </p:nvSpPr>
        <p:spPr>
          <a:xfrm>
            <a:off x="3148642" y="5893537"/>
            <a:ext cx="1951678" cy="8882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BC15EED-7096-20CD-A3EA-17EB1C6C12E8}"/>
              </a:ext>
            </a:extLst>
          </p:cNvPr>
          <p:cNvSpPr/>
          <p:nvPr/>
        </p:nvSpPr>
        <p:spPr>
          <a:xfrm>
            <a:off x="340168" y="363508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6148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7B3C4-D383-E70D-A773-04EEE375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340" y="404590"/>
            <a:ext cx="4211320" cy="690563"/>
          </a:xfrm>
        </p:spPr>
        <p:txBody>
          <a:bodyPr>
            <a:normAutofit/>
          </a:bodyPr>
          <a:lstStyle/>
          <a:p>
            <a:r>
              <a:rPr lang="fr-BE" sz="4000" b="1" dirty="0"/>
              <a:t>Bienvenue « nom »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C3B68-AC90-1AC7-B91F-55215736FF3A}"/>
              </a:ext>
            </a:extLst>
          </p:cNvPr>
          <p:cNvSpPr/>
          <p:nvPr/>
        </p:nvSpPr>
        <p:spPr>
          <a:xfrm>
            <a:off x="2065020" y="1806485"/>
            <a:ext cx="7721600" cy="5847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Quel mode de connexion préférez-vous utiliser </a:t>
            </a:r>
            <a:r>
              <a:rPr lang="fr-BE" sz="2400" dirty="0"/>
              <a:t>aujourd’hui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8A111-E898-62CA-B5E9-AA699344378E}"/>
              </a:ext>
            </a:extLst>
          </p:cNvPr>
          <p:cNvSpPr/>
          <p:nvPr/>
        </p:nvSpPr>
        <p:spPr>
          <a:xfrm>
            <a:off x="3627120" y="3429000"/>
            <a:ext cx="4340860" cy="584775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DONATEUR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7CB78-B851-AB08-C395-81239524233A}"/>
              </a:ext>
            </a:extLst>
          </p:cNvPr>
          <p:cNvSpPr/>
          <p:nvPr/>
        </p:nvSpPr>
        <p:spPr>
          <a:xfrm>
            <a:off x="3627120" y="4912123"/>
            <a:ext cx="434086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95000"/>
                  </a:schemeClr>
                </a:solidFill>
              </a:rPr>
              <a:t>BENEFICIAIRE</a:t>
            </a:r>
            <a:endParaRPr lang="fr-B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4E590D-E74A-378F-EEF5-DA13ED285B08}"/>
              </a:ext>
            </a:extLst>
          </p:cNvPr>
          <p:cNvSpPr txBox="1"/>
          <p:nvPr/>
        </p:nvSpPr>
        <p:spPr>
          <a:xfrm>
            <a:off x="823774" y="2924246"/>
            <a:ext cx="1406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4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05FB0C-EE6B-5E9D-A813-2ACCA62D64E4}"/>
              </a:ext>
            </a:extLst>
          </p:cNvPr>
          <p:cNvSpPr txBox="1"/>
          <p:nvPr/>
        </p:nvSpPr>
        <p:spPr>
          <a:xfrm>
            <a:off x="735401" y="4850567"/>
            <a:ext cx="184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D5C97-63D1-6126-0D52-ACAABCFE3E8E}"/>
              </a:ext>
            </a:extLst>
          </p:cNvPr>
          <p:cNvSpPr/>
          <p:nvPr/>
        </p:nvSpPr>
        <p:spPr>
          <a:xfrm>
            <a:off x="735401" y="2743200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20FBC-014F-0216-5629-9447706C4F32}"/>
              </a:ext>
            </a:extLst>
          </p:cNvPr>
          <p:cNvSpPr/>
          <p:nvPr/>
        </p:nvSpPr>
        <p:spPr>
          <a:xfrm>
            <a:off x="524053" y="4665359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1FB8B5-05AF-8159-9B59-B42EA496939E}"/>
              </a:ext>
            </a:extLst>
          </p:cNvPr>
          <p:cNvCxnSpPr/>
          <p:nvPr/>
        </p:nvCxnSpPr>
        <p:spPr>
          <a:xfrm>
            <a:off x="2579298" y="3156889"/>
            <a:ext cx="905774" cy="41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4AA298A-51A1-D5B4-E1A0-4F14DAA0EAE0}"/>
              </a:ext>
            </a:extLst>
          </p:cNvPr>
          <p:cNvCxnSpPr/>
          <p:nvPr/>
        </p:nvCxnSpPr>
        <p:spPr>
          <a:xfrm>
            <a:off x="2529648" y="4994694"/>
            <a:ext cx="886124" cy="6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38A4D83-00ED-8283-BEA2-5F80F9873955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280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B6C0-7391-5D6B-F22D-0A44AE62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Importer votre article 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CADBFA04-B745-F874-E2DA-9B9D7D50AE89}"/>
              </a:ext>
            </a:extLst>
          </p:cNvPr>
          <p:cNvSpPr/>
          <p:nvPr/>
        </p:nvSpPr>
        <p:spPr>
          <a:xfrm>
            <a:off x="5117333" y="1922684"/>
            <a:ext cx="1595120" cy="1325564"/>
          </a:xfrm>
          <a:prstGeom prst="upArrow">
            <a:avLst>
              <a:gd name="adj1" fmla="val 50000"/>
              <a:gd name="adj2" fmla="val 50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A60378-B475-48D7-50B3-3DCF0C3E63F2}"/>
              </a:ext>
            </a:extLst>
          </p:cNvPr>
          <p:cNvSpPr/>
          <p:nvPr/>
        </p:nvSpPr>
        <p:spPr>
          <a:xfrm>
            <a:off x="3215856" y="4088729"/>
            <a:ext cx="1843893" cy="487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dirty="0">
                <a:solidFill>
                  <a:schemeClr val="bg1"/>
                </a:solidFill>
              </a:rPr>
              <a:t>Recommencer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D589F0-2A34-5E4D-9329-9778CD2FB9AE}"/>
              </a:ext>
            </a:extLst>
          </p:cNvPr>
          <p:cNvSpPr/>
          <p:nvPr/>
        </p:nvSpPr>
        <p:spPr>
          <a:xfrm>
            <a:off x="7421784" y="4033064"/>
            <a:ext cx="1554480" cy="487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envoyer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C7DA7CB-3A15-5A73-97D3-069CFBA4B9D9}"/>
              </a:ext>
            </a:extLst>
          </p:cNvPr>
          <p:cNvSpPr/>
          <p:nvPr/>
        </p:nvSpPr>
        <p:spPr>
          <a:xfrm>
            <a:off x="624840" y="543560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81E0AA-25CF-0689-532F-17997054B71A}"/>
              </a:ext>
            </a:extLst>
          </p:cNvPr>
          <p:cNvSpPr txBox="1"/>
          <p:nvPr/>
        </p:nvSpPr>
        <p:spPr>
          <a:xfrm>
            <a:off x="2613731" y="5511402"/>
            <a:ext cx="18438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Permet de recommencer l’importation de l’image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1155AF-EFC3-7F32-9C2E-284AA4B7420A}"/>
              </a:ext>
            </a:extLst>
          </p:cNvPr>
          <p:cNvSpPr txBox="1"/>
          <p:nvPr/>
        </p:nvSpPr>
        <p:spPr>
          <a:xfrm>
            <a:off x="7784235" y="5788402"/>
            <a:ext cx="1478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Envoi l’image importer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8D243E-3A8A-CC1C-B467-F30D6F3093AF}"/>
              </a:ext>
            </a:extLst>
          </p:cNvPr>
          <p:cNvSpPr txBox="1"/>
          <p:nvPr/>
        </p:nvSpPr>
        <p:spPr>
          <a:xfrm>
            <a:off x="8875645" y="2046315"/>
            <a:ext cx="1380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Permet d’importer l’image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67E65F-1087-8C73-F3FF-A465CF386F85}"/>
              </a:ext>
            </a:extLst>
          </p:cNvPr>
          <p:cNvSpPr txBox="1"/>
          <p:nvPr/>
        </p:nvSpPr>
        <p:spPr>
          <a:xfrm>
            <a:off x="284551" y="1861649"/>
            <a:ext cx="184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Retour à la page 3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958455B-F345-4D55-FD25-D7393A306748}"/>
              </a:ext>
            </a:extLst>
          </p:cNvPr>
          <p:cNvCxnSpPr/>
          <p:nvPr/>
        </p:nvCxnSpPr>
        <p:spPr>
          <a:xfrm flipV="1">
            <a:off x="1311215" y="1216325"/>
            <a:ext cx="0" cy="47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1E2551-FC1D-190F-296D-4F64967048F6}"/>
              </a:ext>
            </a:extLst>
          </p:cNvPr>
          <p:cNvCxnSpPr/>
          <p:nvPr/>
        </p:nvCxnSpPr>
        <p:spPr>
          <a:xfrm flipV="1">
            <a:off x="8261230" y="5274220"/>
            <a:ext cx="0" cy="47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C5B44AD-5C0F-6A1A-5B3B-B9CF72363EEE}"/>
              </a:ext>
            </a:extLst>
          </p:cNvPr>
          <p:cNvCxnSpPr/>
          <p:nvPr/>
        </p:nvCxnSpPr>
        <p:spPr>
          <a:xfrm flipV="1">
            <a:off x="4137803" y="5274220"/>
            <a:ext cx="0" cy="47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E86767B-4459-3145-3E75-653A7BE860D3}"/>
              </a:ext>
            </a:extLst>
          </p:cNvPr>
          <p:cNvCxnSpPr>
            <a:cxnSpLocks/>
          </p:cNvCxnSpPr>
          <p:nvPr/>
        </p:nvCxnSpPr>
        <p:spPr>
          <a:xfrm flipH="1">
            <a:off x="7591245" y="2861005"/>
            <a:ext cx="877019" cy="10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2B0C1-B2A2-225F-1E55-FF6DE5529279}"/>
              </a:ext>
            </a:extLst>
          </p:cNvPr>
          <p:cNvSpPr/>
          <p:nvPr/>
        </p:nvSpPr>
        <p:spPr>
          <a:xfrm>
            <a:off x="261763" y="1878902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F196F-28C7-558F-0295-D8101D9DBF1D}"/>
              </a:ext>
            </a:extLst>
          </p:cNvPr>
          <p:cNvSpPr/>
          <p:nvPr/>
        </p:nvSpPr>
        <p:spPr>
          <a:xfrm>
            <a:off x="2613731" y="5572415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39544-CCE2-70A9-6F30-33EB8E0E0C17}"/>
              </a:ext>
            </a:extLst>
          </p:cNvPr>
          <p:cNvSpPr/>
          <p:nvPr/>
        </p:nvSpPr>
        <p:spPr>
          <a:xfrm>
            <a:off x="7557097" y="5660792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B9FAA1-BC3C-8D42-25BA-32B4056B2378}"/>
              </a:ext>
            </a:extLst>
          </p:cNvPr>
          <p:cNvSpPr/>
          <p:nvPr/>
        </p:nvSpPr>
        <p:spPr>
          <a:xfrm>
            <a:off x="8713181" y="2046315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0D56F47-E4D8-1A0B-4E2E-38A64AA7900E}"/>
              </a:ext>
            </a:extLst>
          </p:cNvPr>
          <p:cNvSpPr/>
          <p:nvPr/>
        </p:nvSpPr>
        <p:spPr>
          <a:xfrm>
            <a:off x="5577444" y="4918709"/>
            <a:ext cx="1554480" cy="487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envoyer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8DA634-6FD2-4C23-CBBD-85FCA2E17D9A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5234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71E26-7A1B-8917-F8DA-8C111B66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Quelles catégories d'articles souhaitez-vous consulter ?</a:t>
            </a:r>
            <a:endParaRPr lang="fr-BE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C88B4-6595-259D-006C-F2FC1D58A7AF}"/>
              </a:ext>
            </a:extLst>
          </p:cNvPr>
          <p:cNvSpPr/>
          <p:nvPr/>
        </p:nvSpPr>
        <p:spPr>
          <a:xfrm>
            <a:off x="3627120" y="2337218"/>
            <a:ext cx="4714240" cy="595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vêtement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7B126-E3A0-2A42-1737-3DA2235BB0A8}"/>
              </a:ext>
            </a:extLst>
          </p:cNvPr>
          <p:cNvSpPr/>
          <p:nvPr/>
        </p:nvSpPr>
        <p:spPr>
          <a:xfrm>
            <a:off x="3698240" y="5891798"/>
            <a:ext cx="4643120" cy="59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Autre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0B001-ACC7-CD7E-8439-588AD9A36431}"/>
              </a:ext>
            </a:extLst>
          </p:cNvPr>
          <p:cNvSpPr/>
          <p:nvPr/>
        </p:nvSpPr>
        <p:spPr>
          <a:xfrm>
            <a:off x="3698240" y="4706938"/>
            <a:ext cx="4643120" cy="595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Electroménager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3C65F-CBEA-9469-3507-30530A28AD7C}"/>
              </a:ext>
            </a:extLst>
          </p:cNvPr>
          <p:cNvSpPr/>
          <p:nvPr/>
        </p:nvSpPr>
        <p:spPr>
          <a:xfrm>
            <a:off x="3698240" y="3532238"/>
            <a:ext cx="4643120" cy="5953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Article scolaire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E8CD5E-B49A-0DA9-BC02-7514EFF482AD}"/>
              </a:ext>
            </a:extLst>
          </p:cNvPr>
          <p:cNvSpPr txBox="1"/>
          <p:nvPr/>
        </p:nvSpPr>
        <p:spPr>
          <a:xfrm>
            <a:off x="9565759" y="2149798"/>
            <a:ext cx="1380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C5180C-3195-9733-CEDA-9B5EBE98EF89}"/>
              </a:ext>
            </a:extLst>
          </p:cNvPr>
          <p:cNvSpPr txBox="1"/>
          <p:nvPr/>
        </p:nvSpPr>
        <p:spPr>
          <a:xfrm>
            <a:off x="2006144" y="5894589"/>
            <a:ext cx="1380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69E640-66B4-17B8-1531-CA4BE44AC83F}"/>
              </a:ext>
            </a:extLst>
          </p:cNvPr>
          <p:cNvSpPr txBox="1"/>
          <p:nvPr/>
        </p:nvSpPr>
        <p:spPr>
          <a:xfrm>
            <a:off x="8875285" y="4655919"/>
            <a:ext cx="1380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D93987-7C2B-A1AA-75EE-4D07B889F723}"/>
              </a:ext>
            </a:extLst>
          </p:cNvPr>
          <p:cNvSpPr txBox="1"/>
          <p:nvPr/>
        </p:nvSpPr>
        <p:spPr>
          <a:xfrm>
            <a:off x="2069405" y="3728432"/>
            <a:ext cx="1380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7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69841DF-F19F-17A6-6F37-BAC67CB1C3F9}"/>
              </a:ext>
            </a:extLst>
          </p:cNvPr>
          <p:cNvSpPr/>
          <p:nvPr/>
        </p:nvSpPr>
        <p:spPr>
          <a:xfrm>
            <a:off x="159013" y="1027906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37AF5C-1D71-CE36-7281-2ECBE39ADD29}"/>
              </a:ext>
            </a:extLst>
          </p:cNvPr>
          <p:cNvSpPr txBox="1"/>
          <p:nvPr/>
        </p:nvSpPr>
        <p:spPr>
          <a:xfrm>
            <a:off x="10790157" y="4009588"/>
            <a:ext cx="1380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Donne sur la page 4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FBDE6EF-D6F4-0962-F82F-67106606709C}"/>
              </a:ext>
            </a:extLst>
          </p:cNvPr>
          <p:cNvCxnSpPr>
            <a:cxnSpLocks/>
          </p:cNvCxnSpPr>
          <p:nvPr/>
        </p:nvCxnSpPr>
        <p:spPr>
          <a:xfrm>
            <a:off x="2605178" y="5776613"/>
            <a:ext cx="10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B71478B-9775-96B0-51A7-C3C31CA0EC73}"/>
              </a:ext>
            </a:extLst>
          </p:cNvPr>
          <p:cNvCxnSpPr>
            <a:cxnSpLocks/>
          </p:cNvCxnSpPr>
          <p:nvPr/>
        </p:nvCxnSpPr>
        <p:spPr>
          <a:xfrm>
            <a:off x="11202838" y="5181301"/>
            <a:ext cx="0" cy="81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C058A7C-717F-DB5E-9BF9-1A279CA76DE0}"/>
              </a:ext>
            </a:extLst>
          </p:cNvPr>
          <p:cNvCxnSpPr>
            <a:cxnSpLocks/>
          </p:cNvCxnSpPr>
          <p:nvPr/>
        </p:nvCxnSpPr>
        <p:spPr>
          <a:xfrm flipH="1" flipV="1">
            <a:off x="8540151" y="2863970"/>
            <a:ext cx="805132" cy="6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D4FB002-37C8-939A-21E5-B9E2EEB21B1A}"/>
              </a:ext>
            </a:extLst>
          </p:cNvPr>
          <p:cNvCxnSpPr>
            <a:cxnSpLocks/>
          </p:cNvCxnSpPr>
          <p:nvPr/>
        </p:nvCxnSpPr>
        <p:spPr>
          <a:xfrm>
            <a:off x="2786332" y="3769419"/>
            <a:ext cx="66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7AAEE3B-BFEC-CCC2-C82C-428F2A291854}"/>
              </a:ext>
            </a:extLst>
          </p:cNvPr>
          <p:cNvCxnSpPr>
            <a:cxnSpLocks/>
          </p:cNvCxnSpPr>
          <p:nvPr/>
        </p:nvCxnSpPr>
        <p:spPr>
          <a:xfrm flipH="1">
            <a:off x="8686800" y="4655919"/>
            <a:ext cx="878959" cy="5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D7F5F-44B7-DA9E-03FF-EAA6504F53E8}"/>
              </a:ext>
            </a:extLst>
          </p:cNvPr>
          <p:cNvSpPr/>
          <p:nvPr/>
        </p:nvSpPr>
        <p:spPr>
          <a:xfrm>
            <a:off x="1744478" y="3829894"/>
            <a:ext cx="1705874" cy="685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F2E8F8-222D-1EB7-D523-A6F081F29BB8}"/>
              </a:ext>
            </a:extLst>
          </p:cNvPr>
          <p:cNvSpPr/>
          <p:nvPr/>
        </p:nvSpPr>
        <p:spPr>
          <a:xfrm>
            <a:off x="1682044" y="5841401"/>
            <a:ext cx="1705874" cy="9002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39B6CD-759C-46DC-C60C-F08E4E6472FF}"/>
              </a:ext>
            </a:extLst>
          </p:cNvPr>
          <p:cNvSpPr/>
          <p:nvPr/>
        </p:nvSpPr>
        <p:spPr>
          <a:xfrm>
            <a:off x="8647873" y="4763099"/>
            <a:ext cx="1705874" cy="6722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65BDF5-BC77-1BBC-3A7C-DC3AE5516FC8}"/>
              </a:ext>
            </a:extLst>
          </p:cNvPr>
          <p:cNvSpPr/>
          <p:nvPr/>
        </p:nvSpPr>
        <p:spPr>
          <a:xfrm>
            <a:off x="10660260" y="3931930"/>
            <a:ext cx="1496876" cy="8539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94E030-9250-35C4-F5FF-3CD8ECFE2689}"/>
              </a:ext>
            </a:extLst>
          </p:cNvPr>
          <p:cNvSpPr/>
          <p:nvPr/>
        </p:nvSpPr>
        <p:spPr>
          <a:xfrm>
            <a:off x="9345283" y="2001391"/>
            <a:ext cx="1705874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18D8DEF-8AD5-166B-CA4E-AC7E4A5F73B9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4828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7F4F0B7-AD12-2C90-58FF-18FEF557DB13}"/>
              </a:ext>
            </a:extLst>
          </p:cNvPr>
          <p:cNvSpPr txBox="1"/>
          <p:nvPr/>
        </p:nvSpPr>
        <p:spPr>
          <a:xfrm>
            <a:off x="2692400" y="796842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Enfant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80C95E-7E6F-1AC5-0A51-C76B21FABE07}"/>
              </a:ext>
            </a:extLst>
          </p:cNvPr>
          <p:cNvSpPr txBox="1"/>
          <p:nvPr/>
        </p:nvSpPr>
        <p:spPr>
          <a:xfrm>
            <a:off x="619760" y="796842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Homme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88A66-E802-D5F1-E978-251C2FF52C48}"/>
              </a:ext>
            </a:extLst>
          </p:cNvPr>
          <p:cNvSpPr txBox="1"/>
          <p:nvPr/>
        </p:nvSpPr>
        <p:spPr>
          <a:xfrm>
            <a:off x="1656080" y="796842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Femme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36D10F8-8C2C-6D8C-7526-E35AA64D7187}"/>
              </a:ext>
            </a:extLst>
          </p:cNvPr>
          <p:cNvSpPr/>
          <p:nvPr/>
        </p:nvSpPr>
        <p:spPr>
          <a:xfrm>
            <a:off x="57748" y="147152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FEF105-87DB-25AD-67B5-6DE084EEA272}"/>
              </a:ext>
            </a:extLst>
          </p:cNvPr>
          <p:cNvSpPr txBox="1"/>
          <p:nvPr/>
        </p:nvSpPr>
        <p:spPr>
          <a:xfrm>
            <a:off x="4394200" y="150511"/>
            <a:ext cx="340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b="1" dirty="0"/>
              <a:t>Vêtements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55AD6C-032E-7028-6CD1-ABD56E59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1" y="1657646"/>
            <a:ext cx="1584000" cy="253129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C5913AA-4336-B8F0-9B84-F35B7F3A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00" y="1635239"/>
            <a:ext cx="1944000" cy="23625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841350-D5AD-B181-83EF-9B651384D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060" y="1588776"/>
            <a:ext cx="2304000" cy="231107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7C1EB79-705B-5320-138C-2C214E85DB8C}"/>
              </a:ext>
            </a:extLst>
          </p:cNvPr>
          <p:cNvSpPr txBox="1"/>
          <p:nvPr/>
        </p:nvSpPr>
        <p:spPr>
          <a:xfrm>
            <a:off x="4731440" y="4224706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Nom vêtement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4C93B14-8621-69B3-E7FB-3F80358C3B0C}"/>
              </a:ext>
            </a:extLst>
          </p:cNvPr>
          <p:cNvSpPr txBox="1"/>
          <p:nvPr/>
        </p:nvSpPr>
        <p:spPr>
          <a:xfrm>
            <a:off x="9190500" y="4224706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Nom vêtement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2F91756-8158-9787-03AD-F91FAC552924}"/>
              </a:ext>
            </a:extLst>
          </p:cNvPr>
          <p:cNvSpPr txBox="1"/>
          <p:nvPr/>
        </p:nvSpPr>
        <p:spPr>
          <a:xfrm>
            <a:off x="819110" y="419244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Nom vêtement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4CA4B31-70CB-BA76-5388-99253848C0FF}"/>
              </a:ext>
            </a:extLst>
          </p:cNvPr>
          <p:cNvSpPr/>
          <p:nvPr/>
        </p:nvSpPr>
        <p:spPr>
          <a:xfrm>
            <a:off x="724640" y="4692344"/>
            <a:ext cx="1706880" cy="4775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Disponibilité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3E63283-8B84-241F-DE2C-FBB253957747}"/>
              </a:ext>
            </a:extLst>
          </p:cNvPr>
          <p:cNvSpPr/>
          <p:nvPr/>
        </p:nvSpPr>
        <p:spPr>
          <a:xfrm>
            <a:off x="9307340" y="4669724"/>
            <a:ext cx="1706880" cy="4775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Disponibilité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4DF8653-34E2-6C0D-58BE-10FAED62842E}"/>
              </a:ext>
            </a:extLst>
          </p:cNvPr>
          <p:cNvSpPr/>
          <p:nvPr/>
        </p:nvSpPr>
        <p:spPr>
          <a:xfrm>
            <a:off x="4785795" y="4692344"/>
            <a:ext cx="1706880" cy="4775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Disponibilité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C43AF2E-BB3D-E9A8-5481-34960FBD68D9}"/>
              </a:ext>
            </a:extLst>
          </p:cNvPr>
          <p:cNvSpPr txBox="1"/>
          <p:nvPr/>
        </p:nvSpPr>
        <p:spPr>
          <a:xfrm>
            <a:off x="400625" y="5300436"/>
            <a:ext cx="2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1" dirty="0"/>
              <a:t>Ajouter a liste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98CB9A3-0C78-6A56-E905-8F0F9C845803}"/>
              </a:ext>
            </a:extLst>
          </p:cNvPr>
          <p:cNvSpPr txBox="1"/>
          <p:nvPr/>
        </p:nvSpPr>
        <p:spPr>
          <a:xfrm>
            <a:off x="4394200" y="5269224"/>
            <a:ext cx="2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1" dirty="0"/>
              <a:t>Contacter le propriétaire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3C791F9-D738-4940-7C82-F72A0B49EF94}"/>
              </a:ext>
            </a:extLst>
          </p:cNvPr>
          <p:cNvSpPr txBox="1"/>
          <p:nvPr/>
        </p:nvSpPr>
        <p:spPr>
          <a:xfrm>
            <a:off x="8861447" y="5269224"/>
            <a:ext cx="2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i="1" dirty="0"/>
              <a:t>Contacter le propriétaire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AEC2A86-DDD1-279A-8DBE-863322E25B3C}"/>
              </a:ext>
            </a:extLst>
          </p:cNvPr>
          <p:cNvSpPr/>
          <p:nvPr/>
        </p:nvSpPr>
        <p:spPr>
          <a:xfrm>
            <a:off x="4846560" y="5626675"/>
            <a:ext cx="1706880" cy="477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Disponibilité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3F07D2-6204-D583-B560-333577CA96E6}"/>
              </a:ext>
            </a:extLst>
          </p:cNvPr>
          <p:cNvSpPr txBox="1"/>
          <p:nvPr/>
        </p:nvSpPr>
        <p:spPr>
          <a:xfrm>
            <a:off x="1669179" y="61088"/>
            <a:ext cx="353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Différente catégorie cliquable pour changer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C6D864-E691-092A-3FD2-2EB97E38ED16}"/>
              </a:ext>
            </a:extLst>
          </p:cNvPr>
          <p:cNvSpPr txBox="1"/>
          <p:nvPr/>
        </p:nvSpPr>
        <p:spPr>
          <a:xfrm>
            <a:off x="7366765" y="4192440"/>
            <a:ext cx="1460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accent1">
                    <a:lumMod val="50000"/>
                  </a:schemeClr>
                </a:solidFill>
              </a:rPr>
              <a:t>Change de couleur si disponible ou pas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F34540D-B3EF-CE2F-F928-BF5AF0A74EB9}"/>
              </a:ext>
            </a:extLst>
          </p:cNvPr>
          <p:cNvCxnSpPr/>
          <p:nvPr/>
        </p:nvCxnSpPr>
        <p:spPr>
          <a:xfrm flipV="1">
            <a:off x="1448131" y="5720999"/>
            <a:ext cx="0" cy="43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C709759-A540-3A34-C7BE-46C6CBBF7A9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672000" y="4792605"/>
            <a:ext cx="694765" cy="2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B589B6A-3792-CBEF-8494-BD5156965C7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48475" y="4792605"/>
            <a:ext cx="618290" cy="100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628FD-4567-832A-E375-435E172757B9}"/>
              </a:ext>
            </a:extLst>
          </p:cNvPr>
          <p:cNvSpPr/>
          <p:nvPr/>
        </p:nvSpPr>
        <p:spPr>
          <a:xfrm>
            <a:off x="1448131" y="-16817"/>
            <a:ext cx="3815911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38F43A-762C-AFF6-CD85-AB2E8520B643}"/>
              </a:ext>
            </a:extLst>
          </p:cNvPr>
          <p:cNvSpPr/>
          <p:nvPr/>
        </p:nvSpPr>
        <p:spPr>
          <a:xfrm>
            <a:off x="7401152" y="4190922"/>
            <a:ext cx="1420469" cy="10783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AEAF6D4C-E57A-5623-2B42-1E2F1A7077DA}"/>
              </a:ext>
            </a:extLst>
          </p:cNvPr>
          <p:cNvCxnSpPr>
            <a:endCxn id="4" idx="3"/>
          </p:cNvCxnSpPr>
          <p:nvPr/>
        </p:nvCxnSpPr>
        <p:spPr>
          <a:xfrm rot="10800000" flipV="1">
            <a:off x="3728721" y="629728"/>
            <a:ext cx="498223" cy="351780"/>
          </a:xfrm>
          <a:prstGeom prst="curvedConnector3">
            <a:avLst>
              <a:gd name="adj1" fmla="val -57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5F509E-747E-7B59-99CE-CE4837446583}"/>
              </a:ext>
            </a:extLst>
          </p:cNvPr>
          <p:cNvSpPr/>
          <p:nvPr/>
        </p:nvSpPr>
        <p:spPr>
          <a:xfrm>
            <a:off x="10693400" y="150511"/>
            <a:ext cx="82286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CE015BB-10A8-BFF0-9FA2-31DCBC4ACD59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231147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1C1B9CE-954E-D9AB-78C4-02D1E5E5D32E}"/>
              </a:ext>
            </a:extLst>
          </p:cNvPr>
          <p:cNvSpPr txBox="1"/>
          <p:nvPr/>
        </p:nvSpPr>
        <p:spPr>
          <a:xfrm>
            <a:off x="3357880" y="796842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Primaire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4EF592-6659-888E-578B-DB83CE917743}"/>
              </a:ext>
            </a:extLst>
          </p:cNvPr>
          <p:cNvSpPr txBox="1"/>
          <p:nvPr/>
        </p:nvSpPr>
        <p:spPr>
          <a:xfrm>
            <a:off x="619760" y="796842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Université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79B5E3-3CEC-EB9F-8081-ACE62A1006FA}"/>
              </a:ext>
            </a:extLst>
          </p:cNvPr>
          <p:cNvSpPr txBox="1"/>
          <p:nvPr/>
        </p:nvSpPr>
        <p:spPr>
          <a:xfrm>
            <a:off x="1915160" y="79684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Secondaire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CFAE80A-9A3D-CAF0-2964-94AC1DEECDED}"/>
              </a:ext>
            </a:extLst>
          </p:cNvPr>
          <p:cNvSpPr/>
          <p:nvPr/>
        </p:nvSpPr>
        <p:spPr>
          <a:xfrm>
            <a:off x="117416" y="150511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DFBD0B-5382-C753-D5F6-18C12B34AA62}"/>
              </a:ext>
            </a:extLst>
          </p:cNvPr>
          <p:cNvSpPr txBox="1"/>
          <p:nvPr/>
        </p:nvSpPr>
        <p:spPr>
          <a:xfrm>
            <a:off x="4394200" y="150511"/>
            <a:ext cx="340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b="1" dirty="0"/>
              <a:t>Article scolaire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ADAEBD-2FD0-869E-7EBC-497B1EABE2A2}"/>
              </a:ext>
            </a:extLst>
          </p:cNvPr>
          <p:cNvSpPr txBox="1"/>
          <p:nvPr/>
        </p:nvSpPr>
        <p:spPr>
          <a:xfrm>
            <a:off x="4541520" y="802394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Commun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6D40795-D47D-BF1F-B9E6-DC8F1ED91270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35657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3EE9571-44CC-271F-16DC-C9C5DC111A27}"/>
              </a:ext>
            </a:extLst>
          </p:cNvPr>
          <p:cNvSpPr/>
          <p:nvPr/>
        </p:nvSpPr>
        <p:spPr>
          <a:xfrm>
            <a:off x="151921" y="150511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36FB4-C0B0-6F23-55C0-74FA6A20BE95}"/>
              </a:ext>
            </a:extLst>
          </p:cNvPr>
          <p:cNvSpPr txBox="1"/>
          <p:nvPr/>
        </p:nvSpPr>
        <p:spPr>
          <a:xfrm>
            <a:off x="4394200" y="150511"/>
            <a:ext cx="370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b="1" dirty="0"/>
              <a:t>Electroménager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4A381F5-C87F-BC8C-D455-6C33099D782F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91090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9DCB95F-078E-3584-5083-920FF3779701}"/>
              </a:ext>
            </a:extLst>
          </p:cNvPr>
          <p:cNvSpPr/>
          <p:nvPr/>
        </p:nvSpPr>
        <p:spPr>
          <a:xfrm>
            <a:off x="117415" y="150511"/>
            <a:ext cx="1163320" cy="4775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RETOUR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122844-F711-F08D-08C5-14A93A7ABA53}"/>
              </a:ext>
            </a:extLst>
          </p:cNvPr>
          <p:cNvSpPr txBox="1"/>
          <p:nvPr/>
        </p:nvSpPr>
        <p:spPr>
          <a:xfrm>
            <a:off x="4053840" y="150511"/>
            <a:ext cx="403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b="1" dirty="0"/>
              <a:t>Autre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99902B8-4E8E-F57E-0A0D-979BB70185DF}"/>
              </a:ext>
            </a:extLst>
          </p:cNvPr>
          <p:cNvSpPr/>
          <p:nvPr/>
        </p:nvSpPr>
        <p:spPr>
          <a:xfrm>
            <a:off x="10657360" y="6160459"/>
            <a:ext cx="1163320" cy="477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513274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204</Words>
  <Application>Microsoft Office PowerPoint</Application>
  <PresentationFormat>Grand écran</PresentationFormat>
  <Paragraphs>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Email</vt:lpstr>
      <vt:lpstr>Remplissez vos informations pour effectuer la création de votre compte   </vt:lpstr>
      <vt:lpstr>Bienvenue « nom » </vt:lpstr>
      <vt:lpstr>Importer votre article </vt:lpstr>
      <vt:lpstr>Quelles catégories d'articles souhaitez-vous consulter ?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</dc:title>
  <dc:creator>Bruge TCHATCHOUA NDOUTENG</dc:creator>
  <cp:lastModifiedBy>Bruge TCHATCHOUA NDOUTENG</cp:lastModifiedBy>
  <cp:revision>5</cp:revision>
  <dcterms:created xsi:type="dcterms:W3CDTF">2023-11-02T16:05:09Z</dcterms:created>
  <dcterms:modified xsi:type="dcterms:W3CDTF">2023-11-11T21:50:42Z</dcterms:modified>
</cp:coreProperties>
</file>