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Slab"/>
      <p:regular r:id="rId23"/>
      <p:bold r:id="rId24"/>
    </p:embeddedFont>
    <p:embeddedFont>
      <p:font typeface="Abril Fatface"/>
      <p:regular r:id="rId25"/>
    </p:embeddedFont>
    <p:embeddedFont>
      <p:font typeface="Poppins"/>
      <p:regular r:id="rId26"/>
      <p:bold r:id="rId27"/>
      <p:italic r:id="rId28"/>
      <p:boldItalic r:id="rId29"/>
    </p:embeddedFont>
    <p:embeddedFont>
      <p:font typeface="Barlow Condensed"/>
      <p:regular r:id="rId30"/>
      <p:bold r:id="rId31"/>
      <p:italic r:id="rId32"/>
      <p:boldItalic r:id="rId33"/>
    </p:embeddedFont>
    <p:embeddedFont>
      <p:font typeface="Roboto Slab Medium"/>
      <p:regular r:id="rId34"/>
      <p:bold r:id="rId35"/>
    </p:embeddedFont>
    <p:embeddedFont>
      <p:font typeface="Homemade Appl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AbrilFatface-regular.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bold.fntdata"/><Relationship Id="rId30" Type="http://schemas.openxmlformats.org/officeDocument/2006/relationships/font" Target="fonts/BarlowCondensed-regular.fntdata"/><Relationship Id="rId11" Type="http://schemas.openxmlformats.org/officeDocument/2006/relationships/slide" Target="slides/slide6.xml"/><Relationship Id="rId33" Type="http://schemas.openxmlformats.org/officeDocument/2006/relationships/font" Target="fonts/BarlowCondensed-boldItalic.fntdata"/><Relationship Id="rId10" Type="http://schemas.openxmlformats.org/officeDocument/2006/relationships/slide" Target="slides/slide5.xml"/><Relationship Id="rId32" Type="http://schemas.openxmlformats.org/officeDocument/2006/relationships/font" Target="fonts/BarlowCondensed-italic.fntdata"/><Relationship Id="rId13" Type="http://schemas.openxmlformats.org/officeDocument/2006/relationships/slide" Target="slides/slide8.xml"/><Relationship Id="rId35" Type="http://schemas.openxmlformats.org/officeDocument/2006/relationships/font" Target="fonts/RobotoSlabMedium-bold.fntdata"/><Relationship Id="rId12" Type="http://schemas.openxmlformats.org/officeDocument/2006/relationships/slide" Target="slides/slide7.xml"/><Relationship Id="rId34" Type="http://schemas.openxmlformats.org/officeDocument/2006/relationships/font" Target="fonts/RobotoSlabMedium-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omemadeAppl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2a675e8ff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2a675e8ff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2a675e8ff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2a675e8ff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2a675e8ff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2a675e8ff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2a675e8ff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2a675e8ff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f2a675e8f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f2a675e8f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2a675e8ff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2a675e8ff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2a675e8ff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2a675e8ff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2a675e8ff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2a675e8ff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2a675e8f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2a675e8f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2a675e8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2a675e8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2a675e8ff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2a675e8ff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2a675e8ff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2a675e8ff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2a675e8ff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f2a675e8ff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59" name="Shape 59"/>
        <p:cNvGrpSpPr/>
        <p:nvPr/>
      </p:nvGrpSpPr>
      <p:grpSpPr>
        <a:xfrm>
          <a:off x="0" y="0"/>
          <a:ext cx="0" cy="0"/>
          <a:chOff x="0" y="0"/>
          <a:chExt cx="0" cy="0"/>
        </a:xfrm>
      </p:grpSpPr>
      <p:sp>
        <p:nvSpPr>
          <p:cNvPr id="60" name="Google Shape;60;p2"/>
          <p:cNvSpPr/>
          <p:nvPr/>
        </p:nvSpPr>
        <p:spPr>
          <a:xfrm>
            <a:off x="-16875" y="0"/>
            <a:ext cx="1219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59407" y="647308"/>
            <a:ext cx="7357500" cy="5747100"/>
          </a:xfrm>
          <a:prstGeom prst="roundRect">
            <a:avLst>
              <a:gd fmla="val 285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721148" y="494908"/>
            <a:ext cx="7357500" cy="5747100"/>
          </a:xfrm>
          <a:prstGeom prst="roundRect">
            <a:avLst>
              <a:gd fmla="val 2851"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722720" y="491767"/>
            <a:ext cx="7357500" cy="1176900"/>
          </a:xfrm>
          <a:prstGeom prst="round2SameRect">
            <a:avLst>
              <a:gd fmla="val 1339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 name="Google Shape;64;p2"/>
          <p:cNvGrpSpPr/>
          <p:nvPr/>
        </p:nvGrpSpPr>
        <p:grpSpPr>
          <a:xfrm>
            <a:off x="861394" y="642625"/>
            <a:ext cx="1023279" cy="267052"/>
            <a:chOff x="3893271" y="783211"/>
            <a:chExt cx="1101247" cy="287400"/>
          </a:xfrm>
        </p:grpSpPr>
        <p:sp>
          <p:nvSpPr>
            <p:cNvPr id="65" name="Google Shape;65;p2"/>
            <p:cNvSpPr/>
            <p:nvPr/>
          </p:nvSpPr>
          <p:spPr>
            <a:xfrm>
              <a:off x="3893271" y="783211"/>
              <a:ext cx="287400" cy="287400"/>
            </a:xfrm>
            <a:prstGeom prst="ellipse">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4300195" y="783211"/>
              <a:ext cx="287400" cy="287400"/>
            </a:xfrm>
            <a:prstGeom prst="ellipse">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2"/>
            <p:cNvSpPr/>
            <p:nvPr/>
          </p:nvSpPr>
          <p:spPr>
            <a:xfrm>
              <a:off x="4707118" y="783211"/>
              <a:ext cx="287400" cy="287400"/>
            </a:xfrm>
            <a:prstGeom prst="ellipse">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2"/>
          <p:cNvSpPr/>
          <p:nvPr/>
        </p:nvSpPr>
        <p:spPr>
          <a:xfrm>
            <a:off x="861499" y="1061255"/>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2"/>
          <p:cNvSpPr/>
          <p:nvPr/>
        </p:nvSpPr>
        <p:spPr>
          <a:xfrm>
            <a:off x="1434047" y="1061255"/>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a:off x="5621305" y="1061255"/>
            <a:ext cx="22431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 name="Google Shape;71;p2"/>
          <p:cNvGrpSpPr/>
          <p:nvPr/>
        </p:nvGrpSpPr>
        <p:grpSpPr>
          <a:xfrm>
            <a:off x="1066016" y="2033536"/>
            <a:ext cx="1285471" cy="1184381"/>
            <a:chOff x="5128970" y="1425505"/>
            <a:chExt cx="1285471" cy="1184381"/>
          </a:xfrm>
        </p:grpSpPr>
        <p:sp>
          <p:nvSpPr>
            <p:cNvPr id="72" name="Google Shape;72;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73" name="Google Shape;73;p2"/>
            <p:cNvGrpSpPr/>
            <p:nvPr/>
          </p:nvGrpSpPr>
          <p:grpSpPr>
            <a:xfrm>
              <a:off x="5321520" y="1425505"/>
              <a:ext cx="1092921" cy="1092921"/>
              <a:chOff x="5321520" y="1425505"/>
              <a:chExt cx="1092921" cy="1092921"/>
            </a:xfrm>
          </p:grpSpPr>
          <p:sp>
            <p:nvSpPr>
              <p:cNvPr id="74" name="Google Shape;74;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75" name="Google Shape;75;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76" name="Google Shape;76;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77" name="Google Shape;77;p2"/>
          <p:cNvGrpSpPr/>
          <p:nvPr/>
        </p:nvGrpSpPr>
        <p:grpSpPr>
          <a:xfrm>
            <a:off x="2709423" y="2033536"/>
            <a:ext cx="1285471" cy="1184381"/>
            <a:chOff x="5128970" y="1425505"/>
            <a:chExt cx="1285471" cy="1184381"/>
          </a:xfrm>
        </p:grpSpPr>
        <p:sp>
          <p:nvSpPr>
            <p:cNvPr id="78" name="Google Shape;78;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79" name="Google Shape;79;p2"/>
            <p:cNvGrpSpPr/>
            <p:nvPr/>
          </p:nvGrpSpPr>
          <p:grpSpPr>
            <a:xfrm>
              <a:off x="5321520" y="1425505"/>
              <a:ext cx="1092921" cy="1092921"/>
              <a:chOff x="5321520" y="1425505"/>
              <a:chExt cx="1092921" cy="1092921"/>
            </a:xfrm>
          </p:grpSpPr>
          <p:sp>
            <p:nvSpPr>
              <p:cNvPr id="80" name="Google Shape;80;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81" name="Google Shape;81;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82" name="Google Shape;82;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83" name="Google Shape;83;p2"/>
          <p:cNvGrpSpPr/>
          <p:nvPr/>
        </p:nvGrpSpPr>
        <p:grpSpPr>
          <a:xfrm>
            <a:off x="2709423" y="3833263"/>
            <a:ext cx="1285471" cy="1184381"/>
            <a:chOff x="5128970" y="1425505"/>
            <a:chExt cx="1285471" cy="1184381"/>
          </a:xfrm>
        </p:grpSpPr>
        <p:sp>
          <p:nvSpPr>
            <p:cNvPr id="84" name="Google Shape;84;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85" name="Google Shape;85;p2"/>
            <p:cNvGrpSpPr/>
            <p:nvPr/>
          </p:nvGrpSpPr>
          <p:grpSpPr>
            <a:xfrm>
              <a:off x="5321520" y="1425505"/>
              <a:ext cx="1092921" cy="1092921"/>
              <a:chOff x="5321520" y="1425505"/>
              <a:chExt cx="1092921" cy="1092921"/>
            </a:xfrm>
          </p:grpSpPr>
          <p:sp>
            <p:nvSpPr>
              <p:cNvPr id="86" name="Google Shape;86;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87" name="Google Shape;87;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88" name="Google Shape;88;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89" name="Google Shape;89;p2"/>
          <p:cNvGrpSpPr/>
          <p:nvPr/>
        </p:nvGrpSpPr>
        <p:grpSpPr>
          <a:xfrm>
            <a:off x="4352829" y="3833263"/>
            <a:ext cx="1285471" cy="1184381"/>
            <a:chOff x="5128970" y="1425505"/>
            <a:chExt cx="1285471" cy="1184381"/>
          </a:xfrm>
        </p:grpSpPr>
        <p:sp>
          <p:nvSpPr>
            <p:cNvPr id="90" name="Google Shape;90;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91" name="Google Shape;91;p2"/>
            <p:cNvGrpSpPr/>
            <p:nvPr/>
          </p:nvGrpSpPr>
          <p:grpSpPr>
            <a:xfrm>
              <a:off x="5321520" y="1425505"/>
              <a:ext cx="1092921" cy="1092921"/>
              <a:chOff x="5321520" y="1425505"/>
              <a:chExt cx="1092921" cy="1092921"/>
            </a:xfrm>
          </p:grpSpPr>
          <p:sp>
            <p:nvSpPr>
              <p:cNvPr id="92" name="Google Shape;92;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93" name="Google Shape;93;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94" name="Google Shape;94;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95" name="Google Shape;95;p2"/>
          <p:cNvGrpSpPr/>
          <p:nvPr/>
        </p:nvGrpSpPr>
        <p:grpSpPr>
          <a:xfrm>
            <a:off x="4352829" y="2033536"/>
            <a:ext cx="1285471" cy="1184381"/>
            <a:chOff x="5128970" y="1425505"/>
            <a:chExt cx="1285471" cy="1184381"/>
          </a:xfrm>
        </p:grpSpPr>
        <p:sp>
          <p:nvSpPr>
            <p:cNvPr id="96" name="Google Shape;96;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97" name="Google Shape;97;p2"/>
            <p:cNvGrpSpPr/>
            <p:nvPr/>
          </p:nvGrpSpPr>
          <p:grpSpPr>
            <a:xfrm>
              <a:off x="5321520" y="1425505"/>
              <a:ext cx="1092921" cy="1092921"/>
              <a:chOff x="5321520" y="1425505"/>
              <a:chExt cx="1092921" cy="1092921"/>
            </a:xfrm>
          </p:grpSpPr>
          <p:sp>
            <p:nvSpPr>
              <p:cNvPr id="98" name="Google Shape;98;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99" name="Google Shape;99;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00" name="Google Shape;100;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3"/>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101" name="Google Shape;101;p2"/>
          <p:cNvGrpSpPr/>
          <p:nvPr/>
        </p:nvGrpSpPr>
        <p:grpSpPr>
          <a:xfrm>
            <a:off x="1066016" y="3833263"/>
            <a:ext cx="1285471" cy="1184381"/>
            <a:chOff x="5128970" y="1425505"/>
            <a:chExt cx="1285471" cy="1184381"/>
          </a:xfrm>
        </p:grpSpPr>
        <p:sp>
          <p:nvSpPr>
            <p:cNvPr id="102" name="Google Shape;102;p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103" name="Google Shape;103;p2"/>
            <p:cNvGrpSpPr/>
            <p:nvPr/>
          </p:nvGrpSpPr>
          <p:grpSpPr>
            <a:xfrm>
              <a:off x="5321520" y="1425505"/>
              <a:ext cx="1092921" cy="1092921"/>
              <a:chOff x="5321520" y="1425505"/>
              <a:chExt cx="1092921" cy="1092921"/>
            </a:xfrm>
          </p:grpSpPr>
          <p:sp>
            <p:nvSpPr>
              <p:cNvPr id="104" name="Google Shape;104;p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05" name="Google Shape;105;p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06" name="Google Shape;106;p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4"/>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07" name="Google Shape;107;p2"/>
          <p:cNvSpPr/>
          <p:nvPr/>
        </p:nvSpPr>
        <p:spPr>
          <a:xfrm>
            <a:off x="5997019" y="2702353"/>
            <a:ext cx="5860200" cy="2925600"/>
          </a:xfrm>
          <a:prstGeom prst="roundRect">
            <a:avLst>
              <a:gd fmla="val 713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
          <p:cNvSpPr/>
          <p:nvPr/>
        </p:nvSpPr>
        <p:spPr>
          <a:xfrm>
            <a:off x="5891754" y="2578232"/>
            <a:ext cx="5860200" cy="2925600"/>
          </a:xfrm>
          <a:prstGeom prst="roundRect">
            <a:avLst>
              <a:gd fmla="val 7131"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09" name="Google Shape;109;p2"/>
          <p:cNvCxnSpPr/>
          <p:nvPr/>
        </p:nvCxnSpPr>
        <p:spPr>
          <a:xfrm rot="10800000">
            <a:off x="5910535" y="3110522"/>
            <a:ext cx="5836200" cy="0"/>
          </a:xfrm>
          <a:prstGeom prst="straightConnector1">
            <a:avLst/>
          </a:prstGeom>
          <a:solidFill>
            <a:srgbClr val="FBF5E7"/>
          </a:solidFill>
          <a:ln cap="rnd" cmpd="sng" w="38100">
            <a:solidFill>
              <a:srgbClr val="343031"/>
            </a:solidFill>
            <a:prstDash val="solid"/>
            <a:round/>
            <a:headEnd len="sm" w="sm" type="none"/>
            <a:tailEnd len="sm" w="sm" type="none"/>
          </a:ln>
        </p:spPr>
      </p:cxnSp>
      <p:sp>
        <p:nvSpPr>
          <p:cNvPr id="110" name="Google Shape;110;p2"/>
          <p:cNvSpPr/>
          <p:nvPr/>
        </p:nvSpPr>
        <p:spPr>
          <a:xfrm>
            <a:off x="6052526" y="2722832"/>
            <a:ext cx="267300" cy="267300"/>
          </a:xfrm>
          <a:prstGeom prst="ellipse">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111" name="Google Shape;111;p2"/>
          <p:cNvGrpSpPr/>
          <p:nvPr/>
        </p:nvGrpSpPr>
        <p:grpSpPr>
          <a:xfrm>
            <a:off x="6318348" y="3666636"/>
            <a:ext cx="742517" cy="552429"/>
            <a:chOff x="9113394" y="1253369"/>
            <a:chExt cx="742517" cy="552429"/>
          </a:xfrm>
        </p:grpSpPr>
        <p:sp>
          <p:nvSpPr>
            <p:cNvPr id="112" name="Google Shape;112;p2"/>
            <p:cNvSpPr/>
            <p:nvPr/>
          </p:nvSpPr>
          <p:spPr>
            <a:xfrm>
              <a:off x="9113394" y="1676315"/>
              <a:ext cx="94774" cy="129483"/>
            </a:xfrm>
            <a:custGeom>
              <a:rect b="b" l="l" r="r" t="t"/>
              <a:pathLst>
                <a:path extrusionOk="0" h="129483" w="94774">
                  <a:moveTo>
                    <a:pt x="44218" y="11856"/>
                  </a:moveTo>
                  <a:cubicBezTo>
                    <a:pt x="37679" y="523"/>
                    <a:pt x="23190" y="-3364"/>
                    <a:pt x="11856" y="3174"/>
                  </a:cubicBezTo>
                  <a:cubicBezTo>
                    <a:pt x="523" y="9713"/>
                    <a:pt x="-3364" y="24202"/>
                    <a:pt x="3174" y="35536"/>
                  </a:cubicBezTo>
                  <a:lnTo>
                    <a:pt x="50533" y="117613"/>
                  </a:lnTo>
                  <a:cubicBezTo>
                    <a:pt x="57069" y="128954"/>
                    <a:pt x="71562" y="132850"/>
                    <a:pt x="82903" y="126314"/>
                  </a:cubicBezTo>
                  <a:cubicBezTo>
                    <a:pt x="94245" y="119778"/>
                    <a:pt x="98141" y="105284"/>
                    <a:pt x="91604" y="9394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13" name="Google Shape;113;p2"/>
            <p:cNvSpPr/>
            <p:nvPr/>
          </p:nvSpPr>
          <p:spPr>
            <a:xfrm>
              <a:off x="9173395" y="1300163"/>
              <a:ext cx="563344" cy="500786"/>
            </a:xfrm>
            <a:custGeom>
              <a:rect b="b" l="l" r="r" t="t"/>
              <a:pathLst>
                <a:path extrusionOk="0" h="500786" w="563344">
                  <a:moveTo>
                    <a:pt x="330689" y="436157"/>
                  </a:moveTo>
                  <a:lnTo>
                    <a:pt x="220980" y="467723"/>
                  </a:lnTo>
                  <a:lnTo>
                    <a:pt x="194939" y="439310"/>
                  </a:lnTo>
                  <a:lnTo>
                    <a:pt x="337814" y="398267"/>
                  </a:lnTo>
                  <a:close/>
                  <a:moveTo>
                    <a:pt x="561194" y="313828"/>
                  </a:moveTo>
                  <a:lnTo>
                    <a:pt x="508311" y="222273"/>
                  </a:lnTo>
                  <a:lnTo>
                    <a:pt x="437226" y="99163"/>
                  </a:lnTo>
                  <a:lnTo>
                    <a:pt x="384353" y="7608"/>
                  </a:lnTo>
                  <a:cubicBezTo>
                    <a:pt x="379847" y="159"/>
                    <a:pt x="370156" y="-2228"/>
                    <a:pt x="362706" y="2277"/>
                  </a:cubicBezTo>
                  <a:cubicBezTo>
                    <a:pt x="361686" y="2894"/>
                    <a:pt x="360738" y="3625"/>
                    <a:pt x="359883" y="4456"/>
                  </a:cubicBezTo>
                  <a:lnTo>
                    <a:pt x="0" y="351709"/>
                  </a:lnTo>
                  <a:lnTo>
                    <a:pt x="71028" y="474829"/>
                  </a:lnTo>
                  <a:lnTo>
                    <a:pt x="161001" y="449568"/>
                  </a:lnTo>
                  <a:lnTo>
                    <a:pt x="201254" y="492974"/>
                  </a:lnTo>
                  <a:cubicBezTo>
                    <a:pt x="207261" y="499476"/>
                    <a:pt x="216328" y="502198"/>
                    <a:pt x="224923" y="500079"/>
                  </a:cubicBezTo>
                  <a:lnTo>
                    <a:pt x="344100" y="466142"/>
                  </a:lnTo>
                  <a:cubicBezTo>
                    <a:pt x="345681" y="465351"/>
                    <a:pt x="348044" y="464570"/>
                    <a:pt x="349625" y="463780"/>
                  </a:cubicBezTo>
                  <a:cubicBezTo>
                    <a:pt x="355453" y="460403"/>
                    <a:pt x="359495" y="454629"/>
                    <a:pt x="360674" y="447997"/>
                  </a:cubicBezTo>
                  <a:lnTo>
                    <a:pt x="371723" y="389589"/>
                  </a:lnTo>
                  <a:lnTo>
                    <a:pt x="552450" y="338288"/>
                  </a:lnTo>
                  <a:cubicBezTo>
                    <a:pt x="561302" y="334781"/>
                    <a:pt x="565635" y="324761"/>
                    <a:pt x="562127" y="315909"/>
                  </a:cubicBezTo>
                  <a:cubicBezTo>
                    <a:pt x="561844" y="315194"/>
                    <a:pt x="561513" y="314498"/>
                    <a:pt x="561137" y="313828"/>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14" name="Google Shape;114;p2"/>
            <p:cNvSpPr/>
            <p:nvPr/>
          </p:nvSpPr>
          <p:spPr>
            <a:xfrm rot="-1759126">
              <a:off x="9727079" y="1362359"/>
              <a:ext cx="109040" cy="38126"/>
            </a:xfrm>
            <a:custGeom>
              <a:rect b="b" l="l" r="r" t="t"/>
              <a:pathLst>
                <a:path extrusionOk="0" h="38100" w="108966">
                  <a:moveTo>
                    <a:pt x="0" y="0"/>
                  </a:moveTo>
                  <a:lnTo>
                    <a:pt x="108966" y="0"/>
                  </a:lnTo>
                  <a:lnTo>
                    <a:pt x="108966" y="38100"/>
                  </a:lnTo>
                  <a:lnTo>
                    <a:pt x="0" y="38100"/>
                  </a:ln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15" name="Google Shape;115;p2"/>
            <p:cNvSpPr/>
            <p:nvPr/>
          </p:nvSpPr>
          <p:spPr>
            <a:xfrm rot="-4459809">
              <a:off x="9779284" y="1436472"/>
              <a:ext cx="38087" cy="108928"/>
            </a:xfrm>
            <a:custGeom>
              <a:rect b="b" l="l" r="r" t="t"/>
              <a:pathLst>
                <a:path extrusionOk="0" h="108966" w="38100">
                  <a:moveTo>
                    <a:pt x="0" y="0"/>
                  </a:moveTo>
                  <a:lnTo>
                    <a:pt x="38100" y="0"/>
                  </a:lnTo>
                  <a:lnTo>
                    <a:pt x="38100" y="108966"/>
                  </a:lnTo>
                  <a:lnTo>
                    <a:pt x="0" y="108966"/>
                  </a:ln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16" name="Google Shape;116;p2"/>
            <p:cNvSpPr/>
            <p:nvPr/>
          </p:nvSpPr>
          <p:spPr>
            <a:xfrm rot="-4459809">
              <a:off x="9641583" y="1291909"/>
              <a:ext cx="108928" cy="38087"/>
            </a:xfrm>
            <a:custGeom>
              <a:rect b="b" l="l" r="r" t="t"/>
              <a:pathLst>
                <a:path extrusionOk="0" h="38100" w="108966">
                  <a:moveTo>
                    <a:pt x="0" y="0"/>
                  </a:moveTo>
                  <a:lnTo>
                    <a:pt x="108966" y="0"/>
                  </a:lnTo>
                  <a:lnTo>
                    <a:pt x="108966" y="38100"/>
                  </a:lnTo>
                  <a:lnTo>
                    <a:pt x="0" y="38100"/>
                  </a:ln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17" name="Google Shape;117;p2"/>
          <p:cNvSpPr txBox="1"/>
          <p:nvPr/>
        </p:nvSpPr>
        <p:spPr>
          <a:xfrm>
            <a:off x="1206632" y="3244390"/>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Lesson 1.1</a:t>
            </a:r>
            <a:endParaRPr/>
          </a:p>
        </p:txBody>
      </p:sp>
      <p:sp>
        <p:nvSpPr>
          <p:cNvPr id="118" name="Google Shape;118;p2"/>
          <p:cNvSpPr txBox="1"/>
          <p:nvPr/>
        </p:nvSpPr>
        <p:spPr>
          <a:xfrm>
            <a:off x="2857895" y="3250677"/>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Lesson 1.2</a:t>
            </a:r>
            <a:endParaRPr/>
          </a:p>
        </p:txBody>
      </p:sp>
      <p:sp>
        <p:nvSpPr>
          <p:cNvPr id="119" name="Google Shape;119;p2"/>
          <p:cNvSpPr txBox="1"/>
          <p:nvPr/>
        </p:nvSpPr>
        <p:spPr>
          <a:xfrm>
            <a:off x="4518584" y="3252248"/>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Lesson 1.3</a:t>
            </a:r>
            <a:endParaRPr/>
          </a:p>
        </p:txBody>
      </p:sp>
      <p:sp>
        <p:nvSpPr>
          <p:cNvPr id="120" name="Google Shape;120;p2"/>
          <p:cNvSpPr txBox="1"/>
          <p:nvPr/>
        </p:nvSpPr>
        <p:spPr>
          <a:xfrm>
            <a:off x="1165783" y="5051195"/>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Materials</a:t>
            </a:r>
            <a:endParaRPr/>
          </a:p>
        </p:txBody>
      </p:sp>
      <p:sp>
        <p:nvSpPr>
          <p:cNvPr id="121" name="Google Shape;121;p2"/>
          <p:cNvSpPr txBox="1"/>
          <p:nvPr/>
        </p:nvSpPr>
        <p:spPr>
          <a:xfrm>
            <a:off x="2817046" y="5057482"/>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Videos</a:t>
            </a:r>
            <a:endParaRPr/>
          </a:p>
        </p:txBody>
      </p:sp>
      <p:sp>
        <p:nvSpPr>
          <p:cNvPr id="122" name="Google Shape;122;p2"/>
          <p:cNvSpPr txBox="1"/>
          <p:nvPr/>
        </p:nvSpPr>
        <p:spPr>
          <a:xfrm>
            <a:off x="4477735" y="5059053"/>
            <a:ext cx="10416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Activities</a:t>
            </a:r>
            <a:endParaRPr/>
          </a:p>
        </p:txBody>
      </p:sp>
      <p:grpSp>
        <p:nvGrpSpPr>
          <p:cNvPr id="123" name="Google Shape;123;p2"/>
          <p:cNvGrpSpPr/>
          <p:nvPr/>
        </p:nvGrpSpPr>
        <p:grpSpPr>
          <a:xfrm>
            <a:off x="2113474" y="1056293"/>
            <a:ext cx="983529" cy="424800"/>
            <a:chOff x="8782938" y="537819"/>
            <a:chExt cx="983529" cy="424800"/>
          </a:xfrm>
        </p:grpSpPr>
        <p:sp>
          <p:nvSpPr>
            <p:cNvPr id="124" name="Google Shape;124;p2"/>
            <p:cNvSpPr/>
            <p:nvPr/>
          </p:nvSpPr>
          <p:spPr>
            <a:xfrm rot="5400000">
              <a:off x="9304317" y="500469"/>
              <a:ext cx="424800" cy="499500"/>
            </a:xfrm>
            <a:prstGeom prst="round2SameRect">
              <a:avLst>
                <a:gd fmla="val 16667" name="adj1"/>
                <a:gd fmla="val 0" name="adj2"/>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
            <p:cNvSpPr/>
            <p:nvPr/>
          </p:nvSpPr>
          <p:spPr>
            <a:xfrm flipH="1" rot="-5400000">
              <a:off x="8820288" y="500469"/>
              <a:ext cx="424800" cy="499500"/>
            </a:xfrm>
            <a:prstGeom prst="round2SameRect">
              <a:avLst>
                <a:gd fmla="val 16667"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Caret Right with solid fill" id="126" name="Google Shape;126;p2"/>
          <p:cNvSpPr/>
          <p:nvPr/>
        </p:nvSpPr>
        <p:spPr>
          <a:xfrm>
            <a:off x="1619661" y="1181267"/>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127" name="Google Shape;127;p2"/>
          <p:cNvSpPr/>
          <p:nvPr/>
        </p:nvSpPr>
        <p:spPr>
          <a:xfrm flipH="1">
            <a:off x="1037124" y="1181267"/>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Hamburger Menu Icon outline" id="128" name="Google Shape;128;p2"/>
          <p:cNvGrpSpPr/>
          <p:nvPr/>
        </p:nvGrpSpPr>
        <p:grpSpPr>
          <a:xfrm>
            <a:off x="2231991" y="1168895"/>
            <a:ext cx="261288" cy="193357"/>
            <a:chOff x="5743575" y="3190875"/>
            <a:chExt cx="704850" cy="476250"/>
          </a:xfrm>
        </p:grpSpPr>
        <p:sp>
          <p:nvSpPr>
            <p:cNvPr id="129" name="Google Shape;129;p2"/>
            <p:cNvSpPr/>
            <p:nvPr/>
          </p:nvSpPr>
          <p:spPr>
            <a:xfrm>
              <a:off x="5743575" y="31908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2"/>
            <p:cNvSpPr/>
            <p:nvPr/>
          </p:nvSpPr>
          <p:spPr>
            <a:xfrm>
              <a:off x="5743575" y="34194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2"/>
            <p:cNvSpPr/>
            <p:nvPr/>
          </p:nvSpPr>
          <p:spPr>
            <a:xfrm>
              <a:off x="5743575" y="36480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2"/>
          <p:cNvGrpSpPr/>
          <p:nvPr/>
        </p:nvGrpSpPr>
        <p:grpSpPr>
          <a:xfrm>
            <a:off x="2721135" y="1135937"/>
            <a:ext cx="270845" cy="270779"/>
            <a:chOff x="8749645" y="560108"/>
            <a:chExt cx="813838" cy="799702"/>
          </a:xfrm>
        </p:grpSpPr>
        <p:grpSp>
          <p:nvGrpSpPr>
            <p:cNvPr id="133" name="Google Shape;133;p2"/>
            <p:cNvGrpSpPr/>
            <p:nvPr/>
          </p:nvGrpSpPr>
          <p:grpSpPr>
            <a:xfrm>
              <a:off x="8749645" y="560108"/>
              <a:ext cx="813838" cy="179100"/>
              <a:chOff x="8752788" y="560108"/>
              <a:chExt cx="813838" cy="179100"/>
            </a:xfrm>
          </p:grpSpPr>
          <p:sp>
            <p:nvSpPr>
              <p:cNvPr id="134" name="Google Shape;134;p2"/>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2"/>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2"/>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 name="Google Shape;137;p2"/>
            <p:cNvGrpSpPr/>
            <p:nvPr/>
          </p:nvGrpSpPr>
          <p:grpSpPr>
            <a:xfrm>
              <a:off x="8749645" y="870409"/>
              <a:ext cx="813838" cy="179100"/>
              <a:chOff x="8752788" y="560108"/>
              <a:chExt cx="813838" cy="179100"/>
            </a:xfrm>
          </p:grpSpPr>
          <p:sp>
            <p:nvSpPr>
              <p:cNvPr id="138" name="Google Shape;138;p2"/>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2"/>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2"/>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1" name="Google Shape;141;p2"/>
            <p:cNvGrpSpPr/>
            <p:nvPr/>
          </p:nvGrpSpPr>
          <p:grpSpPr>
            <a:xfrm>
              <a:off x="8749645" y="1180710"/>
              <a:ext cx="813838" cy="179100"/>
              <a:chOff x="8752788" y="560108"/>
              <a:chExt cx="813838" cy="179100"/>
            </a:xfrm>
          </p:grpSpPr>
          <p:sp>
            <p:nvSpPr>
              <p:cNvPr id="142" name="Google Shape;142;p2"/>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2"/>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descr="Recycle with solid fill" id="145" name="Google Shape;145;p2"/>
          <p:cNvSpPr/>
          <p:nvPr/>
        </p:nvSpPr>
        <p:spPr>
          <a:xfrm>
            <a:off x="11399560" y="5980107"/>
            <a:ext cx="582740" cy="521399"/>
          </a:xfrm>
          <a:custGeom>
            <a:rect b="b" l="l" r="r" t="t"/>
            <a:pathLst>
              <a:path extrusionOk="0" h="647700" w="723900">
                <a:moveTo>
                  <a:pt x="685800" y="0"/>
                </a:moveTo>
                <a:lnTo>
                  <a:pt x="38100" y="0"/>
                </a:lnTo>
                <a:cubicBezTo>
                  <a:pt x="17145" y="0"/>
                  <a:pt x="0" y="17145"/>
                  <a:pt x="0" y="38100"/>
                </a:cubicBezTo>
                <a:cubicBezTo>
                  <a:pt x="0" y="59055"/>
                  <a:pt x="17145" y="76200"/>
                  <a:pt x="38100" y="76200"/>
                </a:cubicBezTo>
                <a:lnTo>
                  <a:pt x="52388" y="76200"/>
                </a:lnTo>
                <a:lnTo>
                  <a:pt x="142875" y="617220"/>
                </a:lnTo>
                <a:cubicBezTo>
                  <a:pt x="146685" y="635318"/>
                  <a:pt x="161925" y="647700"/>
                  <a:pt x="180023" y="647700"/>
                </a:cubicBezTo>
                <a:lnTo>
                  <a:pt x="541973" y="647700"/>
                </a:lnTo>
                <a:cubicBezTo>
                  <a:pt x="560070" y="647700"/>
                  <a:pt x="576263" y="634365"/>
                  <a:pt x="579120" y="617220"/>
                </a:cubicBezTo>
                <a:lnTo>
                  <a:pt x="671513" y="76200"/>
                </a:lnTo>
                <a:lnTo>
                  <a:pt x="685800" y="76200"/>
                </a:lnTo>
                <a:cubicBezTo>
                  <a:pt x="706755" y="76200"/>
                  <a:pt x="723900" y="59055"/>
                  <a:pt x="723900" y="38100"/>
                </a:cubicBezTo>
                <a:cubicBezTo>
                  <a:pt x="723900" y="17145"/>
                  <a:pt x="706755" y="0"/>
                  <a:pt x="685800" y="0"/>
                </a:cubicBezTo>
                <a:close/>
                <a:moveTo>
                  <a:pt x="209550" y="428625"/>
                </a:moveTo>
                <a:cubicBezTo>
                  <a:pt x="213360" y="434340"/>
                  <a:pt x="220027" y="438150"/>
                  <a:pt x="227648" y="438150"/>
                </a:cubicBezTo>
                <a:lnTo>
                  <a:pt x="284798" y="438150"/>
                </a:lnTo>
                <a:lnTo>
                  <a:pt x="284798" y="476250"/>
                </a:lnTo>
                <a:lnTo>
                  <a:pt x="227648" y="476250"/>
                </a:lnTo>
                <a:cubicBezTo>
                  <a:pt x="206693" y="476250"/>
                  <a:pt x="186690" y="464820"/>
                  <a:pt x="176213" y="446723"/>
                </a:cubicBezTo>
                <a:cubicBezTo>
                  <a:pt x="166688" y="428625"/>
                  <a:pt x="166688" y="408623"/>
                  <a:pt x="178118" y="389573"/>
                </a:cubicBezTo>
                <a:lnTo>
                  <a:pt x="226695" y="305753"/>
                </a:lnTo>
                <a:lnTo>
                  <a:pt x="194310" y="287655"/>
                </a:lnTo>
                <a:lnTo>
                  <a:pt x="272415" y="266700"/>
                </a:lnTo>
                <a:lnTo>
                  <a:pt x="293370" y="344805"/>
                </a:lnTo>
                <a:lnTo>
                  <a:pt x="259080" y="324803"/>
                </a:lnTo>
                <a:lnTo>
                  <a:pt x="211455" y="409575"/>
                </a:lnTo>
                <a:cubicBezTo>
                  <a:pt x="206693" y="416243"/>
                  <a:pt x="205740" y="422910"/>
                  <a:pt x="209550" y="428625"/>
                </a:cubicBezTo>
                <a:close/>
                <a:moveTo>
                  <a:pt x="285750" y="212408"/>
                </a:moveTo>
                <a:lnTo>
                  <a:pt x="314325" y="162878"/>
                </a:lnTo>
                <a:cubicBezTo>
                  <a:pt x="324803" y="144780"/>
                  <a:pt x="343853" y="132398"/>
                  <a:pt x="364808" y="133350"/>
                </a:cubicBezTo>
                <a:cubicBezTo>
                  <a:pt x="384810" y="133350"/>
                  <a:pt x="402908" y="144780"/>
                  <a:pt x="413385" y="163830"/>
                </a:cubicBezTo>
                <a:lnTo>
                  <a:pt x="461963" y="247650"/>
                </a:lnTo>
                <a:lnTo>
                  <a:pt x="494348" y="229552"/>
                </a:lnTo>
                <a:lnTo>
                  <a:pt x="473393" y="307658"/>
                </a:lnTo>
                <a:lnTo>
                  <a:pt x="395288" y="286703"/>
                </a:lnTo>
                <a:lnTo>
                  <a:pt x="428625" y="266700"/>
                </a:lnTo>
                <a:lnTo>
                  <a:pt x="380048" y="181927"/>
                </a:lnTo>
                <a:cubicBezTo>
                  <a:pt x="376238" y="174308"/>
                  <a:pt x="370523" y="171450"/>
                  <a:pt x="364808" y="170498"/>
                </a:cubicBezTo>
                <a:cubicBezTo>
                  <a:pt x="358140" y="170498"/>
                  <a:pt x="351473" y="174308"/>
                  <a:pt x="347663" y="180975"/>
                </a:cubicBezTo>
                <a:lnTo>
                  <a:pt x="319088" y="230505"/>
                </a:lnTo>
                <a:lnTo>
                  <a:pt x="285750" y="212408"/>
                </a:lnTo>
                <a:close/>
                <a:moveTo>
                  <a:pt x="546735" y="450533"/>
                </a:moveTo>
                <a:cubicBezTo>
                  <a:pt x="536258" y="467678"/>
                  <a:pt x="519113" y="477203"/>
                  <a:pt x="498158" y="477203"/>
                </a:cubicBezTo>
                <a:cubicBezTo>
                  <a:pt x="497205" y="477203"/>
                  <a:pt x="497205" y="477203"/>
                  <a:pt x="496253" y="477203"/>
                </a:cubicBezTo>
                <a:lnTo>
                  <a:pt x="399098" y="477203"/>
                </a:lnTo>
                <a:lnTo>
                  <a:pt x="399098" y="514350"/>
                </a:lnTo>
                <a:lnTo>
                  <a:pt x="341948" y="457200"/>
                </a:lnTo>
                <a:lnTo>
                  <a:pt x="399098" y="400050"/>
                </a:lnTo>
                <a:lnTo>
                  <a:pt x="399098" y="439103"/>
                </a:lnTo>
                <a:lnTo>
                  <a:pt x="496253" y="439103"/>
                </a:lnTo>
                <a:cubicBezTo>
                  <a:pt x="504825" y="439103"/>
                  <a:pt x="510540" y="436245"/>
                  <a:pt x="513398" y="431483"/>
                </a:cubicBezTo>
                <a:cubicBezTo>
                  <a:pt x="517208" y="425768"/>
                  <a:pt x="516255" y="418148"/>
                  <a:pt x="512445" y="411480"/>
                </a:cubicBezTo>
                <a:lnTo>
                  <a:pt x="483870" y="361950"/>
                </a:lnTo>
                <a:lnTo>
                  <a:pt x="517208" y="342900"/>
                </a:lnTo>
                <a:lnTo>
                  <a:pt x="545783" y="392430"/>
                </a:lnTo>
                <a:cubicBezTo>
                  <a:pt x="548640" y="397193"/>
                  <a:pt x="550545" y="401003"/>
                  <a:pt x="551498" y="405765"/>
                </a:cubicBezTo>
                <a:lnTo>
                  <a:pt x="555308" y="407670"/>
                </a:lnTo>
                <a:lnTo>
                  <a:pt x="552450" y="408623"/>
                </a:lnTo>
                <a:cubicBezTo>
                  <a:pt x="556260" y="422910"/>
                  <a:pt x="554355" y="438150"/>
                  <a:pt x="546735" y="45053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2"/>
          <p:cNvSpPr txBox="1"/>
          <p:nvPr/>
        </p:nvSpPr>
        <p:spPr>
          <a:xfrm>
            <a:off x="1918355" y="553047"/>
            <a:ext cx="4953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800">
                <a:solidFill>
                  <a:srgbClr val="343031"/>
                </a:solidFill>
                <a:latin typeface="Roboto Slab"/>
                <a:ea typeface="Roboto Slab"/>
                <a:cs typeface="Roboto Slab"/>
                <a:sym typeface="Roboto Slab"/>
              </a:rPr>
              <a:t>Home</a:t>
            </a:r>
            <a:endParaRPr/>
          </a:p>
        </p:txBody>
      </p:sp>
      <p:sp>
        <p:nvSpPr>
          <p:cNvPr id="147" name="Google Shape;147;p2"/>
          <p:cNvSpPr txBox="1"/>
          <p:nvPr>
            <p:ph type="title"/>
          </p:nvPr>
        </p:nvSpPr>
        <p:spPr>
          <a:xfrm>
            <a:off x="6415075" y="2578225"/>
            <a:ext cx="4743000" cy="5214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1pPr>
            <a:lvl2pPr lvl="1"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2pPr>
            <a:lvl3pPr lvl="2"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3pPr>
            <a:lvl4pPr lvl="3"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4pPr>
            <a:lvl5pPr lvl="4"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5pPr>
            <a:lvl6pPr lvl="5"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6pPr>
            <a:lvl7pPr lvl="6"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7pPr>
            <a:lvl8pPr lvl="7"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8pPr>
            <a:lvl9pPr lvl="8" rtl="0" algn="ctr">
              <a:spcBef>
                <a:spcPts val="0"/>
              </a:spcBef>
              <a:spcAft>
                <a:spcPts val="0"/>
              </a:spcAft>
              <a:buClr>
                <a:schemeClr val="dk1"/>
              </a:buClr>
              <a:buSzPts val="2500"/>
              <a:buFont typeface="Roboto Slab Medium"/>
              <a:buNone/>
              <a:defRPr sz="2500">
                <a:solidFill>
                  <a:schemeClr val="dk1"/>
                </a:solidFill>
                <a:latin typeface="Roboto Slab Medium"/>
                <a:ea typeface="Roboto Slab Medium"/>
                <a:cs typeface="Roboto Slab Medium"/>
                <a:sym typeface="Roboto Slab Medium"/>
              </a:defRPr>
            </a:lvl9pPr>
          </a:lstStyle>
          <a:p/>
        </p:txBody>
      </p:sp>
      <p:sp>
        <p:nvSpPr>
          <p:cNvPr id="148" name="Google Shape;148;p2"/>
          <p:cNvSpPr txBox="1"/>
          <p:nvPr>
            <p:ph idx="1" type="body"/>
          </p:nvPr>
        </p:nvSpPr>
        <p:spPr>
          <a:xfrm>
            <a:off x="7244275" y="3217925"/>
            <a:ext cx="4356600" cy="12927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1pPr>
            <a:lvl2pPr indent="-317500" lvl="1" marL="9144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2pPr>
            <a:lvl3pPr indent="-317500" lvl="2" marL="13716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3pPr>
            <a:lvl4pPr indent="-317500" lvl="3" marL="18288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4pPr>
            <a:lvl5pPr indent="-317500" lvl="4" marL="22860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5pPr>
            <a:lvl6pPr indent="-317500" lvl="5" marL="27432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6pPr>
            <a:lvl7pPr indent="-317500" lvl="6" marL="32004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7pPr>
            <a:lvl8pPr indent="-317500" lvl="7" marL="36576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8pPr>
            <a:lvl9pPr indent="-317500" lvl="8" marL="4114800" rtl="0">
              <a:lnSpc>
                <a:spcPct val="100000"/>
              </a:lnSpc>
              <a:spcBef>
                <a:spcPts val="0"/>
              </a:spcBef>
              <a:spcAft>
                <a:spcPts val="0"/>
              </a:spcAft>
              <a:buClr>
                <a:schemeClr val="lt1"/>
              </a:buClr>
              <a:buSzPts val="1400"/>
              <a:buFont typeface="Roboto Slab"/>
              <a:buChar char="■"/>
              <a:defRPr sz="1400">
                <a:solidFill>
                  <a:schemeClr val="lt1"/>
                </a:solidFill>
                <a:latin typeface="Roboto Slab"/>
                <a:ea typeface="Roboto Slab"/>
                <a:cs typeface="Roboto Slab"/>
                <a:sym typeface="Roboto Slab"/>
              </a:defRPr>
            </a:lvl9pPr>
          </a:lstStyle>
          <a:p/>
        </p:txBody>
      </p:sp>
      <p:sp>
        <p:nvSpPr>
          <p:cNvPr id="149" name="Google Shape;149;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
        <p:nvSpPr>
          <p:cNvPr id="150" name="Google Shape;150;p2">
            <a:hlinkClick action="ppaction://hlinksldjump" r:id="rId2"/>
          </p:cNvPr>
          <p:cNvSpPr/>
          <p:nvPr/>
        </p:nvSpPr>
        <p:spPr>
          <a:xfrm>
            <a:off x="861394" y="642650"/>
            <a:ext cx="267000" cy="2670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Overview">
  <p:cSld name="CUSTOM_21">
    <p:spTree>
      <p:nvGrpSpPr>
        <p:cNvPr id="151" name="Shape 151"/>
        <p:cNvGrpSpPr/>
        <p:nvPr/>
      </p:nvGrpSpPr>
      <p:grpSpPr>
        <a:xfrm>
          <a:off x="0" y="0"/>
          <a:ext cx="0" cy="0"/>
          <a:chOff x="0" y="0"/>
          <a:chExt cx="0" cy="0"/>
        </a:xfrm>
      </p:grpSpPr>
      <p:sp>
        <p:nvSpPr>
          <p:cNvPr id="152" name="Google Shape;152;p3"/>
          <p:cNvSpPr/>
          <p:nvPr/>
        </p:nvSpPr>
        <p:spPr>
          <a:xfrm>
            <a:off x="-16875" y="0"/>
            <a:ext cx="1219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21500" y="536075"/>
            <a:ext cx="11362500" cy="6018600"/>
          </a:xfrm>
          <a:prstGeom prst="roundRect">
            <a:avLst>
              <a:gd fmla="val 285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3"/>
          <p:cNvSpPr/>
          <p:nvPr/>
        </p:nvSpPr>
        <p:spPr>
          <a:xfrm>
            <a:off x="307988" y="341544"/>
            <a:ext cx="11362500" cy="6018600"/>
          </a:xfrm>
          <a:prstGeom prst="roundRect">
            <a:avLst>
              <a:gd fmla="val 2851"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3"/>
          <p:cNvSpPr/>
          <p:nvPr/>
        </p:nvSpPr>
        <p:spPr>
          <a:xfrm>
            <a:off x="310412" y="338250"/>
            <a:ext cx="11362500" cy="1237500"/>
          </a:xfrm>
          <a:prstGeom prst="round2SameRect">
            <a:avLst>
              <a:gd fmla="val 1339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6" name="Google Shape;156;p3"/>
          <p:cNvGrpSpPr/>
          <p:nvPr/>
        </p:nvGrpSpPr>
        <p:grpSpPr>
          <a:xfrm>
            <a:off x="448232" y="489100"/>
            <a:ext cx="1023279" cy="267052"/>
            <a:chOff x="3893271" y="783211"/>
            <a:chExt cx="1101247" cy="287400"/>
          </a:xfrm>
        </p:grpSpPr>
        <p:sp>
          <p:nvSpPr>
            <p:cNvPr id="157" name="Google Shape;157;p3"/>
            <p:cNvSpPr/>
            <p:nvPr/>
          </p:nvSpPr>
          <p:spPr>
            <a:xfrm>
              <a:off x="3893271" y="783211"/>
              <a:ext cx="287400" cy="287400"/>
            </a:xfrm>
            <a:prstGeom prst="ellipse">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3"/>
            <p:cNvSpPr/>
            <p:nvPr/>
          </p:nvSpPr>
          <p:spPr>
            <a:xfrm>
              <a:off x="4300195" y="783211"/>
              <a:ext cx="287400" cy="287400"/>
            </a:xfrm>
            <a:prstGeom prst="ellipse">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3"/>
            <p:cNvSpPr/>
            <p:nvPr/>
          </p:nvSpPr>
          <p:spPr>
            <a:xfrm>
              <a:off x="4707118" y="783211"/>
              <a:ext cx="287400" cy="287400"/>
            </a:xfrm>
            <a:prstGeom prst="ellipse">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0" name="Google Shape;160;p3"/>
          <p:cNvSpPr/>
          <p:nvPr/>
        </p:nvSpPr>
        <p:spPr>
          <a:xfrm>
            <a:off x="448337" y="907730"/>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3"/>
          <p:cNvSpPr/>
          <p:nvPr/>
        </p:nvSpPr>
        <p:spPr>
          <a:xfrm>
            <a:off x="1020884" y="907730"/>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3"/>
          <p:cNvSpPr/>
          <p:nvPr/>
        </p:nvSpPr>
        <p:spPr>
          <a:xfrm>
            <a:off x="9170543" y="907730"/>
            <a:ext cx="22431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3" name="Google Shape;163;p3"/>
          <p:cNvGrpSpPr/>
          <p:nvPr/>
        </p:nvGrpSpPr>
        <p:grpSpPr>
          <a:xfrm>
            <a:off x="1700312" y="902768"/>
            <a:ext cx="983529" cy="424800"/>
            <a:chOff x="8782938" y="537819"/>
            <a:chExt cx="983529" cy="424800"/>
          </a:xfrm>
        </p:grpSpPr>
        <p:sp>
          <p:nvSpPr>
            <p:cNvPr id="164" name="Google Shape;164;p3"/>
            <p:cNvSpPr/>
            <p:nvPr/>
          </p:nvSpPr>
          <p:spPr>
            <a:xfrm rot="5400000">
              <a:off x="9304317" y="500469"/>
              <a:ext cx="424800" cy="499500"/>
            </a:xfrm>
            <a:prstGeom prst="round2SameRect">
              <a:avLst>
                <a:gd fmla="val 16667" name="adj1"/>
                <a:gd fmla="val 0" name="adj2"/>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flipH="1" rot="-5400000">
              <a:off x="8820288" y="500469"/>
              <a:ext cx="424800" cy="499500"/>
            </a:xfrm>
            <a:prstGeom prst="round2SameRect">
              <a:avLst>
                <a:gd fmla="val 16667"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descr="Caret Right with solid fill" id="166" name="Google Shape;166;p3"/>
          <p:cNvSpPr/>
          <p:nvPr/>
        </p:nvSpPr>
        <p:spPr>
          <a:xfrm>
            <a:off x="1206499" y="1027742"/>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167" name="Google Shape;167;p3"/>
          <p:cNvSpPr/>
          <p:nvPr/>
        </p:nvSpPr>
        <p:spPr>
          <a:xfrm flipH="1">
            <a:off x="623962" y="1027742"/>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descr="Hamburger Menu Icon outline" id="168" name="Google Shape;168;p3"/>
          <p:cNvGrpSpPr/>
          <p:nvPr/>
        </p:nvGrpSpPr>
        <p:grpSpPr>
          <a:xfrm>
            <a:off x="1818829" y="1015370"/>
            <a:ext cx="261288" cy="193357"/>
            <a:chOff x="5743575" y="3190875"/>
            <a:chExt cx="704850" cy="476250"/>
          </a:xfrm>
        </p:grpSpPr>
        <p:sp>
          <p:nvSpPr>
            <p:cNvPr id="169" name="Google Shape;169;p3"/>
            <p:cNvSpPr/>
            <p:nvPr/>
          </p:nvSpPr>
          <p:spPr>
            <a:xfrm>
              <a:off x="5743575" y="31908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3"/>
            <p:cNvSpPr/>
            <p:nvPr/>
          </p:nvSpPr>
          <p:spPr>
            <a:xfrm>
              <a:off x="5743575" y="34194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5743575" y="3648075"/>
              <a:ext cx="704850" cy="19050"/>
            </a:xfrm>
            <a:custGeom>
              <a:rect b="b" l="l" r="r" t="t"/>
              <a:pathLst>
                <a:path extrusionOk="0" h="19050" w="704850">
                  <a:moveTo>
                    <a:pt x="0" y="0"/>
                  </a:moveTo>
                  <a:lnTo>
                    <a:pt x="704850" y="0"/>
                  </a:lnTo>
                  <a:lnTo>
                    <a:pt x="704850" y="19050"/>
                  </a:lnTo>
                  <a:lnTo>
                    <a:pt x="0" y="19050"/>
                  </a:lnTo>
                  <a:close/>
                </a:path>
              </a:pathLst>
            </a:custGeom>
            <a:solidFill>
              <a:srgbClr val="343031"/>
            </a:solidFill>
            <a:ln cap="rnd" cmpd="sng" w="28575">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2" name="Google Shape;172;p3"/>
          <p:cNvGrpSpPr/>
          <p:nvPr/>
        </p:nvGrpSpPr>
        <p:grpSpPr>
          <a:xfrm>
            <a:off x="2307973" y="982412"/>
            <a:ext cx="270845" cy="270779"/>
            <a:chOff x="8749645" y="560108"/>
            <a:chExt cx="813838" cy="799702"/>
          </a:xfrm>
        </p:grpSpPr>
        <p:grpSp>
          <p:nvGrpSpPr>
            <p:cNvPr id="173" name="Google Shape;173;p3"/>
            <p:cNvGrpSpPr/>
            <p:nvPr/>
          </p:nvGrpSpPr>
          <p:grpSpPr>
            <a:xfrm>
              <a:off x="8749645" y="560108"/>
              <a:ext cx="813838" cy="179100"/>
              <a:chOff x="8752788" y="560108"/>
              <a:chExt cx="813838" cy="179100"/>
            </a:xfrm>
          </p:grpSpPr>
          <p:sp>
            <p:nvSpPr>
              <p:cNvPr id="174" name="Google Shape;174;p3"/>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3"/>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3"/>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7" name="Google Shape;177;p3"/>
            <p:cNvGrpSpPr/>
            <p:nvPr/>
          </p:nvGrpSpPr>
          <p:grpSpPr>
            <a:xfrm>
              <a:off x="8749645" y="870409"/>
              <a:ext cx="813838" cy="179100"/>
              <a:chOff x="8752788" y="560108"/>
              <a:chExt cx="813838" cy="179100"/>
            </a:xfrm>
          </p:grpSpPr>
          <p:sp>
            <p:nvSpPr>
              <p:cNvPr id="178" name="Google Shape;178;p3"/>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3"/>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3"/>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1" name="Google Shape;181;p3"/>
            <p:cNvGrpSpPr/>
            <p:nvPr/>
          </p:nvGrpSpPr>
          <p:grpSpPr>
            <a:xfrm>
              <a:off x="8749645" y="1180710"/>
              <a:ext cx="813838" cy="179100"/>
              <a:chOff x="8752788" y="560108"/>
              <a:chExt cx="813838" cy="179100"/>
            </a:xfrm>
          </p:grpSpPr>
          <p:sp>
            <p:nvSpPr>
              <p:cNvPr id="182" name="Google Shape;182;p3"/>
              <p:cNvSpPr/>
              <p:nvPr/>
            </p:nvSpPr>
            <p:spPr>
              <a:xfrm>
                <a:off x="8752788"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3"/>
              <p:cNvSpPr/>
              <p:nvPr/>
            </p:nvSpPr>
            <p:spPr>
              <a:xfrm>
                <a:off x="9070157"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3"/>
              <p:cNvSpPr/>
              <p:nvPr/>
            </p:nvSpPr>
            <p:spPr>
              <a:xfrm>
                <a:off x="9387526" y="560108"/>
                <a:ext cx="179100" cy="179100"/>
              </a:xfrm>
              <a:prstGeom prst="rect">
                <a:avLst/>
              </a:prstGeom>
              <a:solidFill>
                <a:srgbClr val="343031"/>
              </a:solidFill>
              <a:ln cap="rnd" cmpd="sng" w="127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85" name="Google Shape;185;p3"/>
          <p:cNvSpPr/>
          <p:nvPr/>
        </p:nvSpPr>
        <p:spPr>
          <a:xfrm>
            <a:off x="357486" y="1971425"/>
            <a:ext cx="3689100" cy="4885500"/>
          </a:xfrm>
          <a:prstGeom prst="roundRect">
            <a:avLst>
              <a:gd fmla="val 4393"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3"/>
          <p:cNvSpPr/>
          <p:nvPr/>
        </p:nvSpPr>
        <p:spPr>
          <a:xfrm>
            <a:off x="205086" y="1819025"/>
            <a:ext cx="3689100" cy="4885500"/>
          </a:xfrm>
          <a:prstGeom prst="roundRect">
            <a:avLst>
              <a:gd fmla="val 4393"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3"/>
          <p:cNvSpPr/>
          <p:nvPr/>
        </p:nvSpPr>
        <p:spPr>
          <a:xfrm>
            <a:off x="205075" y="1819025"/>
            <a:ext cx="3689100" cy="677700"/>
          </a:xfrm>
          <a:prstGeom prst="round2SameRect">
            <a:avLst>
              <a:gd fmla="val 23018" name="adj1"/>
              <a:gd fmla="val 0" name="adj2"/>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3"/>
          <p:cNvSpPr txBox="1"/>
          <p:nvPr>
            <p:ph idx="1" type="subTitle"/>
          </p:nvPr>
        </p:nvSpPr>
        <p:spPr>
          <a:xfrm>
            <a:off x="496800" y="1819025"/>
            <a:ext cx="3065700" cy="6777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89" name="Google Shape;189;p3"/>
          <p:cNvSpPr txBox="1"/>
          <p:nvPr>
            <p:ph idx="2" type="body"/>
          </p:nvPr>
        </p:nvSpPr>
        <p:spPr>
          <a:xfrm>
            <a:off x="328200" y="2564850"/>
            <a:ext cx="3166800" cy="39009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190" name="Google Shape;190;p3"/>
          <p:cNvSpPr/>
          <p:nvPr/>
        </p:nvSpPr>
        <p:spPr>
          <a:xfrm>
            <a:off x="4280807" y="1971425"/>
            <a:ext cx="3625800" cy="2666400"/>
          </a:xfrm>
          <a:prstGeom prst="roundRect">
            <a:avLst>
              <a:gd fmla="val 7150"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91" name="Google Shape;191;p3"/>
          <p:cNvSpPr/>
          <p:nvPr/>
        </p:nvSpPr>
        <p:spPr>
          <a:xfrm>
            <a:off x="4128407" y="1819025"/>
            <a:ext cx="3625800" cy="2666400"/>
          </a:xfrm>
          <a:prstGeom prst="roundRect">
            <a:avLst>
              <a:gd fmla="val 7150"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3"/>
          <p:cNvSpPr/>
          <p:nvPr/>
        </p:nvSpPr>
        <p:spPr>
          <a:xfrm>
            <a:off x="4128397" y="1819025"/>
            <a:ext cx="3625800" cy="677700"/>
          </a:xfrm>
          <a:prstGeom prst="round2SameRect">
            <a:avLst>
              <a:gd fmla="val 23018" name="adj1"/>
              <a:gd fmla="val 0" name="adj2"/>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3"/>
          <p:cNvSpPr/>
          <p:nvPr/>
        </p:nvSpPr>
        <p:spPr>
          <a:xfrm>
            <a:off x="3647315" y="4877350"/>
            <a:ext cx="4988700" cy="1871100"/>
          </a:xfrm>
          <a:prstGeom prst="roundRect">
            <a:avLst>
              <a:gd fmla="val 12704"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94" name="Google Shape;194;p3"/>
          <p:cNvSpPr/>
          <p:nvPr/>
        </p:nvSpPr>
        <p:spPr>
          <a:xfrm>
            <a:off x="3494915" y="4724950"/>
            <a:ext cx="4988700" cy="1871100"/>
          </a:xfrm>
          <a:prstGeom prst="roundRect">
            <a:avLst>
              <a:gd fmla="val 12704"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3"/>
          <p:cNvSpPr/>
          <p:nvPr/>
        </p:nvSpPr>
        <p:spPr>
          <a:xfrm>
            <a:off x="3494900" y="4724950"/>
            <a:ext cx="4988700" cy="677700"/>
          </a:xfrm>
          <a:prstGeom prst="round2SameRect">
            <a:avLst>
              <a:gd fmla="val 23018" name="adj1"/>
              <a:gd fmla="val 0" name="adj2"/>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3"/>
          <p:cNvSpPr txBox="1"/>
          <p:nvPr>
            <p:ph type="title"/>
          </p:nvPr>
        </p:nvSpPr>
        <p:spPr>
          <a:xfrm>
            <a:off x="2683850" y="361925"/>
            <a:ext cx="6417000" cy="12138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1pPr>
            <a:lvl2pPr lvl="1"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2pPr>
            <a:lvl3pPr lvl="2"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3pPr>
            <a:lvl4pPr lvl="3"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4pPr>
            <a:lvl5pPr lvl="4"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5pPr>
            <a:lvl6pPr lvl="5"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6pPr>
            <a:lvl7pPr lvl="6"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7pPr>
            <a:lvl8pPr lvl="7"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8pPr>
            <a:lvl9pPr lvl="8" rtl="0" algn="ctr">
              <a:spcBef>
                <a:spcPts val="0"/>
              </a:spcBef>
              <a:spcAft>
                <a:spcPts val="0"/>
              </a:spcAft>
              <a:buClr>
                <a:schemeClr val="dk1"/>
              </a:buClr>
              <a:buSzPts val="3000"/>
              <a:buFont typeface="Roboto Slab Medium"/>
              <a:buNone/>
              <a:defRPr sz="3000">
                <a:solidFill>
                  <a:schemeClr val="dk1"/>
                </a:solidFill>
                <a:latin typeface="Roboto Slab Medium"/>
                <a:ea typeface="Roboto Slab Medium"/>
                <a:cs typeface="Roboto Slab Medium"/>
                <a:sym typeface="Roboto Slab Medium"/>
              </a:defRPr>
            </a:lvl9pPr>
          </a:lstStyle>
          <a:p/>
        </p:txBody>
      </p:sp>
      <p:sp>
        <p:nvSpPr>
          <p:cNvPr id="197" name="Google Shape;197;p3"/>
          <p:cNvSpPr txBox="1"/>
          <p:nvPr>
            <p:ph idx="3" type="subTitle"/>
          </p:nvPr>
        </p:nvSpPr>
        <p:spPr>
          <a:xfrm>
            <a:off x="4377850" y="1819025"/>
            <a:ext cx="3065700" cy="6777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198" name="Google Shape;198;p3"/>
          <p:cNvSpPr txBox="1"/>
          <p:nvPr>
            <p:ph idx="4" type="body"/>
          </p:nvPr>
        </p:nvSpPr>
        <p:spPr>
          <a:xfrm>
            <a:off x="4209250" y="2564850"/>
            <a:ext cx="3464100" cy="18132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199" name="Google Shape;199;p3"/>
          <p:cNvSpPr txBox="1"/>
          <p:nvPr>
            <p:ph idx="5" type="subTitle"/>
          </p:nvPr>
        </p:nvSpPr>
        <p:spPr>
          <a:xfrm>
            <a:off x="3737729" y="4728700"/>
            <a:ext cx="4415100" cy="6777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00" name="Google Shape;200;p3"/>
          <p:cNvSpPr txBox="1"/>
          <p:nvPr>
            <p:ph idx="6" type="body"/>
          </p:nvPr>
        </p:nvSpPr>
        <p:spPr>
          <a:xfrm>
            <a:off x="3634400" y="5443350"/>
            <a:ext cx="4353900" cy="10986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201" name="Google Shape;201;p3"/>
          <p:cNvSpPr/>
          <p:nvPr/>
        </p:nvSpPr>
        <p:spPr>
          <a:xfrm>
            <a:off x="328192" y="2024227"/>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202" name="Google Shape;202;p3"/>
          <p:cNvSpPr/>
          <p:nvPr/>
        </p:nvSpPr>
        <p:spPr>
          <a:xfrm>
            <a:off x="4256792" y="2023102"/>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203" name="Google Shape;203;p3"/>
          <p:cNvSpPr/>
          <p:nvPr/>
        </p:nvSpPr>
        <p:spPr>
          <a:xfrm>
            <a:off x="8140829" y="1971425"/>
            <a:ext cx="3963000" cy="4311000"/>
          </a:xfrm>
          <a:prstGeom prst="roundRect">
            <a:avLst>
              <a:gd fmla="val 4393"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04" name="Google Shape;204;p3"/>
          <p:cNvSpPr/>
          <p:nvPr/>
        </p:nvSpPr>
        <p:spPr>
          <a:xfrm>
            <a:off x="3634392" y="4933902"/>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205" name="Google Shape;205;p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
        <p:nvSpPr>
          <p:cNvPr id="206" name="Google Shape;206;p3"/>
          <p:cNvSpPr/>
          <p:nvPr/>
        </p:nvSpPr>
        <p:spPr>
          <a:xfrm>
            <a:off x="7988429" y="1819025"/>
            <a:ext cx="3963000" cy="4311000"/>
          </a:xfrm>
          <a:prstGeom prst="roundRect">
            <a:avLst>
              <a:gd fmla="val 4393"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3"/>
          <p:cNvSpPr/>
          <p:nvPr/>
        </p:nvSpPr>
        <p:spPr>
          <a:xfrm>
            <a:off x="7988418" y="1819025"/>
            <a:ext cx="3963000" cy="677700"/>
          </a:xfrm>
          <a:prstGeom prst="round2SameRect">
            <a:avLst>
              <a:gd fmla="val 23018" name="adj1"/>
              <a:gd fmla="val 0" name="adj2"/>
            </a:avLst>
          </a:prstGeom>
          <a:solidFill>
            <a:schemeClr val="accent4"/>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3"/>
          <p:cNvSpPr txBox="1"/>
          <p:nvPr>
            <p:ph idx="7" type="subTitle"/>
          </p:nvPr>
        </p:nvSpPr>
        <p:spPr>
          <a:xfrm>
            <a:off x="8406475" y="1819025"/>
            <a:ext cx="3065700" cy="6777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09" name="Google Shape;209;p3"/>
          <p:cNvSpPr txBox="1"/>
          <p:nvPr>
            <p:ph idx="8" type="body"/>
          </p:nvPr>
        </p:nvSpPr>
        <p:spPr>
          <a:xfrm>
            <a:off x="8237900" y="2564850"/>
            <a:ext cx="3464100" cy="33762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210" name="Google Shape;210;p3"/>
          <p:cNvSpPr/>
          <p:nvPr/>
        </p:nvSpPr>
        <p:spPr>
          <a:xfrm>
            <a:off x="8152817" y="2024227"/>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ext">
  <p:cSld name="CUSTOM_5">
    <p:spTree>
      <p:nvGrpSpPr>
        <p:cNvPr id="211" name="Shape 211"/>
        <p:cNvGrpSpPr/>
        <p:nvPr/>
      </p:nvGrpSpPr>
      <p:grpSpPr>
        <a:xfrm>
          <a:off x="0" y="0"/>
          <a:ext cx="0" cy="0"/>
          <a:chOff x="0" y="0"/>
          <a:chExt cx="0" cy="0"/>
        </a:xfrm>
      </p:grpSpPr>
      <p:sp>
        <p:nvSpPr>
          <p:cNvPr id="212" name="Google Shape;212;p4"/>
          <p:cNvSpPr/>
          <p:nvPr/>
        </p:nvSpPr>
        <p:spPr>
          <a:xfrm>
            <a:off x="498959" y="363550"/>
            <a:ext cx="11430600" cy="5363100"/>
          </a:xfrm>
          <a:prstGeom prst="roundRect">
            <a:avLst>
              <a:gd fmla="val 285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4"/>
          <p:cNvSpPr/>
          <p:nvPr/>
        </p:nvSpPr>
        <p:spPr>
          <a:xfrm>
            <a:off x="282775" y="221330"/>
            <a:ext cx="11504400" cy="5363100"/>
          </a:xfrm>
          <a:prstGeom prst="roundRect">
            <a:avLst>
              <a:gd fmla="val 2851"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4"/>
          <p:cNvSpPr/>
          <p:nvPr/>
        </p:nvSpPr>
        <p:spPr>
          <a:xfrm>
            <a:off x="282775" y="218400"/>
            <a:ext cx="11504400" cy="645000"/>
          </a:xfrm>
          <a:prstGeom prst="round2SameRect">
            <a:avLst>
              <a:gd fmla="val 2301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5" name="Google Shape;215;p4"/>
          <p:cNvGrpSpPr/>
          <p:nvPr/>
        </p:nvGrpSpPr>
        <p:grpSpPr>
          <a:xfrm>
            <a:off x="408908" y="421091"/>
            <a:ext cx="1023279" cy="267052"/>
            <a:chOff x="3893271" y="783211"/>
            <a:chExt cx="1101247" cy="287400"/>
          </a:xfrm>
        </p:grpSpPr>
        <p:sp>
          <p:nvSpPr>
            <p:cNvPr id="216" name="Google Shape;216;p4"/>
            <p:cNvSpPr/>
            <p:nvPr/>
          </p:nvSpPr>
          <p:spPr>
            <a:xfrm>
              <a:off x="3893271" y="783211"/>
              <a:ext cx="287400" cy="287400"/>
            </a:xfrm>
            <a:prstGeom prst="ellipse">
              <a:avLst/>
            </a:prstGeom>
            <a:solidFill>
              <a:srgbClr val="FED2CF"/>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
            <p:cNvSpPr/>
            <p:nvPr/>
          </p:nvSpPr>
          <p:spPr>
            <a:xfrm>
              <a:off x="4300195" y="783211"/>
              <a:ext cx="287400" cy="287400"/>
            </a:xfrm>
            <a:prstGeom prst="ellipse">
              <a:avLst/>
            </a:prstGeom>
            <a:solidFill>
              <a:srgbClr val="FFEEC0"/>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4"/>
            <p:cNvSpPr/>
            <p:nvPr/>
          </p:nvSpPr>
          <p:spPr>
            <a:xfrm>
              <a:off x="4707118" y="783211"/>
              <a:ext cx="287400" cy="287400"/>
            </a:xfrm>
            <a:prstGeom prst="ellipse">
              <a:avLst/>
            </a:prstGeom>
            <a:solidFill>
              <a:srgbClr val="CDFDF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9" name="Google Shape;219;p4"/>
          <p:cNvGrpSpPr/>
          <p:nvPr/>
        </p:nvGrpSpPr>
        <p:grpSpPr>
          <a:xfrm>
            <a:off x="10727696" y="371504"/>
            <a:ext cx="924924" cy="375332"/>
            <a:chOff x="10071487" y="509787"/>
            <a:chExt cx="1045348" cy="424200"/>
          </a:xfrm>
        </p:grpSpPr>
        <p:sp>
          <p:nvSpPr>
            <p:cNvPr id="220" name="Google Shape;220;p4"/>
            <p:cNvSpPr/>
            <p:nvPr/>
          </p:nvSpPr>
          <p:spPr>
            <a:xfrm>
              <a:off x="10071487" y="509787"/>
              <a:ext cx="472800" cy="424200"/>
            </a:xfrm>
            <a:prstGeom prst="roundRect">
              <a:avLst>
                <a:gd fmla="val 18882" name="adj"/>
              </a:avLst>
            </a:prstGeom>
            <a:solidFill>
              <a:srgbClr val="FBF5E7"/>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
            <p:cNvSpPr/>
            <p:nvPr/>
          </p:nvSpPr>
          <p:spPr>
            <a:xfrm>
              <a:off x="10644035" y="509787"/>
              <a:ext cx="472800" cy="424200"/>
            </a:xfrm>
            <a:prstGeom prst="roundRect">
              <a:avLst>
                <a:gd fmla="val 18882" name="adj"/>
              </a:avLst>
            </a:prstGeom>
            <a:solidFill>
              <a:srgbClr val="FBF5E7"/>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222" name="Google Shape;222;p4"/>
            <p:cNvSpPr/>
            <p:nvPr/>
          </p:nvSpPr>
          <p:spPr>
            <a:xfrm>
              <a:off x="10829649" y="629799"/>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223" name="Google Shape;223;p4"/>
            <p:cNvSpPr/>
            <p:nvPr/>
          </p:nvSpPr>
          <p:spPr>
            <a:xfrm flipH="1">
              <a:off x="10247112" y="629799"/>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4" name="Google Shape;224;p4"/>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25" name="Google Shape;225;p4"/>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2500"/>
              <a:buFont typeface="Aldrich"/>
              <a:buNone/>
              <a:defRPr sz="2500"/>
            </a:lvl1pPr>
            <a:lvl2pPr lvl="1"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2500"/>
              <a:buFont typeface="Abril Fatface"/>
              <a:buNone/>
              <a:defRPr sz="2500">
                <a:solidFill>
                  <a:schemeClr val="dk1"/>
                </a:solidFill>
                <a:latin typeface="Abril Fatface"/>
                <a:ea typeface="Abril Fatface"/>
                <a:cs typeface="Abril Fatface"/>
                <a:sym typeface="Abril Fatface"/>
              </a:defRPr>
            </a:lvl9pPr>
          </a:lstStyle>
          <a:p/>
        </p:txBody>
      </p:sp>
      <p:sp>
        <p:nvSpPr>
          <p:cNvPr id="226" name="Google Shape;226;p4"/>
          <p:cNvSpPr txBox="1"/>
          <p:nvPr>
            <p:ph idx="2" type="body"/>
          </p:nvPr>
        </p:nvSpPr>
        <p:spPr>
          <a:xfrm>
            <a:off x="560800" y="1619650"/>
            <a:ext cx="10889700" cy="3161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27" name="Google Shape;227;p4">
            <a:hlinkClick action="ppaction://hlinkshowjump?jump=previousslide"/>
          </p:cNvPr>
          <p:cNvSpPr/>
          <p:nvPr/>
        </p:nvSpPr>
        <p:spPr>
          <a:xfrm>
            <a:off x="10727696" y="371504"/>
            <a:ext cx="418200" cy="375300"/>
          </a:xfrm>
          <a:prstGeom prst="roundRect">
            <a:avLst>
              <a:gd fmla="val 18882"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
            <a:hlinkClick action="ppaction://hlinkshowjump?jump=nextslide"/>
          </p:cNvPr>
          <p:cNvSpPr/>
          <p:nvPr/>
        </p:nvSpPr>
        <p:spPr>
          <a:xfrm>
            <a:off x="11234287" y="371504"/>
            <a:ext cx="418200" cy="375300"/>
          </a:xfrm>
          <a:prstGeom prst="roundRect">
            <a:avLst>
              <a:gd fmla="val 18882"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
            <a:hlinkClick action="ppaction://hlinksldjump" r:id="rId2"/>
          </p:cNvPr>
          <p:cNvSpPr/>
          <p:nvPr/>
        </p:nvSpPr>
        <p:spPr>
          <a:xfrm>
            <a:off x="421019" y="425662"/>
            <a:ext cx="267000" cy="2670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Video">
  <p:cSld name="CUSTOM_5_1">
    <p:spTree>
      <p:nvGrpSpPr>
        <p:cNvPr id="230" name="Shape 230"/>
        <p:cNvGrpSpPr/>
        <p:nvPr/>
      </p:nvGrpSpPr>
      <p:grpSpPr>
        <a:xfrm>
          <a:off x="0" y="0"/>
          <a:ext cx="0" cy="0"/>
          <a:chOff x="0" y="0"/>
          <a:chExt cx="0" cy="0"/>
        </a:xfrm>
      </p:grpSpPr>
      <p:grpSp>
        <p:nvGrpSpPr>
          <p:cNvPr id="231" name="Google Shape;231;p5"/>
          <p:cNvGrpSpPr/>
          <p:nvPr/>
        </p:nvGrpSpPr>
        <p:grpSpPr>
          <a:xfrm>
            <a:off x="282782" y="218396"/>
            <a:ext cx="7627520" cy="5366124"/>
            <a:chOff x="730596" y="491768"/>
            <a:chExt cx="7357500" cy="5750240"/>
          </a:xfrm>
        </p:grpSpPr>
        <p:sp>
          <p:nvSpPr>
            <p:cNvPr id="232" name="Google Shape;232;p5"/>
            <p:cNvSpPr/>
            <p:nvPr/>
          </p:nvSpPr>
          <p:spPr>
            <a:xfrm>
              <a:off x="730596" y="494908"/>
              <a:ext cx="7357500" cy="5747100"/>
            </a:xfrm>
            <a:prstGeom prst="roundRect">
              <a:avLst>
                <a:gd fmla="val 285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5"/>
            <p:cNvSpPr/>
            <p:nvPr/>
          </p:nvSpPr>
          <p:spPr>
            <a:xfrm>
              <a:off x="730599" y="491768"/>
              <a:ext cx="7349700" cy="691200"/>
            </a:xfrm>
            <a:prstGeom prst="round2SameRect">
              <a:avLst>
                <a:gd fmla="val 2301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4" name="Google Shape;234;p5"/>
          <p:cNvGrpSpPr/>
          <p:nvPr/>
        </p:nvGrpSpPr>
        <p:grpSpPr>
          <a:xfrm>
            <a:off x="408908" y="421091"/>
            <a:ext cx="1023279" cy="267052"/>
            <a:chOff x="3893271" y="783211"/>
            <a:chExt cx="1101247" cy="287400"/>
          </a:xfrm>
        </p:grpSpPr>
        <p:sp>
          <p:nvSpPr>
            <p:cNvPr id="235" name="Google Shape;235;p5"/>
            <p:cNvSpPr/>
            <p:nvPr/>
          </p:nvSpPr>
          <p:spPr>
            <a:xfrm>
              <a:off x="3893271" y="783211"/>
              <a:ext cx="287400" cy="287400"/>
            </a:xfrm>
            <a:prstGeom prst="ellipse">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5"/>
            <p:cNvSpPr/>
            <p:nvPr/>
          </p:nvSpPr>
          <p:spPr>
            <a:xfrm>
              <a:off x="4300195" y="783211"/>
              <a:ext cx="287400" cy="287400"/>
            </a:xfrm>
            <a:prstGeom prst="ellipse">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5"/>
            <p:cNvSpPr/>
            <p:nvPr/>
          </p:nvSpPr>
          <p:spPr>
            <a:xfrm>
              <a:off x="4707118" y="783211"/>
              <a:ext cx="287400" cy="287400"/>
            </a:xfrm>
            <a:prstGeom prst="ellipse">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8" name="Google Shape;238;p5"/>
          <p:cNvGrpSpPr/>
          <p:nvPr/>
        </p:nvGrpSpPr>
        <p:grpSpPr>
          <a:xfrm>
            <a:off x="6855673" y="355555"/>
            <a:ext cx="924924" cy="375332"/>
            <a:chOff x="10071487" y="509787"/>
            <a:chExt cx="1045348" cy="424200"/>
          </a:xfrm>
        </p:grpSpPr>
        <p:sp>
          <p:nvSpPr>
            <p:cNvPr id="239" name="Google Shape;239;p5"/>
            <p:cNvSpPr/>
            <p:nvPr/>
          </p:nvSpPr>
          <p:spPr>
            <a:xfrm>
              <a:off x="10071487" y="509787"/>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5"/>
            <p:cNvSpPr/>
            <p:nvPr/>
          </p:nvSpPr>
          <p:spPr>
            <a:xfrm>
              <a:off x="10644035" y="509787"/>
              <a:ext cx="472800" cy="424200"/>
            </a:xfrm>
            <a:prstGeom prst="roundRect">
              <a:avLst>
                <a:gd fmla="val 18882"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241" name="Google Shape;241;p5"/>
            <p:cNvSpPr/>
            <p:nvPr/>
          </p:nvSpPr>
          <p:spPr>
            <a:xfrm>
              <a:off x="10829649" y="629799"/>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Caret Right with solid fill" id="242" name="Google Shape;242;p5"/>
            <p:cNvSpPr/>
            <p:nvPr/>
          </p:nvSpPr>
          <p:spPr>
            <a:xfrm flipH="1">
              <a:off x="10247112" y="629799"/>
              <a:ext cx="114517" cy="199145"/>
            </a:xfrm>
            <a:custGeom>
              <a:rect b="b" l="l" r="r" t="t"/>
              <a:pathLst>
                <a:path extrusionOk="0" h="538229" w="309505">
                  <a:moveTo>
                    <a:pt x="40424" y="538229"/>
                  </a:moveTo>
                  <a:lnTo>
                    <a:pt x="10" y="497824"/>
                  </a:lnTo>
                  <a:lnTo>
                    <a:pt x="228686" y="269148"/>
                  </a:lnTo>
                  <a:lnTo>
                    <a:pt x="0" y="40405"/>
                  </a:lnTo>
                  <a:lnTo>
                    <a:pt x="40415" y="0"/>
                  </a:lnTo>
                  <a:lnTo>
                    <a:pt x="309505" y="269148"/>
                  </a:lnTo>
                  <a:lnTo>
                    <a:pt x="40424" y="538229"/>
                  </a:ln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3" name="Google Shape;243;p5"/>
          <p:cNvGrpSpPr/>
          <p:nvPr/>
        </p:nvGrpSpPr>
        <p:grpSpPr>
          <a:xfrm>
            <a:off x="510013" y="1903966"/>
            <a:ext cx="7125600" cy="3238365"/>
            <a:chOff x="153822" y="2834315"/>
            <a:chExt cx="7125600" cy="3238365"/>
          </a:xfrm>
        </p:grpSpPr>
        <p:sp>
          <p:nvSpPr>
            <p:cNvPr id="244" name="Google Shape;244;p5"/>
            <p:cNvSpPr/>
            <p:nvPr/>
          </p:nvSpPr>
          <p:spPr>
            <a:xfrm>
              <a:off x="153822" y="5960480"/>
              <a:ext cx="7125600" cy="112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245" name="Google Shape;245;p5"/>
            <p:cNvSpPr/>
            <p:nvPr/>
          </p:nvSpPr>
          <p:spPr>
            <a:xfrm>
              <a:off x="153822" y="5960480"/>
              <a:ext cx="2058600" cy="112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246" name="Google Shape;246;p5"/>
            <p:cNvSpPr/>
            <p:nvPr/>
          </p:nvSpPr>
          <p:spPr>
            <a:xfrm>
              <a:off x="2624693" y="2834315"/>
              <a:ext cx="2184000" cy="2103300"/>
            </a:xfrm>
            <a:prstGeom prst="ellipse">
              <a:avLst/>
            </a:prstGeom>
            <a:solidFill>
              <a:srgbClr val="72727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descr="Play" id="247" name="Google Shape;247;p5"/>
            <p:cNvSpPr/>
            <p:nvPr/>
          </p:nvSpPr>
          <p:spPr>
            <a:xfrm>
              <a:off x="3380040" y="3337176"/>
              <a:ext cx="945850" cy="1173575"/>
            </a:xfrm>
            <a:custGeom>
              <a:rect b="b" l="l" r="r" t="t"/>
              <a:pathLst>
                <a:path extrusionOk="0" h="704850" w="546734">
                  <a:moveTo>
                    <a:pt x="0" y="0"/>
                  </a:moveTo>
                  <a:lnTo>
                    <a:pt x="546735" y="352425"/>
                  </a:lnTo>
                  <a:lnTo>
                    <a:pt x="0" y="70485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sp>
        <p:nvSpPr>
          <p:cNvPr id="248" name="Google Shape;248;p5"/>
          <p:cNvSpPr/>
          <p:nvPr/>
        </p:nvSpPr>
        <p:spPr>
          <a:xfrm>
            <a:off x="8250864" y="831022"/>
            <a:ext cx="3636300" cy="4650000"/>
          </a:xfrm>
          <a:prstGeom prst="roundRect">
            <a:avLst>
              <a:gd fmla="val 4061" name="adj"/>
            </a:avLst>
          </a:prstGeom>
          <a:solidFill>
            <a:srgbClr val="34303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5"/>
          <p:cNvSpPr/>
          <p:nvPr/>
        </p:nvSpPr>
        <p:spPr>
          <a:xfrm>
            <a:off x="8086060" y="706901"/>
            <a:ext cx="3689100" cy="4650000"/>
          </a:xfrm>
          <a:prstGeom prst="roundRect">
            <a:avLst>
              <a:gd fmla="val 4393"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50" name="Google Shape;250;p5"/>
          <p:cNvCxnSpPr/>
          <p:nvPr/>
        </p:nvCxnSpPr>
        <p:spPr>
          <a:xfrm rot="10800000">
            <a:off x="8118055" y="1239192"/>
            <a:ext cx="3689400" cy="0"/>
          </a:xfrm>
          <a:prstGeom prst="straightConnector1">
            <a:avLst/>
          </a:prstGeom>
          <a:solidFill>
            <a:srgbClr val="FBF5E7"/>
          </a:solidFill>
          <a:ln cap="rnd" cmpd="sng" w="38100">
            <a:solidFill>
              <a:srgbClr val="343031"/>
            </a:solidFill>
            <a:prstDash val="solid"/>
            <a:round/>
            <a:headEnd len="sm" w="sm" type="none"/>
            <a:tailEnd len="sm" w="sm" type="none"/>
          </a:ln>
        </p:spPr>
      </p:cxnSp>
      <p:sp>
        <p:nvSpPr>
          <p:cNvPr id="251" name="Google Shape;251;p5"/>
          <p:cNvSpPr txBox="1"/>
          <p:nvPr>
            <p:ph idx="1" type="subTitle"/>
          </p:nvPr>
        </p:nvSpPr>
        <p:spPr>
          <a:xfrm>
            <a:off x="8684700" y="722900"/>
            <a:ext cx="2588700" cy="5163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800"/>
              <a:buNone/>
              <a:defRPr b="1" sz="1800"/>
            </a:lvl1pPr>
            <a:lvl2pPr lvl="1" rtl="0" algn="ctr">
              <a:lnSpc>
                <a:spcPct val="100000"/>
              </a:lnSpc>
              <a:spcBef>
                <a:spcPts val="0"/>
              </a:spcBef>
              <a:spcAft>
                <a:spcPts val="0"/>
              </a:spcAft>
              <a:buSzPts val="1800"/>
              <a:buNone/>
              <a:defRPr b="1" sz="1800"/>
            </a:lvl2pPr>
            <a:lvl3pPr lvl="2" rtl="0" algn="ctr">
              <a:lnSpc>
                <a:spcPct val="100000"/>
              </a:lnSpc>
              <a:spcBef>
                <a:spcPts val="0"/>
              </a:spcBef>
              <a:spcAft>
                <a:spcPts val="0"/>
              </a:spcAft>
              <a:buSzPts val="1800"/>
              <a:buNone/>
              <a:defRPr b="1" sz="1800"/>
            </a:lvl3pPr>
            <a:lvl4pPr lvl="3" rtl="0" algn="ctr">
              <a:lnSpc>
                <a:spcPct val="100000"/>
              </a:lnSpc>
              <a:spcBef>
                <a:spcPts val="0"/>
              </a:spcBef>
              <a:spcAft>
                <a:spcPts val="0"/>
              </a:spcAft>
              <a:buSzPts val="1800"/>
              <a:buNone/>
              <a:defRPr b="1" sz="1800"/>
            </a:lvl4pPr>
            <a:lvl5pPr lvl="4" rtl="0" algn="ctr">
              <a:lnSpc>
                <a:spcPct val="100000"/>
              </a:lnSpc>
              <a:spcBef>
                <a:spcPts val="0"/>
              </a:spcBef>
              <a:spcAft>
                <a:spcPts val="0"/>
              </a:spcAft>
              <a:buSzPts val="1800"/>
              <a:buNone/>
              <a:defRPr b="1" sz="1800"/>
            </a:lvl5pPr>
            <a:lvl6pPr lvl="5" rtl="0" algn="ctr">
              <a:lnSpc>
                <a:spcPct val="100000"/>
              </a:lnSpc>
              <a:spcBef>
                <a:spcPts val="0"/>
              </a:spcBef>
              <a:spcAft>
                <a:spcPts val="0"/>
              </a:spcAft>
              <a:buSzPts val="1800"/>
              <a:buNone/>
              <a:defRPr b="1" sz="1800"/>
            </a:lvl6pPr>
            <a:lvl7pPr lvl="6" rtl="0" algn="ctr">
              <a:lnSpc>
                <a:spcPct val="100000"/>
              </a:lnSpc>
              <a:spcBef>
                <a:spcPts val="0"/>
              </a:spcBef>
              <a:spcAft>
                <a:spcPts val="0"/>
              </a:spcAft>
              <a:buSzPts val="1800"/>
              <a:buNone/>
              <a:defRPr b="1" sz="1800"/>
            </a:lvl7pPr>
            <a:lvl8pPr lvl="7" rtl="0" algn="ctr">
              <a:lnSpc>
                <a:spcPct val="100000"/>
              </a:lnSpc>
              <a:spcBef>
                <a:spcPts val="0"/>
              </a:spcBef>
              <a:spcAft>
                <a:spcPts val="0"/>
              </a:spcAft>
              <a:buSzPts val="1800"/>
              <a:buNone/>
              <a:defRPr b="1" sz="1800"/>
            </a:lvl8pPr>
            <a:lvl9pPr lvl="8" rtl="0" algn="ctr">
              <a:lnSpc>
                <a:spcPct val="100000"/>
              </a:lnSpc>
              <a:spcBef>
                <a:spcPts val="0"/>
              </a:spcBef>
              <a:spcAft>
                <a:spcPts val="0"/>
              </a:spcAft>
              <a:buSzPts val="1800"/>
              <a:buNone/>
              <a:defRPr b="1" sz="1800"/>
            </a:lvl9pPr>
          </a:lstStyle>
          <a:p/>
        </p:txBody>
      </p:sp>
      <p:sp>
        <p:nvSpPr>
          <p:cNvPr id="252" name="Google Shape;252;p5"/>
          <p:cNvSpPr txBox="1"/>
          <p:nvPr>
            <p:ph idx="2" type="body"/>
          </p:nvPr>
        </p:nvSpPr>
        <p:spPr>
          <a:xfrm>
            <a:off x="8285375" y="1467250"/>
            <a:ext cx="3250500" cy="29349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253" name="Google Shape;253;p5">
            <a:hlinkClick action="ppaction://hlinkshowjump?jump=previousslide"/>
          </p:cNvPr>
          <p:cNvSpPr/>
          <p:nvPr/>
        </p:nvSpPr>
        <p:spPr>
          <a:xfrm>
            <a:off x="6855746" y="366979"/>
            <a:ext cx="418200" cy="375300"/>
          </a:xfrm>
          <a:prstGeom prst="roundRect">
            <a:avLst>
              <a:gd fmla="val 18882"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5">
            <a:hlinkClick action="ppaction://hlinkshowjump?jump=nextslide"/>
          </p:cNvPr>
          <p:cNvSpPr/>
          <p:nvPr/>
        </p:nvSpPr>
        <p:spPr>
          <a:xfrm>
            <a:off x="7362337" y="366979"/>
            <a:ext cx="418200" cy="375300"/>
          </a:xfrm>
          <a:prstGeom prst="roundRect">
            <a:avLst>
              <a:gd fmla="val 18882"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5">
            <a:hlinkClick action="ppaction://hlinksldjump" r:id="rId2"/>
          </p:cNvPr>
          <p:cNvSpPr/>
          <p:nvPr/>
        </p:nvSpPr>
        <p:spPr>
          <a:xfrm>
            <a:off x="408894" y="421125"/>
            <a:ext cx="267000" cy="2670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256" name="Shape 256"/>
        <p:cNvGrpSpPr/>
        <p:nvPr/>
      </p:nvGrpSpPr>
      <p:grpSpPr>
        <a:xfrm>
          <a:off x="0" y="0"/>
          <a:ext cx="0" cy="0"/>
          <a:chOff x="0" y="0"/>
          <a:chExt cx="0" cy="0"/>
        </a:xfrm>
      </p:grpSpPr>
      <p:grpSp>
        <p:nvGrpSpPr>
          <p:cNvPr id="257" name="Google Shape;257;p6"/>
          <p:cNvGrpSpPr/>
          <p:nvPr/>
        </p:nvGrpSpPr>
        <p:grpSpPr>
          <a:xfrm>
            <a:off x="0" y="0"/>
            <a:ext cx="12192000" cy="6858000"/>
            <a:chOff x="0" y="0"/>
            <a:chExt cx="12192000" cy="6858000"/>
          </a:xfrm>
        </p:grpSpPr>
        <p:sp>
          <p:nvSpPr>
            <p:cNvPr id="258" name="Google Shape;258;p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60" name="Google Shape;260;p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61" name="Google Shape;261;p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62" name="Google Shape;262;p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63" name="Google Shape;263;p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64" name="Google Shape;264;p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65" name="Google Shape;265;p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266" name="Google Shape;266;p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 Target="/ppt/slides/slide14.xml"/><Relationship Id="rId2" Type="http://schemas.openxmlformats.org/officeDocument/2006/relationships/slide" Target="/ppt/slides/slide10.xml"/><Relationship Id="rId3" Type="http://schemas.openxmlformats.org/officeDocument/2006/relationships/slide" Target="/ppt/slides/slide9.xml"/><Relationship Id="rId4" Type="http://schemas.openxmlformats.org/officeDocument/2006/relationships/slide" Target="/ppt/slides/slide6.xml"/><Relationship Id="rId11" Type="http://schemas.openxmlformats.org/officeDocument/2006/relationships/slideLayout" Target="../slideLayouts/slideLayout5.xml"/><Relationship Id="rId10" Type="http://schemas.openxmlformats.org/officeDocument/2006/relationships/slideLayout" Target="../slideLayouts/slideLayout4.xml"/><Relationship Id="rId12" Type="http://schemas.openxmlformats.org/officeDocument/2006/relationships/theme" Target="../theme/theme2.xml"/><Relationship Id="rId9" Type="http://schemas.openxmlformats.org/officeDocument/2006/relationships/slideLayout" Target="../slideLayouts/slideLayout3.xml"/><Relationship Id="rId5" Type="http://schemas.openxmlformats.org/officeDocument/2006/relationships/slide" Target="/ppt/slides/slide5.xml"/><Relationship Id="rId6" Type="http://schemas.openxmlformats.org/officeDocument/2006/relationships/slide" Target="/ppt/slides/slide3.xml"/><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282775" y="6292375"/>
            <a:ext cx="11646900" cy="500400"/>
          </a:xfrm>
          <a:prstGeom prst="roundRect">
            <a:avLst>
              <a:gd fmla="val 26928" name="adj"/>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 name="Google Shape;7;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1pPr>
            <a:lvl2pPr lvl="1">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2pPr>
            <a:lvl3pPr lvl="2">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3pPr>
            <a:lvl4pPr lvl="3">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4pPr>
            <a:lvl5pPr lvl="4">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5pPr>
            <a:lvl6pPr lvl="5">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6pPr>
            <a:lvl7pPr lvl="6">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7pPr>
            <a:lvl8pPr lvl="7">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8pPr>
            <a:lvl9pPr lvl="8">
              <a:spcBef>
                <a:spcPts val="0"/>
              </a:spcBef>
              <a:spcAft>
                <a:spcPts val="0"/>
              </a:spcAft>
              <a:buClr>
                <a:schemeClr val="dk1"/>
              </a:buClr>
              <a:buSzPts val="4000"/>
              <a:buFont typeface="Roboto Slab Medium"/>
              <a:buNone/>
              <a:defRPr sz="4000">
                <a:solidFill>
                  <a:schemeClr val="dk1"/>
                </a:solidFill>
                <a:latin typeface="Roboto Slab Medium"/>
                <a:ea typeface="Roboto Slab Medium"/>
                <a:cs typeface="Roboto Slab Medium"/>
                <a:sym typeface="Roboto Slab Medium"/>
              </a:defRPr>
            </a:lvl9pPr>
          </a:lstStyle>
          <a:p/>
        </p:txBody>
      </p:sp>
      <p:sp>
        <p:nvSpPr>
          <p:cNvPr id="8" name="Google Shape;8;p1"/>
          <p:cNvSpPr txBox="1"/>
          <p:nvPr>
            <p:ph idx="1" type="body"/>
          </p:nvPr>
        </p:nvSpPr>
        <p:spPr>
          <a:xfrm>
            <a:off x="415600" y="1536629"/>
            <a:ext cx="11360700" cy="2381100"/>
          </a:xfrm>
          <a:prstGeom prst="rect">
            <a:avLst/>
          </a:prstGeom>
          <a:noFill/>
          <a:ln>
            <a:noFill/>
          </a:ln>
        </p:spPr>
        <p:txBody>
          <a:bodyPr anchorCtr="0" anchor="t" bIns="121900" lIns="121900" spcFirstLastPara="1" rIns="121900" wrap="square" tIns="121900">
            <a:noAutofit/>
          </a:bodyPr>
          <a:lstStyle>
            <a:lvl1pPr indent="-323850" lvl="0" marL="4572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1pPr>
            <a:lvl2pPr indent="-323850" lvl="1" marL="9144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2pPr>
            <a:lvl3pPr indent="-323850" lvl="2" marL="13716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3pPr>
            <a:lvl4pPr indent="-323850" lvl="3" marL="18288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4pPr>
            <a:lvl5pPr indent="-323850" lvl="4" marL="22860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5pPr>
            <a:lvl6pPr indent="-323850" lvl="5" marL="27432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6pPr>
            <a:lvl7pPr indent="-323850" lvl="6" marL="32004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7pPr>
            <a:lvl8pPr indent="-323850" lvl="7" marL="36576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8pPr>
            <a:lvl9pPr indent="-323850" lvl="8" marL="4114800">
              <a:lnSpc>
                <a:spcPct val="100000"/>
              </a:lnSpc>
              <a:spcBef>
                <a:spcPts val="0"/>
              </a:spcBef>
              <a:spcAft>
                <a:spcPts val="0"/>
              </a:spcAft>
              <a:buClr>
                <a:schemeClr val="lt1"/>
              </a:buClr>
              <a:buSzPts val="1500"/>
              <a:buFont typeface="Roboto Slab"/>
              <a:buChar char="■"/>
              <a:defRPr sz="1500">
                <a:solidFill>
                  <a:schemeClr val="lt1"/>
                </a:solidFill>
                <a:latin typeface="Roboto Slab"/>
                <a:ea typeface="Roboto Slab"/>
                <a:cs typeface="Roboto Slab"/>
                <a:sym typeface="Roboto Slab"/>
              </a:defRPr>
            </a:lvl9pPr>
          </a:lstStyle>
          <a:p/>
        </p:txBody>
      </p:sp>
      <p:sp>
        <p:nvSpPr>
          <p:cNvPr id="9" name="Google Shape;9;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grpSp>
        <p:nvGrpSpPr>
          <p:cNvPr id="11" name="Google Shape;11;p1"/>
          <p:cNvGrpSpPr/>
          <p:nvPr/>
        </p:nvGrpSpPr>
        <p:grpSpPr>
          <a:xfrm>
            <a:off x="4342836" y="5902847"/>
            <a:ext cx="677829" cy="624524"/>
            <a:chOff x="5128970" y="1425505"/>
            <a:chExt cx="1285471" cy="1184381"/>
          </a:xfrm>
        </p:grpSpPr>
        <p:sp>
          <p:nvSpPr>
            <p:cNvPr id="12" name="Google Shape;12;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13" name="Google Shape;13;p1"/>
            <p:cNvGrpSpPr/>
            <p:nvPr/>
          </p:nvGrpSpPr>
          <p:grpSpPr>
            <a:xfrm>
              <a:off x="5321520" y="1425505"/>
              <a:ext cx="1092921" cy="1092921"/>
              <a:chOff x="5321520" y="1425505"/>
              <a:chExt cx="1092921" cy="1092921"/>
            </a:xfrm>
          </p:grpSpPr>
          <p:sp>
            <p:nvSpPr>
              <p:cNvPr id="14" name="Google Shape;14;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15" name="Google Shape;15;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6" name="Google Shape;16;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2"/>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17" name="Google Shape;17;p1"/>
          <p:cNvSpPr txBox="1"/>
          <p:nvPr/>
        </p:nvSpPr>
        <p:spPr>
          <a:xfrm>
            <a:off x="4204681"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Lesson 1.2</a:t>
            </a:r>
            <a:endParaRPr/>
          </a:p>
        </p:txBody>
      </p:sp>
      <p:grpSp>
        <p:nvGrpSpPr>
          <p:cNvPr id="18" name="Google Shape;18;p1"/>
          <p:cNvGrpSpPr/>
          <p:nvPr/>
        </p:nvGrpSpPr>
        <p:grpSpPr>
          <a:xfrm>
            <a:off x="5266995" y="5902847"/>
            <a:ext cx="677829" cy="624524"/>
            <a:chOff x="5128970" y="1425505"/>
            <a:chExt cx="1285471" cy="1184381"/>
          </a:xfrm>
        </p:grpSpPr>
        <p:sp>
          <p:nvSpPr>
            <p:cNvPr id="19" name="Google Shape;19;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20" name="Google Shape;20;p1"/>
            <p:cNvGrpSpPr/>
            <p:nvPr/>
          </p:nvGrpSpPr>
          <p:grpSpPr>
            <a:xfrm>
              <a:off x="5321520" y="1425505"/>
              <a:ext cx="1092921" cy="1092921"/>
              <a:chOff x="5321520" y="1425505"/>
              <a:chExt cx="1092921" cy="1092921"/>
            </a:xfrm>
          </p:grpSpPr>
          <p:sp>
            <p:nvSpPr>
              <p:cNvPr id="21" name="Google Shape;21;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22" name="Google Shape;22;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23" name="Google Shape;23;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3"/>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24" name="Google Shape;24;p1"/>
          <p:cNvSpPr txBox="1"/>
          <p:nvPr/>
        </p:nvSpPr>
        <p:spPr>
          <a:xfrm>
            <a:off x="5128839"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Lesson 1.3</a:t>
            </a:r>
            <a:endParaRPr/>
          </a:p>
        </p:txBody>
      </p:sp>
      <p:grpSp>
        <p:nvGrpSpPr>
          <p:cNvPr id="25" name="Google Shape;25;p1"/>
          <p:cNvGrpSpPr/>
          <p:nvPr/>
        </p:nvGrpSpPr>
        <p:grpSpPr>
          <a:xfrm>
            <a:off x="6191151" y="5902847"/>
            <a:ext cx="677829" cy="624524"/>
            <a:chOff x="5128970" y="1425505"/>
            <a:chExt cx="1285471" cy="1184381"/>
          </a:xfrm>
        </p:grpSpPr>
        <p:sp>
          <p:nvSpPr>
            <p:cNvPr id="26" name="Google Shape;26;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27" name="Google Shape;27;p1"/>
            <p:cNvGrpSpPr/>
            <p:nvPr/>
          </p:nvGrpSpPr>
          <p:grpSpPr>
            <a:xfrm>
              <a:off x="5321520" y="1425505"/>
              <a:ext cx="1092921" cy="1092921"/>
              <a:chOff x="5321520" y="1425505"/>
              <a:chExt cx="1092921" cy="1092921"/>
            </a:xfrm>
          </p:grpSpPr>
          <p:sp>
            <p:nvSpPr>
              <p:cNvPr id="28" name="Google Shape;28;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29" name="Google Shape;29;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0" name="Google Shape;30;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4"/>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1" name="Google Shape;31;p1"/>
          <p:cNvSpPr txBox="1"/>
          <p:nvPr/>
        </p:nvSpPr>
        <p:spPr>
          <a:xfrm>
            <a:off x="6052996"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Materials</a:t>
            </a:r>
            <a:endParaRPr/>
          </a:p>
        </p:txBody>
      </p:sp>
      <p:grpSp>
        <p:nvGrpSpPr>
          <p:cNvPr id="32" name="Google Shape;32;p1"/>
          <p:cNvGrpSpPr/>
          <p:nvPr/>
        </p:nvGrpSpPr>
        <p:grpSpPr>
          <a:xfrm>
            <a:off x="7115309" y="5902847"/>
            <a:ext cx="677829" cy="624524"/>
            <a:chOff x="5128970" y="1425505"/>
            <a:chExt cx="1285471" cy="1184381"/>
          </a:xfrm>
        </p:grpSpPr>
        <p:sp>
          <p:nvSpPr>
            <p:cNvPr id="33" name="Google Shape;33;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4" name="Google Shape;34;p1"/>
            <p:cNvGrpSpPr/>
            <p:nvPr/>
          </p:nvGrpSpPr>
          <p:grpSpPr>
            <a:xfrm>
              <a:off x="5321520" y="1425505"/>
              <a:ext cx="1092921" cy="1092921"/>
              <a:chOff x="5321520" y="1425505"/>
              <a:chExt cx="1092921" cy="1092921"/>
            </a:xfrm>
          </p:grpSpPr>
          <p:sp>
            <p:nvSpPr>
              <p:cNvPr id="35" name="Google Shape;35;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6" name="Google Shape;36;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7" name="Google Shape;37;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8" name="Google Shape;38;p1"/>
          <p:cNvSpPr txBox="1"/>
          <p:nvPr/>
        </p:nvSpPr>
        <p:spPr>
          <a:xfrm>
            <a:off x="6977153"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Videos</a:t>
            </a:r>
            <a:endParaRPr/>
          </a:p>
        </p:txBody>
      </p:sp>
      <p:grpSp>
        <p:nvGrpSpPr>
          <p:cNvPr id="39" name="Google Shape;39;p1"/>
          <p:cNvGrpSpPr/>
          <p:nvPr/>
        </p:nvGrpSpPr>
        <p:grpSpPr>
          <a:xfrm>
            <a:off x="8039466" y="5902847"/>
            <a:ext cx="677829" cy="624524"/>
            <a:chOff x="5128970" y="1425505"/>
            <a:chExt cx="1285471" cy="1184381"/>
          </a:xfrm>
        </p:grpSpPr>
        <p:sp>
          <p:nvSpPr>
            <p:cNvPr id="40" name="Google Shape;40;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41" name="Google Shape;41;p1"/>
            <p:cNvGrpSpPr/>
            <p:nvPr/>
          </p:nvGrpSpPr>
          <p:grpSpPr>
            <a:xfrm>
              <a:off x="5321520" y="1425505"/>
              <a:ext cx="1092921" cy="1092921"/>
              <a:chOff x="5321520" y="1425505"/>
              <a:chExt cx="1092921" cy="1092921"/>
            </a:xfrm>
          </p:grpSpPr>
          <p:sp>
            <p:nvSpPr>
              <p:cNvPr id="42" name="Google Shape;42;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3" name="Google Shape;43;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4" name="Google Shape;44;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6"/>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5" name="Google Shape;45;p1"/>
          <p:cNvSpPr txBox="1"/>
          <p:nvPr/>
        </p:nvSpPr>
        <p:spPr>
          <a:xfrm>
            <a:off x="7901310"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1100">
                <a:solidFill>
                  <a:srgbClr val="343031"/>
                </a:solidFill>
                <a:latin typeface="Roboto Slab"/>
                <a:ea typeface="Roboto Slab"/>
                <a:cs typeface="Roboto Slab"/>
                <a:sym typeface="Roboto Slab"/>
              </a:rPr>
              <a:t>Activities</a:t>
            </a:r>
            <a:endParaRPr/>
          </a:p>
        </p:txBody>
      </p:sp>
      <p:sp>
        <p:nvSpPr>
          <p:cNvPr id="46" name="Google Shape;46;p1"/>
          <p:cNvSpPr txBox="1"/>
          <p:nvPr/>
        </p:nvSpPr>
        <p:spPr>
          <a:xfrm>
            <a:off x="3280525" y="6544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 sz="1100">
                <a:solidFill>
                  <a:srgbClr val="343031"/>
                </a:solidFill>
                <a:latin typeface="Roboto Slab"/>
                <a:ea typeface="Roboto Slab"/>
                <a:cs typeface="Roboto Slab"/>
                <a:sym typeface="Roboto Slab"/>
              </a:rPr>
              <a:t>Lesson 1.1</a:t>
            </a:r>
            <a:endParaRPr/>
          </a:p>
        </p:txBody>
      </p:sp>
      <p:grpSp>
        <p:nvGrpSpPr>
          <p:cNvPr id="47" name="Google Shape;47;p1"/>
          <p:cNvGrpSpPr/>
          <p:nvPr/>
        </p:nvGrpSpPr>
        <p:grpSpPr>
          <a:xfrm>
            <a:off x="3412291" y="5902847"/>
            <a:ext cx="677829" cy="624524"/>
            <a:chOff x="5128970" y="1425505"/>
            <a:chExt cx="1285471" cy="1184381"/>
          </a:xfrm>
        </p:grpSpPr>
        <p:sp>
          <p:nvSpPr>
            <p:cNvPr id="48" name="Google Shape;48;p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49" name="Google Shape;49;p1"/>
            <p:cNvGrpSpPr/>
            <p:nvPr/>
          </p:nvGrpSpPr>
          <p:grpSpPr>
            <a:xfrm>
              <a:off x="5321520" y="1425505"/>
              <a:ext cx="1092921" cy="1092921"/>
              <a:chOff x="5321520" y="1425505"/>
              <a:chExt cx="1092921" cy="1092921"/>
            </a:xfrm>
          </p:grpSpPr>
          <p:sp>
            <p:nvSpPr>
              <p:cNvPr id="50" name="Google Shape;50;p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1" name="Google Shape;51;p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2" name="Google Shape;52;p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3" name="Google Shape;53;p1">
            <a:hlinkClick action="ppaction://hlinksldjump" r:id="rId1"/>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a:hlinkClick action="ppaction://hlinksldjump" r:id="rId2"/>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a:hlinkClick action="ppaction://hlinksldjump" r:id="rId3"/>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a:hlinkClick action="ppaction://hlinksldjump" r:id="rId4"/>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a:hlinkClick action="ppaction://hlinksldjump" r:id="rId5"/>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a:hlinkClick action="ppaction://hlinksldjump" r:id="rId6"/>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7"/>
    <p:sldLayoutId id="2147483649" r:id="rId8"/>
    <p:sldLayoutId id="2147483650" r:id="rId9"/>
    <p:sldLayoutId id="2147483651" r:id="rId10"/>
    <p:sldLayoutId id="214748365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lidesmania.com/" TargetMode="External"/><Relationship Id="rId4" Type="http://schemas.openxmlformats.org/officeDocument/2006/relationships/slide" Target="/ppt/slides/slide14.xml"/><Relationship Id="rId10" Type="http://schemas.openxmlformats.org/officeDocument/2006/relationships/hyperlink" Target="https://slidesmania.com/" TargetMode="External"/><Relationship Id="rId9" Type="http://schemas.openxmlformats.org/officeDocument/2006/relationships/slide" Target="/ppt/slides/slide3.xml"/><Relationship Id="rId5" Type="http://schemas.openxmlformats.org/officeDocument/2006/relationships/slide" Target="/ppt/slides/slide10.xml"/><Relationship Id="rId6" Type="http://schemas.openxmlformats.org/officeDocument/2006/relationships/slide" Target="/ppt/slides/slide9.xml"/><Relationship Id="rId7" Type="http://schemas.openxmlformats.org/officeDocument/2006/relationships/slide" Target="/ppt/slides/slide6.xml"/><Relationship Id="rId8" Type="http://schemas.openxmlformats.org/officeDocument/2006/relationships/slide" Target="/ppt/slid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14.xml"/><Relationship Id="rId4" Type="http://schemas.openxmlformats.org/officeDocument/2006/relationships/slide" Target="/ppt/slides/slide10.xml"/><Relationship Id="rId9" Type="http://schemas.openxmlformats.org/officeDocument/2006/relationships/image" Target="../media/image5.jpg"/><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14.xml"/><Relationship Id="rId4" Type="http://schemas.openxmlformats.org/officeDocument/2006/relationships/slide" Target="/ppt/slides/slide10.xml"/><Relationship Id="rId9" Type="http://schemas.openxmlformats.org/officeDocument/2006/relationships/image" Target="../media/image5.jpg"/><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7.xml"/><Relationship Id="rId7" Type="http://schemas.openxmlformats.org/officeDocument/2006/relationships/slide" Target="/ppt/slides/slide5.xml"/><Relationship Id="rId8"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4.xml"/><Relationship Id="rId4" Type="http://schemas.openxmlformats.org/officeDocument/2006/relationships/slide" Target="/ppt/slides/slide10.xml"/><Relationship Id="rId9" Type="http://schemas.openxmlformats.org/officeDocument/2006/relationships/image" Target="../media/image5.jpg"/><Relationship Id="rId5" Type="http://schemas.openxmlformats.org/officeDocument/2006/relationships/slide" Target="/ppt/slides/slide9.xml"/><Relationship Id="rId6" Type="http://schemas.openxmlformats.org/officeDocument/2006/relationships/slide" Target="/ppt/slides/slide8.xml"/><Relationship Id="rId7" Type="http://schemas.openxmlformats.org/officeDocument/2006/relationships/slide" Target="/ppt/slides/slide5.xml"/><Relationship Id="rId8"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14.xml"/><Relationship Id="rId4" Type="http://schemas.openxmlformats.org/officeDocument/2006/relationships/slide" Target="/ppt/slides/slide10.xml"/><Relationship Id="rId5" Type="http://schemas.openxmlformats.org/officeDocument/2006/relationships/slide" Target="/ppt/slides/slide9.xml"/><Relationship Id="rId6" Type="http://schemas.openxmlformats.org/officeDocument/2006/relationships/slide" Target="/ppt/slides/slide6.xml"/><Relationship Id="rId7" Type="http://schemas.openxmlformats.org/officeDocument/2006/relationships/slide" Target="/ppt/slides/slide5.xml"/><Relationship Id="rId8"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idx="1" type="subTitle"/>
          </p:nvPr>
        </p:nvSpPr>
        <p:spPr>
          <a:xfrm>
            <a:off x="496800" y="1819025"/>
            <a:ext cx="3065700" cy="677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Objectives</a:t>
            </a:r>
            <a:endParaRPr/>
          </a:p>
        </p:txBody>
      </p:sp>
      <p:sp>
        <p:nvSpPr>
          <p:cNvPr id="272" name="Google Shape;272;p7"/>
          <p:cNvSpPr txBox="1"/>
          <p:nvPr>
            <p:ph idx="2" type="body"/>
          </p:nvPr>
        </p:nvSpPr>
        <p:spPr>
          <a:xfrm>
            <a:off x="328200" y="2564850"/>
            <a:ext cx="3166800" cy="390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Far far away, behind the word mountains, far from the countries Vokalia and Consonantia, there live the blind 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Separated they live in </a:t>
            </a:r>
            <a:r>
              <a:rPr lang="en"/>
              <a:t>Bookmarks Grove</a:t>
            </a:r>
            <a:r>
              <a:rPr lang="en"/>
              <a:t> right at the coast of the Semantics, a large language ocean.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small river named Duden flows by their place and supplies it with the necessary regelialia.</a:t>
            </a:r>
            <a:endParaRPr/>
          </a:p>
        </p:txBody>
      </p:sp>
      <p:sp>
        <p:nvSpPr>
          <p:cNvPr id="273" name="Google Shape;273;p7"/>
          <p:cNvSpPr txBox="1"/>
          <p:nvPr>
            <p:ph type="title"/>
          </p:nvPr>
        </p:nvSpPr>
        <p:spPr>
          <a:xfrm>
            <a:off x="2683850" y="361925"/>
            <a:ext cx="6417000" cy="1213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Overview</a:t>
            </a:r>
            <a:endParaRPr/>
          </a:p>
        </p:txBody>
      </p:sp>
      <p:sp>
        <p:nvSpPr>
          <p:cNvPr id="274" name="Google Shape;274;p7"/>
          <p:cNvSpPr txBox="1"/>
          <p:nvPr>
            <p:ph type="title"/>
          </p:nvPr>
        </p:nvSpPr>
        <p:spPr>
          <a:xfrm>
            <a:off x="9144000" y="924200"/>
            <a:ext cx="2242800" cy="386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i="1" lang="en" sz="1500"/>
              <a:t>Week 5</a:t>
            </a:r>
            <a:endParaRPr i="1" sz="1500"/>
          </a:p>
        </p:txBody>
      </p:sp>
      <p:sp>
        <p:nvSpPr>
          <p:cNvPr id="275" name="Google Shape;275;p7"/>
          <p:cNvSpPr txBox="1"/>
          <p:nvPr>
            <p:ph idx="7" type="subTitle"/>
          </p:nvPr>
        </p:nvSpPr>
        <p:spPr>
          <a:xfrm>
            <a:off x="8406475" y="1819025"/>
            <a:ext cx="3065700" cy="677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Resources</a:t>
            </a:r>
            <a:endParaRPr/>
          </a:p>
        </p:txBody>
      </p:sp>
      <p:sp>
        <p:nvSpPr>
          <p:cNvPr id="276" name="Google Shape;276;p7"/>
          <p:cNvSpPr txBox="1"/>
          <p:nvPr>
            <p:ph idx="8" type="body"/>
          </p:nvPr>
        </p:nvSpPr>
        <p:spPr>
          <a:xfrm>
            <a:off x="8237900" y="2564850"/>
            <a:ext cx="3464100" cy="3376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a list of resources.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Resource 01</a:t>
            </a:r>
            <a:endParaRPr/>
          </a:p>
          <a:p>
            <a:pPr indent="-317500" lvl="0" marL="457200" rtl="0" algn="l">
              <a:spcBef>
                <a:spcPts val="0"/>
              </a:spcBef>
              <a:spcAft>
                <a:spcPts val="0"/>
              </a:spcAft>
              <a:buSzPts val="1400"/>
              <a:buChar char="●"/>
            </a:pPr>
            <a:r>
              <a:rPr lang="en"/>
              <a:t>Resource 02</a:t>
            </a:r>
            <a:endParaRPr/>
          </a:p>
          <a:p>
            <a:pPr indent="-317500" lvl="0" marL="457200" rtl="0" algn="l">
              <a:spcBef>
                <a:spcPts val="0"/>
              </a:spcBef>
              <a:spcAft>
                <a:spcPts val="0"/>
              </a:spcAft>
              <a:buClr>
                <a:schemeClr val="dk1"/>
              </a:buClr>
              <a:buSzPts val="1400"/>
              <a:buChar char="●"/>
            </a:pPr>
            <a:r>
              <a:rPr lang="en">
                <a:solidFill>
                  <a:schemeClr val="dk1"/>
                </a:solidFill>
              </a:rPr>
              <a:t>Resource 03</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Resource 04</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Resource 05</a:t>
            </a:r>
            <a:endParaRPr>
              <a:solidFill>
                <a:schemeClr val="dk1"/>
              </a:solidFill>
            </a:endParaRPr>
          </a:p>
        </p:txBody>
      </p:sp>
      <p:sp>
        <p:nvSpPr>
          <p:cNvPr id="277" name="Google Shape;277;p7"/>
          <p:cNvSpPr txBox="1"/>
          <p:nvPr>
            <p:ph idx="3" type="subTitle"/>
          </p:nvPr>
        </p:nvSpPr>
        <p:spPr>
          <a:xfrm>
            <a:off x="4377850" y="1819025"/>
            <a:ext cx="3065700" cy="677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Materials</a:t>
            </a:r>
            <a:endParaRPr/>
          </a:p>
        </p:txBody>
      </p:sp>
      <p:sp>
        <p:nvSpPr>
          <p:cNvPr id="278" name="Google Shape;278;p7"/>
          <p:cNvSpPr txBox="1"/>
          <p:nvPr>
            <p:ph idx="4" type="body"/>
          </p:nvPr>
        </p:nvSpPr>
        <p:spPr>
          <a:xfrm>
            <a:off x="4209250" y="2564850"/>
            <a:ext cx="3464100" cy="1813200"/>
          </a:xfrm>
          <a:prstGeom prst="rect">
            <a:avLst/>
          </a:prstGeom>
        </p:spPr>
        <p:txBody>
          <a:bodyPr anchorCtr="0" anchor="ctr" bIns="121900" lIns="121900" spcFirstLastPara="1" rIns="121900" wrap="square" tIns="121900">
            <a:noAutofit/>
          </a:bodyPr>
          <a:lstStyle/>
          <a:p>
            <a:pPr indent="-317500" lvl="0" marL="457200" rtl="0" algn="l">
              <a:spcBef>
                <a:spcPts val="0"/>
              </a:spcBef>
              <a:spcAft>
                <a:spcPts val="0"/>
              </a:spcAft>
              <a:buSzPts val="1400"/>
              <a:buChar char="●"/>
            </a:pPr>
            <a:r>
              <a:rPr lang="en"/>
              <a:t>Material 01</a:t>
            </a:r>
            <a:endParaRPr/>
          </a:p>
          <a:p>
            <a:pPr indent="-317500" lvl="0" marL="457200" rtl="0" algn="l">
              <a:spcBef>
                <a:spcPts val="0"/>
              </a:spcBef>
              <a:spcAft>
                <a:spcPts val="0"/>
              </a:spcAft>
              <a:buSzPts val="1400"/>
              <a:buChar char="●"/>
            </a:pPr>
            <a:r>
              <a:rPr lang="en"/>
              <a:t>Material 02</a:t>
            </a:r>
            <a:endParaRPr/>
          </a:p>
          <a:p>
            <a:pPr indent="-317500" lvl="0" marL="457200" rtl="0" algn="l">
              <a:spcBef>
                <a:spcPts val="0"/>
              </a:spcBef>
              <a:spcAft>
                <a:spcPts val="0"/>
              </a:spcAft>
              <a:buSzPts val="1400"/>
              <a:buChar char="●"/>
            </a:pPr>
            <a:r>
              <a:rPr lang="en"/>
              <a:t>Material 03</a:t>
            </a:r>
            <a:endParaRPr/>
          </a:p>
          <a:p>
            <a:pPr indent="-317500" lvl="0" marL="457200" rtl="0" algn="l">
              <a:spcBef>
                <a:spcPts val="0"/>
              </a:spcBef>
              <a:spcAft>
                <a:spcPts val="0"/>
              </a:spcAft>
              <a:buSzPts val="1400"/>
              <a:buChar char="●"/>
            </a:pPr>
            <a:r>
              <a:rPr lang="en"/>
              <a:t>Material 04</a:t>
            </a:r>
            <a:endParaRPr/>
          </a:p>
        </p:txBody>
      </p:sp>
      <p:sp>
        <p:nvSpPr>
          <p:cNvPr id="279" name="Google Shape;279;p7"/>
          <p:cNvSpPr txBox="1"/>
          <p:nvPr>
            <p:ph idx="5" type="subTitle"/>
          </p:nvPr>
        </p:nvSpPr>
        <p:spPr>
          <a:xfrm>
            <a:off x="3737729" y="4728700"/>
            <a:ext cx="4415100" cy="6777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Other</a:t>
            </a:r>
            <a:endParaRPr/>
          </a:p>
        </p:txBody>
      </p:sp>
      <p:sp>
        <p:nvSpPr>
          <p:cNvPr id="280" name="Google Shape;280;p7"/>
          <p:cNvSpPr txBox="1"/>
          <p:nvPr>
            <p:ph idx="6" type="body"/>
          </p:nvPr>
        </p:nvSpPr>
        <p:spPr>
          <a:xfrm>
            <a:off x="3634400" y="5443350"/>
            <a:ext cx="4353900" cy="1098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i="1" lang="en" sz="1700"/>
              <a:t>Aenean commodo ligula eget dolor. Aenean massa.</a:t>
            </a:r>
            <a:endParaRPr b="1" i="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80" name="Shape 480"/>
        <p:cNvGrpSpPr/>
        <p:nvPr/>
      </p:nvGrpSpPr>
      <p:grpSpPr>
        <a:xfrm>
          <a:off x="0" y="0"/>
          <a:ext cx="0" cy="0"/>
          <a:chOff x="0" y="0"/>
          <a:chExt cx="0" cy="0"/>
        </a:xfrm>
      </p:grpSpPr>
      <p:sp>
        <p:nvSpPr>
          <p:cNvPr id="481" name="Google Shape;481;p16"/>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Videos</a:t>
            </a:r>
            <a:endParaRPr/>
          </a:p>
        </p:txBody>
      </p:sp>
      <p:sp>
        <p:nvSpPr>
          <p:cNvPr id="482" name="Google Shape;482;p16"/>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5"/>
                </a:highlight>
              </a:rPr>
              <a:t>This is a title.</a:t>
            </a:r>
            <a:endParaRPr>
              <a:highlight>
                <a:schemeClr val="accent5"/>
              </a:highlight>
            </a:endParaRPr>
          </a:p>
        </p:txBody>
      </p:sp>
      <p:sp>
        <p:nvSpPr>
          <p:cNvPr id="483" name="Google Shape;483;p16"/>
          <p:cNvSpPr txBox="1"/>
          <p:nvPr>
            <p:ph idx="2" type="body"/>
          </p:nvPr>
        </p:nvSpPr>
        <p:spPr>
          <a:xfrm>
            <a:off x="560800"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you can give a </a:t>
            </a:r>
            <a:r>
              <a:rPr lang="en"/>
              <a:t>brief</a:t>
            </a:r>
            <a:r>
              <a:rPr lang="en"/>
              <a:t> introduction for the videos.</a:t>
            </a:r>
            <a:endParaRPr/>
          </a:p>
          <a:p>
            <a:pPr indent="0" lvl="0" marL="0" rtl="0" algn="l">
              <a:spcBef>
                <a:spcPts val="0"/>
              </a:spcBef>
              <a:spcAft>
                <a:spcPts val="0"/>
              </a:spcAft>
              <a:buNone/>
            </a:pPr>
            <a:r>
              <a:t/>
            </a:r>
            <a:endParaRPr/>
          </a:p>
          <a:p>
            <a:pPr indent="0" lvl="0" marL="0" rtl="0" algn="l">
              <a:spcBef>
                <a:spcPts val="0"/>
              </a:spcBef>
              <a:spcAft>
                <a:spcPts val="0"/>
              </a:spcAft>
              <a:buClr>
                <a:schemeClr val="hlink"/>
              </a:buClr>
              <a:buSzPts val="1100"/>
              <a:buFont typeface="Arial"/>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Clr>
                <a:schemeClr val="hlink"/>
              </a:buClr>
              <a:buSzPts val="1100"/>
              <a:buFont typeface="Arial"/>
              <a:buNone/>
            </a:pPr>
            <a:r>
              <a:rPr lang="en">
                <a:solidFill>
                  <a:schemeClr val="dk1"/>
                </a:solidFill>
              </a:rPr>
              <a:t>Separated they live in Bookmarks Grove right at the coast of the Semantics, a large language ocean. </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Clr>
                <a:schemeClr val="hlink"/>
              </a:buClr>
              <a:buSzPts val="1100"/>
              <a:buFont typeface="Arial"/>
              <a:buNone/>
            </a:pPr>
            <a:r>
              <a:rPr lang="en">
                <a:solidFill>
                  <a:schemeClr val="dk1"/>
                </a:solidFill>
              </a:rPr>
              <a:t>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p>
        </p:txBody>
      </p:sp>
      <p:grpSp>
        <p:nvGrpSpPr>
          <p:cNvPr id="484" name="Google Shape;484;p16"/>
          <p:cNvGrpSpPr/>
          <p:nvPr/>
        </p:nvGrpSpPr>
        <p:grpSpPr>
          <a:xfrm>
            <a:off x="7052700" y="5755393"/>
            <a:ext cx="837870" cy="771980"/>
            <a:chOff x="5128970" y="1425505"/>
            <a:chExt cx="1285471" cy="1184381"/>
          </a:xfrm>
        </p:grpSpPr>
        <p:sp>
          <p:nvSpPr>
            <p:cNvPr id="485" name="Google Shape;485;p16"/>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486" name="Google Shape;486;p16"/>
            <p:cNvGrpSpPr/>
            <p:nvPr/>
          </p:nvGrpSpPr>
          <p:grpSpPr>
            <a:xfrm>
              <a:off x="5321520" y="1425505"/>
              <a:ext cx="1092921" cy="1092921"/>
              <a:chOff x="5321520" y="1425505"/>
              <a:chExt cx="1092921" cy="1092921"/>
            </a:xfrm>
          </p:grpSpPr>
          <p:sp>
            <p:nvSpPr>
              <p:cNvPr id="487" name="Google Shape;487;p16"/>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88" name="Google Shape;488;p16"/>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89" name="Google Shape;489;p16"/>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90" name="Google Shape;490;p16">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6"/>
          <p:cNvSpPr txBox="1"/>
          <p:nvPr>
            <p:ph idx="2" type="body"/>
          </p:nvPr>
        </p:nvSpPr>
        <p:spPr>
          <a:xfrm>
            <a:off x="6174614"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hlink"/>
              </a:buClr>
              <a:buSzPts val="1100"/>
              <a:buFont typeface="Arial"/>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 small river named Duden flows by their place and supplies it with the necessary regelialia.</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None/>
            </a:pPr>
            <a:r>
              <a:rPr lang="en"/>
              <a:t>The Big Oxmox advised her not to do so, because there were thousands of bad Commas.</a:t>
            </a:r>
            <a:endParaRPr/>
          </a:p>
        </p:txBody>
      </p:sp>
      <p:sp>
        <p:nvSpPr>
          <p:cNvPr id="497" name="Google Shape;497;p16">
            <a:hlinkClick action="ppaction://hlinkshowjump?jump=nextslide"/>
          </p:cNvPr>
          <p:cNvSpPr/>
          <p:nvPr/>
        </p:nvSpPr>
        <p:spPr>
          <a:xfrm>
            <a:off x="4681054" y="4781047"/>
            <a:ext cx="26490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01" name="Shape 501"/>
        <p:cNvGrpSpPr/>
        <p:nvPr/>
      </p:nvGrpSpPr>
      <p:grpSpPr>
        <a:xfrm>
          <a:off x="0" y="0"/>
          <a:ext cx="0" cy="0"/>
          <a:chOff x="0" y="0"/>
          <a:chExt cx="0" cy="0"/>
        </a:xfrm>
      </p:grpSpPr>
      <p:sp>
        <p:nvSpPr>
          <p:cNvPr id="502" name="Google Shape;502;p17"/>
          <p:cNvSpPr txBox="1"/>
          <p:nvPr>
            <p:ph idx="1" type="subTitle"/>
          </p:nvPr>
        </p:nvSpPr>
        <p:spPr>
          <a:xfrm>
            <a:off x="8684700" y="722900"/>
            <a:ext cx="2588700" cy="516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This is the title.</a:t>
            </a:r>
            <a:endParaRPr/>
          </a:p>
        </p:txBody>
      </p:sp>
      <p:sp>
        <p:nvSpPr>
          <p:cNvPr id="503" name="Google Shape;503;p17"/>
          <p:cNvSpPr txBox="1"/>
          <p:nvPr>
            <p:ph idx="2" type="body"/>
          </p:nvPr>
        </p:nvSpPr>
        <p:spPr>
          <a:xfrm>
            <a:off x="8285375" y="1467250"/>
            <a:ext cx="3250500" cy="293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Far far away, behind the word mountains, far from the countries Vokalia and Consonantia, there live the blind 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Separated they live in Bookmarks Grove right at the coast of the Semantics, a large language ocean.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small river named Duden flows by their place and supplies it with the necessary regelialia.</a:t>
            </a:r>
            <a:endParaRPr/>
          </a:p>
          <a:p>
            <a:pPr indent="0" lvl="0" marL="0" rtl="0" algn="l">
              <a:spcBef>
                <a:spcPts val="0"/>
              </a:spcBef>
              <a:spcAft>
                <a:spcPts val="0"/>
              </a:spcAft>
              <a:buNone/>
            </a:pPr>
            <a:r>
              <a:t/>
            </a:r>
            <a:endParaRPr/>
          </a:p>
        </p:txBody>
      </p:sp>
      <p:grpSp>
        <p:nvGrpSpPr>
          <p:cNvPr id="504" name="Google Shape;504;p17"/>
          <p:cNvGrpSpPr/>
          <p:nvPr/>
        </p:nvGrpSpPr>
        <p:grpSpPr>
          <a:xfrm>
            <a:off x="7052700" y="5755393"/>
            <a:ext cx="837870" cy="771980"/>
            <a:chOff x="5128970" y="1425505"/>
            <a:chExt cx="1285471" cy="1184381"/>
          </a:xfrm>
        </p:grpSpPr>
        <p:sp>
          <p:nvSpPr>
            <p:cNvPr id="505" name="Google Shape;505;p17"/>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06" name="Google Shape;506;p17"/>
            <p:cNvGrpSpPr/>
            <p:nvPr/>
          </p:nvGrpSpPr>
          <p:grpSpPr>
            <a:xfrm>
              <a:off x="5321520" y="1425505"/>
              <a:ext cx="1092921" cy="1092921"/>
              <a:chOff x="5321520" y="1425505"/>
              <a:chExt cx="1092921" cy="1092921"/>
            </a:xfrm>
          </p:grpSpPr>
          <p:sp>
            <p:nvSpPr>
              <p:cNvPr id="507" name="Google Shape;507;p17"/>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08" name="Google Shape;508;p17"/>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09" name="Google Shape;509;p17"/>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10" name="Google Shape;510;p17">
            <a:hlinkClick action="ppaction://hlinkshowjump?jump=nextslide"/>
          </p:cNvPr>
          <p:cNvSpPr/>
          <p:nvPr/>
        </p:nvSpPr>
        <p:spPr>
          <a:xfrm>
            <a:off x="10014306" y="4630200"/>
            <a:ext cx="15216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sp>
        <p:nvSpPr>
          <p:cNvPr id="511" name="Google Shape;511;p17">
            <a:hlinkClick action="ppaction://hlinkshowjump?jump=previousslide"/>
          </p:cNvPr>
          <p:cNvSpPr/>
          <p:nvPr/>
        </p:nvSpPr>
        <p:spPr>
          <a:xfrm>
            <a:off x="8285371" y="4630200"/>
            <a:ext cx="15216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sp>
        <p:nvSpPr>
          <p:cNvPr id="512" name="Google Shape;512;p17"/>
          <p:cNvSpPr/>
          <p:nvPr/>
        </p:nvSpPr>
        <p:spPr>
          <a:xfrm>
            <a:off x="8285367" y="851502"/>
            <a:ext cx="267300" cy="267300"/>
          </a:xfrm>
          <a:prstGeom prst="ellipse">
            <a:avLst/>
          </a:prstGeom>
          <a:solidFill>
            <a:schemeClr val="accen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13" name="Google Shape;513;p17"/>
          <p:cNvSpPr txBox="1"/>
          <p:nvPr/>
        </p:nvSpPr>
        <p:spPr>
          <a:xfrm>
            <a:off x="1465867" y="345652"/>
            <a:ext cx="5344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800">
                <a:solidFill>
                  <a:srgbClr val="343031"/>
                </a:solidFill>
                <a:latin typeface="Roboto Slab"/>
                <a:ea typeface="Roboto Slab"/>
                <a:cs typeface="Roboto Slab"/>
                <a:sym typeface="Roboto Slab"/>
              </a:rPr>
              <a:t>Videos</a:t>
            </a:r>
            <a:endParaRPr/>
          </a:p>
        </p:txBody>
      </p:sp>
      <p:sp>
        <p:nvSpPr>
          <p:cNvPr id="514" name="Google Shape;514;p17">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23" name="Shape 523"/>
        <p:cNvGrpSpPr/>
        <p:nvPr/>
      </p:nvGrpSpPr>
      <p:grpSpPr>
        <a:xfrm>
          <a:off x="0" y="0"/>
          <a:ext cx="0" cy="0"/>
          <a:chOff x="0" y="0"/>
          <a:chExt cx="0" cy="0"/>
        </a:xfrm>
      </p:grpSpPr>
      <p:sp>
        <p:nvSpPr>
          <p:cNvPr id="524" name="Google Shape;524;p18"/>
          <p:cNvSpPr txBox="1"/>
          <p:nvPr>
            <p:ph idx="1" type="subTitle"/>
          </p:nvPr>
        </p:nvSpPr>
        <p:spPr>
          <a:xfrm>
            <a:off x="8684700" y="722900"/>
            <a:ext cx="2588700" cy="516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This is the title.</a:t>
            </a:r>
            <a:endParaRPr/>
          </a:p>
        </p:txBody>
      </p:sp>
      <p:sp>
        <p:nvSpPr>
          <p:cNvPr id="525" name="Google Shape;525;p18"/>
          <p:cNvSpPr txBox="1"/>
          <p:nvPr>
            <p:ph idx="2" type="body"/>
          </p:nvPr>
        </p:nvSpPr>
        <p:spPr>
          <a:xfrm>
            <a:off x="8285375" y="1467250"/>
            <a:ext cx="3250500" cy="293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Far far away, behind the word mountains, far from the countries Vokalia and Consonantia, there live the blind 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Separated they live in Bookmarks Grove right at the coast of the Semantics, a large language ocean.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small river named Duden flows by their place and supplies it with the necessary regelialia.</a:t>
            </a:r>
            <a:endParaRPr/>
          </a:p>
          <a:p>
            <a:pPr indent="0" lvl="0" marL="0" rtl="0" algn="l">
              <a:spcBef>
                <a:spcPts val="0"/>
              </a:spcBef>
              <a:spcAft>
                <a:spcPts val="0"/>
              </a:spcAft>
              <a:buNone/>
            </a:pPr>
            <a:r>
              <a:t/>
            </a:r>
            <a:endParaRPr/>
          </a:p>
        </p:txBody>
      </p:sp>
      <p:grpSp>
        <p:nvGrpSpPr>
          <p:cNvPr id="526" name="Google Shape;526;p18"/>
          <p:cNvGrpSpPr/>
          <p:nvPr/>
        </p:nvGrpSpPr>
        <p:grpSpPr>
          <a:xfrm>
            <a:off x="7052700" y="5755393"/>
            <a:ext cx="837870" cy="771980"/>
            <a:chOff x="5128970" y="1425505"/>
            <a:chExt cx="1285471" cy="1184381"/>
          </a:xfrm>
        </p:grpSpPr>
        <p:sp>
          <p:nvSpPr>
            <p:cNvPr id="527" name="Google Shape;527;p18"/>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28" name="Google Shape;528;p18"/>
            <p:cNvGrpSpPr/>
            <p:nvPr/>
          </p:nvGrpSpPr>
          <p:grpSpPr>
            <a:xfrm>
              <a:off x="5321520" y="1425505"/>
              <a:ext cx="1092921" cy="1092921"/>
              <a:chOff x="5321520" y="1425505"/>
              <a:chExt cx="1092921" cy="1092921"/>
            </a:xfrm>
          </p:grpSpPr>
          <p:sp>
            <p:nvSpPr>
              <p:cNvPr id="529" name="Google Shape;529;p18"/>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30" name="Google Shape;530;p18"/>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31" name="Google Shape;531;p18"/>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32" name="Google Shape;532;p18"/>
          <p:cNvSpPr/>
          <p:nvPr/>
        </p:nvSpPr>
        <p:spPr>
          <a:xfrm>
            <a:off x="8285367" y="851502"/>
            <a:ext cx="267300" cy="267300"/>
          </a:xfrm>
          <a:prstGeom prst="ellipse">
            <a:avLst/>
          </a:prstGeom>
          <a:solidFill>
            <a:schemeClr val="accent6"/>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33" name="Google Shape;533;p18"/>
          <p:cNvSpPr txBox="1"/>
          <p:nvPr/>
        </p:nvSpPr>
        <p:spPr>
          <a:xfrm>
            <a:off x="1465867" y="345652"/>
            <a:ext cx="5344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800">
                <a:solidFill>
                  <a:srgbClr val="343031"/>
                </a:solidFill>
                <a:latin typeface="Roboto Slab"/>
                <a:ea typeface="Roboto Slab"/>
                <a:cs typeface="Roboto Slab"/>
                <a:sym typeface="Roboto Slab"/>
              </a:rPr>
              <a:t>Videos</a:t>
            </a:r>
            <a:endParaRPr/>
          </a:p>
        </p:txBody>
      </p:sp>
      <p:sp>
        <p:nvSpPr>
          <p:cNvPr id="534" name="Google Shape;534;p18">
            <a:hlinkClick action="ppaction://hlinkshowjump?jump=nextslide"/>
          </p:cNvPr>
          <p:cNvSpPr/>
          <p:nvPr/>
        </p:nvSpPr>
        <p:spPr>
          <a:xfrm>
            <a:off x="10014306" y="4630200"/>
            <a:ext cx="15216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sp>
        <p:nvSpPr>
          <p:cNvPr id="535" name="Google Shape;535;p18">
            <a:hlinkClick action="ppaction://hlinkshowjump?jump=previousslide"/>
          </p:cNvPr>
          <p:cNvSpPr/>
          <p:nvPr/>
        </p:nvSpPr>
        <p:spPr>
          <a:xfrm>
            <a:off x="8285371" y="4630200"/>
            <a:ext cx="15216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grpSp>
        <p:nvGrpSpPr>
          <p:cNvPr id="536" name="Google Shape;536;p18"/>
          <p:cNvGrpSpPr/>
          <p:nvPr/>
        </p:nvGrpSpPr>
        <p:grpSpPr>
          <a:xfrm>
            <a:off x="7052700" y="5755393"/>
            <a:ext cx="837870" cy="771980"/>
            <a:chOff x="5128970" y="1425505"/>
            <a:chExt cx="1285471" cy="1184381"/>
          </a:xfrm>
        </p:grpSpPr>
        <p:sp>
          <p:nvSpPr>
            <p:cNvPr id="537" name="Google Shape;537;p18"/>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38" name="Google Shape;538;p18"/>
            <p:cNvGrpSpPr/>
            <p:nvPr/>
          </p:nvGrpSpPr>
          <p:grpSpPr>
            <a:xfrm>
              <a:off x="5321520" y="1425505"/>
              <a:ext cx="1092921" cy="1092921"/>
              <a:chOff x="5321520" y="1425505"/>
              <a:chExt cx="1092921" cy="1092921"/>
            </a:xfrm>
          </p:grpSpPr>
          <p:sp>
            <p:nvSpPr>
              <p:cNvPr id="539" name="Google Shape;539;p18"/>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40" name="Google Shape;540;p18"/>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41" name="Google Shape;541;p18"/>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42" name="Google Shape;542;p18">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51" name="Shape 551"/>
        <p:cNvGrpSpPr/>
        <p:nvPr/>
      </p:nvGrpSpPr>
      <p:grpSpPr>
        <a:xfrm>
          <a:off x="0" y="0"/>
          <a:ext cx="0" cy="0"/>
          <a:chOff x="0" y="0"/>
          <a:chExt cx="0" cy="0"/>
        </a:xfrm>
      </p:grpSpPr>
      <p:sp>
        <p:nvSpPr>
          <p:cNvPr id="552" name="Google Shape;552;p19"/>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Videos</a:t>
            </a:r>
            <a:endParaRPr/>
          </a:p>
        </p:txBody>
      </p:sp>
      <p:sp>
        <p:nvSpPr>
          <p:cNvPr id="553" name="Google Shape;553;p19"/>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5"/>
                </a:highlight>
              </a:rPr>
              <a:t>This is a title.</a:t>
            </a:r>
            <a:endParaRPr>
              <a:highlight>
                <a:schemeClr val="accent5"/>
              </a:highlight>
            </a:endParaRPr>
          </a:p>
        </p:txBody>
      </p:sp>
      <p:sp>
        <p:nvSpPr>
          <p:cNvPr id="554" name="Google Shape;554;p19"/>
          <p:cNvSpPr txBox="1"/>
          <p:nvPr>
            <p:ph idx="2" type="body"/>
          </p:nvPr>
        </p:nvSpPr>
        <p:spPr>
          <a:xfrm>
            <a:off x="560800" y="1619650"/>
            <a:ext cx="108897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Far far away, behind the word mountains, far from the countries Vokalia and Consonantia, there live the blind 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Separated they live in Bookmarks Grove right at the coast of the Semantics, a large language ocean. A small river named Duden flows by their place and supplies it with the necessary regelialia.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Big Oxmox advised her not to do so, because there were thousands of bad Commas.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 packed her seven versalia, put her initial into the belt and made herself on the way. When she reached the first hills of the Italic Mountains, she had a last view back on the skyline of her hometown </a:t>
            </a:r>
            <a:r>
              <a:rPr lang="en"/>
              <a:t>Bookmarks Grove</a:t>
            </a:r>
            <a:r>
              <a:rPr lang="en"/>
              <a:t>, the headline of Alphabet Village and the subline of her own road, the Line Lane.</a:t>
            </a:r>
            <a:endParaRPr/>
          </a:p>
        </p:txBody>
      </p:sp>
      <p:grpSp>
        <p:nvGrpSpPr>
          <p:cNvPr id="555" name="Google Shape;555;p19"/>
          <p:cNvGrpSpPr/>
          <p:nvPr/>
        </p:nvGrpSpPr>
        <p:grpSpPr>
          <a:xfrm>
            <a:off x="7052700" y="5755393"/>
            <a:ext cx="837870" cy="771980"/>
            <a:chOff x="5128970" y="1425505"/>
            <a:chExt cx="1285471" cy="1184381"/>
          </a:xfrm>
        </p:grpSpPr>
        <p:sp>
          <p:nvSpPr>
            <p:cNvPr id="556" name="Google Shape;556;p19"/>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57" name="Google Shape;557;p19"/>
            <p:cNvGrpSpPr/>
            <p:nvPr/>
          </p:nvGrpSpPr>
          <p:grpSpPr>
            <a:xfrm>
              <a:off x="5321520" y="1425505"/>
              <a:ext cx="1092921" cy="1092921"/>
              <a:chOff x="5321520" y="1425505"/>
              <a:chExt cx="1092921" cy="1092921"/>
            </a:xfrm>
          </p:grpSpPr>
          <p:sp>
            <p:nvSpPr>
              <p:cNvPr id="558" name="Google Shape;558;p19"/>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59" name="Google Shape;559;p19"/>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60" name="Google Shape;560;p19"/>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561" name="Google Shape;561;p19"/>
          <p:cNvGrpSpPr/>
          <p:nvPr/>
        </p:nvGrpSpPr>
        <p:grpSpPr>
          <a:xfrm>
            <a:off x="7052700" y="5755393"/>
            <a:ext cx="837870" cy="771980"/>
            <a:chOff x="5128970" y="1425505"/>
            <a:chExt cx="1285471" cy="1184381"/>
          </a:xfrm>
        </p:grpSpPr>
        <p:sp>
          <p:nvSpPr>
            <p:cNvPr id="562" name="Google Shape;562;p19"/>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63" name="Google Shape;563;p19"/>
            <p:cNvGrpSpPr/>
            <p:nvPr/>
          </p:nvGrpSpPr>
          <p:grpSpPr>
            <a:xfrm>
              <a:off x="5321520" y="1425505"/>
              <a:ext cx="1092921" cy="1092921"/>
              <a:chOff x="5321520" y="1425505"/>
              <a:chExt cx="1092921" cy="1092921"/>
            </a:xfrm>
          </p:grpSpPr>
          <p:sp>
            <p:nvSpPr>
              <p:cNvPr id="564" name="Google Shape;564;p19"/>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65" name="Google Shape;565;p19"/>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66" name="Google Shape;566;p19"/>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67" name="Google Shape;567;p19">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a:hlinkClick action="ppaction://hlinkshowjump?jump=previousslide"/>
          </p:cNvPr>
          <p:cNvSpPr/>
          <p:nvPr/>
        </p:nvSpPr>
        <p:spPr>
          <a:xfrm>
            <a:off x="4681054" y="4781047"/>
            <a:ext cx="2649000" cy="462000"/>
          </a:xfrm>
          <a:prstGeom prst="roundRect">
            <a:avLst>
              <a:gd fmla="val 10545" name="adj"/>
            </a:avLst>
          </a:prstGeom>
          <a:solidFill>
            <a:schemeClr val="accent5"/>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77" name="Shape 577"/>
        <p:cNvGrpSpPr/>
        <p:nvPr/>
      </p:nvGrpSpPr>
      <p:grpSpPr>
        <a:xfrm>
          <a:off x="0" y="0"/>
          <a:ext cx="0" cy="0"/>
          <a:chOff x="0" y="0"/>
          <a:chExt cx="0" cy="0"/>
        </a:xfrm>
      </p:grpSpPr>
      <p:sp>
        <p:nvSpPr>
          <p:cNvPr id="578" name="Google Shape;578;p20"/>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Activities</a:t>
            </a:r>
            <a:endParaRPr/>
          </a:p>
        </p:txBody>
      </p:sp>
      <p:sp>
        <p:nvSpPr>
          <p:cNvPr id="579" name="Google Shape;579;p20"/>
          <p:cNvSpPr txBox="1"/>
          <p:nvPr>
            <p:ph type="title"/>
          </p:nvPr>
        </p:nvSpPr>
        <p:spPr>
          <a:xfrm>
            <a:off x="560700" y="1103350"/>
            <a:ext cx="72624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6"/>
                </a:highlight>
              </a:rPr>
              <a:t>This is a title.</a:t>
            </a:r>
            <a:endParaRPr>
              <a:highlight>
                <a:schemeClr val="accent6"/>
              </a:highlight>
            </a:endParaRPr>
          </a:p>
        </p:txBody>
      </p:sp>
      <p:sp>
        <p:nvSpPr>
          <p:cNvPr id="580" name="Google Shape;580;p20"/>
          <p:cNvSpPr txBox="1"/>
          <p:nvPr>
            <p:ph idx="2" type="body"/>
          </p:nvPr>
        </p:nvSpPr>
        <p:spPr>
          <a:xfrm>
            <a:off x="560775" y="1619650"/>
            <a:ext cx="7262400" cy="1197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add a list of activities here and link to those activities.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you can link the titles of each document to their corresponding file or URL.</a:t>
            </a:r>
            <a:endParaRPr/>
          </a:p>
          <a:p>
            <a:pPr indent="0" lvl="0" marL="0" rtl="0" algn="l">
              <a:spcBef>
                <a:spcPts val="0"/>
              </a:spcBef>
              <a:spcAft>
                <a:spcPts val="0"/>
              </a:spcAft>
              <a:buNone/>
            </a:pPr>
            <a:r>
              <a:rPr lang="en"/>
              <a:t>Delete or duplicate icons if you need more or less.</a:t>
            </a:r>
            <a:endParaRPr/>
          </a:p>
          <a:p>
            <a:pPr indent="0" lvl="0" marL="0" rtl="0" algn="l">
              <a:spcBef>
                <a:spcPts val="0"/>
              </a:spcBef>
              <a:spcAft>
                <a:spcPts val="0"/>
              </a:spcAft>
              <a:buNone/>
            </a:pPr>
            <a:r>
              <a:t/>
            </a:r>
            <a:endParaRPr/>
          </a:p>
        </p:txBody>
      </p:sp>
      <p:grpSp>
        <p:nvGrpSpPr>
          <p:cNvPr id="581" name="Google Shape;581;p20"/>
          <p:cNvGrpSpPr/>
          <p:nvPr/>
        </p:nvGrpSpPr>
        <p:grpSpPr>
          <a:xfrm>
            <a:off x="7929392" y="5755393"/>
            <a:ext cx="837870" cy="771980"/>
            <a:chOff x="5128970" y="1425505"/>
            <a:chExt cx="1285471" cy="1184381"/>
          </a:xfrm>
        </p:grpSpPr>
        <p:sp>
          <p:nvSpPr>
            <p:cNvPr id="582" name="Google Shape;582;p20"/>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583" name="Google Shape;583;p20"/>
            <p:cNvGrpSpPr/>
            <p:nvPr/>
          </p:nvGrpSpPr>
          <p:grpSpPr>
            <a:xfrm>
              <a:off x="5321520" y="1425505"/>
              <a:ext cx="1092921" cy="1092921"/>
              <a:chOff x="5321520" y="1425505"/>
              <a:chExt cx="1092921" cy="1092921"/>
            </a:xfrm>
          </p:grpSpPr>
          <p:sp>
            <p:nvSpPr>
              <p:cNvPr id="584" name="Google Shape;584;p20"/>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585" name="Google Shape;585;p20"/>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86" name="Google Shape;586;p20"/>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6"/>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587" name="Google Shape;587;p20">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20"/>
          <p:cNvGrpSpPr/>
          <p:nvPr/>
        </p:nvGrpSpPr>
        <p:grpSpPr>
          <a:xfrm>
            <a:off x="677110" y="3052255"/>
            <a:ext cx="978910" cy="978910"/>
            <a:chOff x="1513905" y="1661882"/>
            <a:chExt cx="4142657" cy="4142657"/>
          </a:xfrm>
        </p:grpSpPr>
        <p:grpSp>
          <p:nvGrpSpPr>
            <p:cNvPr id="594" name="Google Shape;594;p20"/>
            <p:cNvGrpSpPr/>
            <p:nvPr/>
          </p:nvGrpSpPr>
          <p:grpSpPr>
            <a:xfrm>
              <a:off x="2416375" y="2136827"/>
              <a:ext cx="2494241" cy="3382650"/>
              <a:chOff x="5802076" y="3175400"/>
              <a:chExt cx="238624" cy="323618"/>
            </a:xfrm>
          </p:grpSpPr>
          <p:sp>
            <p:nvSpPr>
              <p:cNvPr id="595" name="Google Shape;595;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96" name="Google Shape;596;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597" name="Google Shape;597;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598" name="Google Shape;598;p20"/>
          <p:cNvGrpSpPr/>
          <p:nvPr/>
        </p:nvGrpSpPr>
        <p:grpSpPr>
          <a:xfrm>
            <a:off x="1809898" y="3052255"/>
            <a:ext cx="978910" cy="978910"/>
            <a:chOff x="1513905" y="1661882"/>
            <a:chExt cx="4142657" cy="4142657"/>
          </a:xfrm>
        </p:grpSpPr>
        <p:grpSp>
          <p:nvGrpSpPr>
            <p:cNvPr id="599" name="Google Shape;599;p20"/>
            <p:cNvGrpSpPr/>
            <p:nvPr/>
          </p:nvGrpSpPr>
          <p:grpSpPr>
            <a:xfrm>
              <a:off x="2416375" y="2136827"/>
              <a:ext cx="2494241" cy="3382650"/>
              <a:chOff x="5802076" y="3175400"/>
              <a:chExt cx="238624" cy="323618"/>
            </a:xfrm>
          </p:grpSpPr>
          <p:sp>
            <p:nvSpPr>
              <p:cNvPr id="600" name="Google Shape;600;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01" name="Google Shape;601;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602" name="Google Shape;602;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603" name="Google Shape;603;p20"/>
          <p:cNvGrpSpPr/>
          <p:nvPr/>
        </p:nvGrpSpPr>
        <p:grpSpPr>
          <a:xfrm>
            <a:off x="2942686" y="3052255"/>
            <a:ext cx="978910" cy="978910"/>
            <a:chOff x="1513905" y="1661882"/>
            <a:chExt cx="4142657" cy="4142657"/>
          </a:xfrm>
        </p:grpSpPr>
        <p:grpSp>
          <p:nvGrpSpPr>
            <p:cNvPr id="604" name="Google Shape;604;p20"/>
            <p:cNvGrpSpPr/>
            <p:nvPr/>
          </p:nvGrpSpPr>
          <p:grpSpPr>
            <a:xfrm>
              <a:off x="2416375" y="2136827"/>
              <a:ext cx="2494241" cy="3382650"/>
              <a:chOff x="5802076" y="3175400"/>
              <a:chExt cx="238624" cy="323618"/>
            </a:xfrm>
          </p:grpSpPr>
          <p:sp>
            <p:nvSpPr>
              <p:cNvPr id="605" name="Google Shape;605;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06" name="Google Shape;606;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607" name="Google Shape;607;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608" name="Google Shape;608;p20"/>
          <p:cNvGrpSpPr/>
          <p:nvPr/>
        </p:nvGrpSpPr>
        <p:grpSpPr>
          <a:xfrm>
            <a:off x="4075460" y="3069055"/>
            <a:ext cx="978910" cy="978910"/>
            <a:chOff x="1513905" y="1661882"/>
            <a:chExt cx="4142657" cy="4142657"/>
          </a:xfrm>
        </p:grpSpPr>
        <p:grpSp>
          <p:nvGrpSpPr>
            <p:cNvPr id="609" name="Google Shape;609;p20"/>
            <p:cNvGrpSpPr/>
            <p:nvPr/>
          </p:nvGrpSpPr>
          <p:grpSpPr>
            <a:xfrm>
              <a:off x="2416375" y="2136827"/>
              <a:ext cx="2494241" cy="3382650"/>
              <a:chOff x="5802076" y="3175400"/>
              <a:chExt cx="238624" cy="323618"/>
            </a:xfrm>
          </p:grpSpPr>
          <p:sp>
            <p:nvSpPr>
              <p:cNvPr id="610" name="Google Shape;610;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11" name="Google Shape;611;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612" name="Google Shape;612;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613" name="Google Shape;613;p20"/>
          <p:cNvGrpSpPr/>
          <p:nvPr/>
        </p:nvGrpSpPr>
        <p:grpSpPr>
          <a:xfrm>
            <a:off x="5208248" y="3069055"/>
            <a:ext cx="978910" cy="978910"/>
            <a:chOff x="1513905" y="1661882"/>
            <a:chExt cx="4142657" cy="4142657"/>
          </a:xfrm>
        </p:grpSpPr>
        <p:grpSp>
          <p:nvGrpSpPr>
            <p:cNvPr id="614" name="Google Shape;614;p20"/>
            <p:cNvGrpSpPr/>
            <p:nvPr/>
          </p:nvGrpSpPr>
          <p:grpSpPr>
            <a:xfrm>
              <a:off x="2416375" y="2136827"/>
              <a:ext cx="2494241" cy="3382650"/>
              <a:chOff x="5802076" y="3175400"/>
              <a:chExt cx="238624" cy="323618"/>
            </a:xfrm>
          </p:grpSpPr>
          <p:sp>
            <p:nvSpPr>
              <p:cNvPr id="615" name="Google Shape;615;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16" name="Google Shape;616;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617" name="Google Shape;617;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618" name="Google Shape;618;p20"/>
          <p:cNvSpPr txBox="1"/>
          <p:nvPr/>
        </p:nvSpPr>
        <p:spPr>
          <a:xfrm>
            <a:off x="688975" y="398954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Doc</a:t>
            </a:r>
            <a:endParaRPr/>
          </a:p>
        </p:txBody>
      </p:sp>
      <p:sp>
        <p:nvSpPr>
          <p:cNvPr id="619" name="Google Shape;619;p20"/>
          <p:cNvSpPr txBox="1"/>
          <p:nvPr/>
        </p:nvSpPr>
        <p:spPr>
          <a:xfrm>
            <a:off x="1798950" y="398955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Sheet</a:t>
            </a:r>
            <a:endParaRPr/>
          </a:p>
        </p:txBody>
      </p:sp>
      <p:sp>
        <p:nvSpPr>
          <p:cNvPr id="620" name="Google Shape;620;p20"/>
          <p:cNvSpPr txBox="1"/>
          <p:nvPr/>
        </p:nvSpPr>
        <p:spPr>
          <a:xfrm>
            <a:off x="2908925" y="398955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Website A</a:t>
            </a:r>
            <a:endParaRPr/>
          </a:p>
        </p:txBody>
      </p:sp>
      <p:sp>
        <p:nvSpPr>
          <p:cNvPr id="621" name="Google Shape;621;p20"/>
          <p:cNvSpPr txBox="1"/>
          <p:nvPr/>
        </p:nvSpPr>
        <p:spPr>
          <a:xfrm>
            <a:off x="4064513" y="398955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Website B</a:t>
            </a:r>
            <a:endParaRPr/>
          </a:p>
        </p:txBody>
      </p:sp>
      <p:sp>
        <p:nvSpPr>
          <p:cNvPr id="622" name="Google Shape;622;p20"/>
          <p:cNvSpPr txBox="1"/>
          <p:nvPr/>
        </p:nvSpPr>
        <p:spPr>
          <a:xfrm>
            <a:off x="5197288" y="398955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Slides</a:t>
            </a:r>
            <a:endParaRPr/>
          </a:p>
        </p:txBody>
      </p:sp>
      <p:grpSp>
        <p:nvGrpSpPr>
          <p:cNvPr id="623" name="Google Shape;623;p20"/>
          <p:cNvGrpSpPr/>
          <p:nvPr/>
        </p:nvGrpSpPr>
        <p:grpSpPr>
          <a:xfrm>
            <a:off x="6318223" y="3069055"/>
            <a:ext cx="978910" cy="978910"/>
            <a:chOff x="1513905" y="1661882"/>
            <a:chExt cx="4142657" cy="4142657"/>
          </a:xfrm>
        </p:grpSpPr>
        <p:grpSp>
          <p:nvGrpSpPr>
            <p:cNvPr id="624" name="Google Shape;624;p20"/>
            <p:cNvGrpSpPr/>
            <p:nvPr/>
          </p:nvGrpSpPr>
          <p:grpSpPr>
            <a:xfrm>
              <a:off x="2416375" y="2136827"/>
              <a:ext cx="2494241" cy="3382650"/>
              <a:chOff x="5802076" y="3175400"/>
              <a:chExt cx="238624" cy="323618"/>
            </a:xfrm>
          </p:grpSpPr>
          <p:sp>
            <p:nvSpPr>
              <p:cNvPr id="625" name="Google Shape;625;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26" name="Google Shape;626;p20"/>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627" name="Google Shape;627;p20"/>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628" name="Google Shape;628;p20"/>
          <p:cNvSpPr txBox="1"/>
          <p:nvPr/>
        </p:nvSpPr>
        <p:spPr>
          <a:xfrm>
            <a:off x="6307263" y="398955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Doc1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21"/>
          <p:cNvSpPr txBox="1"/>
          <p:nvPr>
            <p:ph idx="2" type="body"/>
          </p:nvPr>
        </p:nvSpPr>
        <p:spPr>
          <a:xfrm>
            <a:off x="623200" y="1248325"/>
            <a:ext cx="10767000" cy="3348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rPr lang="en" sz="3500"/>
              <a:t>Template by </a:t>
            </a:r>
            <a:r>
              <a:rPr lang="en" sz="3500" u="sng">
                <a:solidFill>
                  <a:schemeClr val="hlink"/>
                </a:solidFill>
                <a:hlinkClick r:id="rId3"/>
              </a:rPr>
              <a:t>SlidesMania</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t/>
            </a:r>
            <a:endParaRPr sz="2600"/>
          </a:p>
          <a:p>
            <a:pPr indent="0" lvl="0" marL="0" rtl="0" algn="ctr">
              <a:spcBef>
                <a:spcPts val="0"/>
              </a:spcBef>
              <a:spcAft>
                <a:spcPts val="0"/>
              </a:spcAft>
              <a:buNone/>
            </a:pPr>
            <a:r>
              <a:rPr lang="en" sz="1400"/>
              <a:t>Fonts used in this presentation: Roboto Slab.</a:t>
            </a:r>
            <a:endParaRPr sz="1400"/>
          </a:p>
          <a:p>
            <a:pPr indent="0" lvl="0" marL="0" rtl="0" algn="ctr">
              <a:spcBef>
                <a:spcPts val="0"/>
              </a:spcBef>
              <a:spcAft>
                <a:spcPts val="0"/>
              </a:spcAft>
              <a:buNone/>
            </a:pPr>
            <a:r>
              <a:t/>
            </a:r>
            <a:endParaRPr sz="2600"/>
          </a:p>
        </p:txBody>
      </p:sp>
      <p:sp>
        <p:nvSpPr>
          <p:cNvPr id="634" name="Google Shape;634;p21"/>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Credits</a:t>
            </a:r>
            <a:endParaRPr/>
          </a:p>
        </p:txBody>
      </p:sp>
      <p:sp>
        <p:nvSpPr>
          <p:cNvPr id="635" name="Google Shape;635;p21">
            <a:hlinkClick action="ppaction://hlinksldjump" r:id="rId4"/>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a:hlinkClick action="ppaction://hlinksldjump" r:id="rId5"/>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a:hlinkClick action="ppaction://hlinksldjump" r:id="rId6"/>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a:hlinkClick action="ppaction://hlinksldjump" r:id="rId7"/>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a:hlinkClick action="ppaction://hlinksldjump" r:id="rId8"/>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a:hlinkClick action="ppaction://hlinksldjump" r:id="rId9"/>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a:hlinkClick r:id="rId10"/>
          </p:cNvPr>
          <p:cNvSpPr/>
          <p:nvPr/>
        </p:nvSpPr>
        <p:spPr>
          <a:xfrm>
            <a:off x="4681054" y="4781047"/>
            <a:ext cx="2649000" cy="462000"/>
          </a:xfrm>
          <a:prstGeom prst="roundRect">
            <a:avLst>
              <a:gd fmla="val 10545" name="adj"/>
            </a:avLst>
          </a:prstGeom>
          <a:solidFill>
            <a:schemeClr val="dk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Thank you!</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grpSp>
        <p:nvGrpSpPr>
          <p:cNvPr id="646" name="Google Shape;646;p22"/>
          <p:cNvGrpSpPr/>
          <p:nvPr/>
        </p:nvGrpSpPr>
        <p:grpSpPr>
          <a:xfrm>
            <a:off x="2771326" y="1389002"/>
            <a:ext cx="405160" cy="253589"/>
            <a:chOff x="4797800" y="1994125"/>
            <a:chExt cx="306475" cy="186025"/>
          </a:xfrm>
        </p:grpSpPr>
        <p:sp>
          <p:nvSpPr>
            <p:cNvPr id="647" name="Google Shape;647;p22"/>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8" name="Google Shape;648;p22"/>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49" name="Google Shape;649;p22"/>
          <p:cNvSpPr/>
          <p:nvPr/>
        </p:nvSpPr>
        <p:spPr>
          <a:xfrm>
            <a:off x="2214134" y="140490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0" name="Google Shape;650;p22"/>
          <p:cNvSpPr/>
          <p:nvPr/>
        </p:nvSpPr>
        <p:spPr>
          <a:xfrm>
            <a:off x="1799046" y="132149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1" name="Google Shape;651;p22"/>
          <p:cNvSpPr/>
          <p:nvPr/>
        </p:nvSpPr>
        <p:spPr>
          <a:xfrm>
            <a:off x="3326081" y="138937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2" name="Google Shape;652;p22"/>
          <p:cNvSpPr/>
          <p:nvPr/>
        </p:nvSpPr>
        <p:spPr>
          <a:xfrm>
            <a:off x="3829586" y="134651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3" name="Google Shape;653;p22"/>
          <p:cNvSpPr/>
          <p:nvPr/>
        </p:nvSpPr>
        <p:spPr>
          <a:xfrm>
            <a:off x="4818903" y="138018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54" name="Google Shape;654;p22"/>
          <p:cNvGrpSpPr/>
          <p:nvPr/>
        </p:nvGrpSpPr>
        <p:grpSpPr>
          <a:xfrm>
            <a:off x="5364621" y="1393027"/>
            <a:ext cx="352082" cy="254203"/>
            <a:chOff x="4250025" y="2848800"/>
            <a:chExt cx="266325" cy="186475"/>
          </a:xfrm>
        </p:grpSpPr>
        <p:sp>
          <p:nvSpPr>
            <p:cNvPr id="655" name="Google Shape;655;p22"/>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6" name="Google Shape;656;p22"/>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57" name="Google Shape;657;p22"/>
          <p:cNvGrpSpPr/>
          <p:nvPr/>
        </p:nvGrpSpPr>
        <p:grpSpPr>
          <a:xfrm>
            <a:off x="5961969" y="1357141"/>
            <a:ext cx="343224" cy="326555"/>
            <a:chOff x="4707700" y="2822475"/>
            <a:chExt cx="259625" cy="239550"/>
          </a:xfrm>
        </p:grpSpPr>
        <p:sp>
          <p:nvSpPr>
            <p:cNvPr id="658" name="Google Shape;658;p22"/>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9" name="Google Shape;659;p22"/>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0" name="Google Shape;660;p22"/>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1" name="Google Shape;661;p22"/>
          <p:cNvSpPr/>
          <p:nvPr/>
        </p:nvSpPr>
        <p:spPr>
          <a:xfrm>
            <a:off x="6435941" y="136072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2" name="Google Shape;662;p22"/>
          <p:cNvSpPr/>
          <p:nvPr/>
        </p:nvSpPr>
        <p:spPr>
          <a:xfrm>
            <a:off x="6959435" y="139358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63" name="Google Shape;663;p22"/>
          <p:cNvGrpSpPr/>
          <p:nvPr/>
        </p:nvGrpSpPr>
        <p:grpSpPr>
          <a:xfrm>
            <a:off x="7597134" y="1320641"/>
            <a:ext cx="351487" cy="398940"/>
            <a:chOff x="6425500" y="2795700"/>
            <a:chExt cx="265875" cy="292650"/>
          </a:xfrm>
        </p:grpSpPr>
        <p:sp>
          <p:nvSpPr>
            <p:cNvPr id="664" name="Google Shape;664;p22"/>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5" name="Google Shape;665;p22"/>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6" name="Google Shape;666;p22"/>
          <p:cNvSpPr/>
          <p:nvPr/>
        </p:nvSpPr>
        <p:spPr>
          <a:xfrm>
            <a:off x="8094841" y="135314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67" name="Google Shape;667;p22"/>
          <p:cNvGrpSpPr/>
          <p:nvPr/>
        </p:nvGrpSpPr>
        <p:grpSpPr>
          <a:xfrm>
            <a:off x="8675181" y="1375285"/>
            <a:ext cx="350297" cy="290464"/>
            <a:chOff x="5549875" y="2418425"/>
            <a:chExt cx="264975" cy="213075"/>
          </a:xfrm>
        </p:grpSpPr>
        <p:sp>
          <p:nvSpPr>
            <p:cNvPr id="668" name="Google Shape;668;p22"/>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9" name="Google Shape;669;p22"/>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70" name="Google Shape;670;p22"/>
          <p:cNvSpPr/>
          <p:nvPr/>
        </p:nvSpPr>
        <p:spPr>
          <a:xfrm>
            <a:off x="1821150" y="198412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1" name="Google Shape;671;p22"/>
          <p:cNvGrpSpPr/>
          <p:nvPr/>
        </p:nvGrpSpPr>
        <p:grpSpPr>
          <a:xfrm>
            <a:off x="2771257" y="2019792"/>
            <a:ext cx="299598" cy="308322"/>
            <a:chOff x="3739275" y="2525850"/>
            <a:chExt cx="226625" cy="226175"/>
          </a:xfrm>
        </p:grpSpPr>
        <p:sp>
          <p:nvSpPr>
            <p:cNvPr id="672" name="Google Shape;672;p22"/>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3" name="Google Shape;673;p22"/>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4" name="Google Shape;674;p22"/>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5" name="Google Shape;675;p22"/>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6" name="Google Shape;676;p22"/>
          <p:cNvGrpSpPr/>
          <p:nvPr/>
        </p:nvGrpSpPr>
        <p:grpSpPr>
          <a:xfrm>
            <a:off x="2244439" y="1993022"/>
            <a:ext cx="272464" cy="361861"/>
            <a:chOff x="4518575" y="2506200"/>
            <a:chExt cx="206100" cy="265450"/>
          </a:xfrm>
        </p:grpSpPr>
        <p:sp>
          <p:nvSpPr>
            <p:cNvPr id="677" name="Google Shape;677;p22"/>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8" name="Google Shape;678;p22"/>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9" name="Google Shape;679;p22"/>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0" name="Google Shape;680;p22"/>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1" name="Google Shape;681;p22"/>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2" name="Google Shape;682;p22"/>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3" name="Google Shape;683;p22"/>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4" name="Google Shape;684;p22"/>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5" name="Google Shape;685;p22"/>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86" name="Google Shape;686;p22"/>
          <p:cNvGrpSpPr/>
          <p:nvPr/>
        </p:nvGrpSpPr>
        <p:grpSpPr>
          <a:xfrm>
            <a:off x="3325639" y="2019992"/>
            <a:ext cx="299631" cy="308322"/>
            <a:chOff x="4164375" y="1677425"/>
            <a:chExt cx="226650" cy="226175"/>
          </a:xfrm>
        </p:grpSpPr>
        <p:sp>
          <p:nvSpPr>
            <p:cNvPr id="687" name="Google Shape;687;p22"/>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8" name="Google Shape;688;p22"/>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9" name="Google Shape;689;p22"/>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0" name="Google Shape;690;p22"/>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1" name="Google Shape;691;p22"/>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2" name="Google Shape;692;p22"/>
          <p:cNvGrpSpPr/>
          <p:nvPr/>
        </p:nvGrpSpPr>
        <p:grpSpPr>
          <a:xfrm>
            <a:off x="4379605" y="2011181"/>
            <a:ext cx="299003" cy="308322"/>
            <a:chOff x="5226025" y="1677425"/>
            <a:chExt cx="226175" cy="226175"/>
          </a:xfrm>
        </p:grpSpPr>
        <p:sp>
          <p:nvSpPr>
            <p:cNvPr id="693" name="Google Shape;693;p22"/>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4" name="Google Shape;694;p22"/>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5" name="Google Shape;695;p22"/>
          <p:cNvGrpSpPr/>
          <p:nvPr/>
        </p:nvGrpSpPr>
        <p:grpSpPr>
          <a:xfrm>
            <a:off x="3852989" y="2011274"/>
            <a:ext cx="299003" cy="308322"/>
            <a:chOff x="4835275" y="1198350"/>
            <a:chExt cx="226175" cy="226175"/>
          </a:xfrm>
        </p:grpSpPr>
        <p:sp>
          <p:nvSpPr>
            <p:cNvPr id="696" name="Google Shape;696;p22"/>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7" name="Google Shape;697;p22"/>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98" name="Google Shape;698;p22"/>
          <p:cNvGrpSpPr/>
          <p:nvPr/>
        </p:nvGrpSpPr>
        <p:grpSpPr>
          <a:xfrm>
            <a:off x="5539834" y="1995173"/>
            <a:ext cx="347356" cy="358215"/>
            <a:chOff x="968775" y="1180050"/>
            <a:chExt cx="262750" cy="262775"/>
          </a:xfrm>
        </p:grpSpPr>
        <p:sp>
          <p:nvSpPr>
            <p:cNvPr id="699" name="Google Shape;699;p22"/>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0" name="Google Shape;700;p22"/>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1" name="Google Shape;701;p22"/>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02" name="Google Shape;702;p22"/>
          <p:cNvGrpSpPr/>
          <p:nvPr/>
        </p:nvGrpSpPr>
        <p:grpSpPr>
          <a:xfrm>
            <a:off x="4904732" y="2062242"/>
            <a:ext cx="386288" cy="224042"/>
            <a:chOff x="1678900" y="1231350"/>
            <a:chExt cx="292200" cy="164350"/>
          </a:xfrm>
        </p:grpSpPr>
        <p:sp>
          <p:nvSpPr>
            <p:cNvPr id="703" name="Google Shape;703;p22"/>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4" name="Google Shape;704;p22"/>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5" name="Google Shape;705;p22"/>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6" name="Google Shape;706;p22"/>
          <p:cNvSpPr/>
          <p:nvPr/>
        </p:nvSpPr>
        <p:spPr>
          <a:xfrm>
            <a:off x="6223721" y="198413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07" name="Google Shape;707;p22"/>
          <p:cNvGrpSpPr/>
          <p:nvPr/>
        </p:nvGrpSpPr>
        <p:grpSpPr>
          <a:xfrm>
            <a:off x="6667968" y="1988781"/>
            <a:ext cx="322006" cy="353205"/>
            <a:chOff x="2405550" y="1181850"/>
            <a:chExt cx="243575" cy="259100"/>
          </a:xfrm>
        </p:grpSpPr>
        <p:sp>
          <p:nvSpPr>
            <p:cNvPr id="708" name="Google Shape;708;p22"/>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9" name="Google Shape;709;p22"/>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0" name="Google Shape;710;p22"/>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1" name="Google Shape;711;p22"/>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2" name="Google Shape;712;p22"/>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3" name="Google Shape;713;p22"/>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14" name="Google Shape;714;p22"/>
          <p:cNvSpPr/>
          <p:nvPr/>
        </p:nvSpPr>
        <p:spPr>
          <a:xfrm>
            <a:off x="7276112" y="201176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15" name="Google Shape;715;p22"/>
          <p:cNvGrpSpPr/>
          <p:nvPr/>
        </p:nvGrpSpPr>
        <p:grpSpPr>
          <a:xfrm>
            <a:off x="7701156" y="1986583"/>
            <a:ext cx="286610" cy="357601"/>
            <a:chOff x="3086700" y="1180050"/>
            <a:chExt cx="216800" cy="262325"/>
          </a:xfrm>
        </p:grpSpPr>
        <p:sp>
          <p:nvSpPr>
            <p:cNvPr id="716" name="Google Shape;716;p22"/>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7" name="Google Shape;717;p22"/>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8" name="Google Shape;718;p22"/>
          <p:cNvGrpSpPr/>
          <p:nvPr/>
        </p:nvGrpSpPr>
        <p:grpSpPr>
          <a:xfrm>
            <a:off x="8207750" y="1974723"/>
            <a:ext cx="228243" cy="381321"/>
            <a:chOff x="3741075" y="1171575"/>
            <a:chExt cx="172650" cy="279725"/>
          </a:xfrm>
        </p:grpSpPr>
        <p:sp>
          <p:nvSpPr>
            <p:cNvPr id="719" name="Google Shape;719;p22"/>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0" name="Google Shape;720;p22"/>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1" name="Google Shape;721;p22"/>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2" name="Google Shape;722;p22"/>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23" name="Google Shape;723;p22"/>
          <p:cNvSpPr/>
          <p:nvPr/>
        </p:nvSpPr>
        <p:spPr>
          <a:xfrm>
            <a:off x="8666161" y="198712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24" name="Google Shape;724;p22"/>
          <p:cNvGrpSpPr/>
          <p:nvPr/>
        </p:nvGrpSpPr>
        <p:grpSpPr>
          <a:xfrm>
            <a:off x="1729244" y="2718827"/>
            <a:ext cx="351520" cy="253623"/>
            <a:chOff x="952700" y="1101100"/>
            <a:chExt cx="265900" cy="186050"/>
          </a:xfrm>
        </p:grpSpPr>
        <p:sp>
          <p:nvSpPr>
            <p:cNvPr id="725" name="Google Shape;725;p22"/>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6" name="Google Shape;726;p22"/>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7" name="Google Shape;727;p22"/>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28" name="Google Shape;728;p22"/>
          <p:cNvSpPr/>
          <p:nvPr/>
        </p:nvSpPr>
        <p:spPr>
          <a:xfrm>
            <a:off x="2255716" y="263567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9" name="Google Shape;729;p22"/>
          <p:cNvSpPr/>
          <p:nvPr/>
        </p:nvSpPr>
        <p:spPr>
          <a:xfrm>
            <a:off x="2677578" y="266307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0" name="Google Shape;730;p22"/>
          <p:cNvSpPr/>
          <p:nvPr/>
        </p:nvSpPr>
        <p:spPr>
          <a:xfrm>
            <a:off x="3249196" y="266314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1" name="Google Shape;731;p22"/>
          <p:cNvSpPr/>
          <p:nvPr/>
        </p:nvSpPr>
        <p:spPr>
          <a:xfrm>
            <a:off x="3858563" y="270128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32" name="Google Shape;732;p22"/>
          <p:cNvGrpSpPr/>
          <p:nvPr/>
        </p:nvGrpSpPr>
        <p:grpSpPr>
          <a:xfrm>
            <a:off x="4420512" y="2697427"/>
            <a:ext cx="317875" cy="344208"/>
            <a:chOff x="5583325" y="1073450"/>
            <a:chExt cx="240450" cy="252500"/>
          </a:xfrm>
        </p:grpSpPr>
        <p:sp>
          <p:nvSpPr>
            <p:cNvPr id="733" name="Google Shape;733;p22"/>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4" name="Google Shape;734;p22"/>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5" name="Google Shape;735;p22"/>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6" name="Google Shape;736;p22"/>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37" name="Google Shape;737;p22"/>
          <p:cNvGrpSpPr/>
          <p:nvPr/>
        </p:nvGrpSpPr>
        <p:grpSpPr>
          <a:xfrm>
            <a:off x="4904385" y="2687178"/>
            <a:ext cx="386850" cy="294962"/>
            <a:chOff x="1502275" y="3638775"/>
            <a:chExt cx="292625" cy="216375"/>
          </a:xfrm>
        </p:grpSpPr>
        <p:sp>
          <p:nvSpPr>
            <p:cNvPr id="738" name="Google Shape;738;p22"/>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9" name="Google Shape;739;p22"/>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0" name="Google Shape;740;p22"/>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1" name="Google Shape;741;p22"/>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2" name="Google Shape;742;p22"/>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43" name="Google Shape;743;p22"/>
          <p:cNvGrpSpPr/>
          <p:nvPr/>
        </p:nvGrpSpPr>
        <p:grpSpPr>
          <a:xfrm>
            <a:off x="5459419" y="2631664"/>
            <a:ext cx="354428" cy="362441"/>
            <a:chOff x="3171000" y="4021950"/>
            <a:chExt cx="268100" cy="265875"/>
          </a:xfrm>
        </p:grpSpPr>
        <p:sp>
          <p:nvSpPr>
            <p:cNvPr id="744" name="Google Shape;744;p22"/>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5" name="Google Shape;745;p22"/>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46" name="Google Shape;746;p22"/>
          <p:cNvSpPr/>
          <p:nvPr/>
        </p:nvSpPr>
        <p:spPr>
          <a:xfrm>
            <a:off x="5980196" y="266600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7" name="Google Shape;747;p22"/>
          <p:cNvSpPr/>
          <p:nvPr/>
        </p:nvSpPr>
        <p:spPr>
          <a:xfrm>
            <a:off x="6534583" y="265046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48" name="Google Shape;748;p22"/>
          <p:cNvGrpSpPr/>
          <p:nvPr/>
        </p:nvGrpSpPr>
        <p:grpSpPr>
          <a:xfrm>
            <a:off x="7048695" y="2683317"/>
            <a:ext cx="334400" cy="344821"/>
            <a:chOff x="5684575" y="4038000"/>
            <a:chExt cx="252950" cy="252950"/>
          </a:xfrm>
        </p:grpSpPr>
        <p:sp>
          <p:nvSpPr>
            <p:cNvPr id="749" name="Google Shape;749;p22"/>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0" name="Google Shape;750;p22"/>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1" name="Google Shape;751;p22"/>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2" name="Google Shape;752;p22"/>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3" name="Google Shape;753;p22"/>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4" name="Google Shape;754;p22"/>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5" name="Google Shape;755;p22"/>
          <p:cNvGrpSpPr/>
          <p:nvPr/>
        </p:nvGrpSpPr>
        <p:grpSpPr>
          <a:xfrm>
            <a:off x="7642290" y="2641751"/>
            <a:ext cx="247115" cy="399520"/>
            <a:chOff x="1982675" y="3599525"/>
            <a:chExt cx="186925" cy="293075"/>
          </a:xfrm>
        </p:grpSpPr>
        <p:sp>
          <p:nvSpPr>
            <p:cNvPr id="756" name="Google Shape;756;p22"/>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7" name="Google Shape;757;p22"/>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8" name="Google Shape;758;p22"/>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9" name="Google Shape;759;p22"/>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0" name="Google Shape;760;p22"/>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1" name="Google Shape;761;p22"/>
          <p:cNvGrpSpPr/>
          <p:nvPr/>
        </p:nvGrpSpPr>
        <p:grpSpPr>
          <a:xfrm>
            <a:off x="8148297" y="2641750"/>
            <a:ext cx="178106" cy="398940"/>
            <a:chOff x="2397075" y="3602200"/>
            <a:chExt cx="134725" cy="292650"/>
          </a:xfrm>
        </p:grpSpPr>
        <p:sp>
          <p:nvSpPr>
            <p:cNvPr id="762" name="Google Shape;762;p22"/>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3" name="Google Shape;763;p22"/>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4" name="Google Shape;764;p22"/>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5" name="Google Shape;765;p22"/>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6" name="Google Shape;766;p22"/>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7" name="Google Shape;767;p22"/>
          <p:cNvGrpSpPr/>
          <p:nvPr/>
        </p:nvGrpSpPr>
        <p:grpSpPr>
          <a:xfrm>
            <a:off x="1782413" y="3326174"/>
            <a:ext cx="246520" cy="383741"/>
            <a:chOff x="2717350" y="3603525"/>
            <a:chExt cx="186475" cy="281500"/>
          </a:xfrm>
        </p:grpSpPr>
        <p:sp>
          <p:nvSpPr>
            <p:cNvPr id="768" name="Google Shape;768;p22"/>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9" name="Google Shape;769;p22"/>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0" name="Google Shape;770;p22"/>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1" name="Google Shape;771;p22"/>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2" name="Google Shape;772;p22"/>
          <p:cNvSpPr/>
          <p:nvPr/>
        </p:nvSpPr>
        <p:spPr>
          <a:xfrm>
            <a:off x="8584254" y="266624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73" name="Google Shape;773;p22"/>
          <p:cNvGrpSpPr/>
          <p:nvPr/>
        </p:nvGrpSpPr>
        <p:grpSpPr>
          <a:xfrm>
            <a:off x="2225332" y="3336517"/>
            <a:ext cx="332053" cy="363054"/>
            <a:chOff x="3927075" y="3612900"/>
            <a:chExt cx="251175" cy="266325"/>
          </a:xfrm>
        </p:grpSpPr>
        <p:sp>
          <p:nvSpPr>
            <p:cNvPr id="774" name="Google Shape;774;p22"/>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5" name="Google Shape;775;p22"/>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76" name="Google Shape;776;p22"/>
          <p:cNvGrpSpPr/>
          <p:nvPr/>
        </p:nvGrpSpPr>
        <p:grpSpPr>
          <a:xfrm>
            <a:off x="2753438" y="3396114"/>
            <a:ext cx="336152" cy="347241"/>
            <a:chOff x="4324975" y="3617800"/>
            <a:chExt cx="254275" cy="254725"/>
          </a:xfrm>
        </p:grpSpPr>
        <p:sp>
          <p:nvSpPr>
            <p:cNvPr id="777" name="Google Shape;777;p22"/>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8" name="Google Shape;778;p22"/>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9" name="Google Shape;779;p22"/>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80" name="Google Shape;780;p22"/>
          <p:cNvGrpSpPr/>
          <p:nvPr/>
        </p:nvGrpSpPr>
        <p:grpSpPr>
          <a:xfrm>
            <a:off x="3287096" y="3461786"/>
            <a:ext cx="399872" cy="217737"/>
            <a:chOff x="4728650" y="3665975"/>
            <a:chExt cx="302475" cy="159725"/>
          </a:xfrm>
        </p:grpSpPr>
        <p:sp>
          <p:nvSpPr>
            <p:cNvPr id="781" name="Google Shape;781;p22"/>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2" name="Google Shape;782;p22"/>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83" name="Google Shape;783;p22"/>
          <p:cNvGrpSpPr/>
          <p:nvPr/>
        </p:nvGrpSpPr>
        <p:grpSpPr>
          <a:xfrm>
            <a:off x="3813762" y="3418946"/>
            <a:ext cx="382719" cy="282796"/>
            <a:chOff x="5164925" y="3642775"/>
            <a:chExt cx="289500" cy="207450"/>
          </a:xfrm>
        </p:grpSpPr>
        <p:sp>
          <p:nvSpPr>
            <p:cNvPr id="784" name="Google Shape;784;p22"/>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5" name="Google Shape;785;p22"/>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6" name="Google Shape;786;p22"/>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7" name="Google Shape;787;p22"/>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8" name="Google Shape;788;p22"/>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89" name="Google Shape;789;p22"/>
          <p:cNvSpPr/>
          <p:nvPr/>
        </p:nvSpPr>
        <p:spPr>
          <a:xfrm>
            <a:off x="4414553" y="333267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0" name="Google Shape;790;p22"/>
          <p:cNvSpPr/>
          <p:nvPr/>
        </p:nvSpPr>
        <p:spPr>
          <a:xfrm>
            <a:off x="5395593" y="335383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1" name="Google Shape;791;p22"/>
          <p:cNvSpPr/>
          <p:nvPr/>
        </p:nvSpPr>
        <p:spPr>
          <a:xfrm>
            <a:off x="5976594" y="328011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2" name="Google Shape;792;p22"/>
          <p:cNvSpPr/>
          <p:nvPr/>
        </p:nvSpPr>
        <p:spPr>
          <a:xfrm>
            <a:off x="6485947" y="327982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3" name="Google Shape;793;p22"/>
          <p:cNvSpPr/>
          <p:nvPr/>
        </p:nvSpPr>
        <p:spPr>
          <a:xfrm>
            <a:off x="6995301" y="327227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4" name="Google Shape;794;p22"/>
          <p:cNvSpPr/>
          <p:nvPr/>
        </p:nvSpPr>
        <p:spPr>
          <a:xfrm>
            <a:off x="7609293" y="332873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795" name="Google Shape;795;p22"/>
          <p:cNvGrpSpPr/>
          <p:nvPr/>
        </p:nvGrpSpPr>
        <p:grpSpPr>
          <a:xfrm>
            <a:off x="8134387" y="3333166"/>
            <a:ext cx="327294" cy="334632"/>
            <a:chOff x="5717150" y="2098500"/>
            <a:chExt cx="247575" cy="245475"/>
          </a:xfrm>
        </p:grpSpPr>
        <p:sp>
          <p:nvSpPr>
            <p:cNvPr id="796" name="Google Shape;796;p22"/>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7" name="Google Shape;797;p22"/>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8" name="Google Shape;798;p22"/>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99" name="Google Shape;799;p22"/>
          <p:cNvSpPr/>
          <p:nvPr/>
        </p:nvSpPr>
        <p:spPr>
          <a:xfrm>
            <a:off x="8684003" y="326613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0" name="Google Shape;800;p22"/>
          <p:cNvSpPr/>
          <p:nvPr/>
        </p:nvSpPr>
        <p:spPr>
          <a:xfrm>
            <a:off x="1720063" y="406484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1" name="Google Shape;801;p22"/>
          <p:cNvSpPr/>
          <p:nvPr/>
        </p:nvSpPr>
        <p:spPr>
          <a:xfrm>
            <a:off x="2240352" y="404569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2" name="Google Shape;802;p22"/>
          <p:cNvGrpSpPr/>
          <p:nvPr/>
        </p:nvGrpSpPr>
        <p:grpSpPr>
          <a:xfrm>
            <a:off x="2711861" y="3974092"/>
            <a:ext cx="352082" cy="317455"/>
            <a:chOff x="6435300" y="2742175"/>
            <a:chExt cx="266325" cy="232875"/>
          </a:xfrm>
        </p:grpSpPr>
        <p:sp>
          <p:nvSpPr>
            <p:cNvPr id="803" name="Google Shape;803;p22"/>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4" name="Google Shape;804;p22"/>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5" name="Google Shape;805;p22"/>
          <p:cNvGrpSpPr/>
          <p:nvPr/>
        </p:nvGrpSpPr>
        <p:grpSpPr>
          <a:xfrm>
            <a:off x="3758820" y="4053217"/>
            <a:ext cx="333805" cy="344208"/>
            <a:chOff x="674800" y="2146225"/>
            <a:chExt cx="252500" cy="252500"/>
          </a:xfrm>
        </p:grpSpPr>
        <p:sp>
          <p:nvSpPr>
            <p:cNvPr id="806" name="Google Shape;806;p22"/>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7" name="Google Shape;807;p22"/>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8" name="Google Shape;808;p22"/>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9" name="Google Shape;809;p22"/>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10" name="Google Shape;810;p22"/>
          <p:cNvGrpSpPr/>
          <p:nvPr/>
        </p:nvGrpSpPr>
        <p:grpSpPr>
          <a:xfrm>
            <a:off x="4285868" y="4064703"/>
            <a:ext cx="333805" cy="344208"/>
            <a:chOff x="2164225" y="2146225"/>
            <a:chExt cx="252500" cy="252500"/>
          </a:xfrm>
        </p:grpSpPr>
        <p:sp>
          <p:nvSpPr>
            <p:cNvPr id="811" name="Google Shape;811;p22"/>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2" name="Google Shape;812;p22"/>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3" name="Google Shape;813;p22"/>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4" name="Google Shape;814;p22"/>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15" name="Google Shape;815;p22"/>
          <p:cNvGrpSpPr/>
          <p:nvPr/>
        </p:nvGrpSpPr>
        <p:grpSpPr>
          <a:xfrm>
            <a:off x="3231780" y="4064476"/>
            <a:ext cx="334400" cy="344821"/>
            <a:chOff x="689975" y="1737200"/>
            <a:chExt cx="252950" cy="252950"/>
          </a:xfrm>
        </p:grpSpPr>
        <p:sp>
          <p:nvSpPr>
            <p:cNvPr id="816" name="Google Shape;816;p22"/>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7" name="Google Shape;817;p22"/>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8" name="Google Shape;818;p22"/>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9" name="Google Shape;819;p22"/>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0" name="Google Shape;820;p22"/>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1" name="Google Shape;821;p22"/>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22" name="Google Shape;822;p22"/>
          <p:cNvGrpSpPr/>
          <p:nvPr/>
        </p:nvGrpSpPr>
        <p:grpSpPr>
          <a:xfrm>
            <a:off x="4812637" y="4054352"/>
            <a:ext cx="334400" cy="344208"/>
            <a:chOff x="2961350" y="1740750"/>
            <a:chExt cx="252950" cy="252500"/>
          </a:xfrm>
        </p:grpSpPr>
        <p:sp>
          <p:nvSpPr>
            <p:cNvPr id="823" name="Google Shape;823;p22"/>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4" name="Google Shape;824;p22"/>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5" name="Google Shape;825;p22"/>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6" name="Google Shape;826;p22"/>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7" name="Google Shape;827;p22"/>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8" name="Google Shape;828;p22"/>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29" name="Google Shape;829;p22"/>
          <p:cNvSpPr/>
          <p:nvPr/>
        </p:nvSpPr>
        <p:spPr>
          <a:xfrm>
            <a:off x="5370317" y="408347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830" name="Google Shape;830;p22"/>
          <p:cNvGrpSpPr/>
          <p:nvPr/>
        </p:nvGrpSpPr>
        <p:grpSpPr>
          <a:xfrm>
            <a:off x="5896671" y="4002718"/>
            <a:ext cx="271902" cy="376448"/>
            <a:chOff x="4026550" y="3640100"/>
            <a:chExt cx="205675" cy="276150"/>
          </a:xfrm>
        </p:grpSpPr>
        <p:sp>
          <p:nvSpPr>
            <p:cNvPr id="831" name="Google Shape;831;p22"/>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2" name="Google Shape;832;p22"/>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3" name="Google Shape;833;p22"/>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4" name="Google Shape;834;p22"/>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5" name="Google Shape;835;p22"/>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6" name="Google Shape;836;p22"/>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37" name="Google Shape;837;p22"/>
          <p:cNvSpPr/>
          <p:nvPr/>
        </p:nvSpPr>
        <p:spPr>
          <a:xfrm>
            <a:off x="6390493" y="406863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38" name="Google Shape;838;p22"/>
          <p:cNvGrpSpPr/>
          <p:nvPr/>
        </p:nvGrpSpPr>
        <p:grpSpPr>
          <a:xfrm>
            <a:off x="6933275" y="4101953"/>
            <a:ext cx="351487" cy="294826"/>
            <a:chOff x="853250" y="4006875"/>
            <a:chExt cx="265875" cy="216275"/>
          </a:xfrm>
        </p:grpSpPr>
        <p:sp>
          <p:nvSpPr>
            <p:cNvPr id="839" name="Google Shape;839;p22"/>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0" name="Google Shape;840;p22"/>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41" name="Google Shape;841;p22"/>
          <p:cNvGrpSpPr/>
          <p:nvPr/>
        </p:nvGrpSpPr>
        <p:grpSpPr>
          <a:xfrm>
            <a:off x="8110842" y="4067532"/>
            <a:ext cx="245925" cy="363668"/>
            <a:chOff x="1978675" y="3981800"/>
            <a:chExt cx="186025" cy="266775"/>
          </a:xfrm>
        </p:grpSpPr>
        <p:sp>
          <p:nvSpPr>
            <p:cNvPr id="842" name="Google Shape;842;p22"/>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3" name="Google Shape;843;p22"/>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4" name="Google Shape;844;p22"/>
          <p:cNvSpPr/>
          <p:nvPr/>
        </p:nvSpPr>
        <p:spPr>
          <a:xfrm>
            <a:off x="7507859" y="408896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45" name="Google Shape;845;p22"/>
          <p:cNvGrpSpPr/>
          <p:nvPr/>
        </p:nvGrpSpPr>
        <p:grpSpPr>
          <a:xfrm>
            <a:off x="8640582" y="4076976"/>
            <a:ext cx="333805" cy="344821"/>
            <a:chOff x="480325" y="3970200"/>
            <a:chExt cx="252500" cy="252950"/>
          </a:xfrm>
        </p:grpSpPr>
        <p:sp>
          <p:nvSpPr>
            <p:cNvPr id="846" name="Google Shape;846;p22"/>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7" name="Google Shape;847;p22"/>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8" name="Google Shape;848;p22"/>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9" name="Google Shape;849;p22"/>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0" name="Google Shape;850;p22"/>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51" name="Google Shape;851;p22"/>
          <p:cNvSpPr/>
          <p:nvPr/>
        </p:nvSpPr>
        <p:spPr>
          <a:xfrm>
            <a:off x="1807934" y="4663048"/>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2" name="Google Shape;852;p22"/>
          <p:cNvGrpSpPr/>
          <p:nvPr/>
        </p:nvGrpSpPr>
        <p:grpSpPr>
          <a:xfrm>
            <a:off x="2216306" y="4645105"/>
            <a:ext cx="334400" cy="344208"/>
            <a:chOff x="5745250" y="4378350"/>
            <a:chExt cx="252950" cy="252500"/>
          </a:xfrm>
        </p:grpSpPr>
        <p:sp>
          <p:nvSpPr>
            <p:cNvPr id="853" name="Google Shape;853;p22"/>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4" name="Google Shape;854;p22"/>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55" name="Google Shape;855;p22"/>
          <p:cNvGrpSpPr/>
          <p:nvPr/>
        </p:nvGrpSpPr>
        <p:grpSpPr>
          <a:xfrm>
            <a:off x="2725804" y="4644799"/>
            <a:ext cx="334400" cy="344821"/>
            <a:chOff x="6130650" y="4381475"/>
            <a:chExt cx="252950" cy="252950"/>
          </a:xfrm>
        </p:grpSpPr>
        <p:sp>
          <p:nvSpPr>
            <p:cNvPr id="856" name="Google Shape;856;p22"/>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7" name="Google Shape;857;p22"/>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58" name="Google Shape;858;p22"/>
          <p:cNvSpPr/>
          <p:nvPr/>
        </p:nvSpPr>
        <p:spPr>
          <a:xfrm>
            <a:off x="3232841" y="465884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9" name="Google Shape;859;p22"/>
          <p:cNvGrpSpPr/>
          <p:nvPr/>
        </p:nvGrpSpPr>
        <p:grpSpPr>
          <a:xfrm>
            <a:off x="3733608" y="4667308"/>
            <a:ext cx="352082" cy="299802"/>
            <a:chOff x="6919750" y="1464650"/>
            <a:chExt cx="266325" cy="219925"/>
          </a:xfrm>
        </p:grpSpPr>
        <p:sp>
          <p:nvSpPr>
            <p:cNvPr id="860" name="Google Shape;860;p22"/>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1" name="Google Shape;861;p22"/>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62" name="Google Shape;862;p22"/>
          <p:cNvGrpSpPr/>
          <p:nvPr/>
        </p:nvGrpSpPr>
        <p:grpSpPr>
          <a:xfrm>
            <a:off x="4259805" y="4647235"/>
            <a:ext cx="366855" cy="339948"/>
            <a:chOff x="4759875" y="1027050"/>
            <a:chExt cx="277500" cy="249375"/>
          </a:xfrm>
        </p:grpSpPr>
        <p:sp>
          <p:nvSpPr>
            <p:cNvPr id="863" name="Google Shape;863;p22"/>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4" name="Google Shape;864;p22"/>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5" name="Google Shape;865;p22"/>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6" name="Google Shape;866;p22"/>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7" name="Google Shape;867;p22"/>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68" name="Google Shape;868;p22"/>
          <p:cNvGrpSpPr/>
          <p:nvPr/>
        </p:nvGrpSpPr>
        <p:grpSpPr>
          <a:xfrm>
            <a:off x="4801091" y="4645616"/>
            <a:ext cx="372738" cy="343186"/>
            <a:chOff x="3357900" y="1057675"/>
            <a:chExt cx="281950" cy="251750"/>
          </a:xfrm>
        </p:grpSpPr>
        <p:sp>
          <p:nvSpPr>
            <p:cNvPr id="869" name="Google Shape;869;p22"/>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0" name="Google Shape;870;p22"/>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1" name="Google Shape;871;p22"/>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72" name="Google Shape;872;p22"/>
          <p:cNvGrpSpPr/>
          <p:nvPr/>
        </p:nvGrpSpPr>
        <p:grpSpPr>
          <a:xfrm>
            <a:off x="5364263" y="4616222"/>
            <a:ext cx="191095" cy="401974"/>
            <a:chOff x="3783900" y="1046675"/>
            <a:chExt cx="144550" cy="294875"/>
          </a:xfrm>
        </p:grpSpPr>
        <p:sp>
          <p:nvSpPr>
            <p:cNvPr id="873" name="Google Shape;873;p22"/>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4" name="Google Shape;874;p22"/>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75" name="Google Shape;875;p22"/>
          <p:cNvSpPr/>
          <p:nvPr/>
        </p:nvSpPr>
        <p:spPr>
          <a:xfrm>
            <a:off x="5889301" y="4635682"/>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76" name="Google Shape;876;p22"/>
          <p:cNvGrpSpPr/>
          <p:nvPr/>
        </p:nvGrpSpPr>
        <p:grpSpPr>
          <a:xfrm>
            <a:off x="6213580" y="4367255"/>
            <a:ext cx="552596" cy="674409"/>
            <a:chOff x="238550" y="1487175"/>
            <a:chExt cx="418000" cy="494725"/>
          </a:xfrm>
        </p:grpSpPr>
        <p:sp>
          <p:nvSpPr>
            <p:cNvPr id="877" name="Google Shape;877;p22"/>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8" name="Google Shape;878;p22"/>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9" name="Google Shape;879;p22"/>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0" name="Google Shape;880;p22"/>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1" name="Google Shape;881;p22"/>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2" name="Google Shape;882;p22"/>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3" name="Google Shape;883;p22"/>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4" name="Google Shape;884;p22"/>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5" name="Google Shape;885;p22"/>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6" name="Google Shape;886;p22"/>
          <p:cNvSpPr/>
          <p:nvPr/>
        </p:nvSpPr>
        <p:spPr>
          <a:xfrm>
            <a:off x="6932937" y="4708511"/>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7" name="Google Shape;887;p22"/>
          <p:cNvSpPr/>
          <p:nvPr/>
        </p:nvSpPr>
        <p:spPr>
          <a:xfrm>
            <a:off x="7424398" y="4628985"/>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88" name="Google Shape;888;p22"/>
          <p:cNvGrpSpPr/>
          <p:nvPr/>
        </p:nvGrpSpPr>
        <p:grpSpPr>
          <a:xfrm>
            <a:off x="8015921" y="4635307"/>
            <a:ext cx="364707" cy="363804"/>
            <a:chOff x="6010925" y="3998175"/>
            <a:chExt cx="275875" cy="266875"/>
          </a:xfrm>
        </p:grpSpPr>
        <p:sp>
          <p:nvSpPr>
            <p:cNvPr id="889" name="Google Shape;889;p22"/>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0" name="Google Shape;890;p22"/>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1" name="Google Shape;891;p22"/>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2" name="Google Shape;892;p22"/>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3" name="Google Shape;893;p22"/>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4" name="Google Shape;894;p22"/>
          <p:cNvGrpSpPr/>
          <p:nvPr/>
        </p:nvGrpSpPr>
        <p:grpSpPr>
          <a:xfrm>
            <a:off x="8618116" y="4663048"/>
            <a:ext cx="352082" cy="308322"/>
            <a:chOff x="6866650" y="1038650"/>
            <a:chExt cx="266325" cy="226175"/>
          </a:xfrm>
        </p:grpSpPr>
        <p:sp>
          <p:nvSpPr>
            <p:cNvPr id="895" name="Google Shape;895;p22"/>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6" name="Google Shape;896;p22"/>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7" name="Google Shape;897;p22"/>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8" name="Google Shape;898;p22"/>
          <p:cNvGrpSpPr/>
          <p:nvPr/>
        </p:nvGrpSpPr>
        <p:grpSpPr>
          <a:xfrm>
            <a:off x="4355650" y="1377262"/>
            <a:ext cx="272497" cy="362441"/>
            <a:chOff x="2033075" y="2942475"/>
            <a:chExt cx="206125" cy="265875"/>
          </a:xfrm>
        </p:grpSpPr>
        <p:sp>
          <p:nvSpPr>
            <p:cNvPr id="899" name="Google Shape;899;p22"/>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0" name="Google Shape;900;p22"/>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1" name="Google Shape;901;p22"/>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2" name="Google Shape;902;p22"/>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3" name="Google Shape;903;p22"/>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4" name="Google Shape;904;p22"/>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05" name="Google Shape;905;p22"/>
          <p:cNvSpPr/>
          <p:nvPr/>
        </p:nvSpPr>
        <p:spPr>
          <a:xfrm>
            <a:off x="9230829" y="1276723"/>
            <a:ext cx="281916"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06" name="Google Shape;906;p22"/>
          <p:cNvGrpSpPr/>
          <p:nvPr/>
        </p:nvGrpSpPr>
        <p:grpSpPr>
          <a:xfrm>
            <a:off x="9728114" y="1312714"/>
            <a:ext cx="325576" cy="362441"/>
            <a:chOff x="3081775" y="1061400"/>
            <a:chExt cx="246275" cy="265875"/>
          </a:xfrm>
        </p:grpSpPr>
        <p:sp>
          <p:nvSpPr>
            <p:cNvPr id="907" name="Google Shape;907;p22"/>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8" name="Google Shape;908;p22"/>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9" name="Google Shape;909;p22"/>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10" name="Google Shape;910;p22"/>
          <p:cNvSpPr/>
          <p:nvPr/>
        </p:nvSpPr>
        <p:spPr>
          <a:xfrm>
            <a:off x="9246671" y="2080235"/>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11" name="Google Shape;911;p22"/>
          <p:cNvGrpSpPr/>
          <p:nvPr/>
        </p:nvGrpSpPr>
        <p:grpSpPr>
          <a:xfrm>
            <a:off x="9850144" y="1974716"/>
            <a:ext cx="352082" cy="363054"/>
            <a:chOff x="6435300" y="1095300"/>
            <a:chExt cx="266325" cy="266325"/>
          </a:xfrm>
        </p:grpSpPr>
        <p:sp>
          <p:nvSpPr>
            <p:cNvPr id="912" name="Google Shape;912;p22"/>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3" name="Google Shape;913;p22"/>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4" name="Google Shape;914;p22"/>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15" name="Google Shape;915;p22"/>
          <p:cNvSpPr/>
          <p:nvPr/>
        </p:nvSpPr>
        <p:spPr>
          <a:xfrm>
            <a:off x="4962282" y="3352542"/>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6" name="Google Shape;916;p22"/>
          <p:cNvSpPr/>
          <p:nvPr/>
        </p:nvSpPr>
        <p:spPr>
          <a:xfrm>
            <a:off x="9182845" y="398212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17" name="Google Shape;917;p22"/>
          <p:cNvGrpSpPr/>
          <p:nvPr/>
        </p:nvGrpSpPr>
        <p:grpSpPr>
          <a:xfrm>
            <a:off x="9711313" y="3991305"/>
            <a:ext cx="301350" cy="363054"/>
            <a:chOff x="4506525" y="1060950"/>
            <a:chExt cx="227950" cy="266325"/>
          </a:xfrm>
        </p:grpSpPr>
        <p:sp>
          <p:nvSpPr>
            <p:cNvPr id="918" name="Google Shape;918;p22"/>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9" name="Google Shape;919;p22"/>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0" name="Google Shape;920;p22"/>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1" name="Google Shape;921;p22"/>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2" name="Google Shape;922;p22"/>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3" name="Google Shape;923;p22"/>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4" name="Google Shape;924;p22"/>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5" name="Google Shape;925;p22"/>
          <p:cNvSpPr/>
          <p:nvPr/>
        </p:nvSpPr>
        <p:spPr>
          <a:xfrm>
            <a:off x="9229786" y="3406230"/>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6" name="Google Shape;926;p22"/>
          <p:cNvSpPr/>
          <p:nvPr/>
        </p:nvSpPr>
        <p:spPr>
          <a:xfrm>
            <a:off x="9207654" y="4638119"/>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27" name="Google Shape;927;p22"/>
          <p:cNvGrpSpPr/>
          <p:nvPr/>
        </p:nvGrpSpPr>
        <p:grpSpPr>
          <a:xfrm>
            <a:off x="9802973" y="3322324"/>
            <a:ext cx="251246" cy="356340"/>
            <a:chOff x="867500" y="3647700"/>
            <a:chExt cx="190050" cy="261400"/>
          </a:xfrm>
        </p:grpSpPr>
        <p:sp>
          <p:nvSpPr>
            <p:cNvPr id="928" name="Google Shape;928;p22"/>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9" name="Google Shape;929;p22"/>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0" name="Google Shape;930;p22"/>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1" name="Google Shape;931;p22"/>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2" name="Google Shape;932;p22"/>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3" name="Google Shape;933;p22"/>
          <p:cNvSpPr/>
          <p:nvPr/>
        </p:nvSpPr>
        <p:spPr>
          <a:xfrm>
            <a:off x="9229599" y="2648831"/>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4" name="Google Shape;934;p22"/>
          <p:cNvSpPr/>
          <p:nvPr/>
        </p:nvSpPr>
        <p:spPr>
          <a:xfrm>
            <a:off x="9831405" y="2647569"/>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35" name="Google Shape;935;p22"/>
          <p:cNvGrpSpPr/>
          <p:nvPr/>
        </p:nvGrpSpPr>
        <p:grpSpPr>
          <a:xfrm>
            <a:off x="9752375" y="4618046"/>
            <a:ext cx="299598" cy="398327"/>
            <a:chOff x="3707175" y="1322350"/>
            <a:chExt cx="226625" cy="292200"/>
          </a:xfrm>
        </p:grpSpPr>
        <p:sp>
          <p:nvSpPr>
            <p:cNvPr id="936" name="Google Shape;936;p22"/>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7" name="Google Shape;937;p22"/>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8" name="Google Shape;938;p22"/>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Editable Icons</a:t>
            </a:r>
            <a:endParaRPr/>
          </a:p>
        </p:txBody>
      </p:sp>
      <p:sp>
        <p:nvSpPr>
          <p:cNvPr id="939" name="Google Shape;939;p22">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8"/>
          <p:cNvSpPr txBox="1"/>
          <p:nvPr>
            <p:ph idx="1" type="body"/>
          </p:nvPr>
        </p:nvSpPr>
        <p:spPr>
          <a:xfrm>
            <a:off x="7244275" y="3217925"/>
            <a:ext cx="4356600" cy="129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To edit the names of the folders, click on Slide &gt; Edit theme and edit the names in layout 001 and in the “Theme” (the one on top bigger than the rest) </a:t>
            </a:r>
            <a:endParaRPr/>
          </a:p>
          <a:p>
            <a:pPr indent="0" lvl="0" marL="0" rtl="0" algn="l">
              <a:spcBef>
                <a:spcPts val="0"/>
              </a:spcBef>
              <a:spcAft>
                <a:spcPts val="0"/>
              </a:spcAft>
              <a:buNone/>
            </a:pPr>
            <a:r>
              <a:rPr lang="en"/>
              <a:t>Or use Edit &gt; Find and Replace.</a:t>
            </a:r>
            <a:endParaRPr/>
          </a:p>
        </p:txBody>
      </p:sp>
      <p:sp>
        <p:nvSpPr>
          <p:cNvPr id="286" name="Google Shape;286;p8"/>
          <p:cNvSpPr txBox="1"/>
          <p:nvPr>
            <p:ph type="title"/>
          </p:nvPr>
        </p:nvSpPr>
        <p:spPr>
          <a:xfrm>
            <a:off x="6415075" y="2578225"/>
            <a:ext cx="4743000" cy="521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Welcome to week 5</a:t>
            </a:r>
            <a:endParaRPr/>
          </a:p>
        </p:txBody>
      </p:sp>
      <p:sp>
        <p:nvSpPr>
          <p:cNvPr id="287" name="Google Shape;287;p8"/>
          <p:cNvSpPr/>
          <p:nvPr/>
        </p:nvSpPr>
        <p:spPr>
          <a:xfrm>
            <a:off x="7497451" y="4760536"/>
            <a:ext cx="2649000" cy="462000"/>
          </a:xfrm>
          <a:prstGeom prst="roundRect">
            <a:avLst>
              <a:gd fmla="val 10545" name="adj"/>
            </a:avLst>
          </a:prstGeom>
          <a:solidFill>
            <a:schemeClr val="dk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1600">
                <a:solidFill>
                  <a:srgbClr val="343031"/>
                </a:solidFill>
                <a:latin typeface="Roboto Slab"/>
                <a:ea typeface="Roboto Slab"/>
                <a:cs typeface="Roboto Slab"/>
                <a:sym typeface="Roboto Slab"/>
              </a:rPr>
              <a:t>Let's get started!</a:t>
            </a:r>
            <a:endParaRPr b="1" sz="1600">
              <a:solidFill>
                <a:srgbClr val="343031"/>
              </a:solidFill>
              <a:latin typeface="Roboto Slab"/>
              <a:ea typeface="Roboto Slab"/>
              <a:cs typeface="Roboto Slab"/>
              <a:sym typeface="Roboto Slab"/>
            </a:endParaRPr>
          </a:p>
        </p:txBody>
      </p:sp>
      <p:sp>
        <p:nvSpPr>
          <p:cNvPr id="288" name="Google Shape;288;p8">
            <a:hlinkClick action="ppaction://hlinksldjump" r:id="rId3"/>
          </p:cNvPr>
          <p:cNvSpPr/>
          <p:nvPr/>
        </p:nvSpPr>
        <p:spPr>
          <a:xfrm>
            <a:off x="4498096" y="4029750"/>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a:hlinkClick action="ppaction://hlinksldjump" r:id="rId4"/>
          </p:cNvPr>
          <p:cNvSpPr/>
          <p:nvPr/>
        </p:nvSpPr>
        <p:spPr>
          <a:xfrm>
            <a:off x="2859716" y="4029750"/>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a:hlinkClick action="ppaction://hlinksldjump" r:id="rId5"/>
          </p:cNvPr>
          <p:cNvSpPr/>
          <p:nvPr/>
        </p:nvSpPr>
        <p:spPr>
          <a:xfrm>
            <a:off x="1221338" y="4029750"/>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a:hlinkClick action="ppaction://hlinksldjump" r:id="rId6"/>
          </p:cNvPr>
          <p:cNvSpPr/>
          <p:nvPr/>
        </p:nvSpPr>
        <p:spPr>
          <a:xfrm>
            <a:off x="4498108" y="2210525"/>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a:hlinkClick action="ppaction://hlinksldjump" r:id="rId7"/>
          </p:cNvPr>
          <p:cNvSpPr/>
          <p:nvPr/>
        </p:nvSpPr>
        <p:spPr>
          <a:xfrm>
            <a:off x="2859729" y="2210525"/>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a:hlinkClick action="ppaction://hlinksldjump" r:id="rId8"/>
          </p:cNvPr>
          <p:cNvSpPr/>
          <p:nvPr/>
        </p:nvSpPr>
        <p:spPr>
          <a:xfrm>
            <a:off x="1221350" y="2169075"/>
            <a:ext cx="933000" cy="10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9"/>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1</a:t>
            </a:r>
            <a:endParaRPr/>
          </a:p>
        </p:txBody>
      </p:sp>
      <p:sp>
        <p:nvSpPr>
          <p:cNvPr id="299" name="Google Shape;299;p9"/>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1"/>
                </a:highlight>
              </a:rPr>
              <a:t>This is a title.</a:t>
            </a:r>
            <a:endParaRPr>
              <a:highlight>
                <a:schemeClr val="accent1"/>
              </a:highlight>
            </a:endParaRPr>
          </a:p>
        </p:txBody>
      </p:sp>
      <p:sp>
        <p:nvSpPr>
          <p:cNvPr id="300" name="Google Shape;300;p9"/>
          <p:cNvSpPr txBox="1"/>
          <p:nvPr>
            <p:ph idx="2" type="body"/>
          </p:nvPr>
        </p:nvSpPr>
        <p:spPr>
          <a:xfrm>
            <a:off x="560800" y="1619650"/>
            <a:ext cx="108897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your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Separated they live in </a:t>
            </a:r>
            <a:r>
              <a:rPr lang="en">
                <a:solidFill>
                  <a:schemeClr val="dk1"/>
                </a:solidFill>
              </a:rPr>
              <a:t>Bookmarks Grove</a:t>
            </a:r>
            <a:r>
              <a:rPr lang="en">
                <a:solidFill>
                  <a:schemeClr val="dk1"/>
                </a:solidFill>
              </a:rPr>
              <a:t> right at the coast of the Semantics, a large language ocean.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small river named Duden flows by their place and supplies it with the necessary regelialia. It is a </a:t>
            </a:r>
            <a:r>
              <a:rPr lang="en">
                <a:solidFill>
                  <a:schemeClr val="dk1"/>
                </a:solidFill>
              </a:rPr>
              <a:t>paradigmatic</a:t>
            </a:r>
            <a:r>
              <a:rPr lang="en">
                <a:solidFill>
                  <a:schemeClr val="dk1"/>
                </a:solidFill>
              </a:rPr>
              <a:t> country, in which roasted parts of sentences fly into your mouth. Even the all-powerful Pointing has no control about the blind texts it is an almost </a:t>
            </a:r>
            <a:r>
              <a:rPr lang="en">
                <a:solidFill>
                  <a:schemeClr val="dk1"/>
                </a:solidFill>
              </a:rPr>
              <a:t>orthographic</a:t>
            </a:r>
            <a:r>
              <a:rPr lang="en">
                <a:solidFill>
                  <a:schemeClr val="dk1"/>
                </a:solidFill>
              </a:rPr>
              <a:t> life One day however a small line of blind text by the name of Lorem Ipsum decided to leave for the far World of Grammar.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hlink"/>
              </a:buClr>
              <a:buSzPts val="1100"/>
              <a:buFont typeface="Arial"/>
              <a:buNone/>
            </a:pPr>
            <a:r>
              <a:rPr lang="en">
                <a:solidFill>
                  <a:schemeClr val="dk1"/>
                </a:solidFill>
              </a:rPr>
              <a:t>The Big Oxmox advised her not to do so, because there were thousands of bad Commas, wild Question Marks and devious Semikoli, but the Little Blind Text didn’t listen. She packed her seven versalia, put her initial into the belt and made herself on the way. When she reached the first hills of the Italic Mountains, she had a last view back on the skyline of her hometown</a:t>
            </a:r>
            <a:endParaRPr>
              <a:solidFill>
                <a:schemeClr val="dk1"/>
              </a:solidFill>
            </a:endParaRPr>
          </a:p>
          <a:p>
            <a:pPr indent="0" lvl="0" marL="0" rtl="0" algn="l">
              <a:spcBef>
                <a:spcPts val="0"/>
              </a:spcBef>
              <a:spcAft>
                <a:spcPts val="0"/>
              </a:spcAft>
              <a:buNone/>
            </a:pPr>
            <a:r>
              <a:t/>
            </a:r>
            <a:endParaRPr/>
          </a:p>
        </p:txBody>
      </p:sp>
      <p:sp>
        <p:nvSpPr>
          <p:cNvPr id="301" name="Google Shape;301;p9">
            <a:hlinkClick action="ppaction://hlinkshowjump?jump=nextslide"/>
          </p:cNvPr>
          <p:cNvSpPr/>
          <p:nvPr/>
        </p:nvSpPr>
        <p:spPr>
          <a:xfrm>
            <a:off x="4681054" y="4781047"/>
            <a:ext cx="2649000" cy="462000"/>
          </a:xfrm>
          <a:prstGeom prst="roundRect">
            <a:avLst>
              <a:gd fmla="val 10545" name="adj"/>
            </a:avLst>
          </a:prstGeom>
          <a:solidFill>
            <a:schemeClr val="accent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grpSp>
        <p:nvGrpSpPr>
          <p:cNvPr id="302" name="Google Shape;302;p9"/>
          <p:cNvGrpSpPr/>
          <p:nvPr/>
        </p:nvGrpSpPr>
        <p:grpSpPr>
          <a:xfrm>
            <a:off x="3344062" y="5755393"/>
            <a:ext cx="837870" cy="771980"/>
            <a:chOff x="5128970" y="1425505"/>
            <a:chExt cx="1285471" cy="1184381"/>
          </a:xfrm>
        </p:grpSpPr>
        <p:sp>
          <p:nvSpPr>
            <p:cNvPr id="303" name="Google Shape;303;p9"/>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04" name="Google Shape;304;p9"/>
            <p:cNvGrpSpPr/>
            <p:nvPr/>
          </p:nvGrpSpPr>
          <p:grpSpPr>
            <a:xfrm>
              <a:off x="5321520" y="1425505"/>
              <a:ext cx="1092921" cy="1092921"/>
              <a:chOff x="5321520" y="1425505"/>
              <a:chExt cx="1092921" cy="1092921"/>
            </a:xfrm>
          </p:grpSpPr>
          <p:sp>
            <p:nvSpPr>
              <p:cNvPr id="305" name="Google Shape;305;p9"/>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06" name="Google Shape;306;p9"/>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07" name="Google Shape;307;p9"/>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08" name="Google Shape;308;p9">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7" name="Shape 317"/>
        <p:cNvGrpSpPr/>
        <p:nvPr/>
      </p:nvGrpSpPr>
      <p:grpSpPr>
        <a:xfrm>
          <a:off x="0" y="0"/>
          <a:ext cx="0" cy="0"/>
          <a:chOff x="0" y="0"/>
          <a:chExt cx="0" cy="0"/>
        </a:xfrm>
      </p:grpSpPr>
      <p:sp>
        <p:nvSpPr>
          <p:cNvPr id="318" name="Google Shape;318;p10"/>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1</a:t>
            </a:r>
            <a:endParaRPr/>
          </a:p>
        </p:txBody>
      </p:sp>
      <p:sp>
        <p:nvSpPr>
          <p:cNvPr id="319" name="Google Shape;319;p10"/>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1"/>
                </a:highlight>
              </a:rPr>
              <a:t>This is a title.</a:t>
            </a:r>
            <a:endParaRPr>
              <a:highlight>
                <a:schemeClr val="accent1"/>
              </a:highlight>
            </a:endParaRPr>
          </a:p>
        </p:txBody>
      </p:sp>
      <p:grpSp>
        <p:nvGrpSpPr>
          <p:cNvPr id="320" name="Google Shape;320;p10"/>
          <p:cNvGrpSpPr/>
          <p:nvPr/>
        </p:nvGrpSpPr>
        <p:grpSpPr>
          <a:xfrm>
            <a:off x="3344062" y="5755393"/>
            <a:ext cx="837870" cy="771980"/>
            <a:chOff x="5128970" y="1425505"/>
            <a:chExt cx="1285471" cy="1184381"/>
          </a:xfrm>
        </p:grpSpPr>
        <p:sp>
          <p:nvSpPr>
            <p:cNvPr id="321" name="Google Shape;321;p10"/>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22" name="Google Shape;322;p10"/>
            <p:cNvGrpSpPr/>
            <p:nvPr/>
          </p:nvGrpSpPr>
          <p:grpSpPr>
            <a:xfrm>
              <a:off x="5321520" y="1425505"/>
              <a:ext cx="1092921" cy="1092921"/>
              <a:chOff x="5321520" y="1425505"/>
              <a:chExt cx="1092921" cy="1092921"/>
            </a:xfrm>
          </p:grpSpPr>
          <p:sp>
            <p:nvSpPr>
              <p:cNvPr id="323" name="Google Shape;323;p10"/>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24" name="Google Shape;324;p10"/>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25" name="Google Shape;325;p10"/>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26" name="Google Shape;326;p10">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2" type="body"/>
          </p:nvPr>
        </p:nvSpPr>
        <p:spPr>
          <a:xfrm>
            <a:off x="560800"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is a paradigmatic country, in which roasted parts of sentences fly into your mouth. </a:t>
            </a:r>
            <a:endParaRPr/>
          </a:p>
        </p:txBody>
      </p:sp>
      <p:sp>
        <p:nvSpPr>
          <p:cNvPr id="333" name="Google Shape;333;p10"/>
          <p:cNvSpPr txBox="1"/>
          <p:nvPr>
            <p:ph idx="2" type="body"/>
          </p:nvPr>
        </p:nvSpPr>
        <p:spPr>
          <a:xfrm>
            <a:off x="6174614"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The Big Oxmox advised her not to do so, because there were thousands of bad Commas.</a:t>
            </a:r>
            <a:endParaRPr/>
          </a:p>
        </p:txBody>
      </p:sp>
      <p:sp>
        <p:nvSpPr>
          <p:cNvPr id="334" name="Google Shape;334;p10">
            <a:hlinkClick action="ppaction://hlinkshowjump?jump=previousslide"/>
          </p:cNvPr>
          <p:cNvSpPr/>
          <p:nvPr/>
        </p:nvSpPr>
        <p:spPr>
          <a:xfrm>
            <a:off x="4681054" y="4781047"/>
            <a:ext cx="2649000" cy="462000"/>
          </a:xfrm>
          <a:prstGeom prst="roundRect">
            <a:avLst>
              <a:gd fmla="val 10545" name="adj"/>
            </a:avLst>
          </a:prstGeom>
          <a:solidFill>
            <a:schemeClr val="accent1"/>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38" name="Shape 338"/>
        <p:cNvGrpSpPr/>
        <p:nvPr/>
      </p:nvGrpSpPr>
      <p:grpSpPr>
        <a:xfrm>
          <a:off x="0" y="0"/>
          <a:ext cx="0" cy="0"/>
          <a:chOff x="0" y="0"/>
          <a:chExt cx="0" cy="0"/>
        </a:xfrm>
      </p:grpSpPr>
      <p:sp>
        <p:nvSpPr>
          <p:cNvPr id="339" name="Google Shape;339;p11"/>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2</a:t>
            </a:r>
            <a:endParaRPr/>
          </a:p>
        </p:txBody>
      </p:sp>
      <p:sp>
        <p:nvSpPr>
          <p:cNvPr id="340" name="Google Shape;340;p11"/>
          <p:cNvSpPr txBox="1"/>
          <p:nvPr>
            <p:ph type="title"/>
          </p:nvPr>
        </p:nvSpPr>
        <p:spPr>
          <a:xfrm>
            <a:off x="3854975" y="1255750"/>
            <a:ext cx="75954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2"/>
                </a:highlight>
              </a:rPr>
              <a:t>This is a title.</a:t>
            </a:r>
            <a:endParaRPr>
              <a:highlight>
                <a:schemeClr val="accent2"/>
              </a:highlight>
            </a:endParaRPr>
          </a:p>
        </p:txBody>
      </p:sp>
      <p:sp>
        <p:nvSpPr>
          <p:cNvPr id="341" name="Google Shape;341;p11"/>
          <p:cNvSpPr txBox="1"/>
          <p:nvPr>
            <p:ph idx="2" type="body"/>
          </p:nvPr>
        </p:nvSpPr>
        <p:spPr>
          <a:xfrm>
            <a:off x="3855050" y="1772050"/>
            <a:ext cx="7595400" cy="273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your text.</a:t>
            </a:r>
            <a:endParaRPr/>
          </a:p>
          <a:p>
            <a:pPr indent="0" lvl="0" marL="0" rtl="0" algn="l">
              <a:spcBef>
                <a:spcPts val="0"/>
              </a:spcBef>
              <a:spcAft>
                <a:spcPts val="0"/>
              </a:spcAft>
              <a:buNone/>
            </a:pPr>
            <a:r>
              <a:t/>
            </a:r>
            <a:endParaRPr/>
          </a:p>
          <a:p>
            <a:pPr indent="0" lvl="0" marL="0" rtl="0" algn="l">
              <a:spcBef>
                <a:spcPts val="0"/>
              </a:spcBef>
              <a:spcAft>
                <a:spcPts val="0"/>
              </a:spcAft>
              <a:buClr>
                <a:schemeClr val="hlink"/>
              </a:buClr>
              <a:buSzPts val="1100"/>
              <a:buFont typeface="Arial"/>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Clr>
                <a:schemeClr val="hlink"/>
              </a:buClr>
              <a:buSzPts val="1100"/>
              <a:buFont typeface="Arial"/>
              <a:buNone/>
            </a:pPr>
            <a:r>
              <a:rPr lang="en">
                <a:solidFill>
                  <a:schemeClr val="dk1"/>
                </a:solidFill>
              </a:rPr>
              <a:t>Separated they live in Bookmarks Grove right at the coast of the Semantics, a large language ocean. </a:t>
            </a:r>
            <a:endParaRPr>
              <a:solidFill>
                <a:schemeClr val="dk1"/>
              </a:solidFill>
            </a:endParaRPr>
          </a:p>
          <a:p>
            <a:pPr indent="0" lvl="0" marL="0" rtl="0" algn="l">
              <a:spcBef>
                <a:spcPts val="0"/>
              </a:spcBef>
              <a:spcAft>
                <a:spcPts val="0"/>
              </a:spcAft>
              <a:buClr>
                <a:schemeClr val="hlink"/>
              </a:buClr>
              <a:buSzPts val="1100"/>
              <a:buFont typeface="Arial"/>
              <a:buNone/>
            </a:pPr>
            <a:r>
              <a:t/>
            </a:r>
            <a:endParaRPr>
              <a:solidFill>
                <a:schemeClr val="dk1"/>
              </a:solidFill>
            </a:endParaRPr>
          </a:p>
          <a:p>
            <a:pPr indent="0" lvl="0" marL="0" rtl="0" algn="l">
              <a:spcBef>
                <a:spcPts val="0"/>
              </a:spcBef>
              <a:spcAft>
                <a:spcPts val="0"/>
              </a:spcAft>
              <a:buClr>
                <a:schemeClr val="hlink"/>
              </a:buClr>
              <a:buSzPts val="1100"/>
              <a:buFont typeface="Arial"/>
              <a:buNone/>
            </a:pPr>
            <a:r>
              <a:rPr lang="en">
                <a:solidFill>
                  <a:schemeClr val="dk1"/>
                </a:solidFill>
              </a:rPr>
              <a:t>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p>
        </p:txBody>
      </p:sp>
      <p:grpSp>
        <p:nvGrpSpPr>
          <p:cNvPr id="342" name="Google Shape;342;p11"/>
          <p:cNvGrpSpPr/>
          <p:nvPr/>
        </p:nvGrpSpPr>
        <p:grpSpPr>
          <a:xfrm>
            <a:off x="4262378" y="5755393"/>
            <a:ext cx="837870" cy="771980"/>
            <a:chOff x="5128970" y="1425505"/>
            <a:chExt cx="1285471" cy="1184381"/>
          </a:xfrm>
        </p:grpSpPr>
        <p:sp>
          <p:nvSpPr>
            <p:cNvPr id="343" name="Google Shape;343;p11"/>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44" name="Google Shape;344;p11"/>
            <p:cNvGrpSpPr/>
            <p:nvPr/>
          </p:nvGrpSpPr>
          <p:grpSpPr>
            <a:xfrm>
              <a:off x="5321520" y="1425505"/>
              <a:ext cx="1092921" cy="1092921"/>
              <a:chOff x="5321520" y="1425505"/>
              <a:chExt cx="1092921" cy="1092921"/>
            </a:xfrm>
          </p:grpSpPr>
          <p:sp>
            <p:nvSpPr>
              <p:cNvPr id="345" name="Google Shape;345;p11"/>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46" name="Google Shape;346;p11"/>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47" name="Google Shape;347;p11"/>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2"/>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48" name="Google Shape;348;p11">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4" name="Google Shape;354;p11"/>
          <p:cNvPicPr preferRelativeResize="0"/>
          <p:nvPr/>
        </p:nvPicPr>
        <p:blipFill rotWithShape="1">
          <a:blip r:embed="rId9">
            <a:alphaModFix/>
          </a:blip>
          <a:srcRect b="0" l="25122" r="27123" t="0"/>
          <a:stretch/>
        </p:blipFill>
        <p:spPr>
          <a:xfrm>
            <a:off x="631600" y="1696163"/>
            <a:ext cx="2879100" cy="3449400"/>
          </a:xfrm>
          <a:prstGeom prst="roundRect">
            <a:avLst>
              <a:gd fmla="val 4127" name="adj"/>
            </a:avLst>
          </a:prstGeom>
          <a:noFill/>
          <a:ln cap="flat" cmpd="sng" w="38100">
            <a:solidFill>
              <a:schemeClr val="dk1"/>
            </a:solidFill>
            <a:prstDash val="solid"/>
            <a:round/>
            <a:headEnd len="sm" w="sm" type="none"/>
            <a:tailEnd len="sm" w="sm" type="none"/>
          </a:ln>
        </p:spPr>
      </p:pic>
      <p:grpSp>
        <p:nvGrpSpPr>
          <p:cNvPr id="355" name="Google Shape;355;p11"/>
          <p:cNvGrpSpPr/>
          <p:nvPr/>
        </p:nvGrpSpPr>
        <p:grpSpPr>
          <a:xfrm>
            <a:off x="612800" y="1255738"/>
            <a:ext cx="2916600" cy="516300"/>
            <a:chOff x="8692825" y="1025125"/>
            <a:chExt cx="2916600" cy="516300"/>
          </a:xfrm>
        </p:grpSpPr>
        <p:sp>
          <p:nvSpPr>
            <p:cNvPr id="356" name="Google Shape;356;p11"/>
            <p:cNvSpPr/>
            <p:nvPr/>
          </p:nvSpPr>
          <p:spPr>
            <a:xfrm>
              <a:off x="8692825" y="1025125"/>
              <a:ext cx="2916600" cy="516300"/>
            </a:xfrm>
            <a:prstGeom prst="round2SameRect">
              <a:avLst>
                <a:gd fmla="val 1339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1"/>
            <p:cNvSpPr/>
            <p:nvPr/>
          </p:nvSpPr>
          <p:spPr>
            <a:xfrm>
              <a:off x="8815117" y="1149627"/>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1" name="Shape 361"/>
        <p:cNvGrpSpPr/>
        <p:nvPr/>
      </p:nvGrpSpPr>
      <p:grpSpPr>
        <a:xfrm>
          <a:off x="0" y="0"/>
          <a:ext cx="0" cy="0"/>
          <a:chOff x="0" y="0"/>
          <a:chExt cx="0" cy="0"/>
        </a:xfrm>
      </p:grpSpPr>
      <p:sp>
        <p:nvSpPr>
          <p:cNvPr id="362" name="Google Shape;362;p12"/>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3</a:t>
            </a:r>
            <a:endParaRPr/>
          </a:p>
        </p:txBody>
      </p:sp>
      <p:sp>
        <p:nvSpPr>
          <p:cNvPr id="363" name="Google Shape;363;p12"/>
          <p:cNvSpPr txBox="1"/>
          <p:nvPr>
            <p:ph type="title"/>
          </p:nvPr>
        </p:nvSpPr>
        <p:spPr>
          <a:xfrm>
            <a:off x="560700" y="1103350"/>
            <a:ext cx="52473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3"/>
                </a:highlight>
              </a:rPr>
              <a:t>This is a title.</a:t>
            </a:r>
            <a:endParaRPr>
              <a:highlight>
                <a:schemeClr val="accent3"/>
              </a:highlight>
            </a:endParaRPr>
          </a:p>
        </p:txBody>
      </p:sp>
      <p:sp>
        <p:nvSpPr>
          <p:cNvPr id="364" name="Google Shape;364;p12"/>
          <p:cNvSpPr txBox="1"/>
          <p:nvPr>
            <p:ph idx="2" type="body"/>
          </p:nvPr>
        </p:nvSpPr>
        <p:spPr>
          <a:xfrm>
            <a:off x="560748" y="1619650"/>
            <a:ext cx="52473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If you need more slides per “folder”, duplicate an existing slide on that folder.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copy and paste the “</a:t>
            </a:r>
            <a:r>
              <a:rPr lang="en"/>
              <a:t>previous</a:t>
            </a:r>
            <a:r>
              <a:rPr lang="en"/>
              <a:t>” and “next” buttons - they already are linked to go back or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65" name="Google Shape;365;p12"/>
          <p:cNvGrpSpPr/>
          <p:nvPr/>
        </p:nvGrpSpPr>
        <p:grpSpPr>
          <a:xfrm>
            <a:off x="5181486" y="5755393"/>
            <a:ext cx="837870" cy="771980"/>
            <a:chOff x="5128970" y="1425505"/>
            <a:chExt cx="1285471" cy="1184381"/>
          </a:xfrm>
        </p:grpSpPr>
        <p:sp>
          <p:nvSpPr>
            <p:cNvPr id="366" name="Google Shape;366;p12"/>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67" name="Google Shape;367;p12"/>
            <p:cNvGrpSpPr/>
            <p:nvPr/>
          </p:nvGrpSpPr>
          <p:grpSpPr>
            <a:xfrm>
              <a:off x="5321520" y="1425505"/>
              <a:ext cx="1092921" cy="1092921"/>
              <a:chOff x="5321520" y="1425505"/>
              <a:chExt cx="1092921" cy="1092921"/>
            </a:xfrm>
          </p:grpSpPr>
          <p:sp>
            <p:nvSpPr>
              <p:cNvPr id="368" name="Google Shape;368;p12"/>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69" name="Google Shape;369;p12"/>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70" name="Google Shape;370;p12"/>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3"/>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71" name="Google Shape;371;p12">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2">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2">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2">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2">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12"/>
          <p:cNvPicPr preferRelativeResize="0"/>
          <p:nvPr/>
        </p:nvPicPr>
        <p:blipFill>
          <a:blip r:embed="rId9">
            <a:alphaModFix/>
          </a:blip>
          <a:stretch>
            <a:fillRect/>
          </a:stretch>
        </p:blipFill>
        <p:spPr>
          <a:xfrm>
            <a:off x="6533122" y="1437811"/>
            <a:ext cx="4919700" cy="2895300"/>
          </a:xfrm>
          <a:prstGeom prst="roundRect">
            <a:avLst>
              <a:gd fmla="val 2319" name="adj"/>
            </a:avLst>
          </a:prstGeom>
          <a:noFill/>
          <a:ln cap="rnd" cmpd="sng" w="38100">
            <a:solidFill>
              <a:srgbClr val="343031"/>
            </a:solidFill>
            <a:prstDash val="solid"/>
            <a:round/>
            <a:headEnd len="sm" w="sm" type="none"/>
            <a:tailEnd len="sm" w="sm" type="none"/>
          </a:ln>
        </p:spPr>
      </p:pic>
      <p:grpSp>
        <p:nvGrpSpPr>
          <p:cNvPr id="378" name="Google Shape;378;p12"/>
          <p:cNvGrpSpPr/>
          <p:nvPr/>
        </p:nvGrpSpPr>
        <p:grpSpPr>
          <a:xfrm>
            <a:off x="6510322" y="1345288"/>
            <a:ext cx="4965300" cy="516300"/>
            <a:chOff x="6510322" y="1345288"/>
            <a:chExt cx="4965300" cy="516300"/>
          </a:xfrm>
        </p:grpSpPr>
        <p:sp>
          <p:nvSpPr>
            <p:cNvPr id="379" name="Google Shape;379;p12"/>
            <p:cNvSpPr/>
            <p:nvPr/>
          </p:nvSpPr>
          <p:spPr>
            <a:xfrm>
              <a:off x="6510322" y="1345288"/>
              <a:ext cx="4965300" cy="516300"/>
            </a:xfrm>
            <a:prstGeom prst="round2SameRect">
              <a:avLst>
                <a:gd fmla="val 1339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6638442" y="1469789"/>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81" name="Google Shape;381;p12">
            <a:hlinkClick action="ppaction://hlinkshowjump?jump=nextslide"/>
          </p:cNvPr>
          <p:cNvSpPr/>
          <p:nvPr/>
        </p:nvSpPr>
        <p:spPr>
          <a:xfrm>
            <a:off x="4681054" y="4781047"/>
            <a:ext cx="2649000" cy="462000"/>
          </a:xfrm>
          <a:prstGeom prst="roundRect">
            <a:avLst>
              <a:gd fmla="val 10545" name="adj"/>
            </a:avLst>
          </a:prstGeom>
          <a:solidFill>
            <a:schemeClr val="accent3"/>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5" name="Shape 385"/>
        <p:cNvGrpSpPr/>
        <p:nvPr/>
      </p:nvGrpSpPr>
      <p:grpSpPr>
        <a:xfrm>
          <a:off x="0" y="0"/>
          <a:ext cx="0" cy="0"/>
          <a:chOff x="0" y="0"/>
          <a:chExt cx="0" cy="0"/>
        </a:xfrm>
      </p:grpSpPr>
      <p:sp>
        <p:nvSpPr>
          <p:cNvPr id="386" name="Google Shape;386;p13"/>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3</a:t>
            </a:r>
            <a:endParaRPr/>
          </a:p>
        </p:txBody>
      </p:sp>
      <p:grpSp>
        <p:nvGrpSpPr>
          <p:cNvPr id="387" name="Google Shape;387;p13"/>
          <p:cNvGrpSpPr/>
          <p:nvPr/>
        </p:nvGrpSpPr>
        <p:grpSpPr>
          <a:xfrm>
            <a:off x="5181486" y="5755393"/>
            <a:ext cx="837870" cy="771980"/>
            <a:chOff x="5128970" y="1425505"/>
            <a:chExt cx="1285471" cy="1184381"/>
          </a:xfrm>
        </p:grpSpPr>
        <p:sp>
          <p:nvSpPr>
            <p:cNvPr id="388" name="Google Shape;388;p13"/>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389" name="Google Shape;389;p13"/>
            <p:cNvGrpSpPr/>
            <p:nvPr/>
          </p:nvGrpSpPr>
          <p:grpSpPr>
            <a:xfrm>
              <a:off x="5321520" y="1425505"/>
              <a:ext cx="1092921" cy="1092921"/>
              <a:chOff x="5321520" y="1425505"/>
              <a:chExt cx="1092921" cy="1092921"/>
            </a:xfrm>
          </p:grpSpPr>
          <p:sp>
            <p:nvSpPr>
              <p:cNvPr id="390" name="Google Shape;390;p13"/>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391" name="Google Shape;391;p13"/>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92" name="Google Shape;392;p13"/>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3"/>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393" name="Google Shape;393;p13">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3">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3"/>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3"/>
                </a:highlight>
              </a:rPr>
              <a:t>This is a title.</a:t>
            </a:r>
            <a:endParaRPr>
              <a:highlight>
                <a:schemeClr val="accent3"/>
              </a:highlight>
            </a:endParaRPr>
          </a:p>
        </p:txBody>
      </p:sp>
      <p:sp>
        <p:nvSpPr>
          <p:cNvPr id="400" name="Google Shape;400;p13"/>
          <p:cNvSpPr txBox="1"/>
          <p:nvPr>
            <p:ph idx="2" type="body"/>
          </p:nvPr>
        </p:nvSpPr>
        <p:spPr>
          <a:xfrm>
            <a:off x="560800"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is a paradigmatic country, in which roasted parts of sentences fly into your mouth. </a:t>
            </a:r>
            <a:endParaRPr/>
          </a:p>
        </p:txBody>
      </p:sp>
      <p:sp>
        <p:nvSpPr>
          <p:cNvPr id="401" name="Google Shape;401;p13"/>
          <p:cNvSpPr txBox="1"/>
          <p:nvPr>
            <p:ph idx="2" type="body"/>
          </p:nvPr>
        </p:nvSpPr>
        <p:spPr>
          <a:xfrm>
            <a:off x="6174614" y="1619650"/>
            <a:ext cx="5275800" cy="3161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The Big Oxmox advised her not to do so, because there were thousands of bad Commas.</a:t>
            </a:r>
            <a:endParaRPr/>
          </a:p>
        </p:txBody>
      </p:sp>
      <p:sp>
        <p:nvSpPr>
          <p:cNvPr id="402" name="Google Shape;402;p13">
            <a:hlinkClick action="ppaction://hlinkshowjump?jump=previousslide"/>
          </p:cNvPr>
          <p:cNvSpPr/>
          <p:nvPr/>
        </p:nvSpPr>
        <p:spPr>
          <a:xfrm>
            <a:off x="3112654" y="4781047"/>
            <a:ext cx="2649000" cy="462000"/>
          </a:xfrm>
          <a:prstGeom prst="roundRect">
            <a:avLst>
              <a:gd fmla="val 10545" name="adj"/>
            </a:avLst>
          </a:prstGeom>
          <a:solidFill>
            <a:schemeClr val="accent3"/>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sp>
        <p:nvSpPr>
          <p:cNvPr id="403" name="Google Shape;403;p13">
            <a:hlinkClick action="ppaction://hlinkshowjump?jump=nextslide"/>
          </p:cNvPr>
          <p:cNvSpPr/>
          <p:nvPr/>
        </p:nvSpPr>
        <p:spPr>
          <a:xfrm>
            <a:off x="6160654" y="4781047"/>
            <a:ext cx="2649000" cy="462000"/>
          </a:xfrm>
          <a:prstGeom prst="roundRect">
            <a:avLst>
              <a:gd fmla="val 10545" name="adj"/>
            </a:avLst>
          </a:prstGeom>
          <a:solidFill>
            <a:schemeClr val="accent3"/>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Next</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7" name="Shape 407"/>
        <p:cNvGrpSpPr/>
        <p:nvPr/>
      </p:nvGrpSpPr>
      <p:grpSpPr>
        <a:xfrm>
          <a:off x="0" y="0"/>
          <a:ext cx="0" cy="0"/>
          <a:chOff x="0" y="0"/>
          <a:chExt cx="0" cy="0"/>
        </a:xfrm>
      </p:grpSpPr>
      <p:sp>
        <p:nvSpPr>
          <p:cNvPr id="408" name="Google Shape;408;p14"/>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Lesson 1 | Part 3</a:t>
            </a:r>
            <a:endParaRPr/>
          </a:p>
        </p:txBody>
      </p:sp>
      <p:grpSp>
        <p:nvGrpSpPr>
          <p:cNvPr id="409" name="Google Shape;409;p14"/>
          <p:cNvGrpSpPr/>
          <p:nvPr/>
        </p:nvGrpSpPr>
        <p:grpSpPr>
          <a:xfrm>
            <a:off x="5181486" y="5755393"/>
            <a:ext cx="837870" cy="771980"/>
            <a:chOff x="5128970" y="1425505"/>
            <a:chExt cx="1285471" cy="1184381"/>
          </a:xfrm>
        </p:grpSpPr>
        <p:sp>
          <p:nvSpPr>
            <p:cNvPr id="410" name="Google Shape;410;p14"/>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411" name="Google Shape;411;p14"/>
            <p:cNvGrpSpPr/>
            <p:nvPr/>
          </p:nvGrpSpPr>
          <p:grpSpPr>
            <a:xfrm>
              <a:off x="5321520" y="1425505"/>
              <a:ext cx="1092921" cy="1092921"/>
              <a:chOff x="5321520" y="1425505"/>
              <a:chExt cx="1092921" cy="1092921"/>
            </a:xfrm>
          </p:grpSpPr>
          <p:sp>
            <p:nvSpPr>
              <p:cNvPr id="412" name="Google Shape;412;p14"/>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13" name="Google Shape;413;p14"/>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14" name="Google Shape;414;p14"/>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3"/>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15" name="Google Shape;415;p14">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txBox="1"/>
          <p:nvPr>
            <p:ph type="title"/>
          </p:nvPr>
        </p:nvSpPr>
        <p:spPr>
          <a:xfrm>
            <a:off x="5890400" y="1255750"/>
            <a:ext cx="55599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3"/>
                </a:highlight>
              </a:rPr>
              <a:t>This is a title.</a:t>
            </a:r>
            <a:endParaRPr>
              <a:highlight>
                <a:schemeClr val="accent3"/>
              </a:highlight>
            </a:endParaRPr>
          </a:p>
        </p:txBody>
      </p:sp>
      <p:sp>
        <p:nvSpPr>
          <p:cNvPr id="422" name="Google Shape;422;p14"/>
          <p:cNvSpPr txBox="1"/>
          <p:nvPr>
            <p:ph idx="2" type="body"/>
          </p:nvPr>
        </p:nvSpPr>
        <p:spPr>
          <a:xfrm>
            <a:off x="5890455" y="1772050"/>
            <a:ext cx="5559900" cy="273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your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Far far away, behind the word mountains, far from the countries Vokalia and Consonantia, there live the blind texts.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Separated they live in Bookmarks Grove right at the coast of the Semantics, a large language ocean.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small river named Duden flows by their place and supplies it with the necessary regelialia.</a:t>
            </a:r>
            <a:endParaRPr>
              <a:solidFill>
                <a:schemeClr val="dk1"/>
              </a:solidFill>
            </a:endParaRPr>
          </a:p>
          <a:p>
            <a:pPr indent="0" lvl="0" marL="0" rtl="0" algn="l">
              <a:spcBef>
                <a:spcPts val="0"/>
              </a:spcBef>
              <a:spcAft>
                <a:spcPts val="0"/>
              </a:spcAft>
              <a:buNone/>
            </a:pPr>
            <a:r>
              <a:t/>
            </a:r>
            <a:endParaRPr/>
          </a:p>
        </p:txBody>
      </p:sp>
      <p:pic>
        <p:nvPicPr>
          <p:cNvPr id="423" name="Google Shape;423;p14"/>
          <p:cNvPicPr preferRelativeResize="0"/>
          <p:nvPr/>
        </p:nvPicPr>
        <p:blipFill>
          <a:blip r:embed="rId9">
            <a:alphaModFix/>
          </a:blip>
          <a:stretch>
            <a:fillRect/>
          </a:stretch>
        </p:blipFill>
        <p:spPr>
          <a:xfrm>
            <a:off x="673547" y="1372211"/>
            <a:ext cx="4919700" cy="2895300"/>
          </a:xfrm>
          <a:prstGeom prst="roundRect">
            <a:avLst>
              <a:gd fmla="val 2319" name="adj"/>
            </a:avLst>
          </a:prstGeom>
          <a:noFill/>
          <a:ln cap="rnd" cmpd="sng" w="38100">
            <a:solidFill>
              <a:srgbClr val="343031"/>
            </a:solidFill>
            <a:prstDash val="solid"/>
            <a:round/>
            <a:headEnd len="sm" w="sm" type="none"/>
            <a:tailEnd len="sm" w="sm" type="none"/>
          </a:ln>
        </p:spPr>
      </p:pic>
      <p:grpSp>
        <p:nvGrpSpPr>
          <p:cNvPr id="424" name="Google Shape;424;p14"/>
          <p:cNvGrpSpPr/>
          <p:nvPr/>
        </p:nvGrpSpPr>
        <p:grpSpPr>
          <a:xfrm>
            <a:off x="650747" y="1279688"/>
            <a:ext cx="4965300" cy="516300"/>
            <a:chOff x="6510322" y="1345288"/>
            <a:chExt cx="4965300" cy="516300"/>
          </a:xfrm>
        </p:grpSpPr>
        <p:sp>
          <p:nvSpPr>
            <p:cNvPr id="425" name="Google Shape;425;p14"/>
            <p:cNvSpPr/>
            <p:nvPr/>
          </p:nvSpPr>
          <p:spPr>
            <a:xfrm>
              <a:off x="6510322" y="1345288"/>
              <a:ext cx="4965300" cy="516300"/>
            </a:xfrm>
            <a:prstGeom prst="round2SameRect">
              <a:avLst>
                <a:gd fmla="val 13398" name="adj1"/>
                <a:gd fmla="val 0" name="adj2"/>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4"/>
            <p:cNvSpPr/>
            <p:nvPr/>
          </p:nvSpPr>
          <p:spPr>
            <a:xfrm>
              <a:off x="6638442" y="1469789"/>
              <a:ext cx="267300" cy="267300"/>
            </a:xfrm>
            <a:prstGeom prst="ellipse">
              <a:avLst/>
            </a:prstGeom>
            <a:solidFill>
              <a:schemeClr val="lt2"/>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27" name="Google Shape;427;p14">
            <a:hlinkClick action="ppaction://hlinkshowjump?jump=previousslide"/>
          </p:cNvPr>
          <p:cNvSpPr/>
          <p:nvPr/>
        </p:nvSpPr>
        <p:spPr>
          <a:xfrm>
            <a:off x="4681054" y="4781047"/>
            <a:ext cx="2649000" cy="462000"/>
          </a:xfrm>
          <a:prstGeom prst="roundRect">
            <a:avLst>
              <a:gd fmla="val 10545" name="adj"/>
            </a:avLst>
          </a:prstGeom>
          <a:solidFill>
            <a:schemeClr val="accent3"/>
          </a:solidFill>
          <a:ln cap="rnd" cmpd="sng" w="3810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600">
                <a:solidFill>
                  <a:srgbClr val="343031"/>
                </a:solidFill>
                <a:latin typeface="Roboto Slab"/>
                <a:ea typeface="Roboto Slab"/>
                <a:cs typeface="Roboto Slab"/>
                <a:sym typeface="Roboto Slab"/>
              </a:rPr>
              <a:t>Previous</a:t>
            </a:r>
            <a:endParaRPr b="1" sz="1600">
              <a:solidFill>
                <a:srgbClr val="34303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31" name="Shape 431"/>
        <p:cNvGrpSpPr/>
        <p:nvPr/>
      </p:nvGrpSpPr>
      <p:grpSpPr>
        <a:xfrm>
          <a:off x="0" y="0"/>
          <a:ext cx="0" cy="0"/>
          <a:chOff x="0" y="0"/>
          <a:chExt cx="0" cy="0"/>
        </a:xfrm>
      </p:grpSpPr>
      <p:sp>
        <p:nvSpPr>
          <p:cNvPr id="432" name="Google Shape;432;p15"/>
          <p:cNvSpPr txBox="1"/>
          <p:nvPr>
            <p:ph idx="1" type="subTitle"/>
          </p:nvPr>
        </p:nvSpPr>
        <p:spPr>
          <a:xfrm>
            <a:off x="1648650" y="218400"/>
            <a:ext cx="8625000" cy="642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Materials</a:t>
            </a:r>
            <a:endParaRPr/>
          </a:p>
        </p:txBody>
      </p:sp>
      <p:sp>
        <p:nvSpPr>
          <p:cNvPr id="433" name="Google Shape;433;p15"/>
          <p:cNvSpPr txBox="1"/>
          <p:nvPr>
            <p:ph type="title"/>
          </p:nvPr>
        </p:nvSpPr>
        <p:spPr>
          <a:xfrm>
            <a:off x="560700" y="1103350"/>
            <a:ext cx="10889700" cy="516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highlight>
                  <a:schemeClr val="accent4"/>
                </a:highlight>
              </a:rPr>
              <a:t>This is a title.</a:t>
            </a:r>
            <a:endParaRPr>
              <a:highlight>
                <a:schemeClr val="accent4"/>
              </a:highlight>
            </a:endParaRPr>
          </a:p>
        </p:txBody>
      </p:sp>
      <p:sp>
        <p:nvSpPr>
          <p:cNvPr id="434" name="Google Shape;434;p15"/>
          <p:cNvSpPr txBox="1"/>
          <p:nvPr>
            <p:ph idx="2" type="body"/>
          </p:nvPr>
        </p:nvSpPr>
        <p:spPr>
          <a:xfrm>
            <a:off x="4161100" y="1556900"/>
            <a:ext cx="7289400" cy="3071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You can add a list of materials here and link to those materials or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you can link the titles of each document to their corresponding file or URL.</a:t>
            </a:r>
            <a:endParaRPr/>
          </a:p>
          <a:p>
            <a:pPr indent="0" lvl="0" marL="0" rtl="0" algn="l">
              <a:spcBef>
                <a:spcPts val="0"/>
              </a:spcBef>
              <a:spcAft>
                <a:spcPts val="0"/>
              </a:spcAft>
              <a:buNone/>
            </a:pPr>
            <a:r>
              <a:rPr lang="en"/>
              <a:t>Delete or duplicate icons if you need more or less.</a:t>
            </a:r>
            <a:endParaRPr/>
          </a:p>
        </p:txBody>
      </p:sp>
      <p:grpSp>
        <p:nvGrpSpPr>
          <p:cNvPr id="435" name="Google Shape;435;p15"/>
          <p:cNvGrpSpPr/>
          <p:nvPr/>
        </p:nvGrpSpPr>
        <p:grpSpPr>
          <a:xfrm>
            <a:off x="6119444" y="5755393"/>
            <a:ext cx="837870" cy="771980"/>
            <a:chOff x="5128970" y="1425505"/>
            <a:chExt cx="1285471" cy="1184381"/>
          </a:xfrm>
        </p:grpSpPr>
        <p:sp>
          <p:nvSpPr>
            <p:cNvPr id="436" name="Google Shape;436;p15"/>
            <p:cNvSpPr/>
            <p:nvPr/>
          </p:nvSpPr>
          <p:spPr>
            <a:xfrm>
              <a:off x="5293180" y="1561279"/>
              <a:ext cx="1004410" cy="1048606"/>
            </a:xfrm>
            <a:custGeom>
              <a:rect b="b" l="l" r="r" t="t"/>
              <a:pathLst>
                <a:path extrusionOk="0" h="1048606" w="1004410">
                  <a:moveTo>
                    <a:pt x="1006556" y="169569"/>
                  </a:moveTo>
                  <a:lnTo>
                    <a:pt x="1006556" y="1050441"/>
                  </a:lnTo>
                  <a:lnTo>
                    <a:pt x="2146" y="1050441"/>
                  </a:lnTo>
                  <a:lnTo>
                    <a:pt x="2146" y="45935"/>
                  </a:lnTo>
                  <a:cubicBezTo>
                    <a:pt x="2146" y="21550"/>
                    <a:pt x="21863" y="1834"/>
                    <a:pt x="46245" y="1834"/>
                  </a:cubicBezTo>
                  <a:cubicBezTo>
                    <a:pt x="46245" y="1834"/>
                    <a:pt x="46341" y="1834"/>
                    <a:pt x="46341" y="1834"/>
                  </a:cubicBezTo>
                  <a:lnTo>
                    <a:pt x="395812" y="1834"/>
                  </a:lnTo>
                  <a:cubicBezTo>
                    <a:pt x="420197" y="1834"/>
                    <a:pt x="439914" y="21550"/>
                    <a:pt x="439914" y="45935"/>
                  </a:cubicBezTo>
                  <a:lnTo>
                    <a:pt x="439914" y="81272"/>
                  </a:lnTo>
                  <a:cubicBezTo>
                    <a:pt x="439914" y="105657"/>
                    <a:pt x="459727" y="125468"/>
                    <a:pt x="484109" y="125468"/>
                  </a:cubicBezTo>
                  <a:lnTo>
                    <a:pt x="962456" y="125468"/>
                  </a:lnTo>
                  <a:cubicBezTo>
                    <a:pt x="986840" y="125468"/>
                    <a:pt x="1006556" y="145186"/>
                    <a:pt x="1006556" y="169569"/>
                  </a:cubicBezTo>
                  <a:close/>
                </a:path>
              </a:pathLst>
            </a:custGeom>
            <a:solidFill>
              <a:srgbClr val="343031"/>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nvGrpSpPr>
            <p:cNvPr id="437" name="Google Shape;437;p15"/>
            <p:cNvGrpSpPr/>
            <p:nvPr/>
          </p:nvGrpSpPr>
          <p:grpSpPr>
            <a:xfrm>
              <a:off x="5321520" y="1425505"/>
              <a:ext cx="1092921" cy="1092921"/>
              <a:chOff x="5321520" y="1425505"/>
              <a:chExt cx="1092921" cy="1092921"/>
            </a:xfrm>
          </p:grpSpPr>
          <p:sp>
            <p:nvSpPr>
              <p:cNvPr id="438" name="Google Shape;438;p15"/>
              <p:cNvSpPr/>
              <p:nvPr/>
            </p:nvSpPr>
            <p:spPr>
              <a:xfrm rot="-2700000">
                <a:off x="5541044" y="1526090"/>
                <a:ext cx="653873" cy="891750"/>
              </a:xfrm>
              <a:custGeom>
                <a:rect b="b" l="l" r="r" t="t"/>
                <a:pathLst>
                  <a:path extrusionOk="0" h="891254" w="653510">
                    <a:moveTo>
                      <a:pt x="2146" y="1834"/>
                    </a:moveTo>
                    <a:lnTo>
                      <a:pt x="655657" y="1834"/>
                    </a:lnTo>
                    <a:lnTo>
                      <a:pt x="655657" y="893088"/>
                    </a:lnTo>
                    <a:lnTo>
                      <a:pt x="2146" y="893088"/>
                    </a:lnTo>
                    <a:close/>
                  </a:path>
                </a:pathLst>
              </a:custGeom>
              <a:solidFill>
                <a:srgbClr val="EFECE5"/>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sp>
            <p:nvSpPr>
              <p:cNvPr id="439" name="Google Shape;439;p15"/>
              <p:cNvSpPr/>
              <p:nvPr/>
            </p:nvSpPr>
            <p:spPr>
              <a:xfrm>
                <a:off x="5454416" y="1558032"/>
                <a:ext cx="831728" cy="831946"/>
              </a:xfrm>
              <a:custGeom>
                <a:rect b="b" l="l" r="r" t="t"/>
                <a:pathLst>
                  <a:path extrusionOk="0" h="831946" w="831728">
                    <a:moveTo>
                      <a:pt x="800208" y="463971"/>
                    </a:moveTo>
                    <a:cubicBezTo>
                      <a:pt x="805268" y="462280"/>
                      <a:pt x="810888" y="462280"/>
                      <a:pt x="816174" y="464280"/>
                    </a:cubicBezTo>
                    <a:cubicBezTo>
                      <a:pt x="816555" y="464375"/>
                      <a:pt x="816841" y="464566"/>
                      <a:pt x="817222" y="464661"/>
                    </a:cubicBezTo>
                    <a:cubicBezTo>
                      <a:pt x="829224" y="469710"/>
                      <a:pt x="834939" y="483616"/>
                      <a:pt x="829890" y="495713"/>
                    </a:cubicBezTo>
                    <a:cubicBezTo>
                      <a:pt x="827128" y="501237"/>
                      <a:pt x="824556" y="509144"/>
                      <a:pt x="503279" y="825087"/>
                    </a:cubicBezTo>
                    <a:cubicBezTo>
                      <a:pt x="498802" y="829469"/>
                      <a:pt x="492800" y="831946"/>
                      <a:pt x="486515" y="831946"/>
                    </a:cubicBezTo>
                    <a:cubicBezTo>
                      <a:pt x="480131" y="831946"/>
                      <a:pt x="474036" y="829374"/>
                      <a:pt x="469560" y="824802"/>
                    </a:cubicBezTo>
                    <a:cubicBezTo>
                      <a:pt x="460321" y="815467"/>
                      <a:pt x="460321" y="800513"/>
                      <a:pt x="469560" y="791179"/>
                    </a:cubicBezTo>
                    <a:cubicBezTo>
                      <a:pt x="589575" y="673164"/>
                      <a:pt x="771883" y="492855"/>
                      <a:pt x="787599" y="473805"/>
                    </a:cubicBezTo>
                    <a:cubicBezTo>
                      <a:pt x="790647" y="469043"/>
                      <a:pt x="795148" y="465661"/>
                      <a:pt x="800208" y="463971"/>
                    </a:cubicBezTo>
                    <a:close/>
                    <a:moveTo>
                      <a:pt x="723223" y="386664"/>
                    </a:moveTo>
                    <a:cubicBezTo>
                      <a:pt x="728283" y="385080"/>
                      <a:pt x="733879" y="385175"/>
                      <a:pt x="739117" y="387223"/>
                    </a:cubicBezTo>
                    <a:cubicBezTo>
                      <a:pt x="739117" y="387223"/>
                      <a:pt x="739117" y="387223"/>
                      <a:pt x="739213" y="387223"/>
                    </a:cubicBezTo>
                    <a:cubicBezTo>
                      <a:pt x="751310" y="392081"/>
                      <a:pt x="757215" y="405892"/>
                      <a:pt x="752357" y="418084"/>
                    </a:cubicBezTo>
                    <a:cubicBezTo>
                      <a:pt x="750071" y="424085"/>
                      <a:pt x="746928" y="431324"/>
                      <a:pt x="426126" y="747553"/>
                    </a:cubicBezTo>
                    <a:cubicBezTo>
                      <a:pt x="421649" y="751936"/>
                      <a:pt x="415743" y="754412"/>
                      <a:pt x="409457" y="754412"/>
                    </a:cubicBezTo>
                    <a:cubicBezTo>
                      <a:pt x="403076" y="754412"/>
                      <a:pt x="396979" y="751840"/>
                      <a:pt x="392502" y="747268"/>
                    </a:cubicBezTo>
                    <a:cubicBezTo>
                      <a:pt x="383168" y="737933"/>
                      <a:pt x="383168" y="722884"/>
                      <a:pt x="392502" y="713550"/>
                    </a:cubicBezTo>
                    <a:cubicBezTo>
                      <a:pt x="512423" y="595630"/>
                      <a:pt x="694730" y="415227"/>
                      <a:pt x="710542" y="396177"/>
                    </a:cubicBezTo>
                    <a:cubicBezTo>
                      <a:pt x="713638" y="391510"/>
                      <a:pt x="718163" y="388247"/>
                      <a:pt x="723223" y="386664"/>
                    </a:cubicBezTo>
                    <a:close/>
                    <a:moveTo>
                      <a:pt x="645999" y="309761"/>
                    </a:moveTo>
                    <a:cubicBezTo>
                      <a:pt x="651059" y="308070"/>
                      <a:pt x="656678" y="308070"/>
                      <a:pt x="661964" y="310070"/>
                    </a:cubicBezTo>
                    <a:cubicBezTo>
                      <a:pt x="662060" y="310070"/>
                      <a:pt x="662060" y="310070"/>
                      <a:pt x="662155" y="310166"/>
                    </a:cubicBezTo>
                    <a:cubicBezTo>
                      <a:pt x="674252" y="315024"/>
                      <a:pt x="680157" y="328930"/>
                      <a:pt x="675204" y="341027"/>
                    </a:cubicBezTo>
                    <a:cubicBezTo>
                      <a:pt x="672823" y="347028"/>
                      <a:pt x="669870" y="354457"/>
                      <a:pt x="349067" y="670878"/>
                    </a:cubicBezTo>
                    <a:cubicBezTo>
                      <a:pt x="344591" y="675259"/>
                      <a:pt x="338591" y="677735"/>
                      <a:pt x="332303" y="677735"/>
                    </a:cubicBezTo>
                    <a:cubicBezTo>
                      <a:pt x="325922" y="677735"/>
                      <a:pt x="319827" y="675163"/>
                      <a:pt x="315351" y="670592"/>
                    </a:cubicBezTo>
                    <a:cubicBezTo>
                      <a:pt x="306109" y="661257"/>
                      <a:pt x="306109" y="646302"/>
                      <a:pt x="315351" y="636968"/>
                    </a:cubicBezTo>
                    <a:cubicBezTo>
                      <a:pt x="435364" y="518953"/>
                      <a:pt x="617578" y="338645"/>
                      <a:pt x="633389" y="319595"/>
                    </a:cubicBezTo>
                    <a:cubicBezTo>
                      <a:pt x="636438" y="314833"/>
                      <a:pt x="640939" y="311451"/>
                      <a:pt x="645999" y="309761"/>
                    </a:cubicBezTo>
                    <a:close/>
                    <a:moveTo>
                      <a:pt x="569013" y="232406"/>
                    </a:moveTo>
                    <a:cubicBezTo>
                      <a:pt x="574073" y="230799"/>
                      <a:pt x="579668" y="230871"/>
                      <a:pt x="584906" y="232919"/>
                    </a:cubicBezTo>
                    <a:cubicBezTo>
                      <a:pt x="597098" y="237871"/>
                      <a:pt x="603005" y="251683"/>
                      <a:pt x="598147" y="263875"/>
                    </a:cubicBezTo>
                    <a:cubicBezTo>
                      <a:pt x="595766" y="269876"/>
                      <a:pt x="592717" y="277400"/>
                      <a:pt x="271916" y="593344"/>
                    </a:cubicBezTo>
                    <a:cubicBezTo>
                      <a:pt x="267439" y="597726"/>
                      <a:pt x="261533" y="600202"/>
                      <a:pt x="255247" y="600202"/>
                    </a:cubicBezTo>
                    <a:cubicBezTo>
                      <a:pt x="248864" y="600202"/>
                      <a:pt x="242769" y="597630"/>
                      <a:pt x="238292" y="593058"/>
                    </a:cubicBezTo>
                    <a:cubicBezTo>
                      <a:pt x="228958" y="583724"/>
                      <a:pt x="228958" y="568675"/>
                      <a:pt x="238292" y="559339"/>
                    </a:cubicBezTo>
                    <a:cubicBezTo>
                      <a:pt x="358213" y="441421"/>
                      <a:pt x="540520" y="261017"/>
                      <a:pt x="556331" y="241967"/>
                    </a:cubicBezTo>
                    <a:cubicBezTo>
                      <a:pt x="559428" y="237300"/>
                      <a:pt x="563953" y="234014"/>
                      <a:pt x="569013" y="232406"/>
                    </a:cubicBezTo>
                    <a:close/>
                    <a:moveTo>
                      <a:pt x="492265" y="155552"/>
                    </a:moveTo>
                    <a:cubicBezTo>
                      <a:pt x="497325" y="153861"/>
                      <a:pt x="502945" y="153861"/>
                      <a:pt x="508232" y="155861"/>
                    </a:cubicBezTo>
                    <a:cubicBezTo>
                      <a:pt x="508327" y="155861"/>
                      <a:pt x="508327" y="155861"/>
                      <a:pt x="508420" y="155956"/>
                    </a:cubicBezTo>
                    <a:cubicBezTo>
                      <a:pt x="520517" y="160814"/>
                      <a:pt x="526424" y="174721"/>
                      <a:pt x="521471" y="186817"/>
                    </a:cubicBezTo>
                    <a:cubicBezTo>
                      <a:pt x="518613" y="193199"/>
                      <a:pt x="515659" y="200248"/>
                      <a:pt x="195335" y="516668"/>
                    </a:cubicBezTo>
                    <a:cubicBezTo>
                      <a:pt x="190858" y="521050"/>
                      <a:pt x="184856" y="523527"/>
                      <a:pt x="178571" y="523527"/>
                    </a:cubicBezTo>
                    <a:cubicBezTo>
                      <a:pt x="172190" y="523527"/>
                      <a:pt x="166092" y="520955"/>
                      <a:pt x="161616" y="516383"/>
                    </a:cubicBezTo>
                    <a:cubicBezTo>
                      <a:pt x="152377" y="507048"/>
                      <a:pt x="152377" y="492094"/>
                      <a:pt x="161616" y="482760"/>
                    </a:cubicBezTo>
                    <a:cubicBezTo>
                      <a:pt x="281536" y="364745"/>
                      <a:pt x="463844" y="184436"/>
                      <a:pt x="479657" y="165386"/>
                    </a:cubicBezTo>
                    <a:cubicBezTo>
                      <a:pt x="482705" y="160624"/>
                      <a:pt x="487205" y="157242"/>
                      <a:pt x="492265" y="155552"/>
                    </a:cubicBezTo>
                    <a:close/>
                    <a:moveTo>
                      <a:pt x="414732" y="78399"/>
                    </a:moveTo>
                    <a:cubicBezTo>
                      <a:pt x="419792" y="76708"/>
                      <a:pt x="425412" y="76708"/>
                      <a:pt x="430697" y="78708"/>
                    </a:cubicBezTo>
                    <a:cubicBezTo>
                      <a:pt x="442889" y="83661"/>
                      <a:pt x="448796" y="97472"/>
                      <a:pt x="443938" y="109664"/>
                    </a:cubicBezTo>
                    <a:cubicBezTo>
                      <a:pt x="441557" y="115665"/>
                      <a:pt x="438508" y="123190"/>
                      <a:pt x="117707" y="439610"/>
                    </a:cubicBezTo>
                    <a:cubicBezTo>
                      <a:pt x="113228" y="443992"/>
                      <a:pt x="107324" y="446468"/>
                      <a:pt x="101038" y="446468"/>
                    </a:cubicBezTo>
                    <a:cubicBezTo>
                      <a:pt x="94655" y="446468"/>
                      <a:pt x="88464" y="443896"/>
                      <a:pt x="83988" y="439324"/>
                    </a:cubicBezTo>
                    <a:cubicBezTo>
                      <a:pt x="74749" y="429990"/>
                      <a:pt x="74749" y="414941"/>
                      <a:pt x="83988" y="405607"/>
                    </a:cubicBezTo>
                    <a:cubicBezTo>
                      <a:pt x="204002" y="287687"/>
                      <a:pt x="386311" y="107283"/>
                      <a:pt x="402122" y="88233"/>
                    </a:cubicBezTo>
                    <a:cubicBezTo>
                      <a:pt x="405171" y="83471"/>
                      <a:pt x="409672" y="80089"/>
                      <a:pt x="414732" y="78399"/>
                    </a:cubicBezTo>
                    <a:close/>
                    <a:moveTo>
                      <a:pt x="337651" y="1103"/>
                    </a:moveTo>
                    <a:cubicBezTo>
                      <a:pt x="342711" y="-492"/>
                      <a:pt x="348307" y="-397"/>
                      <a:pt x="353546" y="1651"/>
                    </a:cubicBezTo>
                    <a:cubicBezTo>
                      <a:pt x="353639" y="1651"/>
                      <a:pt x="353639" y="1651"/>
                      <a:pt x="353734" y="1746"/>
                    </a:cubicBezTo>
                    <a:cubicBezTo>
                      <a:pt x="365831" y="6604"/>
                      <a:pt x="371738" y="20510"/>
                      <a:pt x="366785" y="32607"/>
                    </a:cubicBezTo>
                    <a:cubicBezTo>
                      <a:pt x="364403" y="38608"/>
                      <a:pt x="361450" y="46038"/>
                      <a:pt x="40649" y="361981"/>
                    </a:cubicBezTo>
                    <a:cubicBezTo>
                      <a:pt x="36172" y="366364"/>
                      <a:pt x="30170" y="368839"/>
                      <a:pt x="23885" y="368839"/>
                    </a:cubicBezTo>
                    <a:cubicBezTo>
                      <a:pt x="17504" y="368839"/>
                      <a:pt x="11406" y="366268"/>
                      <a:pt x="6930" y="361695"/>
                    </a:cubicBezTo>
                    <a:cubicBezTo>
                      <a:pt x="-2309" y="352361"/>
                      <a:pt x="-2309" y="337407"/>
                      <a:pt x="6930" y="328073"/>
                    </a:cubicBezTo>
                    <a:cubicBezTo>
                      <a:pt x="126850" y="210058"/>
                      <a:pt x="309158" y="29749"/>
                      <a:pt x="324971" y="10699"/>
                    </a:cubicBezTo>
                    <a:cubicBezTo>
                      <a:pt x="328066" y="5985"/>
                      <a:pt x="332590" y="2699"/>
                      <a:pt x="337651" y="1103"/>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40" name="Google Shape;440;p15"/>
            <p:cNvSpPr/>
            <p:nvPr/>
          </p:nvSpPr>
          <p:spPr>
            <a:xfrm>
              <a:off x="5128970" y="1956662"/>
              <a:ext cx="1168621" cy="653224"/>
            </a:xfrm>
            <a:custGeom>
              <a:rect b="b" l="l" r="r" t="t"/>
              <a:pathLst>
                <a:path extrusionOk="0" h="653224" w="1168621">
                  <a:moveTo>
                    <a:pt x="1170767" y="655058"/>
                  </a:moveTo>
                  <a:lnTo>
                    <a:pt x="164547" y="655058"/>
                  </a:lnTo>
                  <a:lnTo>
                    <a:pt x="2146" y="64508"/>
                  </a:lnTo>
                  <a:cubicBezTo>
                    <a:pt x="2146" y="29932"/>
                    <a:pt x="30244" y="1834"/>
                    <a:pt x="64819" y="1834"/>
                  </a:cubicBezTo>
                  <a:lnTo>
                    <a:pt x="945692" y="1834"/>
                  </a:lnTo>
                  <a:cubicBezTo>
                    <a:pt x="980267" y="1929"/>
                    <a:pt x="1008270" y="29932"/>
                    <a:pt x="1008366" y="64508"/>
                  </a:cubicBezTo>
                  <a:close/>
                </a:path>
              </a:pathLst>
            </a:custGeom>
            <a:solidFill>
              <a:schemeClr val="accent4"/>
            </a:solidFill>
            <a:ln cap="rnd" cmpd="sng" w="19050">
              <a:solidFill>
                <a:srgbClr val="3430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441" name="Google Shape;441;p15"/>
          <p:cNvGrpSpPr/>
          <p:nvPr/>
        </p:nvGrpSpPr>
        <p:grpSpPr>
          <a:xfrm>
            <a:off x="635985" y="1834505"/>
            <a:ext cx="978910" cy="978910"/>
            <a:chOff x="1513905" y="1661882"/>
            <a:chExt cx="4142657" cy="4142657"/>
          </a:xfrm>
        </p:grpSpPr>
        <p:grpSp>
          <p:nvGrpSpPr>
            <p:cNvPr id="442" name="Google Shape;442;p15"/>
            <p:cNvGrpSpPr/>
            <p:nvPr/>
          </p:nvGrpSpPr>
          <p:grpSpPr>
            <a:xfrm>
              <a:off x="2416375" y="2136827"/>
              <a:ext cx="2494241" cy="3382650"/>
              <a:chOff x="5802076" y="3175400"/>
              <a:chExt cx="238624" cy="323618"/>
            </a:xfrm>
          </p:grpSpPr>
          <p:sp>
            <p:nvSpPr>
              <p:cNvPr id="443" name="Google Shape;443;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445" name="Google Shape;445;p15"/>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446" name="Google Shape;446;p15"/>
          <p:cNvGrpSpPr/>
          <p:nvPr/>
        </p:nvGrpSpPr>
        <p:grpSpPr>
          <a:xfrm>
            <a:off x="1768773" y="1834505"/>
            <a:ext cx="978910" cy="978910"/>
            <a:chOff x="1513905" y="1661882"/>
            <a:chExt cx="4142657" cy="4142657"/>
          </a:xfrm>
        </p:grpSpPr>
        <p:grpSp>
          <p:nvGrpSpPr>
            <p:cNvPr id="447" name="Google Shape;447;p15"/>
            <p:cNvGrpSpPr/>
            <p:nvPr/>
          </p:nvGrpSpPr>
          <p:grpSpPr>
            <a:xfrm>
              <a:off x="2416375" y="2136827"/>
              <a:ext cx="2494241" cy="3382650"/>
              <a:chOff x="5802076" y="3175400"/>
              <a:chExt cx="238624" cy="323618"/>
            </a:xfrm>
          </p:grpSpPr>
          <p:sp>
            <p:nvSpPr>
              <p:cNvPr id="448" name="Google Shape;448;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49" name="Google Shape;449;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450" name="Google Shape;450;p15"/>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451" name="Google Shape;451;p15"/>
          <p:cNvGrpSpPr/>
          <p:nvPr/>
        </p:nvGrpSpPr>
        <p:grpSpPr>
          <a:xfrm>
            <a:off x="2901561" y="1834505"/>
            <a:ext cx="978910" cy="978910"/>
            <a:chOff x="1513905" y="1661882"/>
            <a:chExt cx="4142657" cy="4142657"/>
          </a:xfrm>
        </p:grpSpPr>
        <p:grpSp>
          <p:nvGrpSpPr>
            <p:cNvPr id="452" name="Google Shape;452;p15"/>
            <p:cNvGrpSpPr/>
            <p:nvPr/>
          </p:nvGrpSpPr>
          <p:grpSpPr>
            <a:xfrm>
              <a:off x="2416375" y="2136827"/>
              <a:ext cx="2494241" cy="3382650"/>
              <a:chOff x="5802076" y="3175400"/>
              <a:chExt cx="238624" cy="323618"/>
            </a:xfrm>
          </p:grpSpPr>
          <p:sp>
            <p:nvSpPr>
              <p:cNvPr id="453" name="Google Shape;453;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54" name="Google Shape;454;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455" name="Google Shape;455;p15"/>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56" name="Google Shape;456;p15">
            <a:hlinkClick action="ppaction://hlinksldjump" r:id="rId3"/>
          </p:cNvPr>
          <p:cNvSpPr/>
          <p:nvPr/>
        </p:nvSpPr>
        <p:spPr>
          <a:xfrm>
            <a:off x="7977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a:hlinkClick action="ppaction://hlinksldjump" r:id="rId4"/>
          </p:cNvPr>
          <p:cNvSpPr/>
          <p:nvPr/>
        </p:nvSpPr>
        <p:spPr>
          <a:xfrm>
            <a:off x="70502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a:hlinkClick action="ppaction://hlinksldjump" r:id="rId5"/>
          </p:cNvPr>
          <p:cNvSpPr/>
          <p:nvPr/>
        </p:nvSpPr>
        <p:spPr>
          <a:xfrm>
            <a:off x="6124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a:hlinkClick action="ppaction://hlinksldjump" r:id="rId6"/>
          </p:cNvPr>
          <p:cNvSpPr/>
          <p:nvPr/>
        </p:nvSpPr>
        <p:spPr>
          <a:xfrm>
            <a:off x="51971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a:hlinkClick action="ppaction://hlinksldjump" r:id="rId7"/>
          </p:cNvPr>
          <p:cNvSpPr/>
          <p:nvPr/>
        </p:nvSpPr>
        <p:spPr>
          <a:xfrm>
            <a:off x="427057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a:hlinkClick action="ppaction://hlinksldjump" r:id="rId8"/>
          </p:cNvPr>
          <p:cNvSpPr/>
          <p:nvPr/>
        </p:nvSpPr>
        <p:spPr>
          <a:xfrm>
            <a:off x="3344025" y="5869850"/>
            <a:ext cx="837900" cy="90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5"/>
          <p:cNvGrpSpPr/>
          <p:nvPr/>
        </p:nvGrpSpPr>
        <p:grpSpPr>
          <a:xfrm>
            <a:off x="635985" y="3124205"/>
            <a:ext cx="978910" cy="978910"/>
            <a:chOff x="1513905" y="1661882"/>
            <a:chExt cx="4142657" cy="4142657"/>
          </a:xfrm>
        </p:grpSpPr>
        <p:grpSp>
          <p:nvGrpSpPr>
            <p:cNvPr id="463" name="Google Shape;463;p15"/>
            <p:cNvGrpSpPr/>
            <p:nvPr/>
          </p:nvGrpSpPr>
          <p:grpSpPr>
            <a:xfrm>
              <a:off x="2416375" y="2136827"/>
              <a:ext cx="2494241" cy="3382650"/>
              <a:chOff x="5802076" y="3175400"/>
              <a:chExt cx="238624" cy="323618"/>
            </a:xfrm>
          </p:grpSpPr>
          <p:sp>
            <p:nvSpPr>
              <p:cNvPr id="464" name="Google Shape;464;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466" name="Google Shape;466;p15"/>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grpSp>
        <p:nvGrpSpPr>
          <p:cNvPr id="467" name="Google Shape;467;p15"/>
          <p:cNvGrpSpPr/>
          <p:nvPr/>
        </p:nvGrpSpPr>
        <p:grpSpPr>
          <a:xfrm>
            <a:off x="1768773" y="3124205"/>
            <a:ext cx="978910" cy="978910"/>
            <a:chOff x="1513905" y="1661882"/>
            <a:chExt cx="4142657" cy="4142657"/>
          </a:xfrm>
        </p:grpSpPr>
        <p:grpSp>
          <p:nvGrpSpPr>
            <p:cNvPr id="468" name="Google Shape;468;p15"/>
            <p:cNvGrpSpPr/>
            <p:nvPr/>
          </p:nvGrpSpPr>
          <p:grpSpPr>
            <a:xfrm>
              <a:off x="2416375" y="2136827"/>
              <a:ext cx="2494241" cy="3382650"/>
              <a:chOff x="5802076" y="3175400"/>
              <a:chExt cx="238624" cy="323618"/>
            </a:xfrm>
          </p:grpSpPr>
          <p:sp>
            <p:nvSpPr>
              <p:cNvPr id="469" name="Google Shape;469;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71017" y="322268"/>
                    </a:lnTo>
                    <a:lnTo>
                      <a:pt x="238632" y="247350"/>
                    </a:lnTo>
                    <a:lnTo>
                      <a:pt x="238632" y="161627"/>
                    </a:lnTo>
                    <a:lnTo>
                      <a:pt x="238632" y="80722"/>
                    </a:lnTo>
                    <a:lnTo>
                      <a:pt x="238632" y="-183"/>
                    </a:lnTo>
                    <a:lnTo>
                      <a:pt x="178903" y="-183"/>
                    </a:lnTo>
                    <a:lnTo>
                      <a:pt x="119320" y="-183"/>
                    </a:lnTo>
                    <a:lnTo>
                      <a:pt x="59590" y="-183"/>
                    </a:lnTo>
                    <a:lnTo>
                      <a:pt x="7" y="-183"/>
                    </a:lnTo>
                    <a:close/>
                  </a:path>
                </a:pathLst>
              </a:custGeom>
              <a:solidFill>
                <a:srgbClr val="E7E3D9"/>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5802076" y="3175400"/>
                <a:ext cx="238624" cy="323618"/>
              </a:xfrm>
              <a:custGeom>
                <a:rect b="b" l="l" r="r" t="t"/>
                <a:pathLst>
                  <a:path extrusionOk="0" h="323618" w="238624">
                    <a:moveTo>
                      <a:pt x="7" y="-183"/>
                    </a:moveTo>
                    <a:lnTo>
                      <a:pt x="7" y="80722"/>
                    </a:lnTo>
                    <a:lnTo>
                      <a:pt x="7" y="161627"/>
                    </a:lnTo>
                    <a:lnTo>
                      <a:pt x="7" y="242531"/>
                    </a:lnTo>
                    <a:lnTo>
                      <a:pt x="7" y="323436"/>
                    </a:lnTo>
                    <a:lnTo>
                      <a:pt x="59590" y="323436"/>
                    </a:lnTo>
                    <a:lnTo>
                      <a:pt x="119320" y="323436"/>
                    </a:lnTo>
                    <a:lnTo>
                      <a:pt x="166344" y="323436"/>
                    </a:lnTo>
                    <a:lnTo>
                      <a:pt x="167074" y="242531"/>
                    </a:lnTo>
                    <a:lnTo>
                      <a:pt x="238632" y="242531"/>
                    </a:lnTo>
                    <a:lnTo>
                      <a:pt x="238632" y="161627"/>
                    </a:lnTo>
                    <a:lnTo>
                      <a:pt x="238632" y="80722"/>
                    </a:lnTo>
                    <a:lnTo>
                      <a:pt x="238632" y="-183"/>
                    </a:lnTo>
                    <a:lnTo>
                      <a:pt x="178903" y="-183"/>
                    </a:lnTo>
                    <a:lnTo>
                      <a:pt x="119320" y="-183"/>
                    </a:lnTo>
                    <a:lnTo>
                      <a:pt x="59590" y="-183"/>
                    </a:lnTo>
                    <a:lnTo>
                      <a:pt x="7" y="-183"/>
                    </a:lnTo>
                    <a:close/>
                  </a:path>
                </a:pathLst>
              </a:custGeom>
              <a:solidFill>
                <a:srgbClr val="F7F6F3"/>
              </a:solidFill>
              <a:ln cap="flat" cmpd="sng" w="38100">
                <a:solidFill>
                  <a:srgbClr val="34303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471" name="Google Shape;471;p15"/>
            <p:cNvSpPr/>
            <p:nvPr/>
          </p:nvSpPr>
          <p:spPr>
            <a:xfrm rot="2700000">
              <a:off x="2190734" y="2198409"/>
              <a:ext cx="2788998" cy="3069603"/>
            </a:xfrm>
            <a:custGeom>
              <a:rect b="b" l="l" r="r" t="t"/>
              <a:pathLst>
                <a:path extrusionOk="0" h="3067897" w="2787448">
                  <a:moveTo>
                    <a:pt x="1731555" y="2917564"/>
                  </a:moveTo>
                  <a:cubicBezTo>
                    <a:pt x="2008160" y="2645568"/>
                    <a:pt x="2374498" y="2283838"/>
                    <a:pt x="2624502" y="2033640"/>
                  </a:cubicBezTo>
                  <a:lnTo>
                    <a:pt x="2663321" y="1994709"/>
                  </a:lnTo>
                  <a:lnTo>
                    <a:pt x="2787448" y="2118835"/>
                  </a:lnTo>
                  <a:lnTo>
                    <a:pt x="2754937" y="2151670"/>
                  </a:lnTo>
                  <a:cubicBezTo>
                    <a:pt x="2579186" y="2328535"/>
                    <a:pt x="2300177" y="2605700"/>
                    <a:pt x="1855898" y="3042604"/>
                  </a:cubicBezTo>
                  <a:cubicBezTo>
                    <a:pt x="1839388" y="3058763"/>
                    <a:pt x="1817255" y="3067897"/>
                    <a:pt x="1794078" y="3067897"/>
                  </a:cubicBezTo>
                  <a:cubicBezTo>
                    <a:pt x="1770536" y="3067897"/>
                    <a:pt x="1748061" y="3058412"/>
                    <a:pt x="1731555" y="3041553"/>
                  </a:cubicBezTo>
                  <a:cubicBezTo>
                    <a:pt x="1697485" y="3007129"/>
                    <a:pt x="1697485" y="2951984"/>
                    <a:pt x="1731555" y="2917564"/>
                  </a:cubicBezTo>
                  <a:close/>
                  <a:moveTo>
                    <a:pt x="1447394" y="2631298"/>
                  </a:moveTo>
                  <a:cubicBezTo>
                    <a:pt x="1889617" y="2196455"/>
                    <a:pt x="2561895" y="1531198"/>
                    <a:pt x="2620204" y="1460949"/>
                  </a:cubicBezTo>
                  <a:cubicBezTo>
                    <a:pt x="2631621" y="1443739"/>
                    <a:pt x="2648307" y="1431705"/>
                    <a:pt x="2666966" y="1425868"/>
                  </a:cubicBezTo>
                  <a:cubicBezTo>
                    <a:pt x="2685625" y="1420027"/>
                    <a:pt x="2706261" y="1420377"/>
                    <a:pt x="2725577" y="1427930"/>
                  </a:cubicBezTo>
                  <a:cubicBezTo>
                    <a:pt x="2725577" y="1427930"/>
                    <a:pt x="2725577" y="1427930"/>
                    <a:pt x="2725931" y="1427930"/>
                  </a:cubicBezTo>
                  <a:cubicBezTo>
                    <a:pt x="2748236" y="1436887"/>
                    <a:pt x="2764832" y="1454098"/>
                    <a:pt x="2773613" y="1474689"/>
                  </a:cubicBezTo>
                  <a:lnTo>
                    <a:pt x="2773709" y="1475136"/>
                  </a:lnTo>
                  <a:lnTo>
                    <a:pt x="2458729" y="1790116"/>
                  </a:lnTo>
                  <a:lnTo>
                    <a:pt x="2501830" y="1833218"/>
                  </a:lnTo>
                  <a:lnTo>
                    <a:pt x="2469676" y="1865644"/>
                  </a:lnTo>
                  <a:cubicBezTo>
                    <a:pt x="2293904" y="2042323"/>
                    <a:pt x="2015010" y="2319389"/>
                    <a:pt x="1571387" y="2756688"/>
                  </a:cubicBezTo>
                  <a:cubicBezTo>
                    <a:pt x="1554877" y="2772851"/>
                    <a:pt x="1533098" y="2781982"/>
                    <a:pt x="1509918" y="2781981"/>
                  </a:cubicBezTo>
                  <a:cubicBezTo>
                    <a:pt x="1486387" y="2781982"/>
                    <a:pt x="1463904" y="2772497"/>
                    <a:pt x="1447394" y="2755637"/>
                  </a:cubicBezTo>
                  <a:cubicBezTo>
                    <a:pt x="1412974" y="2721213"/>
                    <a:pt x="1412974" y="2665718"/>
                    <a:pt x="1447394" y="2631298"/>
                  </a:cubicBezTo>
                  <a:close/>
                  <a:moveTo>
                    <a:pt x="1162891" y="2348893"/>
                  </a:moveTo>
                  <a:cubicBezTo>
                    <a:pt x="1605453" y="1913699"/>
                    <a:pt x="2277388" y="1248793"/>
                    <a:pt x="2335693" y="1178543"/>
                  </a:cubicBezTo>
                  <a:cubicBezTo>
                    <a:pt x="2346937" y="1160983"/>
                    <a:pt x="2363534" y="1148512"/>
                    <a:pt x="2382194" y="1142280"/>
                  </a:cubicBezTo>
                  <a:cubicBezTo>
                    <a:pt x="2400853" y="1136044"/>
                    <a:pt x="2421574" y="1136044"/>
                    <a:pt x="2441067" y="1143419"/>
                  </a:cubicBezTo>
                  <a:cubicBezTo>
                    <a:pt x="2441421" y="1143419"/>
                    <a:pt x="2441421" y="1143419"/>
                    <a:pt x="2441771" y="1143773"/>
                  </a:cubicBezTo>
                  <a:cubicBezTo>
                    <a:pt x="2486380" y="1161687"/>
                    <a:pt x="2508155" y="1212967"/>
                    <a:pt x="2489891" y="1257577"/>
                  </a:cubicBezTo>
                  <a:cubicBezTo>
                    <a:pt x="2481110" y="1279706"/>
                    <a:pt x="2470221" y="1307101"/>
                    <a:pt x="1287223" y="2473940"/>
                  </a:cubicBezTo>
                  <a:cubicBezTo>
                    <a:pt x="1270717" y="2490095"/>
                    <a:pt x="1248591" y="2499226"/>
                    <a:pt x="1225404" y="2499226"/>
                  </a:cubicBezTo>
                  <a:cubicBezTo>
                    <a:pt x="1201873" y="2499226"/>
                    <a:pt x="1179397" y="2489741"/>
                    <a:pt x="1162891" y="2472886"/>
                  </a:cubicBezTo>
                  <a:cubicBezTo>
                    <a:pt x="1128810" y="2438461"/>
                    <a:pt x="1128810" y="2383313"/>
                    <a:pt x="1162891" y="2348893"/>
                  </a:cubicBezTo>
                  <a:close/>
                  <a:moveTo>
                    <a:pt x="878727" y="2062627"/>
                  </a:moveTo>
                  <a:cubicBezTo>
                    <a:pt x="1320950" y="1627791"/>
                    <a:pt x="1993228" y="962530"/>
                    <a:pt x="2051533" y="892281"/>
                  </a:cubicBezTo>
                  <a:cubicBezTo>
                    <a:pt x="2062953" y="875071"/>
                    <a:pt x="2079640" y="862954"/>
                    <a:pt x="2098299" y="857024"/>
                  </a:cubicBezTo>
                  <a:cubicBezTo>
                    <a:pt x="2116958" y="851098"/>
                    <a:pt x="2137591" y="851364"/>
                    <a:pt x="2156906" y="858916"/>
                  </a:cubicBezTo>
                  <a:cubicBezTo>
                    <a:pt x="2201866" y="877177"/>
                    <a:pt x="2223648" y="928110"/>
                    <a:pt x="2205734" y="973070"/>
                  </a:cubicBezTo>
                  <a:cubicBezTo>
                    <a:pt x="2196954" y="995199"/>
                    <a:pt x="2185710" y="1022945"/>
                    <a:pt x="1002720" y="2188025"/>
                  </a:cubicBezTo>
                  <a:cubicBezTo>
                    <a:pt x="986210" y="2204184"/>
                    <a:pt x="964431" y="2213314"/>
                    <a:pt x="941251" y="2213314"/>
                  </a:cubicBezTo>
                  <a:cubicBezTo>
                    <a:pt x="917713" y="2213314"/>
                    <a:pt x="895237" y="2203830"/>
                    <a:pt x="878727" y="2186970"/>
                  </a:cubicBezTo>
                  <a:cubicBezTo>
                    <a:pt x="844307" y="2152550"/>
                    <a:pt x="844307" y="2097055"/>
                    <a:pt x="878727" y="2062627"/>
                  </a:cubicBezTo>
                  <a:close/>
                  <a:moveTo>
                    <a:pt x="595976" y="1780233"/>
                  </a:moveTo>
                  <a:cubicBezTo>
                    <a:pt x="1038194" y="1345039"/>
                    <a:pt x="1710476" y="680129"/>
                    <a:pt x="1768788" y="609880"/>
                  </a:cubicBezTo>
                  <a:cubicBezTo>
                    <a:pt x="1780028" y="592320"/>
                    <a:pt x="1796623" y="579848"/>
                    <a:pt x="1815282" y="573616"/>
                  </a:cubicBezTo>
                  <a:cubicBezTo>
                    <a:pt x="1833941" y="567380"/>
                    <a:pt x="1854666" y="567380"/>
                    <a:pt x="1874162" y="574755"/>
                  </a:cubicBezTo>
                  <a:cubicBezTo>
                    <a:pt x="1874512" y="574755"/>
                    <a:pt x="1874512" y="574755"/>
                    <a:pt x="1874855" y="575106"/>
                  </a:cubicBezTo>
                  <a:cubicBezTo>
                    <a:pt x="1919464" y="593020"/>
                    <a:pt x="1941247" y="644304"/>
                    <a:pt x="1922982" y="688909"/>
                  </a:cubicBezTo>
                  <a:cubicBezTo>
                    <a:pt x="1912443" y="712444"/>
                    <a:pt x="1901550" y="738438"/>
                    <a:pt x="720318" y="1905273"/>
                  </a:cubicBezTo>
                  <a:cubicBezTo>
                    <a:pt x="703809" y="1921432"/>
                    <a:pt x="681676" y="1930566"/>
                    <a:pt x="658499" y="1930566"/>
                  </a:cubicBezTo>
                  <a:cubicBezTo>
                    <a:pt x="634969" y="1930566"/>
                    <a:pt x="612481" y="1921082"/>
                    <a:pt x="595976" y="1904222"/>
                  </a:cubicBezTo>
                  <a:cubicBezTo>
                    <a:pt x="561906" y="1869798"/>
                    <a:pt x="561906" y="1814653"/>
                    <a:pt x="595976" y="1780233"/>
                  </a:cubicBezTo>
                  <a:close/>
                  <a:moveTo>
                    <a:pt x="309713" y="1495723"/>
                  </a:moveTo>
                  <a:cubicBezTo>
                    <a:pt x="752279" y="1060879"/>
                    <a:pt x="1424564" y="395618"/>
                    <a:pt x="1482869" y="325370"/>
                  </a:cubicBezTo>
                  <a:cubicBezTo>
                    <a:pt x="1494113" y="307809"/>
                    <a:pt x="1510711" y="295337"/>
                    <a:pt x="1529370" y="289105"/>
                  </a:cubicBezTo>
                  <a:cubicBezTo>
                    <a:pt x="1548030" y="282869"/>
                    <a:pt x="1568754" y="282870"/>
                    <a:pt x="1588243" y="290245"/>
                  </a:cubicBezTo>
                  <a:cubicBezTo>
                    <a:pt x="1633202" y="308509"/>
                    <a:pt x="1654985" y="359439"/>
                    <a:pt x="1637071" y="404399"/>
                  </a:cubicBezTo>
                  <a:cubicBezTo>
                    <a:pt x="1628290" y="426528"/>
                    <a:pt x="1617047" y="454277"/>
                    <a:pt x="434056" y="1621113"/>
                  </a:cubicBezTo>
                  <a:cubicBezTo>
                    <a:pt x="417539" y="1637272"/>
                    <a:pt x="395768" y="1646403"/>
                    <a:pt x="372587" y="1646402"/>
                  </a:cubicBezTo>
                  <a:cubicBezTo>
                    <a:pt x="349049" y="1646402"/>
                    <a:pt x="326219" y="1636918"/>
                    <a:pt x="309713" y="1620058"/>
                  </a:cubicBezTo>
                  <a:cubicBezTo>
                    <a:pt x="275644" y="1585638"/>
                    <a:pt x="275644" y="1530143"/>
                    <a:pt x="309713" y="1495723"/>
                  </a:cubicBezTo>
                  <a:close/>
                  <a:moveTo>
                    <a:pt x="25553" y="1209807"/>
                  </a:moveTo>
                  <a:cubicBezTo>
                    <a:pt x="467772" y="774613"/>
                    <a:pt x="1140054" y="109703"/>
                    <a:pt x="1198366" y="39454"/>
                  </a:cubicBezTo>
                  <a:cubicBezTo>
                    <a:pt x="1209779" y="22070"/>
                    <a:pt x="1226462" y="9953"/>
                    <a:pt x="1245125" y="4067"/>
                  </a:cubicBezTo>
                  <a:cubicBezTo>
                    <a:pt x="1263784" y="-1814"/>
                    <a:pt x="1284420" y="-1464"/>
                    <a:pt x="1303740" y="6088"/>
                  </a:cubicBezTo>
                  <a:cubicBezTo>
                    <a:pt x="1304083" y="6088"/>
                    <a:pt x="1304083" y="6088"/>
                    <a:pt x="1304433" y="6438"/>
                  </a:cubicBezTo>
                  <a:cubicBezTo>
                    <a:pt x="1349042" y="24353"/>
                    <a:pt x="1370825" y="75633"/>
                    <a:pt x="1352560" y="120242"/>
                  </a:cubicBezTo>
                  <a:cubicBezTo>
                    <a:pt x="1343776" y="142372"/>
                    <a:pt x="1332887" y="169771"/>
                    <a:pt x="149896" y="1334847"/>
                  </a:cubicBezTo>
                  <a:cubicBezTo>
                    <a:pt x="133386" y="1351010"/>
                    <a:pt x="111253" y="1360136"/>
                    <a:pt x="88077" y="1360136"/>
                  </a:cubicBezTo>
                  <a:cubicBezTo>
                    <a:pt x="64546" y="1360136"/>
                    <a:pt x="42059" y="1350656"/>
                    <a:pt x="25553" y="1333792"/>
                  </a:cubicBezTo>
                  <a:cubicBezTo>
                    <a:pt x="-8517" y="1299372"/>
                    <a:pt x="-8517" y="1244227"/>
                    <a:pt x="25553" y="1209807"/>
                  </a:cubicBezTo>
                  <a:close/>
                </a:path>
              </a:pathLst>
            </a:custGeom>
            <a:solidFill>
              <a:srgbClr val="34303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Slab"/>
                <a:ea typeface="Roboto Slab"/>
                <a:cs typeface="Roboto Slab"/>
                <a:sym typeface="Roboto Slab"/>
              </a:endParaRPr>
            </a:p>
          </p:txBody>
        </p:sp>
      </p:grpSp>
      <p:sp>
        <p:nvSpPr>
          <p:cNvPr id="472" name="Google Shape;472;p15"/>
          <p:cNvSpPr txBox="1"/>
          <p:nvPr/>
        </p:nvSpPr>
        <p:spPr>
          <a:xfrm>
            <a:off x="647850" y="2771795"/>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Doc</a:t>
            </a:r>
            <a:endParaRPr/>
          </a:p>
        </p:txBody>
      </p:sp>
      <p:sp>
        <p:nvSpPr>
          <p:cNvPr id="473" name="Google Shape;473;p15"/>
          <p:cNvSpPr txBox="1"/>
          <p:nvPr/>
        </p:nvSpPr>
        <p:spPr>
          <a:xfrm>
            <a:off x="1757825" y="277180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Sheet</a:t>
            </a:r>
            <a:endParaRPr/>
          </a:p>
        </p:txBody>
      </p:sp>
      <p:sp>
        <p:nvSpPr>
          <p:cNvPr id="474" name="Google Shape;474;p15"/>
          <p:cNvSpPr txBox="1"/>
          <p:nvPr/>
        </p:nvSpPr>
        <p:spPr>
          <a:xfrm>
            <a:off x="2867800" y="277180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Website A</a:t>
            </a:r>
            <a:endParaRPr/>
          </a:p>
        </p:txBody>
      </p:sp>
      <p:sp>
        <p:nvSpPr>
          <p:cNvPr id="475" name="Google Shape;475;p15"/>
          <p:cNvSpPr txBox="1"/>
          <p:nvPr/>
        </p:nvSpPr>
        <p:spPr>
          <a:xfrm>
            <a:off x="625038" y="404470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Website B</a:t>
            </a:r>
            <a:endParaRPr/>
          </a:p>
        </p:txBody>
      </p:sp>
      <p:sp>
        <p:nvSpPr>
          <p:cNvPr id="476" name="Google Shape;476;p15"/>
          <p:cNvSpPr txBox="1"/>
          <p:nvPr/>
        </p:nvSpPr>
        <p:spPr>
          <a:xfrm>
            <a:off x="1757813" y="4044707"/>
            <a:ext cx="10008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solidFill>
                  <a:srgbClr val="343031"/>
                </a:solidFill>
                <a:latin typeface="Roboto Slab"/>
                <a:ea typeface="Roboto Slab"/>
                <a:cs typeface="Roboto Slab"/>
                <a:sym typeface="Roboto Slab"/>
              </a:rPr>
              <a:t>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343031"/>
      </a:dk1>
      <a:lt1>
        <a:srgbClr val="343031"/>
      </a:lt1>
      <a:dk2>
        <a:srgbClr val="C4E7E3"/>
      </a:dk2>
      <a:lt2>
        <a:srgbClr val="FBF5E7"/>
      </a:lt2>
      <a:accent1>
        <a:srgbClr val="B1F3FE"/>
      </a:accent1>
      <a:accent2>
        <a:srgbClr val="CDFDF1"/>
      </a:accent2>
      <a:accent3>
        <a:srgbClr val="FBD1F5"/>
      </a:accent3>
      <a:accent4>
        <a:srgbClr val="E4CAFC"/>
      </a:accent4>
      <a:accent5>
        <a:srgbClr val="FFEEC0"/>
      </a:accent5>
      <a:accent6>
        <a:srgbClr val="FED2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