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12"/>
  </p:notesMasterIdLst>
  <p:sldIdLst>
    <p:sldId id="256" r:id="rId2"/>
    <p:sldId id="257" r:id="rId3"/>
    <p:sldId id="265" r:id="rId4"/>
    <p:sldId id="266" r:id="rId5"/>
    <p:sldId id="273" r:id="rId6"/>
    <p:sldId id="268" r:id="rId7"/>
    <p:sldId id="269" r:id="rId8"/>
    <p:sldId id="270" r:id="rId9"/>
    <p:sldId id="271"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2E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64171C-A25D-42CC-9769-E5B6122DD44C}" v="51" dt="2023-12-17T22:31:12.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25" autoAdjust="0"/>
  </p:normalViewPr>
  <p:slideViewPr>
    <p:cSldViewPr snapToGrid="0">
      <p:cViewPr varScale="1">
        <p:scale>
          <a:sx n="144" d="100"/>
          <a:sy n="144" d="100"/>
        </p:scale>
        <p:origin x="1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Byrne" userId="f88fd6c5ab659097" providerId="LiveId" clId="{C564171C-A25D-42CC-9769-E5B6122DD44C}"/>
    <pc:docChg chg="undo redo custSel addSld delSld modSld sldOrd">
      <pc:chgData name="Thomas Byrne" userId="f88fd6c5ab659097" providerId="LiveId" clId="{C564171C-A25D-42CC-9769-E5B6122DD44C}" dt="2023-12-17T23:12:00.511" v="5322" actId="1076"/>
      <pc:docMkLst>
        <pc:docMk/>
      </pc:docMkLst>
      <pc:sldChg chg="addSp delSp modSp new mod setBg addAnim delAnim setClrOvrMap delDesignElem">
        <pc:chgData name="Thomas Byrne" userId="f88fd6c5ab659097" providerId="LiveId" clId="{C564171C-A25D-42CC-9769-E5B6122DD44C}" dt="2023-12-17T22:04:07.074" v="4376" actId="26606"/>
        <pc:sldMkLst>
          <pc:docMk/>
          <pc:sldMk cId="2707045480" sldId="256"/>
        </pc:sldMkLst>
        <pc:spChg chg="mod ord">
          <ac:chgData name="Thomas Byrne" userId="f88fd6c5ab659097" providerId="LiveId" clId="{C564171C-A25D-42CC-9769-E5B6122DD44C}" dt="2023-12-17T22:04:07.074" v="4376" actId="26606"/>
          <ac:spMkLst>
            <pc:docMk/>
            <pc:sldMk cId="2707045480" sldId="256"/>
            <ac:spMk id="2" creationId="{588B6234-99D4-5514-61CB-D320B26FCC25}"/>
          </ac:spMkLst>
        </pc:spChg>
        <pc:spChg chg="mod">
          <ac:chgData name="Thomas Byrne" userId="f88fd6c5ab659097" providerId="LiveId" clId="{C564171C-A25D-42CC-9769-E5B6122DD44C}" dt="2023-12-17T22:04:07.074" v="4376" actId="26606"/>
          <ac:spMkLst>
            <pc:docMk/>
            <pc:sldMk cId="2707045480" sldId="256"/>
            <ac:spMk id="3" creationId="{8DFA7139-2A86-84F2-A9B4-30839B582272}"/>
          </ac:spMkLst>
        </pc:spChg>
        <pc:spChg chg="add del">
          <ac:chgData name="Thomas Byrne" userId="f88fd6c5ab659097" providerId="LiveId" clId="{C564171C-A25D-42CC-9769-E5B6122DD44C}" dt="2023-12-17T18:28:33.514" v="1255"/>
          <ac:spMkLst>
            <pc:docMk/>
            <pc:sldMk cId="2707045480" sldId="256"/>
            <ac:spMk id="8" creationId="{1976BAAA-75A1-48AA-B7DE-B6B8070992D3}"/>
          </ac:spMkLst>
        </pc:spChg>
        <pc:spChg chg="add del">
          <ac:chgData name="Thomas Byrne" userId="f88fd6c5ab659097" providerId="LiveId" clId="{C564171C-A25D-42CC-9769-E5B6122DD44C}" dt="2023-12-17T18:27:22.049" v="1236" actId="26606"/>
          <ac:spMkLst>
            <pc:docMk/>
            <pc:sldMk cId="2707045480" sldId="256"/>
            <ac:spMk id="9" creationId="{E9ED41B5-F9B0-4DE1-8C59-A980468A703A}"/>
          </ac:spMkLst>
        </pc:spChg>
        <pc:spChg chg="add del">
          <ac:chgData name="Thomas Byrne" userId="f88fd6c5ab659097" providerId="LiveId" clId="{C564171C-A25D-42CC-9769-E5B6122DD44C}" dt="2023-12-17T18:28:33.514" v="1255"/>
          <ac:spMkLst>
            <pc:docMk/>
            <pc:sldMk cId="2707045480" sldId="256"/>
            <ac:spMk id="10" creationId="{65A5F259-CDF7-4A15-A66C-A9939D23E346}"/>
          </ac:spMkLst>
        </pc:spChg>
        <pc:spChg chg="add del">
          <ac:chgData name="Thomas Byrne" userId="f88fd6c5ab659097" providerId="LiveId" clId="{C564171C-A25D-42CC-9769-E5B6122DD44C}" dt="2023-12-17T18:27:22.049" v="1236" actId="26606"/>
          <ac:spMkLst>
            <pc:docMk/>
            <pc:sldMk cId="2707045480" sldId="256"/>
            <ac:spMk id="11" creationId="{C482A030-873A-4216-B6A6-C3348B9CA2A1}"/>
          </ac:spMkLst>
        </pc:spChg>
        <pc:spChg chg="add del">
          <ac:chgData name="Thomas Byrne" userId="f88fd6c5ab659097" providerId="LiveId" clId="{C564171C-A25D-42CC-9769-E5B6122DD44C}" dt="2023-12-17T18:27:40.082" v="1245" actId="26606"/>
          <ac:spMkLst>
            <pc:docMk/>
            <pc:sldMk cId="2707045480" sldId="256"/>
            <ac:spMk id="13" creationId="{E25F4A20-71FB-4A26-92E2-89DED49264CA}"/>
          </ac:spMkLst>
        </pc:spChg>
        <pc:spChg chg="add del">
          <ac:chgData name="Thomas Byrne" userId="f88fd6c5ab659097" providerId="LiveId" clId="{C564171C-A25D-42CC-9769-E5B6122DD44C}" dt="2023-12-17T18:27:40.082" v="1245" actId="26606"/>
          <ac:spMkLst>
            <pc:docMk/>
            <pc:sldMk cId="2707045480" sldId="256"/>
            <ac:spMk id="16" creationId="{C4E89C94-E462-4566-A15A-32835FD68BCD}"/>
          </ac:spMkLst>
        </pc:spChg>
        <pc:spChg chg="add del">
          <ac:chgData name="Thomas Byrne" userId="f88fd6c5ab659097" providerId="LiveId" clId="{C564171C-A25D-42CC-9769-E5B6122DD44C}" dt="2023-12-17T21:47:38.171" v="4371" actId="26606"/>
          <ac:spMkLst>
            <pc:docMk/>
            <pc:sldMk cId="2707045480" sldId="256"/>
            <ac:spMk id="17" creationId="{0457123F-05AC-44DA-AB68-7EEB5037B414}"/>
          </ac:spMkLst>
        </pc:spChg>
        <pc:spChg chg="add del">
          <ac:chgData name="Thomas Byrne" userId="f88fd6c5ab659097" providerId="LiveId" clId="{C564171C-A25D-42CC-9769-E5B6122DD44C}" dt="2023-12-17T21:47:43.044" v="4373" actId="26606"/>
          <ac:spMkLst>
            <pc:docMk/>
            <pc:sldMk cId="2707045480" sldId="256"/>
            <ac:spMk id="20" creationId="{25971BF4-579F-4FA9-A9A2-59BCA5AB5A4A}"/>
          </ac:spMkLst>
        </pc:spChg>
        <pc:spChg chg="add del">
          <ac:chgData name="Thomas Byrne" userId="f88fd6c5ab659097" providerId="LiveId" clId="{C564171C-A25D-42CC-9769-E5B6122DD44C}" dt="2023-12-17T21:47:43.044" v="4373" actId="26606"/>
          <ac:spMkLst>
            <pc:docMk/>
            <pc:sldMk cId="2707045480" sldId="256"/>
            <ac:spMk id="21" creationId="{0D11122E-E982-4BDE-B647-CC3FFA523A58}"/>
          </ac:spMkLst>
        </pc:spChg>
        <pc:spChg chg="add del">
          <ac:chgData name="Thomas Byrne" userId="f88fd6c5ab659097" providerId="LiveId" clId="{C564171C-A25D-42CC-9769-E5B6122DD44C}" dt="2023-12-17T21:47:43.044" v="4373" actId="26606"/>
          <ac:spMkLst>
            <pc:docMk/>
            <pc:sldMk cId="2707045480" sldId="256"/>
            <ac:spMk id="22" creationId="{C46212EE-01CC-454A-833C-B8485AA4C077}"/>
          </ac:spMkLst>
        </pc:spChg>
        <pc:spChg chg="add del">
          <ac:chgData name="Thomas Byrne" userId="f88fd6c5ab659097" providerId="LiveId" clId="{C564171C-A25D-42CC-9769-E5B6122DD44C}" dt="2023-12-17T21:47:43.044" v="4373" actId="26606"/>
          <ac:spMkLst>
            <pc:docMk/>
            <pc:sldMk cId="2707045480" sldId="256"/>
            <ac:spMk id="23" creationId="{CDC77849-3BD1-4E59-BF04-13EDE548617B}"/>
          </ac:spMkLst>
        </pc:spChg>
        <pc:spChg chg="add del">
          <ac:chgData name="Thomas Byrne" userId="f88fd6c5ab659097" providerId="LiveId" clId="{C564171C-A25D-42CC-9769-E5B6122DD44C}" dt="2023-12-17T22:04:07.074" v="4376" actId="26606"/>
          <ac:spMkLst>
            <pc:docMk/>
            <pc:sldMk cId="2707045480" sldId="256"/>
            <ac:spMk id="25" creationId="{95F83622-9C51-462D-849C-7930BC3F9B09}"/>
          </ac:spMkLst>
        </pc:spChg>
        <pc:spChg chg="add del">
          <ac:chgData name="Thomas Byrne" userId="f88fd6c5ab659097" providerId="LiveId" clId="{C564171C-A25D-42CC-9769-E5B6122DD44C}" dt="2023-12-17T22:04:07.074" v="4376" actId="26606"/>
          <ac:spMkLst>
            <pc:docMk/>
            <pc:sldMk cId="2707045480" sldId="256"/>
            <ac:spMk id="26" creationId="{DA797C01-AD12-4343-9A8C-6E992C1A425A}"/>
          </ac:spMkLst>
        </pc:spChg>
        <pc:picChg chg="add del">
          <ac:chgData name="Thomas Byrne" userId="f88fd6c5ab659097" providerId="LiveId" clId="{C564171C-A25D-42CC-9769-E5B6122DD44C}" dt="2023-12-17T18:27:22.049" v="1236" actId="26606"/>
          <ac:picMkLst>
            <pc:docMk/>
            <pc:sldMk cId="2707045480" sldId="256"/>
            <ac:picMk id="5" creationId="{BD8F5639-B2E1-DF2B-05FA-BDF856940772}"/>
          </ac:picMkLst>
        </pc:picChg>
        <pc:picChg chg="add del">
          <ac:chgData name="Thomas Byrne" userId="f88fd6c5ab659097" providerId="LiveId" clId="{C564171C-A25D-42CC-9769-E5B6122DD44C}" dt="2023-12-17T18:28:06.579" v="1252" actId="26606"/>
          <ac:picMkLst>
            <pc:docMk/>
            <pc:sldMk cId="2707045480" sldId="256"/>
            <ac:picMk id="6" creationId="{DBF7BBCC-A085-493E-83D9-01D4F8E88929}"/>
          </ac:picMkLst>
        </pc:picChg>
        <pc:picChg chg="add del">
          <ac:chgData name="Thomas Byrne" userId="f88fd6c5ab659097" providerId="LiveId" clId="{C564171C-A25D-42CC-9769-E5B6122DD44C}" dt="2023-12-17T18:28:06.579" v="1252" actId="26606"/>
          <ac:picMkLst>
            <pc:docMk/>
            <pc:sldMk cId="2707045480" sldId="256"/>
            <ac:picMk id="7" creationId="{A481B2A9-13E1-67F5-56E7-107CF65E8FAD}"/>
          </ac:picMkLst>
        </pc:picChg>
        <pc:picChg chg="add del">
          <ac:chgData name="Thomas Byrne" userId="f88fd6c5ab659097" providerId="LiveId" clId="{C564171C-A25D-42CC-9769-E5B6122DD44C}" dt="2023-12-17T18:27:40.082" v="1245" actId="26606"/>
          <ac:picMkLst>
            <pc:docMk/>
            <pc:sldMk cId="2707045480" sldId="256"/>
            <ac:picMk id="14" creationId="{07A801D6-9D1E-AC7F-D5F3-0AFD718DC66E}"/>
          </ac:picMkLst>
        </pc:picChg>
        <pc:picChg chg="add del">
          <ac:chgData name="Thomas Byrne" userId="f88fd6c5ab659097" providerId="LiveId" clId="{C564171C-A25D-42CC-9769-E5B6122DD44C}" dt="2023-12-17T21:47:38.171" v="4371" actId="26606"/>
          <ac:picMkLst>
            <pc:docMk/>
            <pc:sldMk cId="2707045480" sldId="256"/>
            <ac:picMk id="18" creationId="{6DBD4AE0-6D5B-8CF5-7EEC-61AE640F0185}"/>
          </ac:picMkLst>
        </pc:picChg>
        <pc:cxnChg chg="add del">
          <ac:chgData name="Thomas Byrne" userId="f88fd6c5ab659097" providerId="LiveId" clId="{C564171C-A25D-42CC-9769-E5B6122DD44C}" dt="2023-12-17T20:27:15.447" v="1751"/>
          <ac:cxnSpMkLst>
            <pc:docMk/>
            <pc:sldMk cId="2707045480" sldId="256"/>
            <ac:cxnSpMk id="12" creationId="{D7E8ECA2-60A0-4D39-817D-F1E982ED7F9B}"/>
          </ac:cxnSpMkLst>
        </pc:cxnChg>
        <pc:cxnChg chg="add del">
          <ac:chgData name="Thomas Byrne" userId="f88fd6c5ab659097" providerId="LiveId" clId="{C564171C-A25D-42CC-9769-E5B6122DD44C}" dt="2023-12-17T18:27:40.082" v="1245" actId="26606"/>
          <ac:cxnSpMkLst>
            <pc:docMk/>
            <pc:sldMk cId="2707045480" sldId="256"/>
            <ac:cxnSpMk id="15" creationId="{4071767D-5FF7-4508-B8B7-BB60FF3AB250}"/>
          </ac:cxnSpMkLst>
        </pc:cxnChg>
        <pc:cxnChg chg="add">
          <ac:chgData name="Thomas Byrne" userId="f88fd6c5ab659097" providerId="LiveId" clId="{C564171C-A25D-42CC-9769-E5B6122DD44C}" dt="2023-12-17T22:04:07.074" v="4376" actId="26606"/>
          <ac:cxnSpMkLst>
            <pc:docMk/>
            <pc:sldMk cId="2707045480" sldId="256"/>
            <ac:cxnSpMk id="31" creationId="{D7E8ECA2-60A0-4D39-817D-F1E982ED7F9B}"/>
          </ac:cxnSpMkLst>
        </pc:cxnChg>
      </pc:sldChg>
      <pc:sldChg chg="addSp modSp new mod">
        <pc:chgData name="Thomas Byrne" userId="f88fd6c5ab659097" providerId="LiveId" clId="{C564171C-A25D-42CC-9769-E5B6122DD44C}" dt="2023-12-17T21:47:58.119" v="4375" actId="404"/>
        <pc:sldMkLst>
          <pc:docMk/>
          <pc:sldMk cId="2260952566" sldId="257"/>
        </pc:sldMkLst>
        <pc:spChg chg="mod">
          <ac:chgData name="Thomas Byrne" userId="f88fd6c5ab659097" providerId="LiveId" clId="{C564171C-A25D-42CC-9769-E5B6122DD44C}" dt="2023-12-17T20:28:52.765" v="1759" actId="14100"/>
          <ac:spMkLst>
            <pc:docMk/>
            <pc:sldMk cId="2260952566" sldId="257"/>
            <ac:spMk id="2" creationId="{3AB4BE03-24A1-4D7A-9211-97AAB4198A54}"/>
          </ac:spMkLst>
        </pc:spChg>
        <pc:spChg chg="mod">
          <ac:chgData name="Thomas Byrne" userId="f88fd6c5ab659097" providerId="LiveId" clId="{C564171C-A25D-42CC-9769-E5B6122DD44C}" dt="2023-12-17T20:33:18.878" v="1825" actId="113"/>
          <ac:spMkLst>
            <pc:docMk/>
            <pc:sldMk cId="2260952566" sldId="257"/>
            <ac:spMk id="3" creationId="{A8B4EC4D-2518-2CEB-32BD-CAE088A514DC}"/>
          </ac:spMkLst>
        </pc:spChg>
        <pc:spChg chg="add mod">
          <ac:chgData name="Thomas Byrne" userId="f88fd6c5ab659097" providerId="LiveId" clId="{C564171C-A25D-42CC-9769-E5B6122DD44C}" dt="2023-12-17T21:47:58.119" v="4375" actId="404"/>
          <ac:spMkLst>
            <pc:docMk/>
            <pc:sldMk cId="2260952566" sldId="257"/>
            <ac:spMk id="4" creationId="{9BBEE480-96E8-6611-E258-E4F7268676E4}"/>
          </ac:spMkLst>
        </pc:spChg>
        <pc:picChg chg="add mod">
          <ac:chgData name="Thomas Byrne" userId="f88fd6c5ab659097" providerId="LiveId" clId="{C564171C-A25D-42CC-9769-E5B6122DD44C}" dt="2023-12-17T20:29:05.419" v="1763" actId="1076"/>
          <ac:picMkLst>
            <pc:docMk/>
            <pc:sldMk cId="2260952566" sldId="257"/>
            <ac:picMk id="1026" creationId="{CA4CBA5A-8CE9-5900-ECFC-7939DAF3F09A}"/>
          </ac:picMkLst>
        </pc:picChg>
      </pc:sldChg>
      <pc:sldChg chg="modSp new del mod">
        <pc:chgData name="Thomas Byrne" userId="f88fd6c5ab659097" providerId="LiveId" clId="{C564171C-A25D-42CC-9769-E5B6122DD44C}" dt="2023-12-17T20:34:33.781" v="1836" actId="47"/>
        <pc:sldMkLst>
          <pc:docMk/>
          <pc:sldMk cId="2447873746" sldId="258"/>
        </pc:sldMkLst>
        <pc:spChg chg="mod">
          <ac:chgData name="Thomas Byrne" userId="f88fd6c5ab659097" providerId="LiveId" clId="{C564171C-A25D-42CC-9769-E5B6122DD44C}" dt="2023-12-17T20:27:15.447" v="1751"/>
          <ac:spMkLst>
            <pc:docMk/>
            <pc:sldMk cId="2447873746" sldId="258"/>
            <ac:spMk id="2" creationId="{5F605F51-C31E-A461-48D4-C6A0FEE9E19A}"/>
          </ac:spMkLst>
        </pc:spChg>
        <pc:spChg chg="mod">
          <ac:chgData name="Thomas Byrne" userId="f88fd6c5ab659097" providerId="LiveId" clId="{C564171C-A25D-42CC-9769-E5B6122DD44C}" dt="2023-12-17T20:27:15.447" v="1751"/>
          <ac:spMkLst>
            <pc:docMk/>
            <pc:sldMk cId="2447873746" sldId="258"/>
            <ac:spMk id="3" creationId="{26EF2FEF-C7D1-6895-3908-AAAF1592D906}"/>
          </ac:spMkLst>
        </pc:spChg>
      </pc:sldChg>
      <pc:sldChg chg="modSp new del mod">
        <pc:chgData name="Thomas Byrne" userId="f88fd6c5ab659097" providerId="LiveId" clId="{C564171C-A25D-42CC-9769-E5B6122DD44C}" dt="2023-12-17T20:34:34.451" v="1837" actId="47"/>
        <pc:sldMkLst>
          <pc:docMk/>
          <pc:sldMk cId="1988965403" sldId="259"/>
        </pc:sldMkLst>
        <pc:spChg chg="mod">
          <ac:chgData name="Thomas Byrne" userId="f88fd6c5ab659097" providerId="LiveId" clId="{C564171C-A25D-42CC-9769-E5B6122DD44C}" dt="2023-12-17T20:27:15.447" v="1751"/>
          <ac:spMkLst>
            <pc:docMk/>
            <pc:sldMk cId="1988965403" sldId="259"/>
            <ac:spMk id="2" creationId="{46EF3192-A510-467D-C1D2-838FA5187990}"/>
          </ac:spMkLst>
        </pc:spChg>
        <pc:spChg chg="mod">
          <ac:chgData name="Thomas Byrne" userId="f88fd6c5ab659097" providerId="LiveId" clId="{C564171C-A25D-42CC-9769-E5B6122DD44C}" dt="2023-12-17T20:27:15.447" v="1751"/>
          <ac:spMkLst>
            <pc:docMk/>
            <pc:sldMk cId="1988965403" sldId="259"/>
            <ac:spMk id="3" creationId="{59D46F4D-E4C1-9BD9-857F-77D79A9E7F10}"/>
          </ac:spMkLst>
        </pc:spChg>
      </pc:sldChg>
      <pc:sldChg chg="modSp new del mod">
        <pc:chgData name="Thomas Byrne" userId="f88fd6c5ab659097" providerId="LiveId" clId="{C564171C-A25D-42CC-9769-E5B6122DD44C}" dt="2023-12-17T20:34:34.987" v="1838" actId="47"/>
        <pc:sldMkLst>
          <pc:docMk/>
          <pc:sldMk cId="3897667593" sldId="260"/>
        </pc:sldMkLst>
        <pc:spChg chg="mod">
          <ac:chgData name="Thomas Byrne" userId="f88fd6c5ab659097" providerId="LiveId" clId="{C564171C-A25D-42CC-9769-E5B6122DD44C}" dt="2023-12-17T20:27:15.447" v="1751"/>
          <ac:spMkLst>
            <pc:docMk/>
            <pc:sldMk cId="3897667593" sldId="260"/>
            <ac:spMk id="2" creationId="{0C4427B5-02E2-09A7-8FBA-E5D66AE75031}"/>
          </ac:spMkLst>
        </pc:spChg>
        <pc:spChg chg="mod">
          <ac:chgData name="Thomas Byrne" userId="f88fd6c5ab659097" providerId="LiveId" clId="{C564171C-A25D-42CC-9769-E5B6122DD44C}" dt="2023-12-17T20:27:15.447" v="1751"/>
          <ac:spMkLst>
            <pc:docMk/>
            <pc:sldMk cId="3897667593" sldId="260"/>
            <ac:spMk id="3" creationId="{86A0A7BA-A677-FB37-EF47-28002F0EA37B}"/>
          </ac:spMkLst>
        </pc:spChg>
      </pc:sldChg>
      <pc:sldChg chg="modSp new del mod">
        <pc:chgData name="Thomas Byrne" userId="f88fd6c5ab659097" providerId="LiveId" clId="{C564171C-A25D-42CC-9769-E5B6122DD44C}" dt="2023-12-17T20:34:36.347" v="1839" actId="47"/>
        <pc:sldMkLst>
          <pc:docMk/>
          <pc:sldMk cId="3190914807" sldId="261"/>
        </pc:sldMkLst>
        <pc:spChg chg="mod">
          <ac:chgData name="Thomas Byrne" userId="f88fd6c5ab659097" providerId="LiveId" clId="{C564171C-A25D-42CC-9769-E5B6122DD44C}" dt="2023-12-17T20:27:15.447" v="1751"/>
          <ac:spMkLst>
            <pc:docMk/>
            <pc:sldMk cId="3190914807" sldId="261"/>
            <ac:spMk id="2" creationId="{A2566691-543D-7B55-124C-D4DE42B7B8E4}"/>
          </ac:spMkLst>
        </pc:spChg>
        <pc:spChg chg="mod">
          <ac:chgData name="Thomas Byrne" userId="f88fd6c5ab659097" providerId="LiveId" clId="{C564171C-A25D-42CC-9769-E5B6122DD44C}" dt="2023-12-17T20:27:15.447" v="1751"/>
          <ac:spMkLst>
            <pc:docMk/>
            <pc:sldMk cId="3190914807" sldId="261"/>
            <ac:spMk id="3" creationId="{14B8F985-2C0A-ADFE-4154-096D36D0FD81}"/>
          </ac:spMkLst>
        </pc:spChg>
      </pc:sldChg>
      <pc:sldChg chg="modSp add del mod ord">
        <pc:chgData name="Thomas Byrne" userId="f88fd6c5ab659097" providerId="LiveId" clId="{C564171C-A25D-42CC-9769-E5B6122DD44C}" dt="2023-12-17T21:30:23.694" v="3560" actId="47"/>
        <pc:sldMkLst>
          <pc:docMk/>
          <pc:sldMk cId="4229470756" sldId="262"/>
        </pc:sldMkLst>
        <pc:spChg chg="mod">
          <ac:chgData name="Thomas Byrne" userId="f88fd6c5ab659097" providerId="LiveId" clId="{C564171C-A25D-42CC-9769-E5B6122DD44C}" dt="2023-12-17T20:27:15.447" v="1751"/>
          <ac:spMkLst>
            <pc:docMk/>
            <pc:sldMk cId="4229470756" sldId="262"/>
            <ac:spMk id="2" creationId="{0C4427B5-02E2-09A7-8FBA-E5D66AE75031}"/>
          </ac:spMkLst>
        </pc:spChg>
        <pc:spChg chg="mod">
          <ac:chgData name="Thomas Byrne" userId="f88fd6c5ab659097" providerId="LiveId" clId="{C564171C-A25D-42CC-9769-E5B6122DD44C}" dt="2023-12-17T20:27:15.447" v="1751"/>
          <ac:spMkLst>
            <pc:docMk/>
            <pc:sldMk cId="4229470756" sldId="262"/>
            <ac:spMk id="3" creationId="{86A0A7BA-A677-FB37-EF47-28002F0EA37B}"/>
          </ac:spMkLst>
        </pc:spChg>
      </pc:sldChg>
      <pc:sldChg chg="modSp new del mod ord">
        <pc:chgData name="Thomas Byrne" userId="f88fd6c5ab659097" providerId="LiveId" clId="{C564171C-A25D-42CC-9769-E5B6122DD44C}" dt="2023-12-17T19:39:56.941" v="1563" actId="47"/>
        <pc:sldMkLst>
          <pc:docMk/>
          <pc:sldMk cId="840698583" sldId="263"/>
        </pc:sldMkLst>
        <pc:spChg chg="mod">
          <ac:chgData name="Thomas Byrne" userId="f88fd6c5ab659097" providerId="LiveId" clId="{C564171C-A25D-42CC-9769-E5B6122DD44C}" dt="2023-12-17T18:29:46.034" v="1273" actId="27636"/>
          <ac:spMkLst>
            <pc:docMk/>
            <pc:sldMk cId="840698583" sldId="263"/>
            <ac:spMk id="2" creationId="{8697A7BE-544C-3908-DBAB-1D9882F9C741}"/>
          </ac:spMkLst>
        </pc:spChg>
        <pc:spChg chg="mod">
          <ac:chgData name="Thomas Byrne" userId="f88fd6c5ab659097" providerId="LiveId" clId="{C564171C-A25D-42CC-9769-E5B6122DD44C}" dt="2023-12-17T18:29:12.902" v="1261" actId="14100"/>
          <ac:spMkLst>
            <pc:docMk/>
            <pc:sldMk cId="840698583" sldId="263"/>
            <ac:spMk id="3" creationId="{B84C19F0-DFF1-58D1-8347-BCEB6E414247}"/>
          </ac:spMkLst>
        </pc:spChg>
      </pc:sldChg>
      <pc:sldChg chg="modSp add del mod">
        <pc:chgData name="Thomas Byrne" userId="f88fd6c5ab659097" providerId="LiveId" clId="{C564171C-A25D-42CC-9769-E5B6122DD44C}" dt="2023-12-17T21:35:40.376" v="3824" actId="47"/>
        <pc:sldMkLst>
          <pc:docMk/>
          <pc:sldMk cId="1328810691" sldId="264"/>
        </pc:sldMkLst>
        <pc:spChg chg="mod">
          <ac:chgData name="Thomas Byrne" userId="f88fd6c5ab659097" providerId="LiveId" clId="{C564171C-A25D-42CC-9769-E5B6122DD44C}" dt="2023-12-17T20:28:40.386" v="1758" actId="207"/>
          <ac:spMkLst>
            <pc:docMk/>
            <pc:sldMk cId="1328810691" sldId="264"/>
            <ac:spMk id="2" creationId="{8697A7BE-544C-3908-DBAB-1D9882F9C741}"/>
          </ac:spMkLst>
        </pc:spChg>
        <pc:spChg chg="mod">
          <ac:chgData name="Thomas Byrne" userId="f88fd6c5ab659097" providerId="LiveId" clId="{C564171C-A25D-42CC-9769-E5B6122DD44C}" dt="2023-12-17T20:55:40.787" v="1972" actId="27636"/>
          <ac:spMkLst>
            <pc:docMk/>
            <pc:sldMk cId="1328810691" sldId="264"/>
            <ac:spMk id="3" creationId="{B84C19F0-DFF1-58D1-8347-BCEB6E414247}"/>
          </ac:spMkLst>
        </pc:spChg>
      </pc:sldChg>
      <pc:sldChg chg="addSp delSp modSp add mod">
        <pc:chgData name="Thomas Byrne" userId="f88fd6c5ab659097" providerId="LiveId" clId="{C564171C-A25D-42CC-9769-E5B6122DD44C}" dt="2023-12-17T22:07:57.488" v="4403" actId="1076"/>
        <pc:sldMkLst>
          <pc:docMk/>
          <pc:sldMk cId="4266021293" sldId="265"/>
        </pc:sldMkLst>
        <pc:spChg chg="mod">
          <ac:chgData name="Thomas Byrne" userId="f88fd6c5ab659097" providerId="LiveId" clId="{C564171C-A25D-42CC-9769-E5B6122DD44C}" dt="2023-12-17T20:46:08.287" v="1888" actId="20577"/>
          <ac:spMkLst>
            <pc:docMk/>
            <pc:sldMk cId="4266021293" sldId="265"/>
            <ac:spMk id="2" creationId="{3AB4BE03-24A1-4D7A-9211-97AAB4198A54}"/>
          </ac:spMkLst>
        </pc:spChg>
        <pc:spChg chg="mod">
          <ac:chgData name="Thomas Byrne" userId="f88fd6c5ab659097" providerId="LiveId" clId="{C564171C-A25D-42CC-9769-E5B6122DD44C}" dt="2023-12-17T22:05:09.874" v="4383" actId="14100"/>
          <ac:spMkLst>
            <pc:docMk/>
            <pc:sldMk cId="4266021293" sldId="265"/>
            <ac:spMk id="3" creationId="{A8B4EC4D-2518-2CEB-32BD-CAE088A514DC}"/>
          </ac:spMkLst>
        </pc:spChg>
        <pc:spChg chg="del mod">
          <ac:chgData name="Thomas Byrne" userId="f88fd6c5ab659097" providerId="LiveId" clId="{C564171C-A25D-42CC-9769-E5B6122DD44C}" dt="2023-12-17T20:45:52.525" v="1875" actId="478"/>
          <ac:spMkLst>
            <pc:docMk/>
            <pc:sldMk cId="4266021293" sldId="265"/>
            <ac:spMk id="4" creationId="{9BBEE480-96E8-6611-E258-E4F7268676E4}"/>
          </ac:spMkLst>
        </pc:spChg>
        <pc:spChg chg="add del mod">
          <ac:chgData name="Thomas Byrne" userId="f88fd6c5ab659097" providerId="LiveId" clId="{C564171C-A25D-42CC-9769-E5B6122DD44C}" dt="2023-12-17T22:05:13.456" v="4384" actId="478"/>
          <ac:spMkLst>
            <pc:docMk/>
            <pc:sldMk cId="4266021293" sldId="265"/>
            <ac:spMk id="5" creationId="{404563AF-13E4-E9E9-634F-B9780431F502}"/>
          </ac:spMkLst>
        </pc:spChg>
        <pc:picChg chg="add mod">
          <ac:chgData name="Thomas Byrne" userId="f88fd6c5ab659097" providerId="LiveId" clId="{C564171C-A25D-42CC-9769-E5B6122DD44C}" dt="2023-12-17T22:07:45.299" v="4399" actId="1076"/>
          <ac:picMkLst>
            <pc:docMk/>
            <pc:sldMk cId="4266021293" sldId="265"/>
            <ac:picMk id="7" creationId="{BD2CADD0-CC31-756D-9EB5-7400F452F6D0}"/>
          </ac:picMkLst>
        </pc:picChg>
        <pc:picChg chg="add mod">
          <ac:chgData name="Thomas Byrne" userId="f88fd6c5ab659097" providerId="LiveId" clId="{C564171C-A25D-42CC-9769-E5B6122DD44C}" dt="2023-12-17T22:07:57.488" v="4403" actId="1076"/>
          <ac:picMkLst>
            <pc:docMk/>
            <pc:sldMk cId="4266021293" sldId="265"/>
            <ac:picMk id="9" creationId="{3FC382C4-7BF8-423E-FC5D-13E3EEA3A890}"/>
          </ac:picMkLst>
        </pc:picChg>
        <pc:picChg chg="del">
          <ac:chgData name="Thomas Byrne" userId="f88fd6c5ab659097" providerId="LiveId" clId="{C564171C-A25D-42CC-9769-E5B6122DD44C}" dt="2023-12-17T20:45:50.536" v="1873" actId="478"/>
          <ac:picMkLst>
            <pc:docMk/>
            <pc:sldMk cId="4266021293" sldId="265"/>
            <ac:picMk id="1026" creationId="{CA4CBA5A-8CE9-5900-ECFC-7939DAF3F09A}"/>
          </ac:picMkLst>
        </pc:picChg>
      </pc:sldChg>
      <pc:sldChg chg="addSp delSp modSp add mod">
        <pc:chgData name="Thomas Byrne" userId="f88fd6c5ab659097" providerId="LiveId" clId="{C564171C-A25D-42CC-9769-E5B6122DD44C}" dt="2023-12-17T22:27:57.879" v="4903" actId="27636"/>
        <pc:sldMkLst>
          <pc:docMk/>
          <pc:sldMk cId="1990616358" sldId="266"/>
        </pc:sldMkLst>
        <pc:spChg chg="mod">
          <ac:chgData name="Thomas Byrne" userId="f88fd6c5ab659097" providerId="LiveId" clId="{C564171C-A25D-42CC-9769-E5B6122DD44C}" dt="2023-12-17T20:53:03.581" v="1907" actId="20577"/>
          <ac:spMkLst>
            <pc:docMk/>
            <pc:sldMk cId="1990616358" sldId="266"/>
            <ac:spMk id="2" creationId="{3AB4BE03-24A1-4D7A-9211-97AAB4198A54}"/>
          </ac:spMkLst>
        </pc:spChg>
        <pc:spChg chg="mod">
          <ac:chgData name="Thomas Byrne" userId="f88fd6c5ab659097" providerId="LiveId" clId="{C564171C-A25D-42CC-9769-E5B6122DD44C}" dt="2023-12-17T22:16:32.350" v="4486" actId="14100"/>
          <ac:spMkLst>
            <pc:docMk/>
            <pc:sldMk cId="1990616358" sldId="266"/>
            <ac:spMk id="3" creationId="{A8B4EC4D-2518-2CEB-32BD-CAE088A514DC}"/>
          </ac:spMkLst>
        </pc:spChg>
        <pc:spChg chg="add del mod">
          <ac:chgData name="Thomas Byrne" userId="f88fd6c5ab659097" providerId="LiveId" clId="{C564171C-A25D-42CC-9769-E5B6122DD44C}" dt="2023-12-17T22:22:28.645" v="4672" actId="478"/>
          <ac:spMkLst>
            <pc:docMk/>
            <pc:sldMk cId="1990616358" sldId="266"/>
            <ac:spMk id="4" creationId="{F640C1F3-44C9-3B73-DED6-D5BCA3766C43}"/>
          </ac:spMkLst>
        </pc:spChg>
        <pc:spChg chg="add mod">
          <ac:chgData name="Thomas Byrne" userId="f88fd6c5ab659097" providerId="LiveId" clId="{C564171C-A25D-42CC-9769-E5B6122DD44C}" dt="2023-12-17T22:27:57.879" v="4903" actId="27636"/>
          <ac:spMkLst>
            <pc:docMk/>
            <pc:sldMk cId="1990616358" sldId="266"/>
            <ac:spMk id="13" creationId="{8DB95ABF-A8B1-C35E-1903-659CE4DFA6A2}"/>
          </ac:spMkLst>
        </pc:spChg>
        <pc:picChg chg="add mod">
          <ac:chgData name="Thomas Byrne" userId="f88fd6c5ab659097" providerId="LiveId" clId="{C564171C-A25D-42CC-9769-E5B6122DD44C}" dt="2023-12-17T22:18:18.051" v="4518" actId="1076"/>
          <ac:picMkLst>
            <pc:docMk/>
            <pc:sldMk cId="1990616358" sldId="266"/>
            <ac:picMk id="6" creationId="{A4CADA07-3003-21DA-3268-48CCA2339853}"/>
          </ac:picMkLst>
        </pc:picChg>
        <pc:picChg chg="add mod">
          <ac:chgData name="Thomas Byrne" userId="f88fd6c5ab659097" providerId="LiveId" clId="{C564171C-A25D-42CC-9769-E5B6122DD44C}" dt="2023-12-17T22:18:11.779" v="4517" actId="1038"/>
          <ac:picMkLst>
            <pc:docMk/>
            <pc:sldMk cId="1990616358" sldId="266"/>
            <ac:picMk id="8" creationId="{46002238-F2E2-F2F4-C554-026E379E3657}"/>
          </ac:picMkLst>
        </pc:picChg>
        <pc:picChg chg="add del mod">
          <ac:chgData name="Thomas Byrne" userId="f88fd6c5ab659097" providerId="LiveId" clId="{C564171C-A25D-42CC-9769-E5B6122DD44C}" dt="2023-12-17T22:23:59.331" v="4675" actId="21"/>
          <ac:picMkLst>
            <pc:docMk/>
            <pc:sldMk cId="1990616358" sldId="266"/>
            <ac:picMk id="10" creationId="{2B23501A-B819-10F5-AF9C-3EDA5020C87D}"/>
          </ac:picMkLst>
        </pc:picChg>
        <pc:picChg chg="add mod">
          <ac:chgData name="Thomas Byrne" userId="f88fd6c5ab659097" providerId="LiveId" clId="{C564171C-A25D-42CC-9769-E5B6122DD44C}" dt="2023-12-17T22:18:11.779" v="4517" actId="1038"/>
          <ac:picMkLst>
            <pc:docMk/>
            <pc:sldMk cId="1990616358" sldId="266"/>
            <ac:picMk id="12" creationId="{DCA4DEE8-6A38-F73C-9171-D2D59E6C416E}"/>
          </ac:picMkLst>
        </pc:picChg>
      </pc:sldChg>
      <pc:sldChg chg="addSp modSp add del mod">
        <pc:chgData name="Thomas Byrne" userId="f88fd6c5ab659097" providerId="LiveId" clId="{C564171C-A25D-42CC-9769-E5B6122DD44C}" dt="2023-12-17T22:20:24.706" v="4523" actId="47"/>
        <pc:sldMkLst>
          <pc:docMk/>
          <pc:sldMk cId="2613366748" sldId="267"/>
        </pc:sldMkLst>
        <pc:spChg chg="mod">
          <ac:chgData name="Thomas Byrne" userId="f88fd6c5ab659097" providerId="LiveId" clId="{C564171C-A25D-42CC-9769-E5B6122DD44C}" dt="2023-12-17T20:53:18.485" v="1937" actId="20577"/>
          <ac:spMkLst>
            <pc:docMk/>
            <pc:sldMk cId="2613366748" sldId="267"/>
            <ac:spMk id="2" creationId="{3AB4BE03-24A1-4D7A-9211-97AAB4198A54}"/>
          </ac:spMkLst>
        </pc:spChg>
        <pc:spChg chg="mod">
          <ac:chgData name="Thomas Byrne" userId="f88fd6c5ab659097" providerId="LiveId" clId="{C564171C-A25D-42CC-9769-E5B6122DD44C}" dt="2023-12-17T20:54:59.642" v="1968" actId="404"/>
          <ac:spMkLst>
            <pc:docMk/>
            <pc:sldMk cId="2613366748" sldId="267"/>
            <ac:spMk id="3" creationId="{A8B4EC4D-2518-2CEB-32BD-CAE088A514DC}"/>
          </ac:spMkLst>
        </pc:spChg>
        <pc:spChg chg="add mod">
          <ac:chgData name="Thomas Byrne" userId="f88fd6c5ab659097" providerId="LiveId" clId="{C564171C-A25D-42CC-9769-E5B6122DD44C}" dt="2023-12-17T21:03:49.059" v="2025"/>
          <ac:spMkLst>
            <pc:docMk/>
            <pc:sldMk cId="2613366748" sldId="267"/>
            <ac:spMk id="4" creationId="{291D44A3-384E-17DB-5C32-C4BC10E03EB4}"/>
          </ac:spMkLst>
        </pc:spChg>
      </pc:sldChg>
      <pc:sldChg chg="addSp delSp modSp add mod">
        <pc:chgData name="Thomas Byrne" userId="f88fd6c5ab659097" providerId="LiveId" clId="{C564171C-A25D-42CC-9769-E5B6122DD44C}" dt="2023-12-17T22:49:26.793" v="5310" actId="207"/>
        <pc:sldMkLst>
          <pc:docMk/>
          <pc:sldMk cId="3498264997" sldId="268"/>
        </pc:sldMkLst>
        <pc:spChg chg="mod">
          <ac:chgData name="Thomas Byrne" userId="f88fd6c5ab659097" providerId="LiveId" clId="{C564171C-A25D-42CC-9769-E5B6122DD44C}" dt="2023-12-17T20:53:25.274" v="1942" actId="20577"/>
          <ac:spMkLst>
            <pc:docMk/>
            <pc:sldMk cId="3498264997" sldId="268"/>
            <ac:spMk id="2" creationId="{3AB4BE03-24A1-4D7A-9211-97AAB4198A54}"/>
          </ac:spMkLst>
        </pc:spChg>
        <pc:spChg chg="mod">
          <ac:chgData name="Thomas Byrne" userId="f88fd6c5ab659097" providerId="LiveId" clId="{C564171C-A25D-42CC-9769-E5B6122DD44C}" dt="2023-12-17T22:49:26.793" v="5310" actId="207"/>
          <ac:spMkLst>
            <pc:docMk/>
            <pc:sldMk cId="3498264997" sldId="268"/>
            <ac:spMk id="3" creationId="{A8B4EC4D-2518-2CEB-32BD-CAE088A514DC}"/>
          </ac:spMkLst>
        </pc:spChg>
        <pc:spChg chg="add del mod">
          <ac:chgData name="Thomas Byrne" userId="f88fd6c5ab659097" providerId="LiveId" clId="{C564171C-A25D-42CC-9769-E5B6122DD44C}" dt="2023-12-17T21:04:15.782" v="2027" actId="478"/>
          <ac:spMkLst>
            <pc:docMk/>
            <pc:sldMk cId="3498264997" sldId="268"/>
            <ac:spMk id="4" creationId="{3044CCEE-94BE-4581-9CEF-46FB47D11208}"/>
          </ac:spMkLst>
        </pc:spChg>
      </pc:sldChg>
      <pc:sldChg chg="addSp delSp modSp add mod">
        <pc:chgData name="Thomas Byrne" userId="f88fd6c5ab659097" providerId="LiveId" clId="{C564171C-A25D-42CC-9769-E5B6122DD44C}" dt="2023-12-17T21:45:40.078" v="4368"/>
        <pc:sldMkLst>
          <pc:docMk/>
          <pc:sldMk cId="2210640162" sldId="269"/>
        </pc:sldMkLst>
        <pc:spChg chg="mod">
          <ac:chgData name="Thomas Byrne" userId="f88fd6c5ab659097" providerId="LiveId" clId="{C564171C-A25D-42CC-9769-E5B6122DD44C}" dt="2023-12-17T21:07:20.425" v="2162" actId="20577"/>
          <ac:spMkLst>
            <pc:docMk/>
            <pc:sldMk cId="2210640162" sldId="269"/>
            <ac:spMk id="2" creationId="{3AB4BE03-24A1-4D7A-9211-97AAB4198A54}"/>
          </ac:spMkLst>
        </pc:spChg>
        <pc:spChg chg="mod">
          <ac:chgData name="Thomas Byrne" userId="f88fd6c5ab659097" providerId="LiveId" clId="{C564171C-A25D-42CC-9769-E5B6122DD44C}" dt="2023-12-17T21:45:39.346" v="4367" actId="15"/>
          <ac:spMkLst>
            <pc:docMk/>
            <pc:sldMk cId="2210640162" sldId="269"/>
            <ac:spMk id="3" creationId="{A8B4EC4D-2518-2CEB-32BD-CAE088A514DC}"/>
          </ac:spMkLst>
        </pc:spChg>
        <pc:spChg chg="add del mod">
          <ac:chgData name="Thomas Byrne" userId="f88fd6c5ab659097" providerId="LiveId" clId="{C564171C-A25D-42CC-9769-E5B6122DD44C}" dt="2023-12-17T21:42:43.283" v="4312" actId="478"/>
          <ac:spMkLst>
            <pc:docMk/>
            <pc:sldMk cId="2210640162" sldId="269"/>
            <ac:spMk id="4" creationId="{F7EAAF74-445D-001F-61E3-4E738B6BD04F}"/>
          </ac:spMkLst>
        </pc:spChg>
        <pc:spChg chg="add del mod">
          <ac:chgData name="Thomas Byrne" userId="f88fd6c5ab659097" providerId="LiveId" clId="{C564171C-A25D-42CC-9769-E5B6122DD44C}" dt="2023-12-17T21:44:33.939" v="4323" actId="478"/>
          <ac:spMkLst>
            <pc:docMk/>
            <pc:sldMk cId="2210640162" sldId="269"/>
            <ac:spMk id="5" creationId="{B64C676E-B14B-9776-C75C-9F6F68CE5275}"/>
          </ac:spMkLst>
        </pc:spChg>
        <pc:picChg chg="add mod">
          <ac:chgData name="Thomas Byrne" userId="f88fd6c5ab659097" providerId="LiveId" clId="{C564171C-A25D-42CC-9769-E5B6122DD44C}" dt="2023-12-17T21:43:53.433" v="4322" actId="1076"/>
          <ac:picMkLst>
            <pc:docMk/>
            <pc:sldMk cId="2210640162" sldId="269"/>
            <ac:picMk id="7" creationId="{9BA81256-3755-17E2-58A8-C3772DA5BE36}"/>
          </ac:picMkLst>
        </pc:picChg>
        <pc:picChg chg="add del mod">
          <ac:chgData name="Thomas Byrne" userId="f88fd6c5ab659097" providerId="LiveId" clId="{C564171C-A25D-42CC-9769-E5B6122DD44C}" dt="2023-12-17T21:45:36.576" v="4366" actId="21"/>
          <ac:picMkLst>
            <pc:docMk/>
            <pc:sldMk cId="2210640162" sldId="269"/>
            <ac:picMk id="9" creationId="{C884E746-66AB-9758-91A6-08C3C364CA1C}"/>
          </ac:picMkLst>
        </pc:picChg>
        <pc:picChg chg="add mod">
          <ac:chgData name="Thomas Byrne" userId="f88fd6c5ab659097" providerId="LiveId" clId="{C564171C-A25D-42CC-9769-E5B6122DD44C}" dt="2023-12-17T21:45:40.078" v="4368"/>
          <ac:picMkLst>
            <pc:docMk/>
            <pc:sldMk cId="2210640162" sldId="269"/>
            <ac:picMk id="10" creationId="{632C5EC9-DD45-D78F-55FA-717F61828327}"/>
          </ac:picMkLst>
        </pc:picChg>
      </pc:sldChg>
      <pc:sldChg chg="delSp modSp add mod modNotesTx">
        <pc:chgData name="Thomas Byrne" userId="f88fd6c5ab659097" providerId="LiveId" clId="{C564171C-A25D-42CC-9769-E5B6122DD44C}" dt="2023-12-17T21:46:07.242" v="4369" actId="12"/>
        <pc:sldMkLst>
          <pc:docMk/>
          <pc:sldMk cId="3543655349" sldId="270"/>
        </pc:sldMkLst>
        <pc:spChg chg="mod">
          <ac:chgData name="Thomas Byrne" userId="f88fd6c5ab659097" providerId="LiveId" clId="{C564171C-A25D-42CC-9769-E5B6122DD44C}" dt="2023-12-17T21:10:05.039" v="2385" actId="20577"/>
          <ac:spMkLst>
            <pc:docMk/>
            <pc:sldMk cId="3543655349" sldId="270"/>
            <ac:spMk id="2" creationId="{3AB4BE03-24A1-4D7A-9211-97AAB4198A54}"/>
          </ac:spMkLst>
        </pc:spChg>
        <pc:spChg chg="mod">
          <ac:chgData name="Thomas Byrne" userId="f88fd6c5ab659097" providerId="LiveId" clId="{C564171C-A25D-42CC-9769-E5B6122DD44C}" dt="2023-12-17T21:46:07.242" v="4369" actId="12"/>
          <ac:spMkLst>
            <pc:docMk/>
            <pc:sldMk cId="3543655349" sldId="270"/>
            <ac:spMk id="3" creationId="{A8B4EC4D-2518-2CEB-32BD-CAE088A514DC}"/>
          </ac:spMkLst>
        </pc:spChg>
        <pc:spChg chg="del">
          <ac:chgData name="Thomas Byrne" userId="f88fd6c5ab659097" providerId="LiveId" clId="{C564171C-A25D-42CC-9769-E5B6122DD44C}" dt="2023-12-17T21:13:15.250" v="2387" actId="478"/>
          <ac:spMkLst>
            <pc:docMk/>
            <pc:sldMk cId="3543655349" sldId="270"/>
            <ac:spMk id="4" creationId="{F7EAAF74-445D-001F-61E3-4E738B6BD04F}"/>
          </ac:spMkLst>
        </pc:spChg>
        <pc:spChg chg="del">
          <ac:chgData name="Thomas Byrne" userId="f88fd6c5ab659097" providerId="LiveId" clId="{C564171C-A25D-42CC-9769-E5B6122DD44C}" dt="2023-12-17T21:13:14.529" v="2386" actId="478"/>
          <ac:spMkLst>
            <pc:docMk/>
            <pc:sldMk cId="3543655349" sldId="270"/>
            <ac:spMk id="5" creationId="{B64C676E-B14B-9776-C75C-9F6F68CE5275}"/>
          </ac:spMkLst>
        </pc:spChg>
      </pc:sldChg>
      <pc:sldChg chg="modSp add mod modNotesTx">
        <pc:chgData name="Thomas Byrne" userId="f88fd6c5ab659097" providerId="LiveId" clId="{C564171C-A25D-42CC-9769-E5B6122DD44C}" dt="2023-12-17T22:49:22.576" v="5309" actId="207"/>
        <pc:sldMkLst>
          <pc:docMk/>
          <pc:sldMk cId="3107002121" sldId="271"/>
        </pc:sldMkLst>
        <pc:spChg chg="mod">
          <ac:chgData name="Thomas Byrne" userId="f88fd6c5ab659097" providerId="LiveId" clId="{C564171C-A25D-42CC-9769-E5B6122DD44C}" dt="2023-12-17T21:30:44.863" v="3593" actId="20577"/>
          <ac:spMkLst>
            <pc:docMk/>
            <pc:sldMk cId="3107002121" sldId="271"/>
            <ac:spMk id="2" creationId="{3AB4BE03-24A1-4D7A-9211-97AAB4198A54}"/>
          </ac:spMkLst>
        </pc:spChg>
        <pc:spChg chg="mod">
          <ac:chgData name="Thomas Byrne" userId="f88fd6c5ab659097" providerId="LiveId" clId="{C564171C-A25D-42CC-9769-E5B6122DD44C}" dt="2023-12-17T22:49:22.576" v="5309" actId="207"/>
          <ac:spMkLst>
            <pc:docMk/>
            <pc:sldMk cId="3107002121" sldId="271"/>
            <ac:spMk id="3" creationId="{A8B4EC4D-2518-2CEB-32BD-CAE088A514DC}"/>
          </ac:spMkLst>
        </pc:spChg>
      </pc:sldChg>
      <pc:sldChg chg="addSp delSp modSp add mod">
        <pc:chgData name="Thomas Byrne" userId="f88fd6c5ab659097" providerId="LiveId" clId="{C564171C-A25D-42CC-9769-E5B6122DD44C}" dt="2023-12-17T23:12:00.511" v="5322" actId="1076"/>
        <pc:sldMkLst>
          <pc:docMk/>
          <pc:sldMk cId="243499396" sldId="272"/>
        </pc:sldMkLst>
        <pc:spChg chg="mod">
          <ac:chgData name="Thomas Byrne" userId="f88fd6c5ab659097" providerId="LiveId" clId="{C564171C-A25D-42CC-9769-E5B6122DD44C}" dt="2023-12-17T21:35:46.115" v="3841" actId="20577"/>
          <ac:spMkLst>
            <pc:docMk/>
            <pc:sldMk cId="243499396" sldId="272"/>
            <ac:spMk id="2" creationId="{3AB4BE03-24A1-4D7A-9211-97AAB4198A54}"/>
          </ac:spMkLst>
        </pc:spChg>
        <pc:spChg chg="mod">
          <ac:chgData name="Thomas Byrne" userId="f88fd6c5ab659097" providerId="LiveId" clId="{C564171C-A25D-42CC-9769-E5B6122DD44C}" dt="2023-12-17T21:38:20.222" v="4133" actId="207"/>
          <ac:spMkLst>
            <pc:docMk/>
            <pc:sldMk cId="243499396" sldId="272"/>
            <ac:spMk id="3" creationId="{A8B4EC4D-2518-2CEB-32BD-CAE088A514DC}"/>
          </ac:spMkLst>
        </pc:spChg>
        <pc:spChg chg="add del mod">
          <ac:chgData name="Thomas Byrne" userId="f88fd6c5ab659097" providerId="LiveId" clId="{C564171C-A25D-42CC-9769-E5B6122DD44C}" dt="2023-12-17T22:44:20.744" v="5252" actId="478"/>
          <ac:spMkLst>
            <pc:docMk/>
            <pc:sldMk cId="243499396" sldId="272"/>
            <ac:spMk id="4" creationId="{5968181A-7B28-0257-C38B-A5EAD7461677}"/>
          </ac:spMkLst>
        </pc:spChg>
        <pc:spChg chg="add del mod">
          <ac:chgData name="Thomas Byrne" userId="f88fd6c5ab659097" providerId="LiveId" clId="{C564171C-A25D-42CC-9769-E5B6122DD44C}" dt="2023-12-17T22:46:38.426" v="5257" actId="478"/>
          <ac:spMkLst>
            <pc:docMk/>
            <pc:sldMk cId="243499396" sldId="272"/>
            <ac:spMk id="5" creationId="{39892836-5260-47FD-A071-F24EF741D2B8}"/>
          </ac:spMkLst>
        </pc:spChg>
        <pc:picChg chg="add del mod">
          <ac:chgData name="Thomas Byrne" userId="f88fd6c5ab659097" providerId="LiveId" clId="{C564171C-A25D-42CC-9769-E5B6122DD44C}" dt="2023-12-17T23:11:28.742" v="5313" actId="478"/>
          <ac:picMkLst>
            <pc:docMk/>
            <pc:sldMk cId="243499396" sldId="272"/>
            <ac:picMk id="5" creationId="{11B8FE49-BBDC-44D0-AFF7-F2E5A4057844}"/>
          </ac:picMkLst>
        </pc:picChg>
        <pc:picChg chg="add mod">
          <ac:chgData name="Thomas Byrne" userId="f88fd6c5ab659097" providerId="LiveId" clId="{C564171C-A25D-42CC-9769-E5B6122DD44C}" dt="2023-12-17T22:48:52.229" v="5298" actId="1036"/>
          <ac:picMkLst>
            <pc:docMk/>
            <pc:sldMk cId="243499396" sldId="272"/>
            <ac:picMk id="7" creationId="{F357F3E1-44ED-0015-BB4A-0D3D8CEA98DB}"/>
          </ac:picMkLst>
        </pc:picChg>
        <pc:picChg chg="add mod">
          <ac:chgData name="Thomas Byrne" userId="f88fd6c5ab659097" providerId="LiveId" clId="{C564171C-A25D-42CC-9769-E5B6122DD44C}" dt="2023-12-17T23:12:00.511" v="5322" actId="1076"/>
          <ac:picMkLst>
            <pc:docMk/>
            <pc:sldMk cId="243499396" sldId="272"/>
            <ac:picMk id="8" creationId="{EDD4054C-3E97-B711-BF48-7FBFEBD71D13}"/>
          </ac:picMkLst>
        </pc:picChg>
        <pc:picChg chg="add del mod">
          <ac:chgData name="Thomas Byrne" userId="f88fd6c5ab659097" providerId="LiveId" clId="{C564171C-A25D-42CC-9769-E5B6122DD44C}" dt="2023-12-17T23:11:37.688" v="5316" actId="478"/>
          <ac:picMkLst>
            <pc:docMk/>
            <pc:sldMk cId="243499396" sldId="272"/>
            <ac:picMk id="9" creationId="{4BE02BC4-01A9-A76E-52AD-37B3C821A754}"/>
          </ac:picMkLst>
        </pc:picChg>
        <pc:picChg chg="add mod">
          <ac:chgData name="Thomas Byrne" userId="f88fd6c5ab659097" providerId="LiveId" clId="{C564171C-A25D-42CC-9769-E5B6122DD44C}" dt="2023-12-17T22:48:52.229" v="5298" actId="1036"/>
          <ac:picMkLst>
            <pc:docMk/>
            <pc:sldMk cId="243499396" sldId="272"/>
            <ac:picMk id="11" creationId="{0DB75388-D363-EDA1-6964-69EBF47B2395}"/>
          </ac:picMkLst>
        </pc:picChg>
      </pc:sldChg>
      <pc:sldChg chg="addSp delSp modSp add mod">
        <pc:chgData name="Thomas Byrne" userId="f88fd6c5ab659097" providerId="LiveId" clId="{C564171C-A25D-42CC-9769-E5B6122DD44C}" dt="2023-12-17T22:31:40.980" v="5249" actId="20577"/>
        <pc:sldMkLst>
          <pc:docMk/>
          <pc:sldMk cId="2827337019" sldId="273"/>
        </pc:sldMkLst>
        <pc:spChg chg="mod">
          <ac:chgData name="Thomas Byrne" userId="f88fd6c5ab659097" providerId="LiveId" clId="{C564171C-A25D-42CC-9769-E5B6122DD44C}" dt="2023-12-17T22:20:31.145" v="4525" actId="20577"/>
          <ac:spMkLst>
            <pc:docMk/>
            <pc:sldMk cId="2827337019" sldId="273"/>
            <ac:spMk id="2" creationId="{3AB4BE03-24A1-4D7A-9211-97AAB4198A54}"/>
          </ac:spMkLst>
        </pc:spChg>
        <pc:spChg chg="mod">
          <ac:chgData name="Thomas Byrne" userId="f88fd6c5ab659097" providerId="LiveId" clId="{C564171C-A25D-42CC-9769-E5B6122DD44C}" dt="2023-12-17T22:20:33.184" v="4527" actId="20577"/>
          <ac:spMkLst>
            <pc:docMk/>
            <pc:sldMk cId="2827337019" sldId="273"/>
            <ac:spMk id="3" creationId="{A8B4EC4D-2518-2CEB-32BD-CAE088A514DC}"/>
          </ac:spMkLst>
        </pc:spChg>
        <pc:spChg chg="mod">
          <ac:chgData name="Thomas Byrne" userId="f88fd6c5ab659097" providerId="LiveId" clId="{C564171C-A25D-42CC-9769-E5B6122DD44C}" dt="2023-12-17T22:31:40.980" v="5249" actId="20577"/>
          <ac:spMkLst>
            <pc:docMk/>
            <pc:sldMk cId="2827337019" sldId="273"/>
            <ac:spMk id="4" creationId="{F640C1F3-44C9-3B73-DED6-D5BCA3766C43}"/>
          </ac:spMkLst>
        </pc:spChg>
        <pc:picChg chg="del mod">
          <ac:chgData name="Thomas Byrne" userId="f88fd6c5ab659097" providerId="LiveId" clId="{C564171C-A25D-42CC-9769-E5B6122DD44C}" dt="2023-12-17T22:26:25.775" v="4685" actId="478"/>
          <ac:picMkLst>
            <pc:docMk/>
            <pc:sldMk cId="2827337019" sldId="273"/>
            <ac:picMk id="6" creationId="{A4CADA07-3003-21DA-3268-48CCA2339853}"/>
          </ac:picMkLst>
        </pc:picChg>
        <pc:picChg chg="add mod">
          <ac:chgData name="Thomas Byrne" userId="f88fd6c5ab659097" providerId="LiveId" clId="{C564171C-A25D-42CC-9769-E5B6122DD44C}" dt="2023-12-17T22:25:03.590" v="4683" actId="1076"/>
          <ac:picMkLst>
            <pc:docMk/>
            <pc:sldMk cId="2827337019" sldId="273"/>
            <ac:picMk id="7" creationId="{B1AA77B5-8E22-23B7-5B5B-2184FC68AF7E}"/>
          </ac:picMkLst>
        </pc:picChg>
        <pc:picChg chg="del">
          <ac:chgData name="Thomas Byrne" userId="f88fd6c5ab659097" providerId="LiveId" clId="{C564171C-A25D-42CC-9769-E5B6122DD44C}" dt="2023-12-17T22:25:00.803" v="4682" actId="478"/>
          <ac:picMkLst>
            <pc:docMk/>
            <pc:sldMk cId="2827337019" sldId="273"/>
            <ac:picMk id="8" creationId="{46002238-F2E2-F2F4-C554-026E379E3657}"/>
          </ac:picMkLst>
        </pc:picChg>
        <pc:picChg chg="del">
          <ac:chgData name="Thomas Byrne" userId="f88fd6c5ab659097" providerId="LiveId" clId="{C564171C-A25D-42CC-9769-E5B6122DD44C}" dt="2023-12-17T22:26:31.395" v="4688" actId="478"/>
          <ac:picMkLst>
            <pc:docMk/>
            <pc:sldMk cId="2827337019" sldId="273"/>
            <ac:picMk id="10" creationId="{2B23501A-B819-10F5-AF9C-3EDA5020C87D}"/>
          </ac:picMkLst>
        </pc:picChg>
        <pc:picChg chg="add mod">
          <ac:chgData name="Thomas Byrne" userId="f88fd6c5ab659097" providerId="LiveId" clId="{C564171C-A25D-42CC-9769-E5B6122DD44C}" dt="2023-12-17T22:26:33.344" v="4689" actId="1076"/>
          <ac:picMkLst>
            <pc:docMk/>
            <pc:sldMk cId="2827337019" sldId="273"/>
            <ac:picMk id="11" creationId="{6DC066F0-33F7-E589-45AB-D787CBE7DAD9}"/>
          </ac:picMkLst>
        </pc:picChg>
        <pc:picChg chg="del">
          <ac:chgData name="Thomas Byrne" userId="f88fd6c5ab659097" providerId="LiveId" clId="{C564171C-A25D-42CC-9769-E5B6122DD44C}" dt="2023-12-17T22:22:34.948" v="4674" actId="478"/>
          <ac:picMkLst>
            <pc:docMk/>
            <pc:sldMk cId="2827337019" sldId="273"/>
            <ac:picMk id="12" creationId="{DCA4DEE8-6A38-F73C-9171-D2D59E6C416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E87EB-EB9A-4727-9898-55B92A4DBA02}" type="datetimeFigureOut">
              <a:rPr lang="en-US" smtClean="0"/>
              <a:t>12/17/2023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92A42-F78D-4CE1-8482-6795D330F5D6}" type="slidenum">
              <a:rPr lang="en-US" smtClean="0"/>
              <a:t>‹#›</a:t>
            </a:fld>
            <a:endParaRPr lang="en-US"/>
          </a:p>
        </p:txBody>
      </p:sp>
    </p:spTree>
    <p:extLst>
      <p:ext uri="{BB962C8B-B14F-4D97-AF65-F5344CB8AC3E}">
        <p14:creationId xmlns:p14="http://schemas.microsoft.com/office/powerpoint/2010/main" val="178630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1</a:t>
            </a:fld>
            <a:endParaRPr lang="en-US"/>
          </a:p>
        </p:txBody>
      </p:sp>
    </p:spTree>
    <p:extLst>
      <p:ext uri="{BB962C8B-B14F-4D97-AF65-F5344CB8AC3E}">
        <p14:creationId xmlns:p14="http://schemas.microsoft.com/office/powerpoint/2010/main" val="2436430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7</a:t>
            </a:fld>
            <a:endParaRPr lang="en-US"/>
          </a:p>
        </p:txBody>
      </p:sp>
    </p:spTree>
    <p:extLst>
      <p:ext uri="{BB962C8B-B14F-4D97-AF65-F5344CB8AC3E}">
        <p14:creationId xmlns:p14="http://schemas.microsoft.com/office/powerpoint/2010/main" val="4024382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Archetype: </a:t>
            </a:r>
            <a:r>
              <a:rPr lang="en-US" b="1" dirty="0">
                <a:solidFill>
                  <a:srgbClr val="00B0F0"/>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 </a:t>
            </a:r>
            <a:r>
              <a:rPr lang="en-US" dirty="0">
                <a:solidFill>
                  <a:srgbClr val="00B0F0"/>
                </a:solidFill>
              </a:rPr>
              <a:t>#FFF5F8 (pinkish-white) background to evoke a gentle, modern approach that’s not distracting for users</a:t>
            </a:r>
            <a:br>
              <a:rPr lang="en-US" dirty="0">
                <a:effectLst/>
                <a:latin typeface="-apple-system"/>
              </a:rPr>
            </a:br>
            <a:r>
              <a:rPr lang="en-US" dirty="0">
                <a:effectLst/>
                <a:latin typeface="-apple-system"/>
              </a:rPr>
              <a:t>- Combined Playfair, Ubuntu, and </a:t>
            </a:r>
            <a:r>
              <a:rPr lang="en-US" dirty="0" err="1">
                <a:effectLst/>
                <a:latin typeface="-apple-system"/>
              </a:rPr>
              <a:t>roboto</a:t>
            </a:r>
            <a:r>
              <a:rPr lang="en-US" dirty="0">
                <a:effectLst/>
                <a:latin typeface="-apple-system"/>
              </a:rPr>
              <a:t> to strike a balance between modernity and elegance. This combination maintains readability and clarity while also introducing a sense of style and visual interest that aligns well with the Explorer archetype's spirit of curiosity and discovery.</a:t>
            </a:r>
          </a:p>
          <a:p>
            <a:br>
              <a:rPr lang="en-US" dirty="0"/>
            </a:br>
            <a:endParaRPr lang="en-US" b="1" dirty="0">
              <a:solidFill>
                <a:srgbClr val="00B0F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B0F0"/>
                </a:solidFill>
              </a:rPr>
              <a:t>Simplicity: Scrollable sections with 8px grid padding formatting so that elements are nicely spaced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B0F0"/>
              </a:solidFill>
            </a:endParaRPr>
          </a:p>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8</a:t>
            </a:fld>
            <a:endParaRPr lang="en-US"/>
          </a:p>
        </p:txBody>
      </p:sp>
    </p:spTree>
    <p:extLst>
      <p:ext uri="{BB962C8B-B14F-4D97-AF65-F5344CB8AC3E}">
        <p14:creationId xmlns:p14="http://schemas.microsoft.com/office/powerpoint/2010/main" val="148217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B0F0"/>
              </a:solidFill>
            </a:endParaRPr>
          </a:p>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9</a:t>
            </a:fld>
            <a:endParaRPr lang="en-US"/>
          </a:p>
        </p:txBody>
      </p:sp>
    </p:spTree>
    <p:extLst>
      <p:ext uri="{BB962C8B-B14F-4D97-AF65-F5344CB8AC3E}">
        <p14:creationId xmlns:p14="http://schemas.microsoft.com/office/powerpoint/2010/main" val="455754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B0F0"/>
              </a:solidFill>
            </a:endParaRPr>
          </a:p>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10</a:t>
            </a:fld>
            <a:endParaRPr lang="en-US"/>
          </a:p>
        </p:txBody>
      </p:sp>
    </p:spTree>
    <p:extLst>
      <p:ext uri="{BB962C8B-B14F-4D97-AF65-F5344CB8AC3E}">
        <p14:creationId xmlns:p14="http://schemas.microsoft.com/office/powerpoint/2010/main" val="2225850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EBB0333-EE4F-4999-9ADF-88712B5B8D65}" type="datetimeFigureOut">
              <a:rPr lang="en-US" smtClean="0"/>
              <a:t>12/17/2023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AA01CD66-4939-452A-93DF-A0645A1C565B}"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287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333-EE4F-4999-9ADF-88712B5B8D65}"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679267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333-EE4F-4999-9ADF-88712B5B8D65}"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78545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333-EE4F-4999-9ADF-88712B5B8D65}"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35908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B0333-EE4F-4999-9ADF-88712B5B8D65}"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CD66-4939-452A-93DF-A0645A1C565B}"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956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BB0333-EE4F-4999-9ADF-88712B5B8D65}"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467434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BB0333-EE4F-4999-9ADF-88712B5B8D65}" type="datetimeFigureOut">
              <a:rPr lang="en-US" smtClean="0"/>
              <a:t>12/17/2023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561582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BB0333-EE4F-4999-9ADF-88712B5B8D65}" type="datetimeFigureOut">
              <a:rPr lang="en-US" smtClean="0"/>
              <a:t>12/17/2023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205028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B0333-EE4F-4999-9ADF-88712B5B8D65}" type="datetimeFigureOut">
              <a:rPr lang="en-US" smtClean="0"/>
              <a:t>12/17/2023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124619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BB0333-EE4F-4999-9ADF-88712B5B8D65}"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31977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BB0333-EE4F-4999-9ADF-88712B5B8D65}"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771554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6EBB0333-EE4F-4999-9ADF-88712B5B8D65}" type="datetimeFigureOut">
              <a:rPr lang="en-US" smtClean="0"/>
              <a:t>12/17/2023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AA01CD66-4939-452A-93DF-A0645A1C565B}" type="slidenum">
              <a:rPr lang="en-US" smtClean="0"/>
              <a:t>‹#›</a:t>
            </a:fld>
            <a:endParaRPr lang="en-US"/>
          </a:p>
        </p:txBody>
      </p:sp>
    </p:spTree>
    <p:extLst>
      <p:ext uri="{BB962C8B-B14F-4D97-AF65-F5344CB8AC3E}">
        <p14:creationId xmlns:p14="http://schemas.microsoft.com/office/powerpoint/2010/main" val="3301533931"/>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igma.com/file/tz75GtZjtQWg1M2hw688YO/Expeditions-Deli?type=design&amp;node-id=0%3A1&amp;mode=design&amp;t=r871wIWDnQc4LNqU-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6234-99D4-5514-61CB-D320B26FCC25}"/>
              </a:ext>
            </a:extLst>
          </p:cNvPr>
          <p:cNvSpPr>
            <a:spLocks noGrp="1"/>
          </p:cNvSpPr>
          <p:nvPr>
            <p:ph type="ctrTitle"/>
          </p:nvPr>
        </p:nvSpPr>
        <p:spPr>
          <a:xfrm>
            <a:off x="1261872" y="1028699"/>
            <a:ext cx="9418320" cy="3862083"/>
          </a:xfrm>
        </p:spPr>
        <p:txBody>
          <a:bodyPr anchor="ctr">
            <a:normAutofit/>
          </a:bodyPr>
          <a:lstStyle/>
          <a:p>
            <a:pPr algn="ctr"/>
            <a:r>
              <a:rPr lang="en-US" sz="6000" dirty="0"/>
              <a:t>Expeditions Deli</a:t>
            </a:r>
          </a:p>
        </p:txBody>
      </p:sp>
      <p:sp>
        <p:nvSpPr>
          <p:cNvPr id="3" name="Subtitle 2">
            <a:extLst>
              <a:ext uri="{FF2B5EF4-FFF2-40B4-BE49-F238E27FC236}">
                <a16:creationId xmlns:a16="http://schemas.microsoft.com/office/drawing/2014/main" id="{8DFA7139-2A86-84F2-A9B4-30839B582272}"/>
              </a:ext>
            </a:extLst>
          </p:cNvPr>
          <p:cNvSpPr>
            <a:spLocks noGrp="1"/>
          </p:cNvSpPr>
          <p:nvPr>
            <p:ph type="subTitle" idx="1"/>
          </p:nvPr>
        </p:nvSpPr>
        <p:spPr>
          <a:xfrm>
            <a:off x="1261872" y="5237670"/>
            <a:ext cx="9418320" cy="1183261"/>
          </a:xfrm>
        </p:spPr>
        <p:txBody>
          <a:bodyPr>
            <a:normAutofit/>
          </a:bodyPr>
          <a:lstStyle/>
          <a:p>
            <a:pPr algn="ctr"/>
            <a:r>
              <a:rPr lang="en-US" dirty="0"/>
              <a:t>By Roderic Henry &amp; Tom Byrne</a:t>
            </a:r>
          </a:p>
        </p:txBody>
      </p:sp>
      <p:cxnSp>
        <p:nvCxnSpPr>
          <p:cNvPr id="31" name="Straight Connector 30">
            <a:extLst>
              <a:ext uri="{FF2B5EF4-FFF2-40B4-BE49-F238E27FC236}">
                <a16:creationId xmlns:a16="http://schemas.microsoft.com/office/drawing/2014/main" id="{D7E8ECA2-60A0-4D39-817D-F1E982ED7F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1500" y="5097592"/>
            <a:ext cx="59639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045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Quality Assurance</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4333016" cy="2809714"/>
          </a:xfrm>
        </p:spPr>
        <p:txBody>
          <a:bodyPr>
            <a:normAutofit/>
          </a:bodyPr>
          <a:lstStyle/>
          <a:p>
            <a:pPr>
              <a:lnSpc>
                <a:spcPct val="114000"/>
              </a:lnSpc>
              <a:spcAft>
                <a:spcPts val="600"/>
              </a:spcAft>
            </a:pPr>
            <a:r>
              <a:rPr lang="en-US" sz="1500" dirty="0">
                <a:solidFill>
                  <a:srgbClr val="00B0F0"/>
                </a:solidFill>
              </a:rPr>
              <a:t>Playwright Testing</a:t>
            </a:r>
          </a:p>
          <a:p>
            <a:pPr lvl="1">
              <a:lnSpc>
                <a:spcPct val="114000"/>
              </a:lnSpc>
              <a:spcAft>
                <a:spcPts val="600"/>
              </a:spcAft>
            </a:pPr>
            <a:r>
              <a:rPr lang="en-US" sz="1300" dirty="0">
                <a:solidFill>
                  <a:schemeClr val="tx1"/>
                </a:solidFill>
              </a:rPr>
              <a:t>All landing page sections</a:t>
            </a:r>
          </a:p>
          <a:p>
            <a:pPr lvl="1">
              <a:lnSpc>
                <a:spcPct val="114000"/>
              </a:lnSpc>
              <a:spcAft>
                <a:spcPts val="600"/>
              </a:spcAft>
            </a:pPr>
            <a:r>
              <a:rPr lang="en-US" sz="1300" dirty="0">
                <a:solidFill>
                  <a:schemeClr val="tx1"/>
                </a:solidFill>
              </a:rPr>
              <a:t>Cookies consent</a:t>
            </a:r>
          </a:p>
          <a:p>
            <a:pPr>
              <a:lnSpc>
                <a:spcPct val="114000"/>
              </a:lnSpc>
              <a:spcAft>
                <a:spcPts val="600"/>
              </a:spcAft>
            </a:pPr>
            <a:r>
              <a:rPr lang="en-US" sz="1500" dirty="0">
                <a:solidFill>
                  <a:srgbClr val="00B0F0"/>
                </a:solidFill>
              </a:rPr>
              <a:t>Manual Testing</a:t>
            </a:r>
          </a:p>
          <a:p>
            <a:pPr lvl="1">
              <a:lnSpc>
                <a:spcPct val="114000"/>
              </a:lnSpc>
              <a:spcAft>
                <a:spcPts val="600"/>
              </a:spcAft>
            </a:pPr>
            <a:r>
              <a:rPr lang="en-US" sz="1300" dirty="0">
                <a:solidFill>
                  <a:schemeClr val="tx1"/>
                </a:solidFill>
              </a:rPr>
              <a:t>Links</a:t>
            </a:r>
          </a:p>
          <a:p>
            <a:pPr lvl="1">
              <a:lnSpc>
                <a:spcPct val="114000"/>
              </a:lnSpc>
              <a:spcAft>
                <a:spcPts val="600"/>
              </a:spcAft>
            </a:pPr>
            <a:r>
              <a:rPr lang="en-US" sz="1300" dirty="0">
                <a:solidFill>
                  <a:schemeClr val="tx1"/>
                </a:solidFill>
              </a:rPr>
              <a:t>Local storage states from cookies consent</a:t>
            </a:r>
          </a:p>
          <a:p>
            <a:pPr>
              <a:lnSpc>
                <a:spcPct val="114000"/>
              </a:lnSpc>
              <a:spcAft>
                <a:spcPts val="600"/>
              </a:spcAft>
            </a:pPr>
            <a:r>
              <a:rPr lang="en-US" sz="1500" dirty="0">
                <a:solidFill>
                  <a:srgbClr val="00B0F0"/>
                </a:solidFill>
              </a:rPr>
              <a:t>Lighthouse Testing</a:t>
            </a:r>
            <a:endParaRPr lang="en-US" sz="1500" dirty="0"/>
          </a:p>
        </p:txBody>
      </p:sp>
      <p:pic>
        <p:nvPicPr>
          <p:cNvPr id="7" name="Picture 6">
            <a:extLst>
              <a:ext uri="{FF2B5EF4-FFF2-40B4-BE49-F238E27FC236}">
                <a16:creationId xmlns:a16="http://schemas.microsoft.com/office/drawing/2014/main" id="{F357F3E1-44ED-0015-BB4A-0D3D8CEA98DB}"/>
              </a:ext>
            </a:extLst>
          </p:cNvPr>
          <p:cNvPicPr>
            <a:picLocks noChangeAspect="1"/>
          </p:cNvPicPr>
          <p:nvPr/>
        </p:nvPicPr>
        <p:blipFill>
          <a:blip r:embed="rId3"/>
          <a:stretch>
            <a:fillRect/>
          </a:stretch>
        </p:blipFill>
        <p:spPr>
          <a:xfrm>
            <a:off x="5856081" y="1124281"/>
            <a:ext cx="4631735" cy="3610435"/>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0DB75388-D363-EDA1-6964-69EBF47B2395}"/>
              </a:ext>
            </a:extLst>
          </p:cNvPr>
          <p:cNvPicPr>
            <a:picLocks noChangeAspect="1"/>
          </p:cNvPicPr>
          <p:nvPr/>
        </p:nvPicPr>
        <p:blipFill>
          <a:blip r:embed="rId4"/>
          <a:stretch>
            <a:fillRect/>
          </a:stretch>
        </p:blipFill>
        <p:spPr>
          <a:xfrm>
            <a:off x="5520822" y="4969451"/>
            <a:ext cx="5302251" cy="398222"/>
          </a:xfrm>
          <a:prstGeom prst="rect">
            <a:avLst/>
          </a:prstGeom>
        </p:spPr>
      </p:pic>
      <p:pic>
        <p:nvPicPr>
          <p:cNvPr id="8" name="Picture 7">
            <a:extLst>
              <a:ext uri="{FF2B5EF4-FFF2-40B4-BE49-F238E27FC236}">
                <a16:creationId xmlns:a16="http://schemas.microsoft.com/office/drawing/2014/main" id="{EDD4054C-3E97-B711-BF48-7FBFEBD71D13}"/>
              </a:ext>
            </a:extLst>
          </p:cNvPr>
          <p:cNvPicPr>
            <a:picLocks noChangeAspect="1"/>
          </p:cNvPicPr>
          <p:nvPr/>
        </p:nvPicPr>
        <p:blipFill>
          <a:blip r:embed="rId5"/>
          <a:stretch>
            <a:fillRect/>
          </a:stretch>
        </p:blipFill>
        <p:spPr>
          <a:xfrm>
            <a:off x="1368927" y="4685367"/>
            <a:ext cx="3487995" cy="136461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4349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Business Analysis</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8595360" cy="1043183"/>
          </a:xfrm>
        </p:spPr>
        <p:txBody>
          <a:bodyPr>
            <a:normAutofit fontScale="92500" lnSpcReduction="20000"/>
          </a:bodyPr>
          <a:lstStyle/>
          <a:p>
            <a:pPr>
              <a:lnSpc>
                <a:spcPct val="114000"/>
              </a:lnSpc>
              <a:spcAft>
                <a:spcPts val="600"/>
              </a:spcAft>
            </a:pPr>
            <a:r>
              <a:rPr lang="en-US" sz="1900" b="1" dirty="0">
                <a:solidFill>
                  <a:srgbClr val="00B0F0"/>
                </a:solidFill>
              </a:rPr>
              <a:t>Business</a:t>
            </a:r>
            <a:r>
              <a:rPr lang="en-US" sz="1900" b="1" dirty="0"/>
              <a:t>: </a:t>
            </a:r>
            <a:r>
              <a:rPr lang="en-US" sz="1900" dirty="0"/>
              <a:t>Expeditions Deli</a:t>
            </a:r>
          </a:p>
          <a:p>
            <a:pPr lvl="1">
              <a:lnSpc>
                <a:spcPct val="114000"/>
              </a:lnSpc>
              <a:spcAft>
                <a:spcPts val="600"/>
              </a:spcAft>
            </a:pPr>
            <a:r>
              <a:rPr lang="en-US" sz="1700" dirty="0">
                <a:solidFill>
                  <a:srgbClr val="00B0F0"/>
                </a:solidFill>
              </a:rPr>
              <a:t>Specialty</a:t>
            </a:r>
            <a:r>
              <a:rPr lang="en-US" sz="1700" dirty="0"/>
              <a:t>: Sandwiches with flavors from around the world. </a:t>
            </a:r>
          </a:p>
          <a:p>
            <a:pPr lvl="1">
              <a:lnSpc>
                <a:spcPct val="114000"/>
              </a:lnSpc>
              <a:spcAft>
                <a:spcPts val="600"/>
              </a:spcAft>
            </a:pPr>
            <a:r>
              <a:rPr lang="en-US" sz="1700" dirty="0">
                <a:solidFill>
                  <a:srgbClr val="00B0F0"/>
                </a:solidFill>
              </a:rPr>
              <a:t>Brand archetype</a:t>
            </a:r>
            <a:r>
              <a:rPr lang="en-US" sz="1700" dirty="0"/>
              <a:t>: </a:t>
            </a:r>
            <a:r>
              <a:rPr lang="en-US" sz="1700" i="1" dirty="0"/>
              <a:t>The Explorer</a:t>
            </a:r>
            <a:endParaRPr lang="en-US" sz="1700" dirty="0"/>
          </a:p>
        </p:txBody>
      </p:sp>
      <p:pic>
        <p:nvPicPr>
          <p:cNvPr id="1026" name="Picture 2">
            <a:extLst>
              <a:ext uri="{FF2B5EF4-FFF2-40B4-BE49-F238E27FC236}">
                <a16:creationId xmlns:a16="http://schemas.microsoft.com/office/drawing/2014/main" id="{CA4CBA5A-8CE9-5900-ECFC-7939DAF3F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295" y="3132333"/>
            <a:ext cx="2324514" cy="195781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BBEE480-96E8-6611-E258-E4F7268676E4}"/>
              </a:ext>
            </a:extLst>
          </p:cNvPr>
          <p:cNvSpPr txBox="1">
            <a:spLocks/>
          </p:cNvSpPr>
          <p:nvPr/>
        </p:nvSpPr>
        <p:spPr>
          <a:xfrm>
            <a:off x="1867090" y="5264150"/>
            <a:ext cx="7384923" cy="1301750"/>
          </a:xfrm>
          <a:prstGeom prst="rect">
            <a:avLst/>
          </a:prstGeom>
        </p:spPr>
        <p:txBody>
          <a:bodyPr vert="horz" lIns="91440" tIns="45720" rIns="91440" bIns="45720" rtlCol="0">
            <a:normAutofit fontScale="25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US" sz="6400" b="1" dirty="0">
                <a:solidFill>
                  <a:srgbClr val="00B0F0"/>
                </a:solidFill>
              </a:rPr>
              <a:t>Customer Persona:</a:t>
            </a:r>
            <a:r>
              <a:rPr lang="en-US" sz="6400" dirty="0">
                <a:solidFill>
                  <a:srgbClr val="00B0F0"/>
                </a:solidFill>
              </a:rPr>
              <a:t> </a:t>
            </a:r>
            <a:r>
              <a:rPr lang="en-US" sz="6400" dirty="0"/>
              <a:t>Jane</a:t>
            </a:r>
          </a:p>
          <a:p>
            <a:pPr marL="0" indent="0">
              <a:lnSpc>
                <a:spcPct val="134000"/>
              </a:lnSpc>
              <a:spcBef>
                <a:spcPts val="1200"/>
              </a:spcBef>
              <a:buNone/>
            </a:pPr>
            <a:r>
              <a:rPr lang="en-US" sz="6400" b="0" i="0" dirty="0">
                <a:effectLst/>
              </a:rPr>
              <a:t>“Jane is 24 years of age and is very curious about trying new foods that are complete, easy to travel with and not messy as she's always on the go. Jane appreciates diversity in food and pays attention to the ingredients.”</a:t>
            </a:r>
            <a:endParaRPr lang="en-US" sz="6400" dirty="0"/>
          </a:p>
        </p:txBody>
      </p:sp>
    </p:spTree>
    <p:extLst>
      <p:ext uri="{BB962C8B-B14F-4D97-AF65-F5344CB8AC3E}">
        <p14:creationId xmlns:p14="http://schemas.microsoft.com/office/powerpoint/2010/main" val="226095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Useability Testing Process (1 of 4)</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3147396" cy="1043183"/>
          </a:xfrm>
        </p:spPr>
        <p:txBody>
          <a:bodyPr>
            <a:normAutofit/>
          </a:bodyPr>
          <a:lstStyle/>
          <a:p>
            <a:pPr>
              <a:lnSpc>
                <a:spcPct val="114000"/>
              </a:lnSpc>
              <a:spcAft>
                <a:spcPts val="600"/>
              </a:spcAft>
            </a:pPr>
            <a:r>
              <a:rPr lang="en-US" sz="1900" b="1" dirty="0">
                <a:solidFill>
                  <a:srgbClr val="00B0F0"/>
                </a:solidFill>
              </a:rPr>
              <a:t>Initial Hero </a:t>
            </a:r>
            <a:r>
              <a:rPr lang="en-US" b="1" dirty="0">
                <a:solidFill>
                  <a:srgbClr val="00B0F0"/>
                </a:solidFill>
              </a:rPr>
              <a:t>Designs</a:t>
            </a:r>
            <a:r>
              <a:rPr lang="en-US" sz="1900" b="1" dirty="0">
                <a:solidFill>
                  <a:srgbClr val="00B0F0"/>
                </a:solidFill>
              </a:rPr>
              <a:t>:</a:t>
            </a:r>
            <a:endParaRPr lang="en-US" sz="1700" dirty="0"/>
          </a:p>
        </p:txBody>
      </p:sp>
      <p:pic>
        <p:nvPicPr>
          <p:cNvPr id="7" name="Picture 6" descr="A screenshot of a menu">
            <a:extLst>
              <a:ext uri="{FF2B5EF4-FFF2-40B4-BE49-F238E27FC236}">
                <a16:creationId xmlns:a16="http://schemas.microsoft.com/office/drawing/2014/main" id="{BD2CADD0-CC31-756D-9EB5-7400F452F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25" y="2399157"/>
            <a:ext cx="4971613" cy="2724172"/>
          </a:xfrm>
          <a:prstGeom prst="rect">
            <a:avLst/>
          </a:prstGeom>
        </p:spPr>
      </p:pic>
      <p:pic>
        <p:nvPicPr>
          <p:cNvPr id="9" name="Picture 8" descr="A screenshot of an airplane wing&#10;&#10;Description automatically generated">
            <a:extLst>
              <a:ext uri="{FF2B5EF4-FFF2-40B4-BE49-F238E27FC236}">
                <a16:creationId xmlns:a16="http://schemas.microsoft.com/office/drawing/2014/main" id="{3FC382C4-7BF8-423E-FC5D-13E3EEA3A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398" y="2399156"/>
            <a:ext cx="4997728" cy="2724171"/>
          </a:xfrm>
          <a:prstGeom prst="rect">
            <a:avLst/>
          </a:prstGeom>
        </p:spPr>
      </p:pic>
    </p:spTree>
    <p:extLst>
      <p:ext uri="{BB962C8B-B14F-4D97-AF65-F5344CB8AC3E}">
        <p14:creationId xmlns:p14="http://schemas.microsoft.com/office/powerpoint/2010/main" val="426602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Useability Testing Process (2 of 4)</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187450" y="1489200"/>
            <a:ext cx="1811244" cy="413559"/>
          </a:xfrm>
        </p:spPr>
        <p:txBody>
          <a:bodyPr>
            <a:normAutofit/>
          </a:bodyPr>
          <a:lstStyle/>
          <a:p>
            <a:pPr>
              <a:lnSpc>
                <a:spcPct val="114000"/>
              </a:lnSpc>
              <a:spcAft>
                <a:spcPts val="600"/>
              </a:spcAft>
            </a:pPr>
            <a:r>
              <a:rPr lang="en-US" b="1" dirty="0">
                <a:solidFill>
                  <a:srgbClr val="00B0F0"/>
                </a:solidFill>
              </a:rPr>
              <a:t>Iteration 1</a:t>
            </a:r>
            <a:endParaRPr lang="en-US" sz="1600" dirty="0"/>
          </a:p>
        </p:txBody>
      </p:sp>
      <p:pic>
        <p:nvPicPr>
          <p:cNvPr id="6" name="Picture 5">
            <a:extLst>
              <a:ext uri="{FF2B5EF4-FFF2-40B4-BE49-F238E27FC236}">
                <a16:creationId xmlns:a16="http://schemas.microsoft.com/office/drawing/2014/main" id="{A4CADA07-3003-21DA-3268-48CCA2339853}"/>
              </a:ext>
            </a:extLst>
          </p:cNvPr>
          <p:cNvPicPr>
            <a:picLocks noChangeAspect="1"/>
          </p:cNvPicPr>
          <p:nvPr/>
        </p:nvPicPr>
        <p:blipFill>
          <a:blip r:embed="rId2"/>
          <a:stretch>
            <a:fillRect/>
          </a:stretch>
        </p:blipFill>
        <p:spPr>
          <a:xfrm>
            <a:off x="4591471" y="1590965"/>
            <a:ext cx="3393561" cy="4565650"/>
          </a:xfrm>
          <a:prstGeom prst="rect">
            <a:avLst/>
          </a:prstGeom>
        </p:spPr>
      </p:pic>
      <p:pic>
        <p:nvPicPr>
          <p:cNvPr id="8" name="Picture 7">
            <a:extLst>
              <a:ext uri="{FF2B5EF4-FFF2-40B4-BE49-F238E27FC236}">
                <a16:creationId xmlns:a16="http://schemas.microsoft.com/office/drawing/2014/main" id="{46002238-F2E2-F2F4-C554-026E379E3657}"/>
              </a:ext>
            </a:extLst>
          </p:cNvPr>
          <p:cNvPicPr>
            <a:picLocks noChangeAspect="1"/>
          </p:cNvPicPr>
          <p:nvPr/>
        </p:nvPicPr>
        <p:blipFill>
          <a:blip r:embed="rId3"/>
          <a:stretch>
            <a:fillRect/>
          </a:stretch>
        </p:blipFill>
        <p:spPr>
          <a:xfrm>
            <a:off x="698774" y="2019781"/>
            <a:ext cx="3564444" cy="1949857"/>
          </a:xfrm>
          <a:prstGeom prst="rect">
            <a:avLst/>
          </a:prstGeom>
        </p:spPr>
      </p:pic>
      <p:pic>
        <p:nvPicPr>
          <p:cNvPr id="12" name="Picture 11">
            <a:extLst>
              <a:ext uri="{FF2B5EF4-FFF2-40B4-BE49-F238E27FC236}">
                <a16:creationId xmlns:a16="http://schemas.microsoft.com/office/drawing/2014/main" id="{DCA4DEE8-6A38-F73C-9171-D2D59E6C416E}"/>
              </a:ext>
            </a:extLst>
          </p:cNvPr>
          <p:cNvPicPr>
            <a:picLocks noChangeAspect="1"/>
          </p:cNvPicPr>
          <p:nvPr/>
        </p:nvPicPr>
        <p:blipFill>
          <a:blip r:embed="rId4"/>
          <a:stretch>
            <a:fillRect/>
          </a:stretch>
        </p:blipFill>
        <p:spPr>
          <a:xfrm>
            <a:off x="696326" y="4282784"/>
            <a:ext cx="3566892" cy="1873831"/>
          </a:xfrm>
          <a:prstGeom prst="rect">
            <a:avLst/>
          </a:prstGeom>
        </p:spPr>
      </p:pic>
      <p:sp>
        <p:nvSpPr>
          <p:cNvPr id="13" name="Content Placeholder 2">
            <a:extLst>
              <a:ext uri="{FF2B5EF4-FFF2-40B4-BE49-F238E27FC236}">
                <a16:creationId xmlns:a16="http://schemas.microsoft.com/office/drawing/2014/main" id="{8DB95ABF-A8B1-C35E-1903-659CE4DFA6A2}"/>
              </a:ext>
            </a:extLst>
          </p:cNvPr>
          <p:cNvSpPr txBox="1">
            <a:spLocks/>
          </p:cNvSpPr>
          <p:nvPr/>
        </p:nvSpPr>
        <p:spPr>
          <a:xfrm>
            <a:off x="8538882" y="2177320"/>
            <a:ext cx="2541495" cy="3049676"/>
          </a:xfrm>
          <a:prstGeom prst="rect">
            <a:avLst/>
          </a:prstGeom>
          <a:solidFill>
            <a:schemeClr val="tx1">
              <a:lumMod val="95000"/>
            </a:schemeClr>
          </a:solidFill>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114000"/>
              </a:lnSpc>
              <a:spcBef>
                <a:spcPts val="0"/>
              </a:spcBef>
              <a:spcAft>
                <a:spcPts val="600"/>
              </a:spcAft>
              <a:buNone/>
            </a:pPr>
            <a:r>
              <a:rPr lang="en-US" sz="1600" u="sng" dirty="0">
                <a:solidFill>
                  <a:schemeClr val="bg1"/>
                </a:solidFill>
              </a:rPr>
              <a:t>Comments from Testing:</a:t>
            </a:r>
          </a:p>
          <a:p>
            <a:pPr marL="342900" indent="-342900">
              <a:lnSpc>
                <a:spcPct val="114000"/>
              </a:lnSpc>
              <a:spcBef>
                <a:spcPts val="0"/>
              </a:spcBef>
              <a:spcAft>
                <a:spcPts val="600"/>
              </a:spcAft>
              <a:buFont typeface="+mj-lt"/>
              <a:buAutoNum type="arabicPeriod"/>
            </a:pPr>
            <a:r>
              <a:rPr lang="en-US" sz="1400" dirty="0">
                <a:solidFill>
                  <a:schemeClr val="bg1"/>
                </a:solidFill>
              </a:rPr>
              <a:t>Likes the top-right image</a:t>
            </a:r>
          </a:p>
          <a:p>
            <a:pPr marL="342900" indent="-342900">
              <a:lnSpc>
                <a:spcPct val="114000"/>
              </a:lnSpc>
              <a:spcBef>
                <a:spcPts val="0"/>
              </a:spcBef>
              <a:spcAft>
                <a:spcPts val="600"/>
              </a:spcAft>
              <a:buFont typeface="+mj-lt"/>
              <a:buAutoNum type="arabicPeriod"/>
            </a:pPr>
            <a:r>
              <a:rPr lang="en-US" sz="1400" dirty="0">
                <a:solidFill>
                  <a:schemeClr val="bg1"/>
                </a:solidFill>
              </a:rPr>
              <a:t>Airplane image is distracting – difficult to stay focused on food</a:t>
            </a:r>
          </a:p>
          <a:p>
            <a:pPr marL="342900" indent="-342900">
              <a:lnSpc>
                <a:spcPct val="114000"/>
              </a:lnSpc>
              <a:spcBef>
                <a:spcPts val="0"/>
              </a:spcBef>
              <a:spcAft>
                <a:spcPts val="600"/>
              </a:spcAft>
              <a:buFont typeface="+mj-lt"/>
              <a:buAutoNum type="arabicPeriod"/>
            </a:pPr>
            <a:r>
              <a:rPr lang="en-US" sz="1400" dirty="0">
                <a:solidFill>
                  <a:schemeClr val="bg1"/>
                </a:solidFill>
              </a:rPr>
              <a:t>Eyes don’t gravitate towards text</a:t>
            </a:r>
          </a:p>
          <a:p>
            <a:pPr marL="342900" indent="-342900">
              <a:lnSpc>
                <a:spcPct val="114000"/>
              </a:lnSpc>
              <a:spcBef>
                <a:spcPts val="0"/>
              </a:spcBef>
              <a:spcAft>
                <a:spcPts val="600"/>
              </a:spcAft>
              <a:buFont typeface="+mj-lt"/>
              <a:buAutoNum type="arabicPeriod"/>
            </a:pPr>
            <a:r>
              <a:rPr lang="en-US" sz="1400" dirty="0">
                <a:solidFill>
                  <a:schemeClr val="bg1"/>
                </a:solidFill>
              </a:rPr>
              <a:t>Shapes make it appear less scrollable</a:t>
            </a:r>
          </a:p>
          <a:p>
            <a:pPr marL="342900" indent="-342900">
              <a:lnSpc>
                <a:spcPct val="114000"/>
              </a:lnSpc>
              <a:spcBef>
                <a:spcPts val="0"/>
              </a:spcBef>
              <a:spcAft>
                <a:spcPts val="600"/>
              </a:spcAft>
              <a:buFont typeface="+mj-lt"/>
              <a:buAutoNum type="arabicPeriod"/>
            </a:pPr>
            <a:r>
              <a:rPr lang="en-US" sz="1400" dirty="0">
                <a:solidFill>
                  <a:schemeClr val="bg1"/>
                </a:solidFill>
              </a:rPr>
              <a:t>Catering section is confusing</a:t>
            </a:r>
          </a:p>
        </p:txBody>
      </p:sp>
    </p:spTree>
    <p:extLst>
      <p:ext uri="{BB962C8B-B14F-4D97-AF65-F5344CB8AC3E}">
        <p14:creationId xmlns:p14="http://schemas.microsoft.com/office/powerpoint/2010/main" val="1990616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Useability Testing Process (3 of 4)</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187450" y="1489200"/>
            <a:ext cx="1811244" cy="413559"/>
          </a:xfrm>
        </p:spPr>
        <p:txBody>
          <a:bodyPr>
            <a:normAutofit/>
          </a:bodyPr>
          <a:lstStyle/>
          <a:p>
            <a:pPr>
              <a:lnSpc>
                <a:spcPct val="114000"/>
              </a:lnSpc>
              <a:spcAft>
                <a:spcPts val="600"/>
              </a:spcAft>
            </a:pPr>
            <a:r>
              <a:rPr lang="en-US" b="1" dirty="0">
                <a:solidFill>
                  <a:srgbClr val="00B0F0"/>
                </a:solidFill>
              </a:rPr>
              <a:t>Iteration 2</a:t>
            </a:r>
            <a:endParaRPr lang="en-US" sz="1600" dirty="0"/>
          </a:p>
        </p:txBody>
      </p:sp>
      <p:sp>
        <p:nvSpPr>
          <p:cNvPr id="4" name="Content Placeholder 2">
            <a:extLst>
              <a:ext uri="{FF2B5EF4-FFF2-40B4-BE49-F238E27FC236}">
                <a16:creationId xmlns:a16="http://schemas.microsoft.com/office/drawing/2014/main" id="{F640C1F3-44C9-3B73-DED6-D5BCA3766C43}"/>
              </a:ext>
            </a:extLst>
          </p:cNvPr>
          <p:cNvSpPr txBox="1">
            <a:spLocks/>
          </p:cNvSpPr>
          <p:nvPr/>
        </p:nvSpPr>
        <p:spPr>
          <a:xfrm>
            <a:off x="8538882" y="2177320"/>
            <a:ext cx="2541495" cy="3412842"/>
          </a:xfrm>
          <a:prstGeom prst="rect">
            <a:avLst/>
          </a:prstGeom>
          <a:solidFill>
            <a:schemeClr val="tx1">
              <a:lumMod val="95000"/>
            </a:schemeClr>
          </a:solidFill>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114000"/>
              </a:lnSpc>
              <a:spcBef>
                <a:spcPts val="0"/>
              </a:spcBef>
              <a:spcAft>
                <a:spcPts val="600"/>
              </a:spcAft>
              <a:buNone/>
            </a:pPr>
            <a:r>
              <a:rPr lang="en-US" sz="1600" u="sng" dirty="0">
                <a:solidFill>
                  <a:schemeClr val="bg1"/>
                </a:solidFill>
              </a:rPr>
              <a:t>Comments from Testing:</a:t>
            </a:r>
          </a:p>
          <a:p>
            <a:pPr marL="342900" indent="-342900">
              <a:lnSpc>
                <a:spcPct val="114000"/>
              </a:lnSpc>
              <a:spcBef>
                <a:spcPts val="0"/>
              </a:spcBef>
              <a:spcAft>
                <a:spcPts val="600"/>
              </a:spcAft>
              <a:buFont typeface="+mj-lt"/>
              <a:buAutoNum type="arabicPeriod"/>
            </a:pPr>
            <a:r>
              <a:rPr lang="en-US" sz="1400" dirty="0">
                <a:solidFill>
                  <a:schemeClr val="bg1"/>
                </a:solidFill>
              </a:rPr>
              <a:t>Likes the centered hero design</a:t>
            </a:r>
          </a:p>
          <a:p>
            <a:pPr marL="342900" indent="-342900">
              <a:lnSpc>
                <a:spcPct val="114000"/>
              </a:lnSpc>
              <a:spcBef>
                <a:spcPts val="0"/>
              </a:spcBef>
              <a:spcAft>
                <a:spcPts val="600"/>
              </a:spcAft>
              <a:buFont typeface="+mj-lt"/>
              <a:buAutoNum type="arabicPeriod"/>
            </a:pPr>
            <a:r>
              <a:rPr lang="en-US" sz="1400" dirty="0">
                <a:solidFill>
                  <a:schemeClr val="bg1"/>
                </a:solidFill>
              </a:rPr>
              <a:t>Does not like the white area below the hero</a:t>
            </a:r>
          </a:p>
          <a:p>
            <a:pPr marL="342900" indent="-342900">
              <a:lnSpc>
                <a:spcPct val="114000"/>
              </a:lnSpc>
              <a:spcBef>
                <a:spcPts val="0"/>
              </a:spcBef>
              <a:spcAft>
                <a:spcPts val="600"/>
              </a:spcAft>
              <a:buFont typeface="+mj-lt"/>
              <a:buAutoNum type="arabicPeriod"/>
            </a:pPr>
            <a:r>
              <a:rPr lang="en-US" sz="1400" dirty="0">
                <a:solidFill>
                  <a:schemeClr val="bg1"/>
                </a:solidFill>
              </a:rPr>
              <a:t>Prefers consistent background changes with full viewport width</a:t>
            </a:r>
          </a:p>
          <a:p>
            <a:pPr marL="342900" indent="-342900">
              <a:lnSpc>
                <a:spcPct val="114000"/>
              </a:lnSpc>
              <a:spcBef>
                <a:spcPts val="0"/>
              </a:spcBef>
              <a:spcAft>
                <a:spcPts val="600"/>
              </a:spcAft>
              <a:buFont typeface="+mj-lt"/>
              <a:buAutoNum type="arabicPeriod"/>
            </a:pPr>
            <a:r>
              <a:rPr lang="en-US" sz="1400" dirty="0">
                <a:solidFill>
                  <a:schemeClr val="bg1"/>
                </a:solidFill>
              </a:rPr>
              <a:t>Get notified section seems out of place</a:t>
            </a:r>
          </a:p>
          <a:p>
            <a:pPr marL="342900" indent="-342900">
              <a:lnSpc>
                <a:spcPct val="114000"/>
              </a:lnSpc>
              <a:spcBef>
                <a:spcPts val="0"/>
              </a:spcBef>
              <a:spcAft>
                <a:spcPts val="600"/>
              </a:spcAft>
              <a:buFont typeface="+mj-lt"/>
              <a:buAutoNum type="arabicPeriod"/>
            </a:pPr>
            <a:r>
              <a:rPr lang="en-US" sz="1400" dirty="0">
                <a:solidFill>
                  <a:schemeClr val="bg1"/>
                </a:solidFill>
              </a:rPr>
              <a:t>Cluttered appearance</a:t>
            </a:r>
          </a:p>
        </p:txBody>
      </p:sp>
      <p:pic>
        <p:nvPicPr>
          <p:cNvPr id="7" name="Picture 6">
            <a:extLst>
              <a:ext uri="{FF2B5EF4-FFF2-40B4-BE49-F238E27FC236}">
                <a16:creationId xmlns:a16="http://schemas.microsoft.com/office/drawing/2014/main" id="{B1AA77B5-8E22-23B7-5B5B-2184FC68AF7E}"/>
              </a:ext>
            </a:extLst>
          </p:cNvPr>
          <p:cNvPicPr>
            <a:picLocks noChangeAspect="1"/>
          </p:cNvPicPr>
          <p:nvPr/>
        </p:nvPicPr>
        <p:blipFill>
          <a:blip r:embed="rId2"/>
          <a:stretch>
            <a:fillRect/>
          </a:stretch>
        </p:blipFill>
        <p:spPr>
          <a:xfrm>
            <a:off x="717083" y="2177320"/>
            <a:ext cx="3564263" cy="1824563"/>
          </a:xfrm>
          <a:prstGeom prst="rect">
            <a:avLst/>
          </a:prstGeom>
        </p:spPr>
      </p:pic>
      <p:pic>
        <p:nvPicPr>
          <p:cNvPr id="11" name="Picture 10">
            <a:extLst>
              <a:ext uri="{FF2B5EF4-FFF2-40B4-BE49-F238E27FC236}">
                <a16:creationId xmlns:a16="http://schemas.microsoft.com/office/drawing/2014/main" id="{6DC066F0-33F7-E589-45AB-D787CBE7DAD9}"/>
              </a:ext>
            </a:extLst>
          </p:cNvPr>
          <p:cNvPicPr>
            <a:picLocks noChangeAspect="1"/>
          </p:cNvPicPr>
          <p:nvPr/>
        </p:nvPicPr>
        <p:blipFill>
          <a:blip r:embed="rId3"/>
          <a:stretch>
            <a:fillRect/>
          </a:stretch>
        </p:blipFill>
        <p:spPr>
          <a:xfrm>
            <a:off x="4948507" y="1489200"/>
            <a:ext cx="2962149" cy="5230238"/>
          </a:xfrm>
          <a:prstGeom prst="rect">
            <a:avLst/>
          </a:prstGeom>
        </p:spPr>
      </p:pic>
    </p:spTree>
    <p:extLst>
      <p:ext uri="{BB962C8B-B14F-4D97-AF65-F5344CB8AC3E}">
        <p14:creationId xmlns:p14="http://schemas.microsoft.com/office/powerpoint/2010/main" val="282733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Useability Testing Process (4 of 4)</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8595360" cy="1043183"/>
          </a:xfrm>
        </p:spPr>
        <p:txBody>
          <a:bodyPr>
            <a:normAutofit/>
          </a:bodyPr>
          <a:lstStyle/>
          <a:p>
            <a:pPr>
              <a:lnSpc>
                <a:spcPct val="114000"/>
              </a:lnSpc>
              <a:spcAft>
                <a:spcPts val="600"/>
              </a:spcAft>
            </a:pPr>
            <a:r>
              <a:rPr lang="en-US" b="1" dirty="0">
                <a:solidFill>
                  <a:srgbClr val="00B0F0"/>
                </a:solidFill>
              </a:rPr>
              <a:t>Final Design: </a:t>
            </a:r>
            <a:r>
              <a:rPr lang="en-US" dirty="0"/>
              <a:t>(</a:t>
            </a:r>
            <a:r>
              <a:rPr lang="en-US" dirty="0">
                <a:solidFill>
                  <a:srgbClr val="92D050"/>
                </a:solidFill>
                <a:hlinkClick r:id="rId2">
                  <a:extLst>
                    <a:ext uri="{A12FA001-AC4F-418D-AE19-62706E023703}">
                      <ahyp:hlinkClr xmlns:ahyp="http://schemas.microsoft.com/office/drawing/2018/hyperlinkcolor" val="tx"/>
                    </a:ext>
                  </a:extLst>
                </a:hlinkClick>
              </a:rPr>
              <a:t>Click here to view our Figma Project</a:t>
            </a:r>
            <a:r>
              <a:rPr lang="en-US" dirty="0"/>
              <a:t>)</a:t>
            </a:r>
          </a:p>
          <a:p>
            <a:pPr>
              <a:lnSpc>
                <a:spcPct val="114000"/>
              </a:lnSpc>
              <a:spcAft>
                <a:spcPts val="600"/>
              </a:spcAft>
            </a:pPr>
            <a:endParaRPr lang="en-US" sz="1700" dirty="0"/>
          </a:p>
        </p:txBody>
      </p:sp>
    </p:spTree>
    <p:extLst>
      <p:ext uri="{BB962C8B-B14F-4D97-AF65-F5344CB8AC3E}">
        <p14:creationId xmlns:p14="http://schemas.microsoft.com/office/powerpoint/2010/main" val="3498264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Teamwork and Collaboration</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5996178" cy="4603750"/>
          </a:xfrm>
        </p:spPr>
        <p:txBody>
          <a:bodyPr>
            <a:normAutofit/>
          </a:bodyPr>
          <a:lstStyle/>
          <a:p>
            <a:pPr>
              <a:lnSpc>
                <a:spcPct val="114000"/>
              </a:lnSpc>
              <a:spcAft>
                <a:spcPts val="600"/>
              </a:spcAft>
            </a:pPr>
            <a:r>
              <a:rPr lang="en-US" b="1" dirty="0">
                <a:solidFill>
                  <a:srgbClr val="00B0F0"/>
                </a:solidFill>
              </a:rPr>
              <a:t>Communication Platforms</a:t>
            </a:r>
          </a:p>
          <a:p>
            <a:pPr lvl="1">
              <a:lnSpc>
                <a:spcPct val="114000"/>
              </a:lnSpc>
              <a:spcAft>
                <a:spcPts val="600"/>
              </a:spcAft>
            </a:pPr>
            <a:r>
              <a:rPr lang="en-US" dirty="0">
                <a:solidFill>
                  <a:schemeClr val="tx1"/>
                </a:solidFill>
              </a:rPr>
              <a:t>Discord – Direct Messages and Calls</a:t>
            </a:r>
          </a:p>
          <a:p>
            <a:pPr lvl="1">
              <a:lnSpc>
                <a:spcPct val="114000"/>
              </a:lnSpc>
              <a:spcAft>
                <a:spcPts val="600"/>
              </a:spcAft>
            </a:pPr>
            <a:r>
              <a:rPr lang="en-US" dirty="0">
                <a:solidFill>
                  <a:schemeClr val="tx1"/>
                </a:solidFill>
              </a:rPr>
              <a:t>GitHub – Commit messages, assignees, labels </a:t>
            </a:r>
          </a:p>
          <a:p>
            <a:pPr lvl="1">
              <a:lnSpc>
                <a:spcPct val="114000"/>
              </a:lnSpc>
              <a:spcAft>
                <a:spcPts val="600"/>
              </a:spcAft>
            </a:pPr>
            <a:r>
              <a:rPr lang="en-US" dirty="0">
                <a:solidFill>
                  <a:schemeClr val="tx1"/>
                </a:solidFill>
              </a:rPr>
              <a:t>Figma – Collaborative design edits</a:t>
            </a:r>
          </a:p>
          <a:p>
            <a:pPr>
              <a:lnSpc>
                <a:spcPct val="114000"/>
              </a:lnSpc>
              <a:spcAft>
                <a:spcPts val="600"/>
              </a:spcAft>
            </a:pPr>
            <a:r>
              <a:rPr lang="en-US" b="1" dirty="0">
                <a:solidFill>
                  <a:srgbClr val="00B0F0"/>
                </a:solidFill>
              </a:rPr>
              <a:t>Bi-weekly Meetings</a:t>
            </a:r>
          </a:p>
          <a:p>
            <a:pPr lvl="1">
              <a:lnSpc>
                <a:spcPct val="114000"/>
              </a:lnSpc>
              <a:spcAft>
                <a:spcPts val="600"/>
              </a:spcAft>
            </a:pPr>
            <a:endParaRPr lang="en-US" b="1" dirty="0">
              <a:solidFill>
                <a:srgbClr val="00B0F0"/>
              </a:solidFill>
            </a:endParaRPr>
          </a:p>
          <a:p>
            <a:pPr>
              <a:lnSpc>
                <a:spcPct val="114000"/>
              </a:lnSpc>
              <a:spcAft>
                <a:spcPts val="600"/>
              </a:spcAft>
            </a:pPr>
            <a:endParaRPr lang="en-US" dirty="0"/>
          </a:p>
          <a:p>
            <a:pPr>
              <a:lnSpc>
                <a:spcPct val="114000"/>
              </a:lnSpc>
              <a:spcAft>
                <a:spcPts val="600"/>
              </a:spcAft>
            </a:pPr>
            <a:endParaRPr lang="en-US" sz="1700" dirty="0"/>
          </a:p>
        </p:txBody>
      </p:sp>
      <p:pic>
        <p:nvPicPr>
          <p:cNvPr id="7" name="Picture 6">
            <a:extLst>
              <a:ext uri="{FF2B5EF4-FFF2-40B4-BE49-F238E27FC236}">
                <a16:creationId xmlns:a16="http://schemas.microsoft.com/office/drawing/2014/main" id="{9BA81256-3755-17E2-58A8-C3772DA5BE36}"/>
              </a:ext>
            </a:extLst>
          </p:cNvPr>
          <p:cNvPicPr>
            <a:picLocks noChangeAspect="1"/>
          </p:cNvPicPr>
          <p:nvPr/>
        </p:nvPicPr>
        <p:blipFill>
          <a:blip r:embed="rId3"/>
          <a:stretch>
            <a:fillRect/>
          </a:stretch>
        </p:blipFill>
        <p:spPr>
          <a:xfrm>
            <a:off x="6353515" y="1471344"/>
            <a:ext cx="4667676" cy="460375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0" name="Picture 9">
            <a:extLst>
              <a:ext uri="{FF2B5EF4-FFF2-40B4-BE49-F238E27FC236}">
                <a16:creationId xmlns:a16="http://schemas.microsoft.com/office/drawing/2014/main" id="{632C5EC9-DD45-D78F-55FA-717F61828327}"/>
              </a:ext>
            </a:extLst>
          </p:cNvPr>
          <p:cNvPicPr>
            <a:picLocks noChangeAspect="1"/>
          </p:cNvPicPr>
          <p:nvPr/>
        </p:nvPicPr>
        <p:blipFill>
          <a:blip r:embed="rId4"/>
          <a:stretch>
            <a:fillRect/>
          </a:stretch>
        </p:blipFill>
        <p:spPr>
          <a:xfrm>
            <a:off x="1688182" y="3940175"/>
            <a:ext cx="2331532" cy="266009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1064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Design Quality</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8850772" cy="4853940"/>
          </a:xfrm>
        </p:spPr>
        <p:txBody>
          <a:bodyPr>
            <a:normAutofit fontScale="92500" lnSpcReduction="20000"/>
          </a:bodyPr>
          <a:lstStyle/>
          <a:p>
            <a:pPr>
              <a:lnSpc>
                <a:spcPct val="114000"/>
              </a:lnSpc>
              <a:spcAft>
                <a:spcPts val="600"/>
              </a:spcAft>
            </a:pPr>
            <a:r>
              <a:rPr lang="en-US" b="1" dirty="0">
                <a:solidFill>
                  <a:srgbClr val="00B0F0"/>
                </a:solidFill>
              </a:rPr>
              <a:t>Persuasion Methods</a:t>
            </a:r>
          </a:p>
          <a:p>
            <a:pPr marL="617220" lvl="1" indent="-342900">
              <a:lnSpc>
                <a:spcPct val="114000"/>
              </a:lnSpc>
              <a:spcAft>
                <a:spcPts val="600"/>
              </a:spcAft>
              <a:buFont typeface="+mj-lt"/>
              <a:buAutoNum type="arabicPeriod"/>
            </a:pPr>
            <a:r>
              <a:rPr lang="en-US" dirty="0">
                <a:solidFill>
                  <a:schemeClr val="tx1"/>
                </a:solidFill>
              </a:rPr>
              <a:t>Scarcity – Limited time offers on unique sandwiches and sales</a:t>
            </a:r>
          </a:p>
          <a:p>
            <a:pPr marL="617220" lvl="1" indent="-342900">
              <a:lnSpc>
                <a:spcPct val="114000"/>
              </a:lnSpc>
              <a:spcAft>
                <a:spcPts val="600"/>
              </a:spcAft>
              <a:buFont typeface="+mj-lt"/>
              <a:buAutoNum type="arabicPeriod"/>
            </a:pPr>
            <a:r>
              <a:rPr lang="en-US" dirty="0">
                <a:solidFill>
                  <a:schemeClr val="tx1"/>
                </a:solidFill>
              </a:rPr>
              <a:t>Reciprocity – Sales</a:t>
            </a:r>
          </a:p>
          <a:p>
            <a:pPr marL="617220" lvl="1" indent="-342900">
              <a:lnSpc>
                <a:spcPct val="114000"/>
              </a:lnSpc>
              <a:spcAft>
                <a:spcPts val="600"/>
              </a:spcAft>
              <a:buFont typeface="+mj-lt"/>
              <a:buAutoNum type="arabicPeriod"/>
            </a:pPr>
            <a:r>
              <a:rPr lang="en-US" dirty="0">
                <a:solidFill>
                  <a:schemeClr val="tx1"/>
                </a:solidFill>
              </a:rPr>
              <a:t>Social Proof – Expeditions Deli ratings on each of the delivery platforms</a:t>
            </a:r>
          </a:p>
          <a:p>
            <a:pPr marL="617220" lvl="1" indent="-342900">
              <a:lnSpc>
                <a:spcPct val="114000"/>
              </a:lnSpc>
              <a:spcAft>
                <a:spcPts val="600"/>
              </a:spcAft>
              <a:buFont typeface="+mj-lt"/>
              <a:buAutoNum type="arabicPeriod"/>
            </a:pPr>
            <a:r>
              <a:rPr lang="en-US" dirty="0">
                <a:solidFill>
                  <a:schemeClr val="tx1"/>
                </a:solidFill>
              </a:rPr>
              <a:t>Consistency – “Get Notified” section to engage customers with rotating deals</a:t>
            </a:r>
          </a:p>
          <a:p>
            <a:pPr marL="617220" lvl="1" indent="-342900">
              <a:lnSpc>
                <a:spcPct val="114000"/>
              </a:lnSpc>
              <a:spcAft>
                <a:spcPts val="600"/>
              </a:spcAft>
              <a:buFont typeface="+mj-lt"/>
              <a:buAutoNum type="arabicPeriod"/>
            </a:pPr>
            <a:r>
              <a:rPr lang="en-US" dirty="0">
                <a:solidFill>
                  <a:schemeClr val="tx1"/>
                </a:solidFill>
              </a:rPr>
              <a:t>Liking – Hero image of happy couple</a:t>
            </a:r>
          </a:p>
          <a:p>
            <a:pPr marL="274320" lvl="1" indent="0">
              <a:lnSpc>
                <a:spcPct val="114000"/>
              </a:lnSpc>
              <a:spcAft>
                <a:spcPts val="600"/>
              </a:spcAft>
              <a:buNone/>
            </a:pPr>
            <a:endParaRPr lang="en-US" dirty="0">
              <a:solidFill>
                <a:schemeClr val="tx1"/>
              </a:solidFill>
            </a:endParaRPr>
          </a:p>
          <a:p>
            <a:pPr>
              <a:lnSpc>
                <a:spcPct val="114000"/>
              </a:lnSpc>
              <a:spcAft>
                <a:spcPts val="600"/>
              </a:spcAft>
            </a:pPr>
            <a:r>
              <a:rPr lang="en-US" b="1" dirty="0">
                <a:solidFill>
                  <a:srgbClr val="00B0F0"/>
                </a:solidFill>
              </a:rPr>
              <a:t>Key Design Considerations</a:t>
            </a:r>
          </a:p>
          <a:p>
            <a:pPr lvl="1">
              <a:lnSpc>
                <a:spcPct val="114000"/>
              </a:lnSpc>
              <a:spcAft>
                <a:spcPts val="600"/>
              </a:spcAft>
            </a:pPr>
            <a:r>
              <a:rPr lang="en-US" dirty="0">
                <a:solidFill>
                  <a:schemeClr val="tx1"/>
                </a:solidFill>
              </a:rPr>
              <a:t>Archetype</a:t>
            </a:r>
          </a:p>
          <a:p>
            <a:pPr lvl="1">
              <a:lnSpc>
                <a:spcPct val="114000"/>
              </a:lnSpc>
              <a:spcAft>
                <a:spcPts val="600"/>
              </a:spcAft>
            </a:pPr>
            <a:r>
              <a:rPr lang="en-US" dirty="0">
                <a:solidFill>
                  <a:schemeClr val="tx1"/>
                </a:solidFill>
              </a:rPr>
              <a:t>Simplicity</a:t>
            </a:r>
          </a:p>
          <a:p>
            <a:pPr lvl="1">
              <a:lnSpc>
                <a:spcPct val="114000"/>
              </a:lnSpc>
              <a:spcAft>
                <a:spcPts val="600"/>
              </a:spcAft>
            </a:pPr>
            <a:r>
              <a:rPr lang="en-US" u="sng" dirty="0">
                <a:solidFill>
                  <a:schemeClr val="tx1"/>
                </a:solidFill>
              </a:rPr>
              <a:t>Technical requirements:</a:t>
            </a:r>
          </a:p>
          <a:p>
            <a:pPr lvl="2">
              <a:lnSpc>
                <a:spcPct val="114000"/>
              </a:lnSpc>
              <a:spcAft>
                <a:spcPts val="600"/>
              </a:spcAft>
            </a:pPr>
            <a:r>
              <a:rPr lang="en-US" dirty="0">
                <a:solidFill>
                  <a:schemeClr val="tx1"/>
                </a:solidFill>
              </a:rPr>
              <a:t>ReactJS component library – Material UI (MUI)</a:t>
            </a:r>
          </a:p>
          <a:p>
            <a:pPr lvl="2">
              <a:lnSpc>
                <a:spcPct val="114000"/>
              </a:lnSpc>
              <a:spcAft>
                <a:spcPts val="600"/>
              </a:spcAft>
            </a:pPr>
            <a:r>
              <a:rPr lang="en-US" dirty="0">
                <a:solidFill>
                  <a:schemeClr val="tx1"/>
                </a:solidFill>
              </a:rPr>
              <a:t>Cookie consent and privacy policy</a:t>
            </a:r>
          </a:p>
          <a:p>
            <a:pPr lvl="2">
              <a:lnSpc>
                <a:spcPct val="114000"/>
              </a:lnSpc>
              <a:spcAft>
                <a:spcPts val="600"/>
              </a:spcAft>
            </a:pPr>
            <a:r>
              <a:rPr lang="en-US" dirty="0">
                <a:solidFill>
                  <a:schemeClr val="tx1"/>
                </a:solidFill>
              </a:rPr>
              <a:t>Mailchimp</a:t>
            </a:r>
          </a:p>
          <a:p>
            <a:pPr>
              <a:lnSpc>
                <a:spcPct val="114000"/>
              </a:lnSpc>
              <a:spcAft>
                <a:spcPts val="600"/>
              </a:spcAft>
            </a:pPr>
            <a:endParaRPr lang="en-US" sz="1700" dirty="0"/>
          </a:p>
        </p:txBody>
      </p:sp>
    </p:spTree>
    <p:extLst>
      <p:ext uri="{BB962C8B-B14F-4D97-AF65-F5344CB8AC3E}">
        <p14:creationId xmlns:p14="http://schemas.microsoft.com/office/powerpoint/2010/main" val="3543655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Technical Implementation</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8555228" cy="4603750"/>
          </a:xfrm>
        </p:spPr>
        <p:txBody>
          <a:bodyPr>
            <a:normAutofit/>
          </a:bodyPr>
          <a:lstStyle/>
          <a:p>
            <a:pPr>
              <a:lnSpc>
                <a:spcPct val="114000"/>
              </a:lnSpc>
              <a:spcAft>
                <a:spcPts val="600"/>
              </a:spcAft>
            </a:pPr>
            <a:r>
              <a:rPr lang="en-US" dirty="0">
                <a:solidFill>
                  <a:srgbClr val="00B0F0"/>
                </a:solidFill>
              </a:rPr>
              <a:t>Demo</a:t>
            </a:r>
            <a:r>
              <a:rPr lang="en-US" sz="1700" dirty="0">
                <a:solidFill>
                  <a:srgbClr val="00B0F0"/>
                </a:solidFill>
              </a:rPr>
              <a:t>:  </a:t>
            </a:r>
            <a:r>
              <a:rPr lang="en-US" sz="1700" dirty="0"/>
              <a:t>[</a:t>
            </a:r>
            <a:r>
              <a:rPr lang="en-US" sz="1700" dirty="0">
                <a:solidFill>
                  <a:srgbClr val="92D050"/>
                </a:solidFill>
              </a:rPr>
              <a:t>Click Here</a:t>
            </a:r>
            <a:r>
              <a:rPr lang="en-US" sz="1700" dirty="0"/>
              <a:t>] </a:t>
            </a:r>
            <a:endParaRPr lang="en-US" sz="1700" dirty="0">
              <a:solidFill>
                <a:srgbClr val="00B0F0"/>
              </a:solidFill>
            </a:endParaRPr>
          </a:p>
          <a:p>
            <a:pPr lvl="1">
              <a:lnSpc>
                <a:spcPct val="114000"/>
              </a:lnSpc>
              <a:spcAft>
                <a:spcPts val="600"/>
              </a:spcAft>
            </a:pPr>
            <a:r>
              <a:rPr lang="en-US" sz="1500" dirty="0"/>
              <a:t>Component usage</a:t>
            </a:r>
          </a:p>
          <a:p>
            <a:pPr lvl="1">
              <a:lnSpc>
                <a:spcPct val="114000"/>
              </a:lnSpc>
              <a:spcAft>
                <a:spcPts val="600"/>
              </a:spcAft>
            </a:pPr>
            <a:r>
              <a:rPr lang="en-US" sz="1500" dirty="0"/>
              <a:t>MailChimp Integration</a:t>
            </a:r>
          </a:p>
          <a:p>
            <a:pPr lvl="1">
              <a:lnSpc>
                <a:spcPct val="114000"/>
              </a:lnSpc>
              <a:spcAft>
                <a:spcPts val="600"/>
              </a:spcAft>
            </a:pPr>
            <a:r>
              <a:rPr lang="en-US" sz="1500" dirty="0"/>
              <a:t>Google Analytics</a:t>
            </a:r>
          </a:p>
        </p:txBody>
      </p:sp>
    </p:spTree>
    <p:extLst>
      <p:ext uri="{BB962C8B-B14F-4D97-AF65-F5344CB8AC3E}">
        <p14:creationId xmlns:p14="http://schemas.microsoft.com/office/powerpoint/2010/main" val="3107002121"/>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547</TotalTime>
  <Words>424</Words>
  <Application>Microsoft Office PowerPoint</Application>
  <PresentationFormat>Widescreen</PresentationFormat>
  <Paragraphs>74</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Century Schoolbook</vt:lpstr>
      <vt:lpstr>Wingdings 2</vt:lpstr>
      <vt:lpstr>View</vt:lpstr>
      <vt:lpstr>Expeditions Deli</vt:lpstr>
      <vt:lpstr>Business Analysis</vt:lpstr>
      <vt:lpstr>Useability Testing Process (1 of 4)</vt:lpstr>
      <vt:lpstr>Useability Testing Process (2 of 4)</vt:lpstr>
      <vt:lpstr>Useability Testing Process (3 of 4)</vt:lpstr>
      <vt:lpstr>Useability Testing Process (4 of 4)</vt:lpstr>
      <vt:lpstr>Teamwork and Collaboration</vt:lpstr>
      <vt:lpstr>Design Quality</vt:lpstr>
      <vt:lpstr>Technical Implementation</vt:lpstr>
      <vt:lpstr>Quality Assurance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Expeditions Deli</dc:title>
  <dc:creator>Thomas Byrne</dc:creator>
  <cp:lastModifiedBy>Thomas Byrne</cp:lastModifiedBy>
  <cp:revision>1</cp:revision>
  <dcterms:created xsi:type="dcterms:W3CDTF">2023-12-11T23:24:49Z</dcterms:created>
  <dcterms:modified xsi:type="dcterms:W3CDTF">2023-12-17T23:12:01Z</dcterms:modified>
</cp:coreProperties>
</file>