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23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2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6/8/12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" y="6177305"/>
            <a:ext cx="1094915" cy="516469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206508" y="6492875"/>
            <a:ext cx="1214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mtClean="0"/>
              <a:t>SSW-540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a microwave oven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5 Modeling &amp; Architecture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22282" r="5001" b="11459"/>
          <a:stretch/>
        </p:blipFill>
        <p:spPr>
          <a:xfrm>
            <a:off x="900111" y="1528763"/>
            <a:ext cx="7786687" cy="4543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6277" y="3371531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10337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SE9</vt:lpstr>
      <vt:lpstr>State diagram of a microwave oven 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linda laird</cp:lastModifiedBy>
  <cp:revision>77</cp:revision>
  <dcterms:created xsi:type="dcterms:W3CDTF">2010-01-06T19:57:16Z</dcterms:created>
  <dcterms:modified xsi:type="dcterms:W3CDTF">2012-06-08T20:37:21Z</dcterms:modified>
</cp:coreProperties>
</file>