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0291-098C-41DA-BADC-BC9BBF2AB1A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5715-9A92-4862-86E8-186AB171D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软件需求工程作业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组队和选题情况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组成员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151220098 </a:t>
            </a:r>
            <a:r>
              <a:rPr lang="zh-CN" altLang="en-US" dirty="0" smtClean="0"/>
              <a:t>汤聪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	151220016 </a:t>
            </a:r>
            <a:r>
              <a:rPr lang="zh-CN" altLang="en-US" dirty="0" smtClean="0"/>
              <a:t>陈钟毓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选题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题目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需求分类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初步研究计划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该选题主要有几部分工作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爬虫获得分析数据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根据分类规则分类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形成文档和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zh-CN" altLang="en-US" dirty="0" smtClean="0"/>
              <a:t>具体工作：</a:t>
            </a:r>
          </a:p>
          <a:p>
            <a:r>
              <a:rPr lang="en-US" altLang="zh-CN" dirty="0" smtClean="0"/>
              <a:t>1.</a:t>
            </a:r>
            <a:r>
              <a:rPr lang="zh-CN" altLang="en-US" smtClean="0"/>
              <a:t>用</a:t>
            </a:r>
            <a:r>
              <a:rPr lang="zh-CN" altLang="en-US" smtClean="0"/>
              <a:t>爬虫和手工抓取</a:t>
            </a:r>
            <a:r>
              <a:rPr lang="zh-CN" altLang="en-US" dirty="0" smtClean="0"/>
              <a:t>数据，包括从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官方网站和不同论坛中寻找数据。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过滤无意义的灌水资源，提取有价值资源。</a:t>
            </a:r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根据价值大小和引用数量进行优先级排序。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按不同角色进行分类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5.</a:t>
            </a:r>
            <a:r>
              <a:rPr lang="zh-CN" altLang="en-US" dirty="0" smtClean="0"/>
              <a:t>制作文档和</a:t>
            </a:r>
            <a:r>
              <a:rPr lang="en-US" altLang="zh-CN" dirty="0" smtClean="0"/>
              <a:t>PPT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分工情况</a:t>
            </a:r>
            <a:endParaRPr lang="en-US" altLang="zh-CN" sz="2800" dirty="0" smtClean="0"/>
          </a:p>
          <a:p>
            <a:pPr marL="914400" lvl="2" indent="0">
              <a:buNone/>
            </a:pPr>
            <a:r>
              <a:rPr lang="zh-CN" altLang="en-US" sz="2800" dirty="0" smtClean="0">
                <a:sym typeface="+mn-ea"/>
              </a:rPr>
              <a:t>爬虫可由汤聪实现</a:t>
            </a:r>
            <a:r>
              <a:rPr lang="zh-CN" altLang="en-US" sz="2800" smtClean="0">
                <a:sym typeface="+mn-ea"/>
              </a:rPr>
              <a:t>，另外部分</a:t>
            </a:r>
            <a:r>
              <a:rPr lang="zh-CN" altLang="en-US" sz="2800" dirty="0" smtClean="0">
                <a:sym typeface="+mn-ea"/>
              </a:rPr>
              <a:t>内容可以分工实现，在完成作业的过程中可以交互调整，相互协调。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软件需求工程作业6</vt:lpstr>
      <vt:lpstr>组队和选题情况</vt:lpstr>
      <vt:lpstr>初步研究计划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软件需求工程作业6</dc:title>
  <dc:creator>汤聪</dc:creator>
  <cp:lastModifiedBy>汤聪</cp:lastModifiedBy>
  <cp:revision>6</cp:revision>
  <dcterms:created xsi:type="dcterms:W3CDTF">2017-12-12T00:07:00Z</dcterms:created>
  <dcterms:modified xsi:type="dcterms:W3CDTF">2017-12-13T06:45:18Z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