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94708-713D-47E0-8843-5093DE0F5E2E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DDFF6-7783-4E3F-BA51-1AC3006FD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编号、链接、软件名、未知、未知、文本内容、文本链接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DDFF6-7783-4E3F-BA51-1AC3006FDD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1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AC02-95CD-4CF7-8202-070A9F75B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FB6CA-F9EC-4CC0-8B13-21DB17F5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32E8D-8754-4EA8-AC5B-08355B7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85F1B-C628-4D7D-A19B-D268062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E1FB4-C8C5-4E03-AE78-F6D5363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A108-A9A5-42B6-AFFD-F9C5418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A39BE-ED40-46A9-A0D0-F8FD89F9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2002D-65CD-4BC3-876C-258A7F9D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98B76-A075-41AC-8EBC-AD731183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F3B70-D019-40A7-BC5E-13998684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83770F-C383-4408-83CE-CA129CB8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7A97E-524F-4C34-838F-B4F57A97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C02FD-E55A-4D92-A5D5-EF542AE9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6C4E-1EDD-4AD3-97EA-B528D626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E88FF-7C2B-481B-9DAD-AA77E054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1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1263-E820-47FA-8510-011CE6D7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CE5BA-283D-4F02-BDE9-01DE21B5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2685B-8EAE-4555-8E80-89D8BEC5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DE81-7B42-43D0-B203-62DADA6A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75539-86D2-4862-B9B3-48F37C1A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14F2-3F94-4591-B1C9-59638404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3E800-D053-4C98-94D8-24A1867C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954E8-796E-4AD1-A260-FF03D10B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3B800-88A4-4B60-B84B-E2AC00F9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39C85-92A3-49AE-90C4-0228E383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FF13-7D7D-47D9-862C-7E07140C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11FE-ED66-408A-A7B3-920F786B8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53E53-1358-416F-B844-991C5369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05464-AFFC-4F12-AF2B-D8DC7EE8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F1A99-C566-486D-8494-9E7FF88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523F8-55D1-4124-9597-288B0CB1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6535-BB58-4359-8C44-580FD27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B8E7C-2220-4320-A955-38F98181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8C0DA-5054-435C-8A7E-623FA6F0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8AC590-1D20-49FA-A924-1A30739B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2FC51-2BC4-4971-BDAD-6F3F7AD2C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805DF4-B4DB-4EB4-9785-47FF4F6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4CD3C-547A-43AD-B657-47A7A240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824810-BE00-420C-B476-4CC78A8D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C3864-DD94-488E-AF8F-0F82B596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853DB-9CE9-4253-8C16-A9098790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A9AE7-9578-4261-A83F-6E471F97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0727C-B095-4984-AD4C-C9599853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3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07159-A952-449D-98C2-4FE97BF2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A6638-46A3-40A7-8FB6-BDE64EB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6FBD2-3670-4A82-9F2A-4A433B7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4476-0F19-4CD9-8DA1-AC9F30F5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81984-551A-4D3D-946C-04C4EA8C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45CF8-91D7-4ABC-899F-12F478D1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1072F-0A5A-4651-B161-BC2DC4E5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8738D-F1C5-449C-9DFE-D97B6BDA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B1582-3035-40A5-8B8A-CBBA38E3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CE34-7D1F-4F28-B9FC-97AF05E2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4A023-1C32-444B-B996-CF54D22B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32A90-D4DA-4C4F-99F3-3FACF0A5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00D61-F721-4821-88E0-C236FF7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6B66F-2251-4055-A9D0-DAC1BC8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3BCA9-6F25-4003-86C5-33AB8234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27A9B-2112-42BA-B085-7FCCF2A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DC7A8-9244-4776-9FC4-9E9F30DD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8F557-E694-48DE-8AF8-D87C2C786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DA19-089B-4CCD-917D-97606A8371E4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2A700-037F-4377-AB6A-491DF0C9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D9CE2-3EF4-478E-819D-B25F9FCC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AFBB-E314-4988-805F-9F446259D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zilla.com.cn/moz-forum.html" TargetMode="External"/><Relationship Id="rId2" Type="http://schemas.openxmlformats.org/officeDocument/2006/relationships/hyperlink" Target="http://mozilla.com.cn/mozport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18412-F44C-4289-A52F-69B0EBBE4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需求分类第三阶段汇报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A05FD-960B-4031-BC93-A729D3136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151220098	</a:t>
            </a:r>
            <a:r>
              <a:rPr lang="zh-CN" altLang="en-US" dirty="0"/>
              <a:t>汤聪</a:t>
            </a:r>
            <a:endParaRPr lang="en-US" altLang="zh-CN" dirty="0"/>
          </a:p>
          <a:p>
            <a:r>
              <a:rPr lang="en-US" altLang="zh-CN" dirty="0"/>
              <a:t>  151220016	</a:t>
            </a:r>
            <a:r>
              <a:rPr lang="zh-CN" altLang="en-US" dirty="0"/>
              <a:t>陈钟毓</a:t>
            </a:r>
          </a:p>
        </p:txBody>
      </p:sp>
    </p:spTree>
    <p:extLst>
      <p:ext uri="{BB962C8B-B14F-4D97-AF65-F5344CB8AC3E}">
        <p14:creationId xmlns:p14="http://schemas.microsoft.com/office/powerpoint/2010/main" val="341816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E01F3-5251-46BA-8AD6-5C8CC84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初步处理结果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764E3-32C6-4A47-A6DE-8E93B4F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增加：添加自动测试、网页重新加载的时候网页名字不显示、书签打开速度要加快、要自动生成书签名字而不是截取一段网页上的文本、由于断电等意外因素导致</a:t>
            </a:r>
            <a:r>
              <a:rPr lang="en-US" altLang="zh-CN" dirty="0"/>
              <a:t>power down</a:t>
            </a:r>
            <a:r>
              <a:rPr lang="zh-CN" altLang="en-US" dirty="0"/>
              <a:t>时应该能自动保存浏览记录、在</a:t>
            </a:r>
            <a:r>
              <a:rPr lang="en-US" altLang="zh-CN" dirty="0"/>
              <a:t>Linux</a:t>
            </a:r>
            <a:r>
              <a:rPr lang="zh-CN" altLang="en-US" dirty="0"/>
              <a:t>等系统上经常</a:t>
            </a:r>
            <a:r>
              <a:rPr lang="en-US" altLang="zh-CN" dirty="0"/>
              <a:t>support broken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71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D4B19-A7F2-4526-95FC-7CA250FE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总结分析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85887-7ACC-4D02-AD92-AD46C231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这次需求获取主要使用的是爬虫</a:t>
            </a:r>
            <a:r>
              <a:rPr lang="zh-CN" altLang="en-US" dirty="0" smtClean="0"/>
              <a:t>工具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分类方法是按照需求提出人员以及是（功能需求</a:t>
            </a:r>
            <a:r>
              <a:rPr lang="en-US" altLang="zh-CN" dirty="0"/>
              <a:t>/</a:t>
            </a:r>
            <a:r>
              <a:rPr lang="zh-CN" altLang="en-US" dirty="0"/>
              <a:t>性能需求</a:t>
            </a:r>
            <a:r>
              <a:rPr lang="en-US" altLang="zh-CN" dirty="0"/>
              <a:t>/</a:t>
            </a:r>
            <a:r>
              <a:rPr lang="zh-CN" altLang="en-US" dirty="0"/>
              <a:t>其他需求）中的某种，用表格记录分类结果。</a:t>
            </a:r>
            <a:endParaRPr lang="en-US" altLang="zh-CN" dirty="0"/>
          </a:p>
          <a:p>
            <a:r>
              <a:rPr lang="zh-CN" altLang="en-US" dirty="0"/>
              <a:t>具体的分类主要通过人工完成</a:t>
            </a:r>
            <a:r>
              <a:rPr lang="zh-CN" altLang="en-US" dirty="0" smtClean="0"/>
              <a:t>，缺点是：</a:t>
            </a:r>
            <a:r>
              <a:rPr lang="zh-CN" altLang="en-US" dirty="0"/>
              <a:t>耗时长，容易忽略某个需求。</a:t>
            </a:r>
            <a:endParaRPr lang="en-US" altLang="zh-CN" dirty="0"/>
          </a:p>
          <a:p>
            <a:r>
              <a:rPr lang="zh-CN" altLang="en-US" dirty="0" smtClean="0"/>
              <a:t>优点是：</a:t>
            </a:r>
            <a:r>
              <a:rPr lang="zh-CN" altLang="en-US" dirty="0"/>
              <a:t>每个需求的分类可以保证在我们认识范围内正确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后面可以考虑用分词，机器学习的方法进行改进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6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72AA-8674-4C62-ABE7-54649CD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更多的数据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B57B5-0D90-4E72-ABF7-7CB4D8B4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上次使用爬虫从</a:t>
            </a:r>
            <a:endParaRPr lang="en-US" altLang="zh-CN" dirty="0"/>
          </a:p>
          <a:p>
            <a:r>
              <a:rPr lang="zh-CN" altLang="en-US" dirty="0"/>
              <a:t>火狐官网社区：</a:t>
            </a:r>
            <a:r>
              <a:rPr lang="en-US" altLang="zh-CN" dirty="0">
                <a:hlinkClick r:id="rId2"/>
              </a:rPr>
              <a:t>http://mozilla.com.cn/mozportal.html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 </a:t>
            </a:r>
            <a:r>
              <a:rPr lang="zh-CN" altLang="en-US" sz="2800" dirty="0"/>
              <a:t>火狐官网论坛：</a:t>
            </a:r>
            <a:r>
              <a:rPr lang="en-US" altLang="zh-CN" sz="2800" dirty="0">
                <a:hlinkClick r:id="rId3"/>
              </a:rPr>
              <a:t>http://mozilla.com.cn/moz-forum.html</a:t>
            </a:r>
            <a:r>
              <a:rPr lang="en-US" altLang="zh-CN" sz="2800" dirty="0"/>
              <a:t>		</a:t>
            </a:r>
          </a:p>
          <a:p>
            <a:r>
              <a:rPr lang="zh-CN" altLang="en-US" sz="2800" dirty="0"/>
              <a:t>获取数据</a:t>
            </a:r>
            <a:endParaRPr lang="en-US" altLang="zh-CN" sz="2800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次完善了上次爬取的数据整理，根据上次其他组的报告增加</a:t>
            </a:r>
            <a:r>
              <a:rPr lang="zh-CN" altLang="en-US" dirty="0"/>
              <a:t>了</a:t>
            </a:r>
            <a:r>
              <a:rPr lang="en-US" altLang="zh-CN" dirty="0" smtClean="0"/>
              <a:t>bugzilla.org</a:t>
            </a:r>
            <a:r>
              <a:rPr lang="zh-CN" altLang="en-US" dirty="0" smtClean="0"/>
              <a:t>数据爬取</a:t>
            </a:r>
            <a:endParaRPr lang="zh-CN" altLang="en-US" sz="2800" dirty="0"/>
          </a:p>
          <a:p>
            <a:r>
              <a:rPr lang="zh-CN" altLang="en-US" dirty="0"/>
              <a:t>总数</a:t>
            </a:r>
            <a:r>
              <a:rPr lang="zh-CN" altLang="en-US" dirty="0" smtClean="0"/>
              <a:t>超过</a:t>
            </a:r>
            <a:r>
              <a:rPr lang="en-US" altLang="zh-CN" dirty="0"/>
              <a:t>5</a:t>
            </a:r>
            <a:r>
              <a:rPr lang="en-US" altLang="zh-CN" dirty="0" smtClean="0"/>
              <a:t>000</a:t>
            </a:r>
            <a:r>
              <a:rPr lang="zh-CN" altLang="en-US" dirty="0"/>
              <a:t>条数据</a:t>
            </a:r>
          </a:p>
        </p:txBody>
      </p:sp>
    </p:spTree>
    <p:extLst>
      <p:ext uri="{BB962C8B-B14F-4D97-AF65-F5344CB8AC3E}">
        <p14:creationId xmlns:p14="http://schemas.microsoft.com/office/powerpoint/2010/main" val="14155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9B11D-88F5-449F-9308-60DB3750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更多的数据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A61AE-267B-4683-A980-DB3C2FD8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页面形式：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6C011A-77FD-4899-86D7-FBC5DAA3E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44" y="1373505"/>
            <a:ext cx="5838459" cy="53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92E9-412A-4774-8788-AA5D7E6C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更多的数据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E7E19-8276-4358-B752-76559BCE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数据的存储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Bugzilla</a:t>
            </a:r>
            <a:r>
              <a:rPr lang="zh-CN" altLang="en-US" dirty="0" smtClean="0"/>
              <a:t>上的数据</a:t>
            </a:r>
            <a:endParaRPr lang="en-US" altLang="zh-CN" dirty="0" smtClean="0"/>
          </a:p>
          <a:p>
            <a:r>
              <a:rPr lang="zh-CN" altLang="en-US" dirty="0" smtClean="0"/>
              <a:t>已经是整理好的</a:t>
            </a:r>
            <a:endParaRPr lang="en-US" altLang="zh-CN" dirty="0" smtClean="0"/>
          </a:p>
          <a:p>
            <a:r>
              <a:rPr lang="zh-CN" altLang="en-US" dirty="0" smtClean="0"/>
              <a:t>形式不需要过多的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endParaRPr lang="en-US" altLang="zh-CN" dirty="0"/>
          </a:p>
          <a:p>
            <a:r>
              <a:rPr lang="zh-CN" altLang="en-US" dirty="0" smtClean="0"/>
              <a:t>爬取内容时按标题分类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每一类一个</a:t>
            </a:r>
            <a:r>
              <a:rPr lang="en-US" altLang="zh-CN" dirty="0"/>
              <a:t>excel</a:t>
            </a:r>
            <a:r>
              <a:rPr lang="zh-CN" altLang="en-US" dirty="0"/>
              <a:t>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FEEF8-D393-459A-837F-0F293402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95" y="1825625"/>
            <a:ext cx="578408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D299-2542-45F1-991F-85215FD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更多的数据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51A9F-E24C-47B5-AF9A-FEC54D8F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数据的存储：</a:t>
            </a:r>
            <a:endParaRPr lang="en-US" altLang="zh-CN" dirty="0"/>
          </a:p>
          <a:p>
            <a:r>
              <a:rPr lang="zh-CN" altLang="en-US" dirty="0"/>
              <a:t>每一类数据具体如下：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9F73D-AF03-4302-AA6F-C40AC3CE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9103"/>
            <a:ext cx="12192000" cy="26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E1D2A-DB25-4B23-9572-7C1A40FD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22509-73A0-40BC-A8B6-17F92A98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保持上次的分类原则，将</a:t>
            </a:r>
            <a:r>
              <a:rPr lang="en-US" altLang="zh-CN" dirty="0" err="1" smtClean="0"/>
              <a:t>bugzilla</a:t>
            </a:r>
            <a:r>
              <a:rPr lang="zh-CN" altLang="en-US" dirty="0" smtClean="0"/>
              <a:t>的数据整理到开发人员的性能需求中。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78EB4-2212-4591-B3AD-92FCCF2C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07" y="2530132"/>
            <a:ext cx="8146486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15142-B952-48ED-A66D-3C96E369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F9C76-1E38-4FC4-92EC-DF4BE834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这次数据并不是一个直接的需求，所以需要归纳总结</a:t>
            </a:r>
            <a:endParaRPr lang="en-US" altLang="zh-CN" dirty="0"/>
          </a:p>
          <a:p>
            <a:r>
              <a:rPr lang="zh-CN" altLang="en-US" dirty="0"/>
              <a:t>比如说：</a:t>
            </a:r>
            <a:r>
              <a:rPr lang="en-US" altLang="zh-CN" dirty="0"/>
              <a:t>Add automated test for "Top Sites - Edit menu - Add Top Site"</a:t>
            </a:r>
          </a:p>
          <a:p>
            <a:r>
              <a:rPr lang="zh-CN" altLang="en-US" dirty="0"/>
              <a:t>添加自动测试：“顶层网站</a:t>
            </a:r>
            <a:r>
              <a:rPr lang="en-US" altLang="zh-CN" dirty="0"/>
              <a:t>-</a:t>
            </a:r>
            <a:r>
              <a:rPr lang="zh-CN" altLang="en-US" dirty="0"/>
              <a:t>编辑菜单</a:t>
            </a:r>
            <a:r>
              <a:rPr lang="en-US" altLang="zh-CN" dirty="0"/>
              <a:t>-</a:t>
            </a:r>
            <a:r>
              <a:rPr lang="zh-CN" altLang="en-US" dirty="0"/>
              <a:t>添加顶层网站”</a:t>
            </a:r>
            <a:endParaRPr lang="en-US" altLang="zh-CN" dirty="0"/>
          </a:p>
          <a:p>
            <a:r>
              <a:rPr lang="zh-CN" altLang="en-US" dirty="0"/>
              <a:t>说明测试人员有个需求，要在这里添加自动测试。</a:t>
            </a:r>
          </a:p>
        </p:txBody>
      </p:sp>
    </p:spTree>
    <p:extLst>
      <p:ext uri="{BB962C8B-B14F-4D97-AF65-F5344CB8AC3E}">
        <p14:creationId xmlns:p14="http://schemas.microsoft.com/office/powerpoint/2010/main" val="118731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F651-1B4C-4B17-875F-927AACB0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42895-79C1-4D84-BFC9-5D9DEF3C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由于有很多很久远之前的修改，这些修改对现在的需求分析价值并不是很大，如：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这些已经是</a:t>
            </a:r>
            <a:r>
              <a:rPr lang="en-US" altLang="zh-CN" dirty="0"/>
              <a:t>09</a:t>
            </a:r>
            <a:r>
              <a:rPr lang="zh-CN" altLang="en-US" dirty="0"/>
              <a:t>年的修改了，所以这些需求可以考虑忽略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449220-E3CC-4B9E-BE03-DA24B98D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78" y="2878260"/>
            <a:ext cx="9289585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61A0-6749-49E3-992A-7AB9848F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初步处理结果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A016F-1567-4FF1-961B-F007E9AC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大部分还是之前的部分，这部分添加的主要是对</a:t>
            </a:r>
            <a:r>
              <a:rPr lang="en-US" altLang="zh-CN" dirty="0"/>
              <a:t>bug</a:t>
            </a:r>
            <a:r>
              <a:rPr lang="zh-CN" altLang="en-US" dirty="0"/>
              <a:t>的修复所推测出来的需求。</a:t>
            </a:r>
            <a:endParaRPr lang="en-US" altLang="zh-CN" dirty="0"/>
          </a:p>
          <a:p>
            <a:r>
              <a:rPr lang="zh-CN" altLang="en-US" dirty="0"/>
              <a:t>也有相似需求，如：</a:t>
            </a:r>
            <a:endParaRPr lang="en-US" altLang="zh-CN" dirty="0"/>
          </a:p>
          <a:p>
            <a:r>
              <a:rPr lang="en-US" altLang="zh-CN" dirty="0"/>
              <a:t>Add automated test for "Highlights - Context Menu - Bookmark“</a:t>
            </a:r>
          </a:p>
          <a:p>
            <a:r>
              <a:rPr lang="en-US" altLang="zh-CN" dirty="0"/>
              <a:t>Add automated test for "Highlights - Context Menu - Save to Pocket“</a:t>
            </a:r>
          </a:p>
          <a:p>
            <a:r>
              <a:rPr lang="zh-CN" altLang="en-US" dirty="0"/>
              <a:t>实际上都是</a:t>
            </a:r>
            <a:r>
              <a:rPr lang="en-US" altLang="zh-CN" dirty="0"/>
              <a:t>add automated test</a:t>
            </a:r>
            <a:r>
              <a:rPr lang="zh-CN" altLang="en-US" dirty="0"/>
              <a:t>，不过是不同功能的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60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457</Words>
  <Application>Microsoft Office PowerPoint</Application>
  <PresentationFormat>宽屏</PresentationFormat>
  <Paragraphs>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需求分类第三阶段汇报 </vt:lpstr>
      <vt:lpstr>1.更多的数据</vt:lpstr>
      <vt:lpstr>1.更多的数据</vt:lpstr>
      <vt:lpstr>1.更多的数据</vt:lpstr>
      <vt:lpstr>1.更多的数据</vt:lpstr>
      <vt:lpstr>2.分类方法</vt:lpstr>
      <vt:lpstr>3.数据处理</vt:lpstr>
      <vt:lpstr>3.数据处理</vt:lpstr>
      <vt:lpstr>4.初步处理结果</vt:lpstr>
      <vt:lpstr>4.初步处理结果</vt:lpstr>
      <vt:lpstr>5.总结分析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需求分类第三阶段汇报 </dc:title>
  <dc:creator>钟毓陈</dc:creator>
  <cp:lastModifiedBy>汤聪</cp:lastModifiedBy>
  <cp:revision>9</cp:revision>
  <dcterms:created xsi:type="dcterms:W3CDTF">2017-12-26T12:26:58Z</dcterms:created>
  <dcterms:modified xsi:type="dcterms:W3CDTF">2017-12-27T06:06:20Z</dcterms:modified>
</cp:coreProperties>
</file>