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A71B-A497-4CA4-A97F-42515065FD6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AE99-100D-4467-887C-54E2BFE0B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7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A71B-A497-4CA4-A97F-42515065FD6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AE99-100D-4467-887C-54E2BFE0B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9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A71B-A497-4CA4-A97F-42515065FD6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AE99-100D-4467-887C-54E2BFE0B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9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A71B-A497-4CA4-A97F-42515065FD6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AE99-100D-4467-887C-54E2BFE0B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A71B-A497-4CA4-A97F-42515065FD6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AE99-100D-4467-887C-54E2BFE0B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A71B-A497-4CA4-A97F-42515065FD6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AE99-100D-4467-887C-54E2BFE0B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2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A71B-A497-4CA4-A97F-42515065FD6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AE99-100D-4467-887C-54E2BFE0B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6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A71B-A497-4CA4-A97F-42515065FD6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AE99-100D-4467-887C-54E2BFE0B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2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A71B-A497-4CA4-A97F-42515065FD6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AE99-100D-4467-887C-54E2BFE0B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5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A71B-A497-4CA4-A97F-42515065FD6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AE99-100D-4467-887C-54E2BFE0B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7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A71B-A497-4CA4-A97F-42515065FD6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AE99-100D-4467-887C-54E2BFE0B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5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A71B-A497-4CA4-A97F-42515065FD6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0AE99-100D-4467-887C-54E2BFE0B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1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ozilla.com.cn/moz-forum.html" TargetMode="External"/><Relationship Id="rId2" Type="http://schemas.openxmlformats.org/officeDocument/2006/relationships/hyperlink" Target="http://mozilla.com.cn/moz-port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需求分类第二阶段汇报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151220098 </a:t>
            </a:r>
            <a:r>
              <a:rPr lang="zh-CN" altLang="en-US" dirty="0"/>
              <a:t>汤聪</a:t>
            </a:r>
            <a:endParaRPr lang="en-US" altLang="zh-CN" dirty="0"/>
          </a:p>
          <a:p>
            <a:r>
              <a:rPr lang="en-US" altLang="zh-CN" dirty="0"/>
              <a:t>     151220016  </a:t>
            </a:r>
            <a:r>
              <a:rPr lang="zh-CN" altLang="en-US" dirty="0"/>
              <a:t>陈钟毓</a:t>
            </a:r>
          </a:p>
        </p:txBody>
      </p:sp>
    </p:spTree>
    <p:extLst>
      <p:ext uri="{BB962C8B-B14F-4D97-AF65-F5344CB8AC3E}">
        <p14:creationId xmlns:p14="http://schemas.microsoft.com/office/powerpoint/2010/main" val="116368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02832"/>
            <a:ext cx="10515600" cy="1325563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初步处理成果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35" y="651164"/>
            <a:ext cx="7180334" cy="5705909"/>
          </a:xfrm>
        </p:spPr>
      </p:pic>
    </p:spTree>
    <p:extLst>
      <p:ext uri="{BB962C8B-B14F-4D97-AF65-F5344CB8AC3E}">
        <p14:creationId xmlns:p14="http://schemas.microsoft.com/office/powerpoint/2010/main" val="12427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02832"/>
            <a:ext cx="10515600" cy="1325563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初步处理成果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2743B88-EE03-4F94-951B-F48DE16B2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04" y="402832"/>
            <a:ext cx="5804796" cy="6396627"/>
          </a:xfrm>
        </p:spPr>
      </p:pic>
    </p:spTree>
    <p:extLst>
      <p:ext uri="{BB962C8B-B14F-4D97-AF65-F5344CB8AC3E}">
        <p14:creationId xmlns:p14="http://schemas.microsoft.com/office/powerpoint/2010/main" val="104423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成果初步总结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用户功能：比起旧版本，少了很多插件的支持</a:t>
            </a:r>
            <a:endParaRPr lang="en-US" altLang="zh-CN" dirty="0"/>
          </a:p>
          <a:p>
            <a:endParaRPr lang="en-US" altLang="zh-CN" sz="2800" dirty="0"/>
          </a:p>
          <a:p>
            <a:r>
              <a:rPr lang="zh-CN" altLang="en-US" sz="2800" dirty="0"/>
              <a:t>用户性能：看视频卡顿；</a:t>
            </a:r>
            <a:r>
              <a:rPr lang="en-US" altLang="zh-CN" sz="2800" dirty="0"/>
              <a:t>html5</a:t>
            </a:r>
            <a:r>
              <a:rPr lang="zh-CN" altLang="en-US" sz="2800" dirty="0"/>
              <a:t>兼容差；</a:t>
            </a:r>
            <a:r>
              <a:rPr lang="en-US" altLang="zh-CN" sz="2800" dirty="0"/>
              <a:t>adobe flash player</a:t>
            </a:r>
            <a:r>
              <a:rPr lang="zh-CN" altLang="en-US" sz="2800" dirty="0"/>
              <a:t>兼容性差；</a:t>
            </a:r>
            <a:r>
              <a:rPr lang="en-US" altLang="zh-CN" sz="2800" dirty="0" err="1"/>
              <a:t>cpu</a:t>
            </a:r>
            <a:r>
              <a:rPr lang="zh-CN" altLang="en-US" sz="2800" dirty="0"/>
              <a:t>占用过高；线程太多</a:t>
            </a:r>
            <a:r>
              <a:rPr lang="en-US" altLang="zh-CN" sz="2800" dirty="0"/>
              <a:t>……</a:t>
            </a:r>
          </a:p>
          <a:p>
            <a:endParaRPr lang="en-US" altLang="zh-CN" dirty="0"/>
          </a:p>
          <a:p>
            <a:r>
              <a:rPr lang="zh-CN" altLang="en-US" sz="2800" dirty="0"/>
              <a:t>开发者性能：输入法无法响应；书签同步数据消失；淘宝加载不出图片；</a:t>
            </a:r>
            <a:r>
              <a:rPr lang="en-US" altLang="zh-CN" sz="2800" dirty="0" err="1"/>
              <a:t>qq</a:t>
            </a:r>
            <a:r>
              <a:rPr lang="zh-CN" altLang="en-US" sz="2800" dirty="0"/>
              <a:t>空间和邮箱打不开</a:t>
            </a:r>
            <a:r>
              <a:rPr lang="en-US" altLang="zh-CN" sz="2800" dirty="0"/>
              <a:t>……</a:t>
            </a:r>
          </a:p>
          <a:p>
            <a:pPr marL="1371600" lvl="3" indent="0">
              <a:buNone/>
            </a:pPr>
            <a:endParaRPr lang="en-US" altLang="zh-CN" sz="2800" dirty="0"/>
          </a:p>
          <a:p>
            <a:pPr marL="1371600" lvl="3" indent="0">
              <a:buNone/>
            </a:pPr>
            <a:endParaRPr lang="en-US" altLang="zh-CN" sz="2800" dirty="0"/>
          </a:p>
          <a:p>
            <a:pPr lvl="3">
              <a:buFont typeface="Wingdings" panose="05000000000000000000" pitchFamily="2" charset="2"/>
              <a:buChar char="l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1243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数据获取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用爬虫软件爬取大量数据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目前爬取对象：火狐官网社区：</a:t>
            </a:r>
            <a:r>
              <a:rPr lang="en-US" altLang="zh-CN" dirty="0">
                <a:hlinkClick r:id="rId2"/>
              </a:rPr>
              <a:t>http://mozilla.com.cn/moz-	     			portal.html</a:t>
            </a:r>
            <a:r>
              <a:rPr lang="en-US" altLang="zh-CN" dirty="0"/>
              <a:t>         </a:t>
            </a:r>
            <a:r>
              <a:rPr lang="zh-CN" altLang="en-US" dirty="0"/>
              <a:t>约</a:t>
            </a:r>
            <a:r>
              <a:rPr lang="en-US" altLang="zh-CN" dirty="0"/>
              <a:t>700</a:t>
            </a:r>
            <a:r>
              <a:rPr lang="zh-CN" altLang="en-US" dirty="0"/>
              <a:t>条</a:t>
            </a:r>
            <a:endParaRPr lang="en-US" altLang="zh-CN" dirty="0"/>
          </a:p>
          <a:p>
            <a:pPr marL="2743200" lvl="6" indent="0">
              <a:buNone/>
            </a:pPr>
            <a:r>
              <a:rPr lang="zh-CN" altLang="en-US" sz="2800" dirty="0"/>
              <a:t>火狐官网论坛：</a:t>
            </a:r>
            <a:r>
              <a:rPr lang="en-US" altLang="zh-CN" sz="2800" dirty="0">
                <a:hlinkClick r:id="rId3"/>
              </a:rPr>
              <a:t>http://mozilla.com.cn/moz-forum.html</a:t>
            </a:r>
            <a:r>
              <a:rPr lang="en-US" altLang="zh-CN" sz="2800" dirty="0"/>
              <a:t>		</a:t>
            </a:r>
            <a:r>
              <a:rPr lang="zh-CN" altLang="en-US" sz="2800" dirty="0"/>
              <a:t>约</a:t>
            </a:r>
            <a:r>
              <a:rPr lang="en-US" altLang="zh-CN" sz="2800" dirty="0"/>
              <a:t>1300</a:t>
            </a:r>
            <a:r>
              <a:rPr lang="zh-CN" altLang="en-US" sz="2800" dirty="0"/>
              <a:t>条</a:t>
            </a:r>
            <a:endParaRPr lang="en-US" altLang="zh-CN" sz="2800" dirty="0"/>
          </a:p>
          <a:p>
            <a:pPr marL="2743200" lvl="6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025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页面形式：</a:t>
            </a:r>
            <a:r>
              <a:rPr lang="en-US" altLang="zh-CN" dirty="0"/>
              <a:t>		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2145"/>
            <a:ext cx="3596582" cy="43364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82" y="2090219"/>
            <a:ext cx="7176273" cy="44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3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爬取后形式：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55" y="2299855"/>
            <a:ext cx="10720927" cy="36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需求分类方法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采用对象分类和产品功能分类相结合的方法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93711"/>
              </p:ext>
            </p:extLst>
          </p:nvPr>
        </p:nvGraphicFramePr>
        <p:xfrm>
          <a:off x="1505527" y="2617739"/>
          <a:ext cx="713970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27">
                  <a:extLst>
                    <a:ext uri="{9D8B030D-6E8A-4147-A177-3AD203B41FA5}">
                      <a16:colId xmlns:a16="http://schemas.microsoft.com/office/drawing/2014/main" val="176770678"/>
                    </a:ext>
                  </a:extLst>
                </a:gridCol>
                <a:gridCol w="1784927">
                  <a:extLst>
                    <a:ext uri="{9D8B030D-6E8A-4147-A177-3AD203B41FA5}">
                      <a16:colId xmlns:a16="http://schemas.microsoft.com/office/drawing/2014/main" val="3013655125"/>
                    </a:ext>
                  </a:extLst>
                </a:gridCol>
                <a:gridCol w="1784927">
                  <a:extLst>
                    <a:ext uri="{9D8B030D-6E8A-4147-A177-3AD203B41FA5}">
                      <a16:colId xmlns:a16="http://schemas.microsoft.com/office/drawing/2014/main" val="1112653834"/>
                    </a:ext>
                  </a:extLst>
                </a:gridCol>
                <a:gridCol w="1784927">
                  <a:extLst>
                    <a:ext uri="{9D8B030D-6E8A-4147-A177-3AD203B41FA5}">
                      <a16:colId xmlns:a16="http://schemas.microsoft.com/office/drawing/2014/main" val="845712252"/>
                    </a:ext>
                  </a:extLst>
                </a:gridCol>
              </a:tblGrid>
              <a:tr h="2663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性能需求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54368"/>
                  </a:ext>
                </a:extLst>
              </a:tr>
              <a:tr h="1464734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用户对</a:t>
                      </a:r>
                      <a:r>
                        <a:rPr lang="en-US" altLang="zh-CN" dirty="0" err="1"/>
                        <a:t>firefox</a:t>
                      </a:r>
                      <a:r>
                        <a:rPr lang="zh-CN" altLang="en-US" dirty="0"/>
                        <a:t>功能方面的需求，如插件，快捷键的设置，各种便捷功能的添加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用户在</a:t>
                      </a:r>
                      <a:r>
                        <a:rPr lang="en-US" altLang="zh-CN" dirty="0" err="1"/>
                        <a:t>firefox</a:t>
                      </a:r>
                      <a:r>
                        <a:rPr lang="zh-CN" altLang="en-US" dirty="0"/>
                        <a:t>响应速度，用户体验感觉上的不足，如视频播放不顺畅，</a:t>
                      </a:r>
                      <a:r>
                        <a:rPr lang="en-US" altLang="zh-CN" dirty="0" err="1"/>
                        <a:t>cpu</a:t>
                      </a:r>
                      <a:r>
                        <a:rPr lang="zh-CN" altLang="en-US" dirty="0"/>
                        <a:t>占用过高等问题，不包括</a:t>
                      </a:r>
                      <a:r>
                        <a:rPr lang="en-US" altLang="zh-CN" dirty="0" err="1"/>
                        <a:t>firefox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bug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界面和其他一些琐碎的需求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7009"/>
                  </a:ext>
                </a:extLst>
              </a:tr>
              <a:tr h="1065261">
                <a:tc>
                  <a:txBody>
                    <a:bodyPr/>
                    <a:lstStyle/>
                    <a:p>
                      <a:r>
                        <a:rPr lang="zh-CN" altLang="en-US" dirty="0"/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开发人员对</a:t>
                      </a:r>
                      <a:r>
                        <a:rPr lang="en-US" altLang="zh-CN" dirty="0" err="1"/>
                        <a:t>firefox</a:t>
                      </a:r>
                      <a:r>
                        <a:rPr lang="zh-CN" altLang="en-US" dirty="0"/>
                        <a:t>功能的需求，如开发者模式下各种功能和便捷的设置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更多的是指产品在使用过程中遇到的</a:t>
                      </a:r>
                      <a:r>
                        <a:rPr lang="en-US" altLang="zh-CN" dirty="0"/>
                        <a:t>bug</a:t>
                      </a:r>
                      <a:r>
                        <a:rPr lang="zh-CN" altLang="en-US" dirty="0"/>
                        <a:t>，一些需要优化和解决的问题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一些用户没有提到很多却自行开发的功能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786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r>
                        <a:rPr lang="zh-CN" altLang="en-US" dirty="0"/>
                        <a:t>经营者和企业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一般考虑和某公司合作而产生的需求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5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28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很多数据都是针对同一个问题提出的，可以归纳到一起：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8" y="2485999"/>
            <a:ext cx="6983508" cy="5540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8" y="3174951"/>
            <a:ext cx="6200148" cy="5254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8" y="3896503"/>
            <a:ext cx="7019770" cy="5645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8" y="4570423"/>
            <a:ext cx="4144781" cy="503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8" y="5183166"/>
            <a:ext cx="3999074" cy="588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8" y="5971921"/>
            <a:ext cx="5176244" cy="5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很多数据都是咨询某些功能的使用方法，认为</a:t>
            </a:r>
            <a:r>
              <a:rPr lang="en-US" altLang="zh-CN" dirty="0"/>
              <a:t>1.</a:t>
            </a:r>
            <a:r>
              <a:rPr lang="zh-CN" altLang="en-US" dirty="0"/>
              <a:t>说明并不完善</a:t>
            </a:r>
            <a:r>
              <a:rPr lang="en-US" altLang="zh-CN" dirty="0"/>
              <a:t>2.</a:t>
            </a:r>
            <a:r>
              <a:rPr lang="zh-CN" altLang="en-US" dirty="0"/>
              <a:t>这个功能曾经是一个用户需求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50" y="2629270"/>
            <a:ext cx="3803601" cy="421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50" y="3185216"/>
            <a:ext cx="5402637" cy="521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51" y="3902617"/>
            <a:ext cx="3454806" cy="5072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41" y="4911184"/>
            <a:ext cx="3616640" cy="4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0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很多数据都是情绪化的，直接忽略：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21086"/>
            <a:ext cx="5511266" cy="5248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0906"/>
            <a:ext cx="3619222" cy="5568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76396"/>
            <a:ext cx="3345873" cy="514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7" y="4748097"/>
            <a:ext cx="4043740" cy="573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70326"/>
            <a:ext cx="4331801" cy="59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9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83" y="836466"/>
            <a:ext cx="10515600" cy="1325563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初步处理成果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27" y="365125"/>
            <a:ext cx="7112728" cy="6393729"/>
          </a:xfrm>
        </p:spPr>
      </p:pic>
    </p:spTree>
    <p:extLst>
      <p:ext uri="{BB962C8B-B14F-4D97-AF65-F5344CB8AC3E}">
        <p14:creationId xmlns:p14="http://schemas.microsoft.com/office/powerpoint/2010/main" val="326171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333</Words>
  <Application>Microsoft Office PowerPoint</Application>
  <PresentationFormat>宽屏</PresentationFormat>
  <Paragraphs>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Wingdings</vt:lpstr>
      <vt:lpstr>Office 主题​​</vt:lpstr>
      <vt:lpstr>需求分类第二阶段汇报</vt:lpstr>
      <vt:lpstr>数据获取</vt:lpstr>
      <vt:lpstr>1.数据获取</vt:lpstr>
      <vt:lpstr>1.数据获取</vt:lpstr>
      <vt:lpstr>2.需求分类方法</vt:lpstr>
      <vt:lpstr>3.数据处理</vt:lpstr>
      <vt:lpstr>3.数据处理</vt:lpstr>
      <vt:lpstr>3.数据处理</vt:lpstr>
      <vt:lpstr>4.初步处理成果</vt:lpstr>
      <vt:lpstr>4.初步处理成果</vt:lpstr>
      <vt:lpstr>4.初步处理成果</vt:lpstr>
      <vt:lpstr>5.成果初步总结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需求分类第二阶段汇报</dc:title>
  <dc:creator>汤聪</dc:creator>
  <cp:lastModifiedBy>汤聪</cp:lastModifiedBy>
  <cp:revision>8</cp:revision>
  <dcterms:created xsi:type="dcterms:W3CDTF">2017-12-18T13:10:40Z</dcterms:created>
  <dcterms:modified xsi:type="dcterms:W3CDTF">2018-01-05T09:06:02Z</dcterms:modified>
</cp:coreProperties>
</file>