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61F-65EF-4168-BC80-12D7B37B9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713A-B3BD-4D6E-B91F-0B1BADA00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576D-1E82-47E0-8173-FEAEC5539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C157-433E-40CD-86F7-F1170829C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B240-F342-4D5C-A91F-A8C69C00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684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7A09-FE52-4DAC-9F77-7B40560E5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765E9-2168-425B-9E9B-1E88932BB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BD5DD-8667-4EFC-9B36-6CCB8C47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6EBD-D417-4B68-A6EF-D25AD8E2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06C12-CB3F-4F52-9D9E-B6371A77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66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DA736-F1F8-4AE6-BBB0-F503776E4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EC0A1-CEC8-4E7D-A2F6-F7B962D65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7673-136A-4CAB-A6C9-2584A983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53DA-1C79-4ACE-A6A3-F241F36FC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182DC-E25C-41A3-A181-7F34D9D3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7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E321-56F9-4EA3-8357-8644F3C7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D040F-FACB-4DDA-BEA4-1D774DCB4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9BC36-38BE-4D41-8411-5584E474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A79C-2778-43E5-9D93-38301814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C7E96-9901-43A4-920E-E81A56E4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50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217A-7F76-45D7-9A43-5EB2069C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30EF9-2408-40B6-8342-80C905D13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D512-D513-4A95-803B-60BA708A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2A6BE-749D-4694-A168-2A789FA3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6491-6E36-4123-AE8B-1864AC24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998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30A4-CB00-4633-BA70-219BC28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A166-A9AB-4DDB-9DD4-DBEE8318A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A1657-8467-42A5-A8AD-76064B6D5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651A1-A318-43A1-AEF2-3EF1FC73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A87AA-EA88-45CB-93A4-7B31C72E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CA58-1D73-4652-AE9A-3AFCB480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3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325B-4636-4401-B063-82E7456D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239FB-81CB-4159-B2DE-647899596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5CBE0-0EAC-4E5B-A9C8-3C41C78EF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6124B-C6A7-487B-AACE-ED0D83A2A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1B49-7958-41D0-B077-4E4F41DF4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4B19D-B754-4A47-AD62-FC2A99A1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DDF8C-0AD1-4334-B62C-D3B3FB38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1463E-343B-4176-A186-4E5A06FF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15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927B9-5B10-40A7-939F-F32294C8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3AE7A-3C33-4587-B1EC-2DC2D0E5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447F6-5E6A-457C-B6E0-3F78B6DF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2F32C-4FD1-487D-A837-8A3C40B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31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70D90-2D16-4190-B263-3FE88AB2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011F7-C9E5-4933-977D-6E099AA8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961C6-6D9A-41A1-BBF0-74F090D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0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B566-F56F-45F8-88DB-7598FC38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986E-3CAD-41B4-AC01-44B82E469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465CC-E419-4DE0-A824-50B1E7E01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942E7-0F0C-4B2E-981C-3EB60D73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1CCBE-118B-48B8-AF91-2BA5BDD92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A290A-F7F7-456B-806A-73CCA07D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72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49E8-9DF8-4F85-9F91-677F9A2D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B42B4-860A-440D-9DAD-750934B6A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1C85F-39C5-4BCB-B491-B53D58A23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83291-497B-4CA6-862E-26E9FEEC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8983-701A-4754-A733-A29F685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78DDA-FFFF-4B87-964B-5B545BE1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592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2236E-BAF4-4E0A-B13A-9B8A1DF0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5307-75E9-4500-8008-F045CE93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5C35D-E005-4CED-979B-F6937611F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B6F6-EA11-4AE7-8C48-579E85AC85C4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65518-2B67-4447-BF95-76A95CA6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4DE0-5B2E-4B2A-9DE2-335B9D32F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FC8C-9997-4BC7-BD24-E8B999F2E1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30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450C39-407E-4970-9BC9-80898F61D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9640571-8023-4D1D-A549-7DC1A4E4F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Architecture, symbols and math background</a:t>
            </a:r>
          </a:p>
          <a:p>
            <a:r>
              <a:rPr lang="en-GB" dirty="0"/>
              <a:t>29/10/25</a:t>
            </a:r>
          </a:p>
        </p:txBody>
      </p:sp>
    </p:spTree>
    <p:extLst>
      <p:ext uri="{BB962C8B-B14F-4D97-AF65-F5344CB8AC3E}">
        <p14:creationId xmlns:p14="http://schemas.microsoft.com/office/powerpoint/2010/main" val="158550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85E6-6922-4AB1-B37B-5703A9734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5ED811-62F4-4502-B025-DF1C0B22C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29256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1A2F-1F84-4DE2-A64E-64C1FCD7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2B13E-D20E-4BDF-BA75-8DFED248B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64736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3D12-1736-4EC6-8EF1-2ED49896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FBC19-0427-4A28-8098-E20E659DB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99046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EB97-110C-45D7-A9AB-B172C02B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08A25-FC77-42CE-9A9F-1F11C06EE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44873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7A2A8-9D82-4949-962F-0A8055C0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E81956-AF90-4D02-B977-A9FFCA6C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7737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2DFF-0216-4461-B1BD-EA2F7E3F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82DF00-B12C-4F74-B0A3-BB9177B2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159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B7A2A-1728-461F-9491-561F6A9F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4C55C-3E95-400A-B1C8-13E900B72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57962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C556-FABA-42BF-B343-502CE488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A3CE1F-7FE3-4510-8F6A-DA33945A8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044070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A5081-14D5-4D60-B5A8-5A857021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6BB149-7EC1-4C6B-A978-377C55B23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18157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51A1-4BAD-42B4-99A0-F42A7C9F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91C5A-8AB6-4800-B93B-3CB012AC8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317857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AD6EC-BD7A-46E9-8616-F4845427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3A37E-5125-4E46-B8D5-9FF7871EE1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10778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MEng- project update</dc:title>
  <dc:creator>Tiziano Cavalieri</dc:creator>
  <cp:lastModifiedBy>Tiziano Cavalieri</cp:lastModifiedBy>
  <cp:revision>3</cp:revision>
  <dcterms:created xsi:type="dcterms:W3CDTF">2025-10-29T11:07:55Z</dcterms:created>
  <dcterms:modified xsi:type="dcterms:W3CDTF">2025-10-29T16:29:22Z</dcterms:modified>
</cp:coreProperties>
</file>