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C2B-18CE-4F40-B9DE-89B34F31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DD483-9122-47F0-A086-759790729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0FD20-6903-48B3-B370-22127355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5CD6A-0E7C-45F6-B630-3E921E28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Question</a:t>
            </a:r>
          </a:p>
          <a:p>
            <a:r>
              <a:rPr lang="en-US" dirty="0"/>
              <a:t>The probability of going to plastic and both states when new videos come</a:t>
            </a:r>
          </a:p>
          <a:p>
            <a:pPr lvl="1"/>
            <a:r>
              <a:rPr lang="en-US" dirty="0"/>
              <a:t>Notice it flipflops </a:t>
            </a:r>
            <a:r>
              <a:rPr lang="en-US" dirty="0" err="1"/>
              <a:t>eevery</a:t>
            </a:r>
            <a:r>
              <a:rPr lang="en-US" dirty="0"/>
              <a:t> time, so it’s like a </a:t>
            </a:r>
            <a:r>
              <a:rPr lang="en-US" dirty="0" err="1"/>
              <a:t>tossu</a:t>
            </a:r>
            <a:r>
              <a:rPr lang="en-US" dirty="0"/>
              <a:t>, but clearly the videos with plastic preferred are the longer ones with more transitions. It’s possible once a run of transitions starts the state to be preferred is already chosen by the initial conditions, and the plastic runs were longer, maybe because it’s easier to do / conserves more </a:t>
            </a:r>
            <a:r>
              <a:rPr lang="en-US" dirty="0" err="1"/>
              <a:t>enrgy</a:t>
            </a:r>
            <a:r>
              <a:rPr lang="en-US" dirty="0"/>
              <a:t> in the doing for subsequent sips/whatever it is makes skips </a:t>
            </a:r>
            <a:r>
              <a:rPr lang="en-US" dirty="0" err="1"/>
              <a:t>lnger</a:t>
            </a:r>
            <a:r>
              <a:rPr lang="en-US" dirty="0"/>
              <a:t> on some conditions than other – which is one way to be a ‘preferred’ state. </a:t>
            </a:r>
          </a:p>
          <a:p>
            <a:r>
              <a:rPr lang="en-US" dirty="0"/>
              <a:t>And now that every video is condensed (for </a:t>
            </a:r>
            <a:r>
              <a:rPr lang="en-US" dirty="0" err="1"/>
              <a:t>ehc</a:t>
            </a:r>
            <a:r>
              <a:rPr lang="en-US" dirty="0"/>
              <a:t> set of thresholds), plastic was clearly preferred</a:t>
            </a:r>
          </a:p>
          <a:p>
            <a:pPr lvl="1"/>
            <a:r>
              <a:rPr lang="en-US" dirty="0"/>
              <a:t>There’s still some chance it could be error in counting, of the kind that used to blow up the diagonals, but it’s the same algorithm as before. 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AEFE90-4977-4003-B5EA-7B7AA92B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56" y="2356652"/>
            <a:ext cx="3752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C09A62-0D43-4007-B703-6C4B89E9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4558314"/>
            <a:ext cx="3686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CE5A-ECA1-465B-B2E2-EB431754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63A3-57AA-4F62-B5D2-96B93470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Hinging is not doing any </a:t>
            </a:r>
            <a:r>
              <a:rPr lang="en-US" dirty="0" err="1"/>
              <a:t>favours</a:t>
            </a:r>
            <a:r>
              <a:rPr lang="en-US" dirty="0"/>
              <a:t>  to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neither is breaking apart</a:t>
            </a:r>
          </a:p>
          <a:p>
            <a:endParaRPr lang="en-US" dirty="0"/>
          </a:p>
          <a:p>
            <a:r>
              <a:rPr lang="en-US" dirty="0"/>
              <a:t>Which is why the plot for fitting the two bonding strengths to the data comes up empty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BA9CBB-96B4-48F3-B124-5CDDE9A3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27" y="0"/>
            <a:ext cx="3686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7C1E61-A471-4EDD-A972-E244151A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59" y="218150"/>
            <a:ext cx="3686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469D22A-3107-4E83-96F1-4E314A49B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143125"/>
            <a:ext cx="3686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8A516EE-9C0F-43AB-98C5-619BAEF5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34" y="2355850"/>
            <a:ext cx="3686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0873F58-9F54-432C-BAF4-98947AD7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84" y="4772951"/>
            <a:ext cx="3686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B1BF-173B-47DC-B72E-6F0EE547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2270-26EF-4048-9015-12DA7DCC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3198-14F2-4B83-903E-E13EE1E8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1AD-2FB6-4847-92DB-3028629E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7D54-C34B-44A0-9F38-57E7CECD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57C1-6739-4DBC-9EC0-2D0F6B0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61BC-BFC4-4DCD-B381-D2B9C1E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DA9B-354F-4C4C-BFDC-4876D5E1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3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190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tchakamau ra</dc:creator>
  <cp:lastModifiedBy>tchakamau ra</cp:lastModifiedBy>
  <cp:revision>2</cp:revision>
  <dcterms:created xsi:type="dcterms:W3CDTF">2020-06-15T02:23:08Z</dcterms:created>
  <dcterms:modified xsi:type="dcterms:W3CDTF">2020-06-15T03:17:12Z</dcterms:modified>
</cp:coreProperties>
</file>