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72" r:id="rId7"/>
    <p:sldId id="263" r:id="rId8"/>
    <p:sldId id="271" r:id="rId9"/>
    <p:sldId id="274" r:id="rId10"/>
    <p:sldId id="275" r:id="rId11"/>
    <p:sldId id="276" r:id="rId12"/>
    <p:sldId id="273" r:id="rId13"/>
    <p:sldId id="258" r:id="rId14"/>
    <p:sldId id="277" r:id="rId15"/>
    <p:sldId id="260" r:id="rId16"/>
    <p:sldId id="278" r:id="rId17"/>
    <p:sldId id="265" r:id="rId18"/>
    <p:sldId id="279" r:id="rId19"/>
    <p:sldId id="266" r:id="rId20"/>
    <p:sldId id="281" r:id="rId21"/>
    <p:sldId id="267" r:id="rId22"/>
    <p:sldId id="268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54958-5B54-42DD-8C36-C3508F8C018C}" v="173" dt="2021-01-14T18:36:00.678"/>
    <p1510:client id="{07EB543B-E1CE-4843-92A0-EB1763C2C668}" v="1" dt="2021-01-14T17:19:44.490"/>
    <p1510:client id="{0E29AB91-E5F1-4427-9E3E-28B3BA0382A8}" v="524" dt="2021-01-14T19:51:42.483"/>
    <p1510:client id="{0ECC579E-0322-4833-8323-7F549A510322}" v="1940" dt="2021-01-14T23:27:43.616"/>
    <p1510:client id="{11BD09AE-05FD-4FA9-98D0-6A1E7B94B9F5}" v="6" dt="2021-01-15T12:41:55.740"/>
    <p1510:client id="{1CE1ACF8-CDA1-48B2-90D4-39D0A5C917B2}" v="83" dt="2021-01-14T21:16:36.266"/>
    <p1510:client id="{1D9A8057-C9B4-4407-93ED-C2C1C30E4A72}" v="6" dt="2021-01-15T09:43:16.790"/>
    <p1510:client id="{1F1211DC-4F5C-4E16-8759-6827D057BA77}" v="102" dt="2021-01-14T21:28:52.614"/>
    <p1510:client id="{23DD70FF-C516-4EDF-9492-91007C48E999}" v="60" dt="2021-01-15T13:42:25.137"/>
    <p1510:client id="{25987ABA-90EB-457D-A055-B08696FAFAB9}" v="9" dt="2021-01-14T17:44:30.341"/>
    <p1510:client id="{350D267B-C07F-41B1-8F47-AC9AE754DDDB}" v="868" dt="2021-01-14T18:19:12.010"/>
    <p1510:client id="{3D8A061F-CE86-47F6-AF34-7290EBB76C94}" v="25" dt="2021-01-15T10:46:36.038"/>
    <p1510:client id="{5C6A4388-AF5F-474F-AF77-790C33B6B5DF}" v="165" dt="2021-01-14T15:01:30.997"/>
    <p1510:client id="{5CC46B64-C16B-4290-A473-A388EE86B551}" v="15" vWet="16" dt="2021-01-14T21:18:22.505"/>
    <p1510:client id="{634F883C-8C92-477C-BFCD-FF1EABC90F93}" v="1227" dt="2021-01-14T20:01:12.633"/>
    <p1510:client id="{690CD4D2-968D-4309-9202-86232122FD2D}" v="88" dt="2021-01-14T19:15:22.204"/>
    <p1510:client id="{6C5BBF84-F454-427B-B65A-25E69988CDF4}" v="12" dt="2021-01-14T14:43:41.196"/>
    <p1510:client id="{6CB7FD0D-16E4-4376-B2E1-5D6CE3C6ED9E}" v="2" dt="2021-01-15T10:09:30.753"/>
    <p1510:client id="{9D7C8C1C-93B3-4A4E-81E3-214353277F5F}" v="8" dt="2021-01-14T14:09:00.799"/>
    <p1510:client id="{A1AFFD4F-9ACC-40A3-8B0A-63FFD3358B73}" v="172" dt="2021-01-14T18:03:54.276"/>
    <p1510:client id="{D0BF233F-96E3-445A-9275-FE2779D28698}" v="2" dt="2021-01-14T14:06:08.007"/>
    <p1510:client id="{E58AA16B-B8E2-4ED1-9C0C-E132240C2128}" v="1227" dt="2021-01-14T18:11:11.787"/>
    <p1510:client id="{E648BADC-E202-4D8E-9037-D88322733D41}" v="2069" dt="2021-01-14T14:43:38.405"/>
    <p1510:client id="{EA415FD7-A277-4226-9088-F162DE1DA385}" v="7" dt="2021-01-14T18:09:11.190"/>
    <p1510:client id="{FE04F7C6-BCEE-4E94-9004-9034C80C4E89}" v="74" dt="2021-01-14T15:45:17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ssam OUMOULOUD" userId="S::houssam.oumouloud@efrei.net::289a3f69-17b2-47dd-9b69-886d432d27d7" providerId="AD" clId="Web-{634F883C-8C92-477C-BFCD-FF1EABC90F93}"/>
    <pc:docChg chg="addSld modSld sldOrd">
      <pc:chgData name="Houssam OUMOULOUD" userId="S::houssam.oumouloud@efrei.net::289a3f69-17b2-47dd-9b69-886d432d27d7" providerId="AD" clId="Web-{634F883C-8C92-477C-BFCD-FF1EABC90F93}" dt="2021-01-14T20:01:12.633" v="627"/>
      <pc:docMkLst>
        <pc:docMk/>
      </pc:docMkLst>
      <pc:sldChg chg="addSp delSp modSp">
        <pc:chgData name="Houssam OUMOULOUD" userId="S::houssam.oumouloud@efrei.net::289a3f69-17b2-47dd-9b69-886d432d27d7" providerId="AD" clId="Web-{634F883C-8C92-477C-BFCD-FF1EABC90F93}" dt="2021-01-14T20:00:56.368" v="623" actId="1076"/>
        <pc:sldMkLst>
          <pc:docMk/>
          <pc:sldMk cId="2432952328" sldId="265"/>
        </pc:sldMkLst>
        <pc:spChg chg="del mod">
          <ac:chgData name="Houssam OUMOULOUD" userId="S::houssam.oumouloud@efrei.net::289a3f69-17b2-47dd-9b69-886d432d27d7" providerId="AD" clId="Web-{634F883C-8C92-477C-BFCD-FF1EABC90F93}" dt="2021-01-14T19:57:05.926" v="574"/>
          <ac:spMkLst>
            <pc:docMk/>
            <pc:sldMk cId="2432952328" sldId="265"/>
            <ac:spMk id="2" creationId="{EA26FDC4-2208-4864-9571-1D1B6C57101B}"/>
          </ac:spMkLst>
        </pc:spChg>
        <pc:spChg chg="add mod">
          <ac:chgData name="Houssam OUMOULOUD" userId="S::houssam.oumouloud@efrei.net::289a3f69-17b2-47dd-9b69-886d432d27d7" providerId="AD" clId="Web-{634F883C-8C92-477C-BFCD-FF1EABC90F93}" dt="2021-01-14T19:57:59.021" v="590" actId="1076"/>
          <ac:spMkLst>
            <pc:docMk/>
            <pc:sldMk cId="2432952328" sldId="265"/>
            <ac:spMk id="3" creationId="{FF27D185-DF98-4BF0-BF71-69DFC5FC454A}"/>
          </ac:spMkLst>
        </pc:spChg>
        <pc:picChg chg="add del">
          <ac:chgData name="Houssam OUMOULOUD" userId="S::houssam.oumouloud@efrei.net::289a3f69-17b2-47dd-9b69-886d432d27d7" providerId="AD" clId="Web-{634F883C-8C92-477C-BFCD-FF1EABC90F93}" dt="2021-01-14T19:59:50.960" v="610"/>
          <ac:picMkLst>
            <pc:docMk/>
            <pc:sldMk cId="2432952328" sldId="265"/>
            <ac:picMk id="4" creationId="{FC92690D-97F7-4037-9436-28251D09B6C9}"/>
          </ac:picMkLst>
        </pc:picChg>
        <pc:picChg chg="add del mod">
          <ac:chgData name="Houssam OUMOULOUD" userId="S::houssam.oumouloud@efrei.net::289a3f69-17b2-47dd-9b69-886d432d27d7" providerId="AD" clId="Web-{634F883C-8C92-477C-BFCD-FF1EABC90F93}" dt="2021-01-14T20:00:51.696" v="622"/>
          <ac:picMkLst>
            <pc:docMk/>
            <pc:sldMk cId="2432952328" sldId="265"/>
            <ac:picMk id="5" creationId="{699B476F-703E-400A-BC73-415E52E853B2}"/>
          </ac:picMkLst>
        </pc:picChg>
        <pc:picChg chg="del">
          <ac:chgData name="Houssam OUMOULOUD" userId="S::houssam.oumouloud@efrei.net::289a3f69-17b2-47dd-9b69-886d432d27d7" providerId="AD" clId="Web-{634F883C-8C92-477C-BFCD-FF1EABC90F93}" dt="2021-01-14T19:27:25.664" v="4"/>
          <ac:picMkLst>
            <pc:docMk/>
            <pc:sldMk cId="2432952328" sldId="265"/>
            <ac:picMk id="10" creationId="{FDAD3874-21BA-4E90-B7E2-0AF98974A4D8}"/>
          </ac:picMkLst>
        </pc:picChg>
        <pc:picChg chg="mod">
          <ac:chgData name="Houssam OUMOULOUD" userId="S::houssam.oumouloud@efrei.net::289a3f69-17b2-47dd-9b69-886d432d27d7" providerId="AD" clId="Web-{634F883C-8C92-477C-BFCD-FF1EABC90F93}" dt="2021-01-14T20:00:50.164" v="621" actId="14100"/>
          <ac:picMkLst>
            <pc:docMk/>
            <pc:sldMk cId="2432952328" sldId="265"/>
            <ac:picMk id="12" creationId="{99E0D757-405F-44C3-BC42-889143BB9AE1}"/>
          </ac:picMkLst>
        </pc:picChg>
        <pc:picChg chg="mod">
          <ac:chgData name="Houssam OUMOULOUD" userId="S::houssam.oumouloud@efrei.net::289a3f69-17b2-47dd-9b69-886d432d27d7" providerId="AD" clId="Web-{634F883C-8C92-477C-BFCD-FF1EABC90F93}" dt="2021-01-14T20:00:56.368" v="623" actId="1076"/>
          <ac:picMkLst>
            <pc:docMk/>
            <pc:sldMk cId="2432952328" sldId="265"/>
            <ac:picMk id="14" creationId="{927B9EF8-4BC7-4C1C-95BC-A4A94839CA05}"/>
          </ac:picMkLst>
        </pc:picChg>
      </pc:sldChg>
      <pc:sldChg chg="addSp delSp modSp add ord replId">
        <pc:chgData name="Houssam OUMOULOUD" userId="S::houssam.oumouloud@efrei.net::289a3f69-17b2-47dd-9b69-886d432d27d7" providerId="AD" clId="Web-{634F883C-8C92-477C-BFCD-FF1EABC90F93}" dt="2021-01-14T20:00:33.461" v="617" actId="1076"/>
        <pc:sldMkLst>
          <pc:docMk/>
          <pc:sldMk cId="2165191125" sldId="278"/>
        </pc:sldMkLst>
        <pc:spChg chg="add mod">
          <ac:chgData name="Houssam OUMOULOUD" userId="S::houssam.oumouloud@efrei.net::289a3f69-17b2-47dd-9b69-886d432d27d7" providerId="AD" clId="Web-{634F883C-8C92-477C-BFCD-FF1EABC90F93}" dt="2021-01-14T19:58:35.865" v="601" actId="1076"/>
          <ac:spMkLst>
            <pc:docMk/>
            <pc:sldMk cId="2165191125" sldId="278"/>
            <ac:spMk id="3" creationId="{CD9551D7-FABA-4162-AFF9-E08A031FE31A}"/>
          </ac:spMkLst>
        </pc:spChg>
        <pc:picChg chg="add del mod">
          <ac:chgData name="Houssam OUMOULOUD" userId="S::houssam.oumouloud@efrei.net::289a3f69-17b2-47dd-9b69-886d432d27d7" providerId="AD" clId="Web-{634F883C-8C92-477C-BFCD-FF1EABC90F93}" dt="2021-01-14T20:00:32.336" v="616"/>
          <ac:picMkLst>
            <pc:docMk/>
            <pc:sldMk cId="2165191125" sldId="278"/>
            <ac:picMk id="4" creationId="{F5689270-8FAC-41BB-825E-80958178B61B}"/>
          </ac:picMkLst>
        </pc:picChg>
        <pc:picChg chg="mod">
          <ac:chgData name="Houssam OUMOULOUD" userId="S::houssam.oumouloud@efrei.net::289a3f69-17b2-47dd-9b69-886d432d27d7" providerId="AD" clId="Web-{634F883C-8C92-477C-BFCD-FF1EABC90F93}" dt="2021-01-14T20:00:33.461" v="617" actId="1076"/>
          <ac:picMkLst>
            <pc:docMk/>
            <pc:sldMk cId="2165191125" sldId="278"/>
            <ac:picMk id="10" creationId="{FDAD3874-21BA-4E90-B7E2-0AF98974A4D8}"/>
          </ac:picMkLst>
        </pc:picChg>
        <pc:picChg chg="del">
          <ac:chgData name="Houssam OUMOULOUD" userId="S::houssam.oumouloud@efrei.net::289a3f69-17b2-47dd-9b69-886d432d27d7" providerId="AD" clId="Web-{634F883C-8C92-477C-BFCD-FF1EABC90F93}" dt="2021-01-14T19:27:21.164" v="2"/>
          <ac:picMkLst>
            <pc:docMk/>
            <pc:sldMk cId="2165191125" sldId="278"/>
            <ac:picMk id="12" creationId="{99E0D757-405F-44C3-BC42-889143BB9AE1}"/>
          </ac:picMkLst>
        </pc:picChg>
        <pc:picChg chg="del">
          <ac:chgData name="Houssam OUMOULOUD" userId="S::houssam.oumouloud@efrei.net::289a3f69-17b2-47dd-9b69-886d432d27d7" providerId="AD" clId="Web-{634F883C-8C92-477C-BFCD-FF1EABC90F93}" dt="2021-01-14T19:27:21.164" v="1"/>
          <ac:picMkLst>
            <pc:docMk/>
            <pc:sldMk cId="2165191125" sldId="278"/>
            <ac:picMk id="14" creationId="{927B9EF8-4BC7-4C1C-95BC-A4A94839CA05}"/>
          </ac:picMkLst>
        </pc:picChg>
      </pc:sldChg>
      <pc:sldChg chg="addSp delSp modSp add replId">
        <pc:chgData name="Houssam OUMOULOUD" userId="S::houssam.oumouloud@efrei.net::289a3f69-17b2-47dd-9b69-886d432d27d7" providerId="AD" clId="Web-{634F883C-8C92-477C-BFCD-FF1EABC90F93}" dt="2021-01-14T20:01:12.633" v="627"/>
        <pc:sldMkLst>
          <pc:docMk/>
          <pc:sldMk cId="3214714737" sldId="279"/>
        </pc:sldMkLst>
        <pc:spChg chg="del mod">
          <ac:chgData name="Houssam OUMOULOUD" userId="S::houssam.oumouloud@efrei.net::289a3f69-17b2-47dd-9b69-886d432d27d7" providerId="AD" clId="Web-{634F883C-8C92-477C-BFCD-FF1EABC90F93}" dt="2021-01-14T19:58:52.662" v="604"/>
          <ac:spMkLst>
            <pc:docMk/>
            <pc:sldMk cId="3214714737" sldId="279"/>
            <ac:spMk id="2" creationId="{EA26FDC4-2208-4864-9571-1D1B6C57101B}"/>
          </ac:spMkLst>
        </pc:spChg>
        <pc:spChg chg="del mod">
          <ac:chgData name="Houssam OUMOULOUD" userId="S::houssam.oumouloud@efrei.net::289a3f69-17b2-47dd-9b69-886d432d27d7" providerId="AD" clId="Web-{634F883C-8C92-477C-BFCD-FF1EABC90F93}" dt="2021-01-14T19:41:37.693" v="493"/>
          <ac:spMkLst>
            <pc:docMk/>
            <pc:sldMk cId="3214714737" sldId="279"/>
            <ac:spMk id="3" creationId="{FF27D185-DF98-4BF0-BF71-69DFC5FC454A}"/>
          </ac:spMkLst>
        </pc:spChg>
        <pc:spChg chg="add mod">
          <ac:chgData name="Houssam OUMOULOUD" userId="S::houssam.oumouloud@efrei.net::289a3f69-17b2-47dd-9b69-886d432d27d7" providerId="AD" clId="Web-{634F883C-8C92-477C-BFCD-FF1EABC90F93}" dt="2021-01-14T19:59:03.725" v="606" actId="1076"/>
          <ac:spMkLst>
            <pc:docMk/>
            <pc:sldMk cId="3214714737" sldId="279"/>
            <ac:spMk id="4" creationId="{214EE918-54E9-431B-A9F4-912DB1565164}"/>
          </ac:spMkLst>
        </pc:spChg>
        <pc:spChg chg="add del mod">
          <ac:chgData name="Houssam OUMOULOUD" userId="S::houssam.oumouloud@efrei.net::289a3f69-17b2-47dd-9b69-886d432d27d7" providerId="AD" clId="Web-{634F883C-8C92-477C-BFCD-FF1EABC90F93}" dt="2021-01-14T19:41:41.600" v="494"/>
          <ac:spMkLst>
            <pc:docMk/>
            <pc:sldMk cId="3214714737" sldId="279"/>
            <ac:spMk id="7" creationId="{2C38052A-C4F4-41DA-8592-1BBC78E8B727}"/>
          </ac:spMkLst>
        </pc:spChg>
        <pc:picChg chg="mod">
          <ac:chgData name="Houssam OUMOULOUD" userId="S::houssam.oumouloud@efrei.net::289a3f69-17b2-47dd-9b69-886d432d27d7" providerId="AD" clId="Web-{634F883C-8C92-477C-BFCD-FF1EABC90F93}" dt="2021-01-14T20:01:11.493" v="626" actId="14100"/>
          <ac:picMkLst>
            <pc:docMk/>
            <pc:sldMk cId="3214714737" sldId="279"/>
            <ac:picMk id="5" creationId="{749C11C1-3A8F-42A0-9736-A38ACAB9CB58}"/>
          </ac:picMkLst>
        </pc:picChg>
        <pc:picChg chg="add del mod">
          <ac:chgData name="Houssam OUMOULOUD" userId="S::houssam.oumouloud@efrei.net::289a3f69-17b2-47dd-9b69-886d432d27d7" providerId="AD" clId="Web-{634F883C-8C92-477C-BFCD-FF1EABC90F93}" dt="2021-01-14T20:01:12.633" v="627"/>
          <ac:picMkLst>
            <pc:docMk/>
            <pc:sldMk cId="3214714737" sldId="279"/>
            <ac:picMk id="8" creationId="{60711ABB-3AE3-41CE-B06C-A233863E2EB4}"/>
          </ac:picMkLst>
        </pc:picChg>
        <pc:picChg chg="del">
          <ac:chgData name="Houssam OUMOULOUD" userId="S::houssam.oumouloud@efrei.net::289a3f69-17b2-47dd-9b69-886d432d27d7" providerId="AD" clId="Web-{634F883C-8C92-477C-BFCD-FF1EABC90F93}" dt="2021-01-14T19:40:37.161" v="485"/>
          <ac:picMkLst>
            <pc:docMk/>
            <pc:sldMk cId="3214714737" sldId="279"/>
            <ac:picMk id="12" creationId="{99E0D757-405F-44C3-BC42-889143BB9AE1}"/>
          </ac:picMkLst>
        </pc:picChg>
        <pc:picChg chg="del">
          <ac:chgData name="Houssam OUMOULOUD" userId="S::houssam.oumouloud@efrei.net::289a3f69-17b2-47dd-9b69-886d432d27d7" providerId="AD" clId="Web-{634F883C-8C92-477C-BFCD-FF1EABC90F93}" dt="2021-01-14T19:40:33.614" v="484"/>
          <ac:picMkLst>
            <pc:docMk/>
            <pc:sldMk cId="3214714737" sldId="279"/>
            <ac:picMk id="14" creationId="{927B9EF8-4BC7-4C1C-95BC-A4A94839CA05}"/>
          </ac:picMkLst>
        </pc:picChg>
      </pc:sldChg>
    </pc:docChg>
  </pc:docChgLst>
  <pc:docChgLst>
    <pc:chgData name="Tom CHANG" userId="S::tom.chang@efrei.net::cf91580d-2a84-4688-b026-5fc6720a1200" providerId="AD" clId="Web-{0ECC579E-0322-4833-8323-7F549A510322}"/>
    <pc:docChg chg="addSld delSld modSld sldOrd">
      <pc:chgData name="Tom CHANG" userId="S::tom.chang@efrei.net::cf91580d-2a84-4688-b026-5fc6720a1200" providerId="AD" clId="Web-{0ECC579E-0322-4833-8323-7F549A510322}" dt="2021-01-14T23:27:43.616" v="1065" actId="20577"/>
      <pc:docMkLst>
        <pc:docMk/>
      </pc:docMkLst>
      <pc:sldChg chg="addSp delSp modSp mod setBg">
        <pc:chgData name="Tom CHANG" userId="S::tom.chang@efrei.net::cf91580d-2a84-4688-b026-5fc6720a1200" providerId="AD" clId="Web-{0ECC579E-0322-4833-8323-7F549A510322}" dt="2021-01-14T21:08:23.079" v="1039" actId="1076"/>
        <pc:sldMkLst>
          <pc:docMk/>
          <pc:sldMk cId="4028668665" sldId="256"/>
        </pc:sldMkLst>
        <pc:spChg chg="mod">
          <ac:chgData name="Tom CHANG" userId="S::tom.chang@efrei.net::cf91580d-2a84-4688-b026-5fc6720a1200" providerId="AD" clId="Web-{0ECC579E-0322-4833-8323-7F549A510322}" dt="2021-01-14T20:47:09.798" v="838" actId="20577"/>
          <ac:spMkLst>
            <pc:docMk/>
            <pc:sldMk cId="4028668665" sldId="256"/>
            <ac:spMk id="2" creationId="{BFADCC2B-70B9-4B8D-9A58-BE844C100A7F}"/>
          </ac:spMkLst>
        </pc:spChg>
        <pc:spChg chg="mod">
          <ac:chgData name="Tom CHANG" userId="S::tom.chang@efrei.net::cf91580d-2a84-4688-b026-5fc6720a1200" providerId="AD" clId="Web-{0ECC579E-0322-4833-8323-7F549A510322}" dt="2021-01-14T21:07:31.156" v="1033" actId="20577"/>
          <ac:spMkLst>
            <pc:docMk/>
            <pc:sldMk cId="4028668665" sldId="256"/>
            <ac:spMk id="3" creationId="{693E8508-ADDD-458F-9524-6662EA191B27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10" creationId="{07322A9E-F1EC-405E-8971-BA906EFFCCB8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12" creationId="{A5704422-1118-4FD1-95AD-29A064EB80D9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14" creationId="{A88B2AAA-B805-498E-A9E6-98B885855498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16" creationId="{9B8051E0-19D7-43E1-BFD9-E6DBFEB3A3F1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18" creationId="{4EDB2B02-86A2-46F5-A4BE-B7D9B10411D6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20" creationId="{43954639-FB5D-41F4-9560-6F6DFE778425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22" creationId="{E898931C-0323-41FA-A036-20F818B1FF81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24" creationId="{89AFE9DD-0792-4B98-B4EB-97ACA17E6AA8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26" creationId="{3981F5C4-9AE1-404E-AF44-A4E6DB374F9D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28" creationId="{763C1781-8726-4FAC-8C45-FF40376BE409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30" creationId="{301491B5-56C7-43DC-A3D9-861EECCA056A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32" creationId="{237E2353-22DF-46E0-A200-FB30F8F394E2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34" creationId="{DD6138DB-057B-45F7-A5F4-E7BFDA20D02C}"/>
          </ac:spMkLst>
        </pc:spChg>
        <pc:spChg chg="add">
          <ac:chgData name="Tom CHANG" userId="S::tom.chang@efrei.net::cf91580d-2a84-4688-b026-5fc6720a1200" providerId="AD" clId="Web-{0ECC579E-0322-4833-8323-7F549A510322}" dt="2021-01-14T20:45:21.342" v="788"/>
          <ac:spMkLst>
            <pc:docMk/>
            <pc:sldMk cId="4028668665" sldId="256"/>
            <ac:spMk id="36" creationId="{79A54AB1-B64F-4843-BFAB-81CB74E66B65}"/>
          </ac:spMkLst>
        </pc:spChg>
        <pc:picChg chg="add mod">
          <ac:chgData name="Tom CHANG" userId="S::tom.chang@efrei.net::cf91580d-2a84-4688-b026-5fc6720a1200" providerId="AD" clId="Web-{0ECC579E-0322-4833-8323-7F549A510322}" dt="2021-01-14T20:45:21.342" v="788"/>
          <ac:picMkLst>
            <pc:docMk/>
            <pc:sldMk cId="4028668665" sldId="256"/>
            <ac:picMk id="5" creationId="{DDB472FC-EEF1-450F-B58D-32D781805B54}"/>
          </ac:picMkLst>
        </pc:picChg>
        <pc:picChg chg="add del mod">
          <ac:chgData name="Tom CHANG" userId="S::tom.chang@efrei.net::cf91580d-2a84-4688-b026-5fc6720a1200" providerId="AD" clId="Web-{0ECC579E-0322-4833-8323-7F549A510322}" dt="2021-01-14T21:07:47.953" v="1035"/>
          <ac:picMkLst>
            <pc:docMk/>
            <pc:sldMk cId="4028668665" sldId="256"/>
            <ac:picMk id="6" creationId="{745E2B2C-CA27-4DA1-A3E2-282B9C5288DA}"/>
          </ac:picMkLst>
        </pc:picChg>
        <pc:picChg chg="add del mod">
          <ac:chgData name="Tom CHANG" userId="S::tom.chang@efrei.net::cf91580d-2a84-4688-b026-5fc6720a1200" providerId="AD" clId="Web-{0ECC579E-0322-4833-8323-7F549A510322}" dt="2021-01-14T21:08:05.625" v="1037"/>
          <ac:picMkLst>
            <pc:docMk/>
            <pc:sldMk cId="4028668665" sldId="256"/>
            <ac:picMk id="7" creationId="{7B1CFEDE-4636-4779-BF58-E1583C93BC09}"/>
          </ac:picMkLst>
        </pc:picChg>
        <pc:picChg chg="add mod">
          <ac:chgData name="Tom CHANG" userId="S::tom.chang@efrei.net::cf91580d-2a84-4688-b026-5fc6720a1200" providerId="AD" clId="Web-{0ECC579E-0322-4833-8323-7F549A510322}" dt="2021-01-14T21:08:23.079" v="1039" actId="1076"/>
          <ac:picMkLst>
            <pc:docMk/>
            <pc:sldMk cId="4028668665" sldId="256"/>
            <ac:picMk id="8" creationId="{024F1517-183A-4584-9480-8CD8E39E366F}"/>
          </ac:picMkLst>
        </pc:picChg>
        <pc:cxnChg chg="del ord">
          <ac:chgData name="Tom CHANG" userId="S::tom.chang@efrei.net::cf91580d-2a84-4688-b026-5fc6720a1200" providerId="AD" clId="Web-{0ECC579E-0322-4833-8323-7F549A510322}" dt="2021-01-14T20:46:48.094" v="835"/>
          <ac:cxnSpMkLst>
            <pc:docMk/>
            <pc:sldMk cId="4028668665" sldId="256"/>
            <ac:cxnSpMk id="4" creationId="{09DCA1DA-0A42-458E-8BF5-4702FD76D137}"/>
          </ac:cxnSpMkLst>
        </pc:cxnChg>
      </pc:sldChg>
      <pc:sldChg chg="modSp">
        <pc:chgData name="Tom CHANG" userId="S::tom.chang@efrei.net::cf91580d-2a84-4688-b026-5fc6720a1200" providerId="AD" clId="Web-{0ECC579E-0322-4833-8323-7F549A510322}" dt="2021-01-14T20:18:48.100" v="578" actId="20577"/>
        <pc:sldMkLst>
          <pc:docMk/>
          <pc:sldMk cId="252510997" sldId="261"/>
        </pc:sldMkLst>
        <pc:spChg chg="mod">
          <ac:chgData name="Tom CHANG" userId="S::tom.chang@efrei.net::cf91580d-2a84-4688-b026-5fc6720a1200" providerId="AD" clId="Web-{0ECC579E-0322-4833-8323-7F549A510322}" dt="2021-01-14T20:18:48.100" v="578" actId="20577"/>
          <ac:spMkLst>
            <pc:docMk/>
            <pc:sldMk cId="252510997" sldId="261"/>
            <ac:spMk id="3" creationId="{789399D9-08A9-434A-BFD3-9E198DBBFD34}"/>
          </ac:spMkLst>
        </pc:spChg>
      </pc:sldChg>
      <pc:sldChg chg="modSp">
        <pc:chgData name="Tom CHANG" userId="S::tom.chang@efrei.net::cf91580d-2a84-4688-b026-5fc6720a1200" providerId="AD" clId="Web-{0ECC579E-0322-4833-8323-7F549A510322}" dt="2021-01-14T20:28:18.723" v="643" actId="20577"/>
        <pc:sldMkLst>
          <pc:docMk/>
          <pc:sldMk cId="3010199615" sldId="263"/>
        </pc:sldMkLst>
        <pc:spChg chg="mod">
          <ac:chgData name="Tom CHANG" userId="S::tom.chang@efrei.net::cf91580d-2a84-4688-b026-5fc6720a1200" providerId="AD" clId="Web-{0ECC579E-0322-4833-8323-7F549A510322}" dt="2021-01-14T20:28:18.723" v="643" actId="20577"/>
          <ac:spMkLst>
            <pc:docMk/>
            <pc:sldMk cId="3010199615" sldId="263"/>
            <ac:spMk id="2" creationId="{3211EF1C-4515-4EDF-B788-379D9522A220}"/>
          </ac:spMkLst>
        </pc:spChg>
        <pc:spChg chg="mod">
          <ac:chgData name="Tom CHANG" userId="S::tom.chang@efrei.net::cf91580d-2a84-4688-b026-5fc6720a1200" providerId="AD" clId="Web-{0ECC579E-0322-4833-8323-7F549A510322}" dt="2021-01-14T20:21:34.151" v="585" actId="20577"/>
          <ac:spMkLst>
            <pc:docMk/>
            <pc:sldMk cId="3010199615" sldId="263"/>
            <ac:spMk id="5" creationId="{1AA1C257-1D7A-4CC0-97C1-0497BA946460}"/>
          </ac:spMkLst>
        </pc:spChg>
      </pc:sldChg>
      <pc:sldChg chg="addSp modSp mod setBg">
        <pc:chgData name="Tom CHANG" userId="S::tom.chang@efrei.net::cf91580d-2a84-4688-b026-5fc6720a1200" providerId="AD" clId="Web-{0ECC579E-0322-4833-8323-7F549A510322}" dt="2021-01-14T21:11:39.302" v="1047" actId="14100"/>
        <pc:sldMkLst>
          <pc:docMk/>
          <pc:sldMk cId="2432952328" sldId="265"/>
        </pc:sldMkLst>
        <pc:spChg chg="mod">
          <ac:chgData name="Tom CHANG" userId="S::tom.chang@efrei.net::cf91580d-2a84-4688-b026-5fc6720a1200" providerId="AD" clId="Web-{0ECC579E-0322-4833-8323-7F549A510322}" dt="2021-01-14T21:11:39.302" v="1047" actId="14100"/>
          <ac:spMkLst>
            <pc:docMk/>
            <pc:sldMk cId="2432952328" sldId="265"/>
            <ac:spMk id="3" creationId="{FF27D185-DF98-4BF0-BF71-69DFC5FC454A}"/>
          </ac:spMkLst>
        </pc:spChg>
        <pc:spChg chg="add">
          <ac:chgData name="Tom CHANG" userId="S::tom.chang@efrei.net::cf91580d-2a84-4688-b026-5fc6720a1200" providerId="AD" clId="Web-{0ECC579E-0322-4833-8323-7F549A510322}" dt="2021-01-14T20:36:53.033" v="740"/>
          <ac:spMkLst>
            <pc:docMk/>
            <pc:sldMk cId="2432952328" sldId="265"/>
            <ac:spMk id="19" creationId="{C5278130-DFE0-457B-8698-88DF69019DDE}"/>
          </ac:spMkLst>
        </pc:spChg>
        <pc:spChg chg="add">
          <ac:chgData name="Tom CHANG" userId="S::tom.chang@efrei.net::cf91580d-2a84-4688-b026-5fc6720a1200" providerId="AD" clId="Web-{0ECC579E-0322-4833-8323-7F549A510322}" dt="2021-01-14T20:36:53.033" v="740"/>
          <ac:spMkLst>
            <pc:docMk/>
            <pc:sldMk cId="2432952328" sldId="265"/>
            <ac:spMk id="21" creationId="{2F99531B-1681-4D6E-BECB-18325B33A618}"/>
          </ac:spMkLst>
        </pc:spChg>
        <pc:spChg chg="add">
          <ac:chgData name="Tom CHANG" userId="S::tom.chang@efrei.net::cf91580d-2a84-4688-b026-5fc6720a1200" providerId="AD" clId="Web-{0ECC579E-0322-4833-8323-7F549A510322}" dt="2021-01-14T20:36:53.033" v="740"/>
          <ac:spMkLst>
            <pc:docMk/>
            <pc:sldMk cId="2432952328" sldId="265"/>
            <ac:spMk id="23" creationId="{BEE39D25-F6C3-49C6-9DCC-F22D92A9B2A2}"/>
          </ac:spMkLst>
        </pc:spChg>
        <pc:spChg chg="add">
          <ac:chgData name="Tom CHANG" userId="S::tom.chang@efrei.net::cf91580d-2a84-4688-b026-5fc6720a1200" providerId="AD" clId="Web-{0ECC579E-0322-4833-8323-7F549A510322}" dt="2021-01-14T20:36:53.033" v="740"/>
          <ac:spMkLst>
            <pc:docMk/>
            <pc:sldMk cId="2432952328" sldId="265"/>
            <ac:spMk id="27" creationId="{1B6A2B32-FA4E-4012-AA9A-4722860D13D9}"/>
          </ac:spMkLst>
        </pc:spChg>
        <pc:spChg chg="add">
          <ac:chgData name="Tom CHANG" userId="S::tom.chang@efrei.net::cf91580d-2a84-4688-b026-5fc6720a1200" providerId="AD" clId="Web-{0ECC579E-0322-4833-8323-7F549A510322}" dt="2021-01-14T20:36:53.033" v="740"/>
          <ac:spMkLst>
            <pc:docMk/>
            <pc:sldMk cId="2432952328" sldId="265"/>
            <ac:spMk id="29" creationId="{965B5ED8-112D-4362-947F-A3C0636F4C98}"/>
          </ac:spMkLst>
        </pc:spChg>
        <pc:picChg chg="mod ord">
          <ac:chgData name="Tom CHANG" userId="S::tom.chang@efrei.net::cf91580d-2a84-4688-b026-5fc6720a1200" providerId="AD" clId="Web-{0ECC579E-0322-4833-8323-7F549A510322}" dt="2021-01-14T20:36:53.033" v="740"/>
          <ac:picMkLst>
            <pc:docMk/>
            <pc:sldMk cId="2432952328" sldId="265"/>
            <ac:picMk id="12" creationId="{99E0D757-405F-44C3-BC42-889143BB9AE1}"/>
          </ac:picMkLst>
        </pc:picChg>
        <pc:picChg chg="mod ord">
          <ac:chgData name="Tom CHANG" userId="S::tom.chang@efrei.net::cf91580d-2a84-4688-b026-5fc6720a1200" providerId="AD" clId="Web-{0ECC579E-0322-4833-8323-7F549A510322}" dt="2021-01-14T20:36:53.033" v="740"/>
          <ac:picMkLst>
            <pc:docMk/>
            <pc:sldMk cId="2432952328" sldId="265"/>
            <ac:picMk id="14" creationId="{927B9EF8-4BC7-4C1C-95BC-A4A94839CA05}"/>
          </ac:picMkLst>
        </pc:picChg>
        <pc:cxnChg chg="add">
          <ac:chgData name="Tom CHANG" userId="S::tom.chang@efrei.net::cf91580d-2a84-4688-b026-5fc6720a1200" providerId="AD" clId="Web-{0ECC579E-0322-4833-8323-7F549A510322}" dt="2021-01-14T20:36:53.033" v="740"/>
          <ac:cxnSpMkLst>
            <pc:docMk/>
            <pc:sldMk cId="2432952328" sldId="265"/>
            <ac:cxnSpMk id="25" creationId="{F085D7B9-E066-4923-8CB7-294BF306296A}"/>
          </ac:cxnSpMkLst>
        </pc:cxnChg>
        <pc:cxnChg chg="add">
          <ac:chgData name="Tom CHANG" userId="S::tom.chang@efrei.net::cf91580d-2a84-4688-b026-5fc6720a1200" providerId="AD" clId="Web-{0ECC579E-0322-4833-8323-7F549A510322}" dt="2021-01-14T20:36:53.033" v="740"/>
          <ac:cxnSpMkLst>
            <pc:docMk/>
            <pc:sldMk cId="2432952328" sldId="265"/>
            <ac:cxnSpMk id="31" creationId="{0F90855A-CFDE-4C18-8007-CC1D26F553F9}"/>
          </ac:cxnSpMkLst>
        </pc:cxnChg>
      </pc:sldChg>
      <pc:sldChg chg="addSp delSp modSp mod setBg">
        <pc:chgData name="Tom CHANG" userId="S::tom.chang@efrei.net::cf91580d-2a84-4688-b026-5fc6720a1200" providerId="AD" clId="Web-{0ECC579E-0322-4833-8323-7F549A510322}" dt="2021-01-14T21:01:58.866" v="966" actId="20577"/>
        <pc:sldMkLst>
          <pc:docMk/>
          <pc:sldMk cId="3488551890" sldId="266"/>
        </pc:sldMkLst>
        <pc:spChg chg="mod ord">
          <ac:chgData name="Tom CHANG" userId="S::tom.chang@efrei.net::cf91580d-2a84-4688-b026-5fc6720a1200" providerId="AD" clId="Web-{0ECC579E-0322-4833-8323-7F549A510322}" dt="2021-01-14T21:00:45.161" v="946" actId="14100"/>
          <ac:spMkLst>
            <pc:docMk/>
            <pc:sldMk cId="3488551890" sldId="266"/>
            <ac:spMk id="2" creationId="{F6558E67-1A5D-47AD-AB20-3C914963BB5B}"/>
          </ac:spMkLst>
        </pc:spChg>
        <pc:spChg chg="mod">
          <ac:chgData name="Tom CHANG" userId="S::tom.chang@efrei.net::cf91580d-2a84-4688-b026-5fc6720a1200" providerId="AD" clId="Web-{0ECC579E-0322-4833-8323-7F549A510322}" dt="2021-01-14T21:01:58.866" v="966" actId="20577"/>
          <ac:spMkLst>
            <pc:docMk/>
            <pc:sldMk cId="3488551890" sldId="266"/>
            <ac:spMk id="5" creationId="{50113331-591B-446D-B76E-D5C326272593}"/>
          </ac:spMkLst>
        </pc:spChg>
        <pc:spChg chg="del mod">
          <ac:chgData name="Tom CHANG" userId="S::tom.chang@efrei.net::cf91580d-2a84-4688-b026-5fc6720a1200" providerId="AD" clId="Web-{0ECC579E-0322-4833-8323-7F549A510322}" dt="2021-01-14T20:42:13.150" v="761"/>
          <ac:spMkLst>
            <pc:docMk/>
            <pc:sldMk cId="3488551890" sldId="266"/>
            <ac:spMk id="6" creationId="{30A7BDFA-1CAE-4FD2-96E0-F61BC88269EC}"/>
          </ac:spMkLst>
        </pc:spChg>
        <pc:spChg chg="add del mod">
          <ac:chgData name="Tom CHANG" userId="S::tom.chang@efrei.net::cf91580d-2a84-4688-b026-5fc6720a1200" providerId="AD" clId="Web-{0ECC579E-0322-4833-8323-7F549A510322}" dt="2021-01-14T21:00:10.582" v="938"/>
          <ac:spMkLst>
            <pc:docMk/>
            <pc:sldMk cId="3488551890" sldId="266"/>
            <ac:spMk id="8" creationId="{9831761C-9C4B-48C4-945B-79CC3B03C98A}"/>
          </ac:spMkLst>
        </pc:spChg>
        <pc:spChg chg="add del">
          <ac:chgData name="Tom CHANG" userId="S::tom.chang@efrei.net::cf91580d-2a84-4688-b026-5fc6720a1200" providerId="AD" clId="Web-{0ECC579E-0322-4833-8323-7F549A510322}" dt="2021-01-14T21:00:07.082" v="936"/>
          <ac:spMkLst>
            <pc:docMk/>
            <pc:sldMk cId="3488551890" sldId="266"/>
            <ac:spMk id="11" creationId="{9D25F302-27C5-414F-97F8-6EA0A6C028BA}"/>
          </ac:spMkLst>
        </pc:spChg>
        <pc:spChg chg="add del">
          <ac:chgData name="Tom CHANG" userId="S::tom.chang@efrei.net::cf91580d-2a84-4688-b026-5fc6720a1200" providerId="AD" clId="Web-{0ECC579E-0322-4833-8323-7F549A510322}" dt="2021-01-14T21:00:07.082" v="936"/>
          <ac:spMkLst>
            <pc:docMk/>
            <pc:sldMk cId="3488551890" sldId="266"/>
            <ac:spMk id="13" creationId="{830A36F8-48C2-4842-A87B-8CE8DF4E7FD2}"/>
          </ac:spMkLst>
        </pc:spChg>
        <pc:spChg chg="add del">
          <ac:chgData name="Tom CHANG" userId="S::tom.chang@efrei.net::cf91580d-2a84-4688-b026-5fc6720a1200" providerId="AD" clId="Web-{0ECC579E-0322-4833-8323-7F549A510322}" dt="2021-01-14T21:00:07.082" v="936"/>
          <ac:spMkLst>
            <pc:docMk/>
            <pc:sldMk cId="3488551890" sldId="266"/>
            <ac:spMk id="15" creationId="{7F488E8B-4E1E-4402-8935-D4E6C02615C7}"/>
          </ac:spMkLst>
        </pc:spChg>
        <pc:spChg chg="add del">
          <ac:chgData name="Tom CHANG" userId="S::tom.chang@efrei.net::cf91580d-2a84-4688-b026-5fc6720a1200" providerId="AD" clId="Web-{0ECC579E-0322-4833-8323-7F549A510322}" dt="2021-01-14T21:00:07.082" v="936"/>
          <ac:spMkLst>
            <pc:docMk/>
            <pc:sldMk cId="3488551890" sldId="266"/>
            <ac:spMk id="17" creationId="{A1742174-DE20-4495-A5D8-1FC1458B5CED}"/>
          </ac:spMkLst>
        </pc:spChg>
        <pc:spChg chg="add del">
          <ac:chgData name="Tom CHANG" userId="S::tom.chang@efrei.net::cf91580d-2a84-4688-b026-5fc6720a1200" providerId="AD" clId="Web-{0ECC579E-0322-4833-8323-7F549A510322}" dt="2021-01-14T21:00:07.082" v="936"/>
          <ac:spMkLst>
            <pc:docMk/>
            <pc:sldMk cId="3488551890" sldId="266"/>
            <ac:spMk id="18" creationId="{B34F5AD2-EDBD-4BBD-A55C-EAFFD0C7097A}"/>
          </ac:spMkLst>
        </pc:spChg>
        <pc:spChg chg="add del">
          <ac:chgData name="Tom CHANG" userId="S::tom.chang@efrei.net::cf91580d-2a84-4688-b026-5fc6720a1200" providerId="AD" clId="Web-{0ECC579E-0322-4833-8323-7F549A510322}" dt="2021-01-14T21:00:07.082" v="936"/>
          <ac:spMkLst>
            <pc:docMk/>
            <pc:sldMk cId="3488551890" sldId="266"/>
            <ac:spMk id="19" creationId="{450D3AD2-FA80-415F-A9CE-54D884561CD7}"/>
          </ac:spMkLst>
        </pc:spChg>
        <pc:spChg chg="add del">
          <ac:chgData name="Tom CHANG" userId="S::tom.chang@efrei.net::cf91580d-2a84-4688-b026-5fc6720a1200" providerId="AD" clId="Web-{0ECC579E-0322-4833-8323-7F549A510322}" dt="2021-01-14T20:59:11.206" v="911"/>
          <ac:spMkLst>
            <pc:docMk/>
            <pc:sldMk cId="3488551890" sldId="266"/>
            <ac:spMk id="20" creationId="{C3896A03-3945-419A-B66B-4EE266EDD152}"/>
          </ac:spMkLst>
        </pc:spChg>
        <pc:spChg chg="add del">
          <ac:chgData name="Tom CHANG" userId="S::tom.chang@efrei.net::cf91580d-2a84-4688-b026-5fc6720a1200" providerId="AD" clId="Web-{0ECC579E-0322-4833-8323-7F549A510322}" dt="2021-01-14T20:59:11.206" v="911"/>
          <ac:spMkLst>
            <pc:docMk/>
            <pc:sldMk cId="3488551890" sldId="266"/>
            <ac:spMk id="22" creationId="{B34F5AD2-EDBD-4BBD-A55C-EAFFD0C7097A}"/>
          </ac:spMkLst>
        </pc:spChg>
        <pc:spChg chg="add del">
          <ac:chgData name="Tom CHANG" userId="S::tom.chang@efrei.net::cf91580d-2a84-4688-b026-5fc6720a1200" providerId="AD" clId="Web-{0ECC579E-0322-4833-8323-7F549A510322}" dt="2021-01-14T20:59:11.206" v="911"/>
          <ac:spMkLst>
            <pc:docMk/>
            <pc:sldMk cId="3488551890" sldId="266"/>
            <ac:spMk id="24" creationId="{450D3AD2-FA80-415F-A9CE-54D884561CD7}"/>
          </ac:spMkLst>
        </pc:spChg>
        <pc:picChg chg="del mod ord">
          <ac:chgData name="Tom CHANG" userId="S::tom.chang@efrei.net::cf91580d-2a84-4688-b026-5fc6720a1200" providerId="AD" clId="Web-{0ECC579E-0322-4833-8323-7F549A510322}" dt="2021-01-14T21:00:09.520" v="937"/>
          <ac:picMkLst>
            <pc:docMk/>
            <pc:sldMk cId="3488551890" sldId="266"/>
            <ac:picMk id="4" creationId="{1C36E7CB-CFF0-42B1-BFDB-E3EB84EE63E6}"/>
          </ac:picMkLst>
        </pc:picChg>
        <pc:picChg chg="add mod ord">
          <ac:chgData name="Tom CHANG" userId="S::tom.chang@efrei.net::cf91580d-2a84-4688-b026-5fc6720a1200" providerId="AD" clId="Web-{0ECC579E-0322-4833-8323-7F549A510322}" dt="2021-01-14T21:00:19.676" v="941" actId="1076"/>
          <ac:picMkLst>
            <pc:docMk/>
            <pc:sldMk cId="3488551890" sldId="266"/>
            <ac:picMk id="9" creationId="{999954A1-E68D-49A9-8BE7-235B417920CA}"/>
          </ac:picMkLst>
        </pc:picChg>
      </pc:sldChg>
      <pc:sldChg chg="addSp delSp modSp">
        <pc:chgData name="Tom CHANG" userId="S::tom.chang@efrei.net::cf91580d-2a84-4688-b026-5fc6720a1200" providerId="AD" clId="Web-{0ECC579E-0322-4833-8323-7F549A510322}" dt="2021-01-14T21:03:57.307" v="995" actId="14100"/>
        <pc:sldMkLst>
          <pc:docMk/>
          <pc:sldMk cId="337391748" sldId="267"/>
        </pc:sldMkLst>
        <pc:spChg chg="mod">
          <ac:chgData name="Tom CHANG" userId="S::tom.chang@efrei.net::cf91580d-2a84-4688-b026-5fc6720a1200" providerId="AD" clId="Web-{0ECC579E-0322-4833-8323-7F549A510322}" dt="2021-01-14T20:29:50.772" v="660" actId="20577"/>
          <ac:spMkLst>
            <pc:docMk/>
            <pc:sldMk cId="337391748" sldId="267"/>
            <ac:spMk id="2" creationId="{E1BC4071-ADA0-4156-86D4-3AE797F5CF84}"/>
          </ac:spMkLst>
        </pc:spChg>
        <pc:spChg chg="mod">
          <ac:chgData name="Tom CHANG" userId="S::tom.chang@efrei.net::cf91580d-2a84-4688-b026-5fc6720a1200" providerId="AD" clId="Web-{0ECC579E-0322-4833-8323-7F549A510322}" dt="2021-01-14T21:03:57.307" v="995" actId="14100"/>
          <ac:spMkLst>
            <pc:docMk/>
            <pc:sldMk cId="337391748" sldId="267"/>
            <ac:spMk id="3" creationId="{37A60661-87B2-4219-9357-3FD1BE88E6E7}"/>
          </ac:spMkLst>
        </pc:spChg>
        <pc:spChg chg="del">
          <ac:chgData name="Tom CHANG" userId="S::tom.chang@efrei.net::cf91580d-2a84-4688-b026-5fc6720a1200" providerId="AD" clId="Web-{0ECC579E-0322-4833-8323-7F549A510322}" dt="2021-01-14T20:13:00.747" v="518"/>
          <ac:spMkLst>
            <pc:docMk/>
            <pc:sldMk cId="337391748" sldId="267"/>
            <ac:spMk id="9" creationId="{18FD74D4-C0F3-4E5B-9628-885593F0B528}"/>
          </ac:spMkLst>
        </pc:spChg>
        <pc:spChg chg="del">
          <ac:chgData name="Tom CHANG" userId="S::tom.chang@efrei.net::cf91580d-2a84-4688-b026-5fc6720a1200" providerId="AD" clId="Web-{0ECC579E-0322-4833-8323-7F549A510322}" dt="2021-01-14T20:13:00.747" v="518"/>
          <ac:spMkLst>
            <pc:docMk/>
            <pc:sldMk cId="337391748" sldId="267"/>
            <ac:spMk id="11" creationId="{E64FA8EC-281F-4A47-AF2E-9F85F2AABC2E}"/>
          </ac:spMkLst>
        </pc:spChg>
        <pc:spChg chg="add">
          <ac:chgData name="Tom CHANG" userId="S::tom.chang@efrei.net::cf91580d-2a84-4688-b026-5fc6720a1200" providerId="AD" clId="Web-{0ECC579E-0322-4833-8323-7F549A510322}" dt="2021-01-14T20:13:00.747" v="518"/>
          <ac:spMkLst>
            <pc:docMk/>
            <pc:sldMk cId="337391748" sldId="267"/>
            <ac:spMk id="16" creationId="{2B566528-1B12-4246-9431-5C2D7D081168}"/>
          </ac:spMkLst>
        </pc:spChg>
        <pc:spChg chg="add">
          <ac:chgData name="Tom CHANG" userId="S::tom.chang@efrei.net::cf91580d-2a84-4688-b026-5fc6720a1200" providerId="AD" clId="Web-{0ECC579E-0322-4833-8323-7F549A510322}" dt="2021-01-14T20:13:00.747" v="518"/>
          <ac:spMkLst>
            <pc:docMk/>
            <pc:sldMk cId="337391748" sldId="267"/>
            <ac:spMk id="18" creationId="{D3F51FEB-38FB-4F6C-9F7B-2F2AFAB65463}"/>
          </ac:spMkLst>
        </pc:spChg>
        <pc:spChg chg="add">
          <ac:chgData name="Tom CHANG" userId="S::tom.chang@efrei.net::cf91580d-2a84-4688-b026-5fc6720a1200" providerId="AD" clId="Web-{0ECC579E-0322-4833-8323-7F549A510322}" dt="2021-01-14T20:13:00.747" v="518"/>
          <ac:spMkLst>
            <pc:docMk/>
            <pc:sldMk cId="337391748" sldId="267"/>
            <ac:spMk id="20" creationId="{1E547BA6-BAE0-43BB-A7CA-60F69CE252F0}"/>
          </ac:spMkLst>
        </pc:spChg>
        <pc:grpChg chg="add">
          <ac:chgData name="Tom CHANG" userId="S::tom.chang@efrei.net::cf91580d-2a84-4688-b026-5fc6720a1200" providerId="AD" clId="Web-{0ECC579E-0322-4833-8323-7F549A510322}" dt="2021-01-14T20:13:00.747" v="518"/>
          <ac:grpSpMkLst>
            <pc:docMk/>
            <pc:sldMk cId="337391748" sldId="267"/>
            <ac:grpSpMk id="22" creationId="{15CBE6EC-46EF-45D9-8E16-DCDC5917CA31}"/>
          </ac:grpSpMkLst>
        </pc:grpChg>
        <pc:picChg chg="mod">
          <ac:chgData name="Tom CHANG" userId="S::tom.chang@efrei.net::cf91580d-2a84-4688-b026-5fc6720a1200" providerId="AD" clId="Web-{0ECC579E-0322-4833-8323-7F549A510322}" dt="2021-01-14T21:03:52.010" v="994" actId="1076"/>
          <ac:picMkLst>
            <pc:docMk/>
            <pc:sldMk cId="337391748" sldId="267"/>
            <ac:picMk id="4" creationId="{105079C0-A4A8-4AEA-A027-2353A3E1A5C8}"/>
          </ac:picMkLst>
        </pc:picChg>
      </pc:sldChg>
      <pc:sldChg chg="addSp delSp modSp mod setBg setClrOvrMap">
        <pc:chgData name="Tom CHANG" userId="S::tom.chang@efrei.net::cf91580d-2a84-4688-b026-5fc6720a1200" providerId="AD" clId="Web-{0ECC579E-0322-4833-8323-7F549A510322}" dt="2021-01-14T20:14:35.484" v="532" actId="20577"/>
        <pc:sldMkLst>
          <pc:docMk/>
          <pc:sldMk cId="1937598833" sldId="268"/>
        </pc:sldMkLst>
        <pc:spChg chg="mod">
          <ac:chgData name="Tom CHANG" userId="S::tom.chang@efrei.net::cf91580d-2a84-4688-b026-5fc6720a1200" providerId="AD" clId="Web-{0ECC579E-0322-4833-8323-7F549A510322}" dt="2021-01-14T20:12:51.888" v="517"/>
          <ac:spMkLst>
            <pc:docMk/>
            <pc:sldMk cId="1937598833" sldId="268"/>
            <ac:spMk id="2" creationId="{8639D580-FEDB-432B-9FC6-EE189BBE5DA1}"/>
          </ac:spMkLst>
        </pc:spChg>
        <pc:spChg chg="mod">
          <ac:chgData name="Tom CHANG" userId="S::tom.chang@efrei.net::cf91580d-2a84-4688-b026-5fc6720a1200" providerId="AD" clId="Web-{0ECC579E-0322-4833-8323-7F549A510322}" dt="2021-01-14T20:14:35.484" v="532" actId="20577"/>
          <ac:spMkLst>
            <pc:docMk/>
            <pc:sldMk cId="1937598833" sldId="268"/>
            <ac:spMk id="6" creationId="{D4DE5B23-2BF1-467B-A3CA-5A1274695C22}"/>
          </ac:spMkLst>
        </pc:spChg>
        <pc:spChg chg="add del">
          <ac:chgData name="Tom CHANG" userId="S::tom.chang@efrei.net::cf91580d-2a84-4688-b026-5fc6720a1200" providerId="AD" clId="Web-{0ECC579E-0322-4833-8323-7F549A510322}" dt="2021-01-14T19:50:08.136" v="472"/>
          <ac:spMkLst>
            <pc:docMk/>
            <pc:sldMk cId="1937598833" sldId="268"/>
            <ac:spMk id="8" creationId="{73DE2CFE-42F2-48F0-8706-5264E012B10C}"/>
          </ac:spMkLst>
        </pc:spChg>
        <pc:spChg chg="add del">
          <ac:chgData name="Tom CHANG" userId="S::tom.chang@efrei.net::cf91580d-2a84-4688-b026-5fc6720a1200" providerId="AD" clId="Web-{0ECC579E-0322-4833-8323-7F549A510322}" dt="2021-01-14T19:50:25.761" v="474"/>
          <ac:spMkLst>
            <pc:docMk/>
            <pc:sldMk cId="1937598833" sldId="268"/>
            <ac:spMk id="9" creationId="{56C20283-73E0-40EC-8AD8-057F581F64C2}"/>
          </ac:spMkLst>
        </pc:spChg>
        <pc:spChg chg="add">
          <ac:chgData name="Tom CHANG" userId="S::tom.chang@efrei.net::cf91580d-2a84-4688-b026-5fc6720a1200" providerId="AD" clId="Web-{0ECC579E-0322-4833-8323-7F549A510322}" dt="2021-01-14T20:12:51.888" v="517"/>
          <ac:spMkLst>
            <pc:docMk/>
            <pc:sldMk cId="1937598833" sldId="268"/>
            <ac:spMk id="10" creationId="{2B566528-1B12-4246-9431-5C2D7D081168}"/>
          </ac:spMkLst>
        </pc:spChg>
        <pc:spChg chg="add">
          <ac:chgData name="Tom CHANG" userId="S::tom.chang@efrei.net::cf91580d-2a84-4688-b026-5fc6720a1200" providerId="AD" clId="Web-{0ECC579E-0322-4833-8323-7F549A510322}" dt="2021-01-14T20:12:51.888" v="517"/>
          <ac:spMkLst>
            <pc:docMk/>
            <pc:sldMk cId="1937598833" sldId="268"/>
            <ac:spMk id="12" creationId="{D3F51FEB-38FB-4F6C-9F7B-2F2AFAB65463}"/>
          </ac:spMkLst>
        </pc:spChg>
        <pc:spChg chg="add del">
          <ac:chgData name="Tom CHANG" userId="S::tom.chang@efrei.net::cf91580d-2a84-4688-b026-5fc6720a1200" providerId="AD" clId="Web-{0ECC579E-0322-4833-8323-7F549A510322}" dt="2021-01-14T19:50:25.761" v="474"/>
          <ac:spMkLst>
            <pc:docMk/>
            <pc:sldMk cId="1937598833" sldId="268"/>
            <ac:spMk id="13" creationId="{3FCC729B-E528-40C3-82D3-BA4375575E87}"/>
          </ac:spMkLst>
        </pc:spChg>
        <pc:spChg chg="add">
          <ac:chgData name="Tom CHANG" userId="S::tom.chang@efrei.net::cf91580d-2a84-4688-b026-5fc6720a1200" providerId="AD" clId="Web-{0ECC579E-0322-4833-8323-7F549A510322}" dt="2021-01-14T20:12:51.888" v="517"/>
          <ac:spMkLst>
            <pc:docMk/>
            <pc:sldMk cId="1937598833" sldId="268"/>
            <ac:spMk id="14" creationId="{1E547BA6-BAE0-43BB-A7CA-60F69CE252F0}"/>
          </ac:spMkLst>
        </pc:spChg>
        <pc:spChg chg="add del">
          <ac:chgData name="Tom CHANG" userId="S::tom.chang@efrei.net::cf91580d-2a84-4688-b026-5fc6720a1200" providerId="AD" clId="Web-{0ECC579E-0322-4833-8323-7F549A510322}" dt="2021-01-14T19:50:25.761" v="474"/>
          <ac:spMkLst>
            <pc:docMk/>
            <pc:sldMk cId="1937598833" sldId="268"/>
            <ac:spMk id="15" creationId="{58F1FB8D-1842-4A04-998D-6CF047AB2790}"/>
          </ac:spMkLst>
        </pc:spChg>
        <pc:grpChg chg="add">
          <ac:chgData name="Tom CHANG" userId="S::tom.chang@efrei.net::cf91580d-2a84-4688-b026-5fc6720a1200" providerId="AD" clId="Web-{0ECC579E-0322-4833-8323-7F549A510322}" dt="2021-01-14T20:12:51.888" v="517"/>
          <ac:grpSpMkLst>
            <pc:docMk/>
            <pc:sldMk cId="1937598833" sldId="268"/>
            <ac:grpSpMk id="17" creationId="{912209CB-3E4C-43AE-B507-08269FAE89F5}"/>
          </ac:grpSpMkLst>
        </pc:grpChg>
        <pc:picChg chg="mod ord">
          <ac:chgData name="Tom CHANG" userId="S::tom.chang@efrei.net::cf91580d-2a84-4688-b026-5fc6720a1200" providerId="AD" clId="Web-{0ECC579E-0322-4833-8323-7F549A510322}" dt="2021-01-14T20:12:51.888" v="517"/>
          <ac:picMkLst>
            <pc:docMk/>
            <pc:sldMk cId="1937598833" sldId="268"/>
            <ac:picMk id="4" creationId="{A4ABBBDB-C660-4BE2-8F33-56C4A01EB29F}"/>
          </ac:picMkLst>
        </pc:picChg>
      </pc:sldChg>
      <pc:sldChg chg="addSp delSp modSp mod setBg">
        <pc:chgData name="Tom CHANG" userId="S::tom.chang@efrei.net::cf91580d-2a84-4688-b026-5fc6720a1200" providerId="AD" clId="Web-{0ECC579E-0322-4833-8323-7F549A510322}" dt="2021-01-14T20:15:44.642" v="542" actId="20577"/>
        <pc:sldMkLst>
          <pc:docMk/>
          <pc:sldMk cId="56857339" sldId="269"/>
        </pc:sldMkLst>
        <pc:spChg chg="mod">
          <ac:chgData name="Tom CHANG" userId="S::tom.chang@efrei.net::cf91580d-2a84-4688-b026-5fc6720a1200" providerId="AD" clId="Web-{0ECC579E-0322-4833-8323-7F549A510322}" dt="2021-01-14T20:13:56.968" v="524"/>
          <ac:spMkLst>
            <pc:docMk/>
            <pc:sldMk cId="56857339" sldId="269"/>
            <ac:spMk id="2" creationId="{FCA2C7B8-6DD0-4EA5-A153-CE8D40B0DAE5}"/>
          </ac:spMkLst>
        </pc:spChg>
        <pc:spChg chg="del mod">
          <ac:chgData name="Tom CHANG" userId="S::tom.chang@efrei.net::cf91580d-2a84-4688-b026-5fc6720a1200" providerId="AD" clId="Web-{0ECC579E-0322-4833-8323-7F549A510322}" dt="2021-01-14T19:53:00.562" v="503"/>
          <ac:spMkLst>
            <pc:docMk/>
            <pc:sldMk cId="56857339" sldId="269"/>
            <ac:spMk id="3" creationId="{98D2A04D-6712-41EB-892B-9863E67A28E9}"/>
          </ac:spMkLst>
        </pc:spChg>
        <pc:spChg chg="del mod">
          <ac:chgData name="Tom CHANG" userId="S::tom.chang@efrei.net::cf91580d-2a84-4688-b026-5fc6720a1200" providerId="AD" clId="Web-{0ECC579E-0322-4833-8323-7F549A510322}" dt="2021-01-14T19:32:59.720" v="17"/>
          <ac:spMkLst>
            <pc:docMk/>
            <pc:sldMk cId="56857339" sldId="269"/>
            <ac:spMk id="3" creationId="{FDBCAE0F-4FEC-464E-A3FE-F8509A270A85}"/>
          </ac:spMkLst>
        </pc:spChg>
        <pc:spChg chg="add mod ord">
          <ac:chgData name="Tom CHANG" userId="S::tom.chang@efrei.net::cf91580d-2a84-4688-b026-5fc6720a1200" providerId="AD" clId="Web-{0ECC579E-0322-4833-8323-7F549A510322}" dt="2021-01-14T20:15:44.642" v="542" actId="20577"/>
          <ac:spMkLst>
            <pc:docMk/>
            <pc:sldMk cId="56857339" sldId="269"/>
            <ac:spMk id="6" creationId="{58E91F3B-1CC9-4E91-9459-B69A08EC2C90}"/>
          </ac:spMkLst>
        </pc:spChg>
        <pc:spChg chg="add del mod">
          <ac:chgData name="Tom CHANG" userId="S::tom.chang@efrei.net::cf91580d-2a84-4688-b026-5fc6720a1200" providerId="AD" clId="Web-{0ECC579E-0322-4833-8323-7F549A510322}" dt="2021-01-14T19:34:21.034" v="49"/>
          <ac:spMkLst>
            <pc:docMk/>
            <pc:sldMk cId="56857339" sldId="269"/>
            <ac:spMk id="8" creationId="{F2BDDF70-6F24-46E1-A969-9161BD2C8AE8}"/>
          </ac:spMkLst>
        </pc:spChg>
        <pc:spChg chg="add del">
          <ac:chgData name="Tom CHANG" userId="S::tom.chang@efrei.net::cf91580d-2a84-4688-b026-5fc6720a1200" providerId="AD" clId="Web-{0ECC579E-0322-4833-8323-7F549A510322}" dt="2021-01-14T20:13:56.968" v="524"/>
          <ac:spMkLst>
            <pc:docMk/>
            <pc:sldMk cId="56857339" sldId="269"/>
            <ac:spMk id="15" creationId="{2B566528-1B12-4246-9431-5C2D7D081168}"/>
          </ac:spMkLst>
        </pc:spChg>
        <pc:spChg chg="add del">
          <ac:chgData name="Tom CHANG" userId="S::tom.chang@efrei.net::cf91580d-2a84-4688-b026-5fc6720a1200" providerId="AD" clId="Web-{0ECC579E-0322-4833-8323-7F549A510322}" dt="2021-01-14T20:13:56.968" v="524"/>
          <ac:spMkLst>
            <pc:docMk/>
            <pc:sldMk cId="56857339" sldId="269"/>
            <ac:spMk id="28" creationId="{C4E4288A-DFC8-40A2-90E5-70E851A933AD}"/>
          </ac:spMkLst>
        </pc:spChg>
        <pc:spChg chg="add del">
          <ac:chgData name="Tom CHANG" userId="S::tom.chang@efrei.net::cf91580d-2a84-4688-b026-5fc6720a1200" providerId="AD" clId="Web-{0ECC579E-0322-4833-8323-7F549A510322}" dt="2021-01-14T20:13:56.968" v="524"/>
          <ac:spMkLst>
            <pc:docMk/>
            <pc:sldMk cId="56857339" sldId="269"/>
            <ac:spMk id="34" creationId="{BD2BFF02-DF78-4F07-B176-52514E13127D}"/>
          </ac:spMkLst>
        </pc:spChg>
        <pc:spChg chg="add del">
          <ac:chgData name="Tom CHANG" userId="S::tom.chang@efrei.net::cf91580d-2a84-4688-b026-5fc6720a1200" providerId="AD" clId="Web-{0ECC579E-0322-4833-8323-7F549A510322}" dt="2021-01-14T20:13:56.968" v="524"/>
          <ac:spMkLst>
            <pc:docMk/>
            <pc:sldMk cId="56857339" sldId="269"/>
            <ac:spMk id="36" creationId="{0DB06EAB-7D8C-403A-86C5-B5FD79A13650}"/>
          </ac:spMkLst>
        </pc:spChg>
        <pc:grpChg chg="add del">
          <ac:chgData name="Tom CHANG" userId="S::tom.chang@efrei.net::cf91580d-2a84-4688-b026-5fc6720a1200" providerId="AD" clId="Web-{0ECC579E-0322-4833-8323-7F549A510322}" dt="2021-01-14T20:13:56.968" v="524"/>
          <ac:grpSpMkLst>
            <pc:docMk/>
            <pc:sldMk cId="56857339" sldId="269"/>
            <ac:grpSpMk id="17" creationId="{5995D10D-E9C9-47DB-AE7E-801FEF38F5C9}"/>
          </ac:grpSpMkLst>
        </pc:grpChg>
        <pc:grpChg chg="add del">
          <ac:chgData name="Tom CHANG" userId="S::tom.chang@efrei.net::cf91580d-2a84-4688-b026-5fc6720a1200" providerId="AD" clId="Web-{0ECC579E-0322-4833-8323-7F549A510322}" dt="2021-01-14T20:13:56.968" v="524"/>
          <ac:grpSpMkLst>
            <pc:docMk/>
            <pc:sldMk cId="56857339" sldId="269"/>
            <ac:grpSpMk id="21" creationId="{828A5161-06F1-46CF-8AD7-844680A59E13}"/>
          </ac:grpSpMkLst>
        </pc:grpChg>
        <pc:grpChg chg="add del">
          <ac:chgData name="Tom CHANG" userId="S::tom.chang@efrei.net::cf91580d-2a84-4688-b026-5fc6720a1200" providerId="AD" clId="Web-{0ECC579E-0322-4833-8323-7F549A510322}" dt="2021-01-14T20:13:56.968" v="524"/>
          <ac:grpSpMkLst>
            <pc:docMk/>
            <pc:sldMk cId="56857339" sldId="269"/>
            <ac:grpSpMk id="30" creationId="{B63C2D82-D4FA-4A37-BB01-1E7B21E4FF20}"/>
          </ac:grpSpMkLst>
        </pc:grpChg>
        <pc:picChg chg="add del mod ord">
          <ac:chgData name="Tom CHANG" userId="S::tom.chang@efrei.net::cf91580d-2a84-4688-b026-5fc6720a1200" providerId="AD" clId="Web-{0ECC579E-0322-4833-8323-7F549A510322}" dt="2021-01-14T19:34:19.894" v="48"/>
          <ac:picMkLst>
            <pc:docMk/>
            <pc:sldMk cId="56857339" sldId="269"/>
            <ac:picMk id="4" creationId="{11683397-B2E9-4CC4-9AD9-400DE25DACF3}"/>
          </ac:picMkLst>
        </pc:picChg>
        <pc:picChg chg="add mod ord">
          <ac:chgData name="Tom CHANG" userId="S::tom.chang@efrei.net::cf91580d-2a84-4688-b026-5fc6720a1200" providerId="AD" clId="Web-{0ECC579E-0322-4833-8323-7F549A510322}" dt="2021-01-14T20:13:56.968" v="524"/>
          <ac:picMkLst>
            <pc:docMk/>
            <pc:sldMk cId="56857339" sldId="269"/>
            <ac:picMk id="9" creationId="{F6C26F42-0331-465A-BCD7-67FD88DBC60B}"/>
          </ac:picMkLst>
        </pc:picChg>
        <pc:picChg chg="add mod">
          <ac:chgData name="Tom CHANG" userId="S::tom.chang@efrei.net::cf91580d-2a84-4688-b026-5fc6720a1200" providerId="AD" clId="Web-{0ECC579E-0322-4833-8323-7F549A510322}" dt="2021-01-14T20:13:56.968" v="524"/>
          <ac:picMkLst>
            <pc:docMk/>
            <pc:sldMk cId="56857339" sldId="269"/>
            <ac:picMk id="10" creationId="{75D6DB7D-4D43-42AD-ADCA-E5ADB07FEF2E}"/>
          </ac:picMkLst>
        </pc:picChg>
      </pc:sldChg>
      <pc:sldChg chg="addSp delSp modSp mod setBg">
        <pc:chgData name="Tom CHANG" userId="S::tom.chang@efrei.net::cf91580d-2a84-4688-b026-5fc6720a1200" providerId="AD" clId="Web-{0ECC579E-0322-4833-8323-7F549A510322}" dt="2021-01-14T20:08:43.866" v="504"/>
        <pc:sldMkLst>
          <pc:docMk/>
          <pc:sldMk cId="3799628029" sldId="270"/>
        </pc:sldMkLst>
        <pc:spChg chg="mod">
          <ac:chgData name="Tom CHANG" userId="S::tom.chang@efrei.net::cf91580d-2a84-4688-b026-5fc6720a1200" providerId="AD" clId="Web-{0ECC579E-0322-4833-8323-7F549A510322}" dt="2021-01-14T20:08:43.866" v="504"/>
          <ac:spMkLst>
            <pc:docMk/>
            <pc:sldMk cId="3799628029" sldId="270"/>
            <ac:spMk id="2" creationId="{3AC0EEED-3F64-43F9-96FD-1FAF7D5DE3BB}"/>
          </ac:spMkLst>
        </pc:spChg>
        <pc:spChg chg="del">
          <ac:chgData name="Tom CHANG" userId="S::tom.chang@efrei.net::cf91580d-2a84-4688-b026-5fc6720a1200" providerId="AD" clId="Web-{0ECC579E-0322-4833-8323-7F549A510322}" dt="2021-01-14T20:08:43.866" v="504"/>
          <ac:spMkLst>
            <pc:docMk/>
            <pc:sldMk cId="3799628029" sldId="270"/>
            <ac:spMk id="3" creationId="{F0118336-9786-4078-A7A6-31B8DE9937F3}"/>
          </ac:spMkLst>
        </pc:spChg>
        <pc:spChg chg="add">
          <ac:chgData name="Tom CHANG" userId="S::tom.chang@efrei.net::cf91580d-2a84-4688-b026-5fc6720a1200" providerId="AD" clId="Web-{0ECC579E-0322-4833-8323-7F549A510322}" dt="2021-01-14T20:08:43.866" v="504"/>
          <ac:spMkLst>
            <pc:docMk/>
            <pc:sldMk cId="3799628029" sldId="270"/>
            <ac:spMk id="8" creationId="{A8DB9CD9-59B1-4D73-BC4C-98796A48EF9B}"/>
          </ac:spMkLst>
        </pc:spChg>
        <pc:spChg chg="add">
          <ac:chgData name="Tom CHANG" userId="S::tom.chang@efrei.net::cf91580d-2a84-4688-b026-5fc6720a1200" providerId="AD" clId="Web-{0ECC579E-0322-4833-8323-7F549A510322}" dt="2021-01-14T20:08:43.866" v="504"/>
          <ac:spMkLst>
            <pc:docMk/>
            <pc:sldMk cId="3799628029" sldId="270"/>
            <ac:spMk id="10" creationId="{8874A6A9-41FF-4E33-AFA8-F9F81436A59E}"/>
          </ac:spMkLst>
        </pc:spChg>
        <pc:grpChg chg="add">
          <ac:chgData name="Tom CHANG" userId="S::tom.chang@efrei.net::cf91580d-2a84-4688-b026-5fc6720a1200" providerId="AD" clId="Web-{0ECC579E-0322-4833-8323-7F549A510322}" dt="2021-01-14T20:08:43.866" v="504"/>
          <ac:grpSpMkLst>
            <pc:docMk/>
            <pc:sldMk cId="3799628029" sldId="270"/>
            <ac:grpSpMk id="12" creationId="{721D730E-1F97-4071-B143-B05E6D2599BC}"/>
          </ac:grpSpMkLst>
        </pc:grpChg>
      </pc:sldChg>
      <pc:sldChg chg="modSp">
        <pc:chgData name="Tom CHANG" userId="S::tom.chang@efrei.net::cf91580d-2a84-4688-b026-5fc6720a1200" providerId="AD" clId="Web-{0ECC579E-0322-4833-8323-7F549A510322}" dt="2021-01-14T20:48:18.190" v="848" actId="14100"/>
        <pc:sldMkLst>
          <pc:docMk/>
          <pc:sldMk cId="3295163522" sldId="272"/>
        </pc:sldMkLst>
        <pc:spChg chg="mod">
          <ac:chgData name="Tom CHANG" userId="S::tom.chang@efrei.net::cf91580d-2a84-4688-b026-5fc6720a1200" providerId="AD" clId="Web-{0ECC579E-0322-4833-8323-7F549A510322}" dt="2021-01-14T20:48:18.190" v="848" actId="14100"/>
          <ac:spMkLst>
            <pc:docMk/>
            <pc:sldMk cId="3295163522" sldId="272"/>
            <ac:spMk id="3" creationId="{14446585-F3A1-4620-87ED-DB114AFE6821}"/>
          </ac:spMkLst>
        </pc:spChg>
      </pc:sldChg>
      <pc:sldChg chg="addSp modSp">
        <pc:chgData name="Tom CHANG" userId="S::tom.chang@efrei.net::cf91580d-2a84-4688-b026-5fc6720a1200" providerId="AD" clId="Web-{0ECC579E-0322-4833-8323-7F549A510322}" dt="2021-01-14T20:30:51.992" v="667" actId="20577"/>
        <pc:sldMkLst>
          <pc:docMk/>
          <pc:sldMk cId="2114934545" sldId="273"/>
        </pc:sldMkLst>
        <pc:spChg chg="add mod">
          <ac:chgData name="Tom CHANG" userId="S::tom.chang@efrei.net::cf91580d-2a84-4688-b026-5fc6720a1200" providerId="AD" clId="Web-{0ECC579E-0322-4833-8323-7F549A510322}" dt="2021-01-14T20:25:57.548" v="615" actId="14100"/>
          <ac:spMkLst>
            <pc:docMk/>
            <pc:sldMk cId="2114934545" sldId="273"/>
            <ac:spMk id="3" creationId="{58C64467-0E00-4C08-958A-65980BCFBC10}"/>
          </ac:spMkLst>
        </pc:spChg>
        <pc:spChg chg="mod">
          <ac:chgData name="Tom CHANG" userId="S::tom.chang@efrei.net::cf91580d-2a84-4688-b026-5fc6720a1200" providerId="AD" clId="Web-{0ECC579E-0322-4833-8323-7F549A510322}" dt="2021-01-14T20:30:51.992" v="667" actId="20577"/>
          <ac:spMkLst>
            <pc:docMk/>
            <pc:sldMk cId="2114934545" sldId="273"/>
            <ac:spMk id="5" creationId="{BCD8C422-3FB3-4BDA-AE9B-BE8CBAB0A35E}"/>
          </ac:spMkLst>
        </pc:spChg>
        <pc:spChg chg="mod">
          <ac:chgData name="Tom CHANG" userId="S::tom.chang@efrei.net::cf91580d-2a84-4688-b026-5fc6720a1200" providerId="AD" clId="Web-{0ECC579E-0322-4833-8323-7F549A510322}" dt="2021-01-14T20:28:40.145" v="650" actId="20577"/>
          <ac:spMkLst>
            <pc:docMk/>
            <pc:sldMk cId="2114934545" sldId="273"/>
            <ac:spMk id="11" creationId="{E2B44E9B-D4FF-4B1A-A003-EF00440F6200}"/>
          </ac:spMkLst>
        </pc:spChg>
        <pc:cxnChg chg="add mod">
          <ac:chgData name="Tom CHANG" userId="S::tom.chang@efrei.net::cf91580d-2a84-4688-b026-5fc6720a1200" providerId="AD" clId="Web-{0ECC579E-0322-4833-8323-7F549A510322}" dt="2021-01-14T20:26:04.939" v="617" actId="14100"/>
          <ac:cxnSpMkLst>
            <pc:docMk/>
            <pc:sldMk cId="2114934545" sldId="273"/>
            <ac:cxnSpMk id="4" creationId="{5C7E7A42-A7AB-4F7D-B8F1-74373A1F8957}"/>
          </ac:cxnSpMkLst>
        </pc:cxnChg>
      </pc:sldChg>
      <pc:sldChg chg="modSp">
        <pc:chgData name="Tom CHANG" userId="S::tom.chang@efrei.net::cf91580d-2a84-4688-b026-5fc6720a1200" providerId="AD" clId="Web-{0ECC579E-0322-4833-8323-7F549A510322}" dt="2021-01-14T21:04:41.995" v="998" actId="20577"/>
        <pc:sldMkLst>
          <pc:docMk/>
          <pc:sldMk cId="1938554713" sldId="274"/>
        </pc:sldMkLst>
        <pc:spChg chg="mod">
          <ac:chgData name="Tom CHANG" userId="S::tom.chang@efrei.net::cf91580d-2a84-4688-b026-5fc6720a1200" providerId="AD" clId="Web-{0ECC579E-0322-4833-8323-7F549A510322}" dt="2021-01-14T21:04:41.995" v="998" actId="20577"/>
          <ac:spMkLst>
            <pc:docMk/>
            <pc:sldMk cId="1938554713" sldId="274"/>
            <ac:spMk id="2" creationId="{1BFA0873-4ED1-41D9-9A76-1F790247AD5E}"/>
          </ac:spMkLst>
        </pc:spChg>
      </pc:sldChg>
      <pc:sldChg chg="addSp delSp modSp">
        <pc:chgData name="Tom CHANG" userId="S::tom.chang@efrei.net::cf91580d-2a84-4688-b026-5fc6720a1200" providerId="AD" clId="Web-{0ECC579E-0322-4833-8323-7F549A510322}" dt="2021-01-14T21:11:09.739" v="1040"/>
        <pc:sldMkLst>
          <pc:docMk/>
          <pc:sldMk cId="2175835563" sldId="275"/>
        </pc:sldMkLst>
        <pc:spChg chg="add del">
          <ac:chgData name="Tom CHANG" userId="S::tom.chang@efrei.net::cf91580d-2a84-4688-b026-5fc6720a1200" providerId="AD" clId="Web-{0ECC579E-0322-4833-8323-7F549A510322}" dt="2021-01-14T21:05:02.668" v="1002"/>
          <ac:spMkLst>
            <pc:docMk/>
            <pc:sldMk cId="2175835563" sldId="275"/>
            <ac:spMk id="2" creationId="{854B9DBB-1904-4DC5-90D0-B96DEFC175DD}"/>
          </ac:spMkLst>
        </pc:spChg>
        <pc:spChg chg="add mod">
          <ac:chgData name="Tom CHANG" userId="S::tom.chang@efrei.net::cf91580d-2a84-4688-b026-5fc6720a1200" providerId="AD" clId="Web-{0ECC579E-0322-4833-8323-7F549A510322}" dt="2021-01-14T21:05:07.387" v="1007" actId="20577"/>
          <ac:spMkLst>
            <pc:docMk/>
            <pc:sldMk cId="2175835563" sldId="275"/>
            <ac:spMk id="3" creationId="{DE219C25-2130-4786-A742-113E9266C43D}"/>
          </ac:spMkLst>
        </pc:spChg>
        <pc:spChg chg="add del mod">
          <ac:chgData name="Tom CHANG" userId="S::tom.chang@efrei.net::cf91580d-2a84-4688-b026-5fc6720a1200" providerId="AD" clId="Web-{0ECC579E-0322-4833-8323-7F549A510322}" dt="2021-01-14T21:11:09.739" v="1040"/>
          <ac:spMkLst>
            <pc:docMk/>
            <pc:sldMk cId="2175835563" sldId="275"/>
            <ac:spMk id="7" creationId="{7F54AA69-3A61-4BCA-8053-08005DB81658}"/>
          </ac:spMkLst>
        </pc:spChg>
      </pc:sldChg>
      <pc:sldChg chg="addSp delSp modSp">
        <pc:chgData name="Tom CHANG" userId="S::tom.chang@efrei.net::cf91580d-2a84-4688-b026-5fc6720a1200" providerId="AD" clId="Web-{0ECC579E-0322-4833-8323-7F549A510322}" dt="2021-01-14T21:05:24.371" v="1018" actId="20577"/>
        <pc:sldMkLst>
          <pc:docMk/>
          <pc:sldMk cId="823104255" sldId="276"/>
        </pc:sldMkLst>
        <pc:spChg chg="del mod">
          <ac:chgData name="Tom CHANG" userId="S::tom.chang@efrei.net::cf91580d-2a84-4688-b026-5fc6720a1200" providerId="AD" clId="Web-{0ECC579E-0322-4833-8323-7F549A510322}" dt="2021-01-14T21:05:15.762" v="1011"/>
          <ac:spMkLst>
            <pc:docMk/>
            <pc:sldMk cId="823104255" sldId="276"/>
            <ac:spMk id="2" creationId="{53B25F92-8A49-40F6-B395-985FD554065F}"/>
          </ac:spMkLst>
        </pc:spChg>
        <pc:spChg chg="add mod">
          <ac:chgData name="Tom CHANG" userId="S::tom.chang@efrei.net::cf91580d-2a84-4688-b026-5fc6720a1200" providerId="AD" clId="Web-{0ECC579E-0322-4833-8323-7F549A510322}" dt="2021-01-14T21:05:24.371" v="1018" actId="20577"/>
          <ac:spMkLst>
            <pc:docMk/>
            <pc:sldMk cId="823104255" sldId="276"/>
            <ac:spMk id="3" creationId="{77FC8020-00BD-414E-A9C4-0266469CE0AB}"/>
          </ac:spMkLst>
        </pc:spChg>
      </pc:sldChg>
      <pc:sldChg chg="addSp delSp modSp mod setBg">
        <pc:chgData name="Tom CHANG" userId="S::tom.chang@efrei.net::cf91580d-2a84-4688-b026-5fc6720a1200" providerId="AD" clId="Web-{0ECC579E-0322-4833-8323-7F549A510322}" dt="2021-01-14T20:51:42.711" v="869" actId="20577"/>
        <pc:sldMkLst>
          <pc:docMk/>
          <pc:sldMk cId="2165191125" sldId="278"/>
        </pc:sldMkLst>
        <pc:spChg chg="mod">
          <ac:chgData name="Tom CHANG" userId="S::tom.chang@efrei.net::cf91580d-2a84-4688-b026-5fc6720a1200" providerId="AD" clId="Web-{0ECC579E-0322-4833-8323-7F549A510322}" dt="2021-01-14T20:27:59.504" v="638" actId="14100"/>
          <ac:spMkLst>
            <pc:docMk/>
            <pc:sldMk cId="2165191125" sldId="278"/>
            <ac:spMk id="2" creationId="{EA26FDC4-2208-4864-9571-1D1B6C57101B}"/>
          </ac:spMkLst>
        </pc:spChg>
        <pc:spChg chg="mod">
          <ac:chgData name="Tom CHANG" userId="S::tom.chang@efrei.net::cf91580d-2a84-4688-b026-5fc6720a1200" providerId="AD" clId="Web-{0ECC579E-0322-4833-8323-7F549A510322}" dt="2021-01-14T20:51:42.711" v="869" actId="20577"/>
          <ac:spMkLst>
            <pc:docMk/>
            <pc:sldMk cId="2165191125" sldId="278"/>
            <ac:spMk id="3" creationId="{CD9551D7-FABA-4162-AFF9-E08A031FE31A}"/>
          </ac:spMkLst>
        </pc:spChg>
        <pc:spChg chg="add del">
          <ac:chgData name="Tom CHANG" userId="S::tom.chang@efrei.net::cf91580d-2a84-4688-b026-5fc6720a1200" providerId="AD" clId="Web-{0ECC579E-0322-4833-8323-7F549A510322}" dt="2021-01-14T20:27:29.659" v="631"/>
          <ac:spMkLst>
            <pc:docMk/>
            <pc:sldMk cId="2165191125" sldId="278"/>
            <ac:spMk id="15" creationId="{C413D172-8B6A-47F5-9813-DE455773F3FB}"/>
          </ac:spMkLst>
        </pc:spChg>
        <pc:picChg chg="mod ord">
          <ac:chgData name="Tom CHANG" userId="S::tom.chang@efrei.net::cf91580d-2a84-4688-b026-5fc6720a1200" providerId="AD" clId="Web-{0ECC579E-0322-4833-8323-7F549A510322}" dt="2021-01-14T20:27:41.175" v="633" actId="14100"/>
          <ac:picMkLst>
            <pc:docMk/>
            <pc:sldMk cId="2165191125" sldId="278"/>
            <ac:picMk id="10" creationId="{FDAD3874-21BA-4E90-B7E2-0AF98974A4D8}"/>
          </ac:picMkLst>
        </pc:picChg>
      </pc:sldChg>
      <pc:sldChg chg="addSp delSp modSp">
        <pc:chgData name="Tom CHANG" userId="S::tom.chang@efrei.net::cf91580d-2a84-4688-b026-5fc6720a1200" providerId="AD" clId="Web-{0ECC579E-0322-4833-8323-7F549A510322}" dt="2021-01-14T21:13:14.711" v="1050" actId="1076"/>
        <pc:sldMkLst>
          <pc:docMk/>
          <pc:sldMk cId="3214714737" sldId="279"/>
        </pc:sldMkLst>
        <pc:spChg chg="add del">
          <ac:chgData name="Tom CHANG" userId="S::tom.chang@efrei.net::cf91580d-2a84-4688-b026-5fc6720a1200" providerId="AD" clId="Web-{0ECC579E-0322-4833-8323-7F549A510322}" dt="2021-01-14T20:38:29.566" v="744"/>
          <ac:spMkLst>
            <pc:docMk/>
            <pc:sldMk cId="3214714737" sldId="279"/>
            <ac:spMk id="4" creationId="{214EE918-54E9-431B-A9F4-912DB1565164}"/>
          </ac:spMkLst>
        </pc:spChg>
        <pc:graphicFrameChg chg="add del">
          <ac:chgData name="Tom CHANG" userId="S::tom.chang@efrei.net::cf91580d-2a84-4688-b026-5fc6720a1200" providerId="AD" clId="Web-{0ECC579E-0322-4833-8323-7F549A510322}" dt="2021-01-14T20:38:24.597" v="743"/>
          <ac:graphicFrameMkLst>
            <pc:docMk/>
            <pc:sldMk cId="3214714737" sldId="279"/>
            <ac:graphicFrameMk id="9" creationId="{559E9942-1269-4C07-A5D7-F6C1801CEB29}"/>
          </ac:graphicFrameMkLst>
        </pc:graphicFrameChg>
        <pc:graphicFrameChg chg="add del mod modGraphic">
          <ac:chgData name="Tom CHANG" userId="S::tom.chang@efrei.net::cf91580d-2a84-4688-b026-5fc6720a1200" providerId="AD" clId="Web-{0ECC579E-0322-4833-8323-7F549A510322}" dt="2021-01-14T20:39:37.287" v="752" actId="20577"/>
          <ac:graphicFrameMkLst>
            <pc:docMk/>
            <pc:sldMk cId="3214714737" sldId="279"/>
            <ac:graphicFrameMk id="10" creationId="{559E9942-1269-4C07-A5D7-F6C1801CEB29}"/>
          </ac:graphicFrameMkLst>
        </pc:graphicFrameChg>
        <pc:graphicFrameChg chg="add del">
          <ac:chgData name="Tom CHANG" userId="S::tom.chang@efrei.net::cf91580d-2a84-4688-b026-5fc6720a1200" providerId="AD" clId="Web-{0ECC579E-0322-4833-8323-7F549A510322}" dt="2021-01-14T20:39:16.583" v="747"/>
          <ac:graphicFrameMkLst>
            <pc:docMk/>
            <pc:sldMk cId="3214714737" sldId="279"/>
            <ac:graphicFrameMk id="31" creationId="{0DCD6DFD-5B0E-4554-8CF4-E427C0B50EBC}"/>
          </ac:graphicFrameMkLst>
        </pc:graphicFrameChg>
        <pc:picChg chg="add mod">
          <ac:chgData name="Tom CHANG" userId="S::tom.chang@efrei.net::cf91580d-2a84-4688-b026-5fc6720a1200" providerId="AD" clId="Web-{0ECC579E-0322-4833-8323-7F549A510322}" dt="2021-01-14T21:13:14.711" v="1050" actId="1076"/>
          <ac:picMkLst>
            <pc:docMk/>
            <pc:sldMk cId="3214714737" sldId="279"/>
            <ac:picMk id="5" creationId="{749C11C1-3A8F-42A0-9736-A38ACAB9CB58}"/>
          </ac:picMkLst>
        </pc:picChg>
      </pc:sldChg>
      <pc:sldChg chg="addSp delSp modSp new del ord">
        <pc:chgData name="Tom CHANG" userId="S::tom.chang@efrei.net::cf91580d-2a84-4688-b026-5fc6720a1200" providerId="AD" clId="Web-{0ECC579E-0322-4833-8323-7F549A510322}" dt="2021-01-14T19:43:22.563" v="264"/>
        <pc:sldMkLst>
          <pc:docMk/>
          <pc:sldMk cId="790071525" sldId="280"/>
        </pc:sldMkLst>
        <pc:spChg chg="del">
          <ac:chgData name="Tom CHANG" userId="S::tom.chang@efrei.net::cf91580d-2a84-4688-b026-5fc6720a1200" providerId="AD" clId="Web-{0ECC579E-0322-4833-8323-7F549A510322}" dt="2021-01-14T19:43:08.578" v="260"/>
          <ac:spMkLst>
            <pc:docMk/>
            <pc:sldMk cId="790071525" sldId="280"/>
            <ac:spMk id="3" creationId="{750A60FC-46C7-418A-BFE0-EAE9A7704963}"/>
          </ac:spMkLst>
        </pc:spChg>
        <pc:picChg chg="add mod ord">
          <ac:chgData name="Tom CHANG" userId="S::tom.chang@efrei.net::cf91580d-2a84-4688-b026-5fc6720a1200" providerId="AD" clId="Web-{0ECC579E-0322-4833-8323-7F549A510322}" dt="2021-01-14T19:43:17.563" v="263" actId="1076"/>
          <ac:picMkLst>
            <pc:docMk/>
            <pc:sldMk cId="790071525" sldId="280"/>
            <ac:picMk id="4" creationId="{B067A777-C9DA-40DC-BE98-273D56ECB326}"/>
          </ac:picMkLst>
        </pc:picChg>
      </pc:sldChg>
      <pc:sldChg chg="addSp delSp modSp add mod ord replId setBg">
        <pc:chgData name="Tom CHANG" userId="S::tom.chang@efrei.net::cf91580d-2a84-4688-b026-5fc6720a1200" providerId="AD" clId="Web-{0ECC579E-0322-4833-8323-7F549A510322}" dt="2021-01-14T23:27:43.616" v="1065" actId="20577"/>
        <pc:sldMkLst>
          <pc:docMk/>
          <pc:sldMk cId="3893766391" sldId="280"/>
        </pc:sldMkLst>
        <pc:spChg chg="mod">
          <ac:chgData name="Tom CHANG" userId="S::tom.chang@efrei.net::cf91580d-2a84-4688-b026-5fc6720a1200" providerId="AD" clId="Web-{0ECC579E-0322-4833-8323-7F549A510322}" dt="2021-01-14T20:16:59.800" v="573"/>
          <ac:spMkLst>
            <pc:docMk/>
            <pc:sldMk cId="3893766391" sldId="280"/>
            <ac:spMk id="2" creationId="{FCA2C7B8-6DD0-4EA5-A153-CE8D40B0DAE5}"/>
          </ac:spMkLst>
        </pc:spChg>
        <pc:spChg chg="add del mod">
          <ac:chgData name="Tom CHANG" userId="S::tom.chang@efrei.net::cf91580d-2a84-4688-b026-5fc6720a1200" providerId="AD" clId="Web-{0ECC579E-0322-4833-8323-7F549A510322}" dt="2021-01-14T19:43:38.782" v="271"/>
          <ac:spMkLst>
            <pc:docMk/>
            <pc:sldMk cId="3893766391" sldId="280"/>
            <ac:spMk id="4" creationId="{D47CB4A7-05ED-4552-AE2E-C71A83FC7ECD}"/>
          </ac:spMkLst>
        </pc:spChg>
        <pc:spChg chg="mod">
          <ac:chgData name="Tom CHANG" userId="S::tom.chang@efrei.net::cf91580d-2a84-4688-b026-5fc6720a1200" providerId="AD" clId="Web-{0ECC579E-0322-4833-8323-7F549A510322}" dt="2021-01-14T23:27:43.616" v="1065" actId="20577"/>
          <ac:spMkLst>
            <pc:docMk/>
            <pc:sldMk cId="3893766391" sldId="280"/>
            <ac:spMk id="6" creationId="{58E91F3B-1CC9-4E91-9459-B69A08EC2C90}"/>
          </ac:spMkLst>
        </pc:spChg>
        <pc:spChg chg="add">
          <ac:chgData name="Tom CHANG" userId="S::tom.chang@efrei.net::cf91580d-2a84-4688-b026-5fc6720a1200" providerId="AD" clId="Web-{0ECC579E-0322-4833-8323-7F549A510322}" dt="2021-01-14T20:16:59.800" v="573"/>
          <ac:spMkLst>
            <pc:docMk/>
            <pc:sldMk cId="3893766391" sldId="280"/>
            <ac:spMk id="11" creationId="{2B566528-1B12-4246-9431-5C2D7D081168}"/>
          </ac:spMkLst>
        </pc:spChg>
        <pc:spChg chg="add">
          <ac:chgData name="Tom CHANG" userId="S::tom.chang@efrei.net::cf91580d-2a84-4688-b026-5fc6720a1200" providerId="AD" clId="Web-{0ECC579E-0322-4833-8323-7F549A510322}" dt="2021-01-14T20:16:59.800" v="573"/>
          <ac:spMkLst>
            <pc:docMk/>
            <pc:sldMk cId="3893766391" sldId="280"/>
            <ac:spMk id="13" creationId="{D3F51FEB-38FB-4F6C-9F7B-2F2AFAB65463}"/>
          </ac:spMkLst>
        </pc:spChg>
        <pc:spChg chg="add">
          <ac:chgData name="Tom CHANG" userId="S::tom.chang@efrei.net::cf91580d-2a84-4688-b026-5fc6720a1200" providerId="AD" clId="Web-{0ECC579E-0322-4833-8323-7F549A510322}" dt="2021-01-14T20:16:59.800" v="573"/>
          <ac:spMkLst>
            <pc:docMk/>
            <pc:sldMk cId="3893766391" sldId="280"/>
            <ac:spMk id="15" creationId="{1E547BA6-BAE0-43BB-A7CA-60F69CE252F0}"/>
          </ac:spMkLst>
        </pc:spChg>
        <pc:grpChg chg="add">
          <ac:chgData name="Tom CHANG" userId="S::tom.chang@efrei.net::cf91580d-2a84-4688-b026-5fc6720a1200" providerId="AD" clId="Web-{0ECC579E-0322-4833-8323-7F549A510322}" dt="2021-01-14T20:16:59.800" v="573"/>
          <ac:grpSpMkLst>
            <pc:docMk/>
            <pc:sldMk cId="3893766391" sldId="280"/>
            <ac:grpSpMk id="17" creationId="{912209CB-3E4C-43AE-B507-08269FAE89F5}"/>
          </ac:grpSpMkLst>
        </pc:grpChg>
        <pc:picChg chg="add mod ord">
          <ac:chgData name="Tom CHANG" userId="S::tom.chang@efrei.net::cf91580d-2a84-4688-b026-5fc6720a1200" providerId="AD" clId="Web-{0ECC579E-0322-4833-8323-7F549A510322}" dt="2021-01-14T20:16:59.800" v="573"/>
          <ac:picMkLst>
            <pc:docMk/>
            <pc:sldMk cId="3893766391" sldId="280"/>
            <ac:picMk id="5" creationId="{C43C0C95-2189-4DE4-8F6F-3EB8D786A86A}"/>
          </ac:picMkLst>
        </pc:picChg>
        <pc:picChg chg="del">
          <ac:chgData name="Tom CHANG" userId="S::tom.chang@efrei.net::cf91580d-2a84-4688-b026-5fc6720a1200" providerId="AD" clId="Web-{0ECC579E-0322-4833-8323-7F549A510322}" dt="2021-01-14T19:43:31.470" v="268"/>
          <ac:picMkLst>
            <pc:docMk/>
            <pc:sldMk cId="3893766391" sldId="280"/>
            <ac:picMk id="9" creationId="{F6C26F42-0331-465A-BCD7-67FD88DBC60B}"/>
          </ac:picMkLst>
        </pc:picChg>
        <pc:picChg chg="del">
          <ac:chgData name="Tom CHANG" userId="S::tom.chang@efrei.net::cf91580d-2a84-4688-b026-5fc6720a1200" providerId="AD" clId="Web-{0ECC579E-0322-4833-8323-7F549A510322}" dt="2021-01-14T19:43:29.751" v="267"/>
          <ac:picMkLst>
            <pc:docMk/>
            <pc:sldMk cId="3893766391" sldId="280"/>
            <ac:picMk id="10" creationId="{75D6DB7D-4D43-42AD-ADCA-E5ADB07FEF2E}"/>
          </ac:picMkLst>
        </pc:picChg>
      </pc:sldChg>
      <pc:sldChg chg="add del replId">
        <pc:chgData name="Tom CHANG" userId="S::tom.chang@efrei.net::cf91580d-2a84-4688-b026-5fc6720a1200" providerId="AD" clId="Web-{0ECC579E-0322-4833-8323-7F549A510322}" dt="2021-01-14T19:43:32.907" v="270"/>
        <pc:sldMkLst>
          <pc:docMk/>
          <pc:sldMk cId="1492636514" sldId="281"/>
        </pc:sldMkLst>
      </pc:sldChg>
      <pc:sldChg chg="addSp delSp modSp mod setBg">
        <pc:chgData name="Tom CHANG" userId="S::tom.chang@efrei.net::cf91580d-2a84-4688-b026-5fc6720a1200" providerId="AD" clId="Web-{0ECC579E-0322-4833-8323-7F549A510322}" dt="2021-01-14T21:02:34.273" v="971" actId="20577"/>
        <pc:sldMkLst>
          <pc:docMk/>
          <pc:sldMk cId="3348948451" sldId="281"/>
        </pc:sldMkLst>
        <pc:spChg chg="mod">
          <ac:chgData name="Tom CHANG" userId="S::tom.chang@efrei.net::cf91580d-2a84-4688-b026-5fc6720a1200" providerId="AD" clId="Web-{0ECC579E-0322-4833-8323-7F549A510322}" dt="2021-01-14T20:57:02.765" v="891"/>
          <ac:spMkLst>
            <pc:docMk/>
            <pc:sldMk cId="3348948451" sldId="281"/>
            <ac:spMk id="2" creationId="{F6558E67-1A5D-47AD-AB20-3C914963BB5B}"/>
          </ac:spMkLst>
        </pc:spChg>
        <pc:spChg chg="mod ord">
          <ac:chgData name="Tom CHANG" userId="S::tom.chang@efrei.net::cf91580d-2a84-4688-b026-5fc6720a1200" providerId="AD" clId="Web-{0ECC579E-0322-4833-8323-7F549A510322}" dt="2021-01-14T21:02:34.273" v="971" actId="20577"/>
          <ac:spMkLst>
            <pc:docMk/>
            <pc:sldMk cId="3348948451" sldId="281"/>
            <ac:spMk id="5" creationId="{50113331-591B-446D-B76E-D5C326272593}"/>
          </ac:spMkLst>
        </pc:spChg>
        <pc:spChg chg="del mod ord">
          <ac:chgData name="Tom CHANG" userId="S::tom.chang@efrei.net::cf91580d-2a84-4688-b026-5fc6720a1200" providerId="AD" clId="Web-{0ECC579E-0322-4833-8323-7F549A510322}" dt="2021-01-14T20:58:38.111" v="908"/>
          <ac:spMkLst>
            <pc:docMk/>
            <pc:sldMk cId="3348948451" sldId="281"/>
            <ac:spMk id="9" creationId="{34CD6A89-52C0-4B3F-831D-24BD9A44D8B1}"/>
          </ac:spMkLst>
        </pc:spChg>
        <pc:spChg chg="add del">
          <ac:chgData name="Tom CHANG" userId="S::tom.chang@efrei.net::cf91580d-2a84-4688-b026-5fc6720a1200" providerId="AD" clId="Web-{0ECC579E-0322-4833-8323-7F549A510322}" dt="2021-01-14T20:55:07.137" v="882"/>
          <ac:spMkLst>
            <pc:docMk/>
            <pc:sldMk cId="3348948451" sldId="281"/>
            <ac:spMk id="12" creationId="{D2B783EE-0239-4717-BBEA-8C9EAC61C824}"/>
          </ac:spMkLst>
        </pc:spChg>
        <pc:spChg chg="add del">
          <ac:chgData name="Tom CHANG" userId="S::tom.chang@efrei.net::cf91580d-2a84-4688-b026-5fc6720a1200" providerId="AD" clId="Web-{0ECC579E-0322-4833-8323-7F549A510322}" dt="2021-01-14T20:55:07.137" v="882"/>
          <ac:spMkLst>
            <pc:docMk/>
            <pc:sldMk cId="3348948451" sldId="281"/>
            <ac:spMk id="13" creationId="{A7B99495-F43F-4D80-A44F-2CB4764EB90B}"/>
          </ac:spMkLst>
        </pc:spChg>
        <pc:spChg chg="add del">
          <ac:chgData name="Tom CHANG" userId="S::tom.chang@efrei.net::cf91580d-2a84-4688-b026-5fc6720a1200" providerId="AD" clId="Web-{0ECC579E-0322-4833-8323-7F549A510322}" dt="2021-01-14T20:56:13.045" v="884"/>
          <ac:spMkLst>
            <pc:docMk/>
            <pc:sldMk cId="3348948451" sldId="281"/>
            <ac:spMk id="14" creationId="{F225567B-E114-46F0-8CF0-0279C898D78D}"/>
          </ac:spMkLst>
        </pc:spChg>
        <pc:spChg chg="add del">
          <ac:chgData name="Tom CHANG" userId="S::tom.chang@efrei.net::cf91580d-2a84-4688-b026-5fc6720a1200" providerId="AD" clId="Web-{0ECC579E-0322-4833-8323-7F549A510322}" dt="2021-01-14T20:54:33.183" v="880"/>
          <ac:spMkLst>
            <pc:docMk/>
            <pc:sldMk cId="3348948451" sldId="281"/>
            <ac:spMk id="15" creationId="{55C01129-3453-464D-A870-ED71C6E89D60}"/>
          </ac:spMkLst>
        </pc:spChg>
        <pc:spChg chg="add del">
          <ac:chgData name="Tom CHANG" userId="S::tom.chang@efrei.net::cf91580d-2a84-4688-b026-5fc6720a1200" providerId="AD" clId="Web-{0ECC579E-0322-4833-8323-7F549A510322}" dt="2021-01-14T20:54:33.183" v="880"/>
          <ac:spMkLst>
            <pc:docMk/>
            <pc:sldMk cId="3348948451" sldId="281"/>
            <ac:spMk id="17" creationId="{9D2781A6-5C82-4764-B489-F9A599C0A7EB}"/>
          </ac:spMkLst>
        </pc:spChg>
        <pc:spChg chg="add del">
          <ac:chgData name="Tom CHANG" userId="S::tom.chang@efrei.net::cf91580d-2a84-4688-b026-5fc6720a1200" providerId="AD" clId="Web-{0ECC579E-0322-4833-8323-7F549A510322}" dt="2021-01-14T20:56:13.045" v="884"/>
          <ac:spMkLst>
            <pc:docMk/>
            <pc:sldMk cId="3348948451" sldId="281"/>
            <ac:spMk id="18" creationId="{BDD7D857-3669-4A00-841C-A76022B894C5}"/>
          </ac:spMkLst>
        </pc:spChg>
        <pc:spChg chg="add del">
          <ac:chgData name="Tom CHANG" userId="S::tom.chang@efrei.net::cf91580d-2a84-4688-b026-5fc6720a1200" providerId="AD" clId="Web-{0ECC579E-0322-4833-8323-7F549A510322}" dt="2021-01-14T20:55:07.137" v="882"/>
          <ac:spMkLst>
            <pc:docMk/>
            <pc:sldMk cId="3348948451" sldId="281"/>
            <ac:spMk id="19" creationId="{70BEB1E7-2F88-40BC-B73D-42E5B6F80BFC}"/>
          </ac:spMkLst>
        </pc:spChg>
        <pc:spChg chg="add del">
          <ac:chgData name="Tom CHANG" userId="S::tom.chang@efrei.net::cf91580d-2a84-4688-b026-5fc6720a1200" providerId="AD" clId="Web-{0ECC579E-0322-4833-8323-7F549A510322}" dt="2021-01-14T20:56:31.374" v="886"/>
          <ac:spMkLst>
            <pc:docMk/>
            <pc:sldMk cId="3348948451" sldId="281"/>
            <ac:spMk id="20" creationId="{AA3EDD8B-F104-4A55-99F5-E4331DC45755}"/>
          </ac:spMkLst>
        </pc:spChg>
        <pc:spChg chg="add del">
          <ac:chgData name="Tom CHANG" userId="S::tom.chang@efrei.net::cf91580d-2a84-4688-b026-5fc6720a1200" providerId="AD" clId="Web-{0ECC579E-0322-4833-8323-7F549A510322}" dt="2021-01-14T20:56:13.045" v="884"/>
          <ac:spMkLst>
            <pc:docMk/>
            <pc:sldMk cId="3348948451" sldId="281"/>
            <ac:spMk id="21" creationId="{1F4F01AD-63CD-4D72-B088-D0BAA62C3B9B}"/>
          </ac:spMkLst>
        </pc:spChg>
        <pc:spChg chg="add del">
          <ac:chgData name="Tom CHANG" userId="S::tom.chang@efrei.net::cf91580d-2a84-4688-b026-5fc6720a1200" providerId="AD" clId="Web-{0ECC579E-0322-4833-8323-7F549A510322}" dt="2021-01-14T20:56:31.374" v="886"/>
          <ac:spMkLst>
            <pc:docMk/>
            <pc:sldMk cId="3348948451" sldId="281"/>
            <ac:spMk id="22" creationId="{4AB268CE-4919-4272-9519-2BF1C993F1FB}"/>
          </ac:spMkLst>
        </pc:spChg>
        <pc:spChg chg="add del">
          <ac:chgData name="Tom CHANG" userId="S::tom.chang@efrei.net::cf91580d-2a84-4688-b026-5fc6720a1200" providerId="AD" clId="Web-{0ECC579E-0322-4833-8323-7F549A510322}" dt="2021-01-14T20:56:31.374" v="886"/>
          <ac:spMkLst>
            <pc:docMk/>
            <pc:sldMk cId="3348948451" sldId="281"/>
            <ac:spMk id="23" creationId="{49119D18-CE20-4772-B1BA-33A0B5F992B4}"/>
          </ac:spMkLst>
        </pc:spChg>
        <pc:spChg chg="add del">
          <ac:chgData name="Tom CHANG" userId="S::tom.chang@efrei.net::cf91580d-2a84-4688-b026-5fc6720a1200" providerId="AD" clId="Web-{0ECC579E-0322-4833-8323-7F549A510322}" dt="2021-01-14T20:56:31.374" v="886"/>
          <ac:spMkLst>
            <pc:docMk/>
            <pc:sldMk cId="3348948451" sldId="281"/>
            <ac:spMk id="25" creationId="{CD3460B9-1ECC-431D-917D-DF335964EEB3}"/>
          </ac:spMkLst>
        </pc:spChg>
        <pc:spChg chg="add del">
          <ac:chgData name="Tom CHANG" userId="S::tom.chang@efrei.net::cf91580d-2a84-4688-b026-5fc6720a1200" providerId="AD" clId="Web-{0ECC579E-0322-4833-8323-7F549A510322}" dt="2021-01-14T20:56:51.203" v="888"/>
          <ac:spMkLst>
            <pc:docMk/>
            <pc:sldMk cId="3348948451" sldId="281"/>
            <ac:spMk id="26" creationId="{CFD75F08-9686-41B2-80B5-2B3A55C4DD46}"/>
          </ac:spMkLst>
        </pc:spChg>
        <pc:spChg chg="add del">
          <ac:chgData name="Tom CHANG" userId="S::tom.chang@efrei.net::cf91580d-2a84-4688-b026-5fc6720a1200" providerId="AD" clId="Web-{0ECC579E-0322-4833-8323-7F549A510322}" dt="2021-01-14T20:56:51.203" v="888"/>
          <ac:spMkLst>
            <pc:docMk/>
            <pc:sldMk cId="3348948451" sldId="281"/>
            <ac:spMk id="28" creationId="{BDD7D857-3669-4A00-841C-A76022B894C5}"/>
          </ac:spMkLst>
        </pc:spChg>
        <pc:spChg chg="add del">
          <ac:chgData name="Tom CHANG" userId="S::tom.chang@efrei.net::cf91580d-2a84-4688-b026-5fc6720a1200" providerId="AD" clId="Web-{0ECC579E-0322-4833-8323-7F549A510322}" dt="2021-01-14T20:56:51.203" v="888"/>
          <ac:spMkLst>
            <pc:docMk/>
            <pc:sldMk cId="3348948451" sldId="281"/>
            <ac:spMk id="29" creationId="{1F4F01AD-63CD-4D72-B088-D0BAA62C3B9B}"/>
          </ac:spMkLst>
        </pc:spChg>
        <pc:spChg chg="add del">
          <ac:chgData name="Tom CHANG" userId="S::tom.chang@efrei.net::cf91580d-2a84-4688-b026-5fc6720a1200" providerId="AD" clId="Web-{0ECC579E-0322-4833-8323-7F549A510322}" dt="2021-01-14T20:57:02.750" v="890"/>
          <ac:spMkLst>
            <pc:docMk/>
            <pc:sldMk cId="3348948451" sldId="281"/>
            <ac:spMk id="30" creationId="{C3896A03-3945-419A-B66B-4EE266EDD152}"/>
          </ac:spMkLst>
        </pc:spChg>
        <pc:spChg chg="add del">
          <ac:chgData name="Tom CHANG" userId="S::tom.chang@efrei.net::cf91580d-2a84-4688-b026-5fc6720a1200" providerId="AD" clId="Web-{0ECC579E-0322-4833-8323-7F549A510322}" dt="2021-01-14T20:57:02.750" v="890"/>
          <ac:spMkLst>
            <pc:docMk/>
            <pc:sldMk cId="3348948451" sldId="281"/>
            <ac:spMk id="31" creationId="{B34F5AD2-EDBD-4BBD-A55C-EAFFD0C7097A}"/>
          </ac:spMkLst>
        </pc:spChg>
        <pc:spChg chg="add del">
          <ac:chgData name="Tom CHANG" userId="S::tom.chang@efrei.net::cf91580d-2a84-4688-b026-5fc6720a1200" providerId="AD" clId="Web-{0ECC579E-0322-4833-8323-7F549A510322}" dt="2021-01-14T20:57:02.750" v="890"/>
          <ac:spMkLst>
            <pc:docMk/>
            <pc:sldMk cId="3348948451" sldId="281"/>
            <ac:spMk id="32" creationId="{BA1DA2A5-942C-46AA-93BE-B542B76A3583}"/>
          </ac:spMkLst>
        </pc:spChg>
        <pc:spChg chg="add">
          <ac:chgData name="Tom CHANG" userId="S::tom.chang@efrei.net::cf91580d-2a84-4688-b026-5fc6720a1200" providerId="AD" clId="Web-{0ECC579E-0322-4833-8323-7F549A510322}" dt="2021-01-14T20:57:02.765" v="891"/>
          <ac:spMkLst>
            <pc:docMk/>
            <pc:sldMk cId="3348948451" sldId="281"/>
            <ac:spMk id="33" creationId="{21AC6A30-4F22-4C0F-B278-19C5B8A80C55}"/>
          </ac:spMkLst>
        </pc:spChg>
        <pc:spChg chg="add">
          <ac:chgData name="Tom CHANG" userId="S::tom.chang@efrei.net::cf91580d-2a84-4688-b026-5fc6720a1200" providerId="AD" clId="Web-{0ECC579E-0322-4833-8323-7F549A510322}" dt="2021-01-14T20:57:02.765" v="891"/>
          <ac:spMkLst>
            <pc:docMk/>
            <pc:sldMk cId="3348948451" sldId="281"/>
            <ac:spMk id="34" creationId="{BB4335AD-65B1-44E4-90AF-264024FE4BD2}"/>
          </ac:spMkLst>
        </pc:spChg>
        <pc:picChg chg="mod">
          <ac:chgData name="Tom CHANG" userId="S::tom.chang@efrei.net::cf91580d-2a84-4688-b026-5fc6720a1200" providerId="AD" clId="Web-{0ECC579E-0322-4833-8323-7F549A510322}" dt="2021-01-14T20:57:57.548" v="894"/>
          <ac:picMkLst>
            <pc:docMk/>
            <pc:sldMk cId="3348948451" sldId="281"/>
            <ac:picMk id="8" creationId="{9ED2E849-C42C-4406-A591-31A10021A33F}"/>
          </ac:picMkLst>
        </pc:picChg>
        <pc:picChg chg="mod ord">
          <ac:chgData name="Tom CHANG" userId="S::tom.chang@efrei.net::cf91580d-2a84-4688-b026-5fc6720a1200" providerId="AD" clId="Web-{0ECC579E-0322-4833-8323-7F549A510322}" dt="2021-01-14T20:57:51.735" v="893"/>
          <ac:picMkLst>
            <pc:docMk/>
            <pc:sldMk cId="3348948451" sldId="281"/>
            <ac:picMk id="10" creationId="{B1DCA50B-CAB5-4F79-BC6D-E5B33E97CF22}"/>
          </ac:picMkLst>
        </pc:picChg>
        <pc:picChg chg="add del">
          <ac:chgData name="Tom CHANG" userId="S::tom.chang@efrei.net::cf91580d-2a84-4688-b026-5fc6720a1200" providerId="AD" clId="Web-{0ECC579E-0322-4833-8323-7F549A510322}" dt="2021-01-14T20:56:13.045" v="884"/>
          <ac:picMkLst>
            <pc:docMk/>
            <pc:sldMk cId="3348948451" sldId="281"/>
            <ac:picMk id="16" creationId="{908FD149-E766-40B9-A1BE-106F9D0D4E87}"/>
          </ac:picMkLst>
        </pc:picChg>
        <pc:picChg chg="add del">
          <ac:chgData name="Tom CHANG" userId="S::tom.chang@efrei.net::cf91580d-2a84-4688-b026-5fc6720a1200" providerId="AD" clId="Web-{0ECC579E-0322-4833-8323-7F549A510322}" dt="2021-01-14T20:56:31.374" v="886"/>
          <ac:picMkLst>
            <pc:docMk/>
            <pc:sldMk cId="3348948451" sldId="281"/>
            <ac:picMk id="24" creationId="{68058C27-89F7-4E4D-9216-DE9D206C3847}"/>
          </ac:picMkLst>
        </pc:picChg>
        <pc:picChg chg="add del">
          <ac:chgData name="Tom CHANG" userId="S::tom.chang@efrei.net::cf91580d-2a84-4688-b026-5fc6720a1200" providerId="AD" clId="Web-{0ECC579E-0322-4833-8323-7F549A510322}" dt="2021-01-14T20:56:51.203" v="888"/>
          <ac:picMkLst>
            <pc:docMk/>
            <pc:sldMk cId="3348948451" sldId="281"/>
            <ac:picMk id="27" creationId="{908FD149-E766-40B9-A1BE-106F9D0D4E87}"/>
          </ac:picMkLst>
        </pc:picChg>
      </pc:sldChg>
      <pc:sldChg chg="add del replId">
        <pc:chgData name="Tom CHANG" userId="S::tom.chang@efrei.net::cf91580d-2a84-4688-b026-5fc6720a1200" providerId="AD" clId="Web-{0ECC579E-0322-4833-8323-7F549A510322}" dt="2021-01-14T20:58:05.986" v="895"/>
        <pc:sldMkLst>
          <pc:docMk/>
          <pc:sldMk cId="225140554" sldId="282"/>
        </pc:sldMkLst>
      </pc:sldChg>
      <pc:sldChg chg="new del">
        <pc:chgData name="Tom CHANG" userId="S::tom.chang@efrei.net::cf91580d-2a84-4688-b026-5fc6720a1200" providerId="AD" clId="Web-{0ECC579E-0322-4833-8323-7F549A510322}" dt="2021-01-14T20:50:00.036" v="850"/>
        <pc:sldMkLst>
          <pc:docMk/>
          <pc:sldMk cId="382352919" sldId="282"/>
        </pc:sldMkLst>
      </pc:sldChg>
    </pc:docChg>
  </pc:docChgLst>
  <pc:docChgLst>
    <pc:chgData name="Tom CHANG" userId="S::tom.chang@efrei.net::cf91580d-2a84-4688-b026-5fc6720a1200" providerId="AD" clId="Web-{E648BADC-E202-4D8E-9037-D88322733D41}"/>
    <pc:docChg chg="addSld delSld modSld sldOrd">
      <pc:chgData name="Tom CHANG" userId="S::tom.chang@efrei.net::cf91580d-2a84-4688-b026-5fc6720a1200" providerId="AD" clId="Web-{E648BADC-E202-4D8E-9037-D88322733D41}" dt="2021-01-14T14:43:38.405" v="1022" actId="20577"/>
      <pc:docMkLst>
        <pc:docMk/>
      </pc:docMkLst>
      <pc:sldChg chg="modSp">
        <pc:chgData name="Tom CHANG" userId="S::tom.chang@efrei.net::cf91580d-2a84-4688-b026-5fc6720a1200" providerId="AD" clId="Web-{E648BADC-E202-4D8E-9037-D88322733D41}" dt="2021-01-14T14:24:25.866" v="353" actId="20577"/>
        <pc:sldMkLst>
          <pc:docMk/>
          <pc:sldMk cId="252510997" sldId="261"/>
        </pc:sldMkLst>
        <pc:spChg chg="mod">
          <ac:chgData name="Tom CHANG" userId="S::tom.chang@efrei.net::cf91580d-2a84-4688-b026-5fc6720a1200" providerId="AD" clId="Web-{E648BADC-E202-4D8E-9037-D88322733D41}" dt="2021-01-14T14:11:24.959" v="5" actId="20577"/>
          <ac:spMkLst>
            <pc:docMk/>
            <pc:sldMk cId="252510997" sldId="261"/>
            <ac:spMk id="2" creationId="{970E99B4-BC0B-4A80-AFDD-8EA503C61BED}"/>
          </ac:spMkLst>
        </pc:spChg>
        <pc:spChg chg="mod">
          <ac:chgData name="Tom CHANG" userId="S::tom.chang@efrei.net::cf91580d-2a84-4688-b026-5fc6720a1200" providerId="AD" clId="Web-{E648BADC-E202-4D8E-9037-D88322733D41}" dt="2021-01-14T14:24:25.866" v="353" actId="20577"/>
          <ac:spMkLst>
            <pc:docMk/>
            <pc:sldMk cId="252510997" sldId="261"/>
            <ac:spMk id="3" creationId="{789399D9-08A9-434A-BFD3-9E198DBBFD34}"/>
          </ac:spMkLst>
        </pc:spChg>
      </pc:sldChg>
      <pc:sldChg chg="modSp new">
        <pc:chgData name="Tom CHANG" userId="S::tom.chang@efrei.net::cf91580d-2a84-4688-b026-5fc6720a1200" providerId="AD" clId="Web-{E648BADC-E202-4D8E-9037-D88322733D41}" dt="2021-01-14T14:41:56.934" v="941" actId="20577"/>
        <pc:sldMkLst>
          <pc:docMk/>
          <pc:sldMk cId="761240636" sldId="262"/>
        </pc:sldMkLst>
        <pc:spChg chg="mod">
          <ac:chgData name="Tom CHANG" userId="S::tom.chang@efrei.net::cf91580d-2a84-4688-b026-5fc6720a1200" providerId="AD" clId="Web-{E648BADC-E202-4D8E-9037-D88322733D41}" dt="2021-01-14T14:11:34.085" v="15" actId="20577"/>
          <ac:spMkLst>
            <pc:docMk/>
            <pc:sldMk cId="761240636" sldId="262"/>
            <ac:spMk id="2" creationId="{D7AAEA17-FF0D-4B8E-BE12-177603688BCB}"/>
          </ac:spMkLst>
        </pc:spChg>
        <pc:spChg chg="mod">
          <ac:chgData name="Tom CHANG" userId="S::tom.chang@efrei.net::cf91580d-2a84-4688-b026-5fc6720a1200" providerId="AD" clId="Web-{E648BADC-E202-4D8E-9037-D88322733D41}" dt="2021-01-14T14:41:56.934" v="941" actId="20577"/>
          <ac:spMkLst>
            <pc:docMk/>
            <pc:sldMk cId="761240636" sldId="262"/>
            <ac:spMk id="3" creationId="{14446585-F3A1-4620-87ED-DB114AFE6821}"/>
          </ac:spMkLst>
        </pc:spChg>
      </pc:sldChg>
      <pc:sldChg chg="modSp new del">
        <pc:chgData name="Tom CHANG" userId="S::tom.chang@efrei.net::cf91580d-2a84-4688-b026-5fc6720a1200" providerId="AD" clId="Web-{E648BADC-E202-4D8E-9037-D88322733D41}" dt="2021-01-14T14:12:12.351" v="33"/>
        <pc:sldMkLst>
          <pc:docMk/>
          <pc:sldMk cId="2448578751" sldId="263"/>
        </pc:sldMkLst>
        <pc:spChg chg="mod">
          <ac:chgData name="Tom CHANG" userId="S::tom.chang@efrei.net::cf91580d-2a84-4688-b026-5fc6720a1200" providerId="AD" clId="Web-{E648BADC-E202-4D8E-9037-D88322733D41}" dt="2021-01-14T14:11:52.648" v="32" actId="20577"/>
          <ac:spMkLst>
            <pc:docMk/>
            <pc:sldMk cId="2448578751" sldId="263"/>
            <ac:spMk id="2" creationId="{08844C58-1782-415B-97B5-9D70A11B2D91}"/>
          </ac:spMkLst>
        </pc:spChg>
      </pc:sldChg>
      <pc:sldChg chg="modSp new">
        <pc:chgData name="Tom CHANG" userId="S::tom.chang@efrei.net::cf91580d-2a84-4688-b026-5fc6720a1200" providerId="AD" clId="Web-{E648BADC-E202-4D8E-9037-D88322733D41}" dt="2021-01-14T14:17:51.077" v="104" actId="20577"/>
        <pc:sldMkLst>
          <pc:docMk/>
          <pc:sldMk cId="3010199615" sldId="263"/>
        </pc:sldMkLst>
        <pc:spChg chg="mod">
          <ac:chgData name="Tom CHANG" userId="S::tom.chang@efrei.net::cf91580d-2a84-4688-b026-5fc6720a1200" providerId="AD" clId="Web-{E648BADC-E202-4D8E-9037-D88322733D41}" dt="2021-01-14T14:17:51.077" v="104" actId="20577"/>
          <ac:spMkLst>
            <pc:docMk/>
            <pc:sldMk cId="3010199615" sldId="263"/>
            <ac:spMk id="2" creationId="{3211EF1C-4515-4EDF-B788-379D9522A220}"/>
          </ac:spMkLst>
        </pc:spChg>
      </pc:sldChg>
      <pc:sldChg chg="modSp new del ord">
        <pc:chgData name="Tom CHANG" userId="S::tom.chang@efrei.net::cf91580d-2a84-4688-b026-5fc6720a1200" providerId="AD" clId="Web-{E648BADC-E202-4D8E-9037-D88322733D41}" dt="2021-01-14T14:19:50.923" v="182"/>
        <pc:sldMkLst>
          <pc:docMk/>
          <pc:sldMk cId="1522338297" sldId="264"/>
        </pc:sldMkLst>
        <pc:spChg chg="mod">
          <ac:chgData name="Tom CHANG" userId="S::tom.chang@efrei.net::cf91580d-2a84-4688-b026-5fc6720a1200" providerId="AD" clId="Web-{E648BADC-E202-4D8E-9037-D88322733D41}" dt="2021-01-14T14:18:08.452" v="108" actId="20577"/>
          <ac:spMkLst>
            <pc:docMk/>
            <pc:sldMk cId="1522338297" sldId="264"/>
            <ac:spMk id="2" creationId="{00DE5A88-D1C1-4EFD-8069-EADA0E14C4AA}"/>
          </ac:spMkLst>
        </pc:spChg>
      </pc:sldChg>
      <pc:sldChg chg="modSp new ord">
        <pc:chgData name="Tom CHANG" userId="S::tom.chang@efrei.net::cf91580d-2a84-4688-b026-5fc6720a1200" providerId="AD" clId="Web-{E648BADC-E202-4D8E-9037-D88322733D41}" dt="2021-01-14T14:19:43.563" v="181" actId="20577"/>
        <pc:sldMkLst>
          <pc:docMk/>
          <pc:sldMk cId="2432952328" sldId="265"/>
        </pc:sldMkLst>
        <pc:spChg chg="mod">
          <ac:chgData name="Tom CHANG" userId="S::tom.chang@efrei.net::cf91580d-2a84-4688-b026-5fc6720a1200" providerId="AD" clId="Web-{E648BADC-E202-4D8E-9037-D88322733D41}" dt="2021-01-14T14:19:43.563" v="181" actId="20577"/>
          <ac:spMkLst>
            <pc:docMk/>
            <pc:sldMk cId="2432952328" sldId="265"/>
            <ac:spMk id="2" creationId="{EA26FDC4-2208-4864-9571-1D1B6C57101B}"/>
          </ac:spMkLst>
        </pc:spChg>
      </pc:sldChg>
      <pc:sldChg chg="modSp new ord">
        <pc:chgData name="Tom CHANG" userId="S::tom.chang@efrei.net::cf91580d-2a84-4688-b026-5fc6720a1200" providerId="AD" clId="Web-{E648BADC-E202-4D8E-9037-D88322733D41}" dt="2021-01-14T14:19:52.657" v="183"/>
        <pc:sldMkLst>
          <pc:docMk/>
          <pc:sldMk cId="3488551890" sldId="266"/>
        </pc:sldMkLst>
        <pc:spChg chg="mod">
          <ac:chgData name="Tom CHANG" userId="S::tom.chang@efrei.net::cf91580d-2a84-4688-b026-5fc6720a1200" providerId="AD" clId="Web-{E648BADC-E202-4D8E-9037-D88322733D41}" dt="2021-01-14T14:19:32.875" v="163" actId="20577"/>
          <ac:spMkLst>
            <pc:docMk/>
            <pc:sldMk cId="3488551890" sldId="266"/>
            <ac:spMk id="2" creationId="{F6558E67-1A5D-47AD-AB20-3C914963BB5B}"/>
          </ac:spMkLst>
        </pc:spChg>
      </pc:sldChg>
      <pc:sldChg chg="modSp new">
        <pc:chgData name="Tom CHANG" userId="S::tom.chang@efrei.net::cf91580d-2a84-4688-b026-5fc6720a1200" providerId="AD" clId="Web-{E648BADC-E202-4D8E-9037-D88322733D41}" dt="2021-01-14T14:43:38.405" v="1022" actId="20577"/>
        <pc:sldMkLst>
          <pc:docMk/>
          <pc:sldMk cId="337391748" sldId="267"/>
        </pc:sldMkLst>
        <pc:spChg chg="mod">
          <ac:chgData name="Tom CHANG" userId="S::tom.chang@efrei.net::cf91580d-2a84-4688-b026-5fc6720a1200" providerId="AD" clId="Web-{E648BADC-E202-4D8E-9037-D88322733D41}" dt="2021-01-14T14:19:29.250" v="162" actId="20577"/>
          <ac:spMkLst>
            <pc:docMk/>
            <pc:sldMk cId="337391748" sldId="267"/>
            <ac:spMk id="2" creationId="{E1BC4071-ADA0-4156-86D4-3AE797F5CF84}"/>
          </ac:spMkLst>
        </pc:spChg>
        <pc:spChg chg="mod">
          <ac:chgData name="Tom CHANG" userId="S::tom.chang@efrei.net::cf91580d-2a84-4688-b026-5fc6720a1200" providerId="AD" clId="Web-{E648BADC-E202-4D8E-9037-D88322733D41}" dt="2021-01-14T14:43:38.405" v="1022" actId="20577"/>
          <ac:spMkLst>
            <pc:docMk/>
            <pc:sldMk cId="337391748" sldId="267"/>
            <ac:spMk id="3" creationId="{37A60661-87B2-4219-9357-3FD1BE88E6E7}"/>
          </ac:spMkLst>
        </pc:spChg>
      </pc:sldChg>
      <pc:sldChg chg="modSp new">
        <pc:chgData name="Tom CHANG" userId="S::tom.chang@efrei.net::cf91580d-2a84-4688-b026-5fc6720a1200" providerId="AD" clId="Web-{E648BADC-E202-4D8E-9037-D88322733D41}" dt="2021-01-14T14:20:55.846" v="188" actId="20577"/>
        <pc:sldMkLst>
          <pc:docMk/>
          <pc:sldMk cId="1937598833" sldId="268"/>
        </pc:sldMkLst>
        <pc:spChg chg="mod">
          <ac:chgData name="Tom CHANG" userId="S::tom.chang@efrei.net::cf91580d-2a84-4688-b026-5fc6720a1200" providerId="AD" clId="Web-{E648BADC-E202-4D8E-9037-D88322733D41}" dt="2021-01-14T14:20:55.846" v="188" actId="20577"/>
          <ac:spMkLst>
            <pc:docMk/>
            <pc:sldMk cId="1937598833" sldId="268"/>
            <ac:spMk id="2" creationId="{8639D580-FEDB-432B-9FC6-EE189BBE5DA1}"/>
          </ac:spMkLst>
        </pc:spChg>
      </pc:sldChg>
      <pc:sldChg chg="modSp new">
        <pc:chgData name="Tom CHANG" userId="S::tom.chang@efrei.net::cf91580d-2a84-4688-b026-5fc6720a1200" providerId="AD" clId="Web-{E648BADC-E202-4D8E-9037-D88322733D41}" dt="2021-01-14T14:21:21.940" v="191" actId="20577"/>
        <pc:sldMkLst>
          <pc:docMk/>
          <pc:sldMk cId="56857339" sldId="269"/>
        </pc:sldMkLst>
        <pc:spChg chg="mod">
          <ac:chgData name="Tom CHANG" userId="S::tom.chang@efrei.net::cf91580d-2a84-4688-b026-5fc6720a1200" providerId="AD" clId="Web-{E648BADC-E202-4D8E-9037-D88322733D41}" dt="2021-01-14T14:21:21.940" v="191" actId="20577"/>
          <ac:spMkLst>
            <pc:docMk/>
            <pc:sldMk cId="56857339" sldId="269"/>
            <ac:spMk id="2" creationId="{FCA2C7B8-6DD0-4EA5-A153-CE8D40B0DAE5}"/>
          </ac:spMkLst>
        </pc:spChg>
      </pc:sldChg>
      <pc:sldChg chg="modSp new">
        <pc:chgData name="Tom CHANG" userId="S::tom.chang@efrei.net::cf91580d-2a84-4688-b026-5fc6720a1200" providerId="AD" clId="Web-{E648BADC-E202-4D8E-9037-D88322733D41}" dt="2021-01-14T14:28:31.027" v="569" actId="20577"/>
        <pc:sldMkLst>
          <pc:docMk/>
          <pc:sldMk cId="3799628029" sldId="270"/>
        </pc:sldMkLst>
        <pc:spChg chg="mod">
          <ac:chgData name="Tom CHANG" userId="S::tom.chang@efrei.net::cf91580d-2a84-4688-b026-5fc6720a1200" providerId="AD" clId="Web-{E648BADC-E202-4D8E-9037-D88322733D41}" dt="2021-01-14T14:28:31.027" v="569" actId="20577"/>
          <ac:spMkLst>
            <pc:docMk/>
            <pc:sldMk cId="3799628029" sldId="270"/>
            <ac:spMk id="2" creationId="{3AC0EEED-3F64-43F9-96FD-1FAF7D5DE3BB}"/>
          </ac:spMkLst>
        </pc:spChg>
      </pc:sldChg>
    </pc:docChg>
  </pc:docChgLst>
  <pc:docChgLst>
    <pc:chgData name="Tom GAULTIER" userId="S::tom.gaultier@efrei.net::37580391-c51f-400a-b896-6f7486e9e846" providerId="AD" clId="Web-{FE04F7C6-BCEE-4E94-9004-9034C80C4E89}"/>
    <pc:docChg chg="addSld delSld modSld sldOrd">
      <pc:chgData name="Tom GAULTIER" userId="S::tom.gaultier@efrei.net::37580391-c51f-400a-b896-6f7486e9e846" providerId="AD" clId="Web-{FE04F7C6-BCEE-4E94-9004-9034C80C4E89}" dt="2021-01-14T15:45:17.189" v="68"/>
      <pc:docMkLst>
        <pc:docMk/>
      </pc:docMkLst>
      <pc:sldChg chg="addSp delSp modSp del">
        <pc:chgData name="Tom GAULTIER" userId="S::tom.gaultier@efrei.net::37580391-c51f-400a-b896-6f7486e9e846" providerId="AD" clId="Web-{FE04F7C6-BCEE-4E94-9004-9034C80C4E89}" dt="2021-01-14T15:45:17.189" v="68"/>
        <pc:sldMkLst>
          <pc:docMk/>
          <pc:sldMk cId="8952697" sldId="257"/>
        </pc:sldMkLst>
        <pc:spChg chg="mod">
          <ac:chgData name="Tom GAULTIER" userId="S::tom.gaultier@efrei.net::37580391-c51f-400a-b896-6f7486e9e846" providerId="AD" clId="Web-{FE04F7C6-BCEE-4E94-9004-9034C80C4E89}" dt="2021-01-14T15:24:24.029" v="0" actId="20577"/>
          <ac:spMkLst>
            <pc:docMk/>
            <pc:sldMk cId="8952697" sldId="257"/>
            <ac:spMk id="2" creationId="{1C65DBC8-C5C1-4C67-A6B9-7AC992C0CA1A}"/>
          </ac:spMkLst>
        </pc:spChg>
        <pc:spChg chg="mod">
          <ac:chgData name="Tom GAULTIER" userId="S::tom.gaultier@efrei.net::37580391-c51f-400a-b896-6f7486e9e846" providerId="AD" clId="Web-{FE04F7C6-BCEE-4E94-9004-9034C80C4E89}" dt="2021-01-14T15:24:26.935" v="2" actId="20577"/>
          <ac:spMkLst>
            <pc:docMk/>
            <pc:sldMk cId="8952697" sldId="257"/>
            <ac:spMk id="5" creationId="{BCD8C422-3FB3-4BDA-AE9B-BE8CBAB0A35E}"/>
          </ac:spMkLst>
        </pc:spChg>
        <pc:picChg chg="add del mod">
          <ac:chgData name="Tom GAULTIER" userId="S::tom.gaultier@efrei.net::37580391-c51f-400a-b896-6f7486e9e846" providerId="AD" clId="Web-{FE04F7C6-BCEE-4E94-9004-9034C80C4E89}" dt="2021-01-14T15:38:44.308" v="16"/>
          <ac:picMkLst>
            <pc:docMk/>
            <pc:sldMk cId="8952697" sldId="257"/>
            <ac:picMk id="3" creationId="{DE3587E5-7F11-43FD-B01D-C11FA93A924E}"/>
          </ac:picMkLst>
        </pc:picChg>
        <pc:picChg chg="mod">
          <ac:chgData name="Tom GAULTIER" userId="S::tom.gaultier@efrei.net::37580391-c51f-400a-b896-6f7486e9e846" providerId="AD" clId="Web-{FE04F7C6-BCEE-4E94-9004-9034C80C4E89}" dt="2021-01-14T15:39:34.934" v="26" actId="1076"/>
          <ac:picMkLst>
            <pc:docMk/>
            <pc:sldMk cId="8952697" sldId="257"/>
            <ac:picMk id="4" creationId="{DE9AF047-7844-4BF1-8680-78B5E87C0043}"/>
          </ac:picMkLst>
        </pc:picChg>
        <pc:picChg chg="add del mod">
          <ac:chgData name="Tom GAULTIER" userId="S::tom.gaultier@efrei.net::37580391-c51f-400a-b896-6f7486e9e846" providerId="AD" clId="Web-{FE04F7C6-BCEE-4E94-9004-9034C80C4E89}" dt="2021-01-14T15:39:45.309" v="34"/>
          <ac:picMkLst>
            <pc:docMk/>
            <pc:sldMk cId="8952697" sldId="257"/>
            <ac:picMk id="6" creationId="{918336E9-D7A6-40BE-B905-A130FC92BC8F}"/>
          </ac:picMkLst>
        </pc:picChg>
      </pc:sldChg>
      <pc:sldChg chg="addSp delSp modSp del ord">
        <pc:chgData name="Tom GAULTIER" userId="S::tom.gaultier@efrei.net::37580391-c51f-400a-b896-6f7486e9e846" providerId="AD" clId="Web-{FE04F7C6-BCEE-4E94-9004-9034C80C4E89}" dt="2021-01-14T15:41:48.935" v="61"/>
        <pc:sldMkLst>
          <pc:docMk/>
          <pc:sldMk cId="761240636" sldId="262"/>
        </pc:sldMkLst>
        <pc:spChg chg="del mod">
          <ac:chgData name="Tom GAULTIER" userId="S::tom.gaultier@efrei.net::37580391-c51f-400a-b896-6f7486e9e846" providerId="AD" clId="Web-{FE04F7C6-BCEE-4E94-9004-9034C80C4E89}" dt="2021-01-14T15:36:53.509" v="6"/>
          <ac:spMkLst>
            <pc:docMk/>
            <pc:sldMk cId="761240636" sldId="262"/>
            <ac:spMk id="2" creationId="{D7AAEA17-FF0D-4B8E-BE12-177603688BCB}"/>
          </ac:spMkLst>
        </pc:spChg>
        <pc:spChg chg="mod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3" creationId="{14446585-F3A1-4620-87ED-DB114AFE6821}"/>
          </ac:spMkLst>
        </pc:spChg>
        <pc:spChg chg="del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8" creationId="{327D73B4-9F5C-4A64-A179-51B9500CB8B5}"/>
          </ac:spMkLst>
        </pc:spChg>
        <pc:spChg chg="del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10" creationId="{C1F06963-6374-4B48-844F-071A9BAAAE02}"/>
          </ac:spMkLst>
        </pc:spChg>
        <pc:spChg chg="del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12" creationId="{6CB927A4-E432-4310-9CD5-E89FF5063179}"/>
          </ac:spMkLst>
        </pc:spChg>
        <pc:spChg chg="del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14" creationId="{1453BF6C-B012-48B7-B4E8-6D7AC7C27D02}"/>
          </ac:spMkLst>
        </pc:spChg>
        <pc:spChg chg="del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16" creationId="{E3020543-B24B-4EC4-8FFC-8DD88EEA91A8}"/>
          </ac:spMkLst>
        </pc:spChg>
        <pc:spChg chg="add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23" creationId="{A2679492-7988-4050-9056-542444452411}"/>
          </ac:spMkLst>
        </pc:spChg>
        <pc:spChg chg="add">
          <ac:chgData name="Tom GAULTIER" userId="S::tom.gaultier@efrei.net::37580391-c51f-400a-b896-6f7486e9e846" providerId="AD" clId="Web-{FE04F7C6-BCEE-4E94-9004-9034C80C4E89}" dt="2021-01-14T15:36:28.884" v="4"/>
          <ac:spMkLst>
            <pc:docMk/>
            <pc:sldMk cId="761240636" sldId="262"/>
            <ac:spMk id="25" creationId="{B091B163-7D61-4891-ABCF-5C13D9C418D0}"/>
          </ac:spMkLst>
        </pc:spChg>
        <pc:grpChg chg="add">
          <ac:chgData name="Tom GAULTIER" userId="S::tom.gaultier@efrei.net::37580391-c51f-400a-b896-6f7486e9e846" providerId="AD" clId="Web-{FE04F7C6-BCEE-4E94-9004-9034C80C4E89}" dt="2021-01-14T15:36:28.884" v="4"/>
          <ac:grpSpMkLst>
            <pc:docMk/>
            <pc:sldMk cId="761240636" sldId="262"/>
            <ac:grpSpMk id="27" creationId="{0474DF76-993E-44DE-AFB0-C416182ACECF}"/>
          </ac:grpSpMkLst>
        </pc:grpChg>
        <pc:picChg chg="add del mod">
          <ac:chgData name="Tom GAULTIER" userId="S::tom.gaultier@efrei.net::37580391-c51f-400a-b896-6f7486e9e846" providerId="AD" clId="Web-{FE04F7C6-BCEE-4E94-9004-9034C80C4E89}" dt="2021-01-14T15:37:52.104" v="14"/>
          <ac:picMkLst>
            <pc:docMk/>
            <pc:sldMk cId="761240636" sldId="262"/>
            <ac:picMk id="4" creationId="{E540E484-2F6A-4DB0-9932-0329C855951A}"/>
          </ac:picMkLst>
        </pc:picChg>
        <pc:cxnChg chg="del">
          <ac:chgData name="Tom GAULTIER" userId="S::tom.gaultier@efrei.net::37580391-c51f-400a-b896-6f7486e9e846" providerId="AD" clId="Web-{FE04F7C6-BCEE-4E94-9004-9034C80C4E89}" dt="2021-01-14T15:36:28.884" v="4"/>
          <ac:cxnSpMkLst>
            <pc:docMk/>
            <pc:sldMk cId="761240636" sldId="262"/>
            <ac:cxnSpMk id="18" creationId="{C49DA8F6-BCC1-4447-B54C-57856834B94B}"/>
          </ac:cxnSpMkLst>
        </pc:cxnChg>
        <pc:cxnChg chg="add">
          <ac:chgData name="Tom GAULTIER" userId="S::tom.gaultier@efrei.net::37580391-c51f-400a-b896-6f7486e9e846" providerId="AD" clId="Web-{FE04F7C6-BCEE-4E94-9004-9034C80C4E89}" dt="2021-01-14T15:36:28.884" v="4"/>
          <ac:cxnSpMkLst>
            <pc:docMk/>
            <pc:sldMk cId="761240636" sldId="262"/>
            <ac:cxnSpMk id="32" creationId="{C49DA8F6-BCC1-4447-B54C-57856834B94B}"/>
          </ac:cxnSpMkLst>
        </pc:cxnChg>
      </pc:sldChg>
      <pc:sldChg chg="add replId">
        <pc:chgData name="Tom GAULTIER" userId="S::tom.gaultier@efrei.net::37580391-c51f-400a-b896-6f7486e9e846" providerId="AD" clId="Web-{FE04F7C6-BCEE-4E94-9004-9034C80C4E89}" dt="2021-01-14T15:36:15.665" v="3"/>
        <pc:sldMkLst>
          <pc:docMk/>
          <pc:sldMk cId="3295163522" sldId="272"/>
        </pc:sldMkLst>
      </pc:sldChg>
      <pc:sldChg chg="addSp delSp modSp add replId">
        <pc:chgData name="Tom GAULTIER" userId="S::tom.gaultier@efrei.net::37580391-c51f-400a-b896-6f7486e9e846" providerId="AD" clId="Web-{FE04F7C6-BCEE-4E94-9004-9034C80C4E89}" dt="2021-01-14T15:43:26.890" v="67" actId="1076"/>
        <pc:sldMkLst>
          <pc:docMk/>
          <pc:sldMk cId="2114934545" sldId="273"/>
        </pc:sldMkLst>
        <pc:spChg chg="del mod">
          <ac:chgData name="Tom GAULTIER" userId="S::tom.gaultier@efrei.net::37580391-c51f-400a-b896-6f7486e9e846" providerId="AD" clId="Web-{FE04F7C6-BCEE-4E94-9004-9034C80C4E89}" dt="2021-01-14T15:40:09.106" v="43"/>
          <ac:spMkLst>
            <pc:docMk/>
            <pc:sldMk cId="2114934545" sldId="273"/>
            <ac:spMk id="2" creationId="{1C65DBC8-C5C1-4C67-A6B9-7AC992C0CA1A}"/>
          </ac:spMkLst>
        </pc:spChg>
        <pc:spChg chg="mod">
          <ac:chgData name="Tom GAULTIER" userId="S::tom.gaultier@efrei.net::37580391-c51f-400a-b896-6f7486e9e846" providerId="AD" clId="Web-{FE04F7C6-BCEE-4E94-9004-9034C80C4E89}" dt="2021-01-14T15:40:24.809" v="47" actId="1076"/>
          <ac:spMkLst>
            <pc:docMk/>
            <pc:sldMk cId="2114934545" sldId="273"/>
            <ac:spMk id="5" creationId="{BCD8C422-3FB3-4BDA-AE9B-BE8CBAB0A35E}"/>
          </ac:spMkLst>
        </pc:spChg>
        <pc:spChg chg="add del mod">
          <ac:chgData name="Tom GAULTIER" userId="S::tom.gaultier@efrei.net::37580391-c51f-400a-b896-6f7486e9e846" providerId="AD" clId="Web-{FE04F7C6-BCEE-4E94-9004-9034C80C4E89}" dt="2021-01-14T15:41:36.888" v="60"/>
          <ac:spMkLst>
            <pc:docMk/>
            <pc:sldMk cId="2114934545" sldId="273"/>
            <ac:spMk id="7" creationId="{924F5F56-EC50-461E-A2D7-F7D60C085644}"/>
          </ac:spMkLst>
        </pc:spChg>
        <pc:spChg chg="add del mod">
          <ac:chgData name="Tom GAULTIER" userId="S::tom.gaultier@efrei.net::37580391-c51f-400a-b896-6f7486e9e846" providerId="AD" clId="Web-{FE04F7C6-BCEE-4E94-9004-9034C80C4E89}" dt="2021-01-14T15:40:13.153" v="44"/>
          <ac:spMkLst>
            <pc:docMk/>
            <pc:sldMk cId="2114934545" sldId="273"/>
            <ac:spMk id="9" creationId="{B168C401-29A8-47D2-8033-F64BE1DEFD94}"/>
          </ac:spMkLst>
        </pc:spChg>
        <pc:spChg chg="add mod">
          <ac:chgData name="Tom GAULTIER" userId="S::tom.gaultier@efrei.net::37580391-c51f-400a-b896-6f7486e9e846" providerId="AD" clId="Web-{FE04F7C6-BCEE-4E94-9004-9034C80C4E89}" dt="2021-01-14T15:43:26.890" v="67" actId="1076"/>
          <ac:spMkLst>
            <pc:docMk/>
            <pc:sldMk cId="2114934545" sldId="273"/>
            <ac:spMk id="11" creationId="{E2B44E9B-D4FF-4B1A-A003-EF00440F6200}"/>
          </ac:spMkLst>
        </pc:spChg>
        <pc:picChg chg="add del mod">
          <ac:chgData name="Tom GAULTIER" userId="S::tom.gaultier@efrei.net::37580391-c51f-400a-b896-6f7486e9e846" providerId="AD" clId="Web-{FE04F7C6-BCEE-4E94-9004-9034C80C4E89}" dt="2021-01-14T15:40:57.185" v="49"/>
          <ac:picMkLst>
            <pc:docMk/>
            <pc:sldMk cId="2114934545" sldId="273"/>
            <ac:picMk id="3" creationId="{64DEA292-4083-406A-8A46-09D10C19F15B}"/>
          </ac:picMkLst>
        </pc:picChg>
        <pc:picChg chg="mod">
          <ac:chgData name="Tom GAULTIER" userId="S::tom.gaultier@efrei.net::37580391-c51f-400a-b896-6f7486e9e846" providerId="AD" clId="Web-{FE04F7C6-BCEE-4E94-9004-9034C80C4E89}" dt="2021-01-14T15:40:25.700" v="48" actId="1076"/>
          <ac:picMkLst>
            <pc:docMk/>
            <pc:sldMk cId="2114934545" sldId="273"/>
            <ac:picMk id="4" creationId="{DE9AF047-7844-4BF1-8680-78B5E87C0043}"/>
          </ac:picMkLst>
        </pc:picChg>
        <pc:picChg chg="add mod">
          <ac:chgData name="Tom GAULTIER" userId="S::tom.gaultier@efrei.net::37580391-c51f-400a-b896-6f7486e9e846" providerId="AD" clId="Web-{FE04F7C6-BCEE-4E94-9004-9034C80C4E89}" dt="2021-01-14T15:41:21.841" v="56" actId="1076"/>
          <ac:picMkLst>
            <pc:docMk/>
            <pc:sldMk cId="2114934545" sldId="273"/>
            <ac:picMk id="10" creationId="{E16377C9-66CF-4979-B731-A0C020E381FE}"/>
          </ac:picMkLst>
        </pc:picChg>
      </pc:sldChg>
    </pc:docChg>
  </pc:docChgLst>
  <pc:docChgLst>
    <pc:chgData name="Karis GWET" userId="S::karis.gwet@efrei.net::265be1ea-f4bd-409f-bded-09e476cf99c1" providerId="AD" clId="Web-{11BD09AE-05FD-4FA9-98D0-6A1E7B94B9F5}"/>
    <pc:docChg chg="modSld">
      <pc:chgData name="Karis GWET" userId="S::karis.gwet@efrei.net::265be1ea-f4bd-409f-bded-09e476cf99c1" providerId="AD" clId="Web-{11BD09AE-05FD-4FA9-98D0-6A1E7B94B9F5}" dt="2021-01-15T12:41:55.740" v="4" actId="1076"/>
      <pc:docMkLst>
        <pc:docMk/>
      </pc:docMkLst>
      <pc:sldChg chg="addSp delSp modSp">
        <pc:chgData name="Karis GWET" userId="S::karis.gwet@efrei.net::265be1ea-f4bd-409f-bded-09e476cf99c1" providerId="AD" clId="Web-{11BD09AE-05FD-4FA9-98D0-6A1E7B94B9F5}" dt="2021-01-15T12:41:55.740" v="4" actId="1076"/>
        <pc:sldMkLst>
          <pc:docMk/>
          <pc:sldMk cId="1938554713" sldId="274"/>
        </pc:sldMkLst>
        <pc:picChg chg="add mod">
          <ac:chgData name="Karis GWET" userId="S::karis.gwet@efrei.net::265be1ea-f4bd-409f-bded-09e476cf99c1" providerId="AD" clId="Web-{11BD09AE-05FD-4FA9-98D0-6A1E7B94B9F5}" dt="2021-01-15T12:41:55.740" v="4" actId="1076"/>
          <ac:picMkLst>
            <pc:docMk/>
            <pc:sldMk cId="1938554713" sldId="274"/>
            <ac:picMk id="3" creationId="{E599C989-BB16-4736-8B6B-9D9C08F6E5EB}"/>
          </ac:picMkLst>
        </pc:picChg>
        <pc:picChg chg="del">
          <ac:chgData name="Karis GWET" userId="S::karis.gwet@efrei.net::265be1ea-f4bd-409f-bded-09e476cf99c1" providerId="AD" clId="Web-{11BD09AE-05FD-4FA9-98D0-6A1E7B94B9F5}" dt="2021-01-15T12:41:46.927" v="0"/>
          <ac:picMkLst>
            <pc:docMk/>
            <pc:sldMk cId="1938554713" sldId="274"/>
            <ac:picMk id="5" creationId="{2381560A-0341-4435-AFCE-FC8FED38BDB5}"/>
          </ac:picMkLst>
        </pc:picChg>
      </pc:sldChg>
    </pc:docChg>
  </pc:docChgLst>
  <pc:docChgLst>
    <pc:chgData name="Tom GAULTIER" userId="S::tom.gaultier@efrei.net::37580391-c51f-400a-b896-6f7486e9e846" providerId="AD" clId="Web-{5C6A4388-AF5F-474F-AF77-790C33B6B5DF}"/>
    <pc:docChg chg="modSld">
      <pc:chgData name="Tom GAULTIER" userId="S::tom.gaultier@efrei.net::37580391-c51f-400a-b896-6f7486e9e846" providerId="AD" clId="Web-{5C6A4388-AF5F-474F-AF77-790C33B6B5DF}" dt="2021-01-14T15:01:30.997" v="87" actId="1076"/>
      <pc:docMkLst>
        <pc:docMk/>
      </pc:docMkLst>
      <pc:sldChg chg="addSp modSp">
        <pc:chgData name="Tom GAULTIER" userId="S::tom.gaultier@efrei.net::37580391-c51f-400a-b896-6f7486e9e846" providerId="AD" clId="Web-{5C6A4388-AF5F-474F-AF77-790C33B6B5DF}" dt="2021-01-14T15:01:30.997" v="87" actId="1076"/>
        <pc:sldMkLst>
          <pc:docMk/>
          <pc:sldMk cId="4028668665" sldId="256"/>
        </pc:sldMkLst>
        <pc:spChg chg="mod">
          <ac:chgData name="Tom GAULTIER" userId="S::tom.gaultier@efrei.net::37580391-c51f-400a-b896-6f7486e9e846" providerId="AD" clId="Web-{5C6A4388-AF5F-474F-AF77-790C33B6B5DF}" dt="2021-01-14T15:01:23.809" v="85" actId="20577"/>
          <ac:spMkLst>
            <pc:docMk/>
            <pc:sldMk cId="4028668665" sldId="256"/>
            <ac:spMk id="3" creationId="{693E8508-ADDD-458F-9524-6662EA191B27}"/>
          </ac:spMkLst>
        </pc:spChg>
        <pc:cxnChg chg="add mod">
          <ac:chgData name="Tom GAULTIER" userId="S::tom.gaultier@efrei.net::37580391-c51f-400a-b896-6f7486e9e846" providerId="AD" clId="Web-{5C6A4388-AF5F-474F-AF77-790C33B6B5DF}" dt="2021-01-14T15:01:30.997" v="87" actId="1076"/>
          <ac:cxnSpMkLst>
            <pc:docMk/>
            <pc:sldMk cId="4028668665" sldId="256"/>
            <ac:cxnSpMk id="4" creationId="{09DCA1DA-0A42-458E-8BF5-4702FD76D137}"/>
          </ac:cxnSpMkLst>
        </pc:cxnChg>
      </pc:sldChg>
    </pc:docChg>
  </pc:docChgLst>
  <pc:docChgLst>
    <pc:chgData name="Tom GAULTIER" userId="S::tom.gaultier@efrei.net::37580391-c51f-400a-b896-6f7486e9e846" providerId="AD" clId="Web-{00C54958-5B54-42DD-8C36-C3508F8C018C}"/>
    <pc:docChg chg="addSld delSld modSld sldOrd">
      <pc:chgData name="Tom GAULTIER" userId="S::tom.gaultier@efrei.net::37580391-c51f-400a-b896-6f7486e9e846" providerId="AD" clId="Web-{00C54958-5B54-42DD-8C36-C3508F8C018C}" dt="2021-01-14T18:36:00.678" v="167" actId="14100"/>
      <pc:docMkLst>
        <pc:docMk/>
      </pc:docMkLst>
      <pc:sldChg chg="addSp delSp modSp">
        <pc:chgData name="Tom GAULTIER" userId="S::tom.gaultier@efrei.net::37580391-c51f-400a-b896-6f7486e9e846" providerId="AD" clId="Web-{00C54958-5B54-42DD-8C36-C3508F8C018C}" dt="2021-01-14T18:16:51.653" v="64" actId="14100"/>
        <pc:sldMkLst>
          <pc:docMk/>
          <pc:sldMk cId="697793785" sldId="258"/>
        </pc:sldMkLst>
        <pc:spChg chg="add del mod">
          <ac:chgData name="Tom GAULTIER" userId="S::tom.gaultier@efrei.net::37580391-c51f-400a-b896-6f7486e9e846" providerId="AD" clId="Web-{00C54958-5B54-42DD-8C36-C3508F8C018C}" dt="2021-01-14T18:12:15.991" v="15"/>
          <ac:spMkLst>
            <pc:docMk/>
            <pc:sldMk cId="697793785" sldId="258"/>
            <ac:spMk id="20" creationId="{103CDD43-AF64-453D-84A1-2E78E03E604D}"/>
          </ac:spMkLst>
        </pc:spChg>
        <pc:picChg chg="del">
          <ac:chgData name="Tom GAULTIER" userId="S::tom.gaultier@efrei.net::37580391-c51f-400a-b896-6f7486e9e846" providerId="AD" clId="Web-{00C54958-5B54-42DD-8C36-C3508F8C018C}" dt="2021-01-14T18:13:14.742" v="27"/>
          <ac:picMkLst>
            <pc:docMk/>
            <pc:sldMk cId="697793785" sldId="258"/>
            <ac:picMk id="5" creationId="{5A2045A0-73FF-45EC-9A42-C7519EAAE289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14:15.197" v="36"/>
          <ac:picMkLst>
            <pc:docMk/>
            <pc:sldMk cId="697793785" sldId="258"/>
            <ac:picMk id="6" creationId="{505A8CED-EB5B-4696-BEA7-AB6507A0AFB7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15:15.667" v="40"/>
          <ac:picMkLst>
            <pc:docMk/>
            <pc:sldMk cId="697793785" sldId="258"/>
            <ac:picMk id="7" creationId="{5666C8CB-FA3E-4ACF-8162-A4505B6430E7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16:40.528" v="59"/>
          <ac:picMkLst>
            <pc:docMk/>
            <pc:sldMk cId="697793785" sldId="258"/>
            <ac:picMk id="9" creationId="{08E48862-48B1-4604-BE1A-0E9325906A23}"/>
          </ac:picMkLst>
        </pc:picChg>
        <pc:picChg chg="del mod">
          <ac:chgData name="Tom GAULTIER" userId="S::tom.gaultier@efrei.net::37580391-c51f-400a-b896-6f7486e9e846" providerId="AD" clId="Web-{00C54958-5B54-42DD-8C36-C3508F8C018C}" dt="2021-01-14T18:15:55.449" v="44"/>
          <ac:picMkLst>
            <pc:docMk/>
            <pc:sldMk cId="697793785" sldId="258"/>
            <ac:picMk id="10" creationId="{F5C12E82-4B3C-4435-AE75-08DAA4AD4DA1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12:12.366" v="14"/>
          <ac:picMkLst>
            <pc:docMk/>
            <pc:sldMk cId="697793785" sldId="258"/>
            <ac:picMk id="14" creationId="{D667E37B-D38B-4979-98CE-29F92A18CF8D}"/>
          </ac:picMkLst>
        </pc:picChg>
        <pc:picChg chg="add mod modCrop">
          <ac:chgData name="Tom GAULTIER" userId="S::tom.gaultier@efrei.net::37580391-c51f-400a-b896-6f7486e9e846" providerId="AD" clId="Web-{00C54958-5B54-42DD-8C36-C3508F8C018C}" dt="2021-01-14T18:13:47.634" v="33"/>
          <ac:picMkLst>
            <pc:docMk/>
            <pc:sldMk cId="697793785" sldId="258"/>
            <ac:picMk id="18" creationId="{B2493590-CDE4-4FAE-9AAF-C85835FEB0B9}"/>
          </ac:picMkLst>
        </pc:picChg>
        <pc:picChg chg="add mod modCrop">
          <ac:chgData name="Tom GAULTIER" userId="S::tom.gaultier@efrei.net::37580391-c51f-400a-b896-6f7486e9e846" providerId="AD" clId="Web-{00C54958-5B54-42DD-8C36-C3508F8C018C}" dt="2021-01-14T18:16:05.074" v="51" actId="1076"/>
          <ac:picMkLst>
            <pc:docMk/>
            <pc:sldMk cId="697793785" sldId="258"/>
            <ac:picMk id="21" creationId="{41691278-99A0-44F2-BC53-E94DBF42C661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16:17.231" v="56" actId="14100"/>
          <ac:picMkLst>
            <pc:docMk/>
            <pc:sldMk cId="697793785" sldId="258"/>
            <ac:picMk id="22" creationId="{CF522CD2-692F-48D9-B5FF-9C1D5895A669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16:20.059" v="57" actId="14100"/>
          <ac:picMkLst>
            <pc:docMk/>
            <pc:sldMk cId="697793785" sldId="258"/>
            <ac:picMk id="23" creationId="{B76F2533-6656-473B-81F9-3B57AF1AEE42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16:23.325" v="58" actId="1076"/>
          <ac:picMkLst>
            <pc:docMk/>
            <pc:sldMk cId="697793785" sldId="258"/>
            <ac:picMk id="24" creationId="{E185DFCF-33E0-4A83-BD91-9E2F0BD1FC5E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16:51.653" v="64" actId="14100"/>
          <ac:picMkLst>
            <pc:docMk/>
            <pc:sldMk cId="697793785" sldId="258"/>
            <ac:picMk id="25" creationId="{1B92F762-4E7A-4BD2-A0B0-0160F7B8E126}"/>
          </ac:picMkLst>
        </pc:picChg>
      </pc:sldChg>
      <pc:sldChg chg="addSp delSp modSp del">
        <pc:chgData name="Tom GAULTIER" userId="S::tom.gaultier@efrei.net::37580391-c51f-400a-b896-6f7486e9e846" providerId="AD" clId="Web-{00C54958-5B54-42DD-8C36-C3508F8C018C}" dt="2021-01-14T18:35:06.880" v="160"/>
        <pc:sldMkLst>
          <pc:docMk/>
          <pc:sldMk cId="3044902370" sldId="259"/>
        </pc:sldMkLst>
        <pc:spChg chg="add del mod">
          <ac:chgData name="Tom GAULTIER" userId="S::tom.gaultier@efrei.net::37580391-c51f-400a-b896-6f7486e9e846" providerId="AD" clId="Web-{00C54958-5B54-42DD-8C36-C3508F8C018C}" dt="2021-01-14T18:19:03.312" v="66"/>
          <ac:spMkLst>
            <pc:docMk/>
            <pc:sldMk cId="3044902370" sldId="259"/>
            <ac:spMk id="6" creationId="{E1B4DFCA-8CA6-43ED-BEF5-DDA01AD8464B}"/>
          </ac:spMkLst>
        </pc:spChg>
        <pc:picChg chg="del">
          <ac:chgData name="Tom GAULTIER" userId="S::tom.gaultier@efrei.net::37580391-c51f-400a-b896-6f7486e9e846" providerId="AD" clId="Web-{00C54958-5B54-42DD-8C36-C3508F8C018C}" dt="2021-01-14T18:19:01.906" v="65"/>
          <ac:picMkLst>
            <pc:docMk/>
            <pc:sldMk cId="3044902370" sldId="259"/>
            <ac:picMk id="4" creationId="{884CF4DE-EEF8-4950-8172-68D1B906B350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28:54.466" v="83"/>
          <ac:picMkLst>
            <pc:docMk/>
            <pc:sldMk cId="3044902370" sldId="259"/>
            <ac:picMk id="5" creationId="{2BFC5FA5-6DDD-4A00-AD92-E5324873F342}"/>
          </ac:picMkLst>
        </pc:picChg>
        <pc:picChg chg="add mod ord">
          <ac:chgData name="Tom GAULTIER" userId="S::tom.gaultier@efrei.net::37580391-c51f-400a-b896-6f7486e9e846" providerId="AD" clId="Web-{00C54958-5B54-42DD-8C36-C3508F8C018C}" dt="2021-01-14T18:19:07.406" v="68" actId="14100"/>
          <ac:picMkLst>
            <pc:docMk/>
            <pc:sldMk cId="3044902370" sldId="259"/>
            <ac:picMk id="7" creationId="{D8949C26-1ED5-4B25-9F95-A84BC893C54D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19:47.766" v="74"/>
          <ac:picMkLst>
            <pc:docMk/>
            <pc:sldMk cId="3044902370" sldId="259"/>
            <ac:picMk id="8" creationId="{90FD8B9E-D4E6-462F-9586-F8C0F5D508BF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2:59.455" v="128" actId="1076"/>
          <ac:picMkLst>
            <pc:docMk/>
            <pc:sldMk cId="3044902370" sldId="259"/>
            <ac:picMk id="9" creationId="{6029A531-0CE0-4CEB-9190-7E5AE90C0648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20:18.767" v="80"/>
          <ac:picMkLst>
            <pc:docMk/>
            <pc:sldMk cId="3044902370" sldId="259"/>
            <ac:picMk id="10" creationId="{1DF9331C-2F84-4677-8939-23C9D36719FE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2:56.533" v="126" actId="1076"/>
          <ac:picMkLst>
            <pc:docMk/>
            <pc:sldMk cId="3044902370" sldId="259"/>
            <ac:picMk id="11" creationId="{A432D0B4-2FD7-490A-98AE-1DDC8976EAE7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29:25.919" v="93" actId="1076"/>
          <ac:picMkLst>
            <pc:docMk/>
            <pc:sldMk cId="3044902370" sldId="259"/>
            <ac:picMk id="13" creationId="{03B83EDB-FEA1-4BC6-B3B8-FAC2CBDD2EE3}"/>
          </ac:picMkLst>
        </pc:picChg>
      </pc:sldChg>
      <pc:sldChg chg="addSp delSp modSp">
        <pc:chgData name="Tom GAULTIER" userId="S::tom.gaultier@efrei.net::37580391-c51f-400a-b896-6f7486e9e846" providerId="AD" clId="Web-{00C54958-5B54-42DD-8C36-C3508F8C018C}" dt="2021-01-14T18:32:49.861" v="124" actId="1076"/>
        <pc:sldMkLst>
          <pc:docMk/>
          <pc:sldMk cId="1251729578" sldId="260"/>
        </pc:sldMkLst>
        <pc:spChg chg="add del mod">
          <ac:chgData name="Tom GAULTIER" userId="S::tom.gaultier@efrei.net::37580391-c51f-400a-b896-6f7486e9e846" providerId="AD" clId="Web-{00C54958-5B54-42DD-8C36-C3508F8C018C}" dt="2021-01-14T18:30:54.921" v="108"/>
          <ac:spMkLst>
            <pc:docMk/>
            <pc:sldMk cId="1251729578" sldId="260"/>
            <ac:spMk id="8" creationId="{AC0F6B45-9F42-454B-93A2-0DA992D7A9C4}"/>
          </ac:spMkLst>
        </pc:spChg>
        <pc:spChg chg="mod">
          <ac:chgData name="Tom GAULTIER" userId="S::tom.gaultier@efrei.net::37580391-c51f-400a-b896-6f7486e9e846" providerId="AD" clId="Web-{00C54958-5B54-42DD-8C36-C3508F8C018C}" dt="2021-01-14T18:31:17.234" v="116" actId="1076"/>
          <ac:spMkLst>
            <pc:docMk/>
            <pc:sldMk cId="1251729578" sldId="260"/>
            <ac:spMk id="18" creationId="{4DE36305-8177-43B2-A508-0DA3DEDBEFC1}"/>
          </ac:spMkLst>
        </pc:spChg>
        <pc:picChg chg="add mod">
          <ac:chgData name="Tom GAULTIER" userId="S::tom.gaultier@efrei.net::37580391-c51f-400a-b896-6f7486e9e846" providerId="AD" clId="Web-{00C54958-5B54-42DD-8C36-C3508F8C018C}" dt="2021-01-14T18:30:13.608" v="98" actId="1076"/>
          <ac:picMkLst>
            <pc:docMk/>
            <pc:sldMk cId="1251729578" sldId="260"/>
            <ac:picMk id="3" creationId="{8CB1E576-584F-4BE9-BE81-4FD40366C30D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1:15.250" v="115" actId="1076"/>
          <ac:picMkLst>
            <pc:docMk/>
            <pc:sldMk cId="1251729578" sldId="260"/>
            <ac:picMk id="4" creationId="{4984F497-1342-4FCF-A1FD-1368BA4BCAF0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2:30.486" v="117"/>
          <ac:picMkLst>
            <pc:docMk/>
            <pc:sldMk cId="1251729578" sldId="260"/>
            <ac:picMk id="5" creationId="{23FDB73F-21E7-4717-8710-0EEECC62C141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2:49.861" v="124" actId="1076"/>
          <ac:picMkLst>
            <pc:docMk/>
            <pc:sldMk cId="1251729578" sldId="260"/>
            <ac:picMk id="6" creationId="{0F3E01DC-0153-4D53-9EA0-720FC4193B94}"/>
          </ac:picMkLst>
        </pc:picChg>
        <pc:picChg chg="add mod modCrop">
          <ac:chgData name="Tom GAULTIER" userId="S::tom.gaultier@efrei.net::37580391-c51f-400a-b896-6f7486e9e846" providerId="AD" clId="Web-{00C54958-5B54-42DD-8C36-C3508F8C018C}" dt="2021-01-14T18:32:47.752" v="123" actId="1076"/>
          <ac:picMkLst>
            <pc:docMk/>
            <pc:sldMk cId="1251729578" sldId="260"/>
            <ac:picMk id="9" creationId="{E007E9F9-3563-4786-9DC3-4B05E6E61A94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0:07.576" v="94"/>
          <ac:picMkLst>
            <pc:docMk/>
            <pc:sldMk cId="1251729578" sldId="260"/>
            <ac:picMk id="11" creationId="{849A9292-37A8-41B6-890E-370235A421D1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0:51.468" v="107"/>
          <ac:picMkLst>
            <pc:docMk/>
            <pc:sldMk cId="1251729578" sldId="260"/>
            <ac:picMk id="13" creationId="{100320A9-6FAD-4BB7-9622-9B4703479129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0:38.796" v="103"/>
          <ac:picMkLst>
            <pc:docMk/>
            <pc:sldMk cId="1251729578" sldId="260"/>
            <ac:picMk id="15" creationId="{F2CF19B2-3684-4C19-91C4-B1C3E9F23850}"/>
          </ac:picMkLst>
        </pc:picChg>
      </pc:sldChg>
      <pc:sldChg chg="addSp delSp modSp">
        <pc:chgData name="Tom GAULTIER" userId="S::tom.gaultier@efrei.net::37580391-c51f-400a-b896-6f7486e9e846" providerId="AD" clId="Web-{00C54958-5B54-42DD-8C36-C3508F8C018C}" dt="2021-01-14T18:12:31.320" v="20"/>
        <pc:sldMkLst>
          <pc:docMk/>
          <pc:sldMk cId="2114934545" sldId="273"/>
        </pc:sldMkLst>
        <pc:spChg chg="add del mod">
          <ac:chgData name="Tom GAULTIER" userId="S::tom.gaultier@efrei.net::37580391-c51f-400a-b896-6f7486e9e846" providerId="AD" clId="Web-{00C54958-5B54-42DD-8C36-C3508F8C018C}" dt="2021-01-14T18:12:31.320" v="20"/>
          <ac:spMkLst>
            <pc:docMk/>
            <pc:sldMk cId="2114934545" sldId="273"/>
            <ac:spMk id="6" creationId="{5D41EEC5-A487-45E4-B4E0-47E417BC8F9B}"/>
          </ac:spMkLst>
        </pc:spChg>
        <pc:picChg chg="add mod">
          <ac:chgData name="Tom GAULTIER" userId="S::tom.gaultier@efrei.net::37580391-c51f-400a-b896-6f7486e9e846" providerId="AD" clId="Web-{00C54958-5B54-42DD-8C36-C3508F8C018C}" dt="2021-01-14T18:12:23.648" v="18" actId="14100"/>
          <ac:picMkLst>
            <pc:docMk/>
            <pc:sldMk cId="2114934545" sldId="273"/>
            <ac:picMk id="2" creationId="{CF3CC673-AC0D-4B70-989E-D602B838EE00}"/>
          </ac:picMkLst>
        </pc:picChg>
        <pc:picChg chg="del mod">
          <ac:chgData name="Tom GAULTIER" userId="S::tom.gaultier@efrei.net::37580391-c51f-400a-b896-6f7486e9e846" providerId="AD" clId="Web-{00C54958-5B54-42DD-8C36-C3508F8C018C}" dt="2021-01-14T18:12:19.210" v="16"/>
          <ac:picMkLst>
            <pc:docMk/>
            <pc:sldMk cId="2114934545" sldId="273"/>
            <ac:picMk id="4" creationId="{DE9AF047-7844-4BF1-8680-78B5E87C0043}"/>
          </ac:picMkLst>
        </pc:picChg>
      </pc:sldChg>
      <pc:sldChg chg="addSp delSp modSp add ord replId">
        <pc:chgData name="Tom GAULTIER" userId="S::tom.gaultier@efrei.net::37580391-c51f-400a-b896-6f7486e9e846" providerId="AD" clId="Web-{00C54958-5B54-42DD-8C36-C3508F8C018C}" dt="2021-01-14T18:36:00.678" v="167" actId="14100"/>
        <pc:sldMkLst>
          <pc:docMk/>
          <pc:sldMk cId="3945571863" sldId="277"/>
        </pc:sldMkLst>
        <pc:spChg chg="mod">
          <ac:chgData name="Tom GAULTIER" userId="S::tom.gaultier@efrei.net::37580391-c51f-400a-b896-6f7486e9e846" providerId="AD" clId="Web-{00C54958-5B54-42DD-8C36-C3508F8C018C}" dt="2021-01-14T18:34:44.942" v="158" actId="20577"/>
          <ac:spMkLst>
            <pc:docMk/>
            <pc:sldMk cId="3945571863" sldId="277"/>
            <ac:spMk id="2" creationId="{5D98B17D-2D37-4836-8878-AFA2BFADA719}"/>
          </ac:spMkLst>
        </pc:spChg>
        <pc:picChg chg="del">
          <ac:chgData name="Tom GAULTIER" userId="S::tom.gaultier@efrei.net::37580391-c51f-400a-b896-6f7486e9e846" providerId="AD" clId="Web-{00C54958-5B54-42DD-8C36-C3508F8C018C}" dt="2021-01-14T18:33:59.550" v="146"/>
          <ac:picMkLst>
            <pc:docMk/>
            <pc:sldMk cId="3945571863" sldId="277"/>
            <ac:picMk id="3" creationId="{8CB1E576-584F-4BE9-BE81-4FD40366C30D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3:27.284" v="135"/>
          <ac:picMkLst>
            <pc:docMk/>
            <pc:sldMk cId="3945571863" sldId="277"/>
            <ac:picMk id="4" creationId="{4984F497-1342-4FCF-A1FD-1368BA4BCAF0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6:00.678" v="167" actId="14100"/>
          <ac:picMkLst>
            <pc:docMk/>
            <pc:sldMk cId="3945571863" sldId="277"/>
            <ac:picMk id="5" creationId="{3726950B-0E14-41D2-B7CE-625FBEED1012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3:43.503" v="140"/>
          <ac:picMkLst>
            <pc:docMk/>
            <pc:sldMk cId="3945571863" sldId="277"/>
            <ac:picMk id="6" creationId="{0F3E01DC-0153-4D53-9EA0-720FC4193B94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3:45.941" v="141" actId="1076"/>
          <ac:picMkLst>
            <pc:docMk/>
            <pc:sldMk cId="3945571863" sldId="277"/>
            <ac:picMk id="7" creationId="{C2BAB7A2-C202-47B3-9584-C24A0FC7A79D}"/>
          </ac:picMkLst>
        </pc:picChg>
        <pc:picChg chg="del">
          <ac:chgData name="Tom GAULTIER" userId="S::tom.gaultier@efrei.net::37580391-c51f-400a-b896-6f7486e9e846" providerId="AD" clId="Web-{00C54958-5B54-42DD-8C36-C3508F8C018C}" dt="2021-01-14T18:34:25.613" v="155"/>
          <ac:picMkLst>
            <pc:docMk/>
            <pc:sldMk cId="3945571863" sldId="277"/>
            <ac:picMk id="9" creationId="{E007E9F9-3563-4786-9DC3-4B05E6E61A94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5:28.786" v="163" actId="1076"/>
          <ac:picMkLst>
            <pc:docMk/>
            <pc:sldMk cId="3945571863" sldId="277"/>
            <ac:picMk id="11" creationId="{614D6FE1-601B-42A0-B262-95E2C77271B4}"/>
          </ac:picMkLst>
        </pc:picChg>
        <pc:picChg chg="add mod">
          <ac:chgData name="Tom GAULTIER" userId="S::tom.gaultier@efrei.net::37580391-c51f-400a-b896-6f7486e9e846" providerId="AD" clId="Web-{00C54958-5B54-42DD-8C36-C3508F8C018C}" dt="2021-01-14T18:35:46.881" v="166" actId="14100"/>
          <ac:picMkLst>
            <pc:docMk/>
            <pc:sldMk cId="3945571863" sldId="277"/>
            <ac:picMk id="13" creationId="{23039E95-1D73-46F8-B71A-BBCAEA5A5FAA}"/>
          </ac:picMkLst>
        </pc:picChg>
      </pc:sldChg>
    </pc:docChg>
  </pc:docChgLst>
  <pc:docChgLst>
    <pc:chgData name="Tom CHANG" userId="S::tom.chang@efrei.net::cf91580d-2a84-4688-b026-5fc6720a1200" providerId="AD" clId="Web-{9D7C8C1C-93B3-4A4E-81E3-214353277F5F}"/>
    <pc:docChg chg="modSld">
      <pc:chgData name="Tom CHANG" userId="S::tom.chang@efrei.net::cf91580d-2a84-4688-b026-5fc6720a1200" providerId="AD" clId="Web-{9D7C8C1C-93B3-4A4E-81E3-214353277F5F}" dt="2021-01-14T14:08:54.814" v="2" actId="20577"/>
      <pc:docMkLst>
        <pc:docMk/>
      </pc:docMkLst>
      <pc:sldChg chg="modSp">
        <pc:chgData name="Tom CHANG" userId="S::tom.chang@efrei.net::cf91580d-2a84-4688-b026-5fc6720a1200" providerId="AD" clId="Web-{9D7C8C1C-93B3-4A4E-81E3-214353277F5F}" dt="2021-01-14T14:08:54.814" v="2" actId="20577"/>
        <pc:sldMkLst>
          <pc:docMk/>
          <pc:sldMk cId="252510997" sldId="261"/>
        </pc:sldMkLst>
        <pc:spChg chg="mod">
          <ac:chgData name="Tom CHANG" userId="S::tom.chang@efrei.net::cf91580d-2a84-4688-b026-5fc6720a1200" providerId="AD" clId="Web-{9D7C8C1C-93B3-4A4E-81E3-214353277F5F}" dt="2021-01-14T14:08:54.814" v="2" actId="20577"/>
          <ac:spMkLst>
            <pc:docMk/>
            <pc:sldMk cId="252510997" sldId="261"/>
            <ac:spMk id="2" creationId="{970E99B4-BC0B-4A80-AFDD-8EA503C61BED}"/>
          </ac:spMkLst>
        </pc:spChg>
      </pc:sldChg>
    </pc:docChg>
  </pc:docChgLst>
  <pc:docChgLst>
    <pc:chgData name="Karis GWET" userId="265be1ea-f4bd-409f-bded-09e476cf99c1" providerId="ADAL" clId="{1F1211DC-4F5C-4E16-8759-6827D057BA77}"/>
    <pc:docChg chg="undo custSel mod modSld">
      <pc:chgData name="Karis GWET" userId="265be1ea-f4bd-409f-bded-09e476cf99c1" providerId="ADAL" clId="{1F1211DC-4F5C-4E16-8759-6827D057BA77}" dt="2021-01-14T21:28:52.615" v="98" actId="114"/>
      <pc:docMkLst>
        <pc:docMk/>
      </pc:docMkLst>
      <pc:sldChg chg="modSp mod">
        <pc:chgData name="Karis GWET" userId="265be1ea-f4bd-409f-bded-09e476cf99c1" providerId="ADAL" clId="{1F1211DC-4F5C-4E16-8759-6827D057BA77}" dt="2021-01-14T21:28:52.615" v="98" actId="114"/>
        <pc:sldMkLst>
          <pc:docMk/>
          <pc:sldMk cId="3010199615" sldId="263"/>
        </pc:sldMkLst>
        <pc:spChg chg="mod">
          <ac:chgData name="Karis GWET" userId="265be1ea-f4bd-409f-bded-09e476cf99c1" providerId="ADAL" clId="{1F1211DC-4F5C-4E16-8759-6827D057BA77}" dt="2021-01-14T21:28:52.615" v="98" actId="114"/>
          <ac:spMkLst>
            <pc:docMk/>
            <pc:sldMk cId="3010199615" sldId="263"/>
            <ac:spMk id="2" creationId="{3211EF1C-4515-4EDF-B788-379D9522A220}"/>
          </ac:spMkLst>
        </pc:spChg>
      </pc:sldChg>
      <pc:sldChg chg="modSp mod">
        <pc:chgData name="Karis GWET" userId="265be1ea-f4bd-409f-bded-09e476cf99c1" providerId="ADAL" clId="{1F1211DC-4F5C-4E16-8759-6827D057BA77}" dt="2021-01-14T21:28:17.134" v="93" actId="113"/>
        <pc:sldMkLst>
          <pc:docMk/>
          <pc:sldMk cId="4030580636" sldId="271"/>
        </pc:sldMkLst>
        <pc:spChg chg="mod">
          <ac:chgData name="Karis GWET" userId="265be1ea-f4bd-409f-bded-09e476cf99c1" providerId="ADAL" clId="{1F1211DC-4F5C-4E16-8759-6827D057BA77}" dt="2021-01-14T21:28:17.134" v="93" actId="113"/>
          <ac:spMkLst>
            <pc:docMk/>
            <pc:sldMk cId="4030580636" sldId="271"/>
            <ac:spMk id="2" creationId="{EBDC6820-E2C4-474F-97C9-F952832DF01E}"/>
          </ac:spMkLst>
        </pc:spChg>
      </pc:sldChg>
      <pc:sldChg chg="addSp delSp modSp mod">
        <pc:chgData name="Karis GWET" userId="265be1ea-f4bd-409f-bded-09e476cf99c1" providerId="ADAL" clId="{1F1211DC-4F5C-4E16-8759-6827D057BA77}" dt="2021-01-14T21:28:25.403" v="95" actId="114"/>
        <pc:sldMkLst>
          <pc:docMk/>
          <pc:sldMk cId="1938554713" sldId="274"/>
        </pc:sldMkLst>
        <pc:spChg chg="mod">
          <ac:chgData name="Karis GWET" userId="265be1ea-f4bd-409f-bded-09e476cf99c1" providerId="ADAL" clId="{1F1211DC-4F5C-4E16-8759-6827D057BA77}" dt="2021-01-14T21:28:25.403" v="95" actId="114"/>
          <ac:spMkLst>
            <pc:docMk/>
            <pc:sldMk cId="1938554713" sldId="274"/>
            <ac:spMk id="2" creationId="{1BFA0873-4ED1-41D9-9A76-1F790247AD5E}"/>
          </ac:spMkLst>
        </pc:spChg>
        <pc:spChg chg="del">
          <ac:chgData name="Karis GWET" userId="265be1ea-f4bd-409f-bded-09e476cf99c1" providerId="ADAL" clId="{1F1211DC-4F5C-4E16-8759-6827D057BA77}" dt="2021-01-14T21:20:20.880" v="3" actId="26606"/>
          <ac:spMkLst>
            <pc:docMk/>
            <pc:sldMk cId="1938554713" sldId="274"/>
            <ac:spMk id="29" creationId="{E51BA4DF-2BD4-4EC2-B1DB-B27C8AC71864}"/>
          </ac:spMkLst>
        </pc:spChg>
        <pc:spChg chg="add">
          <ac:chgData name="Karis GWET" userId="265be1ea-f4bd-409f-bded-09e476cf99c1" providerId="ADAL" clId="{1F1211DC-4F5C-4E16-8759-6827D057BA77}" dt="2021-01-14T21:20:20.880" v="3" actId="26606"/>
          <ac:spMkLst>
            <pc:docMk/>
            <pc:sldMk cId="1938554713" sldId="274"/>
            <ac:spMk id="34" creationId="{D4771268-CB57-404A-9271-370EB28F6090}"/>
          </ac:spMkLst>
        </pc:spChg>
        <pc:picChg chg="del">
          <ac:chgData name="Karis GWET" userId="265be1ea-f4bd-409f-bded-09e476cf99c1" providerId="ADAL" clId="{1F1211DC-4F5C-4E16-8759-6827D057BA77}" dt="2021-01-14T21:20:08.965" v="0" actId="478"/>
          <ac:picMkLst>
            <pc:docMk/>
            <pc:sldMk cId="1938554713" sldId="274"/>
            <ac:picMk id="4" creationId="{E06031DD-0C3C-45ED-A7D8-8DC65B6834A5}"/>
          </ac:picMkLst>
        </pc:picChg>
        <pc:picChg chg="add mod">
          <ac:chgData name="Karis GWET" userId="265be1ea-f4bd-409f-bded-09e476cf99c1" providerId="ADAL" clId="{1F1211DC-4F5C-4E16-8759-6827D057BA77}" dt="2021-01-14T21:26:17.545" v="55" actId="207"/>
          <ac:picMkLst>
            <pc:docMk/>
            <pc:sldMk cId="1938554713" sldId="274"/>
            <ac:picMk id="5" creationId="{2381560A-0341-4435-AFCE-FC8FED38BDB5}"/>
          </ac:picMkLst>
        </pc:picChg>
      </pc:sldChg>
      <pc:sldChg chg="addSp delSp modSp mod">
        <pc:chgData name="Karis GWET" userId="265be1ea-f4bd-409f-bded-09e476cf99c1" providerId="ADAL" clId="{1F1211DC-4F5C-4E16-8759-6827D057BA77}" dt="2021-01-14T21:28:30.962" v="96" actId="114"/>
        <pc:sldMkLst>
          <pc:docMk/>
          <pc:sldMk cId="2175835563" sldId="275"/>
        </pc:sldMkLst>
        <pc:spChg chg="add mod">
          <ac:chgData name="Karis GWET" userId="265be1ea-f4bd-409f-bded-09e476cf99c1" providerId="ADAL" clId="{1F1211DC-4F5C-4E16-8759-6827D057BA77}" dt="2021-01-14T21:28:02.124" v="89" actId="207"/>
          <ac:spMkLst>
            <pc:docMk/>
            <pc:sldMk cId="2175835563" sldId="275"/>
            <ac:spMk id="2" creationId="{809EE8CF-DB62-41E3-A673-F33F4E60AD9F}"/>
          </ac:spMkLst>
        </pc:spChg>
        <pc:spChg chg="mod">
          <ac:chgData name="Karis GWET" userId="265be1ea-f4bd-409f-bded-09e476cf99c1" providerId="ADAL" clId="{1F1211DC-4F5C-4E16-8759-6827D057BA77}" dt="2021-01-14T21:28:30.962" v="96" actId="114"/>
          <ac:spMkLst>
            <pc:docMk/>
            <pc:sldMk cId="2175835563" sldId="275"/>
            <ac:spMk id="3" creationId="{DE219C25-2130-4786-A742-113E9266C43D}"/>
          </ac:spMkLst>
        </pc:spChg>
        <pc:spChg chg="add del">
          <ac:chgData name="Karis GWET" userId="265be1ea-f4bd-409f-bded-09e476cf99c1" providerId="ADAL" clId="{1F1211DC-4F5C-4E16-8759-6827D057BA77}" dt="2021-01-14T21:20:57.117" v="14" actId="26606"/>
          <ac:spMkLst>
            <pc:docMk/>
            <pc:sldMk cId="2175835563" sldId="275"/>
            <ac:spMk id="29" creationId="{E51BA4DF-2BD4-4EC2-B1DB-B27C8AC71864}"/>
          </ac:spMkLst>
        </pc:spChg>
        <pc:spChg chg="add del">
          <ac:chgData name="Karis GWET" userId="265be1ea-f4bd-409f-bded-09e476cf99c1" providerId="ADAL" clId="{1F1211DC-4F5C-4E16-8759-6827D057BA77}" dt="2021-01-14T21:20:57.098" v="13" actId="26606"/>
          <ac:spMkLst>
            <pc:docMk/>
            <pc:sldMk cId="2175835563" sldId="275"/>
            <ac:spMk id="34" creationId="{D4771268-CB57-404A-9271-370EB28F6090}"/>
          </ac:spMkLst>
        </pc:spChg>
        <pc:spChg chg="add">
          <ac:chgData name="Karis GWET" userId="265be1ea-f4bd-409f-bded-09e476cf99c1" providerId="ADAL" clId="{1F1211DC-4F5C-4E16-8759-6827D057BA77}" dt="2021-01-14T21:20:57.117" v="14" actId="26606"/>
          <ac:spMkLst>
            <pc:docMk/>
            <pc:sldMk cId="2175835563" sldId="275"/>
            <ac:spMk id="36" creationId="{D12DDE76-C203-4047-9998-63900085B5E8}"/>
          </ac:spMkLst>
        </pc:spChg>
        <pc:picChg chg="mod ord">
          <ac:chgData name="Karis GWET" userId="265be1ea-f4bd-409f-bded-09e476cf99c1" providerId="ADAL" clId="{1F1211DC-4F5C-4E16-8759-6827D057BA77}" dt="2021-01-14T21:21:00.899" v="15" actId="1076"/>
          <ac:picMkLst>
            <pc:docMk/>
            <pc:sldMk cId="2175835563" sldId="275"/>
            <ac:picMk id="5" creationId="{E6F225D4-FA52-468C-8A3D-4018D434C02B}"/>
          </ac:picMkLst>
        </pc:picChg>
      </pc:sldChg>
      <pc:sldChg chg="addSp delSp modSp mod">
        <pc:chgData name="Karis GWET" userId="265be1ea-f4bd-409f-bded-09e476cf99c1" providerId="ADAL" clId="{1F1211DC-4F5C-4E16-8759-6827D057BA77}" dt="2021-01-14T21:28:35.671" v="97" actId="114"/>
        <pc:sldMkLst>
          <pc:docMk/>
          <pc:sldMk cId="823104255" sldId="276"/>
        </pc:sldMkLst>
        <pc:spChg chg="mod">
          <ac:chgData name="Karis GWET" userId="265be1ea-f4bd-409f-bded-09e476cf99c1" providerId="ADAL" clId="{1F1211DC-4F5C-4E16-8759-6827D057BA77}" dt="2021-01-14T21:28:35.671" v="97" actId="114"/>
          <ac:spMkLst>
            <pc:docMk/>
            <pc:sldMk cId="823104255" sldId="276"/>
            <ac:spMk id="3" creationId="{77FC8020-00BD-414E-A9C4-0266469CE0AB}"/>
          </ac:spMkLst>
        </pc:spChg>
        <pc:picChg chg="mod">
          <ac:chgData name="Karis GWET" userId="265be1ea-f4bd-409f-bded-09e476cf99c1" providerId="ADAL" clId="{1F1211DC-4F5C-4E16-8759-6827D057BA77}" dt="2021-01-14T21:24:50.234" v="34" actId="14100"/>
          <ac:picMkLst>
            <pc:docMk/>
            <pc:sldMk cId="823104255" sldId="276"/>
            <ac:picMk id="6" creationId="{70CCF28D-6EE7-40AC-93A5-537A20A3E825}"/>
          </ac:picMkLst>
        </pc:picChg>
        <pc:picChg chg="add del mod">
          <ac:chgData name="Karis GWET" userId="265be1ea-f4bd-409f-bded-09e476cf99c1" providerId="ADAL" clId="{1F1211DC-4F5C-4E16-8759-6827D057BA77}" dt="2021-01-14T21:24:52.714" v="35"/>
          <ac:picMkLst>
            <pc:docMk/>
            <pc:sldMk cId="823104255" sldId="276"/>
            <ac:picMk id="1026" creationId="{5E71213E-445B-4D61-81DE-51017A4E7040}"/>
          </ac:picMkLst>
        </pc:picChg>
        <pc:picChg chg="add mod">
          <ac:chgData name="Karis GWET" userId="265be1ea-f4bd-409f-bded-09e476cf99c1" providerId="ADAL" clId="{1F1211DC-4F5C-4E16-8759-6827D057BA77}" dt="2021-01-14T21:27:19.770" v="59" actId="14861"/>
          <ac:picMkLst>
            <pc:docMk/>
            <pc:sldMk cId="823104255" sldId="276"/>
            <ac:picMk id="1028" creationId="{1DB02576-77E2-4B3E-B8E5-572819D0EED8}"/>
          </ac:picMkLst>
        </pc:picChg>
      </pc:sldChg>
    </pc:docChg>
  </pc:docChgLst>
  <pc:docChgLst>
    <pc:chgData name="Karis GWET" userId="S::karis.gwet@efrei.net::265be1ea-f4bd-409f-bded-09e476cf99c1" providerId="AD" clId="Web-{5CC46B64-C16B-4290-A473-A388EE86B551}"/>
    <pc:docChg chg="modSld">
      <pc:chgData name="Karis GWET" userId="S::karis.gwet@efrei.net::265be1ea-f4bd-409f-bded-09e476cf99c1" providerId="AD" clId="Web-{5CC46B64-C16B-4290-A473-A388EE86B551}" dt="2021-01-14T21:18:18.442" v="10" actId="20577"/>
      <pc:docMkLst>
        <pc:docMk/>
      </pc:docMkLst>
      <pc:sldChg chg="addSp delSp modSp mod setClrOvrMap">
        <pc:chgData name="Karis GWET" userId="S::karis.gwet@efrei.net::265be1ea-f4bd-409f-bded-09e476cf99c1" providerId="AD" clId="Web-{5CC46B64-C16B-4290-A473-A388EE86B551}" dt="2021-01-14T21:18:18.442" v="10" actId="20577"/>
        <pc:sldMkLst>
          <pc:docMk/>
          <pc:sldMk cId="3010199615" sldId="263"/>
        </pc:sldMkLst>
        <pc:spChg chg="mod">
          <ac:chgData name="Karis GWET" userId="S::karis.gwet@efrei.net::265be1ea-f4bd-409f-bded-09e476cf99c1" providerId="AD" clId="Web-{5CC46B64-C16B-4290-A473-A388EE86B551}" dt="2021-01-14T21:18:18.442" v="10" actId="20577"/>
          <ac:spMkLst>
            <pc:docMk/>
            <pc:sldMk cId="3010199615" sldId="263"/>
            <ac:spMk id="2" creationId="{3211EF1C-4515-4EDF-B788-379D9522A220}"/>
          </ac:spMkLst>
        </pc:spChg>
        <pc:spChg chg="mod ord">
          <ac:chgData name="Karis GWET" userId="S::karis.gwet@efrei.net::265be1ea-f4bd-409f-bded-09e476cf99c1" providerId="AD" clId="Web-{5CC46B64-C16B-4290-A473-A388EE86B551}" dt="2021-01-14T21:17:51.348" v="4"/>
          <ac:spMkLst>
            <pc:docMk/>
            <pc:sldMk cId="3010199615" sldId="263"/>
            <ac:spMk id="5" creationId="{1AA1C257-1D7A-4CC0-97C1-0497BA946460}"/>
          </ac:spMkLst>
        </pc:spChg>
        <pc:spChg chg="del">
          <ac:chgData name="Karis GWET" userId="S::karis.gwet@efrei.net::265be1ea-f4bd-409f-bded-09e476cf99c1" providerId="AD" clId="Web-{5CC46B64-C16B-4290-A473-A388EE86B551}" dt="2021-01-14T21:17:41.848" v="0"/>
          <ac:spMkLst>
            <pc:docMk/>
            <pc:sldMk cId="3010199615" sldId="263"/>
            <ac:spMk id="6" creationId="{CFE79C16-FA3C-411C-9E85-D7CC108D28EA}"/>
          </ac:spMkLst>
        </pc:spChg>
        <pc:spChg chg="add del">
          <ac:chgData name="Karis GWET" userId="S::karis.gwet@efrei.net::265be1ea-f4bd-409f-bded-09e476cf99c1" providerId="AD" clId="Web-{5CC46B64-C16B-4290-A473-A388EE86B551}" dt="2021-01-14T21:17:51.348" v="4"/>
          <ac:spMkLst>
            <pc:docMk/>
            <pc:sldMk cId="3010199615" sldId="263"/>
            <ac:spMk id="19" creationId="{33CD251C-A887-4D2F-925B-FC097198538B}"/>
          </ac:spMkLst>
        </pc:spChg>
        <pc:spChg chg="add del">
          <ac:chgData name="Karis GWET" userId="S::karis.gwet@efrei.net::265be1ea-f4bd-409f-bded-09e476cf99c1" providerId="AD" clId="Web-{5CC46B64-C16B-4290-A473-A388EE86B551}" dt="2021-01-14T21:17:51.348" v="4"/>
          <ac:spMkLst>
            <pc:docMk/>
            <pc:sldMk cId="3010199615" sldId="263"/>
            <ac:spMk id="20" creationId="{662A3FAA-D056-4098-8115-EA61EAF068CF}"/>
          </ac:spMkLst>
        </pc:spChg>
        <pc:spChg chg="add del">
          <ac:chgData name="Karis GWET" userId="S::karis.gwet@efrei.net::265be1ea-f4bd-409f-bded-09e476cf99c1" providerId="AD" clId="Web-{5CC46B64-C16B-4290-A473-A388EE86B551}" dt="2021-01-14T21:17:51.333" v="3"/>
          <ac:spMkLst>
            <pc:docMk/>
            <pc:sldMk cId="3010199615" sldId="263"/>
            <ac:spMk id="22" creationId="{56C20283-73E0-40EC-8AD8-057F581F64C2}"/>
          </ac:spMkLst>
        </pc:spChg>
        <pc:spChg chg="add">
          <ac:chgData name="Karis GWET" userId="S::karis.gwet@efrei.net::265be1ea-f4bd-409f-bded-09e476cf99c1" providerId="AD" clId="Web-{5CC46B64-C16B-4290-A473-A388EE86B551}" dt="2021-01-14T21:17:51.348" v="4"/>
          <ac:spMkLst>
            <pc:docMk/>
            <pc:sldMk cId="3010199615" sldId="263"/>
            <ac:spMk id="24" creationId="{28D31E1B-0407-4223-9642-0B642CBF57D9}"/>
          </ac:spMkLst>
        </pc:spChg>
        <pc:spChg chg="add del">
          <ac:chgData name="Karis GWET" userId="S::karis.gwet@efrei.net::265be1ea-f4bd-409f-bded-09e476cf99c1" providerId="AD" clId="Web-{5CC46B64-C16B-4290-A473-A388EE86B551}" dt="2021-01-14T21:17:51.333" v="3"/>
          <ac:spMkLst>
            <pc:docMk/>
            <pc:sldMk cId="3010199615" sldId="263"/>
            <ac:spMk id="27" creationId="{3FCC729B-E528-40C3-82D3-BA4375575E87}"/>
          </ac:spMkLst>
        </pc:spChg>
        <pc:spChg chg="add del">
          <ac:chgData name="Karis GWET" userId="S::karis.gwet@efrei.net::265be1ea-f4bd-409f-bded-09e476cf99c1" providerId="AD" clId="Web-{5CC46B64-C16B-4290-A473-A388EE86B551}" dt="2021-01-14T21:17:51.333" v="3"/>
          <ac:spMkLst>
            <pc:docMk/>
            <pc:sldMk cId="3010199615" sldId="263"/>
            <ac:spMk id="29" creationId="{58F1FB8D-1842-4A04-998D-6CF047AB2790}"/>
          </ac:spMkLst>
        </pc:spChg>
        <pc:spChg chg="add">
          <ac:chgData name="Karis GWET" userId="S::karis.gwet@efrei.net::265be1ea-f4bd-409f-bded-09e476cf99c1" providerId="AD" clId="Web-{5CC46B64-C16B-4290-A473-A388EE86B551}" dt="2021-01-14T21:17:51.348" v="4"/>
          <ac:spMkLst>
            <pc:docMk/>
            <pc:sldMk cId="3010199615" sldId="263"/>
            <ac:spMk id="32" creationId="{D5B0017B-2ECA-49AF-B397-DC140825DF8D}"/>
          </ac:spMkLst>
        </pc:spChg>
        <pc:spChg chg="add">
          <ac:chgData name="Karis GWET" userId="S::karis.gwet@efrei.net::265be1ea-f4bd-409f-bded-09e476cf99c1" providerId="AD" clId="Web-{5CC46B64-C16B-4290-A473-A388EE86B551}" dt="2021-01-14T21:17:51.348" v="4"/>
          <ac:spMkLst>
            <pc:docMk/>
            <pc:sldMk cId="3010199615" sldId="263"/>
            <ac:spMk id="34" creationId="{70E96339-907C-46C3-99AC-31179B6F0EBD}"/>
          </ac:spMkLst>
        </pc:spChg>
        <pc:grpChg chg="add">
          <ac:chgData name="Karis GWET" userId="S::karis.gwet@efrei.net::265be1ea-f4bd-409f-bded-09e476cf99c1" providerId="AD" clId="Web-{5CC46B64-C16B-4290-A473-A388EE86B551}" dt="2021-01-14T21:17:51.348" v="4"/>
          <ac:grpSpMkLst>
            <pc:docMk/>
            <pc:sldMk cId="3010199615" sldId="263"/>
            <ac:grpSpMk id="26" creationId="{AE1C45F0-260A-458C-96ED-C1F6D2151219}"/>
          </ac:grpSpMkLst>
        </pc:grpChg>
        <pc:picChg chg="add mod ord">
          <ac:chgData name="Karis GWET" userId="S::karis.gwet@efrei.net::265be1ea-f4bd-409f-bded-09e476cf99c1" providerId="AD" clId="Web-{5CC46B64-C16B-4290-A473-A388EE86B551}" dt="2021-01-14T21:17:51.348" v="4"/>
          <ac:picMkLst>
            <pc:docMk/>
            <pc:sldMk cId="3010199615" sldId="263"/>
            <ac:picMk id="3" creationId="{553B36E3-3628-4F28-BBCE-D435E15562E8}"/>
          </ac:picMkLst>
        </pc:picChg>
        <pc:cxnChg chg="add">
          <ac:chgData name="Karis GWET" userId="S::karis.gwet@efrei.net::265be1ea-f4bd-409f-bded-09e476cf99c1" providerId="AD" clId="Web-{5CC46B64-C16B-4290-A473-A388EE86B551}" dt="2021-01-14T21:17:51.348" v="4"/>
          <ac:cxnSpMkLst>
            <pc:docMk/>
            <pc:sldMk cId="3010199615" sldId="263"/>
            <ac:cxnSpMk id="36" creationId="{6CF1BAF6-AD41-4082-B212-8A1F9A2E8779}"/>
          </ac:cxnSpMkLst>
        </pc:cxnChg>
      </pc:sldChg>
    </pc:docChg>
  </pc:docChgLst>
  <pc:docChgLst>
    <pc:chgData name="Tom GAULTIER" userId="S::tom.gaultier@efrei.net::37580391-c51f-400a-b896-6f7486e9e846" providerId="AD" clId="Web-{A1AFFD4F-9ACC-40A3-8B0A-63FFD3358B73}"/>
    <pc:docChg chg="modSld">
      <pc:chgData name="Tom GAULTIER" userId="S::tom.gaultier@efrei.net::37580391-c51f-400a-b896-6f7486e9e846" providerId="AD" clId="Web-{A1AFFD4F-9ACC-40A3-8B0A-63FFD3358B73}" dt="2021-01-14T18:03:54.276" v="91"/>
      <pc:docMkLst>
        <pc:docMk/>
      </pc:docMkLst>
      <pc:sldChg chg="modSp">
        <pc:chgData name="Tom GAULTIER" userId="S::tom.gaultier@efrei.net::37580391-c51f-400a-b896-6f7486e9e846" providerId="AD" clId="Web-{A1AFFD4F-9ACC-40A3-8B0A-63FFD3358B73}" dt="2021-01-14T17:49:49.023" v="9" actId="20577"/>
        <pc:sldMkLst>
          <pc:docMk/>
          <pc:sldMk cId="4028668665" sldId="256"/>
        </pc:sldMkLst>
        <pc:spChg chg="mod">
          <ac:chgData name="Tom GAULTIER" userId="S::tom.gaultier@efrei.net::37580391-c51f-400a-b896-6f7486e9e846" providerId="AD" clId="Web-{A1AFFD4F-9ACC-40A3-8B0A-63FFD3358B73}" dt="2021-01-14T17:49:49.023" v="9" actId="20577"/>
          <ac:spMkLst>
            <pc:docMk/>
            <pc:sldMk cId="4028668665" sldId="256"/>
            <ac:spMk id="3" creationId="{693E8508-ADDD-458F-9524-6662EA191B27}"/>
          </ac:spMkLst>
        </pc:spChg>
      </pc:sldChg>
      <pc:sldChg chg="addSp delSp modSp">
        <pc:chgData name="Tom GAULTIER" userId="S::tom.gaultier@efrei.net::37580391-c51f-400a-b896-6f7486e9e846" providerId="AD" clId="Web-{A1AFFD4F-9ACC-40A3-8B0A-63FFD3358B73}" dt="2021-01-14T18:03:54.276" v="91"/>
        <pc:sldMkLst>
          <pc:docMk/>
          <pc:sldMk cId="697793785" sldId="258"/>
        </pc:sldMkLst>
        <pc:spChg chg="mod">
          <ac:chgData name="Tom GAULTIER" userId="S::tom.gaultier@efrei.net::37580391-c51f-400a-b896-6f7486e9e846" providerId="AD" clId="Web-{A1AFFD4F-9ACC-40A3-8B0A-63FFD3358B73}" dt="2021-01-14T18:02:28.977" v="77" actId="1076"/>
          <ac:spMkLst>
            <pc:docMk/>
            <pc:sldMk cId="697793785" sldId="258"/>
            <ac:spMk id="13" creationId="{C82F0996-52AF-4C7C-8C8B-E449E9B029DD}"/>
          </ac:spMkLst>
        </pc:spChg>
        <pc:graphicFrameChg chg="add del mod modGraphic">
          <ac:chgData name="Tom GAULTIER" userId="S::tom.gaultier@efrei.net::37580391-c51f-400a-b896-6f7486e9e846" providerId="AD" clId="Web-{A1AFFD4F-9ACC-40A3-8B0A-63FFD3358B73}" dt="2021-01-14T18:03:54.276" v="91"/>
          <ac:graphicFrameMkLst>
            <pc:docMk/>
            <pc:sldMk cId="697793785" sldId="258"/>
            <ac:graphicFrameMk id="3" creationId="{D608A32A-BD35-4AB2-A31D-67AF571B00AC}"/>
          </ac:graphicFrameMkLst>
        </pc:graphicFrameChg>
        <pc:picChg chg="add del mod">
          <ac:chgData name="Tom GAULTIER" userId="S::tom.gaultier@efrei.net::37580391-c51f-400a-b896-6f7486e9e846" providerId="AD" clId="Web-{A1AFFD4F-9ACC-40A3-8B0A-63FFD3358B73}" dt="2021-01-14T18:03:47.354" v="89"/>
          <ac:picMkLst>
            <pc:docMk/>
            <pc:sldMk cId="697793785" sldId="258"/>
            <ac:picMk id="34" creationId="{497E29BF-00FE-4D2A-9E3B-3F54F9D6552E}"/>
          </ac:picMkLst>
        </pc:picChg>
        <pc:cxnChg chg="add mod">
          <ac:chgData name="Tom GAULTIER" userId="S::tom.gaultier@efrei.net::37580391-c51f-400a-b896-6f7486e9e846" providerId="AD" clId="Web-{A1AFFD4F-9ACC-40A3-8B0A-63FFD3358B73}" dt="2021-01-14T18:03:10.165" v="83" actId="1076"/>
          <ac:cxnSpMkLst>
            <pc:docMk/>
            <pc:sldMk cId="697793785" sldId="258"/>
            <ac:cxnSpMk id="2" creationId="{97755067-EFFC-468E-80A4-F1337E2C1D82}"/>
          </ac:cxnSpMkLst>
        </pc:cxnChg>
      </pc:sldChg>
      <pc:sldChg chg="modSp">
        <pc:chgData name="Tom GAULTIER" userId="S::tom.gaultier@efrei.net::37580391-c51f-400a-b896-6f7486e9e846" providerId="AD" clId="Web-{A1AFFD4F-9ACC-40A3-8B0A-63FFD3358B73}" dt="2021-01-14T18:02:03.976" v="74" actId="20577"/>
        <pc:sldMkLst>
          <pc:docMk/>
          <pc:sldMk cId="2114934545" sldId="273"/>
        </pc:sldMkLst>
        <pc:spChg chg="mod">
          <ac:chgData name="Tom GAULTIER" userId="S::tom.gaultier@efrei.net::37580391-c51f-400a-b896-6f7486e9e846" providerId="AD" clId="Web-{A1AFFD4F-9ACC-40A3-8B0A-63FFD3358B73}" dt="2021-01-14T18:02:03.976" v="74" actId="20577"/>
          <ac:spMkLst>
            <pc:docMk/>
            <pc:sldMk cId="2114934545" sldId="273"/>
            <ac:spMk id="5" creationId="{BCD8C422-3FB3-4BDA-AE9B-BE8CBAB0A35E}"/>
          </ac:spMkLst>
        </pc:spChg>
        <pc:spChg chg="mod">
          <ac:chgData name="Tom GAULTIER" userId="S::tom.gaultier@efrei.net::37580391-c51f-400a-b896-6f7486e9e846" providerId="AD" clId="Web-{A1AFFD4F-9ACC-40A3-8B0A-63FFD3358B73}" dt="2021-01-14T17:42:56.811" v="2" actId="20577"/>
          <ac:spMkLst>
            <pc:docMk/>
            <pc:sldMk cId="2114934545" sldId="273"/>
            <ac:spMk id="11" creationId="{E2B44E9B-D4FF-4B1A-A003-EF00440F6200}"/>
          </ac:spMkLst>
        </pc:spChg>
      </pc:sldChg>
    </pc:docChg>
  </pc:docChgLst>
  <pc:docChgLst>
    <pc:chgData name="Tom GAULTIER" userId="S::tom.gaultier@efrei.net::37580391-c51f-400a-b896-6f7486e9e846" providerId="AD" clId="Web-{D0BF233F-96E3-445A-9275-FE2779D28698}"/>
    <pc:docChg chg="addSld delSld">
      <pc:chgData name="Tom GAULTIER" userId="S::tom.gaultier@efrei.net::37580391-c51f-400a-b896-6f7486e9e846" providerId="AD" clId="Web-{D0BF233F-96E3-445A-9275-FE2779D28698}" dt="2021-01-14T14:06:08.007" v="1"/>
      <pc:docMkLst>
        <pc:docMk/>
      </pc:docMkLst>
      <pc:sldChg chg="new del">
        <pc:chgData name="Tom GAULTIER" userId="S::tom.gaultier@efrei.net::37580391-c51f-400a-b896-6f7486e9e846" providerId="AD" clId="Web-{D0BF233F-96E3-445A-9275-FE2779D28698}" dt="2021-01-14T14:06:08.007" v="1"/>
        <pc:sldMkLst>
          <pc:docMk/>
          <pc:sldMk cId="3239806178" sldId="262"/>
        </pc:sldMkLst>
      </pc:sldChg>
    </pc:docChg>
  </pc:docChgLst>
  <pc:docChgLst>
    <pc:chgData name="Karis GWET" userId="S::karis.gwet@efrei.net::265be1ea-f4bd-409f-bded-09e476cf99c1" providerId="AD" clId="Web-{350D267B-C07F-41B1-8F47-AC9AE754DDDB}"/>
    <pc:docChg chg="addSld modSld sldOrd">
      <pc:chgData name="Karis GWET" userId="S::karis.gwet@efrei.net::265be1ea-f4bd-409f-bded-09e476cf99c1" providerId="AD" clId="Web-{350D267B-C07F-41B1-8F47-AC9AE754DDDB}" dt="2021-01-14T18:19:12.010" v="523" actId="20577"/>
      <pc:docMkLst>
        <pc:docMk/>
      </pc:docMkLst>
      <pc:sldChg chg="addSp delSp modSp mod setBg">
        <pc:chgData name="Karis GWET" userId="S::karis.gwet@efrei.net::265be1ea-f4bd-409f-bded-09e476cf99c1" providerId="AD" clId="Web-{350D267B-C07F-41B1-8F47-AC9AE754DDDB}" dt="2021-01-14T15:34:18.631" v="110" actId="20577"/>
        <pc:sldMkLst>
          <pc:docMk/>
          <pc:sldMk cId="3010199615" sldId="263"/>
        </pc:sldMkLst>
        <pc:spChg chg="mod">
          <ac:chgData name="Karis GWET" userId="S::karis.gwet@efrei.net::265be1ea-f4bd-409f-bded-09e476cf99c1" providerId="AD" clId="Web-{350D267B-C07F-41B1-8F47-AC9AE754DDDB}" dt="2021-01-14T15:22:15.965" v="87"/>
          <ac:spMkLst>
            <pc:docMk/>
            <pc:sldMk cId="3010199615" sldId="263"/>
            <ac:spMk id="2" creationId="{3211EF1C-4515-4EDF-B788-379D9522A220}"/>
          </ac:spMkLst>
        </pc:spChg>
        <pc:spChg chg="del">
          <ac:chgData name="Karis GWET" userId="S::karis.gwet@efrei.net::265be1ea-f4bd-409f-bded-09e476cf99c1" providerId="AD" clId="Web-{350D267B-C07F-41B1-8F47-AC9AE754DDDB}" dt="2021-01-14T14:50:33.352" v="0"/>
          <ac:spMkLst>
            <pc:docMk/>
            <pc:sldMk cId="3010199615" sldId="263"/>
            <ac:spMk id="3" creationId="{A769A857-9C19-4921-BBEA-988B178E5630}"/>
          </ac:spMkLst>
        </pc:spChg>
        <pc:spChg chg="add mod">
          <ac:chgData name="Karis GWET" userId="S::karis.gwet@efrei.net::265be1ea-f4bd-409f-bded-09e476cf99c1" providerId="AD" clId="Web-{350D267B-C07F-41B1-8F47-AC9AE754DDDB}" dt="2021-01-14T15:34:18.631" v="110" actId="20577"/>
          <ac:spMkLst>
            <pc:docMk/>
            <pc:sldMk cId="3010199615" sldId="263"/>
            <ac:spMk id="5" creationId="{1AA1C257-1D7A-4CC0-97C1-0497BA946460}"/>
          </ac:spMkLst>
        </pc:spChg>
        <pc:spChg chg="add del">
          <ac:chgData name="Karis GWET" userId="S::karis.gwet@efrei.net::265be1ea-f4bd-409f-bded-09e476cf99c1" providerId="AD" clId="Web-{350D267B-C07F-41B1-8F47-AC9AE754DDDB}" dt="2021-01-14T15:12:43.975" v="11"/>
          <ac:spMkLst>
            <pc:docMk/>
            <pc:sldMk cId="3010199615" sldId="263"/>
            <ac:spMk id="6" creationId="{707744A9-B1DD-4F76-B3B2-02A51E6DF412}"/>
          </ac:spMkLst>
        </pc:spChg>
        <pc:spChg chg="add del">
          <ac:chgData name="Karis GWET" userId="S::karis.gwet@efrei.net::265be1ea-f4bd-409f-bded-09e476cf99c1" providerId="AD" clId="Web-{350D267B-C07F-41B1-8F47-AC9AE754DDDB}" dt="2021-01-14T14:50:40.618" v="3"/>
          <ac:spMkLst>
            <pc:docMk/>
            <pc:sldMk cId="3010199615" sldId="263"/>
            <ac:spMk id="9" creationId="{7D9D36D6-2AC5-46A1-A849-4C82D5264A3A}"/>
          </ac:spMkLst>
        </pc:spChg>
        <pc:spChg chg="add del">
          <ac:chgData name="Karis GWET" userId="S::karis.gwet@efrei.net::265be1ea-f4bd-409f-bded-09e476cf99c1" providerId="AD" clId="Web-{350D267B-C07F-41B1-8F47-AC9AE754DDDB}" dt="2021-01-14T15:12:43.975" v="11"/>
          <ac:spMkLst>
            <pc:docMk/>
            <pc:sldMk cId="3010199615" sldId="263"/>
            <ac:spMk id="11" creationId="{09F52C97-D8A0-4C58-9D04-B8733EE38B7B}"/>
          </ac:spMkLst>
        </pc:spChg>
        <pc:spChg chg="add del">
          <ac:chgData name="Karis GWET" userId="S::karis.gwet@efrei.net::265be1ea-f4bd-409f-bded-09e476cf99c1" providerId="AD" clId="Web-{350D267B-C07F-41B1-8F47-AC9AE754DDDB}" dt="2021-01-14T15:22:15.950" v="86"/>
          <ac:spMkLst>
            <pc:docMk/>
            <pc:sldMk cId="3010199615" sldId="263"/>
            <ac:spMk id="18" creationId="{9D25F302-27C5-414F-97F8-6EA0A6C028BA}"/>
          </ac:spMkLst>
        </pc:spChg>
        <pc:spChg chg="add">
          <ac:chgData name="Karis GWET" userId="S::karis.gwet@efrei.net::265be1ea-f4bd-409f-bded-09e476cf99c1" providerId="AD" clId="Web-{350D267B-C07F-41B1-8F47-AC9AE754DDDB}" dt="2021-01-14T15:22:15.965" v="87"/>
          <ac:spMkLst>
            <pc:docMk/>
            <pc:sldMk cId="3010199615" sldId="263"/>
            <ac:spMk id="19" creationId="{33CD251C-A887-4D2F-925B-FC097198538B}"/>
          </ac:spMkLst>
        </pc:spChg>
        <pc:spChg chg="add">
          <ac:chgData name="Karis GWET" userId="S::karis.gwet@efrei.net::265be1ea-f4bd-409f-bded-09e476cf99c1" providerId="AD" clId="Web-{350D267B-C07F-41B1-8F47-AC9AE754DDDB}" dt="2021-01-14T15:22:15.965" v="87"/>
          <ac:spMkLst>
            <pc:docMk/>
            <pc:sldMk cId="3010199615" sldId="263"/>
            <ac:spMk id="20" creationId="{662A3FAA-D056-4098-8115-EA61EAF068CF}"/>
          </ac:spMkLst>
        </pc:spChg>
        <pc:spChg chg="add del">
          <ac:chgData name="Karis GWET" userId="S::karis.gwet@efrei.net::265be1ea-f4bd-409f-bded-09e476cf99c1" providerId="AD" clId="Web-{350D267B-C07F-41B1-8F47-AC9AE754DDDB}" dt="2021-01-14T15:22:15.950" v="86"/>
          <ac:spMkLst>
            <pc:docMk/>
            <pc:sldMk cId="3010199615" sldId="263"/>
            <ac:spMk id="23" creationId="{830A36F8-48C2-4842-A87B-8CE8DF4E7FD2}"/>
          </ac:spMkLst>
        </pc:spChg>
        <pc:spChg chg="add del">
          <ac:chgData name="Karis GWET" userId="S::karis.gwet@efrei.net::265be1ea-f4bd-409f-bded-09e476cf99c1" providerId="AD" clId="Web-{350D267B-C07F-41B1-8F47-AC9AE754DDDB}" dt="2021-01-14T15:22:15.950" v="86"/>
          <ac:spMkLst>
            <pc:docMk/>
            <pc:sldMk cId="3010199615" sldId="263"/>
            <ac:spMk id="25" creationId="{7F488E8B-4E1E-4402-8935-D4E6C02615C7}"/>
          </ac:spMkLst>
        </pc:spChg>
        <pc:picChg chg="add mod ord">
          <ac:chgData name="Karis GWET" userId="S::karis.gwet@efrei.net::265be1ea-f4bd-409f-bded-09e476cf99c1" providerId="AD" clId="Web-{350D267B-C07F-41B1-8F47-AC9AE754DDDB}" dt="2021-01-14T15:22:15.965" v="87"/>
          <ac:picMkLst>
            <pc:docMk/>
            <pc:sldMk cId="3010199615" sldId="263"/>
            <ac:picMk id="4" creationId="{57C9E791-DEBC-4557-8AF8-75672423F956}"/>
          </ac:picMkLst>
        </pc:picChg>
        <pc:cxnChg chg="add del">
          <ac:chgData name="Karis GWET" userId="S::karis.gwet@efrei.net::265be1ea-f4bd-409f-bded-09e476cf99c1" providerId="AD" clId="Web-{350D267B-C07F-41B1-8F47-AC9AE754DDDB}" dt="2021-01-14T15:22:15.965" v="87"/>
          <ac:cxnSpMkLst>
            <pc:docMk/>
            <pc:sldMk cId="3010199615" sldId="263"/>
            <ac:cxnSpMk id="16" creationId="{A7F400EE-A8A5-48AF-B4D6-291B52C6F0B0}"/>
          </ac:cxnSpMkLst>
        </pc:cxnChg>
        <pc:cxnChg chg="add del">
          <ac:chgData name="Karis GWET" userId="S::karis.gwet@efrei.net::265be1ea-f4bd-409f-bded-09e476cf99c1" providerId="AD" clId="Web-{350D267B-C07F-41B1-8F47-AC9AE754DDDB}" dt="2021-01-14T15:22:09.122" v="84"/>
          <ac:cxnSpMkLst>
            <pc:docMk/>
            <pc:sldMk cId="3010199615" sldId="263"/>
            <ac:cxnSpMk id="21" creationId="{A7F400EE-A8A5-48AF-B4D6-291B52C6F0B0}"/>
          </ac:cxnSpMkLst>
        </pc:cxnChg>
      </pc:sldChg>
      <pc:sldChg chg="addSp delSp modSp new mod ord setBg setClrOvrMap">
        <pc:chgData name="Karis GWET" userId="S::karis.gwet@efrei.net::265be1ea-f4bd-409f-bded-09e476cf99c1" providerId="AD" clId="Web-{350D267B-C07F-41B1-8F47-AC9AE754DDDB}" dt="2021-01-14T16:07:33.493" v="433" actId="1076"/>
        <pc:sldMkLst>
          <pc:docMk/>
          <pc:sldMk cId="4030580636" sldId="271"/>
        </pc:sldMkLst>
        <pc:spChg chg="mod ord">
          <ac:chgData name="Karis GWET" userId="S::karis.gwet@efrei.net::265be1ea-f4bd-409f-bded-09e476cf99c1" providerId="AD" clId="Web-{350D267B-C07F-41B1-8F47-AC9AE754DDDB}" dt="2021-01-14T16:06:59.009" v="426"/>
          <ac:spMkLst>
            <pc:docMk/>
            <pc:sldMk cId="4030580636" sldId="271"/>
            <ac:spMk id="2" creationId="{EBDC6820-E2C4-474F-97C9-F952832DF01E}"/>
          </ac:spMkLst>
        </pc:spChg>
        <pc:spChg chg="del">
          <ac:chgData name="Karis GWET" userId="S::karis.gwet@efrei.net::265be1ea-f4bd-409f-bded-09e476cf99c1" providerId="AD" clId="Web-{350D267B-C07F-41B1-8F47-AC9AE754DDDB}" dt="2021-01-14T15:35:28.630" v="113"/>
          <ac:spMkLst>
            <pc:docMk/>
            <pc:sldMk cId="4030580636" sldId="271"/>
            <ac:spMk id="3" creationId="{0D48E43E-C48E-4AB2-BDDF-604D7A66E67D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36.442" v="118"/>
          <ac:spMkLst>
            <pc:docMk/>
            <pc:sldMk cId="4030580636" sldId="271"/>
            <ac:spMk id="6" creationId="{09F52C97-D8A0-4C58-9D04-B8733EE38B7B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38.943" v="120"/>
          <ac:spMkLst>
            <pc:docMk/>
            <pc:sldMk cId="4030580636" sldId="271"/>
            <ac:spMk id="7" creationId="{8E20FA99-AAAC-4AF3-9FAE-707420324F1C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33.411" v="116"/>
          <ac:spMkLst>
            <pc:docMk/>
            <pc:sldMk cId="4030580636" sldId="271"/>
            <ac:spMk id="8" creationId="{E652DAD2-4309-4D1D-A4D8-659FAD89EAE9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36.442" v="118"/>
          <ac:spMkLst>
            <pc:docMk/>
            <pc:sldMk cId="4030580636" sldId="271"/>
            <ac:spMk id="9" creationId="{707744A9-B1DD-4F76-B3B2-02A51E6DF412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38.943" v="120"/>
          <ac:spMkLst>
            <pc:docMk/>
            <pc:sldMk cId="4030580636" sldId="271"/>
            <ac:spMk id="10" creationId="{11EB03E0-8AB1-4979-BF26-841E9C899D87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45.568" v="122"/>
          <ac:spMkLst>
            <pc:docMk/>
            <pc:sldMk cId="4030580636" sldId="271"/>
            <ac:spMk id="12" creationId="{E51BA4DF-2BD4-4EC2-B1DB-B27C8AC71864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38.943" v="120"/>
          <ac:spMkLst>
            <pc:docMk/>
            <pc:sldMk cId="4030580636" sldId="271"/>
            <ac:spMk id="13" creationId="{9573BE85-6043-4C3A-A7DD-483A0A5FB740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45.568" v="122"/>
          <ac:spMkLst>
            <pc:docMk/>
            <pc:sldMk cId="4030580636" sldId="271"/>
            <ac:spMk id="14" creationId="{FB65AA4F-EE56-4D8E-AEEF-68E16E2132D7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49.411" v="124"/>
          <ac:spMkLst>
            <pc:docMk/>
            <pc:sldMk cId="4030580636" sldId="271"/>
            <ac:spMk id="15" creationId="{676A1B86-DC99-46B9-B5AA-A7E928EA9CF7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49.411" v="124"/>
          <ac:spMkLst>
            <pc:docMk/>
            <pc:sldMk cId="4030580636" sldId="271"/>
            <ac:spMk id="16" creationId="{E9304FFE-74E9-4316-B822-F35A685E2D09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53.318" v="126"/>
          <ac:spMkLst>
            <pc:docMk/>
            <pc:sldMk cId="4030580636" sldId="271"/>
            <ac:spMk id="17" creationId="{9B7AD9F6-8CE7-4299-8FC6-328F4DCD3FF9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53.318" v="126"/>
          <ac:spMkLst>
            <pc:docMk/>
            <pc:sldMk cId="4030580636" sldId="271"/>
            <ac:spMk id="18" creationId="{82580482-BA80-420A-8A05-C58E97F26B21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55.349" v="128"/>
          <ac:spMkLst>
            <pc:docMk/>
            <pc:sldMk cId="4030580636" sldId="271"/>
            <ac:spMk id="19" creationId="{FEFD8E01-6B75-49C7-8875-588A99C1156C}"/>
          </ac:spMkLst>
        </pc:spChg>
        <pc:spChg chg="add del">
          <ac:chgData name="Karis GWET" userId="S::karis.gwet@efrei.net::265be1ea-f4bd-409f-bded-09e476cf99c1" providerId="AD" clId="Web-{350D267B-C07F-41B1-8F47-AC9AE754DDDB}" dt="2021-01-14T15:35:55.349" v="128"/>
          <ac:spMkLst>
            <pc:docMk/>
            <pc:sldMk cId="4030580636" sldId="271"/>
            <ac:spMk id="20" creationId="{889FFB6D-03D3-44AC-BBAA-FA8A286C95A7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7.478" v="130"/>
          <ac:spMkLst>
            <pc:docMk/>
            <pc:sldMk cId="4030580636" sldId="271"/>
            <ac:spMk id="21" creationId="{27E89DD2-2D02-41D2-96F5-00EBBBD98291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7.478" v="130"/>
          <ac:spMkLst>
            <pc:docMk/>
            <pc:sldMk cId="4030580636" sldId="271"/>
            <ac:spMk id="22" creationId="{8E20FA99-AAAC-4AF3-9FAE-707420324F1C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7.478" v="130"/>
          <ac:spMkLst>
            <pc:docMk/>
            <pc:sldMk cId="4030580636" sldId="271"/>
            <ac:spMk id="23" creationId="{9573BE85-6043-4C3A-A7DD-483A0A5FB740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8.494" v="132"/>
          <ac:spMkLst>
            <pc:docMk/>
            <pc:sldMk cId="4030580636" sldId="271"/>
            <ac:spMk id="24" creationId="{FEFD8E01-6B75-49C7-8875-588A99C1156C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8.494" v="132"/>
          <ac:spMkLst>
            <pc:docMk/>
            <pc:sldMk cId="4030580636" sldId="271"/>
            <ac:spMk id="25" creationId="{889FFB6D-03D3-44AC-BBAA-FA8A286C95A7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9.478" v="134"/>
          <ac:spMkLst>
            <pc:docMk/>
            <pc:sldMk cId="4030580636" sldId="271"/>
            <ac:spMk id="26" creationId="{6166C6D1-23AC-49C4-BA07-238E4E9F8CEB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9.478" v="134"/>
          <ac:spMkLst>
            <pc:docMk/>
            <pc:sldMk cId="4030580636" sldId="271"/>
            <ac:spMk id="27" creationId="{1C091803-41C2-48E0-9228-5148460C7479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9.478" v="134"/>
          <ac:spMkLst>
            <pc:docMk/>
            <pc:sldMk cId="4030580636" sldId="271"/>
            <ac:spMk id="28" creationId="{9C85D691-F83F-4EF8-B301-80D093B43E9B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29.478" v="134"/>
          <ac:spMkLst>
            <pc:docMk/>
            <pc:sldMk cId="4030580636" sldId="271"/>
            <ac:spMk id="29" creationId="{05CC4153-3F0D-4F4C-8F12-E8FC3FA40AEE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30.540" v="136"/>
          <ac:spMkLst>
            <pc:docMk/>
            <pc:sldMk cId="4030580636" sldId="271"/>
            <ac:spMk id="30" creationId="{DB53742E-1B74-4963-895F-ED6D42F4AF32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32.431" v="138"/>
          <ac:spMkLst>
            <pc:docMk/>
            <pc:sldMk cId="4030580636" sldId="271"/>
            <ac:spMk id="31" creationId="{9B7AD9F6-8CE7-4299-8FC6-328F4DCD3FF9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32.431" v="138"/>
          <ac:spMkLst>
            <pc:docMk/>
            <pc:sldMk cId="4030580636" sldId="271"/>
            <ac:spMk id="32" creationId="{82580482-BA80-420A-8A05-C58E97F26B21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33.431" v="140"/>
          <ac:spMkLst>
            <pc:docMk/>
            <pc:sldMk cId="4030580636" sldId="271"/>
            <ac:spMk id="33" creationId="{460B0EFB-53ED-4F35-B05D-F658EA021C65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33.431" v="140"/>
          <ac:spMkLst>
            <pc:docMk/>
            <pc:sldMk cId="4030580636" sldId="271"/>
            <ac:spMk id="34" creationId="{835EF3DD-7D43-4A27-8967-A92FD8CC9365}"/>
          </ac:spMkLst>
        </pc:spChg>
        <pc:spChg chg="add del">
          <ac:chgData name="Karis GWET" userId="S::karis.gwet@efrei.net::265be1ea-f4bd-409f-bded-09e476cf99c1" providerId="AD" clId="Web-{350D267B-C07F-41B1-8F47-AC9AE754DDDB}" dt="2021-01-14T15:42:33.431" v="140"/>
          <ac:spMkLst>
            <pc:docMk/>
            <pc:sldMk cId="4030580636" sldId="271"/>
            <ac:spMk id="35" creationId="{693B7415-D9C4-40FF-BD05-0BB21E09EE37}"/>
          </ac:spMkLst>
        </pc:spChg>
        <pc:spChg chg="add mod ord">
          <ac:chgData name="Karis GWET" userId="S::karis.gwet@efrei.net::265be1ea-f4bd-409f-bded-09e476cf99c1" providerId="AD" clId="Web-{350D267B-C07F-41B1-8F47-AC9AE754DDDB}" dt="2021-01-14T16:06:59.009" v="426"/>
          <ac:spMkLst>
            <pc:docMk/>
            <pc:sldMk cId="4030580636" sldId="271"/>
            <ac:spMk id="36" creationId="{592DAA4D-F2BE-4F8F-B6E2-B7833AB95B2C}"/>
          </ac:spMkLst>
        </pc:spChg>
        <pc:spChg chg="add del">
          <ac:chgData name="Karis GWET" userId="S::karis.gwet@efrei.net::265be1ea-f4bd-409f-bded-09e476cf99c1" providerId="AD" clId="Web-{350D267B-C07F-41B1-8F47-AC9AE754DDDB}" dt="2021-01-14T16:06:59.009" v="426"/>
          <ac:spMkLst>
            <pc:docMk/>
            <pc:sldMk cId="4030580636" sldId="271"/>
            <ac:spMk id="37" creationId="{C413D172-8B6A-47F5-9813-DE455773F3FB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04.203" v="287"/>
          <ac:spMkLst>
            <pc:docMk/>
            <pc:sldMk cId="4030580636" sldId="271"/>
            <ac:spMk id="39" creationId="{C413D172-8B6A-47F5-9813-DE455773F3FB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07.265" v="289"/>
          <ac:spMkLst>
            <pc:docMk/>
            <pc:sldMk cId="4030580636" sldId="271"/>
            <ac:spMk id="40" creationId="{9B7AD9F6-8CE7-4299-8FC6-328F4DCD3FF9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11.031" v="291"/>
          <ac:spMkLst>
            <pc:docMk/>
            <pc:sldMk cId="4030580636" sldId="271"/>
            <ac:spMk id="41" creationId="{707744A9-B1DD-4F76-B3B2-02A51E6DF412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02.187" v="285"/>
          <ac:spMkLst>
            <pc:docMk/>
            <pc:sldMk cId="4030580636" sldId="271"/>
            <ac:spMk id="42" creationId="{E51BA4DF-2BD4-4EC2-B1DB-B27C8AC71864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11.031" v="291"/>
          <ac:spMkLst>
            <pc:docMk/>
            <pc:sldMk cId="4030580636" sldId="271"/>
            <ac:spMk id="43" creationId="{09F52C97-D8A0-4C58-9D04-B8733EE38B7B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07.265" v="289"/>
          <ac:spMkLst>
            <pc:docMk/>
            <pc:sldMk cId="4030580636" sldId="271"/>
            <ac:spMk id="44" creationId="{82580482-BA80-420A-8A05-C58E97F26B21}"/>
          </ac:spMkLst>
        </pc:spChg>
        <pc:spChg chg="add del">
          <ac:chgData name="Karis GWET" userId="S::karis.gwet@efrei.net::265be1ea-f4bd-409f-bded-09e476cf99c1" providerId="AD" clId="Web-{350D267B-C07F-41B1-8F47-AC9AE754DDDB}" dt="2021-01-14T15:52:19.062" v="297"/>
          <ac:spMkLst>
            <pc:docMk/>
            <pc:sldMk cId="4030580636" sldId="271"/>
            <ac:spMk id="45" creationId="{E51BA4DF-2BD4-4EC2-B1DB-B27C8AC71864}"/>
          </ac:spMkLst>
        </pc:spChg>
        <pc:spChg chg="add">
          <ac:chgData name="Karis GWET" userId="S::karis.gwet@efrei.net::265be1ea-f4bd-409f-bded-09e476cf99c1" providerId="AD" clId="Web-{350D267B-C07F-41B1-8F47-AC9AE754DDDB}" dt="2021-01-14T16:06:59.009" v="426"/>
          <ac:spMkLst>
            <pc:docMk/>
            <pc:sldMk cId="4030580636" sldId="271"/>
            <ac:spMk id="51" creationId="{28D31E1B-0407-4223-9642-0B642CBF57D9}"/>
          </ac:spMkLst>
        </pc:spChg>
        <pc:spChg chg="add">
          <ac:chgData name="Karis GWET" userId="S::karis.gwet@efrei.net::265be1ea-f4bd-409f-bded-09e476cf99c1" providerId="AD" clId="Web-{350D267B-C07F-41B1-8F47-AC9AE754DDDB}" dt="2021-01-14T16:06:59.009" v="426"/>
          <ac:spMkLst>
            <pc:docMk/>
            <pc:sldMk cId="4030580636" sldId="271"/>
            <ac:spMk id="58" creationId="{D5B0017B-2ECA-49AF-B397-DC140825DF8D}"/>
          </ac:spMkLst>
        </pc:spChg>
        <pc:spChg chg="add">
          <ac:chgData name="Karis GWET" userId="S::karis.gwet@efrei.net::265be1ea-f4bd-409f-bded-09e476cf99c1" providerId="AD" clId="Web-{350D267B-C07F-41B1-8F47-AC9AE754DDDB}" dt="2021-01-14T16:06:59.009" v="426"/>
          <ac:spMkLst>
            <pc:docMk/>
            <pc:sldMk cId="4030580636" sldId="271"/>
            <ac:spMk id="60" creationId="{70E96339-907C-46C3-99AC-31179B6F0EBD}"/>
          </ac:spMkLst>
        </pc:spChg>
        <pc:grpChg chg="add">
          <ac:chgData name="Karis GWET" userId="S::karis.gwet@efrei.net::265be1ea-f4bd-409f-bded-09e476cf99c1" providerId="AD" clId="Web-{350D267B-C07F-41B1-8F47-AC9AE754DDDB}" dt="2021-01-14T16:06:59.009" v="426"/>
          <ac:grpSpMkLst>
            <pc:docMk/>
            <pc:sldMk cId="4030580636" sldId="271"/>
            <ac:grpSpMk id="53" creationId="{AE1C45F0-260A-458C-96ED-C1F6D2151219}"/>
          </ac:grpSpMkLst>
        </pc:grpChg>
        <pc:picChg chg="add del mod ord">
          <ac:chgData name="Karis GWET" userId="S::karis.gwet@efrei.net::265be1ea-f4bd-409f-bded-09e476cf99c1" providerId="AD" clId="Web-{350D267B-C07F-41B1-8F47-AC9AE754DDDB}" dt="2021-01-14T15:51:57.609" v="282"/>
          <ac:picMkLst>
            <pc:docMk/>
            <pc:sldMk cId="4030580636" sldId="271"/>
            <ac:picMk id="4" creationId="{3A00801C-EB47-4D97-ACEE-147A04099808}"/>
          </ac:picMkLst>
        </pc:picChg>
        <pc:picChg chg="add del mod">
          <ac:chgData name="Karis GWET" userId="S::karis.gwet@efrei.net::265be1ea-f4bd-409f-bded-09e476cf99c1" providerId="AD" clId="Web-{350D267B-C07F-41B1-8F47-AC9AE754DDDB}" dt="2021-01-14T15:52:21.500" v="298"/>
          <ac:picMkLst>
            <pc:docMk/>
            <pc:sldMk cId="4030580636" sldId="271"/>
            <ac:picMk id="5" creationId="{98AE7F33-CCC0-4D04-B8CC-397C59EDB419}"/>
          </ac:picMkLst>
        </pc:picChg>
        <pc:picChg chg="add del mod">
          <ac:chgData name="Karis GWET" userId="S::karis.gwet@efrei.net::265be1ea-f4bd-409f-bded-09e476cf99c1" providerId="AD" clId="Web-{350D267B-C07F-41B1-8F47-AC9AE754DDDB}" dt="2021-01-14T15:52:17.265" v="295"/>
          <ac:picMkLst>
            <pc:docMk/>
            <pc:sldMk cId="4030580636" sldId="271"/>
            <ac:picMk id="38" creationId="{913A6798-950B-46F2-A99A-015EE3546B92}"/>
          </ac:picMkLst>
        </pc:picChg>
        <pc:picChg chg="add del mod">
          <ac:chgData name="Karis GWET" userId="S::karis.gwet@efrei.net::265be1ea-f4bd-409f-bded-09e476cf99c1" providerId="AD" clId="Web-{350D267B-C07F-41B1-8F47-AC9AE754DDDB}" dt="2021-01-14T16:07:20.478" v="427"/>
          <ac:picMkLst>
            <pc:docMk/>
            <pc:sldMk cId="4030580636" sldId="271"/>
            <ac:picMk id="46" creationId="{4F54D47F-C496-461F-91ED-E440BD6F2EEB}"/>
          </ac:picMkLst>
        </pc:picChg>
        <pc:picChg chg="add mod">
          <ac:chgData name="Karis GWET" userId="S::karis.gwet@efrei.net::265be1ea-f4bd-409f-bded-09e476cf99c1" providerId="AD" clId="Web-{350D267B-C07F-41B1-8F47-AC9AE754DDDB}" dt="2021-01-14T16:07:33.493" v="433" actId="1076"/>
          <ac:picMkLst>
            <pc:docMk/>
            <pc:sldMk cId="4030580636" sldId="271"/>
            <ac:picMk id="47" creationId="{02DD4603-175A-4213-8835-45043B8DB875}"/>
          </ac:picMkLst>
        </pc:picChg>
        <pc:cxnChg chg="add del">
          <ac:chgData name="Karis GWET" userId="S::karis.gwet@efrei.net::265be1ea-f4bd-409f-bded-09e476cf99c1" providerId="AD" clId="Web-{350D267B-C07F-41B1-8F47-AC9AE754DDDB}" dt="2021-01-14T15:35:33.411" v="116"/>
          <ac:cxnSpMkLst>
            <pc:docMk/>
            <pc:sldMk cId="4030580636" sldId="271"/>
            <ac:cxnSpMk id="11" creationId="{A7F400EE-A8A5-48AF-B4D6-291B52C6F0B0}"/>
          </ac:cxnSpMkLst>
        </pc:cxnChg>
        <pc:cxnChg chg="add">
          <ac:chgData name="Karis GWET" userId="S::karis.gwet@efrei.net::265be1ea-f4bd-409f-bded-09e476cf99c1" providerId="AD" clId="Web-{350D267B-C07F-41B1-8F47-AC9AE754DDDB}" dt="2021-01-14T16:06:59.009" v="426"/>
          <ac:cxnSpMkLst>
            <pc:docMk/>
            <pc:sldMk cId="4030580636" sldId="271"/>
            <ac:cxnSpMk id="62" creationId="{6CF1BAF6-AD41-4082-B212-8A1F9A2E8779}"/>
          </ac:cxnSpMkLst>
        </pc:cxnChg>
      </pc:sldChg>
      <pc:sldChg chg="addSp delSp modSp new mod setBg">
        <pc:chgData name="Karis GWET" userId="S::karis.gwet@efrei.net::265be1ea-f4bd-409f-bded-09e476cf99c1" providerId="AD" clId="Web-{350D267B-C07F-41B1-8F47-AC9AE754DDDB}" dt="2021-01-14T16:21:58.737" v="464" actId="1076"/>
        <pc:sldMkLst>
          <pc:docMk/>
          <pc:sldMk cId="1938554713" sldId="274"/>
        </pc:sldMkLst>
        <pc:spChg chg="mod ord">
          <ac:chgData name="Karis GWET" userId="S::karis.gwet@efrei.net::265be1ea-f4bd-409f-bded-09e476cf99c1" providerId="AD" clId="Web-{350D267B-C07F-41B1-8F47-AC9AE754DDDB}" dt="2021-01-14T16:21:58.737" v="464" actId="1076"/>
          <ac:spMkLst>
            <pc:docMk/>
            <pc:sldMk cId="1938554713" sldId="274"/>
            <ac:spMk id="2" creationId="{1BFA0873-4ED1-41D9-9A76-1F790247AD5E}"/>
          </ac:spMkLst>
        </pc:spChg>
        <pc:spChg chg="del">
          <ac:chgData name="Karis GWET" userId="S::karis.gwet@efrei.net::265be1ea-f4bd-409f-bded-09e476cf99c1" providerId="AD" clId="Web-{350D267B-C07F-41B1-8F47-AC9AE754DDDB}" dt="2021-01-14T16:19:52.735" v="435"/>
          <ac:spMkLst>
            <pc:docMk/>
            <pc:sldMk cId="1938554713" sldId="274"/>
            <ac:spMk id="3" creationId="{8D4AC361-74E7-4B30-980D-2275DC0ED508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06.876" v="440"/>
          <ac:spMkLst>
            <pc:docMk/>
            <pc:sldMk cId="1938554713" sldId="274"/>
            <ac:spMk id="6" creationId="{C0DB9C61-90E0-484F-8602-02F49EDC1B70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06.876" v="440"/>
          <ac:spMkLst>
            <pc:docMk/>
            <pc:sldMk cId="1938554713" sldId="274"/>
            <ac:spMk id="7" creationId="{AD0D3962-91E1-4775-A3F8-C2ACDFD62684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03.423" v="438"/>
          <ac:spMkLst>
            <pc:docMk/>
            <pc:sldMk cId="1938554713" sldId="274"/>
            <ac:spMk id="8" creationId="{057E5E87-D322-4210-A362-E442A5F7B64B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2.267" v="442"/>
          <ac:spMkLst>
            <pc:docMk/>
            <pc:sldMk cId="1938554713" sldId="274"/>
            <ac:spMk id="9" creationId="{E51BA4DF-2BD4-4EC2-B1DB-B27C8AC71864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2.267" v="442"/>
          <ac:spMkLst>
            <pc:docMk/>
            <pc:sldMk cId="1938554713" sldId="274"/>
            <ac:spMk id="10" creationId="{47377C79-E56B-4F1D-8916-C4BB1659154C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4.689" v="444"/>
          <ac:spMkLst>
            <pc:docMk/>
            <pc:sldMk cId="1938554713" sldId="274"/>
            <ac:spMk id="12" creationId="{C0DB9C61-90E0-484F-8602-02F49EDC1B70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06.876" v="440"/>
          <ac:spMkLst>
            <pc:docMk/>
            <pc:sldMk cId="1938554713" sldId="274"/>
            <ac:spMk id="13" creationId="{3F7ED563-E5DB-4937-BF78-7893C4DC92A0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4.689" v="444"/>
          <ac:spMkLst>
            <pc:docMk/>
            <pc:sldMk cId="1938554713" sldId="274"/>
            <ac:spMk id="14" creationId="{3F7ED563-E5DB-4937-BF78-7893C4DC92A0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06.876" v="440"/>
          <ac:spMkLst>
            <pc:docMk/>
            <pc:sldMk cId="1938554713" sldId="274"/>
            <ac:spMk id="15" creationId="{2306B647-FE95-4550-8350-3D2180C62211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4.689" v="444"/>
          <ac:spMkLst>
            <pc:docMk/>
            <pc:sldMk cId="1938554713" sldId="274"/>
            <ac:spMk id="16" creationId="{AD0D3962-91E1-4775-A3F8-C2ACDFD62684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4.689" v="444"/>
          <ac:spMkLst>
            <pc:docMk/>
            <pc:sldMk cId="1938554713" sldId="274"/>
            <ac:spMk id="17" creationId="{2306B647-FE95-4550-8350-3D2180C62211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7.079" v="446"/>
          <ac:spMkLst>
            <pc:docMk/>
            <pc:sldMk cId="1938554713" sldId="274"/>
            <ac:spMk id="18" creationId="{F5897CCA-486C-491C-B4C1-5E5C95A82709}"/>
          </ac:spMkLst>
        </pc:spChg>
        <pc:spChg chg="add del">
          <ac:chgData name="Karis GWET" userId="S::karis.gwet@efrei.net::265be1ea-f4bd-409f-bded-09e476cf99c1" providerId="AD" clId="Web-{350D267B-C07F-41B1-8F47-AC9AE754DDDB}" dt="2021-01-14T16:20:17.079" v="446"/>
          <ac:spMkLst>
            <pc:docMk/>
            <pc:sldMk cId="1938554713" sldId="274"/>
            <ac:spMk id="19" creationId="{8E3346DE-E0CE-4099-97D4-D0BDCCA9D794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16.580" v="448"/>
          <ac:spMkLst>
            <pc:docMk/>
            <pc:sldMk cId="1938554713" sldId="274"/>
            <ac:spMk id="20" creationId="{057E5E87-D322-4210-A362-E442A5F7B64B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18.955" v="450"/>
          <ac:spMkLst>
            <pc:docMk/>
            <pc:sldMk cId="1938554713" sldId="274"/>
            <ac:spMk id="22" creationId="{60E9A6ED-B880-44EA-8D60-C9D3C82CCBD2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18.955" v="450"/>
          <ac:spMkLst>
            <pc:docMk/>
            <pc:sldMk cId="1938554713" sldId="274"/>
            <ac:spMk id="23" creationId="{30DBFCBD-06DB-48E0-B982-B7A4844D17F7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21.691" v="452"/>
          <ac:spMkLst>
            <pc:docMk/>
            <pc:sldMk cId="1938554713" sldId="274"/>
            <ac:spMk id="24" creationId="{460B0EFB-53ED-4F35-B05D-F658EA021C65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21.691" v="452"/>
          <ac:spMkLst>
            <pc:docMk/>
            <pc:sldMk cId="1938554713" sldId="274"/>
            <ac:spMk id="25" creationId="{835EF3DD-7D43-4A27-8967-A92FD8CC9365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21.691" v="452"/>
          <ac:spMkLst>
            <pc:docMk/>
            <pc:sldMk cId="1938554713" sldId="274"/>
            <ac:spMk id="26" creationId="{E9D3D2CB-C376-4206-940B-F18416CA9DCD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24.330" v="454"/>
          <ac:spMkLst>
            <pc:docMk/>
            <pc:sldMk cId="1938554713" sldId="274"/>
            <ac:spMk id="27" creationId="{057E5E87-D322-4210-A362-E442A5F7B64B}"/>
          </ac:spMkLst>
        </pc:spChg>
        <pc:spChg chg="add">
          <ac:chgData name="Karis GWET" userId="S::karis.gwet@efrei.net::265be1ea-f4bd-409f-bded-09e476cf99c1" providerId="AD" clId="Web-{350D267B-C07F-41B1-8F47-AC9AE754DDDB}" dt="2021-01-14T16:21:24.330" v="455"/>
          <ac:spMkLst>
            <pc:docMk/>
            <pc:sldMk cId="1938554713" sldId="274"/>
            <ac:spMk id="29" creationId="{E51BA4DF-2BD4-4EC2-B1DB-B27C8AC71864}"/>
          </ac:spMkLst>
        </pc:spChg>
        <pc:spChg chg="add del">
          <ac:chgData name="Karis GWET" userId="S::karis.gwet@efrei.net::265be1ea-f4bd-409f-bded-09e476cf99c1" providerId="AD" clId="Web-{350D267B-C07F-41B1-8F47-AC9AE754DDDB}" dt="2021-01-14T16:21:41.862" v="459"/>
          <ac:spMkLst>
            <pc:docMk/>
            <pc:sldMk cId="1938554713" sldId="274"/>
            <ac:spMk id="30" creationId="{47377C79-E56B-4F1D-8916-C4BB1659154C}"/>
          </ac:spMkLst>
        </pc:spChg>
        <pc:picChg chg="add mod ord">
          <ac:chgData name="Karis GWET" userId="S::karis.gwet@efrei.net::265be1ea-f4bd-409f-bded-09e476cf99c1" providerId="AD" clId="Web-{350D267B-C07F-41B1-8F47-AC9AE754DDDB}" dt="2021-01-14T16:21:24.330" v="455"/>
          <ac:picMkLst>
            <pc:docMk/>
            <pc:sldMk cId="1938554713" sldId="274"/>
            <ac:picMk id="4" creationId="{E06031DD-0C3C-45ED-A7D8-8DC65B6834A5}"/>
          </ac:picMkLst>
        </pc:picChg>
        <pc:cxnChg chg="add del">
          <ac:chgData name="Karis GWET" userId="S::karis.gwet@efrei.net::265be1ea-f4bd-409f-bded-09e476cf99c1" providerId="AD" clId="Web-{350D267B-C07F-41B1-8F47-AC9AE754DDDB}" dt="2021-01-14T16:20:03.423" v="438"/>
          <ac:cxnSpMkLst>
            <pc:docMk/>
            <pc:sldMk cId="1938554713" sldId="274"/>
            <ac:cxnSpMk id="11" creationId="{A7F400EE-A8A5-48AF-B4D6-291B52C6F0B0}"/>
          </ac:cxnSpMkLst>
        </pc:cxnChg>
        <pc:cxnChg chg="add del">
          <ac:chgData name="Karis GWET" userId="S::karis.gwet@efrei.net::265be1ea-f4bd-409f-bded-09e476cf99c1" providerId="AD" clId="Web-{350D267B-C07F-41B1-8F47-AC9AE754DDDB}" dt="2021-01-14T16:21:16.580" v="448"/>
          <ac:cxnSpMkLst>
            <pc:docMk/>
            <pc:sldMk cId="1938554713" sldId="274"/>
            <ac:cxnSpMk id="21" creationId="{A7F400EE-A8A5-48AF-B4D6-291B52C6F0B0}"/>
          </ac:cxnSpMkLst>
        </pc:cxnChg>
        <pc:cxnChg chg="add del">
          <ac:chgData name="Karis GWET" userId="S::karis.gwet@efrei.net::265be1ea-f4bd-409f-bded-09e476cf99c1" providerId="AD" clId="Web-{350D267B-C07F-41B1-8F47-AC9AE754DDDB}" dt="2021-01-14T16:21:24.330" v="454"/>
          <ac:cxnSpMkLst>
            <pc:docMk/>
            <pc:sldMk cId="1938554713" sldId="274"/>
            <ac:cxnSpMk id="28" creationId="{A7F400EE-A8A5-48AF-B4D6-291B52C6F0B0}"/>
          </ac:cxnSpMkLst>
        </pc:cxnChg>
      </pc:sldChg>
      <pc:sldChg chg="addSp delSp modSp new mod setBg">
        <pc:chgData name="Karis GWET" userId="S::karis.gwet@efrei.net::265be1ea-f4bd-409f-bded-09e476cf99c1" providerId="AD" clId="Web-{350D267B-C07F-41B1-8F47-AC9AE754DDDB}" dt="2021-01-14T16:35:58.745" v="496" actId="1076"/>
        <pc:sldMkLst>
          <pc:docMk/>
          <pc:sldMk cId="2175835563" sldId="275"/>
        </pc:sldMkLst>
        <pc:spChg chg="mod">
          <ac:chgData name="Karis GWET" userId="S::karis.gwet@efrei.net::265be1ea-f4bd-409f-bded-09e476cf99c1" providerId="AD" clId="Web-{350D267B-C07F-41B1-8F47-AC9AE754DDDB}" dt="2021-01-14T16:35:58.745" v="496" actId="1076"/>
          <ac:spMkLst>
            <pc:docMk/>
            <pc:sldMk cId="2175835563" sldId="275"/>
            <ac:spMk id="2" creationId="{854B9DBB-1904-4DC5-90D0-B96DEFC175DD}"/>
          </ac:spMkLst>
        </pc:spChg>
        <pc:spChg chg="del">
          <ac:chgData name="Karis GWET" userId="S::karis.gwet@efrei.net::265be1ea-f4bd-409f-bded-09e476cf99c1" providerId="AD" clId="Web-{350D267B-C07F-41B1-8F47-AC9AE754DDDB}" dt="2021-01-14T16:34:33.166" v="466"/>
          <ac:spMkLst>
            <pc:docMk/>
            <pc:sldMk cId="2175835563" sldId="275"/>
            <ac:spMk id="3" creationId="{B3695A92-33E2-4759-AFA8-784F5C794DFC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1.026" v="470"/>
          <ac:spMkLst>
            <pc:docMk/>
            <pc:sldMk cId="2175835563" sldId="275"/>
            <ac:spMk id="6" creationId="{C0DB9C61-90E0-484F-8602-02F49EDC1B70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1.026" v="470"/>
          <ac:spMkLst>
            <pc:docMk/>
            <pc:sldMk cId="2175835563" sldId="275"/>
            <ac:spMk id="7" creationId="{3F7ED563-E5DB-4937-BF78-7893C4DC92A0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43.385" v="468"/>
          <ac:spMkLst>
            <pc:docMk/>
            <pc:sldMk cId="2175835563" sldId="275"/>
            <ac:spMk id="8" creationId="{AE56C8A2-4300-4E33-BB05-A7BBE6E325CB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1.026" v="470"/>
          <ac:spMkLst>
            <pc:docMk/>
            <pc:sldMk cId="2175835563" sldId="275"/>
            <ac:spMk id="9" creationId="{48F3F697-48D1-4218-B3A9-6AE648B9A587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3.573" v="472"/>
          <ac:spMkLst>
            <pc:docMk/>
            <pc:sldMk cId="2175835563" sldId="275"/>
            <ac:spMk id="10" creationId="{DA55287A-6219-4B7F-BE45-755B8B7B5782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43.385" v="468"/>
          <ac:spMkLst>
            <pc:docMk/>
            <pc:sldMk cId="2175835563" sldId="275"/>
            <ac:spMk id="11" creationId="{8E20FA99-AAAC-4AF3-9FAE-707420324F1C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43.385" v="468"/>
          <ac:spMkLst>
            <pc:docMk/>
            <pc:sldMk cId="2175835563" sldId="275"/>
            <ac:spMk id="13" creationId="{9573BE85-6043-4C3A-A7DD-483A0A5FB740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6.620" v="474"/>
          <ac:spMkLst>
            <pc:docMk/>
            <pc:sldMk cId="2175835563" sldId="275"/>
            <ac:spMk id="14" creationId="{C0DB9C61-90E0-484F-8602-02F49EDC1B70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1.026" v="470"/>
          <ac:spMkLst>
            <pc:docMk/>
            <pc:sldMk cId="2175835563" sldId="275"/>
            <ac:spMk id="15" creationId="{2306B647-FE95-4550-8350-3D2180C62211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6.620" v="474"/>
          <ac:spMkLst>
            <pc:docMk/>
            <pc:sldMk cId="2175835563" sldId="275"/>
            <ac:spMk id="16" creationId="{3F7ED563-E5DB-4937-BF78-7893C4DC92A0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6.620" v="474"/>
          <ac:spMkLst>
            <pc:docMk/>
            <pc:sldMk cId="2175835563" sldId="275"/>
            <ac:spMk id="17" creationId="{48F3F697-48D1-4218-B3A9-6AE648B9A587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6.620" v="474"/>
          <ac:spMkLst>
            <pc:docMk/>
            <pc:sldMk cId="2175835563" sldId="275"/>
            <ac:spMk id="18" creationId="{2306B647-FE95-4550-8350-3D2180C62211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9.479" v="476"/>
          <ac:spMkLst>
            <pc:docMk/>
            <pc:sldMk cId="2175835563" sldId="275"/>
            <ac:spMk id="19" creationId="{E51BA4DF-2BD4-4EC2-B1DB-B27C8AC71864}"/>
          </ac:spMkLst>
        </pc:spChg>
        <pc:spChg chg="add del">
          <ac:chgData name="Karis GWET" userId="S::karis.gwet@efrei.net::265be1ea-f4bd-409f-bded-09e476cf99c1" providerId="AD" clId="Web-{350D267B-C07F-41B1-8F47-AC9AE754DDDB}" dt="2021-01-14T16:34:59.479" v="476"/>
          <ac:spMkLst>
            <pc:docMk/>
            <pc:sldMk cId="2175835563" sldId="275"/>
            <ac:spMk id="20" creationId="{B7B9703C-7632-44A1-91DA-EF6DBBC62350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01.839" v="478"/>
          <ac:spMkLst>
            <pc:docMk/>
            <pc:sldMk cId="2175835563" sldId="275"/>
            <ac:spMk id="21" creationId="{DA55287A-6219-4B7F-BE45-755B8B7B5782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14.245" v="480"/>
          <ac:spMkLst>
            <pc:docMk/>
            <pc:sldMk cId="2175835563" sldId="275"/>
            <ac:spMk id="23" creationId="{C0DB9C61-90E0-484F-8602-02F49EDC1B70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14.245" v="480"/>
          <ac:spMkLst>
            <pc:docMk/>
            <pc:sldMk cId="2175835563" sldId="275"/>
            <ac:spMk id="24" creationId="{3F7ED563-E5DB-4937-BF78-7893C4DC92A0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14.245" v="480"/>
          <ac:spMkLst>
            <pc:docMk/>
            <pc:sldMk cId="2175835563" sldId="275"/>
            <ac:spMk id="25" creationId="{48F3F697-48D1-4218-B3A9-6AE648B9A587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14.245" v="480"/>
          <ac:spMkLst>
            <pc:docMk/>
            <pc:sldMk cId="2175835563" sldId="275"/>
            <ac:spMk id="26" creationId="{2306B647-FE95-4550-8350-3D2180C62211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16.589" v="482"/>
          <ac:spMkLst>
            <pc:docMk/>
            <pc:sldMk cId="2175835563" sldId="275"/>
            <ac:spMk id="27" creationId="{DA55287A-6219-4B7F-BE45-755B8B7B5782}"/>
          </ac:spMkLst>
        </pc:spChg>
        <pc:spChg chg="add">
          <ac:chgData name="Karis GWET" userId="S::karis.gwet@efrei.net::265be1ea-f4bd-409f-bded-09e476cf99c1" providerId="AD" clId="Web-{350D267B-C07F-41B1-8F47-AC9AE754DDDB}" dt="2021-01-14T16:35:16.589" v="483"/>
          <ac:spMkLst>
            <pc:docMk/>
            <pc:sldMk cId="2175835563" sldId="275"/>
            <ac:spMk id="29" creationId="{E51BA4DF-2BD4-4EC2-B1DB-B27C8AC71864}"/>
          </ac:spMkLst>
        </pc:spChg>
        <pc:spChg chg="add del">
          <ac:chgData name="Karis GWET" userId="S::karis.gwet@efrei.net::265be1ea-f4bd-409f-bded-09e476cf99c1" providerId="AD" clId="Web-{350D267B-C07F-41B1-8F47-AC9AE754DDDB}" dt="2021-01-14T16:35:30.245" v="486"/>
          <ac:spMkLst>
            <pc:docMk/>
            <pc:sldMk cId="2175835563" sldId="275"/>
            <ac:spMk id="30" creationId="{B7B9703C-7632-44A1-91DA-EF6DBBC62350}"/>
          </ac:spMkLst>
        </pc:spChg>
        <pc:picChg chg="add del mod ord">
          <ac:chgData name="Karis GWET" userId="S::karis.gwet@efrei.net::265be1ea-f4bd-409f-bded-09e476cf99c1" providerId="AD" clId="Web-{350D267B-C07F-41B1-8F47-AC9AE754DDDB}" dt="2021-01-14T16:35:44.323" v="490"/>
          <ac:picMkLst>
            <pc:docMk/>
            <pc:sldMk cId="2175835563" sldId="275"/>
            <ac:picMk id="4" creationId="{E8E037CA-A558-4308-8B98-A64C41725F8B}"/>
          </ac:picMkLst>
        </pc:picChg>
        <pc:picChg chg="add mod">
          <ac:chgData name="Karis GWET" userId="S::karis.gwet@efrei.net::265be1ea-f4bd-409f-bded-09e476cf99c1" providerId="AD" clId="Web-{350D267B-C07F-41B1-8F47-AC9AE754DDDB}" dt="2021-01-14T16:35:54.792" v="495" actId="1076"/>
          <ac:picMkLst>
            <pc:docMk/>
            <pc:sldMk cId="2175835563" sldId="275"/>
            <ac:picMk id="5" creationId="{E6F225D4-FA52-468C-8A3D-4018D434C02B}"/>
          </ac:picMkLst>
        </pc:picChg>
        <pc:cxnChg chg="add del">
          <ac:chgData name="Karis GWET" userId="S::karis.gwet@efrei.net::265be1ea-f4bd-409f-bded-09e476cf99c1" providerId="AD" clId="Web-{350D267B-C07F-41B1-8F47-AC9AE754DDDB}" dt="2021-01-14T16:34:53.573" v="472"/>
          <ac:cxnSpMkLst>
            <pc:docMk/>
            <pc:sldMk cId="2175835563" sldId="275"/>
            <ac:cxnSpMk id="12" creationId="{A7F400EE-A8A5-48AF-B4D6-291B52C6F0B0}"/>
          </ac:cxnSpMkLst>
        </pc:cxnChg>
        <pc:cxnChg chg="add del">
          <ac:chgData name="Karis GWET" userId="S::karis.gwet@efrei.net::265be1ea-f4bd-409f-bded-09e476cf99c1" providerId="AD" clId="Web-{350D267B-C07F-41B1-8F47-AC9AE754DDDB}" dt="2021-01-14T16:35:01.839" v="478"/>
          <ac:cxnSpMkLst>
            <pc:docMk/>
            <pc:sldMk cId="2175835563" sldId="275"/>
            <ac:cxnSpMk id="22" creationId="{A7F400EE-A8A5-48AF-B4D6-291B52C6F0B0}"/>
          </ac:cxnSpMkLst>
        </pc:cxnChg>
        <pc:cxnChg chg="add del">
          <ac:chgData name="Karis GWET" userId="S::karis.gwet@efrei.net::265be1ea-f4bd-409f-bded-09e476cf99c1" providerId="AD" clId="Web-{350D267B-C07F-41B1-8F47-AC9AE754DDDB}" dt="2021-01-14T16:35:16.589" v="482"/>
          <ac:cxnSpMkLst>
            <pc:docMk/>
            <pc:sldMk cId="2175835563" sldId="275"/>
            <ac:cxnSpMk id="28" creationId="{A7F400EE-A8A5-48AF-B4D6-291B52C6F0B0}"/>
          </ac:cxnSpMkLst>
        </pc:cxnChg>
      </pc:sldChg>
      <pc:sldChg chg="addSp delSp modSp new mod setBg">
        <pc:chgData name="Karis GWET" userId="S::karis.gwet@efrei.net::265be1ea-f4bd-409f-bded-09e476cf99c1" providerId="AD" clId="Web-{350D267B-C07F-41B1-8F47-AC9AE754DDDB}" dt="2021-01-14T18:19:12.010" v="523" actId="20577"/>
        <pc:sldMkLst>
          <pc:docMk/>
          <pc:sldMk cId="823104255" sldId="276"/>
        </pc:sldMkLst>
        <pc:spChg chg="add mod">
          <ac:chgData name="Karis GWET" userId="S::karis.gwet@efrei.net::265be1ea-f4bd-409f-bded-09e476cf99c1" providerId="AD" clId="Web-{350D267B-C07F-41B1-8F47-AC9AE754DDDB}" dt="2021-01-14T18:19:12.010" v="523" actId="20577"/>
          <ac:spMkLst>
            <pc:docMk/>
            <pc:sldMk cId="823104255" sldId="276"/>
            <ac:spMk id="2" creationId="{53B25F92-8A49-40F6-B395-985FD554065F}"/>
          </ac:spMkLst>
        </pc:spChg>
        <pc:spChg chg="del mod">
          <ac:chgData name="Karis GWET" userId="S::karis.gwet@efrei.net::265be1ea-f4bd-409f-bded-09e476cf99c1" providerId="AD" clId="Web-{350D267B-C07F-41B1-8F47-AC9AE754DDDB}" dt="2021-01-14T16:36:56.590" v="502"/>
          <ac:spMkLst>
            <pc:docMk/>
            <pc:sldMk cId="823104255" sldId="276"/>
            <ac:spMk id="2" creationId="{8ED1EB49-CF40-41F1-8B49-E2233DF9F054}"/>
          </ac:spMkLst>
        </pc:spChg>
        <pc:spChg chg="del">
          <ac:chgData name="Karis GWET" userId="S::karis.gwet@efrei.net::265be1ea-f4bd-409f-bded-09e476cf99c1" providerId="AD" clId="Web-{350D267B-C07F-41B1-8F47-AC9AE754DDDB}" dt="2021-01-14T16:36:42.527" v="498"/>
          <ac:spMkLst>
            <pc:docMk/>
            <pc:sldMk cId="823104255" sldId="276"/>
            <ac:spMk id="3" creationId="{255FA9FB-23C0-4B1C-BFE7-C81C6741ED6B}"/>
          </ac:spMkLst>
        </pc:spChg>
        <pc:spChg chg="add del">
          <ac:chgData name="Karis GWET" userId="S::karis.gwet@efrei.net::265be1ea-f4bd-409f-bded-09e476cf99c1" providerId="AD" clId="Web-{350D267B-C07F-41B1-8F47-AC9AE754DDDB}" dt="2021-01-14T16:36:51.183" v="500"/>
          <ac:spMkLst>
            <pc:docMk/>
            <pc:sldMk cId="823104255" sldId="276"/>
            <ac:spMk id="8" creationId="{79EA7918-1AEA-4A2B-B6B3-918D81C302E6}"/>
          </ac:spMkLst>
        </pc:spChg>
        <pc:spChg chg="add del">
          <ac:chgData name="Karis GWET" userId="S::karis.gwet@efrei.net::265be1ea-f4bd-409f-bded-09e476cf99c1" providerId="AD" clId="Web-{350D267B-C07F-41B1-8F47-AC9AE754DDDB}" dt="2021-01-14T16:36:51.183" v="500"/>
          <ac:spMkLst>
            <pc:docMk/>
            <pc:sldMk cId="823104255" sldId="276"/>
            <ac:spMk id="11" creationId="{F5897CCA-486C-491C-B4C1-5E5C95A82709}"/>
          </ac:spMkLst>
        </pc:spChg>
        <pc:picChg chg="add mod ord">
          <ac:chgData name="Karis GWET" userId="S::karis.gwet@efrei.net::265be1ea-f4bd-409f-bded-09e476cf99c1" providerId="AD" clId="Web-{350D267B-C07F-41B1-8F47-AC9AE754DDDB}" dt="2021-01-14T16:37:09.465" v="506" actId="1076"/>
          <ac:picMkLst>
            <pc:docMk/>
            <pc:sldMk cId="823104255" sldId="276"/>
            <ac:picMk id="4" creationId="{34E89A13-3716-44C3-8EA4-EE53596F3C07}"/>
          </ac:picMkLst>
        </pc:picChg>
      </pc:sldChg>
    </pc:docChg>
  </pc:docChgLst>
  <pc:docChgLst>
    <pc:chgData name="Tom GAULTIER" userId="S::tom.gaultier@efrei.net::37580391-c51f-400a-b896-6f7486e9e846" providerId="AD" clId="Web-{6C5BBF84-F454-427B-B65A-25E69988CDF4}"/>
    <pc:docChg chg="modSld addMainMaster delMainMaster">
      <pc:chgData name="Tom GAULTIER" userId="S::tom.gaultier@efrei.net::37580391-c51f-400a-b896-6f7486e9e846" providerId="AD" clId="Web-{6C5BBF84-F454-427B-B65A-25E69988CDF4}" dt="2021-01-14T14:43:38.352" v="11"/>
      <pc:docMkLst>
        <pc:docMk/>
      </pc:docMkLst>
      <pc:sldChg chg="addSp delSp modSp mod setBg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4028668665" sldId="256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4028668665" sldId="256"/>
            <ac:spMk id="2" creationId="{BFADCC2B-70B9-4B8D-9A58-BE844C100A7F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4028668665" sldId="256"/>
            <ac:spMk id="3" creationId="{693E8508-ADDD-458F-9524-6662EA191B27}"/>
          </ac:spMkLst>
        </pc:spChg>
        <pc:spChg chg="add del">
          <ac:chgData name="Tom GAULTIER" userId="S::tom.gaultier@efrei.net::37580391-c51f-400a-b896-6f7486e9e846" providerId="AD" clId="Web-{6C5BBF84-F454-427B-B65A-25E69988CDF4}" dt="2021-01-14T14:22:48.289" v="1"/>
          <ac:spMkLst>
            <pc:docMk/>
            <pc:sldMk cId="4028668665" sldId="256"/>
            <ac:spMk id="9" creationId="{87CC2527-562A-4F69-B487-4371E5B243E7}"/>
          </ac:spMkLst>
        </pc:spChg>
        <pc:picChg chg="add del">
          <ac:chgData name="Tom GAULTIER" userId="S::tom.gaultier@efrei.net::37580391-c51f-400a-b896-6f7486e9e846" providerId="AD" clId="Web-{6C5BBF84-F454-427B-B65A-25E69988CDF4}" dt="2021-01-14T14:22:48.289" v="1"/>
          <ac:picMkLst>
            <pc:docMk/>
            <pc:sldMk cId="4028668665" sldId="256"/>
            <ac:picMk id="5" creationId="{3C65B61E-436A-4E45-8FBD-D9DA83FF75DD}"/>
          </ac:picMkLst>
        </pc:picChg>
        <pc:cxnChg chg="add del">
          <ac:chgData name="Tom GAULTIER" userId="S::tom.gaultier@efrei.net::37580391-c51f-400a-b896-6f7486e9e846" providerId="AD" clId="Web-{6C5BBF84-F454-427B-B65A-25E69988CDF4}" dt="2021-01-14T14:22:48.289" v="1"/>
          <ac:cxnSpMkLst>
            <pc:docMk/>
            <pc:sldMk cId="4028668665" sldId="256"/>
            <ac:cxnSpMk id="11" creationId="{BCDAEC91-5BCE-4B55-9CC0-43EF94CB734B}"/>
          </ac:cxnSpMkLst>
        </pc:cxnChg>
      </pc:sldChg>
      <pc:sldChg chg="addSp delSp modSp mod modClrScheme delDesignElem chgLayout">
        <pc:chgData name="Tom GAULTIER" userId="S::tom.gaultier@efrei.net::37580391-c51f-400a-b896-6f7486e9e846" providerId="AD" clId="Web-{6C5BBF84-F454-427B-B65A-25E69988CDF4}" dt="2021-01-14T14:43:38.352" v="11"/>
        <pc:sldMkLst>
          <pc:docMk/>
          <pc:sldMk cId="8952697" sldId="257"/>
        </pc:sldMkLst>
        <pc:spChg chg="mod ord">
          <ac:chgData name="Tom GAULTIER" userId="S::tom.gaultier@efrei.net::37580391-c51f-400a-b896-6f7486e9e846" providerId="AD" clId="Web-{6C5BBF84-F454-427B-B65A-25E69988CDF4}" dt="2021-01-14T14:43:38.352" v="11"/>
          <ac:spMkLst>
            <pc:docMk/>
            <pc:sldMk cId="8952697" sldId="257"/>
            <ac:spMk id="2" creationId="{1C65DBC8-C5C1-4C67-A6B9-7AC992C0CA1A}"/>
          </ac:spMkLst>
        </pc:spChg>
        <pc:spChg chg="mod">
          <ac:chgData name="Tom GAULTIER" userId="S::tom.gaultier@efrei.net::37580391-c51f-400a-b896-6f7486e9e846" providerId="AD" clId="Web-{6C5BBF84-F454-427B-B65A-25E69988CDF4}" dt="2021-01-14T14:43:38.352" v="11"/>
          <ac:spMkLst>
            <pc:docMk/>
            <pc:sldMk cId="8952697" sldId="257"/>
            <ac:spMk id="5" creationId="{BCD8C422-3FB3-4BDA-AE9B-BE8CBAB0A35E}"/>
          </ac:spMkLst>
        </pc:spChg>
        <pc:spChg chg="add del">
          <ac:chgData name="Tom GAULTIER" userId="S::tom.gaultier@efrei.net::37580391-c51f-400a-b896-6f7486e9e846" providerId="AD" clId="Web-{6C5BBF84-F454-427B-B65A-25E69988CDF4}" dt="2021-01-14T14:43:27.133" v="9"/>
          <ac:spMkLst>
            <pc:docMk/>
            <pc:sldMk cId="8952697" sldId="257"/>
            <ac:spMk id="7" creationId="{45D37F4E-DDB4-456B-97E0-9937730A039F}"/>
          </ac:spMkLst>
        </pc:spChg>
        <pc:spChg chg="add del">
          <ac:chgData name="Tom GAULTIER" userId="S::tom.gaultier@efrei.net::37580391-c51f-400a-b896-6f7486e9e846" providerId="AD" clId="Web-{6C5BBF84-F454-427B-B65A-25E69988CDF4}" dt="2021-01-14T14:43:27.133" v="9"/>
          <ac:spMkLst>
            <pc:docMk/>
            <pc:sldMk cId="8952697" sldId="257"/>
            <ac:spMk id="8" creationId="{B2DD41CD-8F47-4F56-AD12-4E2FF7696987}"/>
          </ac:spMkLst>
        </pc:spChg>
        <pc:spChg chg="del">
          <ac:chgData name="Tom GAULTIER" userId="S::tom.gaultier@efrei.net::37580391-c51f-400a-b896-6f7486e9e846" providerId="AD" clId="Web-{6C5BBF84-F454-427B-B65A-25E69988CDF4}" dt="2021-01-14T14:23:05.352" v="2"/>
          <ac:spMkLst>
            <pc:docMk/>
            <pc:sldMk cId="8952697" sldId="257"/>
            <ac:spMk id="10" creationId="{9D25F302-27C5-414F-97F8-6EA0A6C028BA}"/>
          </ac:spMkLst>
        </pc:spChg>
        <pc:spChg chg="del">
          <ac:chgData name="Tom GAULTIER" userId="S::tom.gaultier@efrei.net::37580391-c51f-400a-b896-6f7486e9e846" providerId="AD" clId="Web-{6C5BBF84-F454-427B-B65A-25E69988CDF4}" dt="2021-01-14T14:23:05.352" v="2"/>
          <ac:spMkLst>
            <pc:docMk/>
            <pc:sldMk cId="8952697" sldId="257"/>
            <ac:spMk id="12" creationId="{830A36F8-48C2-4842-A87B-8CE8DF4E7FD2}"/>
          </ac:spMkLst>
        </pc:spChg>
        <pc:spChg chg="del">
          <ac:chgData name="Tom GAULTIER" userId="S::tom.gaultier@efrei.net::37580391-c51f-400a-b896-6f7486e9e846" providerId="AD" clId="Web-{6C5BBF84-F454-427B-B65A-25E69988CDF4}" dt="2021-01-14T14:23:05.352" v="2"/>
          <ac:spMkLst>
            <pc:docMk/>
            <pc:sldMk cId="8952697" sldId="257"/>
            <ac:spMk id="14" creationId="{7F488E8B-4E1E-4402-8935-D4E6C02615C7}"/>
          </ac:spMkLst>
        </pc:spChg>
        <pc:picChg chg="mod ord">
          <ac:chgData name="Tom GAULTIER" userId="S::tom.gaultier@efrei.net::37580391-c51f-400a-b896-6f7486e9e846" providerId="AD" clId="Web-{6C5BBF84-F454-427B-B65A-25E69988CDF4}" dt="2021-01-14T14:43:38.352" v="11"/>
          <ac:picMkLst>
            <pc:docMk/>
            <pc:sldMk cId="8952697" sldId="257"/>
            <ac:picMk id="4" creationId="{DE9AF047-7844-4BF1-8680-78B5E87C0043}"/>
          </ac:picMkLst>
        </pc:picChg>
        <pc:cxnChg chg="add del">
          <ac:chgData name="Tom GAULTIER" userId="S::tom.gaultier@efrei.net::37580391-c51f-400a-b896-6f7486e9e846" providerId="AD" clId="Web-{6C5BBF84-F454-427B-B65A-25E69988CDF4}" dt="2021-01-14T14:43:38.352" v="11"/>
          <ac:cxnSpMkLst>
            <pc:docMk/>
            <pc:sldMk cId="8952697" sldId="257"/>
            <ac:cxnSpMk id="9" creationId="{A7F400EE-A8A5-48AF-B4D6-291B52C6F0B0}"/>
          </ac:cxnSpMkLst>
        </pc:cxnChg>
      </pc:sldChg>
      <pc:sldChg chg="delSp modSp mod modClrScheme delDesignElem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697793785" sldId="258"/>
        </pc:sldMkLst>
        <pc:spChg chg="del">
          <ac:chgData name="Tom GAULTIER" userId="S::tom.gaultier@efrei.net::37580391-c51f-400a-b896-6f7486e9e846" providerId="AD" clId="Web-{6C5BBF84-F454-427B-B65A-25E69988CDF4}" dt="2021-01-14T14:23:05.352" v="2"/>
          <ac:spMkLst>
            <pc:docMk/>
            <pc:sldMk cId="697793785" sldId="258"/>
            <ac:spMk id="15" creationId="{4DEBCA28-FCE1-4937-B6DC-18654C774ADB}"/>
          </ac:spMkLst>
        </pc:spChg>
        <pc:picChg chg="mod ord">
          <ac:chgData name="Tom GAULTIER" userId="S::tom.gaultier@efrei.net::37580391-c51f-400a-b896-6f7486e9e846" providerId="AD" clId="Web-{6C5BBF84-F454-427B-B65A-25E69988CDF4}" dt="2021-01-14T14:23:09.524" v="3"/>
          <ac:picMkLst>
            <pc:docMk/>
            <pc:sldMk cId="697793785" sldId="258"/>
            <ac:picMk id="14" creationId="{D667E37B-D38B-4979-98CE-29F92A18CF8D}"/>
          </ac:picMkLst>
        </pc:pic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3044902370" sldId="259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044902370" sldId="259"/>
            <ac:spMk id="2" creationId="{D502388C-76D9-48C7-9FD6-30CC84FBE20C}"/>
          </ac:spMkLst>
        </pc:spChg>
        <pc:picChg chg="mod ord">
          <ac:chgData name="Tom GAULTIER" userId="S::tom.gaultier@efrei.net::37580391-c51f-400a-b896-6f7486e9e846" providerId="AD" clId="Web-{6C5BBF84-F454-427B-B65A-25E69988CDF4}" dt="2021-01-14T14:23:09.524" v="3"/>
          <ac:picMkLst>
            <pc:docMk/>
            <pc:sldMk cId="3044902370" sldId="259"/>
            <ac:picMk id="4" creationId="{884CF4DE-EEF8-4950-8172-68D1B906B350}"/>
          </ac:picMkLst>
        </pc:pic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1251729578" sldId="260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1251729578" sldId="260"/>
            <ac:spMk id="2" creationId="{5D98B17D-2D37-4836-8878-AFA2BFADA719}"/>
          </ac:spMkLst>
        </pc:spChg>
        <pc:picChg chg="mod ord">
          <ac:chgData name="Tom GAULTIER" userId="S::tom.gaultier@efrei.net::37580391-c51f-400a-b896-6f7486e9e846" providerId="AD" clId="Web-{6C5BBF84-F454-427B-B65A-25E69988CDF4}" dt="2021-01-14T14:23:09.524" v="3"/>
          <ac:picMkLst>
            <pc:docMk/>
            <pc:sldMk cId="1251729578" sldId="260"/>
            <ac:picMk id="13" creationId="{100320A9-6FAD-4BB7-9622-9B4703479129}"/>
          </ac:picMkLst>
        </pc:picChg>
      </pc:sldChg>
      <pc:sldChg chg="addSp delSp modSp mod setBg modClrScheme chgLayout">
        <pc:chgData name="Tom GAULTIER" userId="S::tom.gaultier@efrei.net::37580391-c51f-400a-b896-6f7486e9e846" providerId="AD" clId="Web-{6C5BBF84-F454-427B-B65A-25E69988CDF4}" dt="2021-01-14T14:42:22.022" v="7"/>
        <pc:sldMkLst>
          <pc:docMk/>
          <pc:sldMk cId="252510997" sldId="261"/>
        </pc:sldMkLst>
        <pc:spChg chg="mod ord">
          <ac:chgData name="Tom GAULTIER" userId="S::tom.gaultier@efrei.net::37580391-c51f-400a-b896-6f7486e9e846" providerId="AD" clId="Web-{6C5BBF84-F454-427B-B65A-25E69988CDF4}" dt="2021-01-14T14:42:22.022" v="7"/>
          <ac:spMkLst>
            <pc:docMk/>
            <pc:sldMk cId="252510997" sldId="261"/>
            <ac:spMk id="2" creationId="{970E99B4-BC0B-4A80-AFDD-8EA503C61BED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42:22.022" v="7"/>
          <ac:spMkLst>
            <pc:docMk/>
            <pc:sldMk cId="252510997" sldId="261"/>
            <ac:spMk id="3" creationId="{789399D9-08A9-434A-BFD3-9E198DBBFD34}"/>
          </ac:spMkLst>
        </pc:spChg>
        <pc:spChg chg="add del">
          <ac:chgData name="Tom GAULTIER" userId="S::tom.gaultier@efrei.net::37580391-c51f-400a-b896-6f7486e9e846" providerId="AD" clId="Web-{6C5BBF84-F454-427B-B65A-25E69988CDF4}" dt="2021-01-14T14:42:22.022" v="7"/>
          <ac:spMkLst>
            <pc:docMk/>
            <pc:sldMk cId="252510997" sldId="261"/>
            <ac:spMk id="8" creationId="{777A147A-9ED8-46B4-8660-1B3C2AA880B5}"/>
          </ac:spMkLst>
        </pc:spChg>
        <pc:spChg chg="add del">
          <ac:chgData name="Tom GAULTIER" userId="S::tom.gaultier@efrei.net::37580391-c51f-400a-b896-6f7486e9e846" providerId="AD" clId="Web-{6C5BBF84-F454-427B-B65A-25E69988CDF4}" dt="2021-01-14T14:42:22.022" v="7"/>
          <ac:spMkLst>
            <pc:docMk/>
            <pc:sldMk cId="252510997" sldId="261"/>
            <ac:spMk id="10" creationId="{5D6C15A0-C087-4593-8414-2B4EC1CDC3DE}"/>
          </ac:spMkLst>
        </pc:spChg>
      </pc:sldChg>
      <pc:sldChg chg="addSp modSp mod setBg modClrScheme chgLayout">
        <pc:chgData name="Tom GAULTIER" userId="S::tom.gaultier@efrei.net::37580391-c51f-400a-b896-6f7486e9e846" providerId="AD" clId="Web-{6C5BBF84-F454-427B-B65A-25E69988CDF4}" dt="2021-01-14T14:38:15.391" v="4"/>
        <pc:sldMkLst>
          <pc:docMk/>
          <pc:sldMk cId="761240636" sldId="262"/>
        </pc:sldMkLst>
        <pc:spChg chg="mod or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2" creationId="{D7AAEA17-FF0D-4B8E-BE12-177603688BCB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3" creationId="{14446585-F3A1-4620-87ED-DB114AFE6821}"/>
          </ac:spMkLst>
        </pc:spChg>
        <pc:spChg chg="ad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8" creationId="{327D73B4-9F5C-4A64-A179-51B9500CB8B5}"/>
          </ac:spMkLst>
        </pc:spChg>
        <pc:spChg chg="ad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10" creationId="{C1F06963-6374-4B48-844F-071A9BAAAE02}"/>
          </ac:spMkLst>
        </pc:spChg>
        <pc:spChg chg="ad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12" creationId="{6CB927A4-E432-4310-9CD5-E89FF5063179}"/>
          </ac:spMkLst>
        </pc:spChg>
        <pc:spChg chg="ad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14" creationId="{1453BF6C-B012-48B7-B4E8-6D7AC7C27D02}"/>
          </ac:spMkLst>
        </pc:spChg>
        <pc:spChg chg="add">
          <ac:chgData name="Tom GAULTIER" userId="S::tom.gaultier@efrei.net::37580391-c51f-400a-b896-6f7486e9e846" providerId="AD" clId="Web-{6C5BBF84-F454-427B-B65A-25E69988CDF4}" dt="2021-01-14T14:38:15.391" v="4"/>
          <ac:spMkLst>
            <pc:docMk/>
            <pc:sldMk cId="761240636" sldId="262"/>
            <ac:spMk id="16" creationId="{E3020543-B24B-4EC4-8FFC-8DD88EEA91A8}"/>
          </ac:spMkLst>
        </pc:spChg>
        <pc:cxnChg chg="add">
          <ac:chgData name="Tom GAULTIER" userId="S::tom.gaultier@efrei.net::37580391-c51f-400a-b896-6f7486e9e846" providerId="AD" clId="Web-{6C5BBF84-F454-427B-B65A-25E69988CDF4}" dt="2021-01-14T14:38:15.391" v="4"/>
          <ac:cxnSpMkLst>
            <pc:docMk/>
            <pc:sldMk cId="761240636" sldId="262"/>
            <ac:cxnSpMk id="18" creationId="{C49DA8F6-BCC1-4447-B54C-57856834B94B}"/>
          </ac:cxnSpMkLst>
        </pc:cxn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3010199615" sldId="263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010199615" sldId="263"/>
            <ac:spMk id="2" creationId="{3211EF1C-4515-4EDF-B788-379D9522A220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010199615" sldId="263"/>
            <ac:spMk id="3" creationId="{A769A857-9C19-4921-BBEA-988B178E5630}"/>
          </ac:spMkLst>
        </pc:sp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2432952328" sldId="265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2432952328" sldId="265"/>
            <ac:spMk id="2" creationId="{EA26FDC4-2208-4864-9571-1D1B6C57101B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2432952328" sldId="265"/>
            <ac:spMk id="3" creationId="{FF3110BC-26D6-4125-9875-9F78C0879FFC}"/>
          </ac:spMkLst>
        </pc:sp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3488551890" sldId="266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488551890" sldId="266"/>
            <ac:spMk id="2" creationId="{F6558E67-1A5D-47AD-AB20-3C914963BB5B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488551890" sldId="266"/>
            <ac:spMk id="3" creationId="{0910CFA6-03EB-483E-B16C-8994E1179227}"/>
          </ac:spMkLst>
        </pc:sp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337391748" sldId="267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37391748" sldId="267"/>
            <ac:spMk id="2" creationId="{E1BC4071-ADA0-4156-86D4-3AE797F5CF84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337391748" sldId="267"/>
            <ac:spMk id="3" creationId="{37A60661-87B2-4219-9357-3FD1BE88E6E7}"/>
          </ac:spMkLst>
        </pc:sp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1937598833" sldId="268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1937598833" sldId="268"/>
            <ac:spMk id="2" creationId="{8639D580-FEDB-432B-9FC6-EE189BBE5DA1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1937598833" sldId="268"/>
            <ac:spMk id="3" creationId="{A1D147FF-5157-49AD-9EBE-5F41AF4B93BB}"/>
          </ac:spMkLst>
        </pc:spChg>
      </pc:sldChg>
      <pc:sldChg chg="modSp mod modClrScheme chgLayout">
        <pc:chgData name="Tom GAULTIER" userId="S::tom.gaultier@efrei.net::37580391-c51f-400a-b896-6f7486e9e846" providerId="AD" clId="Web-{6C5BBF84-F454-427B-B65A-25E69988CDF4}" dt="2021-01-14T14:23:09.524" v="3"/>
        <pc:sldMkLst>
          <pc:docMk/>
          <pc:sldMk cId="56857339" sldId="269"/>
        </pc:sldMkLst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56857339" sldId="269"/>
            <ac:spMk id="2" creationId="{FCA2C7B8-6DD0-4EA5-A153-CE8D40B0DAE5}"/>
          </ac:spMkLst>
        </pc:spChg>
        <pc:spChg chg="mod ord">
          <ac:chgData name="Tom GAULTIER" userId="S::tom.gaultier@efrei.net::37580391-c51f-400a-b896-6f7486e9e846" providerId="AD" clId="Web-{6C5BBF84-F454-427B-B65A-25E69988CDF4}" dt="2021-01-14T14:23:09.524" v="3"/>
          <ac:spMkLst>
            <pc:docMk/>
            <pc:sldMk cId="56857339" sldId="269"/>
            <ac:spMk id="3" creationId="{FDBCAE0F-4FEC-464E-A3FE-F8509A270A85}"/>
          </ac:spMkLst>
        </pc:spChg>
      </pc:sldChg>
      <pc:sldMasterChg chg="del delSldLayout">
        <pc:chgData name="Tom GAULTIER" userId="S::tom.gaultier@efrei.net::37580391-c51f-400a-b896-6f7486e9e846" providerId="AD" clId="Web-{6C5BBF84-F454-427B-B65A-25E69988CDF4}" dt="2021-01-14T14:23:05.352" v="2"/>
        <pc:sldMasterMkLst>
          <pc:docMk/>
          <pc:sldMasterMk cId="1411194105" sldId="2147483648"/>
        </pc:sldMasterMkLst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4222295098" sldId="2147483649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582081761" sldId="2147483650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948113298" sldId="2147483651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1677154036" sldId="2147483652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3907557224" sldId="2147483653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581435391" sldId="2147483654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2319268508" sldId="2147483655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535198258" sldId="2147483656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3140334667" sldId="2147483657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3533010535" sldId="2147483658"/>
          </pc:sldLayoutMkLst>
        </pc:sldLayoutChg>
        <pc:sldLayoutChg chg="del">
          <pc:chgData name="Tom GAULTIER" userId="S::tom.gaultier@efrei.net::37580391-c51f-400a-b896-6f7486e9e846" providerId="AD" clId="Web-{6C5BBF84-F454-427B-B65A-25E69988CDF4}" dt="2021-01-14T14:23:05.352" v="2"/>
          <pc:sldLayoutMkLst>
            <pc:docMk/>
            <pc:sldMasterMk cId="1411194105" sldId="2147483648"/>
            <pc:sldLayoutMk cId="2820787299" sldId="2147483659"/>
          </pc:sldLayoutMkLst>
        </pc:sldLayoutChg>
      </pc:sldMasterChg>
      <pc:sldMasterChg chg="add del addSldLayout delSldLayout modSldLayout">
        <pc:chgData name="Tom GAULTIER" userId="S::tom.gaultier@efrei.net::37580391-c51f-400a-b896-6f7486e9e846" providerId="AD" clId="Web-{6C5BBF84-F454-427B-B65A-25E69988CDF4}" dt="2021-01-14T14:23:09.524" v="3"/>
        <pc:sldMasterMkLst>
          <pc:docMk/>
          <pc:sldMasterMk cId="339016317" sldId="2147483660"/>
        </pc:sldMasterMkLst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1994791089" sldId="2147483661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3466052936" sldId="2147483662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1587738458" sldId="2147483663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871827906" sldId="2147483664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26174156" sldId="2147483665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745835685" sldId="2147483666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2099180870" sldId="2147483667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1496009113" sldId="2147483668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3806878271" sldId="2147483669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623946732" sldId="2147483670"/>
          </pc:sldLayoutMkLst>
        </pc:sldLayoutChg>
        <pc:sldLayoutChg chg="add del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39016317" sldId="2147483660"/>
            <pc:sldLayoutMk cId="2704914491" sldId="2147483671"/>
          </pc:sldLayoutMkLst>
        </pc:sldLayoutChg>
      </pc:sldMasterChg>
      <pc:sldMasterChg chg="add addSldLayout modSldLayout">
        <pc:chgData name="Tom GAULTIER" userId="S::tom.gaultier@efrei.net::37580391-c51f-400a-b896-6f7486e9e846" providerId="AD" clId="Web-{6C5BBF84-F454-427B-B65A-25E69988CDF4}" dt="2021-01-14T14:23:09.524" v="3"/>
        <pc:sldMasterMkLst>
          <pc:docMk/>
          <pc:sldMasterMk cId="3524243712" sldId="2147483672"/>
        </pc:sldMasterMkLst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5508479" sldId="2147483673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1764264700" sldId="2147483674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1427821690" sldId="2147483675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2796689299" sldId="2147483676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720173232" sldId="2147483677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2724854094" sldId="2147483678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3925513758" sldId="2147483679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1488432896" sldId="2147483680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4124212001" sldId="2147483681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2983445279" sldId="2147483682"/>
          </pc:sldLayoutMkLst>
        </pc:sldLayoutChg>
        <pc:sldLayoutChg chg="add mod replId">
          <pc:chgData name="Tom GAULTIER" userId="S::tom.gaultier@efrei.net::37580391-c51f-400a-b896-6f7486e9e846" providerId="AD" clId="Web-{6C5BBF84-F454-427B-B65A-25E69988CDF4}" dt="2021-01-14T14:23:09.524" v="3"/>
          <pc:sldLayoutMkLst>
            <pc:docMk/>
            <pc:sldMasterMk cId="3524243712" sldId="2147483672"/>
            <pc:sldLayoutMk cId="2446436739" sldId="2147483683"/>
          </pc:sldLayoutMkLst>
        </pc:sldLayoutChg>
      </pc:sldMasterChg>
    </pc:docChg>
  </pc:docChgLst>
  <pc:docChgLst>
    <pc:chgData name="Jules RANGÉ" userId="S::jules.range@efrei.net::52022fd3-20fd-4827-aa12-08309d47f76a" providerId="AD" clId="Web-{0E29AB91-E5F1-4427-9E3E-28B3BA0382A8}"/>
    <pc:docChg chg="addSld modSld">
      <pc:chgData name="Jules RANGÉ" userId="S::jules.range@efrei.net::52022fd3-20fd-4827-aa12-08309d47f76a" providerId="AD" clId="Web-{0E29AB91-E5F1-4427-9E3E-28B3BA0382A8}" dt="2021-01-14T19:51:42.483" v="287" actId="1076"/>
      <pc:docMkLst>
        <pc:docMk/>
      </pc:docMkLst>
      <pc:sldChg chg="addSp delSp modSp">
        <pc:chgData name="Jules RANGÉ" userId="S::jules.range@efrei.net::52022fd3-20fd-4827-aa12-08309d47f76a" providerId="AD" clId="Web-{0E29AB91-E5F1-4427-9E3E-28B3BA0382A8}" dt="2021-01-14T19:44:26.505" v="156" actId="14100"/>
        <pc:sldMkLst>
          <pc:docMk/>
          <pc:sldMk cId="3488551890" sldId="266"/>
        </pc:sldMkLst>
        <pc:spChg chg="del">
          <ac:chgData name="Jules RANGÉ" userId="S::jules.range@efrei.net::52022fd3-20fd-4827-aa12-08309d47f76a" providerId="AD" clId="Web-{0E29AB91-E5F1-4427-9E3E-28B3BA0382A8}" dt="2021-01-14T19:42:03.455" v="0"/>
          <ac:spMkLst>
            <pc:docMk/>
            <pc:sldMk cId="3488551890" sldId="266"/>
            <ac:spMk id="3" creationId="{0910CFA6-03EB-483E-B16C-8994E1179227}"/>
          </ac:spMkLst>
        </pc:spChg>
        <pc:spChg chg="add mod">
          <ac:chgData name="Jules RANGÉ" userId="S::jules.range@efrei.net::52022fd3-20fd-4827-aa12-08309d47f76a" providerId="AD" clId="Web-{0E29AB91-E5F1-4427-9E3E-28B3BA0382A8}" dt="2021-01-14T19:43:09.378" v="48" actId="20577"/>
          <ac:spMkLst>
            <pc:docMk/>
            <pc:sldMk cId="3488551890" sldId="266"/>
            <ac:spMk id="5" creationId="{50113331-591B-446D-B76E-D5C326272593}"/>
          </ac:spMkLst>
        </pc:spChg>
        <pc:spChg chg="add mod">
          <ac:chgData name="Jules RANGÉ" userId="S::jules.range@efrei.net::52022fd3-20fd-4827-aa12-08309d47f76a" providerId="AD" clId="Web-{0E29AB91-E5F1-4427-9E3E-28B3BA0382A8}" dt="2021-01-14T19:44:26.505" v="156" actId="14100"/>
          <ac:spMkLst>
            <pc:docMk/>
            <pc:sldMk cId="3488551890" sldId="266"/>
            <ac:spMk id="6" creationId="{30A7BDFA-1CAE-4FD2-96E0-F61BC88269EC}"/>
          </ac:spMkLst>
        </pc:spChg>
        <pc:picChg chg="add mod ord">
          <ac:chgData name="Jules RANGÉ" userId="S::jules.range@efrei.net::52022fd3-20fd-4827-aa12-08309d47f76a" providerId="AD" clId="Web-{0E29AB91-E5F1-4427-9E3E-28B3BA0382A8}" dt="2021-01-14T19:42:07.424" v="1" actId="1076"/>
          <ac:picMkLst>
            <pc:docMk/>
            <pc:sldMk cId="3488551890" sldId="266"/>
            <ac:picMk id="4" creationId="{1C36E7CB-CFF0-42B1-BFDB-E3EB84EE63E6}"/>
          </ac:picMkLst>
        </pc:picChg>
      </pc:sldChg>
      <pc:sldChg chg="addSp modSp">
        <pc:chgData name="Jules RANGÉ" userId="S::jules.range@efrei.net::52022fd3-20fd-4827-aa12-08309d47f76a" providerId="AD" clId="Web-{0E29AB91-E5F1-4427-9E3E-28B3BA0382A8}" dt="2021-01-14T19:51:42.483" v="287" actId="1076"/>
        <pc:sldMkLst>
          <pc:docMk/>
          <pc:sldMk cId="56857339" sldId="269"/>
        </pc:sldMkLst>
        <pc:spChg chg="add mod">
          <ac:chgData name="Jules RANGÉ" userId="S::jules.range@efrei.net::52022fd3-20fd-4827-aa12-08309d47f76a" providerId="AD" clId="Web-{0E29AB91-E5F1-4427-9E3E-28B3BA0382A8}" dt="2021-01-14T19:51:42.483" v="287" actId="1076"/>
          <ac:spMkLst>
            <pc:docMk/>
            <pc:sldMk cId="56857339" sldId="269"/>
            <ac:spMk id="3" creationId="{98D2A04D-6712-41EB-892B-9863E67A28E9}"/>
          </ac:spMkLst>
        </pc:spChg>
      </pc:sldChg>
      <pc:sldChg chg="addSp delSp modSp add replId">
        <pc:chgData name="Jules RANGÉ" userId="S::jules.range@efrei.net::52022fd3-20fd-4827-aa12-08309d47f76a" providerId="AD" clId="Web-{0E29AB91-E5F1-4427-9E3E-28B3BA0382A8}" dt="2021-01-14T19:49:18.214" v="275" actId="1076"/>
        <pc:sldMkLst>
          <pc:docMk/>
          <pc:sldMk cId="3348948451" sldId="281"/>
        </pc:sldMkLst>
        <pc:spChg chg="mod">
          <ac:chgData name="Jules RANGÉ" userId="S::jules.range@efrei.net::52022fd3-20fd-4827-aa12-08309d47f76a" providerId="AD" clId="Web-{0E29AB91-E5F1-4427-9E3E-28B3BA0382A8}" dt="2021-01-14T19:47:26.243" v="246" actId="1076"/>
          <ac:spMkLst>
            <pc:docMk/>
            <pc:sldMk cId="3348948451" sldId="281"/>
            <ac:spMk id="5" creationId="{50113331-591B-446D-B76E-D5C326272593}"/>
          </ac:spMkLst>
        </pc:spChg>
        <pc:spChg chg="del mod">
          <ac:chgData name="Jules RANGÉ" userId="S::jules.range@efrei.net::52022fd3-20fd-4827-aa12-08309d47f76a" providerId="AD" clId="Web-{0E29AB91-E5F1-4427-9E3E-28B3BA0382A8}" dt="2021-01-14T19:45:58.382" v="237"/>
          <ac:spMkLst>
            <pc:docMk/>
            <pc:sldMk cId="3348948451" sldId="281"/>
            <ac:spMk id="6" creationId="{30A7BDFA-1CAE-4FD2-96E0-F61BC88269EC}"/>
          </ac:spMkLst>
        </pc:spChg>
        <pc:spChg chg="add del mod">
          <ac:chgData name="Jules RANGÉ" userId="S::jules.range@efrei.net::52022fd3-20fd-4827-aa12-08309d47f76a" providerId="AD" clId="Web-{0E29AB91-E5F1-4427-9E3E-28B3BA0382A8}" dt="2021-01-14T19:45:11.021" v="161"/>
          <ac:spMkLst>
            <pc:docMk/>
            <pc:sldMk cId="3348948451" sldId="281"/>
            <ac:spMk id="7" creationId="{92A4F737-7379-40FC-AE86-DB9F46EC4179}"/>
          </ac:spMkLst>
        </pc:spChg>
        <pc:spChg chg="add mod">
          <ac:chgData name="Jules RANGÉ" userId="S::jules.range@efrei.net::52022fd3-20fd-4827-aa12-08309d47f76a" providerId="AD" clId="Web-{0E29AB91-E5F1-4427-9E3E-28B3BA0382A8}" dt="2021-01-14T19:48:18.744" v="272" actId="14100"/>
          <ac:spMkLst>
            <pc:docMk/>
            <pc:sldMk cId="3348948451" sldId="281"/>
            <ac:spMk id="9" creationId="{34CD6A89-52C0-4B3F-831D-24BD9A44D8B1}"/>
          </ac:spMkLst>
        </pc:spChg>
        <pc:picChg chg="del">
          <ac:chgData name="Jules RANGÉ" userId="S::jules.range@efrei.net::52022fd3-20fd-4827-aa12-08309d47f76a" providerId="AD" clId="Web-{0E29AB91-E5F1-4427-9E3E-28B3BA0382A8}" dt="2021-01-14T19:44:56.896" v="158"/>
          <ac:picMkLst>
            <pc:docMk/>
            <pc:sldMk cId="3348948451" sldId="281"/>
            <ac:picMk id="4" creationId="{1C36E7CB-CFF0-42B1-BFDB-E3EB84EE63E6}"/>
          </ac:picMkLst>
        </pc:picChg>
        <pc:picChg chg="add mod">
          <ac:chgData name="Jules RANGÉ" userId="S::jules.range@efrei.net::52022fd3-20fd-4827-aa12-08309d47f76a" providerId="AD" clId="Web-{0E29AB91-E5F1-4427-9E3E-28B3BA0382A8}" dt="2021-01-14T19:47:19.774" v="245" actId="1076"/>
          <ac:picMkLst>
            <pc:docMk/>
            <pc:sldMk cId="3348948451" sldId="281"/>
            <ac:picMk id="8" creationId="{9ED2E849-C42C-4406-A591-31A10021A33F}"/>
          </ac:picMkLst>
        </pc:picChg>
        <pc:picChg chg="add mod">
          <ac:chgData name="Jules RANGÉ" userId="S::jules.range@efrei.net::52022fd3-20fd-4827-aa12-08309d47f76a" providerId="AD" clId="Web-{0E29AB91-E5F1-4427-9E3E-28B3BA0382A8}" dt="2021-01-14T19:49:18.214" v="275" actId="1076"/>
          <ac:picMkLst>
            <pc:docMk/>
            <pc:sldMk cId="3348948451" sldId="281"/>
            <ac:picMk id="10" creationId="{B1DCA50B-CAB5-4F79-BC6D-E5B33E97CF22}"/>
          </ac:picMkLst>
        </pc:picChg>
      </pc:sldChg>
    </pc:docChg>
  </pc:docChgLst>
  <pc:docChgLst>
    <pc:chgData name="Houssam OUMOULOUD" userId="S::houssam.oumouloud@efrei.net::289a3f69-17b2-47dd-9b69-886d432d27d7" providerId="AD" clId="Web-{25987ABA-90EB-457D-A055-B08696FAFAB9}"/>
    <pc:docChg chg="modSld">
      <pc:chgData name="Houssam OUMOULOUD" userId="S::houssam.oumouloud@efrei.net::289a3f69-17b2-47dd-9b69-886d432d27d7" providerId="AD" clId="Web-{25987ABA-90EB-457D-A055-B08696FAFAB9}" dt="2021-01-14T17:44:29.434" v="9"/>
      <pc:docMkLst>
        <pc:docMk/>
      </pc:docMkLst>
      <pc:sldChg chg="addSp delSp modSp mod setBg">
        <pc:chgData name="Houssam OUMOULOUD" userId="S::houssam.oumouloud@efrei.net::289a3f69-17b2-47dd-9b69-886d432d27d7" providerId="AD" clId="Web-{25987ABA-90EB-457D-A055-B08696FAFAB9}" dt="2021-01-14T17:44:29.434" v="9"/>
        <pc:sldMkLst>
          <pc:docMk/>
          <pc:sldMk cId="2432952328" sldId="265"/>
        </pc:sldMkLst>
        <pc:spChg chg="mod">
          <ac:chgData name="Houssam OUMOULOUD" userId="S::houssam.oumouloud@efrei.net::289a3f69-17b2-47dd-9b69-886d432d27d7" providerId="AD" clId="Web-{25987ABA-90EB-457D-A055-B08696FAFAB9}" dt="2021-01-14T17:44:29.434" v="9"/>
          <ac:spMkLst>
            <pc:docMk/>
            <pc:sldMk cId="2432952328" sldId="265"/>
            <ac:spMk id="2" creationId="{EA26FDC4-2208-4864-9571-1D1B6C57101B}"/>
          </ac:spMkLst>
        </pc:spChg>
        <pc:spChg chg="del mod">
          <ac:chgData name="Houssam OUMOULOUD" userId="S::houssam.oumouloud@efrei.net::289a3f69-17b2-47dd-9b69-886d432d27d7" providerId="AD" clId="Web-{25987ABA-90EB-457D-A055-B08696FAFAB9}" dt="2021-01-14T17:32:42.790" v="1"/>
          <ac:spMkLst>
            <pc:docMk/>
            <pc:sldMk cId="2432952328" sldId="265"/>
            <ac:spMk id="3" creationId="{FF3110BC-26D6-4125-9875-9F78C0879FFC}"/>
          </ac:spMkLst>
        </pc:spChg>
        <pc:spChg chg="add del">
          <ac:chgData name="Houssam OUMOULOUD" userId="S::houssam.oumouloud@efrei.net::289a3f69-17b2-47dd-9b69-886d432d27d7" providerId="AD" clId="Web-{25987ABA-90EB-457D-A055-B08696FAFAB9}" dt="2021-01-14T17:44:11.293" v="7"/>
          <ac:spMkLst>
            <pc:docMk/>
            <pc:sldMk cId="2432952328" sldId="265"/>
            <ac:spMk id="6" creationId="{D4771268-CB57-404A-9271-370EB28F6090}"/>
          </ac:spMkLst>
        </pc:spChg>
        <pc:spChg chg="add del">
          <ac:chgData name="Houssam OUMOULOUD" userId="S::houssam.oumouloud@efrei.net::289a3f69-17b2-47dd-9b69-886d432d27d7" providerId="AD" clId="Web-{25987ABA-90EB-457D-A055-B08696FAFAB9}" dt="2021-01-14T17:44:29.434" v="9"/>
          <ac:spMkLst>
            <pc:docMk/>
            <pc:sldMk cId="2432952328" sldId="265"/>
            <ac:spMk id="7" creationId="{8AD13924-DC7C-4339-B194-8A4EFFBF2AC6}"/>
          </ac:spMkLst>
        </pc:spChg>
        <pc:spChg chg="add del">
          <ac:chgData name="Houssam OUMOULOUD" userId="S::houssam.oumouloud@efrei.net::289a3f69-17b2-47dd-9b69-886d432d27d7" providerId="AD" clId="Web-{25987ABA-90EB-457D-A055-B08696FAFAB9}" dt="2021-01-14T17:44:29.434" v="9"/>
          <ac:spMkLst>
            <pc:docMk/>
            <pc:sldMk cId="2432952328" sldId="265"/>
            <ac:spMk id="8" creationId="{72458505-C9BA-445F-AE75-CFC7FF04F4E7}"/>
          </ac:spMkLst>
        </pc:spChg>
        <pc:spChg chg="add del">
          <ac:chgData name="Houssam OUMOULOUD" userId="S::houssam.oumouloud@efrei.net::289a3f69-17b2-47dd-9b69-886d432d27d7" providerId="AD" clId="Web-{25987ABA-90EB-457D-A055-B08696FAFAB9}" dt="2021-01-14T17:43:59.777" v="5"/>
          <ac:spMkLst>
            <pc:docMk/>
            <pc:sldMk cId="2432952328" sldId="265"/>
            <ac:spMk id="9" creationId="{62542EEC-4F7C-4AE2-933E-EAC8EB3FA378}"/>
          </ac:spMkLst>
        </pc:spChg>
        <pc:spChg chg="add del">
          <ac:chgData name="Houssam OUMOULOUD" userId="S::houssam.oumouloud@efrei.net::289a3f69-17b2-47dd-9b69-886d432d27d7" providerId="AD" clId="Web-{25987ABA-90EB-457D-A055-B08696FAFAB9}" dt="2021-01-14T17:43:59.777" v="5"/>
          <ac:spMkLst>
            <pc:docMk/>
            <pc:sldMk cId="2432952328" sldId="265"/>
            <ac:spMk id="11" creationId="{B81933D1-5615-42C7-9C0B-4EB7105CCE2D}"/>
          </ac:spMkLst>
        </pc:spChg>
        <pc:spChg chg="add del">
          <ac:chgData name="Houssam OUMOULOUD" userId="S::houssam.oumouloud@efrei.net::289a3f69-17b2-47dd-9b69-886d432d27d7" providerId="AD" clId="Web-{25987ABA-90EB-457D-A055-B08696FAFAB9}" dt="2021-01-14T17:43:59.777" v="5"/>
          <ac:spMkLst>
            <pc:docMk/>
            <pc:sldMk cId="2432952328" sldId="265"/>
            <ac:spMk id="13" creationId="{19C9EAEA-39D0-4B0E-A0EB-51E7B26740B1}"/>
          </ac:spMkLst>
        </pc:spChg>
        <pc:grpChg chg="add del">
          <ac:chgData name="Houssam OUMOULOUD" userId="S::houssam.oumouloud@efrei.net::289a3f69-17b2-47dd-9b69-886d432d27d7" providerId="AD" clId="Web-{25987ABA-90EB-457D-A055-B08696FAFAB9}" dt="2021-01-14T17:43:59.777" v="5"/>
          <ac:grpSpMkLst>
            <pc:docMk/>
            <pc:sldMk cId="2432952328" sldId="265"/>
            <ac:grpSpMk id="15" creationId="{032D8612-31EB-44CF-A1D0-14FD4C705424}"/>
          </ac:grpSpMkLst>
        </pc:grpChg>
        <pc:picChg chg="add mod">
          <ac:chgData name="Houssam OUMOULOUD" userId="S::houssam.oumouloud@efrei.net::289a3f69-17b2-47dd-9b69-886d432d27d7" providerId="AD" clId="Web-{25987ABA-90EB-457D-A055-B08696FAFAB9}" dt="2021-01-14T17:44:29.434" v="9"/>
          <ac:picMkLst>
            <pc:docMk/>
            <pc:sldMk cId="2432952328" sldId="265"/>
            <ac:picMk id="4" creationId="{795F548F-3046-4E8F-83E2-3E94540A0198}"/>
          </ac:picMkLst>
        </pc:picChg>
      </pc:sldChg>
    </pc:docChg>
  </pc:docChgLst>
  <pc:docChgLst>
    <pc:chgData name="Jules RANGÉ" userId="S::jules.range@efrei.net::52022fd3-20fd-4827-aa12-08309d47f76a" providerId="AD" clId="Web-{07EB543B-E1CE-4843-92A0-EB1763C2C668}"/>
    <pc:docChg chg="sldOrd">
      <pc:chgData name="Jules RANGÉ" userId="S::jules.range@efrei.net::52022fd3-20fd-4827-aa12-08309d47f76a" providerId="AD" clId="Web-{07EB543B-E1CE-4843-92A0-EB1763C2C668}" dt="2021-01-14T17:19:44.490" v="0"/>
      <pc:docMkLst>
        <pc:docMk/>
      </pc:docMkLst>
      <pc:sldChg chg="ord">
        <pc:chgData name="Jules RANGÉ" userId="S::jules.range@efrei.net::52022fd3-20fd-4827-aa12-08309d47f76a" providerId="AD" clId="Web-{07EB543B-E1CE-4843-92A0-EB1763C2C668}" dt="2021-01-14T17:19:44.490" v="0"/>
        <pc:sldMkLst>
          <pc:docMk/>
          <pc:sldMk cId="2432952328" sldId="265"/>
        </pc:sldMkLst>
      </pc:sldChg>
    </pc:docChg>
  </pc:docChgLst>
  <pc:docChgLst>
    <pc:chgData name="Tom CHANG" userId="S::tom.chang@efrei.net::cf91580d-2a84-4688-b026-5fc6720a1200" providerId="AD" clId="Web-{3D8A061F-CE86-47F6-AF34-7290EBB76C94}"/>
    <pc:docChg chg="modSld">
      <pc:chgData name="Tom CHANG" userId="S::tom.chang@efrei.net::cf91580d-2a84-4688-b026-5fc6720a1200" providerId="AD" clId="Web-{3D8A061F-CE86-47F6-AF34-7290EBB76C94}" dt="2021-01-15T10:46:36.038" v="22" actId="20577"/>
      <pc:docMkLst>
        <pc:docMk/>
      </pc:docMkLst>
      <pc:sldChg chg="modSp">
        <pc:chgData name="Tom CHANG" userId="S::tom.chang@efrei.net::cf91580d-2a84-4688-b026-5fc6720a1200" providerId="AD" clId="Web-{3D8A061F-CE86-47F6-AF34-7290EBB76C94}" dt="2021-01-15T10:37:34.346" v="20" actId="20577"/>
        <pc:sldMkLst>
          <pc:docMk/>
          <pc:sldMk cId="337391748" sldId="267"/>
        </pc:sldMkLst>
        <pc:spChg chg="mod">
          <ac:chgData name="Tom CHANG" userId="S::tom.chang@efrei.net::cf91580d-2a84-4688-b026-5fc6720a1200" providerId="AD" clId="Web-{3D8A061F-CE86-47F6-AF34-7290EBB76C94}" dt="2021-01-15T10:37:34.346" v="20" actId="20577"/>
          <ac:spMkLst>
            <pc:docMk/>
            <pc:sldMk cId="337391748" sldId="267"/>
            <ac:spMk id="3" creationId="{37A60661-87B2-4219-9357-3FD1BE88E6E7}"/>
          </ac:spMkLst>
        </pc:spChg>
      </pc:sldChg>
      <pc:sldChg chg="modSp">
        <pc:chgData name="Tom CHANG" userId="S::tom.chang@efrei.net::cf91580d-2a84-4688-b026-5fc6720a1200" providerId="AD" clId="Web-{3D8A061F-CE86-47F6-AF34-7290EBB76C94}" dt="2021-01-15T10:46:36.038" v="22" actId="20577"/>
        <pc:sldMkLst>
          <pc:docMk/>
          <pc:sldMk cId="1937598833" sldId="268"/>
        </pc:sldMkLst>
        <pc:spChg chg="mod">
          <ac:chgData name="Tom CHANG" userId="S::tom.chang@efrei.net::cf91580d-2a84-4688-b026-5fc6720a1200" providerId="AD" clId="Web-{3D8A061F-CE86-47F6-AF34-7290EBB76C94}" dt="2021-01-15T10:46:36.038" v="22" actId="20577"/>
          <ac:spMkLst>
            <pc:docMk/>
            <pc:sldMk cId="1937598833" sldId="268"/>
            <ac:spMk id="6" creationId="{D4DE5B23-2BF1-467B-A3CA-5A1274695C22}"/>
          </ac:spMkLst>
        </pc:spChg>
      </pc:sldChg>
    </pc:docChg>
  </pc:docChgLst>
  <pc:docChgLst>
    <pc:chgData name="Tom CHANG" userId="S::tom.chang@efrei.net::cf91580d-2a84-4688-b026-5fc6720a1200" providerId="AD" clId="Web-{690CD4D2-968D-4309-9202-86232122FD2D}"/>
    <pc:docChg chg="modSld">
      <pc:chgData name="Tom CHANG" userId="S::tom.chang@efrei.net::cf91580d-2a84-4688-b026-5fc6720a1200" providerId="AD" clId="Web-{690CD4D2-968D-4309-9202-86232122FD2D}" dt="2021-01-14T19:15:22.204" v="42" actId="20577"/>
      <pc:docMkLst>
        <pc:docMk/>
      </pc:docMkLst>
      <pc:sldChg chg="modSp">
        <pc:chgData name="Tom CHANG" userId="S::tom.chang@efrei.net::cf91580d-2a84-4688-b026-5fc6720a1200" providerId="AD" clId="Web-{690CD4D2-968D-4309-9202-86232122FD2D}" dt="2021-01-14T18:55:22.043" v="32" actId="20577"/>
        <pc:sldMkLst>
          <pc:docMk/>
          <pc:sldMk cId="252510997" sldId="261"/>
        </pc:sldMkLst>
        <pc:spChg chg="mod">
          <ac:chgData name="Tom CHANG" userId="S::tom.chang@efrei.net::cf91580d-2a84-4688-b026-5fc6720a1200" providerId="AD" clId="Web-{690CD4D2-968D-4309-9202-86232122FD2D}" dt="2021-01-14T18:55:22.043" v="32" actId="20577"/>
          <ac:spMkLst>
            <pc:docMk/>
            <pc:sldMk cId="252510997" sldId="261"/>
            <ac:spMk id="3" creationId="{789399D9-08A9-434A-BFD3-9E198DBBFD34}"/>
          </ac:spMkLst>
        </pc:spChg>
      </pc:sldChg>
      <pc:sldChg chg="modSp">
        <pc:chgData name="Tom CHANG" userId="S::tom.chang@efrei.net::cf91580d-2a84-4688-b026-5fc6720a1200" providerId="AD" clId="Web-{690CD4D2-968D-4309-9202-86232122FD2D}" dt="2021-01-14T19:14:36.110" v="34" actId="20577"/>
        <pc:sldMkLst>
          <pc:docMk/>
          <pc:sldMk cId="3010199615" sldId="263"/>
        </pc:sldMkLst>
        <pc:spChg chg="mod">
          <ac:chgData name="Tom CHANG" userId="S::tom.chang@efrei.net::cf91580d-2a84-4688-b026-5fc6720a1200" providerId="AD" clId="Web-{690CD4D2-968D-4309-9202-86232122FD2D}" dt="2021-01-14T19:14:36.110" v="34" actId="20577"/>
          <ac:spMkLst>
            <pc:docMk/>
            <pc:sldMk cId="3010199615" sldId="263"/>
            <ac:spMk id="2" creationId="{3211EF1C-4515-4EDF-B788-379D9522A220}"/>
          </ac:spMkLst>
        </pc:spChg>
      </pc:sldChg>
      <pc:sldChg chg="modSp">
        <pc:chgData name="Tom CHANG" userId="S::tom.chang@efrei.net::cf91580d-2a84-4688-b026-5fc6720a1200" providerId="AD" clId="Web-{690CD4D2-968D-4309-9202-86232122FD2D}" dt="2021-01-14T19:15:22.204" v="42" actId="20577"/>
        <pc:sldMkLst>
          <pc:docMk/>
          <pc:sldMk cId="337391748" sldId="267"/>
        </pc:sldMkLst>
        <pc:spChg chg="mod">
          <ac:chgData name="Tom CHANG" userId="S::tom.chang@efrei.net::cf91580d-2a84-4688-b026-5fc6720a1200" providerId="AD" clId="Web-{690CD4D2-968D-4309-9202-86232122FD2D}" dt="2021-01-14T19:15:22.204" v="42" actId="20577"/>
          <ac:spMkLst>
            <pc:docMk/>
            <pc:sldMk cId="337391748" sldId="267"/>
            <ac:spMk id="3" creationId="{37A60661-87B2-4219-9357-3FD1BE88E6E7}"/>
          </ac:spMkLst>
        </pc:spChg>
      </pc:sldChg>
    </pc:docChg>
  </pc:docChgLst>
  <pc:docChgLst>
    <pc:chgData name="Tom GAULTIER" userId="37580391-c51f-400a-b896-6f7486e9e846" providerId="ADAL" clId="{EA415FD7-A277-4226-9088-F162DE1DA385}"/>
    <pc:docChg chg="undo custSel modSld">
      <pc:chgData name="Tom GAULTIER" userId="37580391-c51f-400a-b896-6f7486e9e846" providerId="ADAL" clId="{EA415FD7-A277-4226-9088-F162DE1DA385}" dt="2021-01-14T18:09:11.191" v="4" actId="14861"/>
      <pc:docMkLst>
        <pc:docMk/>
      </pc:docMkLst>
      <pc:sldChg chg="addSp delSp modSp mod">
        <pc:chgData name="Tom GAULTIER" userId="37580391-c51f-400a-b896-6f7486e9e846" providerId="ADAL" clId="{EA415FD7-A277-4226-9088-F162DE1DA385}" dt="2021-01-14T18:09:11.191" v="4" actId="14861"/>
        <pc:sldMkLst>
          <pc:docMk/>
          <pc:sldMk cId="697793785" sldId="258"/>
        </pc:sldMkLst>
        <pc:graphicFrameChg chg="add del modGraphic">
          <ac:chgData name="Tom GAULTIER" userId="37580391-c51f-400a-b896-6f7486e9e846" providerId="ADAL" clId="{EA415FD7-A277-4226-9088-F162DE1DA385}" dt="2021-01-14T18:07:40.989" v="1" actId="478"/>
          <ac:graphicFrameMkLst>
            <pc:docMk/>
            <pc:sldMk cId="697793785" sldId="258"/>
            <ac:graphicFrameMk id="3" creationId="{2077EAA4-40FE-478F-81E2-B8894655EA06}"/>
          </ac:graphicFrameMkLst>
        </pc:graphicFrameChg>
        <pc:picChg chg="mod">
          <ac:chgData name="Tom GAULTIER" userId="37580391-c51f-400a-b896-6f7486e9e846" providerId="ADAL" clId="{EA415FD7-A277-4226-9088-F162DE1DA385}" dt="2021-01-14T18:09:11.191" v="4" actId="14861"/>
          <ac:picMkLst>
            <pc:docMk/>
            <pc:sldMk cId="697793785" sldId="258"/>
            <ac:picMk id="5" creationId="{5A2045A0-73FF-45EC-9A42-C7519EAAE289}"/>
          </ac:picMkLst>
        </pc:picChg>
        <pc:picChg chg="mod">
          <ac:chgData name="Tom GAULTIER" userId="37580391-c51f-400a-b896-6f7486e9e846" providerId="ADAL" clId="{EA415FD7-A277-4226-9088-F162DE1DA385}" dt="2021-01-14T18:09:11.191" v="4" actId="14861"/>
          <ac:picMkLst>
            <pc:docMk/>
            <pc:sldMk cId="697793785" sldId="258"/>
            <ac:picMk id="6" creationId="{505A8CED-EB5B-4696-BEA7-AB6507A0AFB7}"/>
          </ac:picMkLst>
        </pc:picChg>
        <pc:picChg chg="mod">
          <ac:chgData name="Tom GAULTIER" userId="37580391-c51f-400a-b896-6f7486e9e846" providerId="ADAL" clId="{EA415FD7-A277-4226-9088-F162DE1DA385}" dt="2021-01-14T18:09:11.191" v="4" actId="14861"/>
          <ac:picMkLst>
            <pc:docMk/>
            <pc:sldMk cId="697793785" sldId="258"/>
            <ac:picMk id="7" creationId="{5666C8CB-FA3E-4ACF-8162-A4505B6430E7}"/>
          </ac:picMkLst>
        </pc:picChg>
        <pc:picChg chg="mod">
          <ac:chgData name="Tom GAULTIER" userId="37580391-c51f-400a-b896-6f7486e9e846" providerId="ADAL" clId="{EA415FD7-A277-4226-9088-F162DE1DA385}" dt="2021-01-14T18:09:11.191" v="4" actId="14861"/>
          <ac:picMkLst>
            <pc:docMk/>
            <pc:sldMk cId="697793785" sldId="258"/>
            <ac:picMk id="9" creationId="{08E48862-48B1-4604-BE1A-0E9325906A23}"/>
          </ac:picMkLst>
        </pc:picChg>
        <pc:picChg chg="mod">
          <ac:chgData name="Tom GAULTIER" userId="37580391-c51f-400a-b896-6f7486e9e846" providerId="ADAL" clId="{EA415FD7-A277-4226-9088-F162DE1DA385}" dt="2021-01-14T18:09:11.191" v="4" actId="14861"/>
          <ac:picMkLst>
            <pc:docMk/>
            <pc:sldMk cId="697793785" sldId="258"/>
            <ac:picMk id="10" creationId="{F5C12E82-4B3C-4435-AE75-08DAA4AD4DA1}"/>
          </ac:picMkLst>
        </pc:picChg>
      </pc:sldChg>
    </pc:docChg>
  </pc:docChgLst>
  <pc:docChgLst>
    <pc:chgData name="Tom GAULTIER" userId="S::tom.gaultier@efrei.net::37580391-c51f-400a-b896-6f7486e9e846" providerId="AD" clId="Web-{1D9A8057-C9B4-4407-93ED-C2C1C30E4A72}"/>
    <pc:docChg chg="modSld">
      <pc:chgData name="Tom GAULTIER" userId="S::tom.gaultier@efrei.net::37580391-c51f-400a-b896-6f7486e9e846" providerId="AD" clId="Web-{1D9A8057-C9B4-4407-93ED-C2C1C30E4A72}" dt="2021-01-15T09:43:16.790" v="5"/>
      <pc:docMkLst>
        <pc:docMk/>
      </pc:docMkLst>
      <pc:sldChg chg="modSp">
        <pc:chgData name="Tom GAULTIER" userId="S::tom.gaultier@efrei.net::37580391-c51f-400a-b896-6f7486e9e846" providerId="AD" clId="Web-{1D9A8057-C9B4-4407-93ED-C2C1C30E4A72}" dt="2021-01-15T09:43:16.790" v="5"/>
        <pc:sldMkLst>
          <pc:docMk/>
          <pc:sldMk cId="2114934545" sldId="273"/>
        </pc:sldMkLst>
        <pc:picChg chg="mod modCrop">
          <ac:chgData name="Tom GAULTIER" userId="S::tom.gaultier@efrei.net::37580391-c51f-400a-b896-6f7486e9e846" providerId="AD" clId="Web-{1D9A8057-C9B4-4407-93ED-C2C1C30E4A72}" dt="2021-01-15T09:43:16.790" v="5"/>
          <ac:picMkLst>
            <pc:docMk/>
            <pc:sldMk cId="2114934545" sldId="273"/>
            <ac:picMk id="2" creationId="{CF3CC673-AC0D-4B70-989E-D602B838EE00}"/>
          </ac:picMkLst>
        </pc:picChg>
      </pc:sldChg>
    </pc:docChg>
  </pc:docChgLst>
  <pc:docChgLst>
    <pc:chgData name="Karis GWET" userId="S::karis.gwet@efrei.net::265be1ea-f4bd-409f-bded-09e476cf99c1" providerId="AD" clId="Web-{23DD70FF-C516-4EDF-9492-91007C48E999}"/>
    <pc:docChg chg="modSld">
      <pc:chgData name="Karis GWET" userId="S::karis.gwet@efrei.net::265be1ea-f4bd-409f-bded-09e476cf99c1" providerId="AD" clId="Web-{23DD70FF-C516-4EDF-9492-91007C48E999}" dt="2021-01-15T13:42:25.137" v="54" actId="1076"/>
      <pc:docMkLst>
        <pc:docMk/>
      </pc:docMkLst>
      <pc:sldChg chg="addSp delSp modSp">
        <pc:chgData name="Karis GWET" userId="S::karis.gwet@efrei.net::265be1ea-f4bd-409f-bded-09e476cf99c1" providerId="AD" clId="Web-{23DD70FF-C516-4EDF-9492-91007C48E999}" dt="2021-01-15T13:42:25.137" v="54" actId="1076"/>
        <pc:sldMkLst>
          <pc:docMk/>
          <pc:sldMk cId="3010199615" sldId="263"/>
        </pc:sldMkLst>
        <pc:spChg chg="add del mod">
          <ac:chgData name="Karis GWET" userId="S::karis.gwet@efrei.net::265be1ea-f4bd-409f-bded-09e476cf99c1" providerId="AD" clId="Web-{23DD70FF-C516-4EDF-9492-91007C48E999}" dt="2021-01-15T13:28:03.293" v="1"/>
          <ac:spMkLst>
            <pc:docMk/>
            <pc:sldMk cId="3010199615" sldId="263"/>
            <ac:spMk id="6" creationId="{6AA918E6-1519-480A-9FBA-597DB0728800}"/>
          </ac:spMkLst>
        </pc:spChg>
        <pc:spChg chg="add del mod">
          <ac:chgData name="Karis GWET" userId="S::karis.gwet@efrei.net::265be1ea-f4bd-409f-bded-09e476cf99c1" providerId="AD" clId="Web-{23DD70FF-C516-4EDF-9492-91007C48E999}" dt="2021-01-15T13:29:25.389" v="5"/>
          <ac:spMkLst>
            <pc:docMk/>
            <pc:sldMk cId="3010199615" sldId="263"/>
            <ac:spMk id="8" creationId="{9DF28BE1-3335-43C3-97F5-77DD7000E42D}"/>
          </ac:spMkLst>
        </pc:spChg>
        <pc:picChg chg="add del mod">
          <ac:chgData name="Karis GWET" userId="S::karis.gwet@efrei.net::265be1ea-f4bd-409f-bded-09e476cf99c1" providerId="AD" clId="Web-{23DD70FF-C516-4EDF-9492-91007C48E999}" dt="2021-01-15T13:29:24.201" v="4"/>
          <ac:picMkLst>
            <pc:docMk/>
            <pc:sldMk cId="3010199615" sldId="263"/>
            <ac:picMk id="3" creationId="{553B36E3-3628-4F28-BBCE-D435E15562E8}"/>
          </ac:picMkLst>
        </pc:picChg>
        <pc:picChg chg="add mod ord">
          <ac:chgData name="Karis GWET" userId="S::karis.gwet@efrei.net::265be1ea-f4bd-409f-bded-09e476cf99c1" providerId="AD" clId="Web-{23DD70FF-C516-4EDF-9492-91007C48E999}" dt="2021-01-15T13:42:25.137" v="54" actId="1076"/>
          <ac:picMkLst>
            <pc:docMk/>
            <pc:sldMk cId="3010199615" sldId="263"/>
            <ac:picMk id="9" creationId="{1E0D7261-0475-4303-B4D8-D1470F286090}"/>
          </ac:picMkLst>
        </pc:picChg>
      </pc:sldChg>
      <pc:sldChg chg="addSp delSp modSp">
        <pc:chgData name="Karis GWET" userId="S::karis.gwet@efrei.net::265be1ea-f4bd-409f-bded-09e476cf99c1" providerId="AD" clId="Web-{23DD70FF-C516-4EDF-9492-91007C48E999}" dt="2021-01-15T13:38:17.398" v="39" actId="14100"/>
        <pc:sldMkLst>
          <pc:docMk/>
          <pc:sldMk cId="4030580636" sldId="271"/>
        </pc:sldMkLst>
        <pc:picChg chg="add del mod">
          <ac:chgData name="Karis GWET" userId="S::karis.gwet@efrei.net::265be1ea-f4bd-409f-bded-09e476cf99c1" providerId="AD" clId="Web-{23DD70FF-C516-4EDF-9492-91007C48E999}" dt="2021-01-15T13:38:05.726" v="34"/>
          <ac:picMkLst>
            <pc:docMk/>
            <pc:sldMk cId="4030580636" sldId="271"/>
            <ac:picMk id="3" creationId="{73D9BF31-2995-4941-AC11-AB316C4B2326}"/>
          </ac:picMkLst>
        </pc:picChg>
        <pc:picChg chg="add mod">
          <ac:chgData name="Karis GWET" userId="S::karis.gwet@efrei.net::265be1ea-f4bd-409f-bded-09e476cf99c1" providerId="AD" clId="Web-{23DD70FF-C516-4EDF-9492-91007C48E999}" dt="2021-01-15T13:38:17.398" v="39" actId="14100"/>
          <ac:picMkLst>
            <pc:docMk/>
            <pc:sldMk cId="4030580636" sldId="271"/>
            <ac:picMk id="4" creationId="{82A424CE-27C5-416B-ACDD-E8BA2AA4747F}"/>
          </ac:picMkLst>
        </pc:picChg>
        <pc:picChg chg="del">
          <ac:chgData name="Karis GWET" userId="S::karis.gwet@efrei.net::265be1ea-f4bd-409f-bded-09e476cf99c1" providerId="AD" clId="Web-{23DD70FF-C516-4EDF-9492-91007C48E999}" dt="2021-01-15T13:32:40.673" v="7"/>
          <ac:picMkLst>
            <pc:docMk/>
            <pc:sldMk cId="4030580636" sldId="271"/>
            <ac:picMk id="47" creationId="{02DD4603-175A-4213-8835-45043B8DB875}"/>
          </ac:picMkLst>
        </pc:picChg>
      </pc:sldChg>
      <pc:sldChg chg="addSp delSp modSp">
        <pc:chgData name="Karis GWET" userId="S::karis.gwet@efrei.net::265be1ea-f4bd-409f-bded-09e476cf99c1" providerId="AD" clId="Web-{23DD70FF-C516-4EDF-9492-91007C48E999}" dt="2021-01-15T13:37:27.241" v="33" actId="1076"/>
        <pc:sldMkLst>
          <pc:docMk/>
          <pc:sldMk cId="1938554713" sldId="274"/>
        </pc:sldMkLst>
        <pc:picChg chg="del">
          <ac:chgData name="Karis GWET" userId="S::karis.gwet@efrei.net::265be1ea-f4bd-409f-bded-09e476cf99c1" providerId="AD" clId="Web-{23DD70FF-C516-4EDF-9492-91007C48E999}" dt="2021-01-15T13:37:04.569" v="26"/>
          <ac:picMkLst>
            <pc:docMk/>
            <pc:sldMk cId="1938554713" sldId="274"/>
            <ac:picMk id="3" creationId="{E599C989-BB16-4736-8B6B-9D9C08F6E5EB}"/>
          </ac:picMkLst>
        </pc:picChg>
        <pc:picChg chg="add mod">
          <ac:chgData name="Karis GWET" userId="S::karis.gwet@efrei.net::265be1ea-f4bd-409f-bded-09e476cf99c1" providerId="AD" clId="Web-{23DD70FF-C516-4EDF-9492-91007C48E999}" dt="2021-01-15T13:37:27.241" v="33" actId="1076"/>
          <ac:picMkLst>
            <pc:docMk/>
            <pc:sldMk cId="1938554713" sldId="274"/>
            <ac:picMk id="4" creationId="{5BD8D78E-4A14-40C7-91F9-1860F50C8A3C}"/>
          </ac:picMkLst>
        </pc:picChg>
      </pc:sldChg>
      <pc:sldChg chg="addSp delSp modSp">
        <pc:chgData name="Karis GWET" userId="S::karis.gwet@efrei.net::265be1ea-f4bd-409f-bded-09e476cf99c1" providerId="AD" clId="Web-{23DD70FF-C516-4EDF-9492-91007C48E999}" dt="2021-01-15T13:40:30.744" v="53" actId="1076"/>
        <pc:sldMkLst>
          <pc:docMk/>
          <pc:sldMk cId="2175835563" sldId="275"/>
        </pc:sldMkLst>
        <pc:picChg chg="add del mod">
          <ac:chgData name="Karis GWET" userId="S::karis.gwet@efrei.net::265be1ea-f4bd-409f-bded-09e476cf99c1" providerId="AD" clId="Web-{23DD70FF-C516-4EDF-9492-91007C48E999}" dt="2021-01-15T13:39:38.712" v="46"/>
          <ac:picMkLst>
            <pc:docMk/>
            <pc:sldMk cId="2175835563" sldId="275"/>
            <ac:picMk id="4" creationId="{6A698F08-A0A5-4D92-8AAC-9E3F5BF8EC16}"/>
          </ac:picMkLst>
        </pc:picChg>
        <pc:picChg chg="del">
          <ac:chgData name="Karis GWET" userId="S::karis.gwet@efrei.net::265be1ea-f4bd-409f-bded-09e476cf99c1" providerId="AD" clId="Web-{23DD70FF-C516-4EDF-9492-91007C48E999}" dt="2021-01-15T13:39:30.274" v="40"/>
          <ac:picMkLst>
            <pc:docMk/>
            <pc:sldMk cId="2175835563" sldId="275"/>
            <ac:picMk id="5" creationId="{E6F225D4-FA52-468C-8A3D-4018D434C02B}"/>
          </ac:picMkLst>
        </pc:picChg>
        <pc:picChg chg="add mod">
          <ac:chgData name="Karis GWET" userId="S::karis.gwet@efrei.net::265be1ea-f4bd-409f-bded-09e476cf99c1" providerId="AD" clId="Web-{23DD70FF-C516-4EDF-9492-91007C48E999}" dt="2021-01-15T13:40:30.744" v="53" actId="1076"/>
          <ac:picMkLst>
            <pc:docMk/>
            <pc:sldMk cId="2175835563" sldId="275"/>
            <ac:picMk id="6" creationId="{61BF9974-D859-4C24-AF91-953A87778DEF}"/>
          </ac:picMkLst>
        </pc:picChg>
      </pc:sldChg>
      <pc:sldChg chg="addSp delSp modSp">
        <pc:chgData name="Karis GWET" userId="S::karis.gwet@efrei.net::265be1ea-f4bd-409f-bded-09e476cf99c1" providerId="AD" clId="Web-{23DD70FF-C516-4EDF-9492-91007C48E999}" dt="2021-01-15T13:35:47.458" v="25" actId="1076"/>
        <pc:sldMkLst>
          <pc:docMk/>
          <pc:sldMk cId="823104255" sldId="276"/>
        </pc:sldMkLst>
        <pc:spChg chg="add del mod">
          <ac:chgData name="Karis GWET" userId="S::karis.gwet@efrei.net::265be1ea-f4bd-409f-bded-09e476cf99c1" providerId="AD" clId="Web-{23DD70FF-C516-4EDF-9492-91007C48E999}" dt="2021-01-15T13:34:21.441" v="15"/>
          <ac:spMkLst>
            <pc:docMk/>
            <pc:sldMk cId="823104255" sldId="276"/>
            <ac:spMk id="4" creationId="{07B4B738-C27D-4CE2-AF8C-80A0FD92D93B}"/>
          </ac:spMkLst>
        </pc:spChg>
        <pc:spChg chg="add del mod">
          <ac:chgData name="Karis GWET" userId="S::karis.gwet@efrei.net::265be1ea-f4bd-409f-bded-09e476cf99c1" providerId="AD" clId="Web-{23DD70FF-C516-4EDF-9492-91007C48E999}" dt="2021-01-15T13:35:34.176" v="20"/>
          <ac:spMkLst>
            <pc:docMk/>
            <pc:sldMk cId="823104255" sldId="276"/>
            <ac:spMk id="8" creationId="{FF26DD73-6EE6-4133-8F75-BAA164EB2D3C}"/>
          </ac:spMkLst>
        </pc:spChg>
        <pc:picChg chg="add del mod ord">
          <ac:chgData name="Karis GWET" userId="S::karis.gwet@efrei.net::265be1ea-f4bd-409f-bded-09e476cf99c1" providerId="AD" clId="Web-{23DD70FF-C516-4EDF-9492-91007C48E999}" dt="2021-01-15T13:35:32.817" v="19"/>
          <ac:picMkLst>
            <pc:docMk/>
            <pc:sldMk cId="823104255" sldId="276"/>
            <ac:picMk id="5" creationId="{8163172D-CB37-4DED-9511-5E706186624B}"/>
          </ac:picMkLst>
        </pc:picChg>
        <pc:picChg chg="del">
          <ac:chgData name="Karis GWET" userId="S::karis.gwet@efrei.net::265be1ea-f4bd-409f-bded-09e476cf99c1" providerId="AD" clId="Web-{23DD70FF-C516-4EDF-9492-91007C48E999}" dt="2021-01-15T13:34:20.160" v="14"/>
          <ac:picMkLst>
            <pc:docMk/>
            <pc:sldMk cId="823104255" sldId="276"/>
            <ac:picMk id="6" creationId="{70CCF28D-6EE7-40AC-93A5-537A20A3E825}"/>
          </ac:picMkLst>
        </pc:picChg>
        <pc:picChg chg="add mod ord">
          <ac:chgData name="Karis GWET" userId="S::karis.gwet@efrei.net::265be1ea-f4bd-409f-bded-09e476cf99c1" providerId="AD" clId="Web-{23DD70FF-C516-4EDF-9492-91007C48E999}" dt="2021-01-15T13:35:47.458" v="25" actId="1076"/>
          <ac:picMkLst>
            <pc:docMk/>
            <pc:sldMk cId="823104255" sldId="276"/>
            <ac:picMk id="9" creationId="{14AC8586-F2E0-4E80-A428-8DBFE480FCED}"/>
          </ac:picMkLst>
        </pc:picChg>
      </pc:sldChg>
    </pc:docChg>
  </pc:docChgLst>
  <pc:docChgLst>
    <pc:chgData name="Karis GWET" userId="S::karis.gwet@efrei.net::265be1ea-f4bd-409f-bded-09e476cf99c1" providerId="AD" clId="Web-{1CE1ACF8-CDA1-48B2-90D4-39D0A5C917B2}"/>
    <pc:docChg chg="modSld">
      <pc:chgData name="Karis GWET" userId="S::karis.gwet@efrei.net::265be1ea-f4bd-409f-bded-09e476cf99c1" providerId="AD" clId="Web-{1CE1ACF8-CDA1-48B2-90D4-39D0A5C917B2}" dt="2021-01-14T21:16:36.266" v="45"/>
      <pc:docMkLst>
        <pc:docMk/>
      </pc:docMkLst>
      <pc:sldChg chg="addSp delSp modSp">
        <pc:chgData name="Karis GWET" userId="S::karis.gwet@efrei.net::265be1ea-f4bd-409f-bded-09e476cf99c1" providerId="AD" clId="Web-{1CE1ACF8-CDA1-48B2-90D4-39D0A5C917B2}" dt="2021-01-14T21:16:36.266" v="45"/>
        <pc:sldMkLst>
          <pc:docMk/>
          <pc:sldMk cId="3010199615" sldId="263"/>
        </pc:sldMkLst>
        <pc:spChg chg="add mod">
          <ac:chgData name="Karis GWET" userId="S::karis.gwet@efrei.net::265be1ea-f4bd-409f-bded-09e476cf99c1" providerId="AD" clId="Web-{1CE1ACF8-CDA1-48B2-90D4-39D0A5C917B2}" dt="2021-01-14T21:16:36.266" v="45"/>
          <ac:spMkLst>
            <pc:docMk/>
            <pc:sldMk cId="3010199615" sldId="263"/>
            <ac:spMk id="6" creationId="{CFE79C16-FA3C-411C-9E85-D7CC108D28EA}"/>
          </ac:spMkLst>
        </pc:spChg>
        <pc:picChg chg="del">
          <ac:chgData name="Karis GWET" userId="S::karis.gwet@efrei.net::265be1ea-f4bd-409f-bded-09e476cf99c1" providerId="AD" clId="Web-{1CE1ACF8-CDA1-48B2-90D4-39D0A5C917B2}" dt="2021-01-14T21:16:36.266" v="45"/>
          <ac:picMkLst>
            <pc:docMk/>
            <pc:sldMk cId="3010199615" sldId="263"/>
            <ac:picMk id="4" creationId="{57C9E791-DEBC-4557-8AF8-75672423F956}"/>
          </ac:picMkLst>
        </pc:picChg>
      </pc:sldChg>
      <pc:sldChg chg="modSp">
        <pc:chgData name="Karis GWET" userId="S::karis.gwet@efrei.net::265be1ea-f4bd-409f-bded-09e476cf99c1" providerId="AD" clId="Web-{1CE1ACF8-CDA1-48B2-90D4-39D0A5C917B2}" dt="2021-01-14T21:15:01.124" v="32" actId="20577"/>
        <pc:sldMkLst>
          <pc:docMk/>
          <pc:sldMk cId="4030580636" sldId="271"/>
        </pc:sldMkLst>
        <pc:spChg chg="mod">
          <ac:chgData name="Karis GWET" userId="S::karis.gwet@efrei.net::265be1ea-f4bd-409f-bded-09e476cf99c1" providerId="AD" clId="Web-{1CE1ACF8-CDA1-48B2-90D4-39D0A5C917B2}" dt="2021-01-14T21:15:01.124" v="32" actId="20577"/>
          <ac:spMkLst>
            <pc:docMk/>
            <pc:sldMk cId="4030580636" sldId="271"/>
            <ac:spMk id="36" creationId="{592DAA4D-F2BE-4F8F-B6E2-B7833AB95B2C}"/>
          </ac:spMkLst>
        </pc:spChg>
      </pc:sldChg>
      <pc:sldChg chg="modSp modTransition">
        <pc:chgData name="Karis GWET" userId="S::karis.gwet@efrei.net::265be1ea-f4bd-409f-bded-09e476cf99c1" providerId="AD" clId="Web-{1CE1ACF8-CDA1-48B2-90D4-39D0A5C917B2}" dt="2021-01-14T21:16:24.313" v="44" actId="1076"/>
        <pc:sldMkLst>
          <pc:docMk/>
          <pc:sldMk cId="1938554713" sldId="274"/>
        </pc:sldMkLst>
        <pc:spChg chg="mod">
          <ac:chgData name="Karis GWET" userId="S::karis.gwet@efrei.net::265be1ea-f4bd-409f-bded-09e476cf99c1" providerId="AD" clId="Web-{1CE1ACF8-CDA1-48B2-90D4-39D0A5C917B2}" dt="2021-01-14T21:16:24.313" v="44" actId="1076"/>
          <ac:spMkLst>
            <pc:docMk/>
            <pc:sldMk cId="1938554713" sldId="274"/>
            <ac:spMk id="2" creationId="{1BFA0873-4ED1-41D9-9A76-1F790247AD5E}"/>
          </ac:spMkLst>
        </pc:spChg>
        <pc:picChg chg="mod">
          <ac:chgData name="Karis GWET" userId="S::karis.gwet@efrei.net::265be1ea-f4bd-409f-bded-09e476cf99c1" providerId="AD" clId="Web-{1CE1ACF8-CDA1-48B2-90D4-39D0A5C917B2}" dt="2021-01-14T21:16:21.735" v="43" actId="1076"/>
          <ac:picMkLst>
            <pc:docMk/>
            <pc:sldMk cId="1938554713" sldId="274"/>
            <ac:picMk id="4" creationId="{E06031DD-0C3C-45ED-A7D8-8DC65B6834A5}"/>
          </ac:picMkLst>
        </pc:picChg>
      </pc:sldChg>
      <pc:sldChg chg="modSp">
        <pc:chgData name="Karis GWET" userId="S::karis.gwet@efrei.net::265be1ea-f4bd-409f-bded-09e476cf99c1" providerId="AD" clId="Web-{1CE1ACF8-CDA1-48B2-90D4-39D0A5C917B2}" dt="2021-01-14T21:16:16.860" v="42" actId="1076"/>
        <pc:sldMkLst>
          <pc:docMk/>
          <pc:sldMk cId="2175835563" sldId="275"/>
        </pc:sldMkLst>
        <pc:spChg chg="mod">
          <ac:chgData name="Karis GWET" userId="S::karis.gwet@efrei.net::265be1ea-f4bd-409f-bded-09e476cf99c1" providerId="AD" clId="Web-{1CE1ACF8-CDA1-48B2-90D4-39D0A5C917B2}" dt="2021-01-14T21:16:13.875" v="41" actId="20577"/>
          <ac:spMkLst>
            <pc:docMk/>
            <pc:sldMk cId="2175835563" sldId="275"/>
            <ac:spMk id="3" creationId="{DE219C25-2130-4786-A742-113E9266C43D}"/>
          </ac:spMkLst>
        </pc:spChg>
        <pc:picChg chg="mod">
          <ac:chgData name="Karis GWET" userId="S::karis.gwet@efrei.net::265be1ea-f4bd-409f-bded-09e476cf99c1" providerId="AD" clId="Web-{1CE1ACF8-CDA1-48B2-90D4-39D0A5C917B2}" dt="2021-01-14T21:16:16.860" v="42" actId="1076"/>
          <ac:picMkLst>
            <pc:docMk/>
            <pc:sldMk cId="2175835563" sldId="275"/>
            <ac:picMk id="5" creationId="{E6F225D4-FA52-468C-8A3D-4018D434C02B}"/>
          </ac:picMkLst>
        </pc:picChg>
      </pc:sldChg>
      <pc:sldChg chg="addSp delSp modSp">
        <pc:chgData name="Karis GWET" userId="S::karis.gwet@efrei.net::265be1ea-f4bd-409f-bded-09e476cf99c1" providerId="AD" clId="Web-{1CE1ACF8-CDA1-48B2-90D4-39D0A5C917B2}" dt="2021-01-14T18:52:38.928" v="4" actId="1076"/>
        <pc:sldMkLst>
          <pc:docMk/>
          <pc:sldMk cId="823104255" sldId="276"/>
        </pc:sldMkLst>
        <pc:spChg chg="add del mod">
          <ac:chgData name="Karis GWET" userId="S::karis.gwet@efrei.net::265be1ea-f4bd-409f-bded-09e476cf99c1" providerId="AD" clId="Web-{1CE1ACF8-CDA1-48B2-90D4-39D0A5C917B2}" dt="2021-01-14T18:52:33.038" v="1"/>
          <ac:spMkLst>
            <pc:docMk/>
            <pc:sldMk cId="823104255" sldId="276"/>
            <ac:spMk id="5" creationId="{71EB79DC-6C6A-4A10-BCF9-362B6C97637B}"/>
          </ac:spMkLst>
        </pc:spChg>
        <pc:picChg chg="del">
          <ac:chgData name="Karis GWET" userId="S::karis.gwet@efrei.net::265be1ea-f4bd-409f-bded-09e476cf99c1" providerId="AD" clId="Web-{1CE1ACF8-CDA1-48B2-90D4-39D0A5C917B2}" dt="2021-01-14T18:52:05.428" v="0"/>
          <ac:picMkLst>
            <pc:docMk/>
            <pc:sldMk cId="823104255" sldId="276"/>
            <ac:picMk id="4" creationId="{34E89A13-3716-44C3-8EA4-EE53596F3C07}"/>
          </ac:picMkLst>
        </pc:picChg>
        <pc:picChg chg="add mod ord">
          <ac:chgData name="Karis GWET" userId="S::karis.gwet@efrei.net::265be1ea-f4bd-409f-bded-09e476cf99c1" providerId="AD" clId="Web-{1CE1ACF8-CDA1-48B2-90D4-39D0A5C917B2}" dt="2021-01-14T18:52:38.928" v="4" actId="1076"/>
          <ac:picMkLst>
            <pc:docMk/>
            <pc:sldMk cId="823104255" sldId="276"/>
            <ac:picMk id="6" creationId="{70CCF28D-6EE7-40AC-93A5-537A20A3E825}"/>
          </ac:picMkLst>
        </pc:picChg>
      </pc:sldChg>
    </pc:docChg>
  </pc:docChgLst>
  <pc:docChgLst>
    <pc:chgData name="Tom CHANG" userId="S::tom.chang@efrei.net::cf91580d-2a84-4688-b026-5fc6720a1200" providerId="AD" clId="Web-{E58AA16B-B8E2-4ED1-9C0C-E132240C2128}"/>
    <pc:docChg chg="addSld delSld modSld">
      <pc:chgData name="Tom CHANG" userId="S::tom.chang@efrei.net::cf91580d-2a84-4688-b026-5fc6720a1200" providerId="AD" clId="Web-{E58AA16B-B8E2-4ED1-9C0C-E132240C2128}" dt="2021-01-14T18:11:11.271" v="614"/>
      <pc:docMkLst>
        <pc:docMk/>
      </pc:docMkLst>
      <pc:sldChg chg="addSp delSp modSp">
        <pc:chgData name="Tom CHANG" userId="S::tom.chang@efrei.net::cf91580d-2a84-4688-b026-5fc6720a1200" providerId="AD" clId="Web-{E58AA16B-B8E2-4ED1-9C0C-E132240C2128}" dt="2021-01-14T17:51:48.150" v="9" actId="1076"/>
        <pc:sldMkLst>
          <pc:docMk/>
          <pc:sldMk cId="2432952328" sldId="265"/>
        </pc:sldMkLst>
        <pc:picChg chg="del">
          <ac:chgData name="Tom CHANG" userId="S::tom.chang@efrei.net::cf91580d-2a84-4688-b026-5fc6720a1200" providerId="AD" clId="Web-{E58AA16B-B8E2-4ED1-9C0C-E132240C2128}" dt="2021-01-14T17:50:10.429" v="0"/>
          <ac:picMkLst>
            <pc:docMk/>
            <pc:sldMk cId="2432952328" sldId="265"/>
            <ac:picMk id="4" creationId="{795F548F-3046-4E8F-83E2-3E94540A0198}"/>
          </ac:picMkLst>
        </pc:picChg>
        <pc:picChg chg="add del mod">
          <ac:chgData name="Tom CHANG" userId="S::tom.chang@efrei.net::cf91580d-2a84-4688-b026-5fc6720a1200" providerId="AD" clId="Web-{E58AA16B-B8E2-4ED1-9C0C-E132240C2128}" dt="2021-01-14T17:50:30.664" v="3"/>
          <ac:picMkLst>
            <pc:docMk/>
            <pc:sldMk cId="2432952328" sldId="265"/>
            <ac:picMk id="5" creationId="{03DC8107-F3F2-4D0C-B2F6-BE7F692A14B6}"/>
          </ac:picMkLst>
        </pc:picChg>
        <pc:picChg chg="add mod">
          <ac:chgData name="Tom CHANG" userId="S::tom.chang@efrei.net::cf91580d-2a84-4688-b026-5fc6720a1200" providerId="AD" clId="Web-{E58AA16B-B8E2-4ED1-9C0C-E132240C2128}" dt="2021-01-14T17:50:36.008" v="5" actId="1076"/>
          <ac:picMkLst>
            <pc:docMk/>
            <pc:sldMk cId="2432952328" sldId="265"/>
            <ac:picMk id="10" creationId="{FDAD3874-21BA-4E90-B7E2-0AF98974A4D8}"/>
          </ac:picMkLst>
        </pc:picChg>
        <pc:picChg chg="add mod">
          <ac:chgData name="Tom CHANG" userId="S::tom.chang@efrei.net::cf91580d-2a84-4688-b026-5fc6720a1200" providerId="AD" clId="Web-{E58AA16B-B8E2-4ED1-9C0C-E132240C2128}" dt="2021-01-14T17:51:10.603" v="7" actId="1076"/>
          <ac:picMkLst>
            <pc:docMk/>
            <pc:sldMk cId="2432952328" sldId="265"/>
            <ac:picMk id="12" creationId="{99E0D757-405F-44C3-BC42-889143BB9AE1}"/>
          </ac:picMkLst>
        </pc:picChg>
        <pc:picChg chg="add mod">
          <ac:chgData name="Tom CHANG" userId="S::tom.chang@efrei.net::cf91580d-2a84-4688-b026-5fc6720a1200" providerId="AD" clId="Web-{E58AA16B-B8E2-4ED1-9C0C-E132240C2128}" dt="2021-01-14T17:51:48.150" v="9" actId="1076"/>
          <ac:picMkLst>
            <pc:docMk/>
            <pc:sldMk cId="2432952328" sldId="265"/>
            <ac:picMk id="14" creationId="{927B9EF8-4BC7-4C1C-95BC-A4A94839CA05}"/>
          </ac:picMkLst>
        </pc:picChg>
      </pc:sldChg>
      <pc:sldChg chg="addSp modSp mod setBg">
        <pc:chgData name="Tom CHANG" userId="S::tom.chang@efrei.net::cf91580d-2a84-4688-b026-5fc6720a1200" providerId="AD" clId="Web-{E58AA16B-B8E2-4ED1-9C0C-E132240C2128}" dt="2021-01-14T17:57:46.706" v="136" actId="20577"/>
        <pc:sldMkLst>
          <pc:docMk/>
          <pc:sldMk cId="337391748" sldId="267"/>
        </pc:sldMkLst>
        <pc:spChg chg="mod">
          <ac:chgData name="Tom CHANG" userId="S::tom.chang@efrei.net::cf91580d-2a84-4688-b026-5fc6720a1200" providerId="AD" clId="Web-{E58AA16B-B8E2-4ED1-9C0C-E132240C2128}" dt="2021-01-14T17:55:59.484" v="18"/>
          <ac:spMkLst>
            <pc:docMk/>
            <pc:sldMk cId="337391748" sldId="267"/>
            <ac:spMk id="2" creationId="{E1BC4071-ADA0-4156-86D4-3AE797F5CF84}"/>
          </ac:spMkLst>
        </pc:spChg>
        <pc:spChg chg="mod">
          <ac:chgData name="Tom CHANG" userId="S::tom.chang@efrei.net::cf91580d-2a84-4688-b026-5fc6720a1200" providerId="AD" clId="Web-{E58AA16B-B8E2-4ED1-9C0C-E132240C2128}" dt="2021-01-14T17:57:46.706" v="136" actId="20577"/>
          <ac:spMkLst>
            <pc:docMk/>
            <pc:sldMk cId="337391748" sldId="267"/>
            <ac:spMk id="3" creationId="{37A60661-87B2-4219-9357-3FD1BE88E6E7}"/>
          </ac:spMkLst>
        </pc:spChg>
        <pc:spChg chg="add">
          <ac:chgData name="Tom CHANG" userId="S::tom.chang@efrei.net::cf91580d-2a84-4688-b026-5fc6720a1200" providerId="AD" clId="Web-{E58AA16B-B8E2-4ED1-9C0C-E132240C2128}" dt="2021-01-14T17:55:59.484" v="18"/>
          <ac:spMkLst>
            <pc:docMk/>
            <pc:sldMk cId="337391748" sldId="267"/>
            <ac:spMk id="9" creationId="{18FD74D4-C0F3-4E5B-9628-885593F0B528}"/>
          </ac:spMkLst>
        </pc:spChg>
        <pc:spChg chg="add">
          <ac:chgData name="Tom CHANG" userId="S::tom.chang@efrei.net::cf91580d-2a84-4688-b026-5fc6720a1200" providerId="AD" clId="Web-{E58AA16B-B8E2-4ED1-9C0C-E132240C2128}" dt="2021-01-14T17:55:59.484" v="18"/>
          <ac:spMkLst>
            <pc:docMk/>
            <pc:sldMk cId="337391748" sldId="267"/>
            <ac:spMk id="11" creationId="{E64FA8EC-281F-4A47-AF2E-9F85F2AABC2E}"/>
          </ac:spMkLst>
        </pc:spChg>
        <pc:picChg chg="add mod">
          <ac:chgData name="Tom CHANG" userId="S::tom.chang@efrei.net::cf91580d-2a84-4688-b026-5fc6720a1200" providerId="AD" clId="Web-{E58AA16B-B8E2-4ED1-9C0C-E132240C2128}" dt="2021-01-14T17:56:11.360" v="20" actId="1076"/>
          <ac:picMkLst>
            <pc:docMk/>
            <pc:sldMk cId="337391748" sldId="267"/>
            <ac:picMk id="4" creationId="{105079C0-A4A8-4AEA-A027-2353A3E1A5C8}"/>
          </ac:picMkLst>
        </pc:picChg>
      </pc:sldChg>
      <pc:sldChg chg="addSp delSp modSp mod setBg">
        <pc:chgData name="Tom CHANG" userId="S::tom.chang@efrei.net::cf91580d-2a84-4688-b026-5fc6720a1200" providerId="AD" clId="Web-{E58AA16B-B8E2-4ED1-9C0C-E132240C2128}" dt="2021-01-14T18:11:11.271" v="614"/>
        <pc:sldMkLst>
          <pc:docMk/>
          <pc:sldMk cId="1937598833" sldId="268"/>
        </pc:sldMkLst>
        <pc:spChg chg="mod">
          <ac:chgData name="Tom CHANG" userId="S::tom.chang@efrei.net::cf91580d-2a84-4688-b026-5fc6720a1200" providerId="AD" clId="Web-{E58AA16B-B8E2-4ED1-9C0C-E132240C2128}" dt="2021-01-14T18:11:11.271" v="614"/>
          <ac:spMkLst>
            <pc:docMk/>
            <pc:sldMk cId="1937598833" sldId="268"/>
            <ac:spMk id="2" creationId="{8639D580-FEDB-432B-9FC6-EE189BBE5DA1}"/>
          </ac:spMkLst>
        </pc:spChg>
        <pc:spChg chg="del">
          <ac:chgData name="Tom CHANG" userId="S::tom.chang@efrei.net::cf91580d-2a84-4688-b026-5fc6720a1200" providerId="AD" clId="Web-{E58AA16B-B8E2-4ED1-9C0C-E132240C2128}" dt="2021-01-14T17:58:48.863" v="137"/>
          <ac:spMkLst>
            <pc:docMk/>
            <pc:sldMk cId="1937598833" sldId="268"/>
            <ac:spMk id="3" creationId="{A1D147FF-5157-49AD-9EBE-5F41AF4B93BB}"/>
          </ac:spMkLst>
        </pc:spChg>
        <pc:spChg chg="add mod">
          <ac:chgData name="Tom CHANG" userId="S::tom.chang@efrei.net::cf91580d-2a84-4688-b026-5fc6720a1200" providerId="AD" clId="Web-{E58AA16B-B8E2-4ED1-9C0C-E132240C2128}" dt="2021-01-14T18:11:11.271" v="614"/>
          <ac:spMkLst>
            <pc:docMk/>
            <pc:sldMk cId="1937598833" sldId="268"/>
            <ac:spMk id="6" creationId="{D4DE5B23-2BF1-467B-A3CA-5A1274695C22}"/>
          </ac:spMkLst>
        </pc:spChg>
        <pc:picChg chg="add mod ord">
          <ac:chgData name="Tom CHANG" userId="S::tom.chang@efrei.net::cf91580d-2a84-4688-b026-5fc6720a1200" providerId="AD" clId="Web-{E58AA16B-B8E2-4ED1-9C0C-E132240C2128}" dt="2021-01-14T18:11:11.271" v="614"/>
          <ac:picMkLst>
            <pc:docMk/>
            <pc:sldMk cId="1937598833" sldId="268"/>
            <ac:picMk id="4" creationId="{A4ABBBDB-C660-4BE2-8F33-56C4A01EB29F}"/>
          </ac:picMkLst>
        </pc:picChg>
        <pc:cxnChg chg="add del">
          <ac:chgData name="Tom CHANG" userId="S::tom.chang@efrei.net::cf91580d-2a84-4688-b026-5fc6720a1200" providerId="AD" clId="Web-{E58AA16B-B8E2-4ED1-9C0C-E132240C2128}" dt="2021-01-14T18:11:11.271" v="614"/>
          <ac:cxnSpMkLst>
            <pc:docMk/>
            <pc:sldMk cId="1937598833" sldId="268"/>
            <ac:cxnSpMk id="11" creationId="{A7F400EE-A8A5-48AF-B4D6-291B52C6F0B0}"/>
          </ac:cxnSpMkLst>
        </pc:cxnChg>
      </pc:sldChg>
      <pc:sldChg chg="modSp">
        <pc:chgData name="Tom CHANG" userId="S::tom.chang@efrei.net::cf91580d-2a84-4688-b026-5fc6720a1200" providerId="AD" clId="Web-{E58AA16B-B8E2-4ED1-9C0C-E132240C2128}" dt="2021-01-14T17:59:08.848" v="141" actId="20577"/>
        <pc:sldMkLst>
          <pc:docMk/>
          <pc:sldMk cId="56857339" sldId="269"/>
        </pc:sldMkLst>
        <pc:spChg chg="mod">
          <ac:chgData name="Tom CHANG" userId="S::tom.chang@efrei.net::cf91580d-2a84-4688-b026-5fc6720a1200" providerId="AD" clId="Web-{E58AA16B-B8E2-4ED1-9C0C-E132240C2128}" dt="2021-01-14T17:59:08.848" v="141" actId="20577"/>
          <ac:spMkLst>
            <pc:docMk/>
            <pc:sldMk cId="56857339" sldId="269"/>
            <ac:spMk id="3" creationId="{FDBCAE0F-4FEC-464E-A3FE-F8509A270A85}"/>
          </ac:spMkLst>
        </pc:spChg>
      </pc:sldChg>
      <pc:sldChg chg="new del">
        <pc:chgData name="Tom CHANG" userId="S::tom.chang@efrei.net::cf91580d-2a84-4688-b026-5fc6720a1200" providerId="AD" clId="Web-{E58AA16B-B8E2-4ED1-9C0C-E132240C2128}" dt="2021-01-14T17:54:20.420" v="11"/>
        <pc:sldMkLst>
          <pc:docMk/>
          <pc:sldMk cId="1032882174" sldId="277"/>
        </pc:sldMkLst>
      </pc:sldChg>
    </pc:docChg>
  </pc:docChgLst>
  <pc:docChgLst>
    <pc:chgData name="Tom GAULTIER" userId="S::tom.gaultier@efrei.net::37580391-c51f-400a-b896-6f7486e9e846" providerId="AD" clId="Web-{6CB7FD0D-16E4-4376-B2E1-5D6CE3C6ED9E}"/>
    <pc:docChg chg="modSld">
      <pc:chgData name="Tom GAULTIER" userId="S::tom.gaultier@efrei.net::37580391-c51f-400a-b896-6f7486e9e846" providerId="AD" clId="Web-{6CB7FD0D-16E4-4376-B2E1-5D6CE3C6ED9E}" dt="2021-01-15T10:09:30.753" v="1"/>
      <pc:docMkLst>
        <pc:docMk/>
      </pc:docMkLst>
      <pc:sldChg chg="modSp">
        <pc:chgData name="Tom GAULTIER" userId="S::tom.gaultier@efrei.net::37580391-c51f-400a-b896-6f7486e9e846" providerId="AD" clId="Web-{6CB7FD0D-16E4-4376-B2E1-5D6CE3C6ED9E}" dt="2021-01-15T10:09:30.753" v="1"/>
        <pc:sldMkLst>
          <pc:docMk/>
          <pc:sldMk cId="2114934545" sldId="273"/>
        </pc:sldMkLst>
        <pc:picChg chg="mod modCrop">
          <ac:chgData name="Tom GAULTIER" userId="S::tom.gaultier@efrei.net::37580391-c51f-400a-b896-6f7486e9e846" providerId="AD" clId="Web-{6CB7FD0D-16E4-4376-B2E1-5D6CE3C6ED9E}" dt="2021-01-15T10:09:30.753" v="1"/>
          <ac:picMkLst>
            <pc:docMk/>
            <pc:sldMk cId="2114934545" sldId="273"/>
            <ac:picMk id="2" creationId="{CF3CC673-AC0D-4B70-989E-D602B838EE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CEB53-F5FB-462C-BD57-F79D4D49A9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77BC8-BDCE-4C27-8B34-E8C27EDCB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 </a:t>
          </a:r>
          <a:r>
            <a:rPr lang="en-US" err="1"/>
            <a:t>cas</a:t>
          </a:r>
          <a:r>
            <a:rPr lang="en-US"/>
            <a:t> de </a:t>
          </a:r>
          <a:r>
            <a:rPr lang="en-US" err="1"/>
            <a:t>mauvaise</a:t>
          </a:r>
          <a:r>
            <a:rPr lang="en-US"/>
            <a:t> </a:t>
          </a:r>
          <a:r>
            <a:rPr lang="en-US" err="1"/>
            <a:t>réponse</a:t>
          </a:r>
          <a:r>
            <a:rPr lang="en-US"/>
            <a:t> le </a:t>
          </a:r>
          <a:r>
            <a:rPr lang="en-US" err="1"/>
            <a:t>joueur</a:t>
          </a:r>
          <a:r>
            <a:rPr lang="en-US"/>
            <a:t> ne passe pas au </a:t>
          </a:r>
          <a:r>
            <a:rPr lang="en-US" err="1"/>
            <a:t>niveau</a:t>
          </a:r>
          <a:r>
            <a:rPr lang="en-US"/>
            <a:t> </a:t>
          </a:r>
          <a:r>
            <a:rPr lang="en-US" err="1"/>
            <a:t>supérieur</a:t>
          </a:r>
          <a:endParaRPr lang="en-US"/>
        </a:p>
      </dgm:t>
    </dgm:pt>
    <dgm:pt modelId="{63D4B9DF-4FEC-46C9-B808-20133439FFB3}" type="parTrans" cxnId="{832C2B39-94D7-44CE-9F39-810046A5F7AD}">
      <dgm:prSet/>
      <dgm:spPr/>
      <dgm:t>
        <a:bodyPr/>
        <a:lstStyle/>
        <a:p>
          <a:endParaRPr lang="en-US"/>
        </a:p>
      </dgm:t>
    </dgm:pt>
    <dgm:pt modelId="{0141DC74-746C-441D-B5FB-1A6F98FBC888}" type="sibTrans" cxnId="{832C2B39-94D7-44CE-9F39-810046A5F7AD}">
      <dgm:prSet/>
      <dgm:spPr/>
      <dgm:t>
        <a:bodyPr/>
        <a:lstStyle/>
        <a:p>
          <a:endParaRPr lang="en-US"/>
        </a:p>
      </dgm:t>
    </dgm:pt>
    <dgm:pt modelId="{A778F74D-299C-48C0-886B-ADC314810F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Mais il </a:t>
          </a:r>
          <a:r>
            <a:rPr lang="en-US" err="1"/>
            <a:t>peut</a:t>
          </a:r>
          <a:r>
            <a:rPr lang="en-US"/>
            <a:t> </a:t>
          </a:r>
          <a:r>
            <a:rPr lang="en-US" err="1"/>
            <a:t>retenter</a:t>
          </a:r>
          <a:r>
            <a:rPr lang="en-US"/>
            <a:t> sa </a:t>
          </a:r>
          <a:r>
            <a:rPr lang="en-US">
              <a:latin typeface="Calibri Light" panose="020F0302020204030204"/>
            </a:rPr>
            <a:t>chance</a:t>
          </a:r>
          <a:endParaRPr lang="en-US"/>
        </a:p>
      </dgm:t>
    </dgm:pt>
    <dgm:pt modelId="{1D90B8DD-2784-4C24-BF65-17C49F641E1B}" type="parTrans" cxnId="{613C3A66-55FB-40CE-9285-34525C50BF10}">
      <dgm:prSet/>
      <dgm:spPr/>
      <dgm:t>
        <a:bodyPr/>
        <a:lstStyle/>
        <a:p>
          <a:endParaRPr lang="en-US"/>
        </a:p>
      </dgm:t>
    </dgm:pt>
    <dgm:pt modelId="{AECB5F8D-E884-4349-ACB7-26275A877F2E}" type="sibTrans" cxnId="{613C3A66-55FB-40CE-9285-34525C50BF10}">
      <dgm:prSet/>
      <dgm:spPr/>
      <dgm:t>
        <a:bodyPr/>
        <a:lstStyle/>
        <a:p>
          <a:endParaRPr lang="en-US"/>
        </a:p>
      </dgm:t>
    </dgm:pt>
    <dgm:pt modelId="{16EC7F0A-5C39-421B-A138-842C6F332343}" type="pres">
      <dgm:prSet presAssocID="{97FCEB53-F5FB-462C-BD57-F79D4D49A97F}" presName="root" presStyleCnt="0">
        <dgm:presLayoutVars>
          <dgm:dir/>
          <dgm:resizeHandles val="exact"/>
        </dgm:presLayoutVars>
      </dgm:prSet>
      <dgm:spPr/>
    </dgm:pt>
    <dgm:pt modelId="{8381B419-A8C6-432E-957F-81EF059A7948}" type="pres">
      <dgm:prSet presAssocID="{90D77BC8-BDCE-4C27-8B34-E8C27EDCB63B}" presName="compNode" presStyleCnt="0"/>
      <dgm:spPr/>
    </dgm:pt>
    <dgm:pt modelId="{D61478B4-35D4-4E0C-96E6-9C1229138E51}" type="pres">
      <dgm:prSet presAssocID="{90D77BC8-BDCE-4C27-8B34-E8C27EDCB6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2B04A0F-86DE-4FF4-BF2F-8790EEDF5F79}" type="pres">
      <dgm:prSet presAssocID="{90D77BC8-BDCE-4C27-8B34-E8C27EDCB63B}" presName="spaceRect" presStyleCnt="0"/>
      <dgm:spPr/>
    </dgm:pt>
    <dgm:pt modelId="{90B1624F-42E6-419D-AEFC-B10BC27E797C}" type="pres">
      <dgm:prSet presAssocID="{90D77BC8-BDCE-4C27-8B34-E8C27EDCB63B}" presName="textRect" presStyleLbl="revTx" presStyleIdx="0" presStyleCnt="2">
        <dgm:presLayoutVars>
          <dgm:chMax val="1"/>
          <dgm:chPref val="1"/>
        </dgm:presLayoutVars>
      </dgm:prSet>
      <dgm:spPr/>
    </dgm:pt>
    <dgm:pt modelId="{71D03055-810B-4464-AC1A-C482D148CEFB}" type="pres">
      <dgm:prSet presAssocID="{0141DC74-746C-441D-B5FB-1A6F98FBC888}" presName="sibTrans" presStyleCnt="0"/>
      <dgm:spPr/>
    </dgm:pt>
    <dgm:pt modelId="{975220CB-34EB-4F1C-BA40-D4C1CE63B73E}" type="pres">
      <dgm:prSet presAssocID="{A778F74D-299C-48C0-886B-ADC314810F36}" presName="compNode" presStyleCnt="0"/>
      <dgm:spPr/>
    </dgm:pt>
    <dgm:pt modelId="{1F27D5C4-2913-4363-871B-57DD1E291878}" type="pres">
      <dgm:prSet presAssocID="{A778F74D-299C-48C0-886B-ADC314810F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œur"/>
        </a:ext>
      </dgm:extLst>
    </dgm:pt>
    <dgm:pt modelId="{89B85B31-F398-442A-B5C4-AB07B3A1F389}" type="pres">
      <dgm:prSet presAssocID="{A778F74D-299C-48C0-886B-ADC314810F36}" presName="spaceRect" presStyleCnt="0"/>
      <dgm:spPr/>
    </dgm:pt>
    <dgm:pt modelId="{6AC366FE-6749-4D86-94A2-81758D0F1C41}" type="pres">
      <dgm:prSet presAssocID="{A778F74D-299C-48C0-886B-ADC314810F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658F336-9DBF-4622-95E0-A96343B86753}" type="presOf" srcId="{A778F74D-299C-48C0-886B-ADC314810F36}" destId="{6AC366FE-6749-4D86-94A2-81758D0F1C41}" srcOrd="0" destOrd="0" presId="urn:microsoft.com/office/officeart/2018/2/layout/IconLabelList"/>
    <dgm:cxn modelId="{832C2B39-94D7-44CE-9F39-810046A5F7AD}" srcId="{97FCEB53-F5FB-462C-BD57-F79D4D49A97F}" destId="{90D77BC8-BDCE-4C27-8B34-E8C27EDCB63B}" srcOrd="0" destOrd="0" parTransId="{63D4B9DF-4FEC-46C9-B808-20133439FFB3}" sibTransId="{0141DC74-746C-441D-B5FB-1A6F98FBC888}"/>
    <dgm:cxn modelId="{613C3A66-55FB-40CE-9285-34525C50BF10}" srcId="{97FCEB53-F5FB-462C-BD57-F79D4D49A97F}" destId="{A778F74D-299C-48C0-886B-ADC314810F36}" srcOrd="1" destOrd="0" parTransId="{1D90B8DD-2784-4C24-BF65-17C49F641E1B}" sibTransId="{AECB5F8D-E884-4349-ACB7-26275A877F2E}"/>
    <dgm:cxn modelId="{EC702AE1-EE28-4AA5-961C-B50C11101F11}" type="presOf" srcId="{90D77BC8-BDCE-4C27-8B34-E8C27EDCB63B}" destId="{90B1624F-42E6-419D-AEFC-B10BC27E797C}" srcOrd="0" destOrd="0" presId="urn:microsoft.com/office/officeart/2018/2/layout/IconLabelList"/>
    <dgm:cxn modelId="{5C9B12E2-E5F7-4388-8E17-188D465E6FF0}" type="presOf" srcId="{97FCEB53-F5FB-462C-BD57-F79D4D49A97F}" destId="{16EC7F0A-5C39-421B-A138-842C6F332343}" srcOrd="0" destOrd="0" presId="urn:microsoft.com/office/officeart/2018/2/layout/IconLabelList"/>
    <dgm:cxn modelId="{F040DC8E-9753-4CB5-B24D-F59823C63A2E}" type="presParOf" srcId="{16EC7F0A-5C39-421B-A138-842C6F332343}" destId="{8381B419-A8C6-432E-957F-81EF059A7948}" srcOrd="0" destOrd="0" presId="urn:microsoft.com/office/officeart/2018/2/layout/IconLabelList"/>
    <dgm:cxn modelId="{BFE28939-F367-4326-956F-963CABBCC5D4}" type="presParOf" srcId="{8381B419-A8C6-432E-957F-81EF059A7948}" destId="{D61478B4-35D4-4E0C-96E6-9C1229138E51}" srcOrd="0" destOrd="0" presId="urn:microsoft.com/office/officeart/2018/2/layout/IconLabelList"/>
    <dgm:cxn modelId="{BE2C9F28-B1A3-490E-9303-67E43114DACB}" type="presParOf" srcId="{8381B419-A8C6-432E-957F-81EF059A7948}" destId="{C2B04A0F-86DE-4FF4-BF2F-8790EEDF5F79}" srcOrd="1" destOrd="0" presId="urn:microsoft.com/office/officeart/2018/2/layout/IconLabelList"/>
    <dgm:cxn modelId="{154AEB7F-DB05-447F-A073-9235CA41306F}" type="presParOf" srcId="{8381B419-A8C6-432E-957F-81EF059A7948}" destId="{90B1624F-42E6-419D-AEFC-B10BC27E797C}" srcOrd="2" destOrd="0" presId="urn:microsoft.com/office/officeart/2018/2/layout/IconLabelList"/>
    <dgm:cxn modelId="{570908F5-5C58-4926-B416-89E71D14192B}" type="presParOf" srcId="{16EC7F0A-5C39-421B-A138-842C6F332343}" destId="{71D03055-810B-4464-AC1A-C482D148CEFB}" srcOrd="1" destOrd="0" presId="urn:microsoft.com/office/officeart/2018/2/layout/IconLabelList"/>
    <dgm:cxn modelId="{9E2627EE-492C-4878-84FB-2D006E3F8086}" type="presParOf" srcId="{16EC7F0A-5C39-421B-A138-842C6F332343}" destId="{975220CB-34EB-4F1C-BA40-D4C1CE63B73E}" srcOrd="2" destOrd="0" presId="urn:microsoft.com/office/officeart/2018/2/layout/IconLabelList"/>
    <dgm:cxn modelId="{BD42FC40-1477-4543-A50E-78485C825C5D}" type="presParOf" srcId="{975220CB-34EB-4F1C-BA40-D4C1CE63B73E}" destId="{1F27D5C4-2913-4363-871B-57DD1E291878}" srcOrd="0" destOrd="0" presId="urn:microsoft.com/office/officeart/2018/2/layout/IconLabelList"/>
    <dgm:cxn modelId="{1B24890A-981C-408D-B250-C1AE361FCB28}" type="presParOf" srcId="{975220CB-34EB-4F1C-BA40-D4C1CE63B73E}" destId="{89B85B31-F398-442A-B5C4-AB07B3A1F389}" srcOrd="1" destOrd="0" presId="urn:microsoft.com/office/officeart/2018/2/layout/IconLabelList"/>
    <dgm:cxn modelId="{4642BE11-101A-4365-83B0-132067EB3EF2}" type="presParOf" srcId="{975220CB-34EB-4F1C-BA40-D4C1CE63B73E}" destId="{6AC366FE-6749-4D86-94A2-81758D0F1C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78B4-35D4-4E0C-96E6-9C1229138E51}">
      <dsp:nvSpPr>
        <dsp:cNvPr id="0" name=""/>
        <dsp:cNvSpPr/>
      </dsp:nvSpPr>
      <dsp:spPr>
        <a:xfrm>
          <a:off x="1149312" y="65482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1624F-42E6-419D-AEFC-B10BC27E797C}">
      <dsp:nvSpPr>
        <dsp:cNvPr id="0" name=""/>
        <dsp:cNvSpPr/>
      </dsp:nvSpPr>
      <dsp:spPr>
        <a:xfrm>
          <a:off x="329469" y="177105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 </a:t>
          </a:r>
          <a:r>
            <a:rPr lang="en-US" sz="1500" kern="1200" err="1"/>
            <a:t>cas</a:t>
          </a:r>
          <a:r>
            <a:rPr lang="en-US" sz="1500" kern="1200"/>
            <a:t> de </a:t>
          </a:r>
          <a:r>
            <a:rPr lang="en-US" sz="1500" kern="1200" err="1"/>
            <a:t>mauvaise</a:t>
          </a:r>
          <a:r>
            <a:rPr lang="en-US" sz="1500" kern="1200"/>
            <a:t> </a:t>
          </a:r>
          <a:r>
            <a:rPr lang="en-US" sz="1500" kern="1200" err="1"/>
            <a:t>réponse</a:t>
          </a:r>
          <a:r>
            <a:rPr lang="en-US" sz="1500" kern="1200"/>
            <a:t> le </a:t>
          </a:r>
          <a:r>
            <a:rPr lang="en-US" sz="1500" kern="1200" err="1"/>
            <a:t>joueur</a:t>
          </a:r>
          <a:r>
            <a:rPr lang="en-US" sz="1500" kern="1200"/>
            <a:t> ne passe pas au </a:t>
          </a:r>
          <a:r>
            <a:rPr lang="en-US" sz="1500" kern="1200" err="1"/>
            <a:t>niveau</a:t>
          </a:r>
          <a:r>
            <a:rPr lang="en-US" sz="1500" kern="1200"/>
            <a:t> </a:t>
          </a:r>
          <a:r>
            <a:rPr lang="en-US" sz="1500" kern="1200" err="1"/>
            <a:t>supérieur</a:t>
          </a:r>
          <a:endParaRPr lang="en-US" sz="1500" kern="1200"/>
        </a:p>
      </dsp:txBody>
      <dsp:txXfrm>
        <a:off x="329469" y="1771052"/>
        <a:ext cx="2981250" cy="720000"/>
      </dsp:txXfrm>
    </dsp:sp>
    <dsp:sp modelId="{1F27D5C4-2913-4363-871B-57DD1E291878}">
      <dsp:nvSpPr>
        <dsp:cNvPr id="0" name=""/>
        <dsp:cNvSpPr/>
      </dsp:nvSpPr>
      <dsp:spPr>
        <a:xfrm>
          <a:off x="4652281" y="65482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366FE-6749-4D86-94A2-81758D0F1C41}">
      <dsp:nvSpPr>
        <dsp:cNvPr id="0" name=""/>
        <dsp:cNvSpPr/>
      </dsp:nvSpPr>
      <dsp:spPr>
        <a:xfrm>
          <a:off x="3832437" y="177105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Mais il </a:t>
          </a:r>
          <a:r>
            <a:rPr lang="en-US" sz="1500" kern="1200" err="1"/>
            <a:t>peut</a:t>
          </a:r>
          <a:r>
            <a:rPr lang="en-US" sz="1500" kern="1200"/>
            <a:t> </a:t>
          </a:r>
          <a:r>
            <a:rPr lang="en-US" sz="1500" kern="1200" err="1"/>
            <a:t>retenter</a:t>
          </a:r>
          <a:r>
            <a:rPr lang="en-US" sz="1500" kern="1200"/>
            <a:t> sa </a:t>
          </a:r>
          <a:r>
            <a:rPr lang="en-US" sz="1500" kern="1200">
              <a:latin typeface="Calibri Light" panose="020F0302020204030204"/>
            </a:rPr>
            <a:t>chance</a:t>
          </a:r>
          <a:endParaRPr lang="en-US" sz="1500" kern="1200"/>
        </a:p>
      </dsp:txBody>
      <dsp:txXfrm>
        <a:off x="3832437" y="177105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ADCC2B-70B9-4B8D-9A58-BE844C100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1472419"/>
          </a:xfrm>
        </p:spPr>
        <p:txBody>
          <a:bodyPr>
            <a:normAutofit/>
          </a:bodyPr>
          <a:lstStyle/>
          <a:p>
            <a:pPr algn="l"/>
            <a:r>
              <a:rPr lang="fr-FR" sz="4000" b="1"/>
              <a:t>Projet transverse L3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3E8508-ADDD-458F-9524-6662EA191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2944994"/>
            <a:ext cx="3092156" cy="34568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fr-FR">
                <a:cs typeface="Calibri"/>
              </a:rPr>
              <a:t>Groupe 132</a:t>
            </a:r>
            <a:endParaRPr lang="fr-FR"/>
          </a:p>
          <a:p>
            <a:pPr algn="l">
              <a:spcBef>
                <a:spcPts val="0"/>
              </a:spcBef>
            </a:pPr>
            <a:r>
              <a:rPr lang="fr-FR">
                <a:cs typeface="Calibri"/>
              </a:rPr>
              <a:t>Promo 2023</a:t>
            </a:r>
          </a:p>
          <a:p>
            <a:pPr algn="l">
              <a:spcBef>
                <a:spcPts val="0"/>
              </a:spcBef>
            </a:pPr>
            <a:r>
              <a:rPr lang="fr-FR">
                <a:cs typeface="Calibri"/>
              </a:rPr>
              <a:t>Tuteur : M. KOUAME</a:t>
            </a:r>
          </a:p>
          <a:p>
            <a:pPr algn="l">
              <a:spcBef>
                <a:spcPts val="0"/>
              </a:spcBef>
            </a:pPr>
            <a:endParaRPr lang="fr-FR">
              <a:cs typeface="Calibri"/>
            </a:endParaRPr>
          </a:p>
          <a:p>
            <a:pPr algn="l"/>
            <a:r>
              <a:rPr lang="fr-FR">
                <a:cs typeface="Calibri"/>
              </a:rPr>
              <a:t>Tom CHANG</a:t>
            </a:r>
          </a:p>
          <a:p>
            <a:pPr algn="l"/>
            <a:r>
              <a:rPr lang="fr-FR">
                <a:cs typeface="Calibri"/>
              </a:rPr>
              <a:t>Karis GWET</a:t>
            </a:r>
          </a:p>
          <a:p>
            <a:pPr algn="l"/>
            <a:r>
              <a:rPr lang="fr-FR">
                <a:cs typeface="Calibri"/>
              </a:rPr>
              <a:t>Jules RANGE</a:t>
            </a:r>
          </a:p>
          <a:p>
            <a:pPr algn="l"/>
            <a:r>
              <a:rPr lang="fr-FR">
                <a:cs typeface="Calibri"/>
              </a:rPr>
              <a:t>Tom GAULTIER</a:t>
            </a:r>
          </a:p>
          <a:p>
            <a:pPr algn="l"/>
            <a:r>
              <a:rPr lang="fr-FR" sz="2300">
                <a:cs typeface="Calibri"/>
              </a:rPr>
              <a:t>Houssam OUMOULOUD</a:t>
            </a: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DB472FC-EEF1-450F-B58D-32D781805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0" r="1" b="14673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8" name="Image 8" descr="Une image contenant assiette, signe, horloge&#10;&#10;Description générée automatiquement">
            <a:extLst>
              <a:ext uri="{FF2B5EF4-FFF2-40B4-BE49-F238E27FC236}">
                <a16:creationId xmlns:a16="http://schemas.microsoft.com/office/drawing/2014/main" id="{024F1517-183A-4584-9480-8CD8E39E3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323" y="342431"/>
            <a:ext cx="2743200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C82F0996-52AF-4C7C-8C8B-E449E9B029DD}"/>
              </a:ext>
            </a:extLst>
          </p:cNvPr>
          <p:cNvSpPr txBox="1"/>
          <p:nvPr/>
        </p:nvSpPr>
        <p:spPr>
          <a:xfrm>
            <a:off x="8396749" y="199737"/>
            <a:ext cx="193731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/>
              <a:t>Page d’aide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97755067-EFFC-468E-80A4-F1337E2C1D82}"/>
              </a:ext>
            </a:extLst>
          </p:cNvPr>
          <p:cNvCxnSpPr/>
          <p:nvPr/>
        </p:nvCxnSpPr>
        <p:spPr>
          <a:xfrm>
            <a:off x="8169030" y="666261"/>
            <a:ext cx="2315307" cy="97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Image 18">
            <a:extLst>
              <a:ext uri="{FF2B5EF4-FFF2-40B4-BE49-F238E27FC236}">
                <a16:creationId xmlns:a16="http://schemas.microsoft.com/office/drawing/2014/main" id="{B2493590-CDE4-4FAE-9AAF-C85835FE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" r="355" b="-564"/>
          <a:stretch/>
        </p:blipFill>
        <p:spPr>
          <a:xfrm>
            <a:off x="7950584" y="1049216"/>
            <a:ext cx="2738549" cy="5523629"/>
          </a:xfrm>
          <a:prstGeom prst="rect">
            <a:avLst/>
          </a:prstGeom>
        </p:spPr>
      </p:pic>
      <p:pic>
        <p:nvPicPr>
          <p:cNvPr id="21" name="Image 21">
            <a:extLst>
              <a:ext uri="{FF2B5EF4-FFF2-40B4-BE49-F238E27FC236}">
                <a16:creationId xmlns:a16="http://schemas.microsoft.com/office/drawing/2014/main" id="{41691278-99A0-44F2-BC53-E94DBF42C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62" b="833"/>
          <a:stretch/>
        </p:blipFill>
        <p:spPr>
          <a:xfrm>
            <a:off x="636840" y="91830"/>
            <a:ext cx="1637587" cy="3294171"/>
          </a:xfrm>
          <a:prstGeom prst="rect">
            <a:avLst/>
          </a:prstGeom>
        </p:spPr>
      </p:pic>
      <p:pic>
        <p:nvPicPr>
          <p:cNvPr id="22" name="Image 22">
            <a:extLst>
              <a:ext uri="{FF2B5EF4-FFF2-40B4-BE49-F238E27FC236}">
                <a16:creationId xmlns:a16="http://schemas.microsoft.com/office/drawing/2014/main" id="{CF522CD2-692F-48D9-B5FF-9C1D5895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21139"/>
            <a:ext cx="1647093" cy="3294185"/>
          </a:xfrm>
          <a:prstGeom prst="rect">
            <a:avLst/>
          </a:prstGeom>
        </p:spPr>
      </p:pic>
      <p:pic>
        <p:nvPicPr>
          <p:cNvPr id="23" name="Image 23">
            <a:extLst>
              <a:ext uri="{FF2B5EF4-FFF2-40B4-BE49-F238E27FC236}">
                <a16:creationId xmlns:a16="http://schemas.microsoft.com/office/drawing/2014/main" id="{B76F2533-6656-473B-81F9-3B57AF1AE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777" y="121138"/>
            <a:ext cx="1637524" cy="3294186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E185DFCF-33E0-4A83-BD91-9E2F0BD1F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122" y="3462215"/>
            <a:ext cx="1644372" cy="3294185"/>
          </a:xfrm>
          <a:prstGeom prst="rect">
            <a:avLst/>
          </a:prstGeom>
        </p:spPr>
      </p:pic>
      <p:pic>
        <p:nvPicPr>
          <p:cNvPr id="25" name="Image 25">
            <a:extLst>
              <a:ext uri="{FF2B5EF4-FFF2-40B4-BE49-F238E27FC236}">
                <a16:creationId xmlns:a16="http://schemas.microsoft.com/office/drawing/2014/main" id="{1B92F762-4E7A-4BD2-A0B0-0160F7B8E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380" y="3462215"/>
            <a:ext cx="1644163" cy="32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8B17D-2D37-4836-8878-AFA2BFAD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Amplitude Mode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DE36305-8177-43B2-A508-0DA3DEDBEFC1}"/>
              </a:ext>
            </a:extLst>
          </p:cNvPr>
          <p:cNvSpPr/>
          <p:nvPr/>
        </p:nvSpPr>
        <p:spPr>
          <a:xfrm>
            <a:off x="7168640" y="3275937"/>
            <a:ext cx="1335820" cy="985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Echec</a:t>
            </a:r>
          </a:p>
        </p:txBody>
      </p:sp>
      <p:pic>
        <p:nvPicPr>
          <p:cNvPr id="5" name="Image 10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3726950B-0E14-41D2-B7CE-625FBEED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13" y="2637204"/>
            <a:ext cx="2283557" cy="792286"/>
          </a:xfrm>
          <a:prstGeom prst="rect">
            <a:avLst/>
          </a:prstGeom>
        </p:spPr>
      </p:pic>
      <p:pic>
        <p:nvPicPr>
          <p:cNvPr id="7" name="Image 12">
            <a:extLst>
              <a:ext uri="{FF2B5EF4-FFF2-40B4-BE49-F238E27FC236}">
                <a16:creationId xmlns:a16="http://schemas.microsoft.com/office/drawing/2014/main" id="{C2BAB7A2-C202-47B3-9584-C24A0FC7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38" y="4128774"/>
            <a:ext cx="3231661" cy="1804760"/>
          </a:xfrm>
          <a:prstGeom prst="rect">
            <a:avLst/>
          </a:prstGeom>
        </p:spPr>
      </p:pic>
      <p:pic>
        <p:nvPicPr>
          <p:cNvPr id="11" name="Image 8">
            <a:extLst>
              <a:ext uri="{FF2B5EF4-FFF2-40B4-BE49-F238E27FC236}">
                <a16:creationId xmlns:a16="http://schemas.microsoft.com/office/drawing/2014/main" id="{614D6FE1-601B-42A0-B262-95E2C7727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8341" y="1786548"/>
            <a:ext cx="2344471" cy="4742107"/>
          </a:xfr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23039E95-1D73-46F8-B71A-BBCAEA5A5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096" y="1781905"/>
            <a:ext cx="2402963" cy="48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7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8B17D-2D37-4836-8878-AFA2BFAD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 Mode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DE36305-8177-43B2-A508-0DA3DEDBEFC1}"/>
              </a:ext>
            </a:extLst>
          </p:cNvPr>
          <p:cNvSpPr/>
          <p:nvPr/>
        </p:nvSpPr>
        <p:spPr>
          <a:xfrm>
            <a:off x="7168640" y="3275937"/>
            <a:ext cx="1335820" cy="985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Echec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8CB1E576-584F-4BE9-BE81-4FD40366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1" y="1791677"/>
            <a:ext cx="2308430" cy="4661876"/>
          </a:xfrm>
          <a:prstGeom prst="rect">
            <a:avLst/>
          </a:prstGeom>
        </p:spPr>
      </p:pic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84F497-1342-4FCF-A1FD-1368BA4B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98" y="2573337"/>
            <a:ext cx="2322634" cy="822325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0F3E01DC-0153-4D53-9EA0-720FC419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39" y="4027784"/>
            <a:ext cx="3202353" cy="1840663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E007E9F9-3563-4786-9DC3-4B05E6E61A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07" b="405"/>
          <a:stretch/>
        </p:blipFill>
        <p:spPr>
          <a:xfrm>
            <a:off x="9030188" y="1791677"/>
            <a:ext cx="2415944" cy="48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2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FDC4-2208-4864-9571-1D1B6C57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96908" cy="1647947"/>
          </a:xfrm>
        </p:spPr>
        <p:txBody>
          <a:bodyPr/>
          <a:lstStyle/>
          <a:p>
            <a:pPr algn="ctr"/>
            <a:r>
              <a:rPr lang="fr-FR" b="1" err="1">
                <a:cs typeface="Calibri Light"/>
              </a:rPr>
              <a:t>Froggy</a:t>
            </a:r>
            <a:r>
              <a:rPr lang="fr-FR">
                <a:cs typeface="Calibri Light"/>
              </a:rPr>
              <a:t> (Théorie des graphes)  </a:t>
            </a:r>
            <a:br>
              <a:rPr lang="fr-FR">
                <a:cs typeface="Calibri Light"/>
              </a:rPr>
            </a:br>
            <a:r>
              <a:rPr lang="fr-FR">
                <a:cs typeface="Calibri Light"/>
              </a:rPr>
              <a:t>- Houssam </a:t>
            </a:r>
            <a:endParaRPr lang="fr-FR" b="1">
              <a:cs typeface="Calibri Light"/>
            </a:endParaRPr>
          </a:p>
        </p:txBody>
      </p:sp>
      <p:pic>
        <p:nvPicPr>
          <p:cNvPr id="10" name="Image 11">
            <a:extLst>
              <a:ext uri="{FF2B5EF4-FFF2-40B4-BE49-F238E27FC236}">
                <a16:creationId xmlns:a16="http://schemas.microsoft.com/office/drawing/2014/main" id="{FDAD3874-21BA-4E90-B7E2-0AF98974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617" y="34940"/>
            <a:ext cx="3373774" cy="6822889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D9551D7-FABA-4162-AFF9-E08A031F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27" y="1909548"/>
            <a:ext cx="7019893" cy="4572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r>
              <a:rPr lang="en-US" sz="2400">
                <a:cs typeface="Calibri"/>
              </a:rPr>
              <a:t>Un jeu </a:t>
            </a:r>
            <a:r>
              <a:rPr lang="en-US" sz="2400" err="1">
                <a:cs typeface="Calibri"/>
              </a:rPr>
              <a:t>axé</a:t>
            </a:r>
            <a:r>
              <a:rPr lang="en-US" sz="2400">
                <a:cs typeface="Calibri"/>
              </a:rPr>
              <a:t> sur le </a:t>
            </a:r>
            <a:r>
              <a:rPr lang="en-US" sz="2400" err="1">
                <a:cs typeface="Calibri"/>
              </a:rPr>
              <a:t>cours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théorie</a:t>
            </a:r>
            <a:r>
              <a:rPr lang="en-US" sz="2400">
                <a:cs typeface="Calibri"/>
              </a:rPr>
              <a:t> des </a:t>
            </a:r>
            <a:r>
              <a:rPr lang="en-US" sz="2400" err="1">
                <a:cs typeface="Calibri"/>
              </a:rPr>
              <a:t>graphes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3 </a:t>
            </a:r>
            <a:r>
              <a:rPr lang="en-US" sz="2400" err="1">
                <a:cs typeface="Calibri"/>
              </a:rPr>
              <a:t>niveaux</a:t>
            </a:r>
            <a:r>
              <a:rPr lang="en-US" sz="2400">
                <a:cs typeface="Calibri"/>
              </a:rPr>
              <a:t> pour </a:t>
            </a:r>
            <a:r>
              <a:rPr lang="en-US" sz="2400" err="1">
                <a:cs typeface="Calibri"/>
              </a:rPr>
              <a:t>s'amuser</a:t>
            </a:r>
            <a:r>
              <a:rPr lang="en-US" sz="2400">
                <a:cs typeface="Calibri"/>
              </a:rPr>
              <a:t> dans </a:t>
            </a:r>
            <a:r>
              <a:rPr lang="en-US" sz="2400" err="1">
                <a:cs typeface="Calibri"/>
              </a:rPr>
              <a:t>ce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thème</a:t>
            </a:r>
            <a:endParaRPr lang="en-US" sz="2400">
              <a:cs typeface="Calibri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But du jeu : </a:t>
            </a:r>
            <a:r>
              <a:rPr lang="en-US" sz="2400" err="1">
                <a:ea typeface="+mn-lt"/>
                <a:cs typeface="+mn-lt"/>
              </a:rPr>
              <a:t>répondre</a:t>
            </a:r>
            <a:r>
              <a:rPr lang="en-US" sz="2400">
                <a:ea typeface="+mn-lt"/>
                <a:cs typeface="+mn-lt"/>
              </a:rPr>
              <a:t> à des questions en </a:t>
            </a:r>
            <a:r>
              <a:rPr lang="en-US" sz="2400" err="1">
                <a:ea typeface="+mn-lt"/>
                <a:cs typeface="+mn-lt"/>
              </a:rPr>
              <a:t>faisant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avancer</a:t>
            </a:r>
            <a:r>
              <a:rPr lang="en-US" sz="2400">
                <a:ea typeface="+mn-lt"/>
                <a:cs typeface="+mn-lt"/>
              </a:rPr>
              <a:t> la grenouille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19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39D25-F6C3-49C6-9DCC-F22D92A9B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F27D185-DF98-4BF0-BF71-69DFC5FC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77" y="3124681"/>
            <a:ext cx="4163313" cy="1854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err="1">
                <a:cs typeface="Calibri"/>
              </a:rPr>
              <a:t>Trouver</a:t>
            </a:r>
            <a:r>
              <a:rPr lang="en-US" sz="2400">
                <a:cs typeface="Calibri"/>
              </a:rPr>
              <a:t> la bonne </a:t>
            </a:r>
            <a:r>
              <a:rPr lang="en-US" sz="2400" err="1">
                <a:cs typeface="Calibri"/>
              </a:rPr>
              <a:t>réponse</a:t>
            </a:r>
            <a:r>
              <a:rPr lang="en-US" sz="2400">
                <a:cs typeface="Calibri"/>
              </a:rPr>
              <a:t> pour passer au </a:t>
            </a:r>
            <a:r>
              <a:rPr lang="en-US" sz="2400" err="1">
                <a:cs typeface="Calibri"/>
              </a:rPr>
              <a:t>niveau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supérieur</a:t>
            </a:r>
            <a:endParaRPr lang="fr-FR" sz="2400" err="1">
              <a:cs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B6A2B32-FA4E-4012-AA9A-4722860D1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523459" y="699898"/>
            <a:ext cx="2842483" cy="101080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5B5ED8-112D-4362-947F-A3C0636F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550557" y="5125911"/>
            <a:ext cx="2842481" cy="1031633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" name="Image 18">
            <a:extLst>
              <a:ext uri="{FF2B5EF4-FFF2-40B4-BE49-F238E27FC236}">
                <a16:creationId xmlns:a16="http://schemas.microsoft.com/office/drawing/2014/main" id="{927B9EF8-4BC7-4C1C-95BC-A4A94839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43" y="699898"/>
            <a:ext cx="2514018" cy="5053303"/>
          </a:xfrm>
          <a:prstGeom prst="rect">
            <a:avLst/>
          </a:prstGeom>
        </p:spPr>
      </p:pic>
      <p:pic>
        <p:nvPicPr>
          <p:cNvPr id="12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E0D757-405F-44C3-BC42-889143BB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992" y="1104241"/>
            <a:ext cx="2514019" cy="505330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0855A-CFDE-4C18-8007-CC1D26F5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5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749C11C1-3A8F-42A0-9736-A38ACAB9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0000">
            <a:off x="1555993" y="1097742"/>
            <a:ext cx="2306847" cy="4661139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59E9942-1269-4C07-A5D7-F6C1801CE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781054"/>
              </p:ext>
            </p:extLst>
          </p:nvPr>
        </p:nvGraphicFramePr>
        <p:xfrm>
          <a:off x="4361971" y="2154927"/>
          <a:ext cx="7143157" cy="255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471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A1742174-DE20-4495-A5D8-1FC1458B5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318" y="0"/>
            <a:ext cx="812211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558E67-1A5D-47AD-AB20-3C914963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117" y="940609"/>
            <a:ext cx="5473235" cy="13244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/>
              <a:t>Quiz Time</a:t>
            </a:r>
            <a:r>
              <a:rPr lang="en-US" sz="3700"/>
              <a:t> (</a:t>
            </a:r>
            <a:r>
              <a:rPr lang="en-US" sz="3700" err="1"/>
              <a:t>Cryptographie</a:t>
            </a:r>
            <a:r>
              <a:rPr lang="en-US" sz="3700"/>
              <a:t>)  </a:t>
            </a:r>
            <a:br>
              <a:rPr lang="en-US" sz="3700"/>
            </a:br>
            <a:r>
              <a:rPr lang="en-US" sz="3700"/>
              <a:t>- Jules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7" y="238276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113331-591B-446D-B76E-D5C326272593}"/>
              </a:ext>
            </a:extLst>
          </p:cNvPr>
          <p:cNvSpPr txBox="1"/>
          <p:nvPr/>
        </p:nvSpPr>
        <p:spPr>
          <a:xfrm>
            <a:off x="4661260" y="2585441"/>
            <a:ext cx="6384094" cy="36290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Se tester </a:t>
            </a:r>
            <a:r>
              <a:rPr lang="en-US" sz="2400" err="1"/>
              <a:t>rapidement</a:t>
            </a:r>
            <a:r>
              <a:rPr lang="en-US" sz="2400"/>
              <a:t> pour se </a:t>
            </a:r>
            <a:r>
              <a:rPr lang="en-US" sz="2400" err="1"/>
              <a:t>préparer</a:t>
            </a:r>
            <a:r>
              <a:rPr lang="en-US" sz="2400"/>
              <a:t> au DE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Concerne</a:t>
            </a:r>
            <a:r>
              <a:rPr lang="en-US" sz="2400"/>
              <a:t> les bases de la </a:t>
            </a:r>
            <a:r>
              <a:rPr lang="en-US" sz="2400" err="1"/>
              <a:t>cryptographie</a:t>
            </a:r>
            <a:r>
              <a:rPr lang="en-US" sz="2400"/>
              <a:t> </a:t>
            </a:r>
            <a:r>
              <a:rPr lang="en-US" sz="2400" err="1"/>
              <a:t>mais</a:t>
            </a:r>
            <a:r>
              <a:rPr lang="en-US" sz="2400"/>
              <a:t> </a:t>
            </a:r>
            <a:r>
              <a:rPr lang="en-US" sz="2400" err="1"/>
              <a:t>aussi</a:t>
            </a:r>
            <a:r>
              <a:rPr lang="en-US" sz="2400"/>
              <a:t> les </a:t>
            </a:r>
            <a:r>
              <a:rPr lang="en-US" sz="2400" err="1"/>
              <a:t>systèmes</a:t>
            </a:r>
            <a:r>
              <a:rPr lang="en-US" sz="2400"/>
              <a:t> plus </a:t>
            </a:r>
            <a:r>
              <a:rPr lang="en-US" sz="2400" err="1"/>
              <a:t>avancés</a:t>
            </a:r>
            <a:r>
              <a:rPr lang="en-US" sz="2400"/>
              <a:t> </a:t>
            </a:r>
            <a:r>
              <a:rPr lang="en-US" sz="2400" err="1"/>
              <a:t>tels</a:t>
            </a:r>
            <a:r>
              <a:rPr lang="en-US" sz="2400"/>
              <a:t> que </a:t>
            </a:r>
            <a:r>
              <a:rPr lang="en-US" sz="2400" b="1"/>
              <a:t>El Gamal </a:t>
            </a:r>
            <a:r>
              <a:rPr lang="en-US" sz="2400"/>
              <a:t>et </a:t>
            </a:r>
            <a:r>
              <a:rPr lang="en-US" sz="2400" b="1"/>
              <a:t>RSA</a:t>
            </a:r>
            <a:endParaRPr lang="en-US" sz="2400" b="1">
              <a:cs typeface="Calibri"/>
            </a:endParaRP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999954A1-E68D-49A9-8BE7-235B4179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332" y="409086"/>
            <a:ext cx="2855335" cy="5885107"/>
          </a:xfrm>
        </p:spPr>
      </p:pic>
    </p:spTree>
    <p:extLst>
      <p:ext uri="{BB962C8B-B14F-4D97-AF65-F5344CB8AC3E}">
        <p14:creationId xmlns:p14="http://schemas.microsoft.com/office/powerpoint/2010/main" val="348855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558E67-1A5D-47AD-AB20-3C914963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Quiz Time</a:t>
            </a: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(Cryptographie)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B1DCA50B-CAB5-4F79-BC6D-E5B33E97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7" r="-3" b="-3"/>
          <a:stretch/>
        </p:blipFill>
        <p:spPr>
          <a:xfrm>
            <a:off x="3" y="1"/>
            <a:ext cx="3695699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0113331-591B-446D-B76E-D5C326272593}"/>
              </a:ext>
            </a:extLst>
          </p:cNvPr>
          <p:cNvSpPr txBox="1"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Une interface simple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Questionnaire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rapide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composé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de 7 questions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portant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tous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sur des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domaines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différents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en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cryptographie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>
                <a:ea typeface="+mn-lt"/>
                <a:cs typeface="+mn-lt"/>
              </a:rPr>
              <a:t>Une scène de fin vous affichant votre score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8" name="Image 8" descr="Une image contenant extérieur, signe, assis, voiture&#10;&#10;Description générée automatiquement">
            <a:extLst>
              <a:ext uri="{FF2B5EF4-FFF2-40B4-BE49-F238E27FC236}">
                <a16:creationId xmlns:a16="http://schemas.microsoft.com/office/drawing/2014/main" id="{9ED2E849-C42C-4406-A591-31A10021A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8" r="2" b="2"/>
          <a:stretch/>
        </p:blipFill>
        <p:spPr>
          <a:xfrm>
            <a:off x="8580467" y="10"/>
            <a:ext cx="3611533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894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C4071-ADA0-4156-86D4-3AE797F5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fr-FR" sz="3600" b="1" err="1">
                <a:cs typeface="Calibri Light" panose="020F0302020204030204"/>
              </a:rPr>
              <a:t>WebPG</a:t>
            </a:r>
            <a:r>
              <a:rPr lang="fr-FR" sz="3600">
                <a:cs typeface="Calibri Light" panose="020F0302020204030204"/>
              </a:rPr>
              <a:t> (Web)  - Tom C.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60661-87B2-4219-9357-3FD1BE88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698" y="1782981"/>
            <a:ext cx="5083835" cy="43939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>
                <a:cs typeface="Calibri"/>
              </a:rPr>
              <a:t>Web avec </a:t>
            </a:r>
            <a:r>
              <a:rPr lang="fr-FR" sz="2400" err="1">
                <a:cs typeface="Calibri"/>
              </a:rPr>
              <a:t>VueJS</a:t>
            </a:r>
            <a:endParaRPr lang="fr-FR" sz="2400">
              <a:cs typeface="Calibri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>
                <a:cs typeface="Calibri"/>
              </a:rPr>
              <a:t>RPG – Jeu de rôle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000">
                <a:cs typeface="Calibri"/>
              </a:rPr>
              <a:t>Interaction avec l'environnement du jeu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>
                <a:cs typeface="Calibri"/>
              </a:rPr>
              <a:t>Des entités qui expliquent leurs fonctions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>
                <a:cs typeface="Calibri"/>
              </a:rPr>
              <a:t>Visualisation de l'interaction entre les différents fichiers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05079C0-A4A8-4AEA-A027-2353A3E1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9"/>
          <a:stretch/>
        </p:blipFill>
        <p:spPr>
          <a:xfrm>
            <a:off x="6980736" y="1783012"/>
            <a:ext cx="3805798" cy="34189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9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39D580-FEDB-432B-9FC6-EE189BBE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WebPG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(Web)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4DE5B23-2BF1-467B-A3CA-5A1274695C22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6901193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Etude de 3 </a:t>
            </a:r>
            <a:r>
              <a:rPr lang="en-US" sz="2400" err="1"/>
              <a:t>cas</a:t>
            </a:r>
            <a:r>
              <a:rPr lang="en-US" sz="2400"/>
              <a:t> </a:t>
            </a:r>
            <a:r>
              <a:rPr lang="en-US" sz="2400" err="1"/>
              <a:t>communs</a:t>
            </a:r>
            <a:r>
              <a:rPr lang="en-US" sz="2400"/>
              <a:t> :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</a:t>
            </a:r>
            <a:r>
              <a:rPr lang="en-US" sz="2400" err="1"/>
              <a:t>L'erreur</a:t>
            </a:r>
            <a:r>
              <a:rPr lang="en-US" sz="2400"/>
              <a:t> (</a:t>
            </a:r>
            <a:r>
              <a:rPr lang="en-US" sz="2400" err="1"/>
              <a:t>requête</a:t>
            </a:r>
            <a:r>
              <a:rPr lang="en-US" sz="2400"/>
              <a:t> </a:t>
            </a:r>
            <a:r>
              <a:rPr lang="en-US" sz="2400" err="1"/>
              <a:t>erronée</a:t>
            </a:r>
            <a:r>
              <a:rPr lang="en-US" sz="2400"/>
              <a:t> </a:t>
            </a:r>
            <a:r>
              <a:rPr lang="en-US" sz="2400" err="1"/>
              <a:t>ou</a:t>
            </a:r>
            <a:r>
              <a:rPr lang="en-US" sz="2400"/>
              <a:t> </a:t>
            </a:r>
            <a:r>
              <a:rPr lang="en-US" sz="2400" err="1"/>
              <a:t>interdite</a:t>
            </a:r>
            <a:r>
              <a:rPr lang="en-US" sz="2400"/>
              <a:t>)</a:t>
            </a:r>
            <a:endParaRPr lang="en-US" sz="2400">
              <a:cs typeface="Calibri" panose="020F0502020204030204"/>
            </a:endParaRPr>
          </a:p>
          <a:p>
            <a:pPr marL="114300" indent="-342900">
              <a:buFont typeface="Wingdings" panose="020B0604020202020204" pitchFamily="34" charset="0"/>
              <a:buChar char="Ø"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</a:t>
            </a:r>
            <a:r>
              <a:rPr lang="en-US" sz="2400" err="1"/>
              <a:t>L'authentification</a:t>
            </a:r>
            <a:r>
              <a:rPr lang="en-US" sz="2400"/>
              <a:t> (inscription)</a:t>
            </a:r>
            <a:endParaRPr lang="en-US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Une interaction simple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(évènement </a:t>
            </a:r>
            <a:r>
              <a:rPr lang="en-US" sz="2400" err="1"/>
              <a:t>enclenché</a:t>
            </a:r>
            <a:r>
              <a:rPr lang="en-US" sz="2400"/>
              <a:t> par </a:t>
            </a:r>
            <a:r>
              <a:rPr lang="en-US" sz="2400" err="1"/>
              <a:t>l'utilisateur</a:t>
            </a:r>
            <a:r>
              <a:rPr lang="en-US" sz="2400"/>
              <a:t>)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4ABBBDB-C660-4BE2-8F33-56C4A01EB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869" y="713127"/>
            <a:ext cx="2715872" cy="54317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59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0E99B4-BC0B-4A80-AFDD-8EA503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5400">
                <a:cs typeface="Calibri Light" panose="020F0302020204030204"/>
              </a:rPr>
              <a:t>Notre projet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399D9-08A9-434A-BFD3-9E198DBB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200">
                <a:cs typeface="Calibri"/>
              </a:rPr>
              <a:t>Numérique au service de la société</a:t>
            </a:r>
          </a:p>
          <a:p>
            <a:endParaRPr lang="fr-FR" sz="2200">
              <a:cs typeface="Calibri"/>
            </a:endParaRPr>
          </a:p>
          <a:p>
            <a:r>
              <a:rPr lang="fr-FR" sz="2200">
                <a:ea typeface="+mn-lt"/>
                <a:cs typeface="+mn-lt"/>
              </a:rPr>
              <a:t>Baisse de motivation due au coronavirus</a:t>
            </a:r>
          </a:p>
          <a:p>
            <a:pPr marL="0" indent="0">
              <a:buNone/>
            </a:pPr>
            <a:endParaRPr lang="fr-FR" sz="2200">
              <a:ea typeface="+mn-lt"/>
              <a:cs typeface="+mn-lt"/>
            </a:endParaRPr>
          </a:p>
          <a:p>
            <a:r>
              <a:rPr lang="fr-FR" sz="2200" b="1">
                <a:ea typeface="+mn-lt"/>
                <a:cs typeface="+mn-lt"/>
              </a:rPr>
              <a:t>Comment apprendre et réviser tout en s’amusant ?</a:t>
            </a:r>
          </a:p>
          <a:p>
            <a:pPr marL="0" indent="0">
              <a:buNone/>
            </a:pPr>
            <a:endParaRPr lang="fr-FR" sz="2200">
              <a:cs typeface="Calibri"/>
            </a:endParaRPr>
          </a:p>
          <a:p>
            <a:r>
              <a:rPr lang="fr-FR" sz="2200">
                <a:cs typeface="Calibri"/>
              </a:rPr>
              <a:t>Développer une application mobile</a:t>
            </a:r>
          </a:p>
          <a:p>
            <a:pPr marL="0" indent="0">
              <a:buNone/>
            </a:pPr>
            <a:endParaRPr lang="fr-FR" sz="2200">
              <a:cs typeface="Calibri"/>
            </a:endParaRPr>
          </a:p>
          <a:p>
            <a:r>
              <a:rPr lang="fr-FR" sz="2200">
                <a:cs typeface="Calibri"/>
              </a:rPr>
              <a:t>Des jeux dans le thème des matières de L3</a:t>
            </a:r>
          </a:p>
        </p:txBody>
      </p:sp>
    </p:spTree>
    <p:extLst>
      <p:ext uri="{BB962C8B-B14F-4D97-AF65-F5344CB8AC3E}">
        <p14:creationId xmlns:p14="http://schemas.microsoft.com/office/powerpoint/2010/main" val="25251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2C7B8-6DD0-4EA5-A153-CE8D40B0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err="1"/>
              <a:t>WebPG</a:t>
            </a:r>
            <a:r>
              <a:rPr lang="en-US" sz="3600"/>
              <a:t> (Web)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E91F3B-1CC9-4E91-9459-B69A08EC2C9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Une interface simple </a:t>
            </a:r>
            <a:r>
              <a:rPr lang="en-US" sz="2400" err="1"/>
              <a:t>mais</a:t>
            </a:r>
            <a:r>
              <a:rPr lang="en-US" sz="2400"/>
              <a:t> </a:t>
            </a:r>
            <a:r>
              <a:rPr lang="en-US" sz="2400" err="1"/>
              <a:t>efficace</a:t>
            </a:r>
            <a:r>
              <a:rPr lang="en-US" sz="2400"/>
              <a:t> :</a:t>
            </a:r>
            <a:endParaRPr lang="en-US" sz="2400">
              <a:cs typeface="Calibri"/>
            </a:endParaRPr>
          </a:p>
          <a:p>
            <a:pPr marL="0"/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Des boutons pour se </a:t>
            </a:r>
            <a:r>
              <a:rPr lang="en-US" sz="2400" err="1"/>
              <a:t>diriger</a:t>
            </a:r>
            <a:r>
              <a:rPr lang="en-US" sz="2400"/>
              <a:t> et </a:t>
            </a:r>
            <a:r>
              <a:rPr lang="en-US" sz="2400" err="1"/>
              <a:t>interagir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Un </a:t>
            </a:r>
            <a:r>
              <a:rPr lang="en-US" sz="2400" err="1"/>
              <a:t>affichage</a:t>
            </a:r>
            <a:r>
              <a:rPr lang="en-US" sz="2400"/>
              <a:t> des </a:t>
            </a:r>
            <a:r>
              <a:rPr lang="en-US" sz="2400" err="1"/>
              <a:t>quêtes</a:t>
            </a:r>
            <a:r>
              <a:rPr lang="en-US" sz="2400"/>
              <a:t> à </a:t>
            </a:r>
            <a:r>
              <a:rPr lang="en-US" sz="2400" err="1"/>
              <a:t>réaliser</a:t>
            </a:r>
            <a:endParaRPr lang="en-US" sz="2400" err="1">
              <a:cs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9">
            <a:extLst>
              <a:ext uri="{FF2B5EF4-FFF2-40B4-BE49-F238E27FC236}">
                <a16:creationId xmlns:a16="http://schemas.microsoft.com/office/drawing/2014/main" id="{F6C26F42-0331-465A-BCD7-67FD88DBC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269" y="1782981"/>
            <a:ext cx="2159135" cy="4361891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D6DB7D-4D43-42AD-ADCA-E5ADB07F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513" y="1779204"/>
            <a:ext cx="2161005" cy="43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2C7B8-6DD0-4EA5-A153-CE8D40B0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WebPG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(Web)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E91F3B-1CC9-4E91-9459-B69A08EC2C90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6901193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/>
              <a:t>Apprendre</a:t>
            </a:r>
            <a:r>
              <a:rPr lang="en-US" sz="2400"/>
              <a:t>, </a:t>
            </a:r>
            <a:r>
              <a:rPr lang="en-US" sz="2400" err="1"/>
              <a:t>découvrir</a:t>
            </a:r>
            <a:r>
              <a:rPr lang="en-US" sz="2400"/>
              <a:t> </a:t>
            </a:r>
            <a:r>
              <a:rPr lang="en-US" sz="2400" err="1"/>
              <a:t>efficacement</a:t>
            </a:r>
            <a:r>
              <a:rPr lang="en-US" sz="2400"/>
              <a:t>  :</a:t>
            </a:r>
            <a:endParaRPr lang="en-US" sz="2400">
              <a:cs typeface="Calibri"/>
            </a:endParaRPr>
          </a:p>
          <a:p>
            <a:pPr marL="114300" indent="-342900"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Personnification des informations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</a:t>
            </a:r>
            <a:r>
              <a:rPr lang="en-US" sz="2400" err="1"/>
              <a:t>Compréhension</a:t>
            </a:r>
            <a:r>
              <a:rPr lang="en-US" sz="2400"/>
              <a:t> </a:t>
            </a:r>
            <a:r>
              <a:rPr lang="en-US" sz="2400" err="1"/>
              <a:t>rapide</a:t>
            </a:r>
            <a:endParaRPr lang="en-US" sz="2400" err="1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 Immersion</a:t>
            </a:r>
            <a:endParaRPr lang="en-US" sz="2400">
              <a:cs typeface="Calibri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C43C0C95-2189-4DE4-8F6F-3EB8D786A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869" y="713127"/>
            <a:ext cx="2688713" cy="54317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76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AC0EEED-3F64-43F9-96FD-1FAF7D5D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96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AEA17-FF0D-4B8E-BE12-17760368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  <a:cs typeface="Calibri Light" panose="020F0302020204030204"/>
              </a:rPr>
              <a:t>Nos outils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46585-F3A1-4620-87ED-DB114AFE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Moteur de jeu </a:t>
            </a:r>
            <a:r>
              <a:rPr lang="fr-FR" sz="2000" b="1">
                <a:solidFill>
                  <a:schemeClr val="tx1">
                    <a:alpha val="80000"/>
                  </a:schemeClr>
                </a:solidFill>
                <a:cs typeface="Calibri"/>
              </a:rPr>
              <a:t>Solar2D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 (anciennement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/>
              </a:rPr>
              <a:t>CoronaSDK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) – LUA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 Interface de l'application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Envoie des requêtes HTTP au serveur et reçoit la réponse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Serveur </a:t>
            </a:r>
            <a:r>
              <a:rPr lang="fr-FR" sz="2000" b="1">
                <a:solidFill>
                  <a:schemeClr val="tx1">
                    <a:alpha val="80000"/>
                  </a:schemeClr>
                </a:solidFill>
                <a:cs typeface="Calibri"/>
              </a:rPr>
              <a:t>Flask 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– Python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 Met à jour la base de données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 Renvoie la réponse de la requête au jeu</a:t>
            </a:r>
          </a:p>
          <a:p>
            <a:pPr>
              <a:buFont typeface="Wingdings" panose="020B0604020202020204" pitchFamily="34" charset="0"/>
              <a:buChar char="Ø"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Base de données </a:t>
            </a:r>
            <a:r>
              <a:rPr lang="fr-FR" sz="2000" b="1">
                <a:solidFill>
                  <a:schemeClr val="tx1">
                    <a:alpha val="80000"/>
                  </a:schemeClr>
                </a:solidFill>
                <a:cs typeface="Calibri"/>
              </a:rPr>
              <a:t>MySQL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 – SQL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 Contient la progression du joueur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11EF1C-4515-4EDF-B788-379D9522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i="1" kern="1200" err="1">
                <a:latin typeface="+mj-lt"/>
                <a:ea typeface="+mj-ea"/>
                <a:cs typeface="+mj-cs"/>
              </a:rPr>
              <a:t>Dodgin</a:t>
            </a:r>
            <a:r>
              <a:rPr lang="en-US" sz="2000" b="1" i="1" kern="1200">
                <a:latin typeface="+mj-lt"/>
                <a:ea typeface="+mj-ea"/>
                <a:cs typeface="+mj-cs"/>
              </a:rPr>
              <a:t> </a:t>
            </a:r>
            <a:r>
              <a:rPr lang="en-US" sz="2000" b="1" i="1"/>
              <a:t>- (</a:t>
            </a:r>
            <a:r>
              <a:rPr lang="en-US" sz="2000" b="1" i="1" kern="1200" err="1">
                <a:latin typeface="+mj-lt"/>
                <a:ea typeface="+mj-ea"/>
                <a:cs typeface="+mj-cs"/>
              </a:rPr>
              <a:t>Système</a:t>
            </a:r>
            <a:r>
              <a:rPr lang="en-US" sz="2000" b="1" i="1" kern="1200">
                <a:latin typeface="+mj-lt"/>
                <a:ea typeface="+mj-ea"/>
                <a:cs typeface="+mj-cs"/>
              </a:rPr>
              <a:t> </a:t>
            </a:r>
            <a:r>
              <a:rPr lang="en-US" sz="2000" b="1" i="1" kern="1200" err="1">
                <a:latin typeface="+mj-lt"/>
                <a:ea typeface="+mj-ea"/>
                <a:cs typeface="+mj-cs"/>
              </a:rPr>
              <a:t>linéaire</a:t>
            </a:r>
            <a:r>
              <a:rPr lang="en-US" sz="2000" b="1" i="1" kern="1200">
                <a:latin typeface="+mj-lt"/>
                <a:ea typeface="+mj-ea"/>
                <a:cs typeface="+mj-cs"/>
              </a:rPr>
              <a:t>)</a:t>
            </a:r>
            <a:br>
              <a:rPr lang="en-US" sz="2000" b="1" i="1" kern="1200"/>
            </a:br>
            <a:r>
              <a:rPr lang="en-US" sz="2000" b="1" i="1" kern="1200">
                <a:latin typeface="+mj-lt"/>
                <a:ea typeface="+mj-ea"/>
                <a:cs typeface="+mj-cs"/>
              </a:rPr>
              <a:t>Karis</a:t>
            </a:r>
            <a:endParaRPr lang="en-US" sz="2000" b="1" i="1" kern="1200">
              <a:latin typeface="+mj-lt"/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A1C257-1D7A-4CC0-97C1-0497BA946460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Consiste</a:t>
            </a:r>
            <a:r>
              <a:rPr lang="en-US"/>
              <a:t> à </a:t>
            </a:r>
            <a:r>
              <a:rPr lang="en-US" err="1"/>
              <a:t>esquiver</a:t>
            </a:r>
            <a:r>
              <a:rPr lang="en-US"/>
              <a:t> des </a:t>
            </a:r>
            <a:r>
              <a:rPr lang="en-US" err="1"/>
              <a:t>balles</a:t>
            </a:r>
            <a:r>
              <a:rPr lang="en-US"/>
              <a:t> </a:t>
            </a:r>
            <a:r>
              <a:rPr lang="en-US" err="1"/>
              <a:t>tombantes</a:t>
            </a:r>
            <a:r>
              <a:rPr lang="en-US"/>
              <a:t> et prendre la case </a:t>
            </a:r>
            <a:r>
              <a:rPr lang="en-US" err="1"/>
              <a:t>verte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Différents</a:t>
            </a:r>
            <a:r>
              <a:rPr lang="en-US"/>
              <a:t> </a:t>
            </a:r>
            <a:r>
              <a:rPr lang="en-US" err="1"/>
              <a:t>niveaux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9" descr="Une image contenant équipement électronique, moniteur, stéréo, téléphone&#10;&#10;Description générée automatiquement">
            <a:extLst>
              <a:ext uri="{FF2B5EF4-FFF2-40B4-BE49-F238E27FC236}">
                <a16:creationId xmlns:a16="http://schemas.microsoft.com/office/drawing/2014/main" id="{1E0D7261-0475-4303-B4D8-D1470F286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0051" y="1058932"/>
            <a:ext cx="2131065" cy="4351338"/>
          </a:xfrm>
        </p:spPr>
      </p:pic>
    </p:spTree>
    <p:extLst>
      <p:ext uri="{BB962C8B-B14F-4D97-AF65-F5344CB8AC3E}">
        <p14:creationId xmlns:p14="http://schemas.microsoft.com/office/powerpoint/2010/main" val="30101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DC6820-E2C4-474F-97C9-F952832D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fr-FR" sz="3600" b="1" i="1">
                <a:cs typeface="Calibri Light"/>
              </a:rPr>
              <a:t>Niveau 1</a:t>
            </a:r>
            <a:endParaRPr lang="fr-FR" sz="3600" b="1" i="1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92DAA4D-F2BE-4F8F-B6E2-B7833AB9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Score de </a:t>
            </a:r>
            <a:r>
              <a:rPr lang="en-US" sz="1800">
                <a:solidFill>
                  <a:srgbClr val="FF0000"/>
                </a:solidFill>
                <a:cs typeface="Calibri"/>
              </a:rPr>
              <a:t>25</a:t>
            </a:r>
            <a:r>
              <a:rPr lang="en-US" sz="1800">
                <a:cs typeface="Calibri"/>
              </a:rPr>
              <a:t> --&gt; </a:t>
            </a:r>
            <a:r>
              <a:rPr lang="en-US" sz="1800" b="1">
                <a:cs typeface="Calibri"/>
              </a:rPr>
              <a:t>case </a:t>
            </a:r>
            <a:r>
              <a:rPr lang="en-US" sz="1800" b="1" err="1">
                <a:cs typeface="Calibri"/>
              </a:rPr>
              <a:t>verte</a:t>
            </a:r>
            <a:endParaRPr lang="en-US" sz="1800" b="1">
              <a:cs typeface="Calibri"/>
            </a:endParaRPr>
          </a:p>
          <a:p>
            <a:r>
              <a:rPr lang="en-US" sz="1800">
                <a:cs typeface="Calibri"/>
              </a:rPr>
              <a:t>Attention à la vie, sinon on recommence tout !</a:t>
            </a:r>
          </a:p>
          <a:p>
            <a:r>
              <a:rPr lang="en-US" sz="1800">
                <a:cs typeface="Calibri"/>
              </a:rPr>
              <a:t>Case </a:t>
            </a:r>
            <a:r>
              <a:rPr lang="en-US" sz="1800" err="1">
                <a:cs typeface="Calibri"/>
              </a:rPr>
              <a:t>verte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est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prise</a:t>
            </a:r>
            <a:r>
              <a:rPr lang="en-US" sz="1800">
                <a:cs typeface="Calibri"/>
              </a:rPr>
              <a:t> -- &gt; </a:t>
            </a:r>
            <a:r>
              <a:rPr lang="en-US" sz="1800" b="1" err="1">
                <a:cs typeface="Calibri"/>
              </a:rPr>
              <a:t>leçon</a:t>
            </a:r>
            <a:r>
              <a:rPr lang="en-US" sz="1800" b="1">
                <a:cs typeface="Calibri"/>
              </a:rPr>
              <a:t> n°1</a:t>
            </a:r>
            <a:endParaRPr lang="en-US" b="1">
              <a:cs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82A424CE-27C5-416B-ACDD-E8BA2AA4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65" y="870284"/>
            <a:ext cx="2460227" cy="50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0873-4ED1-41D9-9A76-1F79024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89" y="2017489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u="sng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Leçon</a:t>
            </a:r>
            <a:r>
              <a:rPr lang="en-US" sz="36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n°1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BD8D78E-4A14-40C7-91F9-1860F50C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70" y="389022"/>
            <a:ext cx="3092424" cy="61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5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Document 3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2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E219C25-2130-4786-A742-113E9266C43D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i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9EE8CF-DB62-41E3-A673-F33F4E60AD9F}"/>
              </a:ext>
            </a:extLst>
          </p:cNvPr>
          <p:cNvSpPr/>
          <p:nvPr/>
        </p:nvSpPr>
        <p:spPr>
          <a:xfrm>
            <a:off x="818871" y="3966576"/>
            <a:ext cx="4558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Encore plus dur</a:t>
            </a:r>
            <a:endParaRPr lang="fr-FR" sz="5400" b="0" cap="none" spc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6" descr="Une image contenant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61BF9974-D859-4C24-AF91-953A8777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62" y="368969"/>
            <a:ext cx="3009906" cy="59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7FC8020-00BD-414E-A9C4-0266469C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59547">
            <a:off x="6223516" y="2460680"/>
            <a:ext cx="3489604" cy="115571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>
            <a:normAutofit fontScale="90000"/>
          </a:bodyPr>
          <a:lstStyle/>
          <a:p>
            <a:r>
              <a:rPr lang="fr-FR" sz="4000" b="1" i="1">
                <a:cs typeface="Calibri Light"/>
                <a:sym typeface="Wingdings" panose="05000000000000000000" pitchFamily="2" charset="2"/>
              </a:rPr>
              <a:t> </a:t>
            </a:r>
            <a:r>
              <a:rPr lang="fr-FR" sz="4000" b="1" i="1">
                <a:cs typeface="Calibri Light"/>
              </a:rPr>
              <a:t>Le joueur a perdu</a:t>
            </a:r>
          </a:p>
        </p:txBody>
      </p:sp>
      <p:pic>
        <p:nvPicPr>
          <p:cNvPr id="1028" name="Picture 4" descr="👎 Pouce Vers Le Bas Emoji">
            <a:extLst>
              <a:ext uri="{FF2B5EF4-FFF2-40B4-BE49-F238E27FC236}">
                <a16:creationId xmlns:a16="http://schemas.microsoft.com/office/drawing/2014/main" id="{1DB02576-77E2-4B3E-B8E5-572819D0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07" y="3935409"/>
            <a:ext cx="1546697" cy="15794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9" descr="Une image contenant moniteur, écran, bouteille, téléphone&#10;&#10;Description générée automatiquement">
            <a:extLst>
              <a:ext uri="{FF2B5EF4-FFF2-40B4-BE49-F238E27FC236}">
                <a16:creationId xmlns:a16="http://schemas.microsoft.com/office/drawing/2014/main" id="{14AC8586-F2E0-4E80-A428-8DBFE480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6783" y="572335"/>
            <a:ext cx="2900484" cy="5845258"/>
          </a:xfrm>
        </p:spPr>
      </p:pic>
    </p:spTree>
    <p:extLst>
      <p:ext uri="{BB962C8B-B14F-4D97-AF65-F5344CB8AC3E}">
        <p14:creationId xmlns:p14="http://schemas.microsoft.com/office/powerpoint/2010/main" val="82310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CD8C422-3FB3-4BDA-AE9B-BE8CBAB0A35E}"/>
              </a:ext>
            </a:extLst>
          </p:cNvPr>
          <p:cNvSpPr txBox="1"/>
          <p:nvPr/>
        </p:nvSpPr>
        <p:spPr>
          <a:xfrm>
            <a:off x="795968" y="2841970"/>
            <a:ext cx="4370103" cy="3109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Pédagogie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expérimentale</a:t>
            </a:r>
            <a:endParaRPr lang="en-US" sz="240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Forme</a:t>
            </a:r>
            <a:r>
              <a:rPr lang="en-US" sz="2400"/>
              <a:t> de jeu : </a:t>
            </a:r>
            <a:r>
              <a:rPr lang="en-US" sz="2400" b="1"/>
              <a:t>Quiz</a:t>
            </a: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Contenu</a:t>
            </a:r>
            <a:r>
              <a:rPr lang="en-US" sz="2400">
                <a:cs typeface="Calibri"/>
              </a:rPr>
              <a:t> :</a:t>
            </a:r>
            <a:endParaRPr lang="en-US" sz="24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2 modes de jeux</a:t>
            </a:r>
            <a:endParaRPr lang="en-US" sz="240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1 section </a:t>
            </a:r>
            <a:r>
              <a:rPr lang="en-US" sz="2400" err="1"/>
              <a:t>d'aides</a:t>
            </a:r>
            <a:endParaRPr lang="en-US" sz="2400" err="1">
              <a:cs typeface="Calibri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E16377C9-66CF-4979-B731-A0C020E3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813826"/>
            <a:ext cx="5703276" cy="1459424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E2B44E9B-D4FF-4B1A-A003-EF00440F6200}"/>
              </a:ext>
            </a:extLst>
          </p:cNvPr>
          <p:cNvSpPr txBox="1">
            <a:spLocks/>
          </p:cNvSpPr>
          <p:nvPr/>
        </p:nvSpPr>
        <p:spPr>
          <a:xfrm>
            <a:off x="557597" y="774421"/>
            <a:ext cx="5642312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err="1"/>
              <a:t>Théorie</a:t>
            </a:r>
            <a:r>
              <a:rPr lang="en-US" sz="5400"/>
              <a:t> du signal</a:t>
            </a:r>
            <a:endParaRPr lang="fr-FR"/>
          </a:p>
          <a:p>
            <a:r>
              <a:rPr lang="en-US" sz="5400"/>
              <a:t>- Tom G.</a:t>
            </a:r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CF3CC673-AC0D-4B70-989E-D602B838E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" b="762"/>
          <a:stretch/>
        </p:blipFill>
        <p:spPr>
          <a:xfrm>
            <a:off x="7909874" y="928496"/>
            <a:ext cx="2663639" cy="53081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8C64467-0E00-4C08-958A-65980BCFBC10}"/>
              </a:ext>
            </a:extLst>
          </p:cNvPr>
          <p:cNvSpPr txBox="1"/>
          <p:nvPr/>
        </p:nvSpPr>
        <p:spPr>
          <a:xfrm>
            <a:off x="8396749" y="199737"/>
            <a:ext cx="167354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/>
              <a:t>Menu</a:t>
            </a:r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C7E7A42-A7AB-4F7D-B8F1-74373A1F8957}"/>
              </a:ext>
            </a:extLst>
          </p:cNvPr>
          <p:cNvCxnSpPr/>
          <p:nvPr/>
        </p:nvCxnSpPr>
        <p:spPr>
          <a:xfrm>
            <a:off x="8169030" y="666261"/>
            <a:ext cx="2110153" cy="97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3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0542BF52DBA0448686BF292A52DBE5" ma:contentTypeVersion="7" ma:contentTypeDescription="Crée un document." ma:contentTypeScope="" ma:versionID="a095c02a9b622228aa78a1f8ee3e564b">
  <xsd:schema xmlns:xsd="http://www.w3.org/2001/XMLSchema" xmlns:xs="http://www.w3.org/2001/XMLSchema" xmlns:p="http://schemas.microsoft.com/office/2006/metadata/properties" xmlns:ns2="e09b5bef-3cdf-4880-8564-7ccb7c61cc5a" targetNamespace="http://schemas.microsoft.com/office/2006/metadata/properties" ma:root="true" ma:fieldsID="ee3d6ee7f4a76d36f26c639f0dbaea71" ns2:_="">
    <xsd:import namespace="e09b5bef-3cdf-4880-8564-7ccb7c61cc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b5bef-3cdf-4880-8564-7ccb7c61c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82976-9BF7-4A07-8CF2-2B1C895179A6}">
  <ds:schemaRefs>
    <ds:schemaRef ds:uri="e09b5bef-3cdf-4880-8564-7ccb7c61cc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0248FD-6E11-4C23-9F54-CCD1A7A2B0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722C2F-94DE-4FB1-B0D9-D7DDAFFCE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Office Theme</vt:lpstr>
      <vt:lpstr>Projet transverse L3</vt:lpstr>
      <vt:lpstr>Notre projet</vt:lpstr>
      <vt:lpstr>Nos outils</vt:lpstr>
      <vt:lpstr>Dodgin - (Système linéaire) Karis</vt:lpstr>
      <vt:lpstr>Niveau 1</vt:lpstr>
      <vt:lpstr>Leçon n°1</vt:lpstr>
      <vt:lpstr>Présentation PowerPoint</vt:lpstr>
      <vt:lpstr> Le joueur a perdu</vt:lpstr>
      <vt:lpstr>Présentation PowerPoint</vt:lpstr>
      <vt:lpstr>Présentation PowerPoint</vt:lpstr>
      <vt:lpstr>Amplitude Mode</vt:lpstr>
      <vt:lpstr>Phase Mode</vt:lpstr>
      <vt:lpstr>Froggy (Théorie des graphes)   - Houssam </vt:lpstr>
      <vt:lpstr>Présentation PowerPoint</vt:lpstr>
      <vt:lpstr>Présentation PowerPoint</vt:lpstr>
      <vt:lpstr>Quiz Time (Cryptographie)   - Jules</vt:lpstr>
      <vt:lpstr>Quiz Time (Cryptographie)</vt:lpstr>
      <vt:lpstr>WebPG (Web)  - Tom C.</vt:lpstr>
      <vt:lpstr>WebPG (Web)</vt:lpstr>
      <vt:lpstr>WebPG (Web)</vt:lpstr>
      <vt:lpstr>WebPG (Web)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transverse L3</dc:title>
  <dc:creator>Karis GWET</dc:creator>
  <cp:revision>38</cp:revision>
  <dcterms:created xsi:type="dcterms:W3CDTF">2021-01-14T21:20:57Z</dcterms:created>
  <dcterms:modified xsi:type="dcterms:W3CDTF">2021-01-15T13:42:25Z</dcterms:modified>
</cp:coreProperties>
</file>