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1405-B487-4375-8E82-7DF66D6C1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2E37-5823-4BD4-8B5C-4D84702D85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4650" y="141605"/>
            <a:ext cx="11239500" cy="52622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普通的卡牌大冒险（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 0.0.2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1.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手牌上限为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2.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当你使用一张卡牌后，它会进入弃牌区，在你结束回合后，弃牌区的卡牌会回到牌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库参加抽牌（除了反制和毁天灭地）。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3.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结束回合后，怪物自动行动，怪物有三种行动模式：攻击、魔法攻击、叠甲。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4.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次级治疗术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回血    冰霜之地传送门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抽取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张并对对方造成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点伤害    手炮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对敌方造成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点伤害       普通一拳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对敌方造成等同于当前攻击力的伤害        火箭重拳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对敌方造成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(4+1.2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倍攻击力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的伤害     上勾重拳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对敌方造成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(7+1.1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倍攻击力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的伤害         裂地重拳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对敌方造成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(3+1.0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倍攻击力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的伤害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同时造成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点破甲伤害     毁天灭地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对敌方造成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点魔法攻击       全副武装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为自身提供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点护甲       反制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当你收到伤害时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对方受到其造成伤害的一半的伤害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5.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破甲伤害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对护甲额外造成额外伤害        魔法攻击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无视护甲造成伤害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6.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人物属性当前版本无法设定与调整，敬请期待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演示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826037071@qq.com</dc:creator>
  <cp:lastModifiedBy>卡尔捷斯</cp:lastModifiedBy>
  <cp:revision>3</cp:revision>
  <dcterms:created xsi:type="dcterms:W3CDTF">2020-06-03T12:51:00Z</dcterms:created>
  <dcterms:modified xsi:type="dcterms:W3CDTF">2020-06-03T13:10:38Z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