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75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7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95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7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2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8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6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0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86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AA0F-7FC8-410B-9D77-CF5AB5EB9D2B}" type="datetimeFigureOut">
              <a:rPr lang="ru-RU" smtClean="0"/>
              <a:t>19.07.2022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2F6-682E-43EB-9159-B164CAA244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1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4960" y="19925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ru-RU" dirty="0" smtClean="0"/>
              <a:t>Автоматизация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Анализ пользовательского взаимодействия с карточками статей</a:t>
            </a:r>
          </a:p>
        </p:txBody>
      </p:sp>
    </p:spTree>
    <p:extLst>
      <p:ext uri="{BB962C8B-B14F-4D97-AF65-F5344CB8AC3E}">
        <p14:creationId xmlns:p14="http://schemas.microsoft.com/office/powerpoint/2010/main" val="146387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</a:t>
            </a:r>
            <a:r>
              <a:rPr lang="ru-RU" dirty="0" err="1" smtClean="0"/>
              <a:t>дашборда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922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sz="3600" dirty="0" smtClean="0">
                <a:solidFill>
                  <a:srgbClr val="1A1B22"/>
                </a:solidFill>
                <a:latin typeface="YS Text"/>
              </a:rPr>
              <a:t>Необходимо </a:t>
            </a:r>
            <a:r>
              <a:rPr lang="ru-RU" sz="3600" dirty="0">
                <a:solidFill>
                  <a:srgbClr val="1A1B22"/>
                </a:solidFill>
                <a:latin typeface="YS Text"/>
              </a:rPr>
              <a:t>ответить на следующие </a:t>
            </a:r>
            <a:r>
              <a:rPr lang="ru-RU" sz="3600" dirty="0" smtClean="0">
                <a:solidFill>
                  <a:srgbClr val="1A1B22"/>
                </a:solidFill>
                <a:latin typeface="YS Text"/>
              </a:rPr>
              <a:t>вопросы: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ru-RU" dirty="0" smtClean="0"/>
              <a:t> Сколько </a:t>
            </a:r>
            <a:r>
              <a:rPr lang="ru-RU" dirty="0"/>
              <a:t>взаимодействий пользователей с карточками происходит в системе с разбивкой по темам карточек?</a:t>
            </a:r>
          </a:p>
          <a:p>
            <a:pPr lvl="0"/>
            <a:r>
              <a:rPr lang="ru-RU" dirty="0" smtClean="0"/>
              <a:t> Как </a:t>
            </a:r>
            <a:r>
              <a:rPr lang="ru-RU" dirty="0"/>
              <a:t>много карточек генерируют источники с разными темами?</a:t>
            </a:r>
          </a:p>
          <a:p>
            <a:pPr lvl="0"/>
            <a:r>
              <a:rPr lang="ru-RU" dirty="0" smtClean="0"/>
              <a:t> Как </a:t>
            </a:r>
            <a:r>
              <a:rPr lang="ru-RU" dirty="0"/>
              <a:t>соотносятся темы карточек и темы источников?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474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ru-RU" dirty="0" smtClean="0"/>
              <a:t>При изучении данных в </a:t>
            </a:r>
            <a:r>
              <a:rPr lang="en-US" dirty="0" err="1" smtClean="0"/>
              <a:t>dash_visits</a:t>
            </a:r>
            <a:r>
              <a:rPr lang="ru-RU" dirty="0" smtClean="0"/>
              <a:t> выяснили что в таблице: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82239"/>
            <a:ext cx="10515600" cy="3494723"/>
          </a:xfrm>
        </p:spPr>
        <p:txBody>
          <a:bodyPr>
            <a:normAutofit/>
          </a:bodyPr>
          <a:lstStyle/>
          <a:p>
            <a:r>
              <a:rPr lang="ru-RU" dirty="0" smtClean="0"/>
              <a:t>сохранены события в промежутке между 18:00 и </a:t>
            </a:r>
            <a:r>
              <a:rPr lang="ru-RU" dirty="0" smtClean="0"/>
              <a:t>19:00, 24 </a:t>
            </a:r>
            <a:r>
              <a:rPr lang="ru-RU" dirty="0" smtClean="0"/>
              <a:t>сентября 2019 года (60 минут);</a:t>
            </a:r>
          </a:p>
          <a:p>
            <a:r>
              <a:rPr lang="ru-RU" dirty="0" smtClean="0"/>
              <a:t>всего 6 возрастных групп;</a:t>
            </a:r>
          </a:p>
          <a:p>
            <a:r>
              <a:rPr lang="ru-RU" dirty="0" smtClean="0"/>
              <a:t>есть 25 тем карточек и 26 тем источников.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88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взаимодействия  "События по темам карточек"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2475" b="3662"/>
          <a:stretch/>
        </p:blipFill>
        <p:spPr>
          <a:xfrm>
            <a:off x="3169920" y="1933302"/>
            <a:ext cx="8595360" cy="4676503"/>
          </a:xfrm>
        </p:spPr>
      </p:pic>
      <p:sp>
        <p:nvSpPr>
          <p:cNvPr id="5" name="TextBox 4"/>
          <p:cNvSpPr txBox="1"/>
          <p:nvPr/>
        </p:nvSpPr>
        <p:spPr>
          <a:xfrm>
            <a:off x="592183" y="2046514"/>
            <a:ext cx="20552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Около 60 тысяч событий происходит взаимодействий пользователей с карточками в системе с разбивкой по темам карточек , но наука делает больше всего событий: 4,3к. Также в топе отношения, общество, интересные факты, Россия</a:t>
            </a:r>
          </a:p>
        </p:txBody>
      </p:sp>
    </p:spTree>
    <p:extLst>
      <p:ext uri="{BB962C8B-B14F-4D97-AF65-F5344CB8AC3E}">
        <p14:creationId xmlns:p14="http://schemas.microsoft.com/office/powerpoint/2010/main" val="135051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взаимодействия  «% События по темам карточек»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6" y="1708763"/>
            <a:ext cx="8035833" cy="4468200"/>
          </a:xfrm>
        </p:spPr>
      </p:pic>
      <p:sp>
        <p:nvSpPr>
          <p:cNvPr id="3" name="TextBox 2"/>
          <p:cNvSpPr txBox="1"/>
          <p:nvPr/>
        </p:nvSpPr>
        <p:spPr>
          <a:xfrm>
            <a:off x="505096" y="2029096"/>
            <a:ext cx="25167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Больше всего предметов генерируют с источниками: России, полезные советы, путешествия, знаменитости, кино и семейные отношения. Остальные тематики не набирают больше 5% от всего.</a:t>
            </a:r>
          </a:p>
        </p:txBody>
      </p:sp>
    </p:spTree>
    <p:extLst>
      <p:ext uri="{BB962C8B-B14F-4D97-AF65-F5344CB8AC3E}">
        <p14:creationId xmlns:p14="http://schemas.microsoft.com/office/powerpoint/2010/main" val="84506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r>
              <a:rPr lang="ru-RU" dirty="0" smtClean="0"/>
              <a:t>События по темам источников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3" t="4277" r="12400" b="6263"/>
          <a:stretch/>
        </p:blipFill>
        <p:spPr>
          <a:xfrm>
            <a:off x="3213461" y="1116256"/>
            <a:ext cx="8508276" cy="5435483"/>
          </a:xfrm>
        </p:spPr>
      </p:pic>
      <p:sp>
        <p:nvSpPr>
          <p:cNvPr id="6" name="TextBox 5"/>
          <p:cNvSpPr txBox="1"/>
          <p:nvPr/>
        </p:nvSpPr>
        <p:spPr>
          <a:xfrm>
            <a:off x="461554" y="1802673"/>
            <a:ext cx="2586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Больше всего событий по темам источников, это: Семейные отношения(10,73%), Россия(9,60%), полезные советы(8,84%) и знаменитости(7,74%).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44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«Темы источников – темы карточек»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8007" r="12967" b="39264"/>
          <a:stretch/>
        </p:blipFill>
        <p:spPr>
          <a:xfrm>
            <a:off x="838200" y="1690688"/>
            <a:ext cx="10515600" cy="4319452"/>
          </a:xfrm>
        </p:spPr>
      </p:pic>
    </p:spTree>
    <p:extLst>
      <p:ext uri="{BB962C8B-B14F-4D97-AF65-F5344CB8AC3E}">
        <p14:creationId xmlns:p14="http://schemas.microsoft.com/office/powerpoint/2010/main" val="135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вывод и рекомендации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1 Около 60 тысяч событий происходит взаимодействий пользователей с карточками в системе с разбивкой по темам карточек , но наука делает больше всего событий: 4,3к. Также в топе отношения, общество, интересные факты, Россия. </a:t>
            </a:r>
          </a:p>
          <a:p>
            <a:r>
              <a:rPr lang="ru-RU" dirty="0" smtClean="0"/>
              <a:t>2 Больше всего предметов генерируют с источниками: России, полезные советы, путешествия, знаменитости, кино и семейные отношения. Остальные тематики не набирают больше 5% от всего.</a:t>
            </a:r>
          </a:p>
          <a:p>
            <a:r>
              <a:rPr lang="ru-RU" dirty="0" smtClean="0"/>
              <a:t>3 Больше всего </a:t>
            </a:r>
            <a:r>
              <a:rPr lang="ru-RU" dirty="0" smtClean="0"/>
              <a:t>соотношений тем карточек и тем источников </a:t>
            </a:r>
            <a:r>
              <a:rPr lang="ru-RU" dirty="0" smtClean="0"/>
              <a:t>между </a:t>
            </a:r>
            <a:r>
              <a:rPr lang="ru-RU" dirty="0" smtClean="0"/>
              <a:t>Рассказами и путешествиями (4587),  а так же между обществом </a:t>
            </a:r>
            <a:r>
              <a:rPr lang="ru-RU" dirty="0" smtClean="0"/>
              <a:t>и </a:t>
            </a:r>
            <a:r>
              <a:rPr lang="ru-RU" dirty="0" smtClean="0"/>
              <a:t>Россия (3471).</a:t>
            </a:r>
            <a:endParaRPr lang="ru-RU" dirty="0" smtClean="0"/>
          </a:p>
          <a:p>
            <a:r>
              <a:rPr lang="ru-RU" dirty="0" smtClean="0"/>
              <a:t>Самый пик активности </a:t>
            </a:r>
            <a:r>
              <a:rPr lang="ru-RU" dirty="0" smtClean="0"/>
              <a:t>пользователей по времени </a:t>
            </a:r>
            <a:r>
              <a:rPr lang="ru-RU" dirty="0" smtClean="0"/>
              <a:t>составляет в 18:58. </a:t>
            </a:r>
          </a:p>
          <a:p>
            <a:r>
              <a:rPr lang="ru-RU" dirty="0" smtClean="0"/>
              <a:t>Рекомендую обратить внимание и поискать технические причины нулевого количества активностей с карточками с 34 по 52 минуты</a:t>
            </a:r>
            <a:r>
              <a:rPr lang="ru-RU" dirty="0" smtClean="0"/>
              <a:t>.</a:t>
            </a:r>
          </a:p>
          <a:p>
            <a:r>
              <a:rPr lang="ru-RU" dirty="0"/>
              <a:t>данную информацию </a:t>
            </a:r>
            <a:r>
              <a:rPr lang="ru-RU" dirty="0" smtClean="0"/>
              <a:t>мы получили от «данные </a:t>
            </a:r>
            <a:r>
              <a:rPr lang="ru-RU" dirty="0" err="1" smtClean="0"/>
              <a:t>Яндекс.Дзен</a:t>
            </a:r>
            <a:r>
              <a:rPr lang="ru-RU" dirty="0" smtClean="0"/>
              <a:t>» 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770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346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YS Text</vt:lpstr>
      <vt:lpstr>Тема Office</vt:lpstr>
      <vt:lpstr>Автоматизация</vt:lpstr>
      <vt:lpstr>Цели и задачи дашборда</vt:lpstr>
      <vt:lpstr>При изучении данных в dash_visits выяснили что в таблице:</vt:lpstr>
      <vt:lpstr>История взаимодействия  "События по темам карточек"</vt:lpstr>
      <vt:lpstr>История взаимодействия  «% События по темам карточек»</vt:lpstr>
      <vt:lpstr>События по темам источников</vt:lpstr>
      <vt:lpstr>«Темы источников – темы карточек»</vt:lpstr>
      <vt:lpstr>Общий вывод и рекомендации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</dc:title>
  <dc:creator>Екатерина Чебыкина</dc:creator>
  <cp:lastModifiedBy>Екатерина Чебыкина</cp:lastModifiedBy>
  <cp:revision>10</cp:revision>
  <dcterms:created xsi:type="dcterms:W3CDTF">2022-07-18T12:54:54Z</dcterms:created>
  <dcterms:modified xsi:type="dcterms:W3CDTF">2022-07-19T10:05:32Z</dcterms:modified>
</cp:coreProperties>
</file>