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E8662-0F2D-E736-2776-1BC3600C8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00907E-673C-C10F-B68B-7914CE5E0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3ED465-96AC-F75B-FC90-BF7E6147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0440-5730-47AC-8A06-85A56C9F523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AF579D-010A-0CB3-8887-6BEF6111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859988-8AC7-493A-6285-F429B2A0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BD19-331C-491D-BD3C-E4CC118627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6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A725B-72CF-89A4-5754-105A4D13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AA2B29-DE8D-9F72-B1A4-9410AA399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09DA9F-EC9E-996D-FAFA-212479B5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0440-5730-47AC-8A06-85A56C9F523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9693E3-8273-9420-32AE-711A980E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4A7A1B-BD2D-D57E-82DD-3DEC82A1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BD19-331C-491D-BD3C-E4CC118627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89C202-019F-70DF-19F5-E264AF9AA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870F02-34E6-6B67-57D7-8273ACEA2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0980C8-44BC-B53A-9A47-9AE0306B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0440-5730-47AC-8A06-85A56C9F523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0669AB-10BA-BEF2-E572-6A7BCFA4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81459-C37D-EBF0-4E59-F81934E3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BD19-331C-491D-BD3C-E4CC118627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640A5-E303-255E-06B2-457FE876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FDA119-DB46-CCC1-A8A1-7EA362E86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4E678D-B875-4F09-5D0A-F822FBCE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0440-5730-47AC-8A06-85A56C9F523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FC4F4F-F140-5F4E-75C0-B57D04E8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FB952A-3A8A-AE60-EB38-D7CA9AC0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BD19-331C-491D-BD3C-E4CC118627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D4B01-906D-D14A-2120-43BDC7D8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6D6705-0BFE-FAA4-8294-817572D0A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71CCA5-C72B-01EC-7C35-99473814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0440-5730-47AC-8A06-85A56C9F523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6E247C-A8CE-F550-56D8-2CA33A04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EEDF89-5BDD-9BDA-8A68-F4A6B5E3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BD19-331C-491D-BD3C-E4CC118627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8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93552-1839-0674-8F90-0A440902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F23A25-B4E8-DF09-3CCE-1C6DF83D7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698A30-31CD-5352-BC56-C324508A0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F667CE-CA27-988A-0138-EC893324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0440-5730-47AC-8A06-85A56C9F523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6E1E85-A73D-35EE-0318-B1082AB4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AF992D-A6B4-314A-DD7C-56DD47FF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BD19-331C-491D-BD3C-E4CC118627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2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E2342-EA50-4184-675A-233F27C9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2A4BE6-8DFF-4C94-283F-B86FB18DF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8D6F31-48F2-AD48-4AB6-E409D37B5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5956610-89B3-D037-12BF-281D90D07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480C43-066A-1DDC-2E4E-C54E19CFE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B839DA-C417-4ADC-2619-533EA037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0440-5730-47AC-8A06-85A56C9F523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48AA7AB-AC24-C1A7-70D6-75378B18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654C31-EE7A-6D66-DFFC-28EA00D9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BD19-331C-491D-BD3C-E4CC118627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0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84093-F481-10D6-50BC-626B1304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C4A18C-D8B4-A85E-F951-93502612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0440-5730-47AC-8A06-85A56C9F523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D31909-1D60-6235-4DA8-41566720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074FA0-49C6-E85D-9610-92C0E40F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BD19-331C-491D-BD3C-E4CC118627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8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661B22-61CF-56C4-88A2-6AD4E08F7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0440-5730-47AC-8A06-85A56C9F523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B79BF82-AD31-912E-4370-59F2EEEC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60AC16-CC9C-45A9-D4B6-5466145E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BD19-331C-491D-BD3C-E4CC118627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9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1A572-BD16-4C2C-1D52-B0386CE6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E9A1AD-585D-BFFF-0FAB-782C1AF85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3BF031-89E5-BF31-B243-919E9DB5A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26CCE7-9522-C7EC-CF97-F326557B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0440-5730-47AC-8A06-85A56C9F523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F41C07-C351-C69F-6526-C243BAB3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AAE550-E22C-C2F2-AA17-C5715652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BD19-331C-491D-BD3C-E4CC118627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7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55EBA-254A-CCD4-2D40-69708237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A07DF9-107F-3268-4F12-21E3BF121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6B460D-0431-991E-67D0-C5D872691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6096FB-9794-C4AF-314F-218FFB81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0440-5730-47AC-8A06-85A56C9F523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183EDD-B97E-EBAA-E9F6-4CB988F4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928571-A062-7345-6F2A-8769F3EC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BD19-331C-491D-BD3C-E4CC118627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7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C7CA67-550E-2476-8A80-B41487C2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DD7799-FAC0-8B6E-40AB-D4EFF84DE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375E86-5531-9CD6-C4E4-7656DBA19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10440-5730-47AC-8A06-85A56C9F523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75D9E9-D522-5D4D-5836-9A51325A7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58878D-992B-ECE3-2B90-2FCF3122B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BD19-331C-491D-BD3C-E4CC118627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9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Armazenamento de Acesso Direto 5">
            <a:extLst>
              <a:ext uri="{FF2B5EF4-FFF2-40B4-BE49-F238E27FC236}">
                <a16:creationId xmlns:a16="http://schemas.microsoft.com/office/drawing/2014/main" id="{3D667D29-D5AA-DDBA-8456-78D4E0F92B43}"/>
              </a:ext>
            </a:extLst>
          </p:cNvPr>
          <p:cNvSpPr/>
          <p:nvPr/>
        </p:nvSpPr>
        <p:spPr>
          <a:xfrm>
            <a:off x="2975113" y="4306957"/>
            <a:ext cx="5963478" cy="265044"/>
          </a:xfrm>
          <a:prstGeom prst="flowChartMagneticDru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0FA8074C-AEB2-94F0-6D46-51435F837DB2}"/>
              </a:ext>
            </a:extLst>
          </p:cNvPr>
          <p:cNvSpPr/>
          <p:nvPr/>
        </p:nvSpPr>
        <p:spPr>
          <a:xfrm>
            <a:off x="7202556" y="1815547"/>
            <a:ext cx="1736035" cy="3154017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ilindro 3">
            <a:extLst>
              <a:ext uri="{FF2B5EF4-FFF2-40B4-BE49-F238E27FC236}">
                <a16:creationId xmlns:a16="http://schemas.microsoft.com/office/drawing/2014/main" id="{B659CA4E-2C16-98ED-5173-137FB8DDDF75}"/>
              </a:ext>
            </a:extLst>
          </p:cNvPr>
          <p:cNvSpPr/>
          <p:nvPr/>
        </p:nvSpPr>
        <p:spPr>
          <a:xfrm>
            <a:off x="2623930" y="1815548"/>
            <a:ext cx="1736035" cy="3154017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4723A22-8052-22AA-21E1-21AA4105AE8D}"/>
                  </a:ext>
                </a:extLst>
              </p:cNvPr>
              <p:cNvSpPr txBox="1"/>
              <p:nvPr/>
            </p:nvSpPr>
            <p:spPr>
              <a:xfrm>
                <a:off x="2776329" y="1417983"/>
                <a:ext cx="1431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𝐿𝑇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01 </m:t>
                      </m:r>
                      <m:sSup>
                        <m:sSup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4723A22-8052-22AA-21E1-21AA4105A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329" y="1417983"/>
                <a:ext cx="143123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A0C289D-08C3-8862-E5DF-73DA3DD0B243}"/>
                  </a:ext>
                </a:extLst>
              </p:cNvPr>
              <p:cNvSpPr txBox="1"/>
              <p:nvPr/>
            </p:nvSpPr>
            <p:spPr>
              <a:xfrm>
                <a:off x="7401338" y="1417983"/>
                <a:ext cx="1338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𝐿𝑇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02 </m:t>
                      </m:r>
                      <m:sSup>
                        <m:sSup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A0C289D-08C3-8862-E5DF-73DA3DD0B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338" y="1417983"/>
                <a:ext cx="133846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uxograma: Agrupar 8">
            <a:extLst>
              <a:ext uri="{FF2B5EF4-FFF2-40B4-BE49-F238E27FC236}">
                <a16:creationId xmlns:a16="http://schemas.microsoft.com/office/drawing/2014/main" id="{A2179234-1719-05E1-E5D7-8C1FB2EF2CC7}"/>
              </a:ext>
            </a:extLst>
          </p:cNvPr>
          <p:cNvSpPr/>
          <p:nvPr/>
        </p:nvSpPr>
        <p:spPr>
          <a:xfrm rot="5400000">
            <a:off x="5472511" y="4034712"/>
            <a:ext cx="489294" cy="809535"/>
          </a:xfrm>
          <a:prstGeom prst="flowChartCol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luxograma: Atraso 9">
            <a:extLst>
              <a:ext uri="{FF2B5EF4-FFF2-40B4-BE49-F238E27FC236}">
                <a16:creationId xmlns:a16="http://schemas.microsoft.com/office/drawing/2014/main" id="{DD75DC0B-4E9A-9EC1-38BB-465D770FBE18}"/>
              </a:ext>
            </a:extLst>
          </p:cNvPr>
          <p:cNvSpPr/>
          <p:nvPr/>
        </p:nvSpPr>
        <p:spPr>
          <a:xfrm rot="16200000">
            <a:off x="5488056" y="3375995"/>
            <a:ext cx="473763" cy="593032"/>
          </a:xfrm>
          <a:prstGeom prst="flowChartDela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9CC62B62-0AE8-94CD-785B-A2B1758D0CFA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flipH="1">
            <a:off x="5717158" y="3909393"/>
            <a:ext cx="7780" cy="530087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B0FF821-85DF-874B-DE9F-FF7E7F366A5E}"/>
              </a:ext>
            </a:extLst>
          </p:cNvPr>
          <p:cNvSpPr txBox="1"/>
          <p:nvPr/>
        </p:nvSpPr>
        <p:spPr>
          <a:xfrm>
            <a:off x="5222147" y="3108244"/>
            <a:ext cx="100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Válvula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7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Franchesco Sanches dos Santos</dc:creator>
  <cp:lastModifiedBy>Franchesco Sanches dos Santos</cp:lastModifiedBy>
  <cp:revision>1</cp:revision>
  <dcterms:created xsi:type="dcterms:W3CDTF">2022-11-28T23:11:14Z</dcterms:created>
  <dcterms:modified xsi:type="dcterms:W3CDTF">2022-11-28T23:21:27Z</dcterms:modified>
</cp:coreProperties>
</file>