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251999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3"/>
  </p:normalViewPr>
  <p:slideViewPr>
    <p:cSldViewPr snapToGrid="0">
      <p:cViewPr>
        <p:scale>
          <a:sx n="64" d="100"/>
          <a:sy n="64" d="100"/>
        </p:scale>
        <p:origin x="-3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472842"/>
            <a:ext cx="18899981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4726842"/>
            <a:ext cx="1889998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281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57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479142"/>
            <a:ext cx="5433745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479142"/>
            <a:ext cx="1598623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7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51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243636"/>
            <a:ext cx="2173497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6022609"/>
            <a:ext cx="2173497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66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395710"/>
            <a:ext cx="107099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395710"/>
            <a:ext cx="107099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64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479143"/>
            <a:ext cx="21734978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206137"/>
            <a:ext cx="10660770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287331"/>
            <a:ext cx="10660770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206137"/>
            <a:ext cx="10713272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287331"/>
            <a:ext cx="10713272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76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336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914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599969"/>
            <a:ext cx="812764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295767"/>
            <a:ext cx="12757487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699862"/>
            <a:ext cx="812764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653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599969"/>
            <a:ext cx="812764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295767"/>
            <a:ext cx="12757487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699862"/>
            <a:ext cx="812764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4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479143"/>
            <a:ext cx="2173497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395710"/>
            <a:ext cx="2173497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8341239"/>
            <a:ext cx="566999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8341239"/>
            <a:ext cx="850499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8341239"/>
            <a:ext cx="566999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284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3" name="Curved Connector 622">
            <a:extLst>
              <a:ext uri="{FF2B5EF4-FFF2-40B4-BE49-F238E27FC236}">
                <a16:creationId xmlns:a16="http://schemas.microsoft.com/office/drawing/2014/main" id="{532832FA-808D-9B6C-86F3-60AD25BACB8B}"/>
              </a:ext>
            </a:extLst>
          </p:cNvPr>
          <p:cNvCxnSpPr>
            <a:cxnSpLocks/>
            <a:stCxn id="622" idx="0"/>
            <a:endCxn id="438" idx="2"/>
          </p:cNvCxnSpPr>
          <p:nvPr/>
        </p:nvCxnSpPr>
        <p:spPr>
          <a:xfrm rot="5400000" flipH="1" flipV="1">
            <a:off x="9196403" y="3299276"/>
            <a:ext cx="421901" cy="3628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57ECCC78-1F68-96E9-AC12-F844589A4A8A}"/>
              </a:ext>
            </a:extLst>
          </p:cNvPr>
          <p:cNvCxnSpPr>
            <a:cxnSpLocks/>
            <a:stCxn id="366" idx="2"/>
            <a:endCxn id="375" idx="0"/>
          </p:cNvCxnSpPr>
          <p:nvPr/>
        </p:nvCxnSpPr>
        <p:spPr>
          <a:xfrm rot="5400000">
            <a:off x="5408496" y="6754300"/>
            <a:ext cx="572674" cy="81794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1374E83E-0D26-F0BD-E876-87AE6392C723}"/>
              </a:ext>
            </a:extLst>
          </p:cNvPr>
          <p:cNvCxnSpPr>
            <a:cxnSpLocks/>
            <a:stCxn id="366" idx="2"/>
            <a:endCxn id="394" idx="0"/>
          </p:cNvCxnSpPr>
          <p:nvPr/>
        </p:nvCxnSpPr>
        <p:spPr>
          <a:xfrm rot="16200000" flipH="1">
            <a:off x="6624709" y="6356029"/>
            <a:ext cx="560598" cy="160240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>
            <a:extLst>
              <a:ext uri="{FF2B5EF4-FFF2-40B4-BE49-F238E27FC236}">
                <a16:creationId xmlns:a16="http://schemas.microsoft.com/office/drawing/2014/main" id="{E0BA179E-8F7D-0FFB-20E5-99BCEC97BC36}"/>
              </a:ext>
            </a:extLst>
          </p:cNvPr>
          <p:cNvCxnSpPr>
            <a:cxnSpLocks/>
            <a:stCxn id="121" idx="2"/>
            <a:endCxn id="358" idx="0"/>
          </p:cNvCxnSpPr>
          <p:nvPr/>
        </p:nvCxnSpPr>
        <p:spPr>
          <a:xfrm rot="16200000" flipH="1">
            <a:off x="6498947" y="3956828"/>
            <a:ext cx="1284616" cy="39315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>
            <a:extLst>
              <a:ext uri="{FF2B5EF4-FFF2-40B4-BE49-F238E27FC236}">
                <a16:creationId xmlns:a16="http://schemas.microsoft.com/office/drawing/2014/main" id="{788F1BF2-C0E8-5644-10F2-657444231C58}"/>
              </a:ext>
            </a:extLst>
          </p:cNvPr>
          <p:cNvCxnSpPr>
            <a:cxnSpLocks/>
            <a:stCxn id="88" idx="2"/>
            <a:endCxn id="259" idx="0"/>
          </p:cNvCxnSpPr>
          <p:nvPr/>
        </p:nvCxnSpPr>
        <p:spPr>
          <a:xfrm rot="16200000" flipH="1">
            <a:off x="5398984" y="3431064"/>
            <a:ext cx="464426" cy="24204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DAAD5C1D-4911-211E-3160-0EF651A33620}"/>
              </a:ext>
            </a:extLst>
          </p:cNvPr>
          <p:cNvCxnSpPr>
            <a:cxnSpLocks/>
            <a:stCxn id="88" idx="2"/>
            <a:endCxn id="216" idx="0"/>
          </p:cNvCxnSpPr>
          <p:nvPr/>
        </p:nvCxnSpPr>
        <p:spPr>
          <a:xfrm rot="5400000">
            <a:off x="4838640" y="3031995"/>
            <a:ext cx="383652" cy="95941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993522E-3940-E734-710E-38237E16DBB6}"/>
              </a:ext>
            </a:extLst>
          </p:cNvPr>
          <p:cNvCxnSpPr>
            <a:cxnSpLocks/>
            <a:stCxn id="88" idx="2"/>
            <a:endCxn id="96" idx="0"/>
          </p:cNvCxnSpPr>
          <p:nvPr/>
        </p:nvCxnSpPr>
        <p:spPr>
          <a:xfrm rot="5400000">
            <a:off x="4806920" y="3583061"/>
            <a:ext cx="966441" cy="44006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2D15F5E2-5A2E-33C9-7E2D-EB0E6EF8217E}"/>
              </a:ext>
            </a:extLst>
          </p:cNvPr>
          <p:cNvCxnSpPr>
            <a:cxnSpLocks/>
            <a:stCxn id="88" idx="1"/>
            <a:endCxn id="87" idx="0"/>
          </p:cNvCxnSpPr>
          <p:nvPr/>
        </p:nvCxnSpPr>
        <p:spPr>
          <a:xfrm rot="10800000" flipV="1">
            <a:off x="4342469" y="3110738"/>
            <a:ext cx="644920" cy="57414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F12F6B5E-55EF-BBEB-8460-0951A7609CBF}"/>
              </a:ext>
            </a:extLst>
          </p:cNvPr>
          <p:cNvCxnSpPr>
            <a:cxnSpLocks/>
            <a:stCxn id="202" idx="0"/>
            <a:endCxn id="121" idx="2"/>
          </p:cNvCxnSpPr>
          <p:nvPr/>
        </p:nvCxnSpPr>
        <p:spPr>
          <a:xfrm rot="16200000" flipV="1">
            <a:off x="7288297" y="3167479"/>
            <a:ext cx="667356" cy="135459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83DD3B-CA63-B76B-CE20-B21FDF521079}"/>
              </a:ext>
            </a:extLst>
          </p:cNvPr>
          <p:cNvSpPr/>
          <p:nvPr/>
        </p:nvSpPr>
        <p:spPr>
          <a:xfrm>
            <a:off x="6275754" y="684015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CHARACTER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DD16D1-B97C-925D-67B8-56B1BEF5EC13}"/>
              </a:ext>
            </a:extLst>
          </p:cNvPr>
          <p:cNvSpPr/>
          <p:nvPr/>
        </p:nvSpPr>
        <p:spPr>
          <a:xfrm>
            <a:off x="4467180" y="1254643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CHARACTER CONTROLLER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00C7225-427B-5267-FBAC-71E831AA1EA4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989963" y="893152"/>
            <a:ext cx="1285790" cy="361491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09EAB4-F394-190B-FC89-1BF147D73484}"/>
              </a:ext>
            </a:extLst>
          </p:cNvPr>
          <p:cNvSpPr/>
          <p:nvPr/>
        </p:nvSpPr>
        <p:spPr>
          <a:xfrm>
            <a:off x="7694655" y="322254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POS AND ROT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98330AF-F010-1C75-DD6A-F7A264D59BF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4489603" y="1352089"/>
            <a:ext cx="179533" cy="8211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5FFCF8C-E042-6BA0-EBD1-B611C0AF78CA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>
            <a:off x="7321321" y="893153"/>
            <a:ext cx="1541829" cy="800233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4A8DA6C-43C7-59C4-3F1A-6D132C610808}"/>
              </a:ext>
            </a:extLst>
          </p:cNvPr>
          <p:cNvCxnSpPr>
            <a:cxnSpLocks/>
            <a:stCxn id="428" idx="2"/>
            <a:endCxn id="14" idx="0"/>
          </p:cNvCxnSpPr>
          <p:nvPr/>
        </p:nvCxnSpPr>
        <p:spPr>
          <a:xfrm rot="5400000">
            <a:off x="8064312" y="3051763"/>
            <a:ext cx="323907" cy="1765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3A3E3C-CF66-DA5F-2FA2-7CF0CC72D186}"/>
              </a:ext>
            </a:extLst>
          </p:cNvPr>
          <p:cNvSpPr/>
          <p:nvPr/>
        </p:nvSpPr>
        <p:spPr>
          <a:xfrm>
            <a:off x="11140064" y="113023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MANAGER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B70849-C858-9680-9EA0-1ABFCF752521}"/>
              </a:ext>
            </a:extLst>
          </p:cNvPr>
          <p:cNvSpPr/>
          <p:nvPr/>
        </p:nvSpPr>
        <p:spPr>
          <a:xfrm>
            <a:off x="10284047" y="23910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MANAGE LVL DISPLAY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0806B51-9466-FB41-32C0-76D46EC31503}"/>
              </a:ext>
            </a:extLst>
          </p:cNvPr>
          <p:cNvSpPr/>
          <p:nvPr/>
        </p:nvSpPr>
        <p:spPr>
          <a:xfrm>
            <a:off x="15483348" y="127175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AMBIANCE 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A4EC0AB-CE83-D205-BD81-FF52A9BE78A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15569797" y="1515911"/>
            <a:ext cx="262216" cy="61045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C61C402-42DB-7194-90DA-B4FA2EB5FEE7}"/>
              </a:ext>
            </a:extLst>
          </p:cNvPr>
          <p:cNvSpPr/>
          <p:nvPr/>
        </p:nvSpPr>
        <p:spPr>
          <a:xfrm>
            <a:off x="14872895" y="195224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ENV.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57E54E-FEC7-DA87-DD27-387715F319CE}"/>
              </a:ext>
            </a:extLst>
          </p:cNvPr>
          <p:cNvSpPr/>
          <p:nvPr/>
        </p:nvSpPr>
        <p:spPr>
          <a:xfrm>
            <a:off x="16868040" y="214155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AMBIANT LIGHTS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3F63644-A774-7C16-F4C8-46FC02C7A647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16472714" y="1223446"/>
            <a:ext cx="451529" cy="138469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E40CD16-CC36-0522-E5F1-A73D393CE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5400000">
            <a:off x="14942273" y="2070701"/>
            <a:ext cx="153588" cy="75322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2F0EAC2-68ED-8B17-4875-8441FCF659FF}"/>
              </a:ext>
            </a:extLst>
          </p:cNvPr>
          <p:cNvSpPr/>
          <p:nvPr/>
        </p:nvSpPr>
        <p:spPr>
          <a:xfrm>
            <a:off x="15334057" y="260018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FOG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F6960F7-56CA-0662-0F9E-25B464336C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rot="16200000" flipH="1">
            <a:off x="15511425" y="2254771"/>
            <a:ext cx="229668" cy="4611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F9321B6-06DE-0238-4652-3DA1B580ECEC}"/>
              </a:ext>
            </a:extLst>
          </p:cNvPr>
          <p:cNvSpPr/>
          <p:nvPr/>
        </p:nvSpPr>
        <p:spPr>
          <a:xfrm>
            <a:off x="17086041" y="28584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AMBIANT LIGHTS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BB541B5-A8FD-7971-1E88-E9E09D6599B1}"/>
              </a:ext>
            </a:extLst>
          </p:cNvPr>
          <p:cNvCxnSpPr>
            <a:cxnSpLocks/>
            <a:stCxn id="41" idx="2"/>
            <a:endCxn id="55" idx="0"/>
          </p:cNvCxnSpPr>
          <p:nvPr/>
        </p:nvCxnSpPr>
        <p:spPr>
          <a:xfrm rot="16200000" flipH="1">
            <a:off x="17350514" y="2600140"/>
            <a:ext cx="298618" cy="21800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1E338040-37B8-E252-1A5B-72E979D8C0C2}"/>
              </a:ext>
            </a:extLst>
          </p:cNvPr>
          <p:cNvCxnSpPr>
            <a:cxnSpLocks/>
            <a:stCxn id="31" idx="2"/>
            <a:endCxn id="60" idx="0"/>
          </p:cNvCxnSpPr>
          <p:nvPr/>
        </p:nvCxnSpPr>
        <p:spPr>
          <a:xfrm rot="5400000">
            <a:off x="11162731" y="1242992"/>
            <a:ext cx="194602" cy="80563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CBDE6A1-C4BB-31AB-CE5E-E39C61455119}"/>
              </a:ext>
            </a:extLst>
          </p:cNvPr>
          <p:cNvSpPr/>
          <p:nvPr/>
        </p:nvSpPr>
        <p:spPr>
          <a:xfrm>
            <a:off x="10334433" y="174310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DISPLAY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7E76C09-73AE-8452-4F31-5D13BA247937}"/>
              </a:ext>
            </a:extLst>
          </p:cNvPr>
          <p:cNvCxnSpPr>
            <a:cxnSpLocks/>
            <a:stCxn id="60" idx="2"/>
            <a:endCxn id="32" idx="0"/>
          </p:cNvCxnSpPr>
          <p:nvPr/>
        </p:nvCxnSpPr>
        <p:spPr>
          <a:xfrm rot="5400000">
            <a:off x="10717189" y="2251022"/>
            <a:ext cx="229668" cy="5038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DFE0340-B96B-319C-6D32-79467E9A11DE}"/>
              </a:ext>
            </a:extLst>
          </p:cNvPr>
          <p:cNvSpPr/>
          <p:nvPr/>
        </p:nvSpPr>
        <p:spPr>
          <a:xfrm>
            <a:off x="6191958" y="217515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E0D8B18D-7C79-6FF6-2BEB-F62D76ACB550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 rot="5400000">
            <a:off x="6220205" y="1596825"/>
            <a:ext cx="1072868" cy="8379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14ABC77-66DD-EB8F-4797-D9C1B4526A2B}"/>
              </a:ext>
            </a:extLst>
          </p:cNvPr>
          <p:cNvSpPr/>
          <p:nvPr/>
        </p:nvSpPr>
        <p:spPr>
          <a:xfrm>
            <a:off x="3819686" y="316815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5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ON/OFF ANIMATION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4C246C2-F0CF-BB8A-890B-25C71EC19739}"/>
              </a:ext>
            </a:extLst>
          </p:cNvPr>
          <p:cNvSpPr/>
          <p:nvPr/>
        </p:nvSpPr>
        <p:spPr>
          <a:xfrm>
            <a:off x="4987390" y="290160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CONTROLLER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5F46CC0-3B3F-EDCD-7D7D-44B7753D4D0D}"/>
              </a:ext>
            </a:extLst>
          </p:cNvPr>
          <p:cNvSpPr/>
          <p:nvPr/>
        </p:nvSpPr>
        <p:spPr>
          <a:xfrm>
            <a:off x="4903605" y="189367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ROTATION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9E7FC4E4-BA88-9330-C9FB-D1F878F006A7}"/>
              </a:ext>
            </a:extLst>
          </p:cNvPr>
          <p:cNvCxnSpPr>
            <a:cxnSpLocks/>
            <a:stCxn id="6" idx="2"/>
            <a:endCxn id="89" idx="0"/>
          </p:cNvCxnSpPr>
          <p:nvPr/>
        </p:nvCxnSpPr>
        <p:spPr>
          <a:xfrm rot="16200000" flipH="1">
            <a:off x="5097798" y="1565082"/>
            <a:ext cx="220754" cy="436425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94B89D-B357-5652-1386-D13D64A69F44}"/>
              </a:ext>
            </a:extLst>
          </p:cNvPr>
          <p:cNvSpPr/>
          <p:nvPr/>
        </p:nvSpPr>
        <p:spPr>
          <a:xfrm>
            <a:off x="3645989" y="185245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MOVE 4D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06D6CB8-04E0-6FAC-4458-9EC6E3721D9E}"/>
              </a:ext>
            </a:extLst>
          </p:cNvPr>
          <p:cNvSpPr/>
          <p:nvPr/>
        </p:nvSpPr>
        <p:spPr>
          <a:xfrm>
            <a:off x="14119673" y="252410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SKYBOX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8BD68EC-99D8-3EAE-39DB-B49DB38B822B}"/>
              </a:ext>
            </a:extLst>
          </p:cNvPr>
          <p:cNvSpPr/>
          <p:nvPr/>
        </p:nvSpPr>
        <p:spPr>
          <a:xfrm>
            <a:off x="4547322" y="428631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POS AND ROT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642C5D99-D8CD-833F-011E-DECC86E32A31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5958372" y="2145232"/>
            <a:ext cx="308170" cy="120456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F8EB19B-99CA-45C5-DFA0-C6C760B51636}"/>
              </a:ext>
            </a:extLst>
          </p:cNvPr>
          <p:cNvSpPr/>
          <p:nvPr/>
        </p:nvSpPr>
        <p:spPr>
          <a:xfrm>
            <a:off x="8340366" y="169338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CCF2D8D-E69E-DF3B-BF93-B019A620C286}"/>
              </a:ext>
            </a:extLst>
          </p:cNvPr>
          <p:cNvSpPr/>
          <p:nvPr/>
        </p:nvSpPr>
        <p:spPr>
          <a:xfrm>
            <a:off x="6421894" y="309282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UI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D98EB702-9468-C41F-8C65-69DB71A3259F}"/>
              </a:ext>
            </a:extLst>
          </p:cNvPr>
          <p:cNvCxnSpPr>
            <a:cxnSpLocks/>
            <a:stCxn id="75" idx="2"/>
            <a:endCxn id="121" idx="0"/>
          </p:cNvCxnSpPr>
          <p:nvPr/>
        </p:nvCxnSpPr>
        <p:spPr>
          <a:xfrm rot="16200000" flipH="1">
            <a:off x="6580014" y="2728159"/>
            <a:ext cx="499393" cy="2299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9D114050-556E-FAE0-4AB0-99803299B0F6}"/>
              </a:ext>
            </a:extLst>
          </p:cNvPr>
          <p:cNvCxnSpPr>
            <a:cxnSpLocks/>
            <a:stCxn id="133" idx="0"/>
            <a:endCxn id="121" idx="2"/>
          </p:cNvCxnSpPr>
          <p:nvPr/>
        </p:nvCxnSpPr>
        <p:spPr>
          <a:xfrm rot="5400000" flipH="1" flipV="1">
            <a:off x="5768675" y="3680596"/>
            <a:ext cx="1345501" cy="100650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C6562A7-1E47-041D-F644-E16A7310B2C5}"/>
              </a:ext>
            </a:extLst>
          </p:cNvPr>
          <p:cNvCxnSpPr>
            <a:cxnSpLocks/>
            <a:stCxn id="133" idx="2"/>
            <a:endCxn id="724" idx="0"/>
          </p:cNvCxnSpPr>
          <p:nvPr/>
        </p:nvCxnSpPr>
        <p:spPr>
          <a:xfrm rot="5400000">
            <a:off x="5411277" y="4990227"/>
            <a:ext cx="242249" cy="81154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8E326FB-6B68-769C-44B3-B9C7501A6305}"/>
              </a:ext>
            </a:extLst>
          </p:cNvPr>
          <p:cNvSpPr/>
          <p:nvPr/>
        </p:nvSpPr>
        <p:spPr>
          <a:xfrm>
            <a:off x="12322792" y="2483695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X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DD5C2598-1161-A1DE-FA0C-9B050AF5C08D}"/>
              </a:ext>
            </a:extLst>
          </p:cNvPr>
          <p:cNvSpPr/>
          <p:nvPr/>
        </p:nvSpPr>
        <p:spPr>
          <a:xfrm>
            <a:off x="11163867" y="319409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LAYOUT</a:t>
            </a:r>
          </a:p>
        </p:txBody>
      </p: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D8D61E0C-5042-C70F-C564-BD64F2F41ABF}"/>
              </a:ext>
            </a:extLst>
          </p:cNvPr>
          <p:cNvCxnSpPr>
            <a:cxnSpLocks/>
            <a:stCxn id="145" idx="2"/>
            <a:endCxn id="156" idx="0"/>
          </p:cNvCxnSpPr>
          <p:nvPr/>
        </p:nvCxnSpPr>
        <p:spPr>
          <a:xfrm rot="5400000">
            <a:off x="12120054" y="2468568"/>
            <a:ext cx="292121" cy="115892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A7244C5D-2AE1-1712-B3B6-ACE238D8DFE8}"/>
              </a:ext>
            </a:extLst>
          </p:cNvPr>
          <p:cNvCxnSpPr>
            <a:cxnSpLocks/>
            <a:stCxn id="156" idx="1"/>
            <a:endCxn id="157" idx="0"/>
          </p:cNvCxnSpPr>
          <p:nvPr/>
        </p:nvCxnSpPr>
        <p:spPr>
          <a:xfrm rot="10800000" flipV="1">
            <a:off x="10726314" y="3403227"/>
            <a:ext cx="437552" cy="276821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D31DBDA-65B7-E12D-9466-CAABD65F2971}"/>
              </a:ext>
            </a:extLst>
          </p:cNvPr>
          <p:cNvSpPr/>
          <p:nvPr/>
        </p:nvSpPr>
        <p:spPr>
          <a:xfrm>
            <a:off x="12519827" y="351802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OBJECT X</a:t>
            </a: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F5FF616D-7737-2EC6-1B52-D8B16734BD62}"/>
              </a:ext>
            </a:extLst>
          </p:cNvPr>
          <p:cNvCxnSpPr>
            <a:cxnSpLocks/>
            <a:stCxn id="145" idx="2"/>
            <a:endCxn id="166" idx="0"/>
          </p:cNvCxnSpPr>
          <p:nvPr/>
        </p:nvCxnSpPr>
        <p:spPr>
          <a:xfrm rot="16200000" flipH="1">
            <a:off x="12636063" y="3111481"/>
            <a:ext cx="616058" cy="19703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>
            <a:extLst>
              <a:ext uri="{FF2B5EF4-FFF2-40B4-BE49-F238E27FC236}">
                <a16:creationId xmlns:a16="http://schemas.microsoft.com/office/drawing/2014/main" id="{A0F8668C-4FAD-5DBE-87D1-A74B1C00F6C8}"/>
              </a:ext>
            </a:extLst>
          </p:cNvPr>
          <p:cNvCxnSpPr>
            <a:cxnSpLocks/>
            <a:stCxn id="166" idx="2"/>
            <a:endCxn id="170" idx="0"/>
          </p:cNvCxnSpPr>
          <p:nvPr/>
        </p:nvCxnSpPr>
        <p:spPr>
          <a:xfrm rot="5400000">
            <a:off x="12801658" y="3840664"/>
            <a:ext cx="145314" cy="3365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4EE10FEF-B690-2816-C0D7-EA2700681246}"/>
              </a:ext>
            </a:extLst>
          </p:cNvPr>
          <p:cNvSpPr/>
          <p:nvPr/>
        </p:nvSpPr>
        <p:spPr>
          <a:xfrm>
            <a:off x="10785781" y="42520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F8B8C038-ADDA-F473-5940-BD5A632E8F0F}"/>
              </a:ext>
            </a:extLst>
          </p:cNvPr>
          <p:cNvCxnSpPr>
            <a:cxnSpLocks/>
            <a:stCxn id="156" idx="2"/>
            <a:endCxn id="175" idx="0"/>
          </p:cNvCxnSpPr>
          <p:nvPr/>
        </p:nvCxnSpPr>
        <p:spPr>
          <a:xfrm rot="5400000">
            <a:off x="11177766" y="3743163"/>
            <a:ext cx="639685" cy="37808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F781B29-4911-6BF0-E1EE-D39D98F78925}"/>
              </a:ext>
            </a:extLst>
          </p:cNvPr>
          <p:cNvSpPr/>
          <p:nvPr/>
        </p:nvSpPr>
        <p:spPr>
          <a:xfrm>
            <a:off x="13525657" y="408161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8A378DA6-C382-0BE5-1E43-F46E5C9B8203}"/>
              </a:ext>
            </a:extLst>
          </p:cNvPr>
          <p:cNvCxnSpPr>
            <a:cxnSpLocks/>
            <a:stCxn id="166" idx="2"/>
            <a:endCxn id="181" idx="0"/>
          </p:cNvCxnSpPr>
          <p:nvPr/>
        </p:nvCxnSpPr>
        <p:spPr>
          <a:xfrm rot="16200000" flipH="1">
            <a:off x="13472868" y="3506043"/>
            <a:ext cx="145314" cy="100583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64B4F4A-F180-A4F0-7D88-56D4BEBC68B2}"/>
              </a:ext>
            </a:extLst>
          </p:cNvPr>
          <p:cNvSpPr/>
          <p:nvPr/>
        </p:nvSpPr>
        <p:spPr>
          <a:xfrm>
            <a:off x="10203531" y="368004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7D30AF92-A82C-F6A2-7CCC-93C6D4FD6B7F}"/>
              </a:ext>
            </a:extLst>
          </p:cNvPr>
          <p:cNvSpPr/>
          <p:nvPr/>
        </p:nvSpPr>
        <p:spPr>
          <a:xfrm>
            <a:off x="12183236" y="408161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888B95E-8ACA-73DD-475E-EAD32CD98457}"/>
              </a:ext>
            </a:extLst>
          </p:cNvPr>
          <p:cNvSpPr/>
          <p:nvPr/>
        </p:nvSpPr>
        <p:spPr>
          <a:xfrm>
            <a:off x="14262440" y="320025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AMBIANCE</a:t>
            </a:r>
          </a:p>
        </p:txBody>
      </p: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232F0C1C-1892-1E7F-98F0-C9797D08F656}"/>
              </a:ext>
            </a:extLst>
          </p:cNvPr>
          <p:cNvCxnSpPr>
            <a:cxnSpLocks/>
            <a:stCxn id="145" idx="2"/>
            <a:endCxn id="186" idx="0"/>
          </p:cNvCxnSpPr>
          <p:nvPr/>
        </p:nvCxnSpPr>
        <p:spPr>
          <a:xfrm rot="16200000" flipH="1">
            <a:off x="13666256" y="2081289"/>
            <a:ext cx="298289" cy="193964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93519BC3-894B-5C35-2E85-D0E5545CB1CF}"/>
              </a:ext>
            </a:extLst>
          </p:cNvPr>
          <p:cNvSpPr/>
          <p:nvPr/>
        </p:nvSpPr>
        <p:spPr>
          <a:xfrm>
            <a:off x="15707483" y="5111506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AMBIANT LIGHTS</a:t>
            </a:r>
          </a:p>
        </p:txBody>
      </p: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28A43DAF-D9CF-DE67-27F1-187B647369A0}"/>
              </a:ext>
            </a:extLst>
          </p:cNvPr>
          <p:cNvCxnSpPr>
            <a:cxnSpLocks/>
            <a:stCxn id="186" idx="2"/>
            <a:endCxn id="191" idx="0"/>
          </p:cNvCxnSpPr>
          <p:nvPr/>
        </p:nvCxnSpPr>
        <p:spPr>
          <a:xfrm rot="5400000">
            <a:off x="14059817" y="4343938"/>
            <a:ext cx="1450812" cy="127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04B4BEDC-CC96-DE51-747A-198C01D8FF11}"/>
              </a:ext>
            </a:extLst>
          </p:cNvPr>
          <p:cNvCxnSpPr>
            <a:cxnSpLocks/>
            <a:stCxn id="186" idx="2"/>
            <a:endCxn id="192" idx="0"/>
          </p:cNvCxnSpPr>
          <p:nvPr/>
        </p:nvCxnSpPr>
        <p:spPr>
          <a:xfrm rot="16200000" flipH="1">
            <a:off x="14761257" y="3642498"/>
            <a:ext cx="1492974" cy="144504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D9894FA0-F862-7265-0B26-E2C29D5AF993}"/>
              </a:ext>
            </a:extLst>
          </p:cNvPr>
          <p:cNvSpPr/>
          <p:nvPr/>
        </p:nvSpPr>
        <p:spPr>
          <a:xfrm>
            <a:off x="14262440" y="506934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ENV.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4690772-6B60-A4AF-4B94-0C29158BC3C2}"/>
              </a:ext>
            </a:extLst>
          </p:cNvPr>
          <p:cNvSpPr/>
          <p:nvPr/>
        </p:nvSpPr>
        <p:spPr>
          <a:xfrm>
            <a:off x="7776489" y="417845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FILTER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E1A83A6F-E4D8-1F07-BEEF-C6D43A139BAC}"/>
              </a:ext>
            </a:extLst>
          </p:cNvPr>
          <p:cNvSpPr/>
          <p:nvPr/>
        </p:nvSpPr>
        <p:spPr>
          <a:xfrm>
            <a:off x="8148428" y="487011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SHADER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11204A34-0860-D521-EA50-662A7ED12E53}"/>
              </a:ext>
            </a:extLst>
          </p:cNvPr>
          <p:cNvSpPr/>
          <p:nvPr/>
        </p:nvSpPr>
        <p:spPr>
          <a:xfrm>
            <a:off x="5415388" y="4856599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MODE</a:t>
            </a:r>
          </a:p>
        </p:txBody>
      </p: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4E449D2F-5D4A-3706-463F-929D59B36CDD}"/>
              </a:ext>
            </a:extLst>
          </p:cNvPr>
          <p:cNvCxnSpPr>
            <a:cxnSpLocks/>
            <a:stCxn id="207" idx="0"/>
            <a:endCxn id="202" idx="2"/>
          </p:cNvCxnSpPr>
          <p:nvPr/>
        </p:nvCxnSpPr>
        <p:spPr>
          <a:xfrm rot="16200000" flipV="1">
            <a:off x="8348551" y="4547450"/>
            <a:ext cx="273382" cy="37193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0591EEB7-0874-1D54-0F07-B9AA03F873B2}"/>
              </a:ext>
            </a:extLst>
          </p:cNvPr>
          <p:cNvSpPr/>
          <p:nvPr/>
        </p:nvSpPr>
        <p:spPr>
          <a:xfrm>
            <a:off x="4027975" y="370352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MODE SWITCH</a:t>
            </a:r>
          </a:p>
        </p:txBody>
      </p: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D47AD701-122A-00B8-73D6-538F85129E82}"/>
              </a:ext>
            </a:extLst>
          </p:cNvPr>
          <p:cNvCxnSpPr>
            <a:cxnSpLocks/>
            <a:stCxn id="31" idx="2"/>
            <a:endCxn id="145" idx="0"/>
          </p:cNvCxnSpPr>
          <p:nvPr/>
        </p:nvCxnSpPr>
        <p:spPr>
          <a:xfrm rot="16200000" flipH="1">
            <a:off x="11786616" y="1424736"/>
            <a:ext cx="935190" cy="118272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2CE5F829-55D8-52AC-01A9-1751A78F21D8}"/>
              </a:ext>
            </a:extLst>
          </p:cNvPr>
          <p:cNvSpPr/>
          <p:nvPr/>
        </p:nvSpPr>
        <p:spPr>
          <a:xfrm>
            <a:off x="5229439" y="378430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ON/OFF</a:t>
            </a:r>
          </a:p>
        </p:txBody>
      </p: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C54CA9AE-867D-FF2B-1950-9C7B84969EB7}"/>
              </a:ext>
            </a:extLst>
          </p:cNvPr>
          <p:cNvSpPr/>
          <p:nvPr/>
        </p:nvSpPr>
        <p:spPr>
          <a:xfrm>
            <a:off x="6815051" y="479571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MODE</a:t>
            </a:r>
          </a:p>
        </p:txBody>
      </p: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08A40A31-1D18-694B-68ED-830B701AFD70}"/>
              </a:ext>
            </a:extLst>
          </p:cNvPr>
          <p:cNvSpPr/>
          <p:nvPr/>
        </p:nvSpPr>
        <p:spPr>
          <a:xfrm>
            <a:off x="5581021" y="6458660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DISPLAY X</a:t>
            </a:r>
          </a:p>
        </p:txBody>
      </p: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29A33DF5-15A2-1B84-6E97-77ABC0A49109}"/>
              </a:ext>
            </a:extLst>
          </p:cNvPr>
          <p:cNvCxnSpPr>
            <a:cxnSpLocks/>
            <a:stCxn id="358" idx="2"/>
            <a:endCxn id="366" idx="0"/>
          </p:cNvCxnSpPr>
          <p:nvPr/>
        </p:nvCxnSpPr>
        <p:spPr>
          <a:xfrm rot="5400000">
            <a:off x="6098483" y="5219309"/>
            <a:ext cx="1244672" cy="123403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>
            <a:extLst>
              <a:ext uri="{FF2B5EF4-FFF2-40B4-BE49-F238E27FC236}">
                <a16:creationId xmlns:a16="http://schemas.microsoft.com/office/drawing/2014/main" id="{C6EB4260-2804-E4F5-8ACB-1D528995BF27}"/>
              </a:ext>
            </a:extLst>
          </p:cNvPr>
          <p:cNvSpPr/>
          <p:nvPr/>
        </p:nvSpPr>
        <p:spPr>
          <a:xfrm>
            <a:off x="4391972" y="695200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UI COMPO</a:t>
            </a:r>
          </a:p>
        </p:txBody>
      </p: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1FC7DAAD-EC66-99EA-6B6F-475175E17EF2}"/>
              </a:ext>
            </a:extLst>
          </p:cNvPr>
          <p:cNvCxnSpPr>
            <a:cxnSpLocks/>
            <a:stCxn id="366" idx="1"/>
            <a:endCxn id="370" idx="0"/>
          </p:cNvCxnSpPr>
          <p:nvPr/>
        </p:nvCxnSpPr>
        <p:spPr>
          <a:xfrm rot="10800000" flipV="1">
            <a:off x="4914757" y="6667797"/>
            <a:ext cx="666265" cy="284209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00C4B749-ACE0-28F2-BE56-EDFAC0E75E9A}"/>
              </a:ext>
            </a:extLst>
          </p:cNvPr>
          <p:cNvSpPr/>
          <p:nvPr/>
        </p:nvSpPr>
        <p:spPr>
          <a:xfrm>
            <a:off x="4763079" y="744960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INPUT</a:t>
            </a: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14C2BAB6-6B99-F942-4562-1538567B5AE8}"/>
              </a:ext>
            </a:extLst>
          </p:cNvPr>
          <p:cNvSpPr/>
          <p:nvPr/>
        </p:nvSpPr>
        <p:spPr>
          <a:xfrm>
            <a:off x="5952128" y="744960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PICKING</a:t>
            </a:r>
          </a:p>
        </p:txBody>
      </p: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CF3B9152-B823-243E-6F5C-94E98C6F077F}"/>
              </a:ext>
            </a:extLst>
          </p:cNvPr>
          <p:cNvCxnSpPr>
            <a:cxnSpLocks/>
            <a:stCxn id="366" idx="2"/>
            <a:endCxn id="383" idx="0"/>
          </p:cNvCxnSpPr>
          <p:nvPr/>
        </p:nvCxnSpPr>
        <p:spPr>
          <a:xfrm rot="16200000" flipH="1">
            <a:off x="6003020" y="6977718"/>
            <a:ext cx="572674" cy="37110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ounded Rectangle 386">
            <a:extLst>
              <a:ext uri="{FF2B5EF4-FFF2-40B4-BE49-F238E27FC236}">
                <a16:creationId xmlns:a16="http://schemas.microsoft.com/office/drawing/2014/main" id="{EC41CAA3-975F-204F-C40A-39348517A77D}"/>
              </a:ext>
            </a:extLst>
          </p:cNvPr>
          <p:cNvSpPr/>
          <p:nvPr/>
        </p:nvSpPr>
        <p:spPr>
          <a:xfrm>
            <a:off x="6798538" y="673070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BACK</a:t>
            </a:r>
          </a:p>
        </p:txBody>
      </p: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81218E11-B8FB-50B8-E38A-E0F5E6A3CDEF}"/>
              </a:ext>
            </a:extLst>
          </p:cNvPr>
          <p:cNvCxnSpPr>
            <a:cxnSpLocks/>
            <a:stCxn id="366" idx="3"/>
            <a:endCxn id="387" idx="0"/>
          </p:cNvCxnSpPr>
          <p:nvPr/>
        </p:nvCxnSpPr>
        <p:spPr>
          <a:xfrm>
            <a:off x="6626587" y="6667797"/>
            <a:ext cx="694734" cy="62906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ounded Rectangle 393">
            <a:extLst>
              <a:ext uri="{FF2B5EF4-FFF2-40B4-BE49-F238E27FC236}">
                <a16:creationId xmlns:a16="http://schemas.microsoft.com/office/drawing/2014/main" id="{26421848-784D-223D-EA4B-23B3E90A146F}"/>
              </a:ext>
            </a:extLst>
          </p:cNvPr>
          <p:cNvSpPr/>
          <p:nvPr/>
        </p:nvSpPr>
        <p:spPr>
          <a:xfrm>
            <a:off x="7183429" y="743753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SUBMIT</a:t>
            </a:r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0DBA0E37-3B6C-7ED4-A7F4-CE5A2FB418EA}"/>
              </a:ext>
            </a:extLst>
          </p:cNvPr>
          <p:cNvSpPr/>
          <p:nvPr/>
        </p:nvSpPr>
        <p:spPr>
          <a:xfrm>
            <a:off x="17138491" y="123267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UI</a:t>
            </a:r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C665A637-ADF4-A871-64A6-68D72AE1D307}"/>
              </a:ext>
            </a:extLst>
          </p:cNvPr>
          <p:cNvSpPr/>
          <p:nvPr/>
        </p:nvSpPr>
        <p:spPr>
          <a:xfrm>
            <a:off x="12040183" y="137909"/>
            <a:ext cx="1045567" cy="41827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</a:t>
            </a:r>
          </a:p>
        </p:txBody>
      </p: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9040B4BE-B88E-C4A3-6D4B-02A0E8DF10F0}"/>
              </a:ext>
            </a:extLst>
          </p:cNvPr>
          <p:cNvCxnSpPr>
            <a:cxnSpLocks/>
            <a:stCxn id="5" idx="0"/>
            <a:endCxn id="409" idx="1"/>
          </p:cNvCxnSpPr>
          <p:nvPr/>
        </p:nvCxnSpPr>
        <p:spPr>
          <a:xfrm rot="5400000" flipH="1" flipV="1">
            <a:off x="9250876" y="-2105291"/>
            <a:ext cx="336969" cy="5241645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412">
            <a:extLst>
              <a:ext uri="{FF2B5EF4-FFF2-40B4-BE49-F238E27FC236}">
                <a16:creationId xmlns:a16="http://schemas.microsoft.com/office/drawing/2014/main" id="{4E194CF2-1B8E-996C-9863-5E67EC66A740}"/>
              </a:ext>
            </a:extLst>
          </p:cNvPr>
          <p:cNvCxnSpPr>
            <a:cxnSpLocks/>
            <a:stCxn id="31" idx="0"/>
            <a:endCxn id="409" idx="2"/>
          </p:cNvCxnSpPr>
          <p:nvPr/>
        </p:nvCxnSpPr>
        <p:spPr>
          <a:xfrm rot="5400000" flipH="1" flipV="1">
            <a:off x="11825882" y="393149"/>
            <a:ext cx="574048" cy="90011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8DBFCADF-B95B-B72C-3B59-72D0EACE9093}"/>
              </a:ext>
            </a:extLst>
          </p:cNvPr>
          <p:cNvCxnSpPr>
            <a:cxnSpLocks/>
            <a:stCxn id="408" idx="0"/>
            <a:endCxn id="409" idx="3"/>
          </p:cNvCxnSpPr>
          <p:nvPr/>
        </p:nvCxnSpPr>
        <p:spPr>
          <a:xfrm rot="16200000" flipV="1">
            <a:off x="14930701" y="-1497904"/>
            <a:ext cx="885625" cy="4575525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B3C17154-3022-668E-EED0-89BEF3670B1D}"/>
              </a:ext>
            </a:extLst>
          </p:cNvPr>
          <p:cNvCxnSpPr>
            <a:cxnSpLocks/>
            <a:stCxn id="36" idx="0"/>
            <a:endCxn id="409" idx="2"/>
          </p:cNvCxnSpPr>
          <p:nvPr/>
        </p:nvCxnSpPr>
        <p:spPr>
          <a:xfrm rot="16200000" flipV="1">
            <a:off x="13926765" y="-807614"/>
            <a:ext cx="715571" cy="344316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62760E1A-5990-2B35-4012-096FE3A80621}"/>
              </a:ext>
            </a:extLst>
          </p:cNvPr>
          <p:cNvSpPr/>
          <p:nvPr/>
        </p:nvSpPr>
        <p:spPr>
          <a:xfrm>
            <a:off x="20032337" y="44344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 MENU</a:t>
            </a:r>
          </a:p>
        </p:txBody>
      </p:sp>
      <p:sp>
        <p:nvSpPr>
          <p:cNvPr id="428" name="Rounded Rectangle 427">
            <a:extLst>
              <a:ext uri="{FF2B5EF4-FFF2-40B4-BE49-F238E27FC236}">
                <a16:creationId xmlns:a16="http://schemas.microsoft.com/office/drawing/2014/main" id="{FADE9352-3C2E-E4DF-EEC7-54BC4C9C8501}"/>
              </a:ext>
            </a:extLst>
          </p:cNvPr>
          <p:cNvSpPr/>
          <p:nvPr/>
        </p:nvSpPr>
        <p:spPr>
          <a:xfrm>
            <a:off x="7712307" y="2480362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CONTROLLER</a:t>
            </a:r>
          </a:p>
        </p:txBody>
      </p:sp>
      <p:cxnSp>
        <p:nvCxnSpPr>
          <p:cNvPr id="433" name="Curved Connector 432">
            <a:extLst>
              <a:ext uri="{FF2B5EF4-FFF2-40B4-BE49-F238E27FC236}">
                <a16:creationId xmlns:a16="http://schemas.microsoft.com/office/drawing/2014/main" id="{9D1B6EC9-2FE2-A897-3791-42EEFDBACFC0}"/>
              </a:ext>
            </a:extLst>
          </p:cNvPr>
          <p:cNvCxnSpPr>
            <a:cxnSpLocks/>
            <a:stCxn id="20" idx="2"/>
            <a:endCxn id="428" idx="0"/>
          </p:cNvCxnSpPr>
          <p:nvPr/>
        </p:nvCxnSpPr>
        <p:spPr>
          <a:xfrm rot="5400000">
            <a:off x="8364770" y="1981982"/>
            <a:ext cx="368703" cy="62805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85EEEC0F-4472-FDAB-F996-E10CF33BBCF6}"/>
              </a:ext>
            </a:extLst>
          </p:cNvPr>
          <p:cNvSpPr/>
          <p:nvPr/>
        </p:nvSpPr>
        <p:spPr>
          <a:xfrm>
            <a:off x="9065970" y="2851452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VFX</a:t>
            </a:r>
          </a:p>
        </p:txBody>
      </p: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35766A59-E538-68B9-85BE-2A6E73274D0B}"/>
              </a:ext>
            </a:extLst>
          </p:cNvPr>
          <p:cNvCxnSpPr>
            <a:cxnSpLocks/>
            <a:stCxn id="438" idx="0"/>
            <a:endCxn id="20" idx="2"/>
          </p:cNvCxnSpPr>
          <p:nvPr/>
        </p:nvCxnSpPr>
        <p:spPr>
          <a:xfrm rot="16200000" flipV="1">
            <a:off x="8856056" y="2118754"/>
            <a:ext cx="739793" cy="72560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7A2E00D2-0737-D6CB-03A7-2D413732BC5D}"/>
              </a:ext>
            </a:extLst>
          </p:cNvPr>
          <p:cNvSpPr/>
          <p:nvPr/>
        </p:nvSpPr>
        <p:spPr>
          <a:xfrm>
            <a:off x="9250251" y="435124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PIXEL SHADER</a:t>
            </a:r>
          </a:p>
        </p:txBody>
      </p:sp>
      <p:cxnSp>
        <p:nvCxnSpPr>
          <p:cNvPr id="465" name="Curved Connector 464">
            <a:extLst>
              <a:ext uri="{FF2B5EF4-FFF2-40B4-BE49-F238E27FC236}">
                <a16:creationId xmlns:a16="http://schemas.microsoft.com/office/drawing/2014/main" id="{7B13F7E6-4895-DBB8-9F29-DF975B122A19}"/>
              </a:ext>
            </a:extLst>
          </p:cNvPr>
          <p:cNvCxnSpPr>
            <a:cxnSpLocks/>
            <a:stCxn id="464" idx="0"/>
            <a:endCxn id="438" idx="2"/>
          </p:cNvCxnSpPr>
          <p:nvPr/>
        </p:nvCxnSpPr>
        <p:spPr>
          <a:xfrm rot="16200000" flipV="1">
            <a:off x="9140136" y="3718344"/>
            <a:ext cx="1081516" cy="1842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7597C476-6D00-9212-58A8-B926872DB4C3}"/>
              </a:ext>
            </a:extLst>
          </p:cNvPr>
          <p:cNvSpPr/>
          <p:nvPr/>
        </p:nvSpPr>
        <p:spPr>
          <a:xfrm>
            <a:off x="8703168" y="369162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SHADER</a:t>
            </a:r>
          </a:p>
        </p:txBody>
      </p:sp>
      <p:cxnSp>
        <p:nvCxnSpPr>
          <p:cNvPr id="642" name="Curved Connector 641">
            <a:extLst>
              <a:ext uri="{FF2B5EF4-FFF2-40B4-BE49-F238E27FC236}">
                <a16:creationId xmlns:a16="http://schemas.microsoft.com/office/drawing/2014/main" id="{1A150654-9A88-2769-3E8B-00CE3763BCB7}"/>
              </a:ext>
            </a:extLst>
          </p:cNvPr>
          <p:cNvCxnSpPr>
            <a:cxnSpLocks/>
            <a:stCxn id="422" idx="0"/>
            <a:endCxn id="409" idx="3"/>
          </p:cNvCxnSpPr>
          <p:nvPr/>
        </p:nvCxnSpPr>
        <p:spPr>
          <a:xfrm rot="16200000" flipV="1">
            <a:off x="16772239" y="-3339442"/>
            <a:ext cx="96395" cy="7469371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F2E519C5-96F5-34C2-508B-9B9689A7A80B}"/>
              </a:ext>
            </a:extLst>
          </p:cNvPr>
          <p:cNvSpPr/>
          <p:nvPr/>
        </p:nvSpPr>
        <p:spPr>
          <a:xfrm>
            <a:off x="4603845" y="551712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SHADER</a:t>
            </a:r>
          </a:p>
        </p:txBody>
      </p:sp>
      <p:sp>
        <p:nvSpPr>
          <p:cNvPr id="961" name="Rounded Rectangle 960">
            <a:extLst>
              <a:ext uri="{FF2B5EF4-FFF2-40B4-BE49-F238E27FC236}">
                <a16:creationId xmlns:a16="http://schemas.microsoft.com/office/drawing/2014/main" id="{2FDCB78A-0C80-78D3-00C1-307B67FCF327}"/>
              </a:ext>
            </a:extLst>
          </p:cNvPr>
          <p:cNvSpPr/>
          <p:nvPr/>
        </p:nvSpPr>
        <p:spPr>
          <a:xfrm>
            <a:off x="19447914" y="528838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MENU</a:t>
            </a:r>
          </a:p>
        </p:txBody>
      </p:sp>
      <p:sp>
        <p:nvSpPr>
          <p:cNvPr id="962" name="Rounded Rectangle 961">
            <a:extLst>
              <a:ext uri="{FF2B5EF4-FFF2-40B4-BE49-F238E27FC236}">
                <a16:creationId xmlns:a16="http://schemas.microsoft.com/office/drawing/2014/main" id="{6879BE31-7ED4-D961-22D7-8E77D3E64D28}"/>
              </a:ext>
            </a:extLst>
          </p:cNvPr>
          <p:cNvSpPr/>
          <p:nvPr/>
        </p:nvSpPr>
        <p:spPr>
          <a:xfrm>
            <a:off x="22457274" y="366334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SETTINGS MENU</a:t>
            </a:r>
          </a:p>
        </p:txBody>
      </p:sp>
      <p:sp>
        <p:nvSpPr>
          <p:cNvPr id="963" name="Rounded Rectangle 962">
            <a:extLst>
              <a:ext uri="{FF2B5EF4-FFF2-40B4-BE49-F238E27FC236}">
                <a16:creationId xmlns:a16="http://schemas.microsoft.com/office/drawing/2014/main" id="{C040DCC2-5303-9ABD-ED38-EF3B15AFA528}"/>
              </a:ext>
            </a:extLst>
          </p:cNvPr>
          <p:cNvSpPr/>
          <p:nvPr/>
        </p:nvSpPr>
        <p:spPr>
          <a:xfrm>
            <a:off x="15745505" y="645865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CREDITS</a:t>
            </a:r>
          </a:p>
        </p:txBody>
      </p:sp>
      <p:sp>
        <p:nvSpPr>
          <p:cNvPr id="977" name="Rounded Rectangle 976">
            <a:extLst>
              <a:ext uri="{FF2B5EF4-FFF2-40B4-BE49-F238E27FC236}">
                <a16:creationId xmlns:a16="http://schemas.microsoft.com/office/drawing/2014/main" id="{CF7FA6A6-5642-84EB-38D2-F33957928FAD}"/>
              </a:ext>
            </a:extLst>
          </p:cNvPr>
          <p:cNvSpPr/>
          <p:nvPr/>
        </p:nvSpPr>
        <p:spPr>
          <a:xfrm>
            <a:off x="12584184" y="1755703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BOUNDARIES</a:t>
            </a:r>
          </a:p>
        </p:txBody>
      </p:sp>
      <p:cxnSp>
        <p:nvCxnSpPr>
          <p:cNvPr id="978" name="Curved Connector 977">
            <a:extLst>
              <a:ext uri="{FF2B5EF4-FFF2-40B4-BE49-F238E27FC236}">
                <a16:creationId xmlns:a16="http://schemas.microsoft.com/office/drawing/2014/main" id="{1C174EDA-3424-9430-A0AD-B448EE8D82AD}"/>
              </a:ext>
            </a:extLst>
          </p:cNvPr>
          <p:cNvCxnSpPr>
            <a:cxnSpLocks/>
            <a:stCxn id="31" idx="2"/>
            <a:endCxn id="977" idx="0"/>
          </p:cNvCxnSpPr>
          <p:nvPr/>
        </p:nvCxnSpPr>
        <p:spPr>
          <a:xfrm rot="16200000" flipH="1">
            <a:off x="12281308" y="930044"/>
            <a:ext cx="207198" cy="144412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Rounded Rectangle 981">
            <a:extLst>
              <a:ext uri="{FF2B5EF4-FFF2-40B4-BE49-F238E27FC236}">
                <a16:creationId xmlns:a16="http://schemas.microsoft.com/office/drawing/2014/main" id="{10406971-331D-C63F-9F4E-84A3CCF1823F}"/>
              </a:ext>
            </a:extLst>
          </p:cNvPr>
          <p:cNvSpPr/>
          <p:nvPr/>
        </p:nvSpPr>
        <p:spPr>
          <a:xfrm>
            <a:off x="18824461" y="123267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GAME MANAGER</a:t>
            </a:r>
          </a:p>
        </p:txBody>
      </p:sp>
      <p:cxnSp>
        <p:nvCxnSpPr>
          <p:cNvPr id="985" name="Curved Connector 984">
            <a:extLst>
              <a:ext uri="{FF2B5EF4-FFF2-40B4-BE49-F238E27FC236}">
                <a16:creationId xmlns:a16="http://schemas.microsoft.com/office/drawing/2014/main" id="{45488D00-7E39-48E8-B1A6-87B2ED5903E2}"/>
              </a:ext>
            </a:extLst>
          </p:cNvPr>
          <p:cNvCxnSpPr>
            <a:cxnSpLocks/>
            <a:stCxn id="982" idx="0"/>
            <a:endCxn id="409" idx="3"/>
          </p:cNvCxnSpPr>
          <p:nvPr/>
        </p:nvCxnSpPr>
        <p:spPr>
          <a:xfrm rot="16200000" flipV="1">
            <a:off x="15773686" y="-2340889"/>
            <a:ext cx="885625" cy="6261495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Rounded Rectangle 987">
            <a:extLst>
              <a:ext uri="{FF2B5EF4-FFF2-40B4-BE49-F238E27FC236}">
                <a16:creationId xmlns:a16="http://schemas.microsoft.com/office/drawing/2014/main" id="{11D052F4-A40B-2B54-0D1D-2B0DD3F26337}"/>
              </a:ext>
            </a:extLst>
          </p:cNvPr>
          <p:cNvSpPr/>
          <p:nvPr/>
        </p:nvSpPr>
        <p:spPr>
          <a:xfrm>
            <a:off x="18402024" y="212158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TOGGLE</a:t>
            </a:r>
          </a:p>
        </p:txBody>
      </p:sp>
      <p:cxnSp>
        <p:nvCxnSpPr>
          <p:cNvPr id="989" name="Curved Connector 988">
            <a:extLst>
              <a:ext uri="{FF2B5EF4-FFF2-40B4-BE49-F238E27FC236}">
                <a16:creationId xmlns:a16="http://schemas.microsoft.com/office/drawing/2014/main" id="{24CE83CB-D099-83F2-8FD4-1E25A7677B79}"/>
              </a:ext>
            </a:extLst>
          </p:cNvPr>
          <p:cNvCxnSpPr>
            <a:cxnSpLocks/>
            <a:stCxn id="982" idx="2"/>
            <a:endCxn id="988" idx="0"/>
          </p:cNvCxnSpPr>
          <p:nvPr/>
        </p:nvCxnSpPr>
        <p:spPr>
          <a:xfrm rot="5400000">
            <a:off x="18900706" y="1675049"/>
            <a:ext cx="470643" cy="42243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" name="Rounded Rectangle 992">
            <a:extLst>
              <a:ext uri="{FF2B5EF4-FFF2-40B4-BE49-F238E27FC236}">
                <a16:creationId xmlns:a16="http://schemas.microsoft.com/office/drawing/2014/main" id="{199996D6-977B-A25A-6F1E-012B570F1139}"/>
              </a:ext>
            </a:extLst>
          </p:cNvPr>
          <p:cNvSpPr/>
          <p:nvPr/>
        </p:nvSpPr>
        <p:spPr>
          <a:xfrm>
            <a:off x="20032336" y="669482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RESUME GAME</a:t>
            </a:r>
          </a:p>
        </p:txBody>
      </p:sp>
      <p:cxnSp>
        <p:nvCxnSpPr>
          <p:cNvPr id="994" name="Curved Connector 993">
            <a:extLst>
              <a:ext uri="{FF2B5EF4-FFF2-40B4-BE49-F238E27FC236}">
                <a16:creationId xmlns:a16="http://schemas.microsoft.com/office/drawing/2014/main" id="{13D6F7B2-368C-0E25-F686-46E6D598DBB5}"/>
              </a:ext>
            </a:extLst>
          </p:cNvPr>
          <p:cNvCxnSpPr>
            <a:cxnSpLocks/>
            <a:stCxn id="961" idx="2"/>
            <a:endCxn id="993" idx="0"/>
          </p:cNvCxnSpPr>
          <p:nvPr/>
        </p:nvCxnSpPr>
        <p:spPr>
          <a:xfrm rot="16200000" flipH="1">
            <a:off x="19768824" y="5908532"/>
            <a:ext cx="988171" cy="58442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Rounded Rectangle 997">
            <a:extLst>
              <a:ext uri="{FF2B5EF4-FFF2-40B4-BE49-F238E27FC236}">
                <a16:creationId xmlns:a16="http://schemas.microsoft.com/office/drawing/2014/main" id="{F5833122-AF74-6AC5-F640-52A4C17444E9}"/>
              </a:ext>
            </a:extLst>
          </p:cNvPr>
          <p:cNvSpPr/>
          <p:nvPr/>
        </p:nvSpPr>
        <p:spPr>
          <a:xfrm>
            <a:off x="18613243" y="677225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SETTINGS</a:t>
            </a:r>
          </a:p>
        </p:txBody>
      </p:sp>
      <p:cxnSp>
        <p:nvCxnSpPr>
          <p:cNvPr id="999" name="Curved Connector 998">
            <a:extLst>
              <a:ext uri="{FF2B5EF4-FFF2-40B4-BE49-F238E27FC236}">
                <a16:creationId xmlns:a16="http://schemas.microsoft.com/office/drawing/2014/main" id="{FEF5C992-EAD8-13C5-B694-23F8A3B397EE}"/>
              </a:ext>
            </a:extLst>
          </p:cNvPr>
          <p:cNvCxnSpPr>
            <a:cxnSpLocks/>
            <a:stCxn id="961" idx="2"/>
            <a:endCxn id="998" idx="0"/>
          </p:cNvCxnSpPr>
          <p:nvPr/>
        </p:nvCxnSpPr>
        <p:spPr>
          <a:xfrm rot="5400000">
            <a:off x="19020565" y="5822122"/>
            <a:ext cx="1065597" cy="83467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Rounded Rectangle 1002">
            <a:extLst>
              <a:ext uri="{FF2B5EF4-FFF2-40B4-BE49-F238E27FC236}">
                <a16:creationId xmlns:a16="http://schemas.microsoft.com/office/drawing/2014/main" id="{C0F8A68E-9A29-B53D-F900-3BAAE55F7A08}"/>
              </a:ext>
            </a:extLst>
          </p:cNvPr>
          <p:cNvSpPr/>
          <p:nvPr/>
        </p:nvSpPr>
        <p:spPr>
          <a:xfrm>
            <a:off x="19601980" y="753642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SAVE MENU</a:t>
            </a:r>
          </a:p>
        </p:txBody>
      </p:sp>
      <p:cxnSp>
        <p:nvCxnSpPr>
          <p:cNvPr id="1004" name="Curved Connector 1003">
            <a:extLst>
              <a:ext uri="{FF2B5EF4-FFF2-40B4-BE49-F238E27FC236}">
                <a16:creationId xmlns:a16="http://schemas.microsoft.com/office/drawing/2014/main" id="{12D31122-DE64-F5E4-2952-B387F73E5437}"/>
              </a:ext>
            </a:extLst>
          </p:cNvPr>
          <p:cNvCxnSpPr>
            <a:cxnSpLocks/>
            <a:stCxn id="961" idx="2"/>
            <a:endCxn id="1003" idx="0"/>
          </p:cNvCxnSpPr>
          <p:nvPr/>
        </p:nvCxnSpPr>
        <p:spPr>
          <a:xfrm rot="16200000" flipH="1">
            <a:off x="19132845" y="6544510"/>
            <a:ext cx="1829770" cy="15406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Rounded Rectangle 1010">
            <a:extLst>
              <a:ext uri="{FF2B5EF4-FFF2-40B4-BE49-F238E27FC236}">
                <a16:creationId xmlns:a16="http://schemas.microsoft.com/office/drawing/2014/main" id="{86E2ABBC-E272-AE09-D810-3AD9F28553D5}"/>
              </a:ext>
            </a:extLst>
          </p:cNvPr>
          <p:cNvSpPr/>
          <p:nvPr/>
        </p:nvSpPr>
        <p:spPr>
          <a:xfrm>
            <a:off x="17798266" y="624824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CREDITS</a:t>
            </a:r>
          </a:p>
        </p:txBody>
      </p:sp>
      <p:cxnSp>
        <p:nvCxnSpPr>
          <p:cNvPr id="1012" name="Curved Connector 1011">
            <a:extLst>
              <a:ext uri="{FF2B5EF4-FFF2-40B4-BE49-F238E27FC236}">
                <a16:creationId xmlns:a16="http://schemas.microsoft.com/office/drawing/2014/main" id="{82830029-107C-F778-083C-9E74BF60C662}"/>
              </a:ext>
            </a:extLst>
          </p:cNvPr>
          <p:cNvCxnSpPr>
            <a:cxnSpLocks/>
            <a:stCxn id="961" idx="2"/>
            <a:endCxn id="1011" idx="0"/>
          </p:cNvCxnSpPr>
          <p:nvPr/>
        </p:nvCxnSpPr>
        <p:spPr>
          <a:xfrm rot="5400000">
            <a:off x="18875079" y="5152629"/>
            <a:ext cx="541590" cy="164964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Rounded Rectangle 1014">
            <a:extLst>
              <a:ext uri="{FF2B5EF4-FFF2-40B4-BE49-F238E27FC236}">
                <a16:creationId xmlns:a16="http://schemas.microsoft.com/office/drawing/2014/main" id="{8DC1243E-5277-95B3-D1AE-20CDA5E24F6D}"/>
              </a:ext>
            </a:extLst>
          </p:cNvPr>
          <p:cNvSpPr/>
          <p:nvPr/>
        </p:nvSpPr>
        <p:spPr>
          <a:xfrm>
            <a:off x="12480090" y="603031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MENU</a:t>
            </a:r>
          </a:p>
        </p:txBody>
      </p:sp>
      <p:sp>
        <p:nvSpPr>
          <p:cNvPr id="1016" name="Rounded Rectangle 1015">
            <a:extLst>
              <a:ext uri="{FF2B5EF4-FFF2-40B4-BE49-F238E27FC236}">
                <a16:creationId xmlns:a16="http://schemas.microsoft.com/office/drawing/2014/main" id="{F67DBD2E-9A5F-AD1D-74F1-E241B4BBE933}"/>
              </a:ext>
            </a:extLst>
          </p:cNvPr>
          <p:cNvSpPr/>
          <p:nvPr/>
        </p:nvSpPr>
        <p:spPr>
          <a:xfrm>
            <a:off x="12174474" y="724047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GAME</a:t>
            </a:r>
          </a:p>
        </p:txBody>
      </p:sp>
      <p:sp>
        <p:nvSpPr>
          <p:cNvPr id="1017" name="Rounded Rectangle 1016">
            <a:extLst>
              <a:ext uri="{FF2B5EF4-FFF2-40B4-BE49-F238E27FC236}">
                <a16:creationId xmlns:a16="http://schemas.microsoft.com/office/drawing/2014/main" id="{7E2234B8-5029-C25E-4AAD-692E27E2BAAD}"/>
              </a:ext>
            </a:extLst>
          </p:cNvPr>
          <p:cNvSpPr/>
          <p:nvPr/>
        </p:nvSpPr>
        <p:spPr>
          <a:xfrm>
            <a:off x="13002873" y="7689524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LOAD SAVE</a:t>
            </a:r>
          </a:p>
        </p:txBody>
      </p:sp>
      <p:sp>
        <p:nvSpPr>
          <p:cNvPr id="1018" name="Rounded Rectangle 1017">
            <a:extLst>
              <a:ext uri="{FF2B5EF4-FFF2-40B4-BE49-F238E27FC236}">
                <a16:creationId xmlns:a16="http://schemas.microsoft.com/office/drawing/2014/main" id="{A4F398EF-E6E6-EB41-F8CE-A220F7D88544}"/>
              </a:ext>
            </a:extLst>
          </p:cNvPr>
          <p:cNvSpPr/>
          <p:nvPr/>
        </p:nvSpPr>
        <p:spPr>
          <a:xfrm>
            <a:off x="14364102" y="727586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DELETE SAVE</a:t>
            </a:r>
          </a:p>
        </p:txBody>
      </p:sp>
      <p:cxnSp>
        <p:nvCxnSpPr>
          <p:cNvPr id="1019" name="Curved Connector 1018">
            <a:extLst>
              <a:ext uri="{FF2B5EF4-FFF2-40B4-BE49-F238E27FC236}">
                <a16:creationId xmlns:a16="http://schemas.microsoft.com/office/drawing/2014/main" id="{1E21FABB-3541-4D1E-944B-2BB988E486F9}"/>
              </a:ext>
            </a:extLst>
          </p:cNvPr>
          <p:cNvCxnSpPr>
            <a:cxnSpLocks/>
            <a:stCxn id="1015" idx="2"/>
            <a:endCxn id="1016" idx="0"/>
          </p:cNvCxnSpPr>
          <p:nvPr/>
        </p:nvCxnSpPr>
        <p:spPr>
          <a:xfrm rot="5400000">
            <a:off x="12454126" y="6691724"/>
            <a:ext cx="791878" cy="30561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Curved Connector 1021">
            <a:extLst>
              <a:ext uri="{FF2B5EF4-FFF2-40B4-BE49-F238E27FC236}">
                <a16:creationId xmlns:a16="http://schemas.microsoft.com/office/drawing/2014/main" id="{762A5116-6F01-3163-4EF2-4D5C03139A28}"/>
              </a:ext>
            </a:extLst>
          </p:cNvPr>
          <p:cNvCxnSpPr>
            <a:cxnSpLocks/>
            <a:stCxn id="1015" idx="2"/>
            <a:endCxn id="1017" idx="0"/>
          </p:cNvCxnSpPr>
          <p:nvPr/>
        </p:nvCxnSpPr>
        <p:spPr>
          <a:xfrm rot="16200000" flipH="1">
            <a:off x="12643800" y="6807667"/>
            <a:ext cx="1240931" cy="52278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urved Connector 1024">
            <a:extLst>
              <a:ext uri="{FF2B5EF4-FFF2-40B4-BE49-F238E27FC236}">
                <a16:creationId xmlns:a16="http://schemas.microsoft.com/office/drawing/2014/main" id="{70F95DCF-0B23-7DD0-F8EC-727865E22295}"/>
              </a:ext>
            </a:extLst>
          </p:cNvPr>
          <p:cNvCxnSpPr>
            <a:cxnSpLocks/>
            <a:stCxn id="1015" idx="2"/>
            <a:endCxn id="1018" idx="0"/>
          </p:cNvCxnSpPr>
          <p:nvPr/>
        </p:nvCxnSpPr>
        <p:spPr>
          <a:xfrm rot="16200000" flipH="1">
            <a:off x="13531243" y="5920224"/>
            <a:ext cx="827275" cy="188401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61549387-9124-FC56-5D24-205CE348E0D5}"/>
              </a:ext>
            </a:extLst>
          </p:cNvPr>
          <p:cNvSpPr/>
          <p:nvPr/>
        </p:nvSpPr>
        <p:spPr>
          <a:xfrm>
            <a:off x="15409669" y="787605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DISPLAY CREDITS</a:t>
            </a:r>
          </a:p>
        </p:txBody>
      </p:sp>
      <p:cxnSp>
        <p:nvCxnSpPr>
          <p:cNvPr id="1032" name="Curved Connector 1031">
            <a:extLst>
              <a:ext uri="{FF2B5EF4-FFF2-40B4-BE49-F238E27FC236}">
                <a16:creationId xmlns:a16="http://schemas.microsoft.com/office/drawing/2014/main" id="{CBC7773D-4225-E4CE-8F57-6E60247C5811}"/>
              </a:ext>
            </a:extLst>
          </p:cNvPr>
          <p:cNvCxnSpPr>
            <a:cxnSpLocks/>
            <a:stCxn id="963" idx="2"/>
            <a:endCxn id="1031" idx="0"/>
          </p:cNvCxnSpPr>
          <p:nvPr/>
        </p:nvCxnSpPr>
        <p:spPr>
          <a:xfrm rot="5400000">
            <a:off x="15600813" y="7208573"/>
            <a:ext cx="999117" cy="3358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E0CF449D-D822-7073-AFD1-170E4E4887C1}"/>
              </a:ext>
            </a:extLst>
          </p:cNvPr>
          <p:cNvSpPr/>
          <p:nvPr/>
        </p:nvSpPr>
        <p:spPr>
          <a:xfrm>
            <a:off x="10852957" y="7297884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BACK</a:t>
            </a:r>
          </a:p>
        </p:txBody>
      </p:sp>
      <p:cxnSp>
        <p:nvCxnSpPr>
          <p:cNvPr id="1037" name="Curved Connector 1036">
            <a:extLst>
              <a:ext uri="{FF2B5EF4-FFF2-40B4-BE49-F238E27FC236}">
                <a16:creationId xmlns:a16="http://schemas.microsoft.com/office/drawing/2014/main" id="{5783AC0C-4C7B-F404-E21A-71D06FD87757}"/>
              </a:ext>
            </a:extLst>
          </p:cNvPr>
          <p:cNvCxnSpPr>
            <a:cxnSpLocks/>
            <a:stCxn id="1015" idx="2"/>
            <a:endCxn id="1035" idx="0"/>
          </p:cNvCxnSpPr>
          <p:nvPr/>
        </p:nvCxnSpPr>
        <p:spPr>
          <a:xfrm rot="5400000">
            <a:off x="11764663" y="6059673"/>
            <a:ext cx="849291" cy="162713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04F8C0F0-498F-EBCF-9ED4-EE34221ABE76}"/>
              </a:ext>
            </a:extLst>
          </p:cNvPr>
          <p:cNvSpPr/>
          <p:nvPr/>
        </p:nvSpPr>
        <p:spPr>
          <a:xfrm>
            <a:off x="16490834" y="7510414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BACK</a:t>
            </a:r>
          </a:p>
        </p:txBody>
      </p:sp>
      <p:cxnSp>
        <p:nvCxnSpPr>
          <p:cNvPr id="1041" name="Curved Connector 1040">
            <a:extLst>
              <a:ext uri="{FF2B5EF4-FFF2-40B4-BE49-F238E27FC236}">
                <a16:creationId xmlns:a16="http://schemas.microsoft.com/office/drawing/2014/main" id="{722D0215-CEC4-2426-D356-70F1F2500307}"/>
              </a:ext>
            </a:extLst>
          </p:cNvPr>
          <p:cNvCxnSpPr>
            <a:cxnSpLocks/>
            <a:stCxn id="963" idx="2"/>
            <a:endCxn id="1040" idx="0"/>
          </p:cNvCxnSpPr>
          <p:nvPr/>
        </p:nvCxnSpPr>
        <p:spPr>
          <a:xfrm rot="16200000" flipH="1">
            <a:off x="16324213" y="6821009"/>
            <a:ext cx="633481" cy="74532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ADE0435C-0A78-E2B9-D7E4-B41049BC7B68}"/>
              </a:ext>
            </a:extLst>
          </p:cNvPr>
          <p:cNvSpPr/>
          <p:nvPr/>
        </p:nvSpPr>
        <p:spPr>
          <a:xfrm>
            <a:off x="23154872" y="483788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BACK</a:t>
            </a:r>
          </a:p>
        </p:txBody>
      </p:sp>
      <p:cxnSp>
        <p:nvCxnSpPr>
          <p:cNvPr id="1058" name="Curved Connector 1057">
            <a:extLst>
              <a:ext uri="{FF2B5EF4-FFF2-40B4-BE49-F238E27FC236}">
                <a16:creationId xmlns:a16="http://schemas.microsoft.com/office/drawing/2014/main" id="{724B0735-687F-E8B5-2518-C137E49BCAEC}"/>
              </a:ext>
            </a:extLst>
          </p:cNvPr>
          <p:cNvCxnSpPr>
            <a:cxnSpLocks/>
            <a:stCxn id="962" idx="2"/>
            <a:endCxn id="1057" idx="0"/>
          </p:cNvCxnSpPr>
          <p:nvPr/>
        </p:nvCxnSpPr>
        <p:spPr>
          <a:xfrm rot="16200000" flipH="1">
            <a:off x="22950724" y="4110949"/>
            <a:ext cx="756266" cy="69759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B2335355-E648-6F3B-E5A6-57CA813CD0EA}"/>
              </a:ext>
            </a:extLst>
          </p:cNvPr>
          <p:cNvSpPr/>
          <p:nvPr/>
        </p:nvSpPr>
        <p:spPr>
          <a:xfrm>
            <a:off x="22036275" y="561204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SENSITIVITY SETTING</a:t>
            </a:r>
          </a:p>
        </p:txBody>
      </p:sp>
      <p:cxnSp>
        <p:nvCxnSpPr>
          <p:cNvPr id="1062" name="Curved Connector 1061">
            <a:extLst>
              <a:ext uri="{FF2B5EF4-FFF2-40B4-BE49-F238E27FC236}">
                <a16:creationId xmlns:a16="http://schemas.microsoft.com/office/drawing/2014/main" id="{F8818EDC-C142-53C7-746F-638257A87ACB}"/>
              </a:ext>
            </a:extLst>
          </p:cNvPr>
          <p:cNvCxnSpPr>
            <a:cxnSpLocks/>
            <a:stCxn id="962" idx="2"/>
            <a:endCxn id="1061" idx="0"/>
          </p:cNvCxnSpPr>
          <p:nvPr/>
        </p:nvCxnSpPr>
        <p:spPr>
          <a:xfrm rot="5400000">
            <a:off x="22004344" y="4636331"/>
            <a:ext cx="1530430" cy="42099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1065">
            <a:extLst>
              <a:ext uri="{FF2B5EF4-FFF2-40B4-BE49-F238E27FC236}">
                <a16:creationId xmlns:a16="http://schemas.microsoft.com/office/drawing/2014/main" id="{2F62A611-E954-B953-C2A3-FF4B8A2A0A37}"/>
              </a:ext>
            </a:extLst>
          </p:cNvPr>
          <p:cNvSpPr/>
          <p:nvPr/>
        </p:nvSpPr>
        <p:spPr>
          <a:xfrm>
            <a:off x="21235398" y="4795714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DYSLEXIA FONT</a:t>
            </a:r>
          </a:p>
        </p:txBody>
      </p: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B0923D78-3EB7-3AFB-EDDB-B46A3B122D09}"/>
              </a:ext>
            </a:extLst>
          </p:cNvPr>
          <p:cNvCxnSpPr>
            <a:cxnSpLocks/>
            <a:stCxn id="962" idx="2"/>
            <a:endCxn id="1066" idx="0"/>
          </p:cNvCxnSpPr>
          <p:nvPr/>
        </p:nvCxnSpPr>
        <p:spPr>
          <a:xfrm rot="5400000">
            <a:off x="22012071" y="3827726"/>
            <a:ext cx="714099" cy="122187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6655CB8E-001E-033A-717F-B50419187991}"/>
              </a:ext>
            </a:extLst>
          </p:cNvPr>
          <p:cNvSpPr/>
          <p:nvPr/>
        </p:nvSpPr>
        <p:spPr>
          <a:xfrm>
            <a:off x="24000070" y="435200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DALTONISM MODE</a:t>
            </a:r>
          </a:p>
        </p:txBody>
      </p:sp>
      <p:cxnSp>
        <p:nvCxnSpPr>
          <p:cNvPr id="1072" name="Curved Connector 1071">
            <a:extLst>
              <a:ext uri="{FF2B5EF4-FFF2-40B4-BE49-F238E27FC236}">
                <a16:creationId xmlns:a16="http://schemas.microsoft.com/office/drawing/2014/main" id="{399C421E-7164-4587-DC15-07D70CB5D14F}"/>
              </a:ext>
            </a:extLst>
          </p:cNvPr>
          <p:cNvCxnSpPr>
            <a:cxnSpLocks/>
            <a:stCxn id="962" idx="2"/>
            <a:endCxn id="1071" idx="0"/>
          </p:cNvCxnSpPr>
          <p:nvPr/>
        </p:nvCxnSpPr>
        <p:spPr>
          <a:xfrm rot="16200000" flipH="1">
            <a:off x="23616259" y="3445414"/>
            <a:ext cx="270394" cy="154279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Rounded Rectangle 1074">
            <a:extLst>
              <a:ext uri="{FF2B5EF4-FFF2-40B4-BE49-F238E27FC236}">
                <a16:creationId xmlns:a16="http://schemas.microsoft.com/office/drawing/2014/main" id="{954DC811-98D3-E6B4-2B79-23EC3E2417AB}"/>
              </a:ext>
            </a:extLst>
          </p:cNvPr>
          <p:cNvSpPr/>
          <p:nvPr/>
        </p:nvSpPr>
        <p:spPr>
          <a:xfrm>
            <a:off x="20156101" y="441456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CONTROLS REMAP</a:t>
            </a:r>
          </a:p>
        </p:txBody>
      </p:sp>
      <p:cxnSp>
        <p:nvCxnSpPr>
          <p:cNvPr id="1076" name="Curved Connector 1075">
            <a:extLst>
              <a:ext uri="{FF2B5EF4-FFF2-40B4-BE49-F238E27FC236}">
                <a16:creationId xmlns:a16="http://schemas.microsoft.com/office/drawing/2014/main" id="{9A8C8631-A570-441E-CFE7-947B692342AB}"/>
              </a:ext>
            </a:extLst>
          </p:cNvPr>
          <p:cNvCxnSpPr>
            <a:cxnSpLocks/>
            <a:stCxn id="962" idx="2"/>
            <a:endCxn id="1075" idx="0"/>
          </p:cNvCxnSpPr>
          <p:nvPr/>
        </p:nvCxnSpPr>
        <p:spPr>
          <a:xfrm rot="5400000">
            <a:off x="21662999" y="3097502"/>
            <a:ext cx="332946" cy="230117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69DC77-354A-C4F1-C05B-F4F05120BA18}"/>
              </a:ext>
            </a:extLst>
          </p:cNvPr>
          <p:cNvSpPr/>
          <p:nvPr/>
        </p:nvSpPr>
        <p:spPr>
          <a:xfrm>
            <a:off x="6800309" y="127036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SCENE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810F77-3C98-3929-08A1-D9D5D1733F09}"/>
              </a:ext>
            </a:extLst>
          </p:cNvPr>
          <p:cNvSpPr/>
          <p:nvPr/>
        </p:nvSpPr>
        <p:spPr>
          <a:xfrm>
            <a:off x="6800308" y="192709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2E8BE-BBB8-CFEE-5681-321C8D927D1A}"/>
              </a:ext>
            </a:extLst>
          </p:cNvPr>
          <p:cNvSpPr/>
          <p:nvPr/>
        </p:nvSpPr>
        <p:spPr>
          <a:xfrm>
            <a:off x="6800308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FEATURE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4A9DCF-E057-2072-CA86-9FE3C222519A}"/>
              </a:ext>
            </a:extLst>
          </p:cNvPr>
          <p:cNvSpPr/>
          <p:nvPr/>
        </p:nvSpPr>
        <p:spPr>
          <a:xfrm>
            <a:off x="8258994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MUST HAVE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39BDA1-9AB4-6CDD-56B2-441A429EB7B8}"/>
              </a:ext>
            </a:extLst>
          </p:cNvPr>
          <p:cNvSpPr/>
          <p:nvPr/>
        </p:nvSpPr>
        <p:spPr>
          <a:xfrm>
            <a:off x="9521737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SHOULD HAVE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FD56BC-F311-95B1-C253-D04F8D46AE6D}"/>
              </a:ext>
            </a:extLst>
          </p:cNvPr>
          <p:cNvSpPr/>
          <p:nvPr/>
        </p:nvSpPr>
        <p:spPr>
          <a:xfrm>
            <a:off x="10784480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NICE TO HAVE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BBDE5A-32B7-320E-952E-D086691DDAB2}"/>
              </a:ext>
            </a:extLst>
          </p:cNvPr>
          <p:cNvSpPr/>
          <p:nvPr/>
        </p:nvSpPr>
        <p:spPr>
          <a:xfrm>
            <a:off x="12047223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BONUS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1D8F4-DE63-5FC7-8B94-0E8D78489F60}"/>
              </a:ext>
            </a:extLst>
          </p:cNvPr>
          <p:cNvSpPr txBox="1"/>
          <p:nvPr/>
        </p:nvSpPr>
        <p:spPr>
          <a:xfrm>
            <a:off x="5877148" y="375176"/>
            <a:ext cx="1414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THIS MODEL DOES NOT ACCOUNT FOR EVERY SINGLE NODE. IT IS MERELY MEANT TO REPRESENT THE ORGANISATIONAL LOGIC BEHIND THE PROJECT.</a:t>
            </a:r>
          </a:p>
        </p:txBody>
      </p:sp>
    </p:spTree>
    <p:extLst>
      <p:ext uri="{BB962C8B-B14F-4D97-AF65-F5344CB8AC3E}">
        <p14:creationId xmlns:p14="http://schemas.microsoft.com/office/powerpoint/2010/main" val="57217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</TotalTime>
  <Words>179</Words>
  <Application>Microsoft Macintosh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Baloo 2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30</cp:revision>
  <dcterms:created xsi:type="dcterms:W3CDTF">2024-08-22T08:44:54Z</dcterms:created>
  <dcterms:modified xsi:type="dcterms:W3CDTF">2024-08-22T10:50:55Z</dcterms:modified>
</cp:coreProperties>
</file>