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0A1"/>
    <a:srgbClr val="E4C1FF"/>
    <a:srgbClr val="896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6"/>
    <p:restoredTop sz="94673"/>
  </p:normalViewPr>
  <p:slideViewPr>
    <p:cSldViewPr snapToGrid="0">
      <p:cViewPr>
        <p:scale>
          <a:sx n="100" d="100"/>
          <a:sy n="100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B5C0-F34B-2599-27D4-ADE9B10FC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37203-DC50-CD15-7B34-37EAC83EF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31982-E52C-F58A-4440-4D608B32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2C7F9-5B50-11A0-7F36-345035AE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0346-5F53-A98A-A3BD-9A9797B6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1544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60E3-BACF-D71D-2EAF-DD5E65BD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C7549-0D55-6DF3-6777-997B508A4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F10-52B4-1B7F-791D-0EEC92A3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B945-0548-B851-7E6A-FAB41207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3FD57-9C23-0DF8-A05C-A6A2A1CE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59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D7430-E78B-4528-1CFA-19662B62C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EAEA-6CEE-3109-8E06-EEB26782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610-6DAB-43D2-08E4-E87867B1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1BC7-850D-A5E8-9165-BBF1DE0F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F2911-38A1-2602-EF82-324FD25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494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ACFB-B5E9-A4E2-0C6D-91F9756B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E780-3EA4-5E3F-8C81-E86027208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0C59A-85D5-7607-9AA1-82E650E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438F-8842-DF10-5D35-954942D0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F379-5AB1-98DD-AC2B-EE9D40E7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22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725E-5E2D-908F-024E-48ED915C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21189-93C9-EBA6-F479-93CB28E5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14A-E5EA-0107-8AF6-D009EA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DF05-F258-1A77-4FD0-E452FDF6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12E1-56A2-ADC7-BC8A-AE9050C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89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515D-017B-23DE-61CA-7AD88488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7851-09BD-754E-D1C7-3B34D80F1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E35F9-1DEB-3B6A-5BCF-61AE9CF4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179B-7E19-EF1A-165E-81990C0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06F6B-D743-7557-398F-4465C1EA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C579E-933D-29F2-9F15-1B03EDED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8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410E-68F5-924C-F48C-754A872C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D238C-4B0C-2819-8C95-301A1F425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8BF1-E888-BDFB-2E58-BCD565DF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6BA43-7E32-1BA4-C888-1382AB298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7E0AF-2816-7643-80DD-7ED3942E3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5719D-0B26-BFD8-D198-0C1F30B7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0A878-C54F-D1E5-322A-A9B5C3B0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FB3C-F6AE-9920-797F-5349DC71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36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EFF-9FF2-AA7A-0B1C-DACDAAD7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440F4-FF9F-B08A-7945-0E195FFB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4F89C-1221-2313-113D-AC08EB26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869D2-F308-0C9F-5B54-4FAE57D9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34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89B2B-D550-F5BF-7D6D-E948EE1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56D2B-AC30-2FBC-4A27-03278FFA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5CDE-DD56-FE01-59E4-8490FF9B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9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EFA-9D26-77C1-42EC-3FCA320D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CFCD-E481-AF86-BF9F-D12E509F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FF4D-4AE2-82F9-6555-F553D7DAD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098A2-EDC7-EC47-F80B-78F1215B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2482-EFB2-A39A-64B0-20AFDC17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36A9-3781-FBD4-199B-EC1E89426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7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0ECC-E0C0-615C-7832-C2D79581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E17C2-FF03-77C1-AFB7-0B06DCD6C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F68AE-109F-788B-0064-361DC316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DF4B89-5189-329C-85FF-F33347C0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8304B-A666-BD21-E6A0-9A09D612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0EF2-D34C-465C-B1E9-AF25FE2E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55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079AA-E5C0-795C-5899-034606CA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830D-4F27-A1CB-2D8C-374B2268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29638-1E62-5E16-2A7A-02D71CDD8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CB2C-FADD-D143-B1C2-33542F402E18}" type="datetimeFigureOut">
              <a:rPr lang="en-CH" smtClean="0"/>
              <a:t>05.08.2024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48B-12FF-7AF8-3EB3-0E47D9E98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6CC8-40F4-FDE2-BF61-DF7AE3DA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E8090-5767-2E44-9F5A-9DD3188DF0D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SKELETON’S IDENTITY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E65435-A15B-21CD-9C0C-7305A6E9280E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rgbClr val="FFA0A1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Skeleton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68069A-2012-F9DE-DFCD-20D30379497B}"/>
              </a:ext>
            </a:extLst>
          </p:cNvPr>
          <p:cNvSpPr/>
          <p:nvPr/>
        </p:nvSpPr>
        <p:spPr>
          <a:xfrm>
            <a:off x="3340026" y="48959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is the Rigid One</a:t>
            </a:r>
          </a:p>
        </p:txBody>
      </p:sp>
    </p:spTree>
    <p:extLst>
      <p:ext uri="{BB962C8B-B14F-4D97-AF65-F5344CB8AC3E}">
        <p14:creationId xmlns:p14="http://schemas.microsoft.com/office/powerpoint/2010/main" val="21213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ENLIGHTENED’S FATE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B5168E-1D5E-9004-9AAC-727E693131B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2F8AD0-F101-8C83-3510-8DCF9507F028}"/>
              </a:ext>
            </a:extLst>
          </p:cNvPr>
          <p:cNvSpPr/>
          <p:nvPr/>
        </p:nvSpPr>
        <p:spPr>
          <a:xfrm>
            <a:off x="3340026" y="136191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burried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A8B6D9C4-36A6-46C6-626D-AEC7120E0C6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621007" y="1020806"/>
            <a:ext cx="555467" cy="12675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E5FE7E8-22FA-EFE8-7D3F-3271EAAD4787}"/>
              </a:ext>
            </a:extLst>
          </p:cNvPr>
          <p:cNvSpPr/>
          <p:nvPr/>
        </p:nvSpPr>
        <p:spPr>
          <a:xfrm>
            <a:off x="4451102" y="25961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died of food poisoning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59A34B4-D405-06D7-AFDC-ECAF409AF2E4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16200000" flipH="1">
            <a:off x="4170385" y="1693297"/>
            <a:ext cx="694543" cy="1111076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C77E049-74ED-FB3C-B6B5-6428671243D6}"/>
              </a:ext>
            </a:extLst>
          </p:cNvPr>
          <p:cNvSpPr/>
          <p:nvPr/>
        </p:nvSpPr>
        <p:spPr>
          <a:xfrm>
            <a:off x="3206919" y="359997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13B8BF7D-B612-90CC-D946-DDC6EA0F6F98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 rot="5400000">
            <a:off x="4218991" y="2745774"/>
            <a:ext cx="464225" cy="1244183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8C1D186-6419-C638-CE02-E19752EB8819}"/>
              </a:ext>
            </a:extLst>
          </p:cNvPr>
          <p:cNvSpPr/>
          <p:nvPr/>
        </p:nvSpPr>
        <p:spPr>
          <a:xfrm>
            <a:off x="1718240" y="1415973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Tomb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2DC49B8C-169D-BE9C-1768-13380620E774}"/>
              </a:ext>
            </a:extLst>
          </p:cNvPr>
          <p:cNvCxnSpPr>
            <a:cxnSpLocks/>
            <a:stCxn id="54" idx="3"/>
            <a:endCxn id="5" idx="1"/>
          </p:cNvCxnSpPr>
          <p:nvPr/>
        </p:nvCxnSpPr>
        <p:spPr>
          <a:xfrm flipV="1">
            <a:off x="2962423" y="1631741"/>
            <a:ext cx="377603" cy="54055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91DA4C3-0F30-5470-4265-ABA29EC01469}"/>
              </a:ext>
            </a:extLst>
          </p:cNvPr>
          <p:cNvSpPr/>
          <p:nvPr/>
        </p:nvSpPr>
        <p:spPr>
          <a:xfrm>
            <a:off x="2654557" y="2567586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E32CB035-D98B-8F7B-82DD-451BDA08B914}"/>
              </a:ext>
            </a:extLst>
          </p:cNvPr>
          <p:cNvCxnSpPr>
            <a:cxnSpLocks/>
            <a:stCxn id="59" idx="3"/>
            <a:endCxn id="13" idx="1"/>
          </p:cNvCxnSpPr>
          <p:nvPr/>
        </p:nvCxnSpPr>
        <p:spPr>
          <a:xfrm>
            <a:off x="3898740" y="2837409"/>
            <a:ext cx="552362" cy="28521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8D2819E-F14F-801B-3904-0621AD09C8A8}"/>
              </a:ext>
            </a:extLst>
          </p:cNvPr>
          <p:cNvSpPr/>
          <p:nvPr/>
        </p:nvSpPr>
        <p:spPr>
          <a:xfrm>
            <a:off x="1718241" y="3599978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Poison in R’s room</a:t>
            </a:r>
          </a:p>
          <a:p>
            <a:pPr algn="ctr"/>
            <a:r>
              <a:rPr lang="en-CH" sz="1000" dirty="0">
                <a:solidFill>
                  <a:schemeClr val="bg1"/>
                </a:solidFill>
              </a:rPr>
              <a:t>(and note describing symptoms)</a:t>
            </a:r>
          </a:p>
        </p:txBody>
      </p: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9F8A2C69-7761-BD4C-87EA-93411912426E}"/>
              </a:ext>
            </a:extLst>
          </p:cNvPr>
          <p:cNvCxnSpPr>
            <a:cxnSpLocks/>
            <a:stCxn id="65" idx="3"/>
            <a:endCxn id="45" idx="1"/>
          </p:cNvCxnSpPr>
          <p:nvPr/>
        </p:nvCxnSpPr>
        <p:spPr>
          <a:xfrm>
            <a:off x="2962424" y="3869801"/>
            <a:ext cx="24449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B9D42908-D703-516A-2379-07092D3A068E}"/>
              </a:ext>
            </a:extLst>
          </p:cNvPr>
          <p:cNvSpPr/>
          <p:nvPr/>
        </p:nvSpPr>
        <p:spPr>
          <a:xfrm>
            <a:off x="2340294" y="522625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knew R poisoned them and were not upset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2228013-591E-5A1E-377E-BBE5E1A7F0AA}"/>
              </a:ext>
            </a:extLst>
          </p:cNvPr>
          <p:cNvSpPr/>
          <p:nvPr/>
        </p:nvSpPr>
        <p:spPr>
          <a:xfrm>
            <a:off x="5800416" y="4437968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00" dirty="0">
              <a:solidFill>
                <a:schemeClr val="tx1"/>
              </a:solidFill>
            </a:endParaRP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3E897583-8CAC-F54E-E821-ED99004AD360}"/>
              </a:ext>
            </a:extLst>
          </p:cNvPr>
          <p:cNvCxnSpPr>
            <a:cxnSpLocks/>
            <a:stCxn id="45" idx="2"/>
            <a:endCxn id="71" idx="1"/>
          </p:cNvCxnSpPr>
          <p:nvPr/>
        </p:nvCxnSpPr>
        <p:spPr>
          <a:xfrm rot="16200000" flipH="1">
            <a:off x="4530630" y="3438004"/>
            <a:ext cx="568167" cy="197140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F5F3F3B-CFAB-4FE9-BB3C-B4F4D28FFCE4}"/>
              </a:ext>
            </a:extLst>
          </p:cNvPr>
          <p:cNvCxnSpPr>
            <a:cxnSpLocks/>
            <a:stCxn id="45" idx="2"/>
            <a:endCxn id="70" idx="0"/>
          </p:cNvCxnSpPr>
          <p:nvPr/>
        </p:nvCxnSpPr>
        <p:spPr>
          <a:xfrm rot="5400000">
            <a:off x="2852382" y="4249629"/>
            <a:ext cx="1086635" cy="866625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E2BD3D6-2293-6362-0028-C8C505F1D6B9}"/>
              </a:ext>
            </a:extLst>
          </p:cNvPr>
          <p:cNvSpPr/>
          <p:nvPr/>
        </p:nvSpPr>
        <p:spPr>
          <a:xfrm>
            <a:off x="4814714" y="53103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9C1D6E24-F0F9-C06F-AA33-86C1F9A16D57}"/>
              </a:ext>
            </a:extLst>
          </p:cNvPr>
          <p:cNvCxnSpPr>
            <a:cxnSpLocks/>
            <a:stCxn id="87" idx="3"/>
            <a:endCxn id="71" idx="2"/>
          </p:cNvCxnSpPr>
          <p:nvPr/>
        </p:nvCxnSpPr>
        <p:spPr>
          <a:xfrm flipV="1">
            <a:off x="6058897" y="4977614"/>
            <a:ext cx="363611" cy="602568"/>
          </a:xfrm>
          <a:prstGeom prst="curvedConnector2">
            <a:avLst/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A15E69FB-9363-5445-17F9-7E3BF21BE36F}"/>
              </a:ext>
            </a:extLst>
          </p:cNvPr>
          <p:cNvSpPr/>
          <p:nvPr/>
        </p:nvSpPr>
        <p:spPr>
          <a:xfrm>
            <a:off x="851576" y="5226259"/>
            <a:ext cx="1244183" cy="539646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bg1"/>
                </a:solidFill>
              </a:rPr>
              <a:t>Dialog</a:t>
            </a:r>
          </a:p>
        </p:txBody>
      </p:sp>
      <p:cxnSp>
        <p:nvCxnSpPr>
          <p:cNvPr id="94" name="Curved Connector 93">
            <a:extLst>
              <a:ext uri="{FF2B5EF4-FFF2-40B4-BE49-F238E27FC236}">
                <a16:creationId xmlns:a16="http://schemas.microsoft.com/office/drawing/2014/main" id="{815403D5-81E7-FBEE-0F9D-AE8CC3F55F08}"/>
              </a:ext>
            </a:extLst>
          </p:cNvPr>
          <p:cNvCxnSpPr>
            <a:cxnSpLocks/>
            <a:stCxn id="93" idx="3"/>
            <a:endCxn id="70" idx="1"/>
          </p:cNvCxnSpPr>
          <p:nvPr/>
        </p:nvCxnSpPr>
        <p:spPr>
          <a:xfrm>
            <a:off x="2095759" y="5496082"/>
            <a:ext cx="244535" cy="127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C1D5BBE-A132-257A-C40A-AA2044C16166}"/>
              </a:ext>
            </a:extLst>
          </p:cNvPr>
          <p:cNvSpPr/>
          <p:nvPr/>
        </p:nvSpPr>
        <p:spPr>
          <a:xfrm>
            <a:off x="6496717" y="256758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It was actually R that poisoned them</a:t>
            </a:r>
          </a:p>
        </p:txBody>
      </p:sp>
    </p:spTree>
    <p:extLst>
      <p:ext uri="{BB962C8B-B14F-4D97-AF65-F5344CB8AC3E}">
        <p14:creationId xmlns:p14="http://schemas.microsoft.com/office/powerpoint/2010/main" val="60565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RIGID’S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7023414-F832-A3B3-0230-B3679000BF65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B7353A-9FDE-7338-8B33-DCB6FE0D74BF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murdered</a:t>
            </a:r>
          </a:p>
        </p:txBody>
      </p:sp>
    </p:spTree>
    <p:extLst>
      <p:ext uri="{BB962C8B-B14F-4D97-AF65-F5344CB8AC3E}">
        <p14:creationId xmlns:p14="http://schemas.microsoft.com/office/powerpoint/2010/main" val="2246329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LOOSE’S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37F877-3C7B-5F8C-E880-BC472C29CD96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49595CA-F363-FB58-ADE6-32AE82D98106}"/>
              </a:ext>
            </a:extLst>
          </p:cNvPr>
          <p:cNvSpPr/>
          <p:nvPr/>
        </p:nvSpPr>
        <p:spPr>
          <a:xfrm>
            <a:off x="3340026" y="5632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left to die</a:t>
            </a:r>
          </a:p>
        </p:txBody>
      </p:sp>
    </p:spTree>
    <p:extLst>
      <p:ext uri="{BB962C8B-B14F-4D97-AF65-F5344CB8AC3E}">
        <p14:creationId xmlns:p14="http://schemas.microsoft.com/office/powerpoint/2010/main" val="105420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6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SHAPED FATE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2B4C064-7D3B-ED2E-3158-9E520E1AA7E4}"/>
              </a:ext>
            </a:extLst>
          </p:cNvPr>
          <p:cNvSpPr/>
          <p:nvPr/>
        </p:nvSpPr>
        <p:spPr>
          <a:xfrm>
            <a:off x="3340026" y="400051"/>
            <a:ext cx="990674" cy="40640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Appears in conversation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F060F1B-AFD5-F45D-C137-5971A44A16A1}"/>
              </a:ext>
            </a:extLst>
          </p:cNvPr>
          <p:cNvSpPr/>
          <p:nvPr/>
        </p:nvSpPr>
        <p:spPr>
          <a:xfrm>
            <a:off x="3340026" y="372755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left the Temple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B07EB4-697A-1A4D-DAAB-82985FF351B6}"/>
              </a:ext>
            </a:extLst>
          </p:cNvPr>
          <p:cNvSpPr/>
          <p:nvPr/>
        </p:nvSpPr>
        <p:spPr>
          <a:xfrm>
            <a:off x="2755128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clay people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E36A0EFD-EEDB-6DC0-30D9-E812410F39B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390164" y="4254256"/>
            <a:ext cx="559010" cy="584898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EA11FA-6E76-106E-3FAF-DFE007444E56}"/>
              </a:ext>
            </a:extLst>
          </p:cNvPr>
          <p:cNvSpPr/>
          <p:nvPr/>
        </p:nvSpPr>
        <p:spPr>
          <a:xfrm>
            <a:off x="4330700" y="482621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killed the Rigid One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380C18D-FE02-7550-22B9-9C931F04B45D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rot="16200000" flipH="1">
            <a:off x="4177950" y="4051368"/>
            <a:ext cx="559010" cy="990674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BA8031-83FC-F5D5-C24D-323EE7585828}"/>
              </a:ext>
            </a:extLst>
          </p:cNvPr>
          <p:cNvSpPr/>
          <p:nvPr/>
        </p:nvSpPr>
        <p:spPr>
          <a:xfrm>
            <a:off x="5574883" y="1415007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Someone angrily wrote on the walls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53C6CB-1DC2-8A52-E0A0-7AB8A606D4F9}"/>
              </a:ext>
            </a:extLst>
          </p:cNvPr>
          <p:cNvSpPr/>
          <p:nvPr/>
        </p:nvSpPr>
        <p:spPr>
          <a:xfrm>
            <a:off x="901345" y="2030855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created by R and 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2AA1AA-4DF8-8FE2-E29B-D21780574509}"/>
              </a:ext>
            </a:extLst>
          </p:cNvPr>
          <p:cNvSpPr/>
          <p:nvPr/>
        </p:nvSpPr>
        <p:spPr>
          <a:xfrm>
            <a:off x="6717883" y="2627492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were the one writing on the walls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C507E1D-F7A3-9407-3A36-C566CBED7CA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432056" y="1719572"/>
            <a:ext cx="672839" cy="114300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4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 CULT’S RITUALS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2A6B70C-5C4F-9B74-B3E8-DB3C70E9CCC0}"/>
              </a:ext>
            </a:extLst>
          </p:cNvPr>
          <p:cNvSpPr/>
          <p:nvPr/>
        </p:nvSpPr>
        <p:spPr>
          <a:xfrm>
            <a:off x="2838227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sewi incarnates into people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A8E0B0C-A455-B487-3566-9A7E7810C10E}"/>
              </a:ext>
            </a:extLst>
          </p:cNvPr>
          <p:cNvSpPr/>
          <p:nvPr/>
        </p:nvSpPr>
        <p:spPr>
          <a:xfrm>
            <a:off x="3173931" y="14381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tools out of clay-magic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9C2617-226B-A998-C7CB-7DEF13DE9D9B}"/>
              </a:ext>
            </a:extLst>
          </p:cNvPr>
          <p:cNvSpPr/>
          <p:nvPr/>
        </p:nvSpPr>
        <p:spPr>
          <a:xfrm>
            <a:off x="550622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a clay person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3EF3D0-058A-6E6A-3065-4D6300D490D0}"/>
              </a:ext>
            </a:extLst>
          </p:cNvPr>
          <p:cNvSpPr/>
          <p:nvPr/>
        </p:nvSpPr>
        <p:spPr>
          <a:xfrm>
            <a:off x="2216137" y="400653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gave the clay person a soul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5BADCC-6EFE-B20E-B1A7-98747EAC450B}"/>
              </a:ext>
            </a:extLst>
          </p:cNvPr>
          <p:cNvSpPr/>
          <p:nvPr/>
        </p:nvSpPr>
        <p:spPr>
          <a:xfrm>
            <a:off x="5305448" y="2834746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They made the Tool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C404AC8-EF61-FD3B-C2FC-BE09EB470C7A}"/>
              </a:ext>
            </a:extLst>
          </p:cNvPr>
          <p:cNvSpPr/>
          <p:nvPr/>
        </p:nvSpPr>
        <p:spPr>
          <a:xfrm>
            <a:off x="5305447" y="1438133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TheTool was stolen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337226B-B82C-E906-B5E2-1944EBEA7311}"/>
              </a:ext>
            </a:extLst>
          </p:cNvPr>
          <p:cNvSpPr/>
          <p:nvPr/>
        </p:nvSpPr>
        <p:spPr>
          <a:xfrm>
            <a:off x="1479568" y="5354699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clay person is shaped to be(come) pure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AC21F3F3-1582-0818-8174-FC21FDBCB103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1172715" y="1707956"/>
            <a:ext cx="2001217" cy="1126789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8F728D0-5C7C-4FD2-D5D7-8EF05130D47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43442" y="3303663"/>
            <a:ext cx="901967" cy="1043423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B7A156A1-02D5-13FA-9622-2DB579D9B3C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2833202" y="3379419"/>
            <a:ext cx="632144" cy="622090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C6187FC-3D10-A37A-56A9-ABF23A39755F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>
            <a:off x="2065687" y="4582156"/>
            <a:ext cx="808517" cy="736569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9F30F80-4665-A4CF-21E6-0BFD32AF55B6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 rot="16200000" flipH="1">
            <a:off x="3987341" y="1786461"/>
            <a:ext cx="1126789" cy="1509425"/>
          </a:xfrm>
          <a:prstGeom prst="curvedConnector2">
            <a:avLst/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A79274C-AB2C-5E02-9F4C-14EEAAAD530B}"/>
              </a:ext>
            </a:extLst>
          </p:cNvPr>
          <p:cNvSpPr/>
          <p:nvPr/>
        </p:nvSpPr>
        <p:spPr>
          <a:xfrm>
            <a:off x="3149274" y="5288850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Something went wrong. “Lies”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321DA0D7-1AA7-7DD9-42A7-A51403045DDF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933463" y="4450947"/>
            <a:ext cx="742668" cy="933137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13BBB220-7C38-C10F-E2F8-6CAE1F663E86}"/>
              </a:ext>
            </a:extLst>
          </p:cNvPr>
          <p:cNvSpPr/>
          <p:nvPr/>
        </p:nvSpPr>
        <p:spPr>
          <a:xfrm>
            <a:off x="3340026" y="400051"/>
            <a:ext cx="911991" cy="406400"/>
          </a:xfrm>
          <a:prstGeom prst="roundRect">
            <a:avLst>
              <a:gd name="adj" fmla="val 50000"/>
            </a:avLst>
          </a:prstGeom>
          <a:solidFill>
            <a:srgbClr val="E4C1FF"/>
          </a:solidFill>
          <a:ln w="635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whole temple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927B743-9EFD-B3F0-9EDB-28877993388A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 rot="16200000" flipH="1">
            <a:off x="3480181" y="1122291"/>
            <a:ext cx="631683" cy="1"/>
          </a:xfrm>
          <a:prstGeom prst="curvedConnector3">
            <a:avLst>
              <a:gd name="adj1" fmla="val 50000"/>
            </a:avLst>
          </a:prstGeom>
          <a:ln w="12700">
            <a:gradFill flip="none" rotWithShape="1">
              <a:gsLst>
                <a:gs pos="0">
                  <a:schemeClr val="accent2">
                    <a:lumMod val="50000"/>
                  </a:schemeClr>
                </a:gs>
                <a:gs pos="100000">
                  <a:schemeClr val="accent4"/>
                </a:gs>
              </a:gsLst>
              <a:lin ang="27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E6D60B5-3632-4FE6-170A-DB3FFF9C9737}"/>
              </a:ext>
            </a:extLst>
          </p:cNvPr>
          <p:cNvSpPr/>
          <p:nvPr/>
        </p:nvSpPr>
        <p:spPr>
          <a:xfrm>
            <a:off x="220489" y="276654"/>
            <a:ext cx="2822515" cy="577785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THEIR OWN IDENTITY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EDE015-3161-704C-1350-E70588F6E426}"/>
              </a:ext>
            </a:extLst>
          </p:cNvPr>
          <p:cNvSpPr/>
          <p:nvPr/>
        </p:nvSpPr>
        <p:spPr>
          <a:xfrm>
            <a:off x="2665931" y="4460734"/>
            <a:ext cx="1244183" cy="539646"/>
          </a:xfrm>
          <a:prstGeom prst="roundRect">
            <a:avLst>
              <a:gd name="adj" fmla="val 145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tx1"/>
                </a:solidFill>
              </a:rPr>
              <a:t>The mirror: they are a clay person</a:t>
            </a:r>
          </a:p>
        </p:txBody>
      </p:sp>
    </p:spTree>
    <p:extLst>
      <p:ext uri="{BB962C8B-B14F-4D97-AF65-F5344CB8AC3E}">
        <p14:creationId xmlns:p14="http://schemas.microsoft.com/office/powerpoint/2010/main" val="3384560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23484</TotalTime>
  <Words>181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12</cp:revision>
  <dcterms:created xsi:type="dcterms:W3CDTF">2024-08-05T08:25:37Z</dcterms:created>
  <dcterms:modified xsi:type="dcterms:W3CDTF">2024-08-21T15:50:03Z</dcterms:modified>
</cp:coreProperties>
</file>