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3"/>
  </p:normalViewPr>
  <p:slideViewPr>
    <p:cSldViewPr snapToGrid="0">
      <p:cViewPr>
        <p:scale>
          <a:sx n="128" d="100"/>
          <a:sy n="128" d="100"/>
        </p:scale>
        <p:origin x="-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1B58-B4A5-942D-F850-386A2BE6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00462-242E-4E70-39C9-19B014673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3D3F-AA85-40F7-55A7-C21D05B4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2724-03C4-1138-7D22-8CEB912F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E5CB-809E-3635-6205-A0B756C0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26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FA5C-E55B-B949-B900-BBA3EFFD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6A489-07A7-AD43-3821-D4603CA4D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95FB-5253-1472-6763-5D4BCFCC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48B1-3D90-6BA1-1BC4-B2AD1588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8C2A-10A2-2C02-72D0-934E6389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220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E18DF-A4FA-61C4-855B-783769F3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A828-A292-08B2-4514-E428D1636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7FB6A-305B-BCDE-8FF0-D2B1031F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0FC9-C9AA-05CC-5288-97CAAA3C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FA1C-26AD-5CFE-4E16-1B63407F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838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77C8-9063-AE0A-8519-35153153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98DE-7BD2-5756-B2AA-84541524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36C0-BED8-D7F3-13A0-096533CA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131EA-2D3E-C756-555C-D7715524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7948-5D96-92FB-E5F2-FCADE481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77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3F41-5FEC-297E-84F7-AA2B974A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C729-7983-DE53-E8AC-340188A7A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A3A8-60C9-94F4-2DFF-B88B34EF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4700-E092-CB19-8B24-9C1A6672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64E2-5D0C-1C5B-6329-C3C69309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3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9696-C338-476C-61D5-70E97C4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A9CA7-91E5-4771-2904-DC4B78A22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A426E-2F63-0F34-D574-E20B1C8F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60333-BFCE-19B6-2260-1641877C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0D1C-838C-6671-C632-4386BC6C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8E56-8053-BD6F-C561-813F68F2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114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4B32-639E-4D0A-A410-E09EC473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0DD6-9358-CF9A-B76B-127E49A8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11EF-6914-BAF3-A026-77DB9A699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64B8B-825B-C4A9-A336-D12E00C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3C92B-98B1-AFEF-1230-282AAF1A9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52315-2094-821B-5452-AE29E38D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A1D60-4400-CE77-137B-FEE38437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E69BA-6465-76CD-63CE-5DD7DFC1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95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B47D-D13D-960E-16B6-1FC73932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721BB-1774-D37A-475C-A9E1A43B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17071-339F-EC03-E846-7925393A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ABE6-2BF6-2CF6-7980-5DB95125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994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3748F-4EBE-B01F-923E-87CB3D62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EDB47-7661-E487-EECE-C431D77F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6B62B-59A5-63BD-AC97-3E921A9A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480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224B-73D8-83C4-80A9-ED110220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5EC8-8A76-0E27-6323-545B9B70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CBE69-A396-36AA-3AF8-6A55BF74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C617-7C65-B3D9-5D41-757142D6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B95F-4E17-2F2B-7AE3-22C89616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01654-46CF-EC85-EC29-96BFA8D6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37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972E-A1F8-C71A-9063-D3173B6C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E3CC9-774E-5A47-EA5C-F8A72C727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EA187-A16D-8E5F-B578-971CD8FDE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1E2BD-D393-45E8-F902-A947724D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BB16E-63D2-F56B-6651-2DF85F36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CF816-5331-F6D2-74AE-1EFBD181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7378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E5C48-02E4-06DF-3A11-698AFF93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FFCCC-B781-A79E-83CE-C5F837F57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6D5B-43D2-EAD4-C280-0EA79634E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29FC-01CA-A4D9-E715-FEB088B91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1BED-476D-DA5C-E751-8F2A79BCD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13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83DD3B-CA63-B76B-CE20-B21FDF521079}"/>
              </a:ext>
            </a:extLst>
          </p:cNvPr>
          <p:cNvSpPr/>
          <p:nvPr/>
        </p:nvSpPr>
        <p:spPr>
          <a:xfrm>
            <a:off x="1051810" y="276622"/>
            <a:ext cx="1190756" cy="577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CHARACTER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DD16D1-B97C-925D-67B8-56B1BEF5EC13}"/>
              </a:ext>
            </a:extLst>
          </p:cNvPr>
          <p:cNvSpPr/>
          <p:nvPr/>
        </p:nvSpPr>
        <p:spPr>
          <a:xfrm>
            <a:off x="323644" y="1240953"/>
            <a:ext cx="1190756" cy="577818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CHARACTER CONTROLLER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00C7225-427B-5267-FBAC-71E831AA1EA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089849" y="683613"/>
            <a:ext cx="386513" cy="728166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94B89D-B357-5652-1386-D13D64A69F44}"/>
              </a:ext>
            </a:extLst>
          </p:cNvPr>
          <p:cNvSpPr/>
          <p:nvPr/>
        </p:nvSpPr>
        <p:spPr>
          <a:xfrm>
            <a:off x="224251" y="2107680"/>
            <a:ext cx="1190756" cy="577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MOVE 4D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09EAB4-F394-190B-FC89-1BF147D73484}"/>
              </a:ext>
            </a:extLst>
          </p:cNvPr>
          <p:cNvSpPr/>
          <p:nvPr/>
        </p:nvSpPr>
        <p:spPr>
          <a:xfrm>
            <a:off x="2040945" y="2107680"/>
            <a:ext cx="1190756" cy="577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FIRST PERSON CAMERA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98330AF-F010-1C75-DD6A-F7A264D59BFE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5400000">
            <a:off x="724872" y="1913529"/>
            <a:ext cx="288909" cy="99393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F8EB19B-99CA-45C5-DFA0-C6C760B51636}"/>
              </a:ext>
            </a:extLst>
          </p:cNvPr>
          <p:cNvSpPr/>
          <p:nvPr/>
        </p:nvSpPr>
        <p:spPr>
          <a:xfrm>
            <a:off x="2010386" y="1252351"/>
            <a:ext cx="1190756" cy="577818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5FFCF8C-E042-6BA0-EBD1-B611C0AF78C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1927521" y="574107"/>
            <a:ext cx="397911" cy="95857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4A8DA6C-43C7-59C4-3F1A-6D132C610808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 rot="16200000" flipH="1">
            <a:off x="2482288" y="1953644"/>
            <a:ext cx="277511" cy="3055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3A3E3C-CF66-DA5F-2FA2-7CF0CC72D186}"/>
              </a:ext>
            </a:extLst>
          </p:cNvPr>
          <p:cNvSpPr/>
          <p:nvPr/>
        </p:nvSpPr>
        <p:spPr>
          <a:xfrm>
            <a:off x="4464244" y="276622"/>
            <a:ext cx="1190756" cy="577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MANAGER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B70849-C858-9680-9EA0-1ABFCF752521}"/>
              </a:ext>
            </a:extLst>
          </p:cNvPr>
          <p:cNvSpPr/>
          <p:nvPr/>
        </p:nvSpPr>
        <p:spPr>
          <a:xfrm>
            <a:off x="4292505" y="1780381"/>
            <a:ext cx="1190756" cy="577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MANAGE LVL DISPLAY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4B606B9-BEC0-45D0-3701-4C7CDC28637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4510783" y="1231541"/>
            <a:ext cx="925941" cy="17173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0806B51-9466-FB41-32C0-76D46EC31503}"/>
              </a:ext>
            </a:extLst>
          </p:cNvPr>
          <p:cNvSpPr/>
          <p:nvPr/>
        </p:nvSpPr>
        <p:spPr>
          <a:xfrm>
            <a:off x="6250379" y="399204"/>
            <a:ext cx="1190756" cy="5778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AMBIANCE MANAGER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A4EC0AB-CE83-D205-BD81-FF52A9BE78A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6447820" y="1009299"/>
            <a:ext cx="430214" cy="36566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C61C402-42DB-7194-90DA-B4FA2EB5FEE7}"/>
              </a:ext>
            </a:extLst>
          </p:cNvPr>
          <p:cNvSpPr/>
          <p:nvPr/>
        </p:nvSpPr>
        <p:spPr>
          <a:xfrm>
            <a:off x="5884718" y="1407236"/>
            <a:ext cx="1190756" cy="577818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ENVIRONMENT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57E54E-FEC7-DA87-DD27-387715F319CE}"/>
              </a:ext>
            </a:extLst>
          </p:cNvPr>
          <p:cNvSpPr/>
          <p:nvPr/>
        </p:nvSpPr>
        <p:spPr>
          <a:xfrm>
            <a:off x="7230380" y="1407236"/>
            <a:ext cx="1190756" cy="577818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LIGHT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3F63644-A774-7C16-F4C8-46FC02C7A647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7120650" y="702128"/>
            <a:ext cx="430214" cy="98000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06D6CB8-04E0-6FAC-4458-9EC6E3721D9E}"/>
              </a:ext>
            </a:extLst>
          </p:cNvPr>
          <p:cNvSpPr/>
          <p:nvPr/>
        </p:nvSpPr>
        <p:spPr>
          <a:xfrm>
            <a:off x="5472171" y="2622086"/>
            <a:ext cx="1190756" cy="577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SKYBOX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E40CD16-CC36-0522-E5F1-A73D393CE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5400000">
            <a:off x="5955307" y="2097297"/>
            <a:ext cx="637032" cy="41254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2F0EAC2-68ED-8B17-4875-8441FCF659FF}"/>
              </a:ext>
            </a:extLst>
          </p:cNvPr>
          <p:cNvSpPr/>
          <p:nvPr/>
        </p:nvSpPr>
        <p:spPr>
          <a:xfrm>
            <a:off x="5912198" y="4100824"/>
            <a:ext cx="1190756" cy="5778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FOG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F6960F7-56CA-0662-0F9E-25B464336C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rot="16200000" flipH="1">
            <a:off x="5435951" y="3029199"/>
            <a:ext cx="2115770" cy="2748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3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Baloo 2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2</cp:revision>
  <dcterms:created xsi:type="dcterms:W3CDTF">2024-08-22T08:44:54Z</dcterms:created>
  <dcterms:modified xsi:type="dcterms:W3CDTF">2024-08-22T08:59:55Z</dcterms:modified>
</cp:coreProperties>
</file>