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</p:sldIdLst>
  <p:sldSz cx="359997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73"/>
  </p:normalViewPr>
  <p:slideViewPr>
    <p:cSldViewPr snapToGrid="0">
      <p:cViewPr>
        <p:scale>
          <a:sx n="62" d="100"/>
          <a:sy n="62" d="100"/>
        </p:scale>
        <p:origin x="14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1472842"/>
            <a:ext cx="2699980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4726842"/>
            <a:ext cx="2699980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307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544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479142"/>
            <a:ext cx="7762444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479142"/>
            <a:ext cx="22837334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78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466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2243636"/>
            <a:ext cx="31049774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6022609"/>
            <a:ext cx="31049774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2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2395710"/>
            <a:ext cx="15299889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2395710"/>
            <a:ext cx="15299889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554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479143"/>
            <a:ext cx="31049774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2206137"/>
            <a:ext cx="1522957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3287331"/>
            <a:ext cx="15229575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2206137"/>
            <a:ext cx="1530457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3287331"/>
            <a:ext cx="15304578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161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77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631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599969"/>
            <a:ext cx="1161085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1295767"/>
            <a:ext cx="18224867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699862"/>
            <a:ext cx="1161085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6903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599969"/>
            <a:ext cx="1161085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1295767"/>
            <a:ext cx="18224867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699862"/>
            <a:ext cx="1161085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368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479143"/>
            <a:ext cx="3104977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2395710"/>
            <a:ext cx="3104977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8341239"/>
            <a:ext cx="80999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8341239"/>
            <a:ext cx="1214991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8341239"/>
            <a:ext cx="80999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009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7" name="Curved Connector 1066">
            <a:extLst>
              <a:ext uri="{FF2B5EF4-FFF2-40B4-BE49-F238E27FC236}">
                <a16:creationId xmlns:a16="http://schemas.microsoft.com/office/drawing/2014/main" id="{B0923D78-3EB7-3AFB-EDDB-B46A3B122D09}"/>
              </a:ext>
            </a:extLst>
          </p:cNvPr>
          <p:cNvCxnSpPr>
            <a:cxnSpLocks/>
            <a:stCxn id="962" idx="2"/>
            <a:endCxn id="1066" idx="0"/>
          </p:cNvCxnSpPr>
          <p:nvPr/>
        </p:nvCxnSpPr>
        <p:spPr>
          <a:xfrm rot="5400000">
            <a:off x="23845522" y="2831469"/>
            <a:ext cx="803512" cy="78095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urved Connector 1071">
            <a:extLst>
              <a:ext uri="{FF2B5EF4-FFF2-40B4-BE49-F238E27FC236}">
                <a16:creationId xmlns:a16="http://schemas.microsoft.com/office/drawing/2014/main" id="{399C421E-7164-4587-DC15-07D70CB5D14F}"/>
              </a:ext>
            </a:extLst>
          </p:cNvPr>
          <p:cNvCxnSpPr>
            <a:cxnSpLocks/>
            <a:stCxn id="962" idx="2"/>
            <a:endCxn id="1071" idx="0"/>
          </p:cNvCxnSpPr>
          <p:nvPr/>
        </p:nvCxnSpPr>
        <p:spPr>
          <a:xfrm rot="16200000" flipH="1">
            <a:off x="24819890" y="2638054"/>
            <a:ext cx="974176" cy="133844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Curved Connector 622">
            <a:extLst>
              <a:ext uri="{FF2B5EF4-FFF2-40B4-BE49-F238E27FC236}">
                <a16:creationId xmlns:a16="http://schemas.microsoft.com/office/drawing/2014/main" id="{532832FA-808D-9B6C-86F3-60AD25BACB8B}"/>
              </a:ext>
            </a:extLst>
          </p:cNvPr>
          <p:cNvCxnSpPr>
            <a:cxnSpLocks/>
            <a:stCxn id="622" idx="0"/>
            <a:endCxn id="438" idx="2"/>
          </p:cNvCxnSpPr>
          <p:nvPr/>
        </p:nvCxnSpPr>
        <p:spPr>
          <a:xfrm rot="5400000" flipH="1" flipV="1">
            <a:off x="7662376" y="1539089"/>
            <a:ext cx="495166" cy="48065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57ECCC78-1F68-96E9-AC12-F844589A4A8A}"/>
              </a:ext>
            </a:extLst>
          </p:cNvPr>
          <p:cNvCxnSpPr>
            <a:cxnSpLocks/>
            <a:stCxn id="366" idx="2"/>
            <a:endCxn id="375" idx="0"/>
          </p:cNvCxnSpPr>
          <p:nvPr/>
        </p:nvCxnSpPr>
        <p:spPr>
          <a:xfrm rot="5400000">
            <a:off x="5264518" y="7234182"/>
            <a:ext cx="840341" cy="1238979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1374E83E-0D26-F0BD-E876-87AE6392C723}"/>
              </a:ext>
            </a:extLst>
          </p:cNvPr>
          <p:cNvCxnSpPr>
            <a:cxnSpLocks/>
            <a:stCxn id="366" idx="2"/>
            <a:endCxn id="394" idx="0"/>
          </p:cNvCxnSpPr>
          <p:nvPr/>
        </p:nvCxnSpPr>
        <p:spPr>
          <a:xfrm rot="16200000" flipH="1">
            <a:off x="6509878" y="7227799"/>
            <a:ext cx="851321" cy="126272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urved Connector 248">
            <a:extLst>
              <a:ext uri="{FF2B5EF4-FFF2-40B4-BE49-F238E27FC236}">
                <a16:creationId xmlns:a16="http://schemas.microsoft.com/office/drawing/2014/main" id="{E0BA179E-8F7D-0FFB-20E5-99BCEC97BC36}"/>
              </a:ext>
            </a:extLst>
          </p:cNvPr>
          <p:cNvCxnSpPr>
            <a:cxnSpLocks/>
            <a:stCxn id="121" idx="2"/>
            <a:endCxn id="358" idx="0"/>
          </p:cNvCxnSpPr>
          <p:nvPr/>
        </p:nvCxnSpPr>
        <p:spPr>
          <a:xfrm rot="16200000" flipH="1">
            <a:off x="5866191" y="5848474"/>
            <a:ext cx="874634" cy="133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urved Connector 259">
            <a:extLst>
              <a:ext uri="{FF2B5EF4-FFF2-40B4-BE49-F238E27FC236}">
                <a16:creationId xmlns:a16="http://schemas.microsoft.com/office/drawing/2014/main" id="{788F1BF2-C0E8-5644-10F2-657444231C58}"/>
              </a:ext>
            </a:extLst>
          </p:cNvPr>
          <p:cNvCxnSpPr>
            <a:cxnSpLocks/>
            <a:stCxn id="75" idx="2"/>
            <a:endCxn id="259" idx="0"/>
          </p:cNvCxnSpPr>
          <p:nvPr/>
        </p:nvCxnSpPr>
        <p:spPr>
          <a:xfrm rot="16200000" flipH="1">
            <a:off x="3711367" y="3936420"/>
            <a:ext cx="1146499" cy="71508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urved Connector 237">
            <a:extLst>
              <a:ext uri="{FF2B5EF4-FFF2-40B4-BE49-F238E27FC236}">
                <a16:creationId xmlns:a16="http://schemas.microsoft.com/office/drawing/2014/main" id="{DAAD5C1D-4911-211E-3160-0EF651A33620}"/>
              </a:ext>
            </a:extLst>
          </p:cNvPr>
          <p:cNvCxnSpPr>
            <a:cxnSpLocks/>
            <a:stCxn id="75" idx="2"/>
            <a:endCxn id="216" idx="0"/>
          </p:cNvCxnSpPr>
          <p:nvPr/>
        </p:nvCxnSpPr>
        <p:spPr>
          <a:xfrm rot="5400000">
            <a:off x="1825651" y="2801561"/>
            <a:ext cx="1182275" cy="302057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B993522E-3940-E734-710E-38237E16DBB6}"/>
              </a:ext>
            </a:extLst>
          </p:cNvPr>
          <p:cNvCxnSpPr>
            <a:cxnSpLocks/>
            <a:stCxn id="75" idx="2"/>
            <a:endCxn id="96" idx="0"/>
          </p:cNvCxnSpPr>
          <p:nvPr/>
        </p:nvCxnSpPr>
        <p:spPr>
          <a:xfrm rot="5400000">
            <a:off x="2979602" y="4046076"/>
            <a:ext cx="1272839" cy="62211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2D15F5E2-5A2E-33C9-7E2D-EB0E6EF8217E}"/>
              </a:ext>
            </a:extLst>
          </p:cNvPr>
          <p:cNvCxnSpPr>
            <a:cxnSpLocks/>
            <a:stCxn id="75" idx="2"/>
            <a:endCxn id="87" idx="0"/>
          </p:cNvCxnSpPr>
          <p:nvPr/>
        </p:nvCxnSpPr>
        <p:spPr>
          <a:xfrm rot="5400000">
            <a:off x="2084622" y="2358752"/>
            <a:ext cx="480495" cy="320441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F12F6B5E-55EF-BBEB-8460-0951A7609CBF}"/>
              </a:ext>
            </a:extLst>
          </p:cNvPr>
          <p:cNvCxnSpPr>
            <a:cxnSpLocks/>
            <a:stCxn id="202" idx="0"/>
            <a:endCxn id="121" idx="2"/>
          </p:cNvCxnSpPr>
          <p:nvPr/>
        </p:nvCxnSpPr>
        <p:spPr>
          <a:xfrm rot="16200000" flipV="1">
            <a:off x="6784752" y="4929914"/>
            <a:ext cx="553089" cy="151691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83DD3B-CA63-B76B-CE20-B21FDF521079}"/>
              </a:ext>
            </a:extLst>
          </p:cNvPr>
          <p:cNvSpPr/>
          <p:nvPr/>
        </p:nvSpPr>
        <p:spPr>
          <a:xfrm>
            <a:off x="3944894" y="864637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CHARACTER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09EAB4-F394-190B-FC89-1BF147D73484}"/>
              </a:ext>
            </a:extLst>
          </p:cNvPr>
          <p:cNvSpPr/>
          <p:nvPr/>
        </p:nvSpPr>
        <p:spPr>
          <a:xfrm>
            <a:off x="5155389" y="300063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CAMERA POS AND ROT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98330AF-F010-1C75-DD6A-F7A264D59BFE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5400000">
            <a:off x="2063848" y="2435"/>
            <a:ext cx="1123354" cy="368430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5FFCF8C-E042-6BA0-EBD1-B611C0AF78CA}"/>
              </a:ext>
            </a:extLst>
          </p:cNvPr>
          <p:cNvCxnSpPr>
            <a:cxnSpLocks/>
            <a:stCxn id="5" idx="2"/>
            <a:endCxn id="428" idx="0"/>
          </p:cNvCxnSpPr>
          <p:nvPr/>
        </p:nvCxnSpPr>
        <p:spPr>
          <a:xfrm rot="16200000" flipH="1">
            <a:off x="4826700" y="923888"/>
            <a:ext cx="928059" cy="164610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4A8DA6C-43C7-59C4-3F1A-6D132C610808}"/>
              </a:ext>
            </a:extLst>
          </p:cNvPr>
          <p:cNvCxnSpPr>
            <a:cxnSpLocks/>
            <a:stCxn id="428" idx="2"/>
            <a:endCxn id="14" idx="0"/>
          </p:cNvCxnSpPr>
          <p:nvPr/>
        </p:nvCxnSpPr>
        <p:spPr>
          <a:xfrm rot="5400000">
            <a:off x="5710284" y="2597133"/>
            <a:ext cx="371387" cy="43560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73A3E3C-CF66-DA5F-2FA2-7CF0CC72D186}"/>
              </a:ext>
            </a:extLst>
          </p:cNvPr>
          <p:cNvSpPr/>
          <p:nvPr/>
        </p:nvSpPr>
        <p:spPr>
          <a:xfrm>
            <a:off x="12140935" y="1259643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LEVEL MANAGER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9B70849-C858-9680-9EA0-1ABFCF752521}"/>
              </a:ext>
            </a:extLst>
          </p:cNvPr>
          <p:cNvSpPr/>
          <p:nvPr/>
        </p:nvSpPr>
        <p:spPr>
          <a:xfrm>
            <a:off x="11429324" y="220710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MANAGE LVL DISPLAY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0806B51-9466-FB41-32C0-76D46EC31503}"/>
              </a:ext>
            </a:extLst>
          </p:cNvPr>
          <p:cNvSpPr/>
          <p:nvPr/>
        </p:nvSpPr>
        <p:spPr>
          <a:xfrm>
            <a:off x="32407468" y="1133776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GLOBAL AMBIANCE 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8A4EC0AB-CE83-D205-BD81-FF52A9BE78AD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rot="5400000">
            <a:off x="32453139" y="1853607"/>
            <a:ext cx="778671" cy="17555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C61C402-42DB-7194-90DA-B4FA2EB5FEE7}"/>
              </a:ext>
            </a:extLst>
          </p:cNvPr>
          <p:cNvSpPr/>
          <p:nvPr/>
        </p:nvSpPr>
        <p:spPr>
          <a:xfrm>
            <a:off x="32231911" y="2330721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GLOBAL ENV.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B57E54E-FEC7-DA87-DD27-387715F319CE}"/>
              </a:ext>
            </a:extLst>
          </p:cNvPr>
          <p:cNvSpPr/>
          <p:nvPr/>
        </p:nvSpPr>
        <p:spPr>
          <a:xfrm>
            <a:off x="34139193" y="2330720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GLOBAL LIGHTS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83F63644-A774-7C16-F4C8-46FC02C7A647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rot="16200000" flipH="1">
            <a:off x="33406779" y="1075522"/>
            <a:ext cx="778670" cy="173172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8E40CD16-CC36-0522-E5F1-A73D393CE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rot="5400000">
            <a:off x="32104215" y="2460673"/>
            <a:ext cx="362159" cy="93880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2F0EAC2-68ED-8B17-4875-8441FCF659FF}"/>
              </a:ext>
            </a:extLst>
          </p:cNvPr>
          <p:cNvSpPr/>
          <p:nvPr/>
        </p:nvSpPr>
        <p:spPr>
          <a:xfrm>
            <a:off x="32732252" y="313746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FOG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5F6960F7-56CA-0662-0F9E-25B464336C05}"/>
              </a:ext>
            </a:extLst>
          </p:cNvPr>
          <p:cNvCxnSpPr>
            <a:cxnSpLocks/>
            <a:stCxn id="38" idx="2"/>
            <a:endCxn id="50" idx="0"/>
          </p:cNvCxnSpPr>
          <p:nvPr/>
        </p:nvCxnSpPr>
        <p:spPr>
          <a:xfrm rot="16200000" flipH="1">
            <a:off x="32810628" y="2693061"/>
            <a:ext cx="388474" cy="50034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F9321B6-06DE-0238-4652-3DA1B580ECEC}"/>
              </a:ext>
            </a:extLst>
          </p:cNvPr>
          <p:cNvSpPr/>
          <p:nvPr/>
        </p:nvSpPr>
        <p:spPr>
          <a:xfrm>
            <a:off x="34465529" y="314684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GLOBAL LIGHTS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2BB541B5-A8FD-7971-1E88-E9E09D6599B1}"/>
              </a:ext>
            </a:extLst>
          </p:cNvPr>
          <p:cNvCxnSpPr>
            <a:cxnSpLocks/>
            <a:stCxn id="41" idx="2"/>
            <a:endCxn id="55" idx="0"/>
          </p:cNvCxnSpPr>
          <p:nvPr/>
        </p:nvCxnSpPr>
        <p:spPr>
          <a:xfrm rot="16200000" flipH="1">
            <a:off x="34626218" y="2784753"/>
            <a:ext cx="397855" cy="32633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1E338040-37B8-E252-1A5B-72E979D8C0C2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rot="5400000">
            <a:off x="12043319" y="1586707"/>
            <a:ext cx="529190" cy="71161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DFE0340-B96B-319C-6D32-79467E9A11DE}"/>
              </a:ext>
            </a:extLst>
          </p:cNvPr>
          <p:cNvSpPr/>
          <p:nvPr/>
        </p:nvSpPr>
        <p:spPr>
          <a:xfrm>
            <a:off x="3404292" y="3302438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TOOL CONTROLLER</a:t>
            </a:r>
          </a:p>
        </p:txBody>
      </p: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E0D8B18D-7C79-6FF6-2BEB-F62D76ACB550}"/>
              </a:ext>
            </a:extLst>
          </p:cNvPr>
          <p:cNvCxnSpPr>
            <a:cxnSpLocks/>
            <a:stCxn id="5" idx="2"/>
            <a:endCxn id="75" idx="0"/>
          </p:cNvCxnSpPr>
          <p:nvPr/>
        </p:nvCxnSpPr>
        <p:spPr>
          <a:xfrm rot="5400000">
            <a:off x="3187614" y="2022373"/>
            <a:ext cx="2019527" cy="54060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A14ABC77-66DD-EB8F-4797-D9C1B4526A2B}"/>
              </a:ext>
            </a:extLst>
          </p:cNvPr>
          <p:cNvSpPr/>
          <p:nvPr/>
        </p:nvSpPr>
        <p:spPr>
          <a:xfrm>
            <a:off x="199877" y="420120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5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TOOL ON/OFF ANIMATION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75F46CC0-3B3F-EDCD-7D7D-44B7753D4D0D}"/>
              </a:ext>
            </a:extLst>
          </p:cNvPr>
          <p:cNvSpPr/>
          <p:nvPr/>
        </p:nvSpPr>
        <p:spPr>
          <a:xfrm>
            <a:off x="1488197" y="240951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ROTATION</a:t>
            </a:r>
          </a:p>
        </p:txBody>
      </p: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9E7FC4E4-BA88-9330-C9FB-D1F878F006A7}"/>
              </a:ext>
            </a:extLst>
          </p:cNvPr>
          <p:cNvCxnSpPr>
            <a:cxnSpLocks/>
            <a:stCxn id="5" idx="2"/>
            <a:endCxn id="89" idx="0"/>
          </p:cNvCxnSpPr>
          <p:nvPr/>
        </p:nvCxnSpPr>
        <p:spPr>
          <a:xfrm rot="5400000">
            <a:off x="2676027" y="617866"/>
            <a:ext cx="1126607" cy="2456697"/>
          </a:xfrm>
          <a:prstGeom prst="curved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294B89D-B357-5652-1386-D13D64A69F44}"/>
              </a:ext>
            </a:extLst>
          </p:cNvPr>
          <p:cNvSpPr/>
          <p:nvPr/>
        </p:nvSpPr>
        <p:spPr>
          <a:xfrm>
            <a:off x="260588" y="2406265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MOVE 4D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06D6CB8-04E0-6FAC-4458-9EC6E3721D9E}"/>
              </a:ext>
            </a:extLst>
          </p:cNvPr>
          <p:cNvSpPr/>
          <p:nvPr/>
        </p:nvSpPr>
        <p:spPr>
          <a:xfrm>
            <a:off x="31293109" y="3111154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SKYBOX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8BD68EC-99D8-3EAE-39DB-B49DB38B822B}"/>
              </a:ext>
            </a:extLst>
          </p:cNvPr>
          <p:cNvSpPr/>
          <p:nvPr/>
        </p:nvSpPr>
        <p:spPr>
          <a:xfrm>
            <a:off x="2782181" y="499355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TOOL POS AND ROT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0CCF2D8D-E69E-DF3B-BF93-B019A620C286}"/>
              </a:ext>
            </a:extLst>
          </p:cNvPr>
          <p:cNvSpPr/>
          <p:nvPr/>
        </p:nvSpPr>
        <p:spPr>
          <a:xfrm>
            <a:off x="5780056" y="4993551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TOOL UI</a:t>
            </a:r>
          </a:p>
        </p:txBody>
      </p: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D98EB702-9468-C41F-8C65-69DB71A3259F}"/>
              </a:ext>
            </a:extLst>
          </p:cNvPr>
          <p:cNvCxnSpPr>
            <a:cxnSpLocks/>
            <a:stCxn id="75" idx="2"/>
            <a:endCxn id="121" idx="0"/>
          </p:cNvCxnSpPr>
          <p:nvPr/>
        </p:nvCxnSpPr>
        <p:spPr>
          <a:xfrm rot="16200000" flipH="1">
            <a:off x="4478539" y="3169249"/>
            <a:ext cx="1272839" cy="237576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>
            <a:extLst>
              <a:ext uri="{FF2B5EF4-FFF2-40B4-BE49-F238E27FC236}">
                <a16:creationId xmlns:a16="http://schemas.microsoft.com/office/drawing/2014/main" id="{9D114050-556E-FAE0-4AB0-99803299B0F6}"/>
              </a:ext>
            </a:extLst>
          </p:cNvPr>
          <p:cNvCxnSpPr>
            <a:cxnSpLocks/>
            <a:stCxn id="133" idx="0"/>
            <a:endCxn id="121" idx="2"/>
          </p:cNvCxnSpPr>
          <p:nvPr/>
        </p:nvCxnSpPr>
        <p:spPr>
          <a:xfrm rot="5400000" flipH="1" flipV="1">
            <a:off x="5280026" y="4952342"/>
            <a:ext cx="563330" cy="148229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1C6562A7-1E47-041D-F644-E16A7310B2C5}"/>
              </a:ext>
            </a:extLst>
          </p:cNvPr>
          <p:cNvCxnSpPr>
            <a:cxnSpLocks/>
            <a:stCxn id="133" idx="2"/>
            <a:endCxn id="724" idx="0"/>
          </p:cNvCxnSpPr>
          <p:nvPr/>
        </p:nvCxnSpPr>
        <p:spPr>
          <a:xfrm rot="5400000">
            <a:off x="3702840" y="5815966"/>
            <a:ext cx="540241" cy="169516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D8E326FB-6B68-769C-44B3-B9C7501A6305}"/>
              </a:ext>
            </a:extLst>
          </p:cNvPr>
          <p:cNvSpPr/>
          <p:nvPr/>
        </p:nvSpPr>
        <p:spPr>
          <a:xfrm>
            <a:off x="13118537" y="2420107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LEVEL X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DD5C2598-1161-A1DE-FA0C-9B050AF5C08D}"/>
              </a:ext>
            </a:extLst>
          </p:cNvPr>
          <p:cNvSpPr/>
          <p:nvPr/>
        </p:nvSpPr>
        <p:spPr>
          <a:xfrm>
            <a:off x="10930184" y="3441729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GENERAL LAYOUT</a:t>
            </a:r>
          </a:p>
        </p:txBody>
      </p:sp>
      <p:cxnSp>
        <p:nvCxnSpPr>
          <p:cNvPr id="158" name="Curved Connector 157">
            <a:extLst>
              <a:ext uri="{FF2B5EF4-FFF2-40B4-BE49-F238E27FC236}">
                <a16:creationId xmlns:a16="http://schemas.microsoft.com/office/drawing/2014/main" id="{D8D61E0C-5042-C70F-C564-BD64F2F41ABF}"/>
              </a:ext>
            </a:extLst>
          </p:cNvPr>
          <p:cNvCxnSpPr>
            <a:cxnSpLocks/>
            <a:stCxn id="145" idx="2"/>
            <a:endCxn id="156" idx="0"/>
          </p:cNvCxnSpPr>
          <p:nvPr/>
        </p:nvCxnSpPr>
        <p:spPr>
          <a:xfrm rot="5400000">
            <a:off x="12245471" y="2045879"/>
            <a:ext cx="603348" cy="218835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>
            <a:extLst>
              <a:ext uri="{FF2B5EF4-FFF2-40B4-BE49-F238E27FC236}">
                <a16:creationId xmlns:a16="http://schemas.microsoft.com/office/drawing/2014/main" id="{A7244C5D-2AE1-1712-B3B6-ACE238D8DFE8}"/>
              </a:ext>
            </a:extLst>
          </p:cNvPr>
          <p:cNvCxnSpPr>
            <a:cxnSpLocks/>
            <a:stCxn id="156" idx="2"/>
            <a:endCxn id="157" idx="0"/>
          </p:cNvCxnSpPr>
          <p:nvPr/>
        </p:nvCxnSpPr>
        <p:spPr>
          <a:xfrm rot="5400000">
            <a:off x="11027496" y="3631833"/>
            <a:ext cx="197303" cy="65364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D31DBDA-65B7-E12D-9466-CAABD65F2971}"/>
              </a:ext>
            </a:extLst>
          </p:cNvPr>
          <p:cNvSpPr/>
          <p:nvPr/>
        </p:nvSpPr>
        <p:spPr>
          <a:xfrm>
            <a:off x="15303015" y="3360425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OBJECT X</a:t>
            </a:r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F5FF616D-7737-2EC6-1B52-D8B16734BD62}"/>
              </a:ext>
            </a:extLst>
          </p:cNvPr>
          <p:cNvCxnSpPr>
            <a:cxnSpLocks/>
            <a:stCxn id="145" idx="2"/>
            <a:endCxn id="166" idx="0"/>
          </p:cNvCxnSpPr>
          <p:nvPr/>
        </p:nvCxnSpPr>
        <p:spPr>
          <a:xfrm rot="16200000" flipH="1">
            <a:off x="14472538" y="2007164"/>
            <a:ext cx="522044" cy="218447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urved Connector 170">
            <a:extLst>
              <a:ext uri="{FF2B5EF4-FFF2-40B4-BE49-F238E27FC236}">
                <a16:creationId xmlns:a16="http://schemas.microsoft.com/office/drawing/2014/main" id="{A0F8668C-4FAD-5DBE-87D1-A74B1C00F6C8}"/>
              </a:ext>
            </a:extLst>
          </p:cNvPr>
          <p:cNvCxnSpPr>
            <a:cxnSpLocks/>
            <a:stCxn id="166" idx="2"/>
            <a:endCxn id="170" idx="0"/>
          </p:cNvCxnSpPr>
          <p:nvPr/>
        </p:nvCxnSpPr>
        <p:spPr>
          <a:xfrm rot="5400000">
            <a:off x="15395354" y="3759244"/>
            <a:ext cx="410991" cy="44990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4EE10FEF-B690-2816-C0D7-EA2700681246}"/>
              </a:ext>
            </a:extLst>
          </p:cNvPr>
          <p:cNvSpPr/>
          <p:nvPr/>
        </p:nvSpPr>
        <p:spPr>
          <a:xfrm>
            <a:off x="11480224" y="406212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COLLIDER</a:t>
            </a:r>
          </a:p>
        </p:txBody>
      </p: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F8B8C038-ADDA-F473-5940-BD5A632E8F0F}"/>
              </a:ext>
            </a:extLst>
          </p:cNvPr>
          <p:cNvCxnSpPr>
            <a:cxnSpLocks/>
            <a:stCxn id="156" idx="2"/>
            <a:endCxn id="175" idx="0"/>
          </p:cNvCxnSpPr>
          <p:nvPr/>
        </p:nvCxnSpPr>
        <p:spPr>
          <a:xfrm rot="16200000" flipH="1">
            <a:off x="11626926" y="3686045"/>
            <a:ext cx="202124" cy="55004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7F781B29-4911-6BF0-E1EE-D39D98F78925}"/>
              </a:ext>
            </a:extLst>
          </p:cNvPr>
          <p:cNvSpPr/>
          <p:nvPr/>
        </p:nvSpPr>
        <p:spPr>
          <a:xfrm>
            <a:off x="16135833" y="4173705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COLLIDER</a:t>
            </a:r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8A378DA6-C382-0BE5-1E43-F46E5C9B8203}"/>
              </a:ext>
            </a:extLst>
          </p:cNvPr>
          <p:cNvCxnSpPr>
            <a:cxnSpLocks/>
            <a:stCxn id="166" idx="2"/>
            <a:endCxn id="181" idx="0"/>
          </p:cNvCxnSpPr>
          <p:nvPr/>
        </p:nvCxnSpPr>
        <p:spPr>
          <a:xfrm rot="16200000" flipH="1">
            <a:off x="16044705" y="3559793"/>
            <a:ext cx="395006" cy="83281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464B4F4A-F180-A4F0-7D88-56D4BEBC68B2}"/>
              </a:ext>
            </a:extLst>
          </p:cNvPr>
          <p:cNvSpPr/>
          <p:nvPr/>
        </p:nvSpPr>
        <p:spPr>
          <a:xfrm>
            <a:off x="10276542" y="405730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3D ASSETS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7D30AF92-A82C-F6A2-7CCC-93C6D4FD6B7F}"/>
              </a:ext>
            </a:extLst>
          </p:cNvPr>
          <p:cNvSpPr/>
          <p:nvPr/>
        </p:nvSpPr>
        <p:spPr>
          <a:xfrm>
            <a:off x="14853114" y="4189690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3D ASSETS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D888B95E-8ACA-73DD-475E-EAD32CD98457}"/>
              </a:ext>
            </a:extLst>
          </p:cNvPr>
          <p:cNvSpPr/>
          <p:nvPr/>
        </p:nvSpPr>
        <p:spPr>
          <a:xfrm>
            <a:off x="13090981" y="3565739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LOCAL AMBIANCE</a:t>
            </a:r>
          </a:p>
        </p:txBody>
      </p: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232F0C1C-1892-1E7F-98F0-C9797D08F656}"/>
              </a:ext>
            </a:extLst>
          </p:cNvPr>
          <p:cNvCxnSpPr>
            <a:cxnSpLocks/>
            <a:stCxn id="145" idx="2"/>
            <a:endCxn id="186" idx="0"/>
          </p:cNvCxnSpPr>
          <p:nvPr/>
        </p:nvCxnSpPr>
        <p:spPr>
          <a:xfrm rot="5400000">
            <a:off x="13263864" y="3188282"/>
            <a:ext cx="727358" cy="2755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93519BC3-894B-5C35-2E85-D0E5545CB1CF}"/>
              </a:ext>
            </a:extLst>
          </p:cNvPr>
          <p:cNvSpPr/>
          <p:nvPr/>
        </p:nvSpPr>
        <p:spPr>
          <a:xfrm>
            <a:off x="14364335" y="5157660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LOCAL LIGHTS</a:t>
            </a:r>
          </a:p>
        </p:txBody>
      </p: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28A43DAF-D9CF-DE67-27F1-187B647369A0}"/>
              </a:ext>
            </a:extLst>
          </p:cNvPr>
          <p:cNvCxnSpPr>
            <a:cxnSpLocks/>
            <a:stCxn id="186" idx="2"/>
            <a:endCxn id="191" idx="0"/>
          </p:cNvCxnSpPr>
          <p:nvPr/>
        </p:nvCxnSpPr>
        <p:spPr>
          <a:xfrm rot="5400000">
            <a:off x="12960349" y="4486119"/>
            <a:ext cx="1155522" cy="15131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04B4BEDC-CC96-DE51-747A-198C01D8FF11}"/>
              </a:ext>
            </a:extLst>
          </p:cNvPr>
          <p:cNvCxnSpPr>
            <a:cxnSpLocks/>
            <a:stCxn id="186" idx="2"/>
            <a:endCxn id="192" idx="0"/>
          </p:cNvCxnSpPr>
          <p:nvPr/>
        </p:nvCxnSpPr>
        <p:spPr>
          <a:xfrm rot="16200000" flipH="1">
            <a:off x="13663619" y="3934159"/>
            <a:ext cx="1173647" cy="127335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D9894FA0-F862-7265-0B26-E2C29D5AF993}"/>
              </a:ext>
            </a:extLst>
          </p:cNvPr>
          <p:cNvSpPr/>
          <p:nvPr/>
        </p:nvSpPr>
        <p:spPr>
          <a:xfrm>
            <a:off x="12939671" y="5139535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LOCAL ENV.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44690772-6B60-A4AF-4B94-0C29158BC3C2}"/>
              </a:ext>
            </a:extLst>
          </p:cNvPr>
          <p:cNvSpPr/>
          <p:nvPr/>
        </p:nvSpPr>
        <p:spPr>
          <a:xfrm>
            <a:off x="7296968" y="5964914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BASIC TOOL FILTER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E1A83A6F-E4D8-1F07-BEEF-C6D43A139BAC}"/>
              </a:ext>
            </a:extLst>
          </p:cNvPr>
          <p:cNvSpPr/>
          <p:nvPr/>
        </p:nvSpPr>
        <p:spPr>
          <a:xfrm>
            <a:off x="8482048" y="6724533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BASIC TOOL SHADER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11204A34-0860-D521-EA50-662A7ED12E53}"/>
              </a:ext>
            </a:extLst>
          </p:cNvPr>
          <p:cNvSpPr/>
          <p:nvPr/>
        </p:nvSpPr>
        <p:spPr>
          <a:xfrm>
            <a:off x="4297759" y="5975155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HIGHLIGHT MODE</a:t>
            </a:r>
          </a:p>
        </p:txBody>
      </p: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4E449D2F-5D4A-3706-463F-929D59B36CDD}"/>
              </a:ext>
            </a:extLst>
          </p:cNvPr>
          <p:cNvCxnSpPr>
            <a:cxnSpLocks/>
            <a:stCxn id="207" idx="0"/>
            <a:endCxn id="202" idx="2"/>
          </p:cNvCxnSpPr>
          <p:nvPr/>
        </p:nvCxnSpPr>
        <p:spPr>
          <a:xfrm rot="16200000" flipV="1">
            <a:off x="8241620" y="5961321"/>
            <a:ext cx="341345" cy="118508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0591EEB7-0874-1D54-0F07-B9AA03F873B2}"/>
              </a:ext>
            </a:extLst>
          </p:cNvPr>
          <p:cNvSpPr/>
          <p:nvPr/>
        </p:nvSpPr>
        <p:spPr>
          <a:xfrm>
            <a:off x="383715" y="490298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MODE SWITCH</a:t>
            </a:r>
          </a:p>
        </p:txBody>
      </p:sp>
      <p:cxnSp>
        <p:nvCxnSpPr>
          <p:cNvPr id="227" name="Curved Connector 226">
            <a:extLst>
              <a:ext uri="{FF2B5EF4-FFF2-40B4-BE49-F238E27FC236}">
                <a16:creationId xmlns:a16="http://schemas.microsoft.com/office/drawing/2014/main" id="{D47AD701-122A-00B8-73D6-538F85129E82}"/>
              </a:ext>
            </a:extLst>
          </p:cNvPr>
          <p:cNvCxnSpPr>
            <a:cxnSpLocks/>
            <a:stCxn id="31" idx="2"/>
            <a:endCxn id="145" idx="0"/>
          </p:cNvCxnSpPr>
          <p:nvPr/>
        </p:nvCxnSpPr>
        <p:spPr>
          <a:xfrm rot="16200000" flipH="1">
            <a:off x="12781425" y="1560211"/>
            <a:ext cx="742190" cy="97760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2CE5F829-55D8-52AC-01A9-1751A78F21D8}"/>
              </a:ext>
            </a:extLst>
          </p:cNvPr>
          <p:cNvSpPr/>
          <p:nvPr/>
        </p:nvSpPr>
        <p:spPr>
          <a:xfrm>
            <a:off x="4119373" y="486721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TEXT ON/OFF</a:t>
            </a:r>
          </a:p>
        </p:txBody>
      </p:sp>
      <p:sp>
        <p:nvSpPr>
          <p:cNvPr id="358" name="Rounded Rectangle 357">
            <a:extLst>
              <a:ext uri="{FF2B5EF4-FFF2-40B4-BE49-F238E27FC236}">
                <a16:creationId xmlns:a16="http://schemas.microsoft.com/office/drawing/2014/main" id="{C54CA9AE-867D-FF2B-1950-9C7B84969EB7}"/>
              </a:ext>
            </a:extLst>
          </p:cNvPr>
          <p:cNvSpPr/>
          <p:nvPr/>
        </p:nvSpPr>
        <p:spPr>
          <a:xfrm>
            <a:off x="5781392" y="6286459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INPUT MODE</a:t>
            </a:r>
          </a:p>
        </p:txBody>
      </p:sp>
      <p:sp>
        <p:nvSpPr>
          <p:cNvPr id="366" name="Rounded Rectangle 365">
            <a:extLst>
              <a:ext uri="{FF2B5EF4-FFF2-40B4-BE49-F238E27FC236}">
                <a16:creationId xmlns:a16="http://schemas.microsoft.com/office/drawing/2014/main" id="{08A40A31-1D18-694B-68ED-830B701AFD70}"/>
              </a:ext>
            </a:extLst>
          </p:cNvPr>
          <p:cNvSpPr/>
          <p:nvPr/>
        </p:nvSpPr>
        <p:spPr>
          <a:xfrm>
            <a:off x="5781393" y="7015227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INPUT DISPLAY X</a:t>
            </a:r>
          </a:p>
        </p:txBody>
      </p:sp>
      <p:cxnSp>
        <p:nvCxnSpPr>
          <p:cNvPr id="367" name="Curved Connector 366">
            <a:extLst>
              <a:ext uri="{FF2B5EF4-FFF2-40B4-BE49-F238E27FC236}">
                <a16:creationId xmlns:a16="http://schemas.microsoft.com/office/drawing/2014/main" id="{29A33DF5-15A2-1B84-6E97-77ABC0A49109}"/>
              </a:ext>
            </a:extLst>
          </p:cNvPr>
          <p:cNvCxnSpPr>
            <a:cxnSpLocks/>
            <a:stCxn id="358" idx="2"/>
            <a:endCxn id="366" idx="0"/>
          </p:cNvCxnSpPr>
          <p:nvPr/>
        </p:nvCxnSpPr>
        <p:spPr>
          <a:xfrm rot="16200000" flipH="1">
            <a:off x="6148929" y="6859979"/>
            <a:ext cx="310494" cy="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ounded Rectangle 369">
            <a:extLst>
              <a:ext uri="{FF2B5EF4-FFF2-40B4-BE49-F238E27FC236}">
                <a16:creationId xmlns:a16="http://schemas.microsoft.com/office/drawing/2014/main" id="{C6EB4260-2804-E4F5-8ACB-1D528995BF27}"/>
              </a:ext>
            </a:extLst>
          </p:cNvPr>
          <p:cNvSpPr/>
          <p:nvPr/>
        </p:nvSpPr>
        <p:spPr>
          <a:xfrm>
            <a:off x="3842049" y="766202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DISPLAY FILLABLE TXT</a:t>
            </a:r>
          </a:p>
        </p:txBody>
      </p:sp>
      <p:cxnSp>
        <p:nvCxnSpPr>
          <p:cNvPr id="371" name="Curved Connector 370">
            <a:extLst>
              <a:ext uri="{FF2B5EF4-FFF2-40B4-BE49-F238E27FC236}">
                <a16:creationId xmlns:a16="http://schemas.microsoft.com/office/drawing/2014/main" id="{1FC7DAAD-EC66-99EA-6B6F-475175E17EF2}"/>
              </a:ext>
            </a:extLst>
          </p:cNvPr>
          <p:cNvCxnSpPr>
            <a:cxnSpLocks/>
            <a:stCxn id="366" idx="2"/>
            <a:endCxn id="370" idx="0"/>
          </p:cNvCxnSpPr>
          <p:nvPr/>
        </p:nvCxnSpPr>
        <p:spPr>
          <a:xfrm rot="5400000">
            <a:off x="5220241" y="6578093"/>
            <a:ext cx="228528" cy="193934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ounded Rectangle 374">
            <a:extLst>
              <a:ext uri="{FF2B5EF4-FFF2-40B4-BE49-F238E27FC236}">
                <a16:creationId xmlns:a16="http://schemas.microsoft.com/office/drawing/2014/main" id="{00C4B749-ACE0-28F2-BE56-EDFAC0E75E9A}"/>
              </a:ext>
            </a:extLst>
          </p:cNvPr>
          <p:cNvSpPr/>
          <p:nvPr/>
        </p:nvSpPr>
        <p:spPr>
          <a:xfrm>
            <a:off x="4542414" y="8273842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TEXT INPUT</a:t>
            </a:r>
          </a:p>
        </p:txBody>
      </p:sp>
      <p:sp>
        <p:nvSpPr>
          <p:cNvPr id="383" name="Rounded Rectangle 382">
            <a:extLst>
              <a:ext uri="{FF2B5EF4-FFF2-40B4-BE49-F238E27FC236}">
                <a16:creationId xmlns:a16="http://schemas.microsoft.com/office/drawing/2014/main" id="{14C2BAB6-6B99-F942-4562-1538567B5AE8}"/>
              </a:ext>
            </a:extLst>
          </p:cNvPr>
          <p:cNvSpPr/>
          <p:nvPr/>
        </p:nvSpPr>
        <p:spPr>
          <a:xfrm>
            <a:off x="5793265" y="831844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SITELEN PICKING</a:t>
            </a:r>
          </a:p>
        </p:txBody>
      </p: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CF3B9152-B823-243E-6F5C-94E98C6F077F}"/>
              </a:ext>
            </a:extLst>
          </p:cNvPr>
          <p:cNvCxnSpPr>
            <a:cxnSpLocks/>
            <a:stCxn id="366" idx="2"/>
            <a:endCxn id="383" idx="0"/>
          </p:cNvCxnSpPr>
          <p:nvPr/>
        </p:nvCxnSpPr>
        <p:spPr>
          <a:xfrm rot="16200000" flipH="1">
            <a:off x="5867643" y="7870035"/>
            <a:ext cx="884940" cy="1187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ounded Rectangle 386">
            <a:extLst>
              <a:ext uri="{FF2B5EF4-FFF2-40B4-BE49-F238E27FC236}">
                <a16:creationId xmlns:a16="http://schemas.microsoft.com/office/drawing/2014/main" id="{EC41CAA3-975F-204F-C40A-39348517A77D}"/>
              </a:ext>
            </a:extLst>
          </p:cNvPr>
          <p:cNvSpPr/>
          <p:nvPr/>
        </p:nvSpPr>
        <p:spPr>
          <a:xfrm>
            <a:off x="7844363" y="775421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EXIT</a:t>
            </a:r>
          </a:p>
        </p:txBody>
      </p:sp>
      <p:cxnSp>
        <p:nvCxnSpPr>
          <p:cNvPr id="391" name="Curved Connector 390">
            <a:extLst>
              <a:ext uri="{FF2B5EF4-FFF2-40B4-BE49-F238E27FC236}">
                <a16:creationId xmlns:a16="http://schemas.microsoft.com/office/drawing/2014/main" id="{81218E11-B8FB-50B8-E38A-E0F5E6A3CDEF}"/>
              </a:ext>
            </a:extLst>
          </p:cNvPr>
          <p:cNvCxnSpPr>
            <a:cxnSpLocks/>
            <a:stCxn id="366" idx="2"/>
            <a:endCxn id="387" idx="0"/>
          </p:cNvCxnSpPr>
          <p:nvPr/>
        </p:nvCxnSpPr>
        <p:spPr>
          <a:xfrm rot="16200000" flipH="1">
            <a:off x="7175307" y="6562371"/>
            <a:ext cx="320710" cy="206297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ounded Rectangle 393">
            <a:extLst>
              <a:ext uri="{FF2B5EF4-FFF2-40B4-BE49-F238E27FC236}">
                <a16:creationId xmlns:a16="http://schemas.microsoft.com/office/drawing/2014/main" id="{26421848-784D-223D-EA4B-23B3E90A146F}"/>
              </a:ext>
            </a:extLst>
          </p:cNvPr>
          <p:cNvSpPr/>
          <p:nvPr/>
        </p:nvSpPr>
        <p:spPr>
          <a:xfrm>
            <a:off x="7044116" y="8284822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SUBMIT</a:t>
            </a:r>
          </a:p>
        </p:txBody>
      </p:sp>
      <p:sp>
        <p:nvSpPr>
          <p:cNvPr id="408" name="Rounded Rectangle 407">
            <a:extLst>
              <a:ext uri="{FF2B5EF4-FFF2-40B4-BE49-F238E27FC236}">
                <a16:creationId xmlns:a16="http://schemas.microsoft.com/office/drawing/2014/main" id="{0DBA0E37-3B6C-7ED4-A7F4-CE5A2FB418EA}"/>
              </a:ext>
            </a:extLst>
          </p:cNvPr>
          <p:cNvSpPr/>
          <p:nvPr/>
        </p:nvSpPr>
        <p:spPr>
          <a:xfrm>
            <a:off x="20974143" y="1645118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GENERAL UI</a:t>
            </a:r>
          </a:p>
        </p:txBody>
      </p:sp>
      <p:sp>
        <p:nvSpPr>
          <p:cNvPr id="409" name="Rounded Rectangle 408">
            <a:extLst>
              <a:ext uri="{FF2B5EF4-FFF2-40B4-BE49-F238E27FC236}">
                <a16:creationId xmlns:a16="http://schemas.microsoft.com/office/drawing/2014/main" id="{C665A637-ADF4-A871-64A6-68D72AE1D307}"/>
              </a:ext>
            </a:extLst>
          </p:cNvPr>
          <p:cNvSpPr/>
          <p:nvPr/>
        </p:nvSpPr>
        <p:spPr>
          <a:xfrm>
            <a:off x="17440068" y="137909"/>
            <a:ext cx="1045567" cy="41827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MAIN</a:t>
            </a:r>
          </a:p>
        </p:txBody>
      </p:sp>
      <p:cxnSp>
        <p:nvCxnSpPr>
          <p:cNvPr id="410" name="Curved Connector 409">
            <a:extLst>
              <a:ext uri="{FF2B5EF4-FFF2-40B4-BE49-F238E27FC236}">
                <a16:creationId xmlns:a16="http://schemas.microsoft.com/office/drawing/2014/main" id="{9040B4BE-B88E-C4A3-6D4B-02A0E8DF10F0}"/>
              </a:ext>
            </a:extLst>
          </p:cNvPr>
          <p:cNvCxnSpPr>
            <a:cxnSpLocks/>
            <a:stCxn id="5" idx="0"/>
            <a:endCxn id="409" idx="2"/>
          </p:cNvCxnSpPr>
          <p:nvPr/>
        </p:nvCxnSpPr>
        <p:spPr>
          <a:xfrm rot="5400000" flipH="1" flipV="1">
            <a:off x="11061038" y="-6037177"/>
            <a:ext cx="308454" cy="1349517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urved Connector 412">
            <a:extLst>
              <a:ext uri="{FF2B5EF4-FFF2-40B4-BE49-F238E27FC236}">
                <a16:creationId xmlns:a16="http://schemas.microsoft.com/office/drawing/2014/main" id="{4E194CF2-1B8E-996C-9863-5E67EC66A740}"/>
              </a:ext>
            </a:extLst>
          </p:cNvPr>
          <p:cNvCxnSpPr>
            <a:cxnSpLocks/>
            <a:stCxn id="31" idx="0"/>
            <a:endCxn id="409" idx="2"/>
          </p:cNvCxnSpPr>
          <p:nvPr/>
        </p:nvCxnSpPr>
        <p:spPr>
          <a:xfrm rot="5400000" flipH="1" flipV="1">
            <a:off x="14961555" y="-1741653"/>
            <a:ext cx="703460" cy="529913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urved Connector 415">
            <a:extLst>
              <a:ext uri="{FF2B5EF4-FFF2-40B4-BE49-F238E27FC236}">
                <a16:creationId xmlns:a16="http://schemas.microsoft.com/office/drawing/2014/main" id="{8DBFCADF-B95B-B72C-3B59-72D0EACE9093}"/>
              </a:ext>
            </a:extLst>
          </p:cNvPr>
          <p:cNvCxnSpPr>
            <a:cxnSpLocks/>
            <a:stCxn id="408" idx="0"/>
            <a:endCxn id="409" idx="2"/>
          </p:cNvCxnSpPr>
          <p:nvPr/>
        </p:nvCxnSpPr>
        <p:spPr>
          <a:xfrm rot="16200000" flipV="1">
            <a:off x="19185423" y="-666387"/>
            <a:ext cx="1088935" cy="353407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B3C17154-3022-668E-EED0-89BEF3670B1D}"/>
              </a:ext>
            </a:extLst>
          </p:cNvPr>
          <p:cNvCxnSpPr>
            <a:cxnSpLocks/>
            <a:stCxn id="36" idx="0"/>
            <a:endCxn id="409" idx="2"/>
          </p:cNvCxnSpPr>
          <p:nvPr/>
        </p:nvCxnSpPr>
        <p:spPr>
          <a:xfrm rot="16200000" flipV="1">
            <a:off x="25157756" y="-6638720"/>
            <a:ext cx="577593" cy="1496740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Rounded Rectangle 421">
            <a:extLst>
              <a:ext uri="{FF2B5EF4-FFF2-40B4-BE49-F238E27FC236}">
                <a16:creationId xmlns:a16="http://schemas.microsoft.com/office/drawing/2014/main" id="{62760E1A-5990-2B35-4012-096FE3A80621}"/>
              </a:ext>
            </a:extLst>
          </p:cNvPr>
          <p:cNvSpPr/>
          <p:nvPr/>
        </p:nvSpPr>
        <p:spPr>
          <a:xfrm>
            <a:off x="22103895" y="5926941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MAIN MENU</a:t>
            </a:r>
          </a:p>
        </p:txBody>
      </p:sp>
      <p:sp>
        <p:nvSpPr>
          <p:cNvPr id="428" name="Rounded Rectangle 427">
            <a:extLst>
              <a:ext uri="{FF2B5EF4-FFF2-40B4-BE49-F238E27FC236}">
                <a16:creationId xmlns:a16="http://schemas.microsoft.com/office/drawing/2014/main" id="{FADE9352-3C2E-E4DF-EEC7-54BC4C9C8501}"/>
              </a:ext>
            </a:extLst>
          </p:cNvPr>
          <p:cNvSpPr/>
          <p:nvPr/>
        </p:nvSpPr>
        <p:spPr>
          <a:xfrm>
            <a:off x="5590997" y="2210970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CAMERA CONTROLLER</a:t>
            </a:r>
          </a:p>
        </p:txBody>
      </p:sp>
      <p:sp>
        <p:nvSpPr>
          <p:cNvPr id="438" name="Rounded Rectangle 437">
            <a:extLst>
              <a:ext uri="{FF2B5EF4-FFF2-40B4-BE49-F238E27FC236}">
                <a16:creationId xmlns:a16="http://schemas.microsoft.com/office/drawing/2014/main" id="{85EEEC0F-4472-FDAB-F996-E10CF33BBCF6}"/>
              </a:ext>
            </a:extLst>
          </p:cNvPr>
          <p:cNvSpPr/>
          <p:nvPr/>
        </p:nvSpPr>
        <p:spPr>
          <a:xfrm>
            <a:off x="7627503" y="1113559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GENERAL VFX</a:t>
            </a:r>
          </a:p>
        </p:txBody>
      </p:sp>
      <p:sp>
        <p:nvSpPr>
          <p:cNvPr id="464" name="Rounded Rectangle 463">
            <a:extLst>
              <a:ext uri="{FF2B5EF4-FFF2-40B4-BE49-F238E27FC236}">
                <a16:creationId xmlns:a16="http://schemas.microsoft.com/office/drawing/2014/main" id="{7A2E00D2-0737-D6CB-03A7-2D413732BC5D}"/>
              </a:ext>
            </a:extLst>
          </p:cNvPr>
          <p:cNvSpPr/>
          <p:nvPr/>
        </p:nvSpPr>
        <p:spPr>
          <a:xfrm>
            <a:off x="8337977" y="202699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PIXEL SHADER</a:t>
            </a:r>
          </a:p>
        </p:txBody>
      </p:sp>
      <p:cxnSp>
        <p:nvCxnSpPr>
          <p:cNvPr id="465" name="Curved Connector 464">
            <a:extLst>
              <a:ext uri="{FF2B5EF4-FFF2-40B4-BE49-F238E27FC236}">
                <a16:creationId xmlns:a16="http://schemas.microsoft.com/office/drawing/2014/main" id="{7B13F7E6-4895-DBB8-9F29-DF975B122A19}"/>
              </a:ext>
            </a:extLst>
          </p:cNvPr>
          <p:cNvCxnSpPr>
            <a:cxnSpLocks/>
            <a:stCxn id="464" idx="0"/>
            <a:endCxn id="438" idx="2"/>
          </p:cNvCxnSpPr>
          <p:nvPr/>
        </p:nvCxnSpPr>
        <p:spPr>
          <a:xfrm rot="16200000" flipV="1">
            <a:off x="8257941" y="1424179"/>
            <a:ext cx="495166" cy="71047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Rounded Rectangle 621">
            <a:extLst>
              <a:ext uri="{FF2B5EF4-FFF2-40B4-BE49-F238E27FC236}">
                <a16:creationId xmlns:a16="http://schemas.microsoft.com/office/drawing/2014/main" id="{7597C476-6D00-9212-58A8-B926872DB4C3}"/>
              </a:ext>
            </a:extLst>
          </p:cNvPr>
          <p:cNvSpPr/>
          <p:nvPr/>
        </p:nvSpPr>
        <p:spPr>
          <a:xfrm>
            <a:off x="7146848" y="202699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SITELEN SHADER</a:t>
            </a:r>
          </a:p>
        </p:txBody>
      </p:sp>
      <p:sp>
        <p:nvSpPr>
          <p:cNvPr id="724" name="Rounded Rectangle 723">
            <a:extLst>
              <a:ext uri="{FF2B5EF4-FFF2-40B4-BE49-F238E27FC236}">
                <a16:creationId xmlns:a16="http://schemas.microsoft.com/office/drawing/2014/main" id="{F2E519C5-96F5-34C2-508B-9B9689A7A80B}"/>
              </a:ext>
            </a:extLst>
          </p:cNvPr>
          <p:cNvSpPr/>
          <p:nvPr/>
        </p:nvSpPr>
        <p:spPr>
          <a:xfrm>
            <a:off x="2602592" y="6933670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HIGHLIGHT SHADER</a:t>
            </a:r>
          </a:p>
        </p:txBody>
      </p:sp>
      <p:sp>
        <p:nvSpPr>
          <p:cNvPr id="961" name="Rounded Rectangle 960">
            <a:extLst>
              <a:ext uri="{FF2B5EF4-FFF2-40B4-BE49-F238E27FC236}">
                <a16:creationId xmlns:a16="http://schemas.microsoft.com/office/drawing/2014/main" id="{2FDCB78A-0C80-78D3-00C1-307B67FCF327}"/>
              </a:ext>
            </a:extLst>
          </p:cNvPr>
          <p:cNvSpPr/>
          <p:nvPr/>
        </p:nvSpPr>
        <p:spPr>
          <a:xfrm>
            <a:off x="20723043" y="5896725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PAUSE MENU</a:t>
            </a:r>
          </a:p>
        </p:txBody>
      </p:sp>
      <p:sp>
        <p:nvSpPr>
          <p:cNvPr id="962" name="Rounded Rectangle 961">
            <a:extLst>
              <a:ext uri="{FF2B5EF4-FFF2-40B4-BE49-F238E27FC236}">
                <a16:creationId xmlns:a16="http://schemas.microsoft.com/office/drawing/2014/main" id="{6879BE31-7ED4-D961-22D7-8E77D3E64D28}"/>
              </a:ext>
            </a:extLst>
          </p:cNvPr>
          <p:cNvSpPr/>
          <p:nvPr/>
        </p:nvSpPr>
        <p:spPr>
          <a:xfrm>
            <a:off x="24114971" y="2401916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SETTINGS MENU</a:t>
            </a:r>
          </a:p>
        </p:txBody>
      </p:sp>
      <p:sp>
        <p:nvSpPr>
          <p:cNvPr id="963" name="Rounded Rectangle 962">
            <a:extLst>
              <a:ext uri="{FF2B5EF4-FFF2-40B4-BE49-F238E27FC236}">
                <a16:creationId xmlns:a16="http://schemas.microsoft.com/office/drawing/2014/main" id="{C040DCC2-5303-9ABD-ED38-EF3B15AFA528}"/>
              </a:ext>
            </a:extLst>
          </p:cNvPr>
          <p:cNvSpPr/>
          <p:nvPr/>
        </p:nvSpPr>
        <p:spPr>
          <a:xfrm>
            <a:off x="18062626" y="2378549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CREDITS MENU</a:t>
            </a:r>
          </a:p>
        </p:txBody>
      </p:sp>
      <p:sp>
        <p:nvSpPr>
          <p:cNvPr id="982" name="Rounded Rectangle 981">
            <a:extLst>
              <a:ext uri="{FF2B5EF4-FFF2-40B4-BE49-F238E27FC236}">
                <a16:creationId xmlns:a16="http://schemas.microsoft.com/office/drawing/2014/main" id="{10406971-331D-C63F-9F4E-84A3CCF1823F}"/>
              </a:ext>
            </a:extLst>
          </p:cNvPr>
          <p:cNvSpPr/>
          <p:nvPr/>
        </p:nvSpPr>
        <p:spPr>
          <a:xfrm>
            <a:off x="26631799" y="1435981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GAME MANAGER</a:t>
            </a:r>
          </a:p>
        </p:txBody>
      </p:sp>
      <p:cxnSp>
        <p:nvCxnSpPr>
          <p:cNvPr id="985" name="Curved Connector 984">
            <a:extLst>
              <a:ext uri="{FF2B5EF4-FFF2-40B4-BE49-F238E27FC236}">
                <a16:creationId xmlns:a16="http://schemas.microsoft.com/office/drawing/2014/main" id="{45488D00-7E39-48E8-B1A6-87B2ED5903E2}"/>
              </a:ext>
            </a:extLst>
          </p:cNvPr>
          <p:cNvCxnSpPr>
            <a:cxnSpLocks/>
            <a:stCxn id="982" idx="0"/>
            <a:endCxn id="409" idx="2"/>
          </p:cNvCxnSpPr>
          <p:nvPr/>
        </p:nvCxnSpPr>
        <p:spPr>
          <a:xfrm rot="16200000" flipV="1">
            <a:off x="22118819" y="-3599784"/>
            <a:ext cx="879798" cy="919173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8" name="Rounded Rectangle 987">
            <a:extLst>
              <a:ext uri="{FF2B5EF4-FFF2-40B4-BE49-F238E27FC236}">
                <a16:creationId xmlns:a16="http://schemas.microsoft.com/office/drawing/2014/main" id="{11D052F4-A40B-2B54-0D1D-2B0DD3F26337}"/>
              </a:ext>
            </a:extLst>
          </p:cNvPr>
          <p:cNvSpPr/>
          <p:nvPr/>
        </p:nvSpPr>
        <p:spPr>
          <a:xfrm>
            <a:off x="26640861" y="220149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PAUSE TOGGLE</a:t>
            </a:r>
          </a:p>
        </p:txBody>
      </p:sp>
      <p:cxnSp>
        <p:nvCxnSpPr>
          <p:cNvPr id="989" name="Curved Connector 988">
            <a:extLst>
              <a:ext uri="{FF2B5EF4-FFF2-40B4-BE49-F238E27FC236}">
                <a16:creationId xmlns:a16="http://schemas.microsoft.com/office/drawing/2014/main" id="{24CE83CB-D099-83F2-8FD4-1E25A7677B79}"/>
              </a:ext>
            </a:extLst>
          </p:cNvPr>
          <p:cNvCxnSpPr>
            <a:cxnSpLocks/>
            <a:stCxn id="982" idx="2"/>
            <a:endCxn id="988" idx="0"/>
          </p:cNvCxnSpPr>
          <p:nvPr/>
        </p:nvCxnSpPr>
        <p:spPr>
          <a:xfrm rot="16200000" flipH="1">
            <a:off x="26985493" y="2023345"/>
            <a:ext cx="347243" cy="906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" name="Rounded Rectangle 992">
            <a:extLst>
              <a:ext uri="{FF2B5EF4-FFF2-40B4-BE49-F238E27FC236}">
                <a16:creationId xmlns:a16="http://schemas.microsoft.com/office/drawing/2014/main" id="{199996D6-977B-A25A-6F1E-012B570F1139}"/>
              </a:ext>
            </a:extLst>
          </p:cNvPr>
          <p:cNvSpPr/>
          <p:nvPr/>
        </p:nvSpPr>
        <p:spPr>
          <a:xfrm>
            <a:off x="18748329" y="785241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RESUME GAME</a:t>
            </a:r>
          </a:p>
        </p:txBody>
      </p:sp>
      <p:sp>
        <p:nvSpPr>
          <p:cNvPr id="998" name="Rounded Rectangle 997">
            <a:extLst>
              <a:ext uri="{FF2B5EF4-FFF2-40B4-BE49-F238E27FC236}">
                <a16:creationId xmlns:a16="http://schemas.microsoft.com/office/drawing/2014/main" id="{F5833122-AF74-6AC5-F640-52A4C17444E9}"/>
              </a:ext>
            </a:extLst>
          </p:cNvPr>
          <p:cNvSpPr/>
          <p:nvPr/>
        </p:nvSpPr>
        <p:spPr>
          <a:xfrm>
            <a:off x="21505297" y="7809375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OPEN SETTINGS</a:t>
            </a:r>
          </a:p>
        </p:txBody>
      </p:sp>
      <p:sp>
        <p:nvSpPr>
          <p:cNvPr id="1003" name="Rounded Rectangle 1002">
            <a:extLst>
              <a:ext uri="{FF2B5EF4-FFF2-40B4-BE49-F238E27FC236}">
                <a16:creationId xmlns:a16="http://schemas.microsoft.com/office/drawing/2014/main" id="{C0F8A68E-9A29-B53D-F900-3BAAE55F7A08}"/>
              </a:ext>
            </a:extLst>
          </p:cNvPr>
          <p:cNvSpPr/>
          <p:nvPr/>
        </p:nvSpPr>
        <p:spPr>
          <a:xfrm>
            <a:off x="22845505" y="782188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OPEN SAVE MENU</a:t>
            </a:r>
          </a:p>
        </p:txBody>
      </p:sp>
      <p:sp>
        <p:nvSpPr>
          <p:cNvPr id="1011" name="Rounded Rectangle 1010">
            <a:extLst>
              <a:ext uri="{FF2B5EF4-FFF2-40B4-BE49-F238E27FC236}">
                <a16:creationId xmlns:a16="http://schemas.microsoft.com/office/drawing/2014/main" id="{86E2ABBC-E272-AE09-D810-3AD9F28553D5}"/>
              </a:ext>
            </a:extLst>
          </p:cNvPr>
          <p:cNvSpPr/>
          <p:nvPr/>
        </p:nvSpPr>
        <p:spPr>
          <a:xfrm>
            <a:off x="20184605" y="785241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OPEN CREDITS</a:t>
            </a:r>
          </a:p>
        </p:txBody>
      </p:sp>
      <p:sp>
        <p:nvSpPr>
          <p:cNvPr id="1015" name="Rounded Rectangle 1014">
            <a:extLst>
              <a:ext uri="{FF2B5EF4-FFF2-40B4-BE49-F238E27FC236}">
                <a16:creationId xmlns:a16="http://schemas.microsoft.com/office/drawing/2014/main" id="{8DC1243E-5277-95B3-D1AE-20CDA5E24F6D}"/>
              </a:ext>
            </a:extLst>
          </p:cNvPr>
          <p:cNvSpPr/>
          <p:nvPr/>
        </p:nvSpPr>
        <p:spPr>
          <a:xfrm>
            <a:off x="18121911" y="4484095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SAVE MENU</a:t>
            </a:r>
          </a:p>
        </p:txBody>
      </p:sp>
      <p:sp>
        <p:nvSpPr>
          <p:cNvPr id="1016" name="Rounded Rectangle 1015">
            <a:extLst>
              <a:ext uri="{FF2B5EF4-FFF2-40B4-BE49-F238E27FC236}">
                <a16:creationId xmlns:a16="http://schemas.microsoft.com/office/drawing/2014/main" id="{F67DBD2E-9A5F-AD1D-74F1-E241B4BBE933}"/>
              </a:ext>
            </a:extLst>
          </p:cNvPr>
          <p:cNvSpPr/>
          <p:nvPr/>
        </p:nvSpPr>
        <p:spPr>
          <a:xfrm>
            <a:off x="16804476" y="5157270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SAVE GAME</a:t>
            </a:r>
          </a:p>
        </p:txBody>
      </p:sp>
      <p:sp>
        <p:nvSpPr>
          <p:cNvPr id="1017" name="Rounded Rectangle 1016">
            <a:extLst>
              <a:ext uri="{FF2B5EF4-FFF2-40B4-BE49-F238E27FC236}">
                <a16:creationId xmlns:a16="http://schemas.microsoft.com/office/drawing/2014/main" id="{7E2234B8-5029-C25E-4AAD-692E27E2BAAD}"/>
              </a:ext>
            </a:extLst>
          </p:cNvPr>
          <p:cNvSpPr/>
          <p:nvPr/>
        </p:nvSpPr>
        <p:spPr>
          <a:xfrm>
            <a:off x="17123960" y="5958482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LOAD SAVE</a:t>
            </a:r>
          </a:p>
        </p:txBody>
      </p:sp>
      <p:sp>
        <p:nvSpPr>
          <p:cNvPr id="1018" name="Rounded Rectangle 1017">
            <a:extLst>
              <a:ext uri="{FF2B5EF4-FFF2-40B4-BE49-F238E27FC236}">
                <a16:creationId xmlns:a16="http://schemas.microsoft.com/office/drawing/2014/main" id="{A4F398EF-E6E6-EB41-F8CE-A220F7D88544}"/>
              </a:ext>
            </a:extLst>
          </p:cNvPr>
          <p:cNvSpPr/>
          <p:nvPr/>
        </p:nvSpPr>
        <p:spPr>
          <a:xfrm>
            <a:off x="18343968" y="5692205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DELETE SAVE</a:t>
            </a:r>
          </a:p>
        </p:txBody>
      </p:sp>
      <p:cxnSp>
        <p:nvCxnSpPr>
          <p:cNvPr id="1019" name="Curved Connector 1018">
            <a:extLst>
              <a:ext uri="{FF2B5EF4-FFF2-40B4-BE49-F238E27FC236}">
                <a16:creationId xmlns:a16="http://schemas.microsoft.com/office/drawing/2014/main" id="{1E21FABB-3541-4D1E-944B-2BB988E486F9}"/>
              </a:ext>
            </a:extLst>
          </p:cNvPr>
          <p:cNvCxnSpPr>
            <a:cxnSpLocks/>
            <a:stCxn id="1015" idx="2"/>
            <a:endCxn id="1016" idx="0"/>
          </p:cNvCxnSpPr>
          <p:nvPr/>
        </p:nvCxnSpPr>
        <p:spPr>
          <a:xfrm rot="5400000">
            <a:off x="17858528" y="4371102"/>
            <a:ext cx="254901" cy="131743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Curved Connector 1021">
            <a:extLst>
              <a:ext uri="{FF2B5EF4-FFF2-40B4-BE49-F238E27FC236}">
                <a16:creationId xmlns:a16="http://schemas.microsoft.com/office/drawing/2014/main" id="{762A5116-6F01-3163-4EF2-4D5C03139A28}"/>
              </a:ext>
            </a:extLst>
          </p:cNvPr>
          <p:cNvCxnSpPr>
            <a:cxnSpLocks/>
            <a:stCxn id="1015" idx="2"/>
            <a:endCxn id="1017" idx="0"/>
          </p:cNvCxnSpPr>
          <p:nvPr/>
        </p:nvCxnSpPr>
        <p:spPr>
          <a:xfrm rot="5400000">
            <a:off x="17617664" y="4931450"/>
            <a:ext cx="1056113" cy="99795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urved Connector 1024">
            <a:extLst>
              <a:ext uri="{FF2B5EF4-FFF2-40B4-BE49-F238E27FC236}">
                <a16:creationId xmlns:a16="http://schemas.microsoft.com/office/drawing/2014/main" id="{70F95DCF-0B23-7DD0-F8EC-727865E22295}"/>
              </a:ext>
            </a:extLst>
          </p:cNvPr>
          <p:cNvCxnSpPr>
            <a:cxnSpLocks/>
            <a:stCxn id="1015" idx="2"/>
            <a:endCxn id="1018" idx="0"/>
          </p:cNvCxnSpPr>
          <p:nvPr/>
        </p:nvCxnSpPr>
        <p:spPr>
          <a:xfrm rot="16200000" flipH="1">
            <a:off x="18360805" y="5186258"/>
            <a:ext cx="789836" cy="22205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Rounded Rectangle 1030">
            <a:extLst>
              <a:ext uri="{FF2B5EF4-FFF2-40B4-BE49-F238E27FC236}">
                <a16:creationId xmlns:a16="http://schemas.microsoft.com/office/drawing/2014/main" id="{61549387-9124-FC56-5D24-205CE348E0D5}"/>
              </a:ext>
            </a:extLst>
          </p:cNvPr>
          <p:cNvSpPr/>
          <p:nvPr/>
        </p:nvSpPr>
        <p:spPr>
          <a:xfrm>
            <a:off x="17539842" y="315040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DISPLAY CREDITS</a:t>
            </a:r>
          </a:p>
        </p:txBody>
      </p:sp>
      <p:cxnSp>
        <p:nvCxnSpPr>
          <p:cNvPr id="1032" name="Curved Connector 1031">
            <a:extLst>
              <a:ext uri="{FF2B5EF4-FFF2-40B4-BE49-F238E27FC236}">
                <a16:creationId xmlns:a16="http://schemas.microsoft.com/office/drawing/2014/main" id="{CBC7773D-4225-E4CE-8F57-6E60247C5811}"/>
              </a:ext>
            </a:extLst>
          </p:cNvPr>
          <p:cNvCxnSpPr>
            <a:cxnSpLocks/>
            <a:stCxn id="963" idx="2"/>
            <a:endCxn id="1031" idx="0"/>
          </p:cNvCxnSpPr>
          <p:nvPr/>
        </p:nvCxnSpPr>
        <p:spPr>
          <a:xfrm rot="5400000">
            <a:off x="18147229" y="2712220"/>
            <a:ext cx="353578" cy="52278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urved Connector 1036">
            <a:extLst>
              <a:ext uri="{FF2B5EF4-FFF2-40B4-BE49-F238E27FC236}">
                <a16:creationId xmlns:a16="http://schemas.microsoft.com/office/drawing/2014/main" id="{5783AC0C-4C7B-F404-E21A-71D06FD87757}"/>
              </a:ext>
            </a:extLst>
          </p:cNvPr>
          <p:cNvCxnSpPr>
            <a:cxnSpLocks/>
            <a:stCxn id="1015" idx="2"/>
            <a:endCxn id="1484" idx="0"/>
          </p:cNvCxnSpPr>
          <p:nvPr/>
        </p:nvCxnSpPr>
        <p:spPr>
          <a:xfrm rot="16200000" flipH="1">
            <a:off x="21739242" y="1807821"/>
            <a:ext cx="347960" cy="653705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urved Connector 1040">
            <a:extLst>
              <a:ext uri="{FF2B5EF4-FFF2-40B4-BE49-F238E27FC236}">
                <a16:creationId xmlns:a16="http://schemas.microsoft.com/office/drawing/2014/main" id="{722D0215-CEC4-2426-D356-70F1F2500307}"/>
              </a:ext>
            </a:extLst>
          </p:cNvPr>
          <p:cNvCxnSpPr>
            <a:cxnSpLocks/>
            <a:stCxn id="963" idx="2"/>
            <a:endCxn id="1484" idx="0"/>
          </p:cNvCxnSpPr>
          <p:nvPr/>
        </p:nvCxnSpPr>
        <p:spPr>
          <a:xfrm rot="16200000" flipH="1">
            <a:off x="20656827" y="725406"/>
            <a:ext cx="2453506" cy="659634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Curved Connector 1057">
            <a:extLst>
              <a:ext uri="{FF2B5EF4-FFF2-40B4-BE49-F238E27FC236}">
                <a16:creationId xmlns:a16="http://schemas.microsoft.com/office/drawing/2014/main" id="{724B0735-687F-E8B5-2518-C137E49BCAEC}"/>
              </a:ext>
            </a:extLst>
          </p:cNvPr>
          <p:cNvCxnSpPr>
            <a:cxnSpLocks/>
            <a:stCxn id="962" idx="2"/>
            <a:endCxn id="1484" idx="0"/>
          </p:cNvCxnSpPr>
          <p:nvPr/>
        </p:nvCxnSpPr>
        <p:spPr>
          <a:xfrm rot="16200000" flipH="1">
            <a:off x="23694683" y="3763261"/>
            <a:ext cx="2430139" cy="54399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Rounded Rectangle 1060">
            <a:extLst>
              <a:ext uri="{FF2B5EF4-FFF2-40B4-BE49-F238E27FC236}">
                <a16:creationId xmlns:a16="http://schemas.microsoft.com/office/drawing/2014/main" id="{B2335355-E648-6F3B-E5A6-57CA813CD0EA}"/>
              </a:ext>
            </a:extLst>
          </p:cNvPr>
          <p:cNvSpPr/>
          <p:nvPr/>
        </p:nvSpPr>
        <p:spPr>
          <a:xfrm>
            <a:off x="25800104" y="315622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SENSITIVITY SETTING</a:t>
            </a:r>
          </a:p>
        </p:txBody>
      </p:sp>
      <p:cxnSp>
        <p:nvCxnSpPr>
          <p:cNvPr id="1062" name="Curved Connector 1061">
            <a:extLst>
              <a:ext uri="{FF2B5EF4-FFF2-40B4-BE49-F238E27FC236}">
                <a16:creationId xmlns:a16="http://schemas.microsoft.com/office/drawing/2014/main" id="{F8818EDC-C142-53C7-746F-638257A87ACB}"/>
              </a:ext>
            </a:extLst>
          </p:cNvPr>
          <p:cNvCxnSpPr>
            <a:cxnSpLocks/>
            <a:stCxn id="962" idx="2"/>
            <a:endCxn id="1061" idx="0"/>
          </p:cNvCxnSpPr>
          <p:nvPr/>
        </p:nvCxnSpPr>
        <p:spPr>
          <a:xfrm rot="16200000" flipH="1">
            <a:off x="25312302" y="2145642"/>
            <a:ext cx="336038" cy="168513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Rounded Rectangle 1065">
            <a:extLst>
              <a:ext uri="{FF2B5EF4-FFF2-40B4-BE49-F238E27FC236}">
                <a16:creationId xmlns:a16="http://schemas.microsoft.com/office/drawing/2014/main" id="{2F62A611-E954-B953-C2A3-FF4B8A2A0A37}"/>
              </a:ext>
            </a:extLst>
          </p:cNvPr>
          <p:cNvSpPr/>
          <p:nvPr/>
        </p:nvSpPr>
        <p:spPr>
          <a:xfrm>
            <a:off x="23334016" y="3623702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DYSLEXIA FONT</a:t>
            </a:r>
          </a:p>
        </p:txBody>
      </p:sp>
      <p:sp>
        <p:nvSpPr>
          <p:cNvPr id="1071" name="Rounded Rectangle 1070">
            <a:extLst>
              <a:ext uri="{FF2B5EF4-FFF2-40B4-BE49-F238E27FC236}">
                <a16:creationId xmlns:a16="http://schemas.microsoft.com/office/drawing/2014/main" id="{6655CB8E-001E-033A-717F-B50419187991}"/>
              </a:ext>
            </a:extLst>
          </p:cNvPr>
          <p:cNvSpPr/>
          <p:nvPr/>
        </p:nvSpPr>
        <p:spPr>
          <a:xfrm>
            <a:off x="25453418" y="379436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DALTONISM MODE</a:t>
            </a:r>
          </a:p>
        </p:txBody>
      </p:sp>
      <p:sp>
        <p:nvSpPr>
          <p:cNvPr id="1075" name="Rounded Rectangle 1074">
            <a:extLst>
              <a:ext uri="{FF2B5EF4-FFF2-40B4-BE49-F238E27FC236}">
                <a16:creationId xmlns:a16="http://schemas.microsoft.com/office/drawing/2014/main" id="{954DC811-98D3-E6B4-2B79-23EC3E2417AB}"/>
              </a:ext>
            </a:extLst>
          </p:cNvPr>
          <p:cNvSpPr/>
          <p:nvPr/>
        </p:nvSpPr>
        <p:spPr>
          <a:xfrm>
            <a:off x="22915061" y="295939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CONTROLS REMAP</a:t>
            </a:r>
          </a:p>
        </p:txBody>
      </p:sp>
      <p:cxnSp>
        <p:nvCxnSpPr>
          <p:cNvPr id="1076" name="Curved Connector 1075">
            <a:extLst>
              <a:ext uri="{FF2B5EF4-FFF2-40B4-BE49-F238E27FC236}">
                <a16:creationId xmlns:a16="http://schemas.microsoft.com/office/drawing/2014/main" id="{9A8C8631-A570-441E-CFE7-947B692342AB}"/>
              </a:ext>
            </a:extLst>
          </p:cNvPr>
          <p:cNvCxnSpPr>
            <a:cxnSpLocks/>
            <a:stCxn id="962" idx="2"/>
            <a:endCxn id="1075" idx="0"/>
          </p:cNvCxnSpPr>
          <p:nvPr/>
        </p:nvCxnSpPr>
        <p:spPr>
          <a:xfrm rot="5400000">
            <a:off x="23968197" y="2289838"/>
            <a:ext cx="139207" cy="119991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Curved Connector 1087">
            <a:extLst>
              <a:ext uri="{FF2B5EF4-FFF2-40B4-BE49-F238E27FC236}">
                <a16:creationId xmlns:a16="http://schemas.microsoft.com/office/drawing/2014/main" id="{4DC7804A-7725-26BC-CE86-F2581D4EE550}"/>
              </a:ext>
            </a:extLst>
          </p:cNvPr>
          <p:cNvCxnSpPr>
            <a:cxnSpLocks/>
            <a:stCxn id="408" idx="2"/>
            <a:endCxn id="962" idx="0"/>
          </p:cNvCxnSpPr>
          <p:nvPr/>
        </p:nvCxnSpPr>
        <p:spPr>
          <a:xfrm rot="16200000" flipH="1">
            <a:off x="22898079" y="662240"/>
            <a:ext cx="338524" cy="314082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Curved Connector 1090">
            <a:extLst>
              <a:ext uri="{FF2B5EF4-FFF2-40B4-BE49-F238E27FC236}">
                <a16:creationId xmlns:a16="http://schemas.microsoft.com/office/drawing/2014/main" id="{6674D3F3-6B60-2B74-A64C-B966C9EA01DE}"/>
              </a:ext>
            </a:extLst>
          </p:cNvPr>
          <p:cNvCxnSpPr>
            <a:cxnSpLocks/>
            <a:stCxn id="408" idx="2"/>
            <a:endCxn id="963" idx="0"/>
          </p:cNvCxnSpPr>
          <p:nvPr/>
        </p:nvCxnSpPr>
        <p:spPr>
          <a:xfrm rot="5400000">
            <a:off x="19883591" y="765212"/>
            <a:ext cx="315157" cy="291151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urved Connector 1094">
            <a:extLst>
              <a:ext uri="{FF2B5EF4-FFF2-40B4-BE49-F238E27FC236}">
                <a16:creationId xmlns:a16="http://schemas.microsoft.com/office/drawing/2014/main" id="{20559D17-66A8-106A-4BA8-A1F493AE4230}"/>
              </a:ext>
            </a:extLst>
          </p:cNvPr>
          <p:cNvCxnSpPr>
            <a:cxnSpLocks/>
            <a:stCxn id="408" idx="2"/>
            <a:endCxn id="1015" idx="0"/>
          </p:cNvCxnSpPr>
          <p:nvPr/>
        </p:nvCxnSpPr>
        <p:spPr>
          <a:xfrm rot="5400000">
            <a:off x="18860460" y="1847627"/>
            <a:ext cx="2420703" cy="285223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Curved Connector 1119">
            <a:extLst>
              <a:ext uri="{FF2B5EF4-FFF2-40B4-BE49-F238E27FC236}">
                <a16:creationId xmlns:a16="http://schemas.microsoft.com/office/drawing/2014/main" id="{487CC725-1569-6C64-AA48-8B477F611DF6}"/>
              </a:ext>
            </a:extLst>
          </p:cNvPr>
          <p:cNvCxnSpPr>
            <a:cxnSpLocks/>
            <a:stCxn id="408" idx="2"/>
            <a:endCxn id="961" idx="0"/>
          </p:cNvCxnSpPr>
          <p:nvPr/>
        </p:nvCxnSpPr>
        <p:spPr>
          <a:xfrm rot="5400000">
            <a:off x="19454711" y="3854508"/>
            <a:ext cx="3833333" cy="25110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Curved Connector 1122">
            <a:extLst>
              <a:ext uri="{FF2B5EF4-FFF2-40B4-BE49-F238E27FC236}">
                <a16:creationId xmlns:a16="http://schemas.microsoft.com/office/drawing/2014/main" id="{B9BFE9DC-4141-3B65-7218-67C218443786}"/>
              </a:ext>
            </a:extLst>
          </p:cNvPr>
          <p:cNvCxnSpPr>
            <a:cxnSpLocks/>
            <a:stCxn id="408" idx="2"/>
            <a:endCxn id="422" idx="0"/>
          </p:cNvCxnSpPr>
          <p:nvPr/>
        </p:nvCxnSpPr>
        <p:spPr>
          <a:xfrm rot="16200000" flipH="1">
            <a:off x="20130029" y="3430290"/>
            <a:ext cx="3863549" cy="112975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Curved Connector 1126">
            <a:extLst>
              <a:ext uri="{FF2B5EF4-FFF2-40B4-BE49-F238E27FC236}">
                <a16:creationId xmlns:a16="http://schemas.microsoft.com/office/drawing/2014/main" id="{0D6B1541-BD4D-AE07-8060-1E268727EB70}"/>
              </a:ext>
            </a:extLst>
          </p:cNvPr>
          <p:cNvCxnSpPr>
            <a:cxnSpLocks/>
            <a:stCxn id="961" idx="2"/>
            <a:endCxn id="1128" idx="0"/>
          </p:cNvCxnSpPr>
          <p:nvPr/>
        </p:nvCxnSpPr>
        <p:spPr>
          <a:xfrm rot="5400000">
            <a:off x="20527849" y="6493855"/>
            <a:ext cx="896835" cy="53912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" name="Rounded Rectangle 1127">
            <a:extLst>
              <a:ext uri="{FF2B5EF4-FFF2-40B4-BE49-F238E27FC236}">
                <a16:creationId xmlns:a16="http://schemas.microsoft.com/office/drawing/2014/main" id="{4B88EE59-DBBB-8CBD-7917-3FF5A2F80822}"/>
              </a:ext>
            </a:extLst>
          </p:cNvPr>
          <p:cNvSpPr/>
          <p:nvPr/>
        </p:nvSpPr>
        <p:spPr>
          <a:xfrm>
            <a:off x="20183921" y="7211834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CREDITS BUTTON</a:t>
            </a:r>
          </a:p>
        </p:txBody>
      </p:sp>
      <p:cxnSp>
        <p:nvCxnSpPr>
          <p:cNvPr id="1132" name="Curved Connector 1131">
            <a:extLst>
              <a:ext uri="{FF2B5EF4-FFF2-40B4-BE49-F238E27FC236}">
                <a16:creationId xmlns:a16="http://schemas.microsoft.com/office/drawing/2014/main" id="{C75C7E4F-1DDF-E01D-BF12-3E824137DA38}"/>
              </a:ext>
            </a:extLst>
          </p:cNvPr>
          <p:cNvCxnSpPr>
            <a:cxnSpLocks/>
            <a:stCxn id="422" idx="2"/>
            <a:endCxn id="1128" idx="0"/>
          </p:cNvCxnSpPr>
          <p:nvPr/>
        </p:nvCxnSpPr>
        <p:spPr>
          <a:xfrm rot="5400000">
            <a:off x="21233383" y="5818537"/>
            <a:ext cx="866619" cy="191997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Curved Connector 1134">
            <a:extLst>
              <a:ext uri="{FF2B5EF4-FFF2-40B4-BE49-F238E27FC236}">
                <a16:creationId xmlns:a16="http://schemas.microsoft.com/office/drawing/2014/main" id="{155568B7-5D14-41ED-E218-04CA3B25C6F8}"/>
              </a:ext>
            </a:extLst>
          </p:cNvPr>
          <p:cNvCxnSpPr>
            <a:cxnSpLocks/>
            <a:stCxn id="1011" idx="0"/>
            <a:endCxn id="1128" idx="2"/>
          </p:cNvCxnSpPr>
          <p:nvPr/>
        </p:nvCxnSpPr>
        <p:spPr>
          <a:xfrm rot="16200000" flipV="1">
            <a:off x="20595892" y="7740921"/>
            <a:ext cx="222310" cy="68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" name="Rounded Rectangle 1138">
            <a:extLst>
              <a:ext uri="{FF2B5EF4-FFF2-40B4-BE49-F238E27FC236}">
                <a16:creationId xmlns:a16="http://schemas.microsoft.com/office/drawing/2014/main" id="{84A2EE7B-DB65-2E57-986B-32AA273D6868}"/>
              </a:ext>
            </a:extLst>
          </p:cNvPr>
          <p:cNvSpPr/>
          <p:nvPr/>
        </p:nvSpPr>
        <p:spPr>
          <a:xfrm>
            <a:off x="21514714" y="7208396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SETTINGS BUTTON</a:t>
            </a:r>
          </a:p>
        </p:txBody>
      </p:sp>
      <p:cxnSp>
        <p:nvCxnSpPr>
          <p:cNvPr id="1140" name="Curved Connector 1139">
            <a:extLst>
              <a:ext uri="{FF2B5EF4-FFF2-40B4-BE49-F238E27FC236}">
                <a16:creationId xmlns:a16="http://schemas.microsoft.com/office/drawing/2014/main" id="{287D6F1E-3306-FF34-4AAC-BEBA662B0589}"/>
              </a:ext>
            </a:extLst>
          </p:cNvPr>
          <p:cNvCxnSpPr>
            <a:cxnSpLocks/>
            <a:stCxn id="961" idx="2"/>
            <a:endCxn id="1139" idx="0"/>
          </p:cNvCxnSpPr>
          <p:nvPr/>
        </p:nvCxnSpPr>
        <p:spPr>
          <a:xfrm rot="16200000" flipH="1">
            <a:off x="21194964" y="6365861"/>
            <a:ext cx="893397" cy="79167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Curved Connector 1142">
            <a:extLst>
              <a:ext uri="{FF2B5EF4-FFF2-40B4-BE49-F238E27FC236}">
                <a16:creationId xmlns:a16="http://schemas.microsoft.com/office/drawing/2014/main" id="{64EEF6D0-4712-59B8-632B-0148E9AAFAAD}"/>
              </a:ext>
            </a:extLst>
          </p:cNvPr>
          <p:cNvCxnSpPr>
            <a:cxnSpLocks/>
            <a:stCxn id="422" idx="2"/>
            <a:endCxn id="1139" idx="0"/>
          </p:cNvCxnSpPr>
          <p:nvPr/>
        </p:nvCxnSpPr>
        <p:spPr>
          <a:xfrm rot="5400000">
            <a:off x="21900499" y="6482215"/>
            <a:ext cx="863181" cy="58918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Curved Connector 1150">
            <a:extLst>
              <a:ext uri="{FF2B5EF4-FFF2-40B4-BE49-F238E27FC236}">
                <a16:creationId xmlns:a16="http://schemas.microsoft.com/office/drawing/2014/main" id="{9D3AD14E-47A4-CAC5-C502-05323D4186C4}"/>
              </a:ext>
            </a:extLst>
          </p:cNvPr>
          <p:cNvCxnSpPr>
            <a:cxnSpLocks/>
            <a:stCxn id="998" idx="0"/>
            <a:endCxn id="1139" idx="2"/>
          </p:cNvCxnSpPr>
          <p:nvPr/>
        </p:nvCxnSpPr>
        <p:spPr>
          <a:xfrm rot="5400000" flipH="1" flipV="1">
            <a:off x="21941437" y="7713315"/>
            <a:ext cx="182705" cy="941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7" name="Rounded Rectangle 1156">
            <a:extLst>
              <a:ext uri="{FF2B5EF4-FFF2-40B4-BE49-F238E27FC236}">
                <a16:creationId xmlns:a16="http://schemas.microsoft.com/office/drawing/2014/main" id="{E01E6D52-55FD-1F8B-EB31-67CFA3C26894}"/>
              </a:ext>
            </a:extLst>
          </p:cNvPr>
          <p:cNvSpPr/>
          <p:nvPr/>
        </p:nvSpPr>
        <p:spPr>
          <a:xfrm>
            <a:off x="18744988" y="7167761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RESUME BUTTON</a:t>
            </a:r>
          </a:p>
        </p:txBody>
      </p:sp>
      <p:cxnSp>
        <p:nvCxnSpPr>
          <p:cNvPr id="1158" name="Curved Connector 1157">
            <a:extLst>
              <a:ext uri="{FF2B5EF4-FFF2-40B4-BE49-F238E27FC236}">
                <a16:creationId xmlns:a16="http://schemas.microsoft.com/office/drawing/2014/main" id="{5FBD639C-FD44-890A-24C7-92E6BC81003D}"/>
              </a:ext>
            </a:extLst>
          </p:cNvPr>
          <p:cNvCxnSpPr>
            <a:cxnSpLocks/>
            <a:stCxn id="1157" idx="0"/>
            <a:endCxn id="961" idx="2"/>
          </p:cNvCxnSpPr>
          <p:nvPr/>
        </p:nvCxnSpPr>
        <p:spPr>
          <a:xfrm rot="5400000" flipH="1" flipV="1">
            <a:off x="19830418" y="5752353"/>
            <a:ext cx="852762" cy="197805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Curved Connector 1169">
            <a:extLst>
              <a:ext uri="{FF2B5EF4-FFF2-40B4-BE49-F238E27FC236}">
                <a16:creationId xmlns:a16="http://schemas.microsoft.com/office/drawing/2014/main" id="{E4C7D12D-2AE1-783E-4E47-46E3FAE1C4F4}"/>
              </a:ext>
            </a:extLst>
          </p:cNvPr>
          <p:cNvCxnSpPr>
            <a:cxnSpLocks/>
            <a:stCxn id="993" idx="0"/>
            <a:endCxn id="1157" idx="2"/>
          </p:cNvCxnSpPr>
          <p:nvPr/>
        </p:nvCxnSpPr>
        <p:spPr>
          <a:xfrm rot="16200000" flipV="1">
            <a:off x="19136252" y="7717556"/>
            <a:ext cx="266383" cy="334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3" name="Rounded Rectangle 1172">
            <a:extLst>
              <a:ext uri="{FF2B5EF4-FFF2-40B4-BE49-F238E27FC236}">
                <a16:creationId xmlns:a16="http://schemas.microsoft.com/office/drawing/2014/main" id="{09AF6E87-E76F-974B-7A13-D6CCA80FA4C7}"/>
              </a:ext>
            </a:extLst>
          </p:cNvPr>
          <p:cNvSpPr/>
          <p:nvPr/>
        </p:nvSpPr>
        <p:spPr>
          <a:xfrm>
            <a:off x="22845505" y="7215533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SAVE MENU BUTTON</a:t>
            </a:r>
          </a:p>
        </p:txBody>
      </p:sp>
      <p:cxnSp>
        <p:nvCxnSpPr>
          <p:cNvPr id="1174" name="Curved Connector 1173">
            <a:extLst>
              <a:ext uri="{FF2B5EF4-FFF2-40B4-BE49-F238E27FC236}">
                <a16:creationId xmlns:a16="http://schemas.microsoft.com/office/drawing/2014/main" id="{54EF11F8-193F-B8D5-8E98-A5915E13BBEC}"/>
              </a:ext>
            </a:extLst>
          </p:cNvPr>
          <p:cNvCxnSpPr>
            <a:cxnSpLocks/>
            <a:stCxn id="422" idx="2"/>
            <a:endCxn id="1173" idx="0"/>
          </p:cNvCxnSpPr>
          <p:nvPr/>
        </p:nvCxnSpPr>
        <p:spPr>
          <a:xfrm rot="16200000" flipH="1">
            <a:off x="22562325" y="6409569"/>
            <a:ext cx="870318" cy="74161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Curved Connector 1176">
            <a:extLst>
              <a:ext uri="{FF2B5EF4-FFF2-40B4-BE49-F238E27FC236}">
                <a16:creationId xmlns:a16="http://schemas.microsoft.com/office/drawing/2014/main" id="{49DAFD9C-F052-86A5-F4A3-81DFD9CD73C0}"/>
              </a:ext>
            </a:extLst>
          </p:cNvPr>
          <p:cNvCxnSpPr>
            <a:cxnSpLocks/>
            <a:stCxn id="961" idx="2"/>
            <a:endCxn id="1173" idx="0"/>
          </p:cNvCxnSpPr>
          <p:nvPr/>
        </p:nvCxnSpPr>
        <p:spPr>
          <a:xfrm rot="16200000" flipH="1">
            <a:off x="21856791" y="5704035"/>
            <a:ext cx="900534" cy="212246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Curved Connector 1179">
            <a:extLst>
              <a:ext uri="{FF2B5EF4-FFF2-40B4-BE49-F238E27FC236}">
                <a16:creationId xmlns:a16="http://schemas.microsoft.com/office/drawing/2014/main" id="{8BC81777-BBB6-0CF2-E465-C064A3E98D67}"/>
              </a:ext>
            </a:extLst>
          </p:cNvPr>
          <p:cNvCxnSpPr>
            <a:cxnSpLocks/>
            <a:stCxn id="1003" idx="0"/>
            <a:endCxn id="1173" idx="2"/>
          </p:cNvCxnSpPr>
          <p:nvPr/>
        </p:nvCxnSpPr>
        <p:spPr>
          <a:xfrm rot="5400000" flipH="1" flipV="1">
            <a:off x="23274252" y="7727844"/>
            <a:ext cx="188074" cy="1270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3" name="Rounded Rectangle 1182">
            <a:extLst>
              <a:ext uri="{FF2B5EF4-FFF2-40B4-BE49-F238E27FC236}">
                <a16:creationId xmlns:a16="http://schemas.microsoft.com/office/drawing/2014/main" id="{BC3C6585-2229-8F4F-80B7-8A44C5D766EE}"/>
              </a:ext>
            </a:extLst>
          </p:cNvPr>
          <p:cNvSpPr/>
          <p:nvPr/>
        </p:nvSpPr>
        <p:spPr>
          <a:xfrm>
            <a:off x="24289437" y="783416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START NEW GAME</a:t>
            </a:r>
          </a:p>
        </p:txBody>
      </p:sp>
      <p:sp>
        <p:nvSpPr>
          <p:cNvPr id="1184" name="Rounded Rectangle 1183">
            <a:extLst>
              <a:ext uri="{FF2B5EF4-FFF2-40B4-BE49-F238E27FC236}">
                <a16:creationId xmlns:a16="http://schemas.microsoft.com/office/drawing/2014/main" id="{8B4C3B87-72F1-90F5-0726-9E7C4F0E0C17}"/>
              </a:ext>
            </a:extLst>
          </p:cNvPr>
          <p:cNvSpPr/>
          <p:nvPr/>
        </p:nvSpPr>
        <p:spPr>
          <a:xfrm>
            <a:off x="24289436" y="7197971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NEW GAME BUTTON</a:t>
            </a:r>
          </a:p>
        </p:txBody>
      </p:sp>
      <p:cxnSp>
        <p:nvCxnSpPr>
          <p:cNvPr id="1185" name="Curved Connector 1184">
            <a:extLst>
              <a:ext uri="{FF2B5EF4-FFF2-40B4-BE49-F238E27FC236}">
                <a16:creationId xmlns:a16="http://schemas.microsoft.com/office/drawing/2014/main" id="{2F089151-0FE8-BF1A-A88E-CE13B010ED26}"/>
              </a:ext>
            </a:extLst>
          </p:cNvPr>
          <p:cNvCxnSpPr>
            <a:cxnSpLocks/>
            <a:stCxn id="422" idx="2"/>
            <a:endCxn id="1184" idx="0"/>
          </p:cNvCxnSpPr>
          <p:nvPr/>
        </p:nvCxnSpPr>
        <p:spPr>
          <a:xfrm rot="16200000" flipH="1">
            <a:off x="23293071" y="5678822"/>
            <a:ext cx="852756" cy="218554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Curved Connector 1187">
            <a:extLst>
              <a:ext uri="{FF2B5EF4-FFF2-40B4-BE49-F238E27FC236}">
                <a16:creationId xmlns:a16="http://schemas.microsoft.com/office/drawing/2014/main" id="{2CADA116-04AA-F3EF-2EC7-557D6100ACD8}"/>
              </a:ext>
            </a:extLst>
          </p:cNvPr>
          <p:cNvCxnSpPr>
            <a:cxnSpLocks/>
            <a:stCxn id="1183" idx="0"/>
            <a:endCxn id="1184" idx="2"/>
          </p:cNvCxnSpPr>
          <p:nvPr/>
        </p:nvCxnSpPr>
        <p:spPr>
          <a:xfrm rot="16200000" flipV="1">
            <a:off x="24703260" y="7725206"/>
            <a:ext cx="217923" cy="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0" name="Rounded Rectangle 1359">
            <a:extLst>
              <a:ext uri="{FF2B5EF4-FFF2-40B4-BE49-F238E27FC236}">
                <a16:creationId xmlns:a16="http://schemas.microsoft.com/office/drawing/2014/main" id="{34098FA4-8AF2-848C-FC9C-2D247D59706A}"/>
              </a:ext>
            </a:extLst>
          </p:cNvPr>
          <p:cNvSpPr/>
          <p:nvPr/>
        </p:nvSpPr>
        <p:spPr>
          <a:xfrm>
            <a:off x="12944496" y="6100983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LOCAL ENV. TWEAKS</a:t>
            </a:r>
          </a:p>
        </p:txBody>
      </p:sp>
      <p:cxnSp>
        <p:nvCxnSpPr>
          <p:cNvPr id="1361" name="Curved Connector 1360">
            <a:extLst>
              <a:ext uri="{FF2B5EF4-FFF2-40B4-BE49-F238E27FC236}">
                <a16:creationId xmlns:a16="http://schemas.microsoft.com/office/drawing/2014/main" id="{328B867B-FE8F-661D-98A1-5EA38B85244E}"/>
              </a:ext>
            </a:extLst>
          </p:cNvPr>
          <p:cNvCxnSpPr>
            <a:cxnSpLocks/>
            <a:stCxn id="191" idx="2"/>
            <a:endCxn id="1360" idx="0"/>
          </p:cNvCxnSpPr>
          <p:nvPr/>
        </p:nvCxnSpPr>
        <p:spPr>
          <a:xfrm rot="16200000" flipH="1">
            <a:off x="13193280" y="5826983"/>
            <a:ext cx="543174" cy="482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4" name="Rounded Rectangle 1363">
            <a:extLst>
              <a:ext uri="{FF2B5EF4-FFF2-40B4-BE49-F238E27FC236}">
                <a16:creationId xmlns:a16="http://schemas.microsoft.com/office/drawing/2014/main" id="{3BEA5E7C-E066-36C6-CD8D-B6034ED155E6}"/>
              </a:ext>
            </a:extLst>
          </p:cNvPr>
          <p:cNvSpPr/>
          <p:nvPr/>
        </p:nvSpPr>
        <p:spPr>
          <a:xfrm>
            <a:off x="14382740" y="603588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LOCAL LIGHTS</a:t>
            </a:r>
          </a:p>
        </p:txBody>
      </p:sp>
      <p:cxnSp>
        <p:nvCxnSpPr>
          <p:cNvPr id="1365" name="Curved Connector 1364">
            <a:extLst>
              <a:ext uri="{FF2B5EF4-FFF2-40B4-BE49-F238E27FC236}">
                <a16:creationId xmlns:a16="http://schemas.microsoft.com/office/drawing/2014/main" id="{B2DDA0E7-CFE5-9437-11F7-905BFA3C4537}"/>
              </a:ext>
            </a:extLst>
          </p:cNvPr>
          <p:cNvCxnSpPr>
            <a:cxnSpLocks/>
            <a:stCxn id="192" idx="2"/>
            <a:endCxn id="1364" idx="0"/>
          </p:cNvCxnSpPr>
          <p:nvPr/>
        </p:nvCxnSpPr>
        <p:spPr>
          <a:xfrm rot="16200000" flipH="1">
            <a:off x="14666345" y="5796707"/>
            <a:ext cx="459953" cy="1840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8" name="Rounded Rectangle 1367">
            <a:extLst>
              <a:ext uri="{FF2B5EF4-FFF2-40B4-BE49-F238E27FC236}">
                <a16:creationId xmlns:a16="http://schemas.microsoft.com/office/drawing/2014/main" id="{F552A91D-E92A-FC8D-FF8C-C7525599AABB}"/>
              </a:ext>
            </a:extLst>
          </p:cNvPr>
          <p:cNvSpPr/>
          <p:nvPr/>
        </p:nvSpPr>
        <p:spPr>
          <a:xfrm>
            <a:off x="10196531" y="221366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GAME SPACE LIMITS</a:t>
            </a:r>
          </a:p>
        </p:txBody>
      </p:sp>
      <p:cxnSp>
        <p:nvCxnSpPr>
          <p:cNvPr id="1369" name="Curved Connector 1368">
            <a:extLst>
              <a:ext uri="{FF2B5EF4-FFF2-40B4-BE49-F238E27FC236}">
                <a16:creationId xmlns:a16="http://schemas.microsoft.com/office/drawing/2014/main" id="{141AFB1C-FF70-A052-EF18-866DB64B1C7C}"/>
              </a:ext>
            </a:extLst>
          </p:cNvPr>
          <p:cNvCxnSpPr>
            <a:cxnSpLocks/>
            <a:stCxn id="31" idx="2"/>
            <a:endCxn id="1368" idx="0"/>
          </p:cNvCxnSpPr>
          <p:nvPr/>
        </p:nvCxnSpPr>
        <p:spPr>
          <a:xfrm rot="5400000">
            <a:off x="11423641" y="973591"/>
            <a:ext cx="535752" cy="194440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4" name="Rounded Rectangle 1483">
            <a:extLst>
              <a:ext uri="{FF2B5EF4-FFF2-40B4-BE49-F238E27FC236}">
                <a16:creationId xmlns:a16="http://schemas.microsoft.com/office/drawing/2014/main" id="{60E09AFC-4839-810E-786C-87A25EF9F472}"/>
              </a:ext>
            </a:extLst>
          </p:cNvPr>
          <p:cNvSpPr/>
          <p:nvPr/>
        </p:nvSpPr>
        <p:spPr>
          <a:xfrm>
            <a:off x="24658966" y="5250329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BACK BUTTON</a:t>
            </a:r>
          </a:p>
        </p:txBody>
      </p:sp>
      <p:sp>
        <p:nvSpPr>
          <p:cNvPr id="1532" name="Rounded Rectangle 1531">
            <a:extLst>
              <a:ext uri="{FF2B5EF4-FFF2-40B4-BE49-F238E27FC236}">
                <a16:creationId xmlns:a16="http://schemas.microsoft.com/office/drawing/2014/main" id="{F1DB2A66-31FD-2EB2-97C4-2587BB1B16FC}"/>
              </a:ext>
            </a:extLst>
          </p:cNvPr>
          <p:cNvSpPr/>
          <p:nvPr/>
        </p:nvSpPr>
        <p:spPr>
          <a:xfrm>
            <a:off x="24637754" y="608687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GO BACK</a:t>
            </a:r>
          </a:p>
        </p:txBody>
      </p:sp>
      <p:cxnSp>
        <p:nvCxnSpPr>
          <p:cNvPr id="1533" name="Curved Connector 1532">
            <a:extLst>
              <a:ext uri="{FF2B5EF4-FFF2-40B4-BE49-F238E27FC236}">
                <a16:creationId xmlns:a16="http://schemas.microsoft.com/office/drawing/2014/main" id="{5C19F121-946D-7D5D-E0AE-D710ED5B045B}"/>
              </a:ext>
            </a:extLst>
          </p:cNvPr>
          <p:cNvCxnSpPr>
            <a:cxnSpLocks/>
            <a:stCxn id="1532" idx="0"/>
            <a:endCxn id="1484" idx="2"/>
          </p:cNvCxnSpPr>
          <p:nvPr/>
        </p:nvCxnSpPr>
        <p:spPr>
          <a:xfrm rot="5400000" flipH="1" flipV="1">
            <a:off x="24962007" y="5867134"/>
            <a:ext cx="418274" cy="2121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6" name="Rounded Rectangle 1575">
            <a:extLst>
              <a:ext uri="{FF2B5EF4-FFF2-40B4-BE49-F238E27FC236}">
                <a16:creationId xmlns:a16="http://schemas.microsoft.com/office/drawing/2014/main" id="{945B7756-E796-5041-B136-9FC7EE1D8C23}"/>
              </a:ext>
            </a:extLst>
          </p:cNvPr>
          <p:cNvSpPr/>
          <p:nvPr/>
        </p:nvSpPr>
        <p:spPr>
          <a:xfrm>
            <a:off x="10681398" y="5202688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LOCAL AUDIO</a:t>
            </a:r>
          </a:p>
        </p:txBody>
      </p:sp>
      <p:cxnSp>
        <p:nvCxnSpPr>
          <p:cNvPr id="1577" name="Curved Connector 1576">
            <a:extLst>
              <a:ext uri="{FF2B5EF4-FFF2-40B4-BE49-F238E27FC236}">
                <a16:creationId xmlns:a16="http://schemas.microsoft.com/office/drawing/2014/main" id="{924A41FF-DA7C-DE54-9869-37E0011E4DDF}"/>
              </a:ext>
            </a:extLst>
          </p:cNvPr>
          <p:cNvCxnSpPr>
            <a:cxnSpLocks/>
            <a:stCxn id="186" idx="2"/>
            <a:endCxn id="1576" idx="0"/>
          </p:cNvCxnSpPr>
          <p:nvPr/>
        </p:nvCxnSpPr>
        <p:spPr>
          <a:xfrm rot="5400000">
            <a:off x="11799637" y="3388559"/>
            <a:ext cx="1218675" cy="240958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3" name="Rounded Rectangle 1582">
            <a:extLst>
              <a:ext uri="{FF2B5EF4-FFF2-40B4-BE49-F238E27FC236}">
                <a16:creationId xmlns:a16="http://schemas.microsoft.com/office/drawing/2014/main" id="{372CF2A4-B291-2F85-3FDE-2ED0A3F57D80}"/>
              </a:ext>
            </a:extLst>
          </p:cNvPr>
          <p:cNvSpPr/>
          <p:nvPr/>
        </p:nvSpPr>
        <p:spPr>
          <a:xfrm>
            <a:off x="9955262" y="6036330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AMBIENT NOISES</a:t>
            </a:r>
          </a:p>
        </p:txBody>
      </p:sp>
      <p:sp>
        <p:nvSpPr>
          <p:cNvPr id="1584" name="Rounded Rectangle 1583">
            <a:extLst>
              <a:ext uri="{FF2B5EF4-FFF2-40B4-BE49-F238E27FC236}">
                <a16:creationId xmlns:a16="http://schemas.microsoft.com/office/drawing/2014/main" id="{C751FAC9-E631-01D4-FEA7-28383B802214}"/>
              </a:ext>
            </a:extLst>
          </p:cNvPr>
          <p:cNvSpPr/>
          <p:nvPr/>
        </p:nvSpPr>
        <p:spPr>
          <a:xfrm>
            <a:off x="11209330" y="604405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FOOTSTEPS</a:t>
            </a:r>
          </a:p>
        </p:txBody>
      </p:sp>
      <p:cxnSp>
        <p:nvCxnSpPr>
          <p:cNvPr id="1585" name="Curved Connector 1584">
            <a:extLst>
              <a:ext uri="{FF2B5EF4-FFF2-40B4-BE49-F238E27FC236}">
                <a16:creationId xmlns:a16="http://schemas.microsoft.com/office/drawing/2014/main" id="{CA622044-7E9C-6477-00FF-D73006B45663}"/>
              </a:ext>
            </a:extLst>
          </p:cNvPr>
          <p:cNvCxnSpPr>
            <a:cxnSpLocks/>
            <a:stCxn id="1576" idx="2"/>
            <a:endCxn id="1583" idx="0"/>
          </p:cNvCxnSpPr>
          <p:nvPr/>
        </p:nvCxnSpPr>
        <p:spPr>
          <a:xfrm rot="5400000">
            <a:off x="10633430" y="5465578"/>
            <a:ext cx="415368" cy="72613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8" name="Curved Connector 1587">
            <a:extLst>
              <a:ext uri="{FF2B5EF4-FFF2-40B4-BE49-F238E27FC236}">
                <a16:creationId xmlns:a16="http://schemas.microsoft.com/office/drawing/2014/main" id="{32FED62D-8AC0-5CA2-5A12-BC110FAF3A2D}"/>
              </a:ext>
            </a:extLst>
          </p:cNvPr>
          <p:cNvCxnSpPr>
            <a:cxnSpLocks/>
            <a:stCxn id="1576" idx="2"/>
            <a:endCxn id="1584" idx="0"/>
          </p:cNvCxnSpPr>
          <p:nvPr/>
        </p:nvCxnSpPr>
        <p:spPr>
          <a:xfrm rot="16200000" flipH="1">
            <a:off x="11256601" y="5568543"/>
            <a:ext cx="423095" cy="52793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6" name="Rounded Rectangle 1595">
            <a:extLst>
              <a:ext uri="{FF2B5EF4-FFF2-40B4-BE49-F238E27FC236}">
                <a16:creationId xmlns:a16="http://schemas.microsoft.com/office/drawing/2014/main" id="{E2D9F551-B3C2-2A9F-324F-43C1135D943D}"/>
              </a:ext>
            </a:extLst>
          </p:cNvPr>
          <p:cNvSpPr/>
          <p:nvPr/>
        </p:nvSpPr>
        <p:spPr>
          <a:xfrm>
            <a:off x="29093369" y="2238417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GLOBAL AUDIO</a:t>
            </a:r>
          </a:p>
        </p:txBody>
      </p:sp>
      <p:cxnSp>
        <p:nvCxnSpPr>
          <p:cNvPr id="1597" name="Curved Connector 1596">
            <a:extLst>
              <a:ext uri="{FF2B5EF4-FFF2-40B4-BE49-F238E27FC236}">
                <a16:creationId xmlns:a16="http://schemas.microsoft.com/office/drawing/2014/main" id="{580729E3-E75C-0D10-E2EB-EC760A02E057}"/>
              </a:ext>
            </a:extLst>
          </p:cNvPr>
          <p:cNvCxnSpPr>
            <a:cxnSpLocks/>
            <a:stCxn id="36" idx="2"/>
            <a:endCxn id="1596" idx="0"/>
          </p:cNvCxnSpPr>
          <p:nvPr/>
        </p:nvCxnSpPr>
        <p:spPr>
          <a:xfrm rot="5400000">
            <a:off x="30930020" y="238184"/>
            <a:ext cx="686367" cy="3314099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1" name="Rounded Rectangle 1600">
            <a:extLst>
              <a:ext uri="{FF2B5EF4-FFF2-40B4-BE49-F238E27FC236}">
                <a16:creationId xmlns:a16="http://schemas.microsoft.com/office/drawing/2014/main" id="{E7737C2F-D14B-027F-C2CB-81C20F828CC3}"/>
              </a:ext>
            </a:extLst>
          </p:cNvPr>
          <p:cNvSpPr/>
          <p:nvPr/>
        </p:nvSpPr>
        <p:spPr>
          <a:xfrm>
            <a:off x="28208121" y="3149215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PLAY MUSIC</a:t>
            </a:r>
          </a:p>
        </p:txBody>
      </p:sp>
      <p:cxnSp>
        <p:nvCxnSpPr>
          <p:cNvPr id="1602" name="Curved Connector 1601">
            <a:extLst>
              <a:ext uri="{FF2B5EF4-FFF2-40B4-BE49-F238E27FC236}">
                <a16:creationId xmlns:a16="http://schemas.microsoft.com/office/drawing/2014/main" id="{DE93DE86-D4B7-6657-41F3-1BC2B080A239}"/>
              </a:ext>
            </a:extLst>
          </p:cNvPr>
          <p:cNvCxnSpPr>
            <a:cxnSpLocks/>
            <a:stCxn id="1596" idx="2"/>
            <a:endCxn id="1601" idx="0"/>
          </p:cNvCxnSpPr>
          <p:nvPr/>
        </p:nvCxnSpPr>
        <p:spPr>
          <a:xfrm rot="5400000">
            <a:off x="28927267" y="2460329"/>
            <a:ext cx="492524" cy="88524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5" name="Rounded Rectangle 1604">
            <a:extLst>
              <a:ext uri="{FF2B5EF4-FFF2-40B4-BE49-F238E27FC236}">
                <a16:creationId xmlns:a16="http://schemas.microsoft.com/office/drawing/2014/main" id="{9AD393F6-9182-8D3B-7237-CE9D31B9C711}"/>
              </a:ext>
            </a:extLst>
          </p:cNvPr>
          <p:cNvSpPr/>
          <p:nvPr/>
        </p:nvSpPr>
        <p:spPr>
          <a:xfrm>
            <a:off x="29500531" y="3165733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5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UNCHANGING SOUNDS</a:t>
            </a:r>
          </a:p>
        </p:txBody>
      </p:sp>
      <p:cxnSp>
        <p:nvCxnSpPr>
          <p:cNvPr id="1609" name="Curved Connector 1608">
            <a:extLst>
              <a:ext uri="{FF2B5EF4-FFF2-40B4-BE49-F238E27FC236}">
                <a16:creationId xmlns:a16="http://schemas.microsoft.com/office/drawing/2014/main" id="{F7A291BB-3D7D-8ED6-CEF2-172A93FDDEF7}"/>
              </a:ext>
            </a:extLst>
          </p:cNvPr>
          <p:cNvCxnSpPr>
            <a:cxnSpLocks/>
            <a:stCxn id="1596" idx="2"/>
            <a:endCxn id="1605" idx="0"/>
          </p:cNvCxnSpPr>
          <p:nvPr/>
        </p:nvCxnSpPr>
        <p:spPr>
          <a:xfrm rot="16200000" flipH="1">
            <a:off x="29565213" y="2707631"/>
            <a:ext cx="509042" cy="40716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8" name="TextBox 1617">
            <a:extLst>
              <a:ext uri="{FF2B5EF4-FFF2-40B4-BE49-F238E27FC236}">
                <a16:creationId xmlns:a16="http://schemas.microsoft.com/office/drawing/2014/main" id="{B7223CA4-053D-C3FE-8E6F-A4FFF9E325A3}"/>
              </a:ext>
            </a:extLst>
          </p:cNvPr>
          <p:cNvSpPr txBox="1"/>
          <p:nvPr/>
        </p:nvSpPr>
        <p:spPr>
          <a:xfrm>
            <a:off x="750523" y="592819"/>
            <a:ext cx="2286878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6089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sz="1200" dirty="0"/>
              <a:t>While it was initially planned to have a “character controller” node, Godot  is designed to attach the movement script directly to the root “CharacterBody3D” node.</a:t>
            </a:r>
          </a:p>
        </p:txBody>
      </p:sp>
      <p:cxnSp>
        <p:nvCxnSpPr>
          <p:cNvPr id="1622" name="Curved Connector 1621">
            <a:extLst>
              <a:ext uri="{FF2B5EF4-FFF2-40B4-BE49-F238E27FC236}">
                <a16:creationId xmlns:a16="http://schemas.microsoft.com/office/drawing/2014/main" id="{895A435D-F636-D56A-05BE-FE3227F617B6}"/>
              </a:ext>
            </a:extLst>
          </p:cNvPr>
          <p:cNvCxnSpPr>
            <a:cxnSpLocks/>
            <a:stCxn id="438" idx="0"/>
            <a:endCxn id="409" idx="2"/>
          </p:cNvCxnSpPr>
          <p:nvPr/>
        </p:nvCxnSpPr>
        <p:spPr>
          <a:xfrm rot="5400000" flipH="1" flipV="1">
            <a:off x="12777881" y="-4071411"/>
            <a:ext cx="557376" cy="981256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Curved Connector 1648">
            <a:extLst>
              <a:ext uri="{FF2B5EF4-FFF2-40B4-BE49-F238E27FC236}">
                <a16:creationId xmlns:a16="http://schemas.microsoft.com/office/drawing/2014/main" id="{C5DE1C91-0D30-2772-1895-25349E9E9B45}"/>
              </a:ext>
            </a:extLst>
          </p:cNvPr>
          <p:cNvCxnSpPr>
            <a:cxnSpLocks/>
            <a:stCxn id="75" idx="2"/>
            <a:endCxn id="1650" idx="0"/>
          </p:cNvCxnSpPr>
          <p:nvPr/>
        </p:nvCxnSpPr>
        <p:spPr>
          <a:xfrm rot="5400000">
            <a:off x="2356245" y="3436487"/>
            <a:ext cx="1286606" cy="185505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0" name="Rounded Rectangle 1649">
            <a:extLst>
              <a:ext uri="{FF2B5EF4-FFF2-40B4-BE49-F238E27FC236}">
                <a16:creationId xmlns:a16="http://schemas.microsoft.com/office/drawing/2014/main" id="{0EF1FE1B-621D-D346-A10A-4B263BB05C5E}"/>
              </a:ext>
            </a:extLst>
          </p:cNvPr>
          <p:cNvSpPr/>
          <p:nvPr/>
        </p:nvSpPr>
        <p:spPr>
          <a:xfrm>
            <a:off x="1549236" y="500731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3D ASSETS</a:t>
            </a:r>
          </a:p>
        </p:txBody>
      </p:sp>
      <p:sp>
        <p:nvSpPr>
          <p:cNvPr id="1684" name="Rounded Rectangle 1683">
            <a:extLst>
              <a:ext uri="{FF2B5EF4-FFF2-40B4-BE49-F238E27FC236}">
                <a16:creationId xmlns:a16="http://schemas.microsoft.com/office/drawing/2014/main" id="{7B2EB20F-31DB-0945-9F5B-24CDFC15CF0C}"/>
              </a:ext>
            </a:extLst>
          </p:cNvPr>
          <p:cNvSpPr/>
          <p:nvPr/>
        </p:nvSpPr>
        <p:spPr>
          <a:xfrm>
            <a:off x="2694996" y="2405990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COLLIDER</a:t>
            </a:r>
          </a:p>
        </p:txBody>
      </p:sp>
      <p:cxnSp>
        <p:nvCxnSpPr>
          <p:cNvPr id="1688" name="Curved Connector 1687">
            <a:extLst>
              <a:ext uri="{FF2B5EF4-FFF2-40B4-BE49-F238E27FC236}">
                <a16:creationId xmlns:a16="http://schemas.microsoft.com/office/drawing/2014/main" id="{DA7787B9-5DF2-BE36-522C-C7207A465BB5}"/>
              </a:ext>
            </a:extLst>
          </p:cNvPr>
          <p:cNvCxnSpPr>
            <a:cxnSpLocks/>
            <a:stCxn id="5" idx="2"/>
            <a:endCxn id="1684" idx="0"/>
          </p:cNvCxnSpPr>
          <p:nvPr/>
        </p:nvCxnSpPr>
        <p:spPr>
          <a:xfrm rot="5400000">
            <a:off x="3281190" y="1219501"/>
            <a:ext cx="1123079" cy="124989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9" name="Rounded Rectangle 1708">
            <a:extLst>
              <a:ext uri="{FF2B5EF4-FFF2-40B4-BE49-F238E27FC236}">
                <a16:creationId xmlns:a16="http://schemas.microsoft.com/office/drawing/2014/main" id="{7F1880FB-3377-B49E-F096-7B5019C25171}"/>
              </a:ext>
            </a:extLst>
          </p:cNvPr>
          <p:cNvSpPr/>
          <p:nvPr/>
        </p:nvSpPr>
        <p:spPr>
          <a:xfrm>
            <a:off x="6497179" y="301280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HEADBOB</a:t>
            </a:r>
          </a:p>
        </p:txBody>
      </p:sp>
      <p:cxnSp>
        <p:nvCxnSpPr>
          <p:cNvPr id="1711" name="Curved Connector 1710">
            <a:extLst>
              <a:ext uri="{FF2B5EF4-FFF2-40B4-BE49-F238E27FC236}">
                <a16:creationId xmlns:a16="http://schemas.microsoft.com/office/drawing/2014/main" id="{1375C442-555F-2BF9-734A-97FD10CEE038}"/>
              </a:ext>
            </a:extLst>
          </p:cNvPr>
          <p:cNvCxnSpPr>
            <a:cxnSpLocks/>
            <a:stCxn id="428" idx="2"/>
            <a:endCxn id="1709" idx="0"/>
          </p:cNvCxnSpPr>
          <p:nvPr/>
        </p:nvCxnSpPr>
        <p:spPr>
          <a:xfrm rot="16200000" flipH="1">
            <a:off x="6375090" y="2367935"/>
            <a:ext cx="383565" cy="90618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43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269DC77-354A-C4F1-C05B-F4F05120BA18}"/>
              </a:ext>
            </a:extLst>
          </p:cNvPr>
          <p:cNvSpPr/>
          <p:nvPr/>
        </p:nvSpPr>
        <p:spPr>
          <a:xfrm>
            <a:off x="12200194" y="1270364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SCENE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810F77-3C98-3929-08A1-D9D5D1733F09}"/>
              </a:ext>
            </a:extLst>
          </p:cNvPr>
          <p:cNvSpPr/>
          <p:nvPr/>
        </p:nvSpPr>
        <p:spPr>
          <a:xfrm>
            <a:off x="12200193" y="1927095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NODE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82E8BE-BBB8-CFEE-5681-321C8D927D1A}"/>
              </a:ext>
            </a:extLst>
          </p:cNvPr>
          <p:cNvSpPr/>
          <p:nvPr/>
        </p:nvSpPr>
        <p:spPr>
          <a:xfrm>
            <a:off x="12200193" y="258382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FEATURE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74A9DCF-E057-2072-CA86-9FE3C222519A}"/>
              </a:ext>
            </a:extLst>
          </p:cNvPr>
          <p:cNvSpPr/>
          <p:nvPr/>
        </p:nvSpPr>
        <p:spPr>
          <a:xfrm>
            <a:off x="13658879" y="258382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MUST HAVE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939BDA1-9AB4-6CDD-56B2-441A429EB7B8}"/>
              </a:ext>
            </a:extLst>
          </p:cNvPr>
          <p:cNvSpPr/>
          <p:nvPr/>
        </p:nvSpPr>
        <p:spPr>
          <a:xfrm>
            <a:off x="14921622" y="258382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SHOULD HAVE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FD56BC-F311-95B1-C253-D04F8D46AE6D}"/>
              </a:ext>
            </a:extLst>
          </p:cNvPr>
          <p:cNvSpPr/>
          <p:nvPr/>
        </p:nvSpPr>
        <p:spPr>
          <a:xfrm>
            <a:off x="16184365" y="258382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NICE TO HAVE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CBBDE5A-32B7-320E-952E-D086691DDAB2}"/>
              </a:ext>
            </a:extLst>
          </p:cNvPr>
          <p:cNvSpPr/>
          <p:nvPr/>
        </p:nvSpPr>
        <p:spPr>
          <a:xfrm>
            <a:off x="17447108" y="258382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BONUS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A1D8F4-DE63-5FC7-8B94-0E8D78489F60}"/>
              </a:ext>
            </a:extLst>
          </p:cNvPr>
          <p:cNvSpPr txBox="1"/>
          <p:nvPr/>
        </p:nvSpPr>
        <p:spPr>
          <a:xfrm>
            <a:off x="11277033" y="375176"/>
            <a:ext cx="1414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THIS MODEL DOES NOT ACCOUNT FOR EVERY SINGLE NODE. IT IS MERELY MEANT TO REPRESENT THE ORGANISATIONAL LOGIC BEHIND THE PROJECT.</a:t>
            </a:r>
          </a:p>
        </p:txBody>
      </p:sp>
    </p:spTree>
    <p:extLst>
      <p:ext uri="{BB962C8B-B14F-4D97-AF65-F5344CB8AC3E}">
        <p14:creationId xmlns:p14="http://schemas.microsoft.com/office/powerpoint/2010/main" val="57217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1623</TotalTime>
  <Words>244</Words>
  <Application>Microsoft Macintosh PowerPoint</Application>
  <PresentationFormat>Custom</PresentationFormat>
  <Paragraphs>93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Baloo 2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Jeremias Kuehne</dc:creator>
  <cp:lastModifiedBy>Jeremias Kuehne</cp:lastModifiedBy>
  <cp:revision>65</cp:revision>
  <dcterms:created xsi:type="dcterms:W3CDTF">2024-08-22T08:44:54Z</dcterms:created>
  <dcterms:modified xsi:type="dcterms:W3CDTF">2024-08-23T11:48:23Z</dcterms:modified>
</cp:coreProperties>
</file>