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7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8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3" r:id="rId17"/>
    <p:sldId id="274" r:id="rId18"/>
    <p:sldId id="269" r:id="rId19"/>
    <p:sldId id="275" r:id="rId20"/>
    <p:sldId id="272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897" autoAdjust="0"/>
  </p:normalViewPr>
  <p:slideViewPr>
    <p:cSldViewPr snapToGrid="0">
      <p:cViewPr varScale="1">
        <p:scale>
          <a:sx n="43" d="100"/>
          <a:sy n="43" d="100"/>
        </p:scale>
        <p:origin x="1524" y="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6DBF65-BC8A-4B98-8CF1-0EA6BC82EE30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2FEBCE9-B552-4A98-ADA9-69149B20D8AB}">
      <dgm:prSet phldrT="[Texte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Secretaire</a:t>
          </a:r>
          <a:endParaRPr lang="fr-FR" dirty="0">
            <a:solidFill>
              <a:schemeClr val="tx1"/>
            </a:solidFill>
          </a:endParaRPr>
        </a:p>
      </dgm:t>
    </dgm:pt>
    <dgm:pt modelId="{3736FECC-D2AA-4FC0-99B9-7D198A5E95D5}" type="parTrans" cxnId="{E5E26A05-E25E-4291-9328-C9896316C789}">
      <dgm:prSet/>
      <dgm:spPr/>
      <dgm:t>
        <a:bodyPr/>
        <a:lstStyle/>
        <a:p>
          <a:endParaRPr lang="fr-FR"/>
        </a:p>
      </dgm:t>
    </dgm:pt>
    <dgm:pt modelId="{60B1E43B-AEAD-4602-9207-879E7E130523}" type="sibTrans" cxnId="{E5E26A05-E25E-4291-9328-C9896316C789}">
      <dgm:prSet/>
      <dgm:spPr/>
      <dgm:t>
        <a:bodyPr/>
        <a:lstStyle/>
        <a:p>
          <a:endParaRPr lang="fr-FR"/>
        </a:p>
      </dgm:t>
    </dgm:pt>
    <dgm:pt modelId="{14EB5070-1EED-43EA-AB7C-D70BAF735262}">
      <dgm:prSet phldrT="[Texte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Gérer les stagiaires</a:t>
          </a:r>
          <a:endParaRPr lang="fr-FR" dirty="0">
            <a:solidFill>
              <a:schemeClr val="tx1"/>
            </a:solidFill>
          </a:endParaRPr>
        </a:p>
      </dgm:t>
    </dgm:pt>
    <dgm:pt modelId="{ADA5301C-49B9-4D38-8017-DC6A42C72F13}" type="parTrans" cxnId="{EC425324-A469-400C-B708-CB0A3467DBE2}">
      <dgm:prSet/>
      <dgm:spPr/>
      <dgm:t>
        <a:bodyPr/>
        <a:lstStyle/>
        <a:p>
          <a:endParaRPr lang="fr-FR"/>
        </a:p>
      </dgm:t>
    </dgm:pt>
    <dgm:pt modelId="{1D7351DA-E3D6-4D1E-BD98-883555989301}" type="sibTrans" cxnId="{EC425324-A469-400C-B708-CB0A3467DBE2}">
      <dgm:prSet/>
      <dgm:spPr/>
      <dgm:t>
        <a:bodyPr/>
        <a:lstStyle/>
        <a:p>
          <a:endParaRPr lang="fr-FR"/>
        </a:p>
      </dgm:t>
    </dgm:pt>
    <dgm:pt modelId="{698CB278-6959-46D9-A625-D8A783690766}">
      <dgm:prSet phldrT="[Texte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Gérer les sujets</a:t>
          </a:r>
          <a:endParaRPr lang="fr-FR" dirty="0">
            <a:solidFill>
              <a:schemeClr val="tx1"/>
            </a:solidFill>
          </a:endParaRPr>
        </a:p>
      </dgm:t>
    </dgm:pt>
    <dgm:pt modelId="{52647DC1-5194-4EFC-B3C4-4F879F30AA9C}" type="parTrans" cxnId="{2559BCC5-CA9B-48E2-93C7-45FCFCF7CCE7}">
      <dgm:prSet/>
      <dgm:spPr/>
      <dgm:t>
        <a:bodyPr/>
        <a:lstStyle/>
        <a:p>
          <a:endParaRPr lang="fr-FR"/>
        </a:p>
      </dgm:t>
    </dgm:pt>
    <dgm:pt modelId="{688E824A-84DF-452E-BE05-938B4C2E1DA3}" type="sibTrans" cxnId="{2559BCC5-CA9B-48E2-93C7-45FCFCF7CCE7}">
      <dgm:prSet/>
      <dgm:spPr/>
      <dgm:t>
        <a:bodyPr/>
        <a:lstStyle/>
        <a:p>
          <a:endParaRPr lang="fr-FR"/>
        </a:p>
      </dgm:t>
    </dgm:pt>
    <dgm:pt modelId="{3E8045A1-65CA-4AB2-993C-517C91073111}">
      <dgm:prSet phldrT="[Texte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Responsable</a:t>
          </a:r>
          <a:endParaRPr lang="en-US" dirty="0" smtClean="0">
            <a:solidFill>
              <a:schemeClr val="tx1"/>
            </a:solidFill>
          </a:endParaRPr>
        </a:p>
      </dgm:t>
    </dgm:pt>
    <dgm:pt modelId="{2BB54A99-421B-41C7-82E1-091812095851}" type="parTrans" cxnId="{966E34B4-0840-4E18-9449-A5580C57E7E4}">
      <dgm:prSet/>
      <dgm:spPr/>
      <dgm:t>
        <a:bodyPr/>
        <a:lstStyle/>
        <a:p>
          <a:endParaRPr lang="fr-FR"/>
        </a:p>
      </dgm:t>
    </dgm:pt>
    <dgm:pt modelId="{7E44B43F-251C-4737-A34B-78C38B8A8F65}" type="sibTrans" cxnId="{966E34B4-0840-4E18-9449-A5580C57E7E4}">
      <dgm:prSet/>
      <dgm:spPr/>
      <dgm:t>
        <a:bodyPr/>
        <a:lstStyle/>
        <a:p>
          <a:endParaRPr lang="fr-FR"/>
        </a:p>
      </dgm:t>
    </dgm:pt>
    <dgm:pt modelId="{B164E9EE-4B82-488B-AB90-C74C5121C4A9}">
      <dgm:prSet phldrT="[Texte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Gérer les tuteur </a:t>
          </a:r>
          <a:endParaRPr lang="fr-FR" dirty="0">
            <a:solidFill>
              <a:schemeClr val="tx1"/>
            </a:solidFill>
          </a:endParaRPr>
        </a:p>
      </dgm:t>
    </dgm:pt>
    <dgm:pt modelId="{287AD749-3B0F-499A-97AE-D4C00048A30C}" type="parTrans" cxnId="{E12B4DB9-EF09-4B7B-BB93-4FFAC62CF3DD}">
      <dgm:prSet/>
      <dgm:spPr/>
      <dgm:t>
        <a:bodyPr/>
        <a:lstStyle/>
        <a:p>
          <a:endParaRPr lang="fr-FR"/>
        </a:p>
      </dgm:t>
    </dgm:pt>
    <dgm:pt modelId="{2A855BD9-7183-4055-B5C8-DCDD30323DB8}" type="sibTrans" cxnId="{E12B4DB9-EF09-4B7B-BB93-4FFAC62CF3DD}">
      <dgm:prSet/>
      <dgm:spPr/>
      <dgm:t>
        <a:bodyPr/>
        <a:lstStyle/>
        <a:p>
          <a:endParaRPr lang="fr-FR"/>
        </a:p>
      </dgm:t>
    </dgm:pt>
    <dgm:pt modelId="{067474B8-DE12-47A5-9B0E-4380278D36A7}">
      <dgm:prSet phldrT="[Texte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Gérer les stages</a:t>
          </a:r>
          <a:endParaRPr lang="fr-FR" dirty="0">
            <a:solidFill>
              <a:schemeClr val="tx1"/>
            </a:solidFill>
          </a:endParaRPr>
        </a:p>
      </dgm:t>
    </dgm:pt>
    <dgm:pt modelId="{4E89DA87-FC85-4C78-8EE8-726C502FFFD8}" type="parTrans" cxnId="{EEAE74E7-50EE-4067-A82D-A86145B31AC1}">
      <dgm:prSet/>
      <dgm:spPr/>
      <dgm:t>
        <a:bodyPr/>
        <a:lstStyle/>
        <a:p>
          <a:endParaRPr lang="fr-FR"/>
        </a:p>
      </dgm:t>
    </dgm:pt>
    <dgm:pt modelId="{1C150882-7CA2-4DE4-8804-7F8B4E2DA576}" type="sibTrans" cxnId="{EEAE74E7-50EE-4067-A82D-A86145B31AC1}">
      <dgm:prSet/>
      <dgm:spPr/>
      <dgm:t>
        <a:bodyPr/>
        <a:lstStyle/>
        <a:p>
          <a:endParaRPr lang="fr-FR"/>
        </a:p>
      </dgm:t>
    </dgm:pt>
    <dgm:pt modelId="{6AA21107-B0F9-4CC7-AA98-6BFB674537A9}">
      <dgm:prSet phldrT="[Texte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Gérer les absence</a:t>
          </a:r>
          <a:endParaRPr lang="fr-FR" dirty="0">
            <a:solidFill>
              <a:schemeClr val="tx1"/>
            </a:solidFill>
          </a:endParaRPr>
        </a:p>
      </dgm:t>
    </dgm:pt>
    <dgm:pt modelId="{A655B993-B5A0-4460-A938-8DFE3125490F}" type="parTrans" cxnId="{E65FBE1D-4239-47CF-8A3E-5724B6CA6E0C}">
      <dgm:prSet/>
      <dgm:spPr/>
      <dgm:t>
        <a:bodyPr/>
        <a:lstStyle/>
        <a:p>
          <a:endParaRPr lang="fr-FR"/>
        </a:p>
      </dgm:t>
    </dgm:pt>
    <dgm:pt modelId="{57067D6A-F52D-4728-A745-32741C07494D}" type="sibTrans" cxnId="{E65FBE1D-4239-47CF-8A3E-5724B6CA6E0C}">
      <dgm:prSet/>
      <dgm:spPr/>
      <dgm:t>
        <a:bodyPr/>
        <a:lstStyle/>
        <a:p>
          <a:endParaRPr lang="fr-FR"/>
        </a:p>
      </dgm:t>
    </dgm:pt>
    <dgm:pt modelId="{2235372D-479A-4D50-9E77-7FF7B66D8367}">
      <dgm:prSet phldrT="[Texte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messagerie</a:t>
          </a:r>
          <a:endParaRPr lang="fr-FR" dirty="0">
            <a:solidFill>
              <a:schemeClr val="tx1"/>
            </a:solidFill>
          </a:endParaRPr>
        </a:p>
      </dgm:t>
    </dgm:pt>
    <dgm:pt modelId="{A7B88494-F398-4F1F-BE04-D8A88891E127}" type="parTrans" cxnId="{263D8740-AE24-4CDA-AD9A-251E290B55AA}">
      <dgm:prSet/>
      <dgm:spPr/>
      <dgm:t>
        <a:bodyPr/>
        <a:lstStyle/>
        <a:p>
          <a:endParaRPr lang="fr-FR"/>
        </a:p>
      </dgm:t>
    </dgm:pt>
    <dgm:pt modelId="{3AA461C4-237D-4841-ABCD-48C40295F926}" type="sibTrans" cxnId="{263D8740-AE24-4CDA-AD9A-251E290B55AA}">
      <dgm:prSet/>
      <dgm:spPr/>
      <dgm:t>
        <a:bodyPr/>
        <a:lstStyle/>
        <a:p>
          <a:endParaRPr lang="fr-FR"/>
        </a:p>
      </dgm:t>
    </dgm:pt>
    <dgm:pt modelId="{32B2388B-49C3-45E5-B8F2-80BAB6F364C3}">
      <dgm:prSet phldrT="[Texte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Consulter les statistics</a:t>
          </a:r>
          <a:endParaRPr lang="fr-FR" dirty="0">
            <a:solidFill>
              <a:schemeClr val="tx1"/>
            </a:solidFill>
          </a:endParaRPr>
        </a:p>
      </dgm:t>
    </dgm:pt>
    <dgm:pt modelId="{156DB300-1F83-472C-8A6C-BC7582FBBA4E}" type="parTrans" cxnId="{F697D5C4-D373-4305-BA9C-0B827DBB97D7}">
      <dgm:prSet/>
      <dgm:spPr/>
      <dgm:t>
        <a:bodyPr/>
        <a:lstStyle/>
        <a:p>
          <a:endParaRPr lang="fr-FR"/>
        </a:p>
      </dgm:t>
    </dgm:pt>
    <dgm:pt modelId="{7B1D892E-8F73-475B-830C-30054059AD7C}" type="sibTrans" cxnId="{F697D5C4-D373-4305-BA9C-0B827DBB97D7}">
      <dgm:prSet/>
      <dgm:spPr/>
      <dgm:t>
        <a:bodyPr/>
        <a:lstStyle/>
        <a:p>
          <a:endParaRPr lang="fr-FR"/>
        </a:p>
      </dgm:t>
    </dgm:pt>
    <dgm:pt modelId="{D9EC222A-4569-423B-98E8-F81E5757DA61}" type="pres">
      <dgm:prSet presAssocID="{536DBF65-BC8A-4B98-8CF1-0EA6BC82EE30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6290228-CF5B-45D2-ABCE-60AE8887AF51}" type="pres">
      <dgm:prSet presAssocID="{12FEBCE9-B552-4A98-ADA9-69149B20D8AB}" presName="comp" presStyleCnt="0"/>
      <dgm:spPr/>
    </dgm:pt>
    <dgm:pt modelId="{AD428109-7A95-4728-9CEA-D1C272803ED6}" type="pres">
      <dgm:prSet presAssocID="{12FEBCE9-B552-4A98-ADA9-69149B20D8AB}" presName="box" presStyleLbl="node1" presStyleIdx="0" presStyleCnt="2"/>
      <dgm:spPr/>
      <dgm:t>
        <a:bodyPr/>
        <a:lstStyle/>
        <a:p>
          <a:endParaRPr lang="fr-FR"/>
        </a:p>
      </dgm:t>
    </dgm:pt>
    <dgm:pt modelId="{4CAADB21-5B97-4806-8402-046DA5897C35}" type="pres">
      <dgm:prSet presAssocID="{12FEBCE9-B552-4A98-ADA9-69149B20D8AB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B2C4C2B0-A4C3-4F31-9E8D-47BC33216E5B}" type="pres">
      <dgm:prSet presAssocID="{12FEBCE9-B552-4A98-ADA9-69149B20D8AB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51C0DE-44A7-4E05-AD67-D9CF40A99813}" type="pres">
      <dgm:prSet presAssocID="{60B1E43B-AEAD-4602-9207-879E7E130523}" presName="spacer" presStyleCnt="0"/>
      <dgm:spPr/>
    </dgm:pt>
    <dgm:pt modelId="{07664E1A-D53E-4D21-9B0E-7B5096D6CF14}" type="pres">
      <dgm:prSet presAssocID="{3E8045A1-65CA-4AB2-993C-517C91073111}" presName="comp" presStyleCnt="0"/>
      <dgm:spPr/>
    </dgm:pt>
    <dgm:pt modelId="{86C91426-F52E-4367-81AB-D9255B827F00}" type="pres">
      <dgm:prSet presAssocID="{3E8045A1-65CA-4AB2-993C-517C91073111}" presName="box" presStyleLbl="node1" presStyleIdx="1" presStyleCnt="2" custLinFactNeighborX="126" custLinFactNeighborY="25825"/>
      <dgm:spPr/>
      <dgm:t>
        <a:bodyPr/>
        <a:lstStyle/>
        <a:p>
          <a:endParaRPr lang="fr-FR"/>
        </a:p>
      </dgm:t>
    </dgm:pt>
    <dgm:pt modelId="{444DDEA6-9932-4AE1-8BE2-07FEE65921B7}" type="pres">
      <dgm:prSet presAssocID="{3E8045A1-65CA-4AB2-993C-517C91073111}" presName="img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691E1D65-CDDE-4975-8FD5-B06DAA87925D}" type="pres">
      <dgm:prSet presAssocID="{3E8045A1-65CA-4AB2-993C-517C91073111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B9DADB9-20A8-4E43-AA65-6113E3689526}" type="presOf" srcId="{14EB5070-1EED-43EA-AB7C-D70BAF735262}" destId="{AD428109-7A95-4728-9CEA-D1C272803ED6}" srcOrd="0" destOrd="1" presId="urn:microsoft.com/office/officeart/2005/8/layout/vList4"/>
    <dgm:cxn modelId="{4773CAAB-5B5F-4D9A-8CE8-55173509180B}" type="presOf" srcId="{12FEBCE9-B552-4A98-ADA9-69149B20D8AB}" destId="{AD428109-7A95-4728-9CEA-D1C272803ED6}" srcOrd="0" destOrd="0" presId="urn:microsoft.com/office/officeart/2005/8/layout/vList4"/>
    <dgm:cxn modelId="{8CAB66D5-F289-4C33-9732-66958681E678}" type="presOf" srcId="{B164E9EE-4B82-488B-AB90-C74C5121C4A9}" destId="{691E1D65-CDDE-4975-8FD5-B06DAA87925D}" srcOrd="1" destOrd="1" presId="urn:microsoft.com/office/officeart/2005/8/layout/vList4"/>
    <dgm:cxn modelId="{CB6E9EAA-D571-4E59-A720-9262864EBA4A}" type="presOf" srcId="{698CB278-6959-46D9-A625-D8A783690766}" destId="{AD428109-7A95-4728-9CEA-D1C272803ED6}" srcOrd="0" destOrd="2" presId="urn:microsoft.com/office/officeart/2005/8/layout/vList4"/>
    <dgm:cxn modelId="{966E34B4-0840-4E18-9449-A5580C57E7E4}" srcId="{536DBF65-BC8A-4B98-8CF1-0EA6BC82EE30}" destId="{3E8045A1-65CA-4AB2-993C-517C91073111}" srcOrd="1" destOrd="0" parTransId="{2BB54A99-421B-41C7-82E1-091812095851}" sibTransId="{7E44B43F-251C-4737-A34B-78C38B8A8F65}"/>
    <dgm:cxn modelId="{2FB9A288-16C4-4148-8A00-3C5D49B36834}" type="presOf" srcId="{6AA21107-B0F9-4CC7-AA98-6BFB674537A9}" destId="{AD428109-7A95-4728-9CEA-D1C272803ED6}" srcOrd="0" destOrd="3" presId="urn:microsoft.com/office/officeart/2005/8/layout/vList4"/>
    <dgm:cxn modelId="{D26F96A9-F45C-4352-A6F5-559B849E81E9}" type="presOf" srcId="{B164E9EE-4B82-488B-AB90-C74C5121C4A9}" destId="{86C91426-F52E-4367-81AB-D9255B827F00}" srcOrd="0" destOrd="1" presId="urn:microsoft.com/office/officeart/2005/8/layout/vList4"/>
    <dgm:cxn modelId="{EC425324-A469-400C-B708-CB0A3467DBE2}" srcId="{12FEBCE9-B552-4A98-ADA9-69149B20D8AB}" destId="{14EB5070-1EED-43EA-AB7C-D70BAF735262}" srcOrd="0" destOrd="0" parTransId="{ADA5301C-49B9-4D38-8017-DC6A42C72F13}" sibTransId="{1D7351DA-E3D6-4D1E-BD98-883555989301}"/>
    <dgm:cxn modelId="{2559BCC5-CA9B-48E2-93C7-45FCFCF7CCE7}" srcId="{12FEBCE9-B552-4A98-ADA9-69149B20D8AB}" destId="{698CB278-6959-46D9-A625-D8A783690766}" srcOrd="1" destOrd="0" parTransId="{52647DC1-5194-4EFC-B3C4-4F879F30AA9C}" sibTransId="{688E824A-84DF-452E-BE05-938B4C2E1DA3}"/>
    <dgm:cxn modelId="{964A5D1A-5D6E-43F0-8F94-1C473FD66B3C}" type="presOf" srcId="{2235372D-479A-4D50-9E77-7FF7B66D8367}" destId="{AD428109-7A95-4728-9CEA-D1C272803ED6}" srcOrd="0" destOrd="4" presId="urn:microsoft.com/office/officeart/2005/8/layout/vList4"/>
    <dgm:cxn modelId="{5A6C1F96-6ADA-4C88-AD6F-037855FF7C05}" type="presOf" srcId="{14EB5070-1EED-43EA-AB7C-D70BAF735262}" destId="{B2C4C2B0-A4C3-4F31-9E8D-47BC33216E5B}" srcOrd="1" destOrd="1" presId="urn:microsoft.com/office/officeart/2005/8/layout/vList4"/>
    <dgm:cxn modelId="{C5D60F4D-8324-44BC-8E99-B841CD128313}" type="presOf" srcId="{6AA21107-B0F9-4CC7-AA98-6BFB674537A9}" destId="{B2C4C2B0-A4C3-4F31-9E8D-47BC33216E5B}" srcOrd="1" destOrd="3" presId="urn:microsoft.com/office/officeart/2005/8/layout/vList4"/>
    <dgm:cxn modelId="{E2DC9DE7-3956-4ECE-9FF6-A34A9933CE46}" type="presOf" srcId="{3E8045A1-65CA-4AB2-993C-517C91073111}" destId="{691E1D65-CDDE-4975-8FD5-B06DAA87925D}" srcOrd="1" destOrd="0" presId="urn:microsoft.com/office/officeart/2005/8/layout/vList4"/>
    <dgm:cxn modelId="{A769C37F-A3F1-469E-A39D-DCC38A9102F5}" type="presOf" srcId="{32B2388B-49C3-45E5-B8F2-80BAB6F364C3}" destId="{86C91426-F52E-4367-81AB-D9255B827F00}" srcOrd="0" destOrd="3" presId="urn:microsoft.com/office/officeart/2005/8/layout/vList4"/>
    <dgm:cxn modelId="{7F9174B1-58CD-4A44-897D-082387268774}" type="presOf" srcId="{3E8045A1-65CA-4AB2-993C-517C91073111}" destId="{86C91426-F52E-4367-81AB-D9255B827F00}" srcOrd="0" destOrd="0" presId="urn:microsoft.com/office/officeart/2005/8/layout/vList4"/>
    <dgm:cxn modelId="{E5E26A05-E25E-4291-9328-C9896316C789}" srcId="{536DBF65-BC8A-4B98-8CF1-0EA6BC82EE30}" destId="{12FEBCE9-B552-4A98-ADA9-69149B20D8AB}" srcOrd="0" destOrd="0" parTransId="{3736FECC-D2AA-4FC0-99B9-7D198A5E95D5}" sibTransId="{60B1E43B-AEAD-4602-9207-879E7E130523}"/>
    <dgm:cxn modelId="{AE7B80EC-FD9B-493F-81C0-5FEAD6D4CF09}" type="presOf" srcId="{067474B8-DE12-47A5-9B0E-4380278D36A7}" destId="{691E1D65-CDDE-4975-8FD5-B06DAA87925D}" srcOrd="1" destOrd="2" presId="urn:microsoft.com/office/officeart/2005/8/layout/vList4"/>
    <dgm:cxn modelId="{2C6BD622-3815-4F1D-9DE5-17D080690509}" type="presOf" srcId="{536DBF65-BC8A-4B98-8CF1-0EA6BC82EE30}" destId="{D9EC222A-4569-423B-98E8-F81E5757DA61}" srcOrd="0" destOrd="0" presId="urn:microsoft.com/office/officeart/2005/8/layout/vList4"/>
    <dgm:cxn modelId="{295AEF2C-DB32-468F-9077-F58AD3724809}" type="presOf" srcId="{698CB278-6959-46D9-A625-D8A783690766}" destId="{B2C4C2B0-A4C3-4F31-9E8D-47BC33216E5B}" srcOrd="1" destOrd="2" presId="urn:microsoft.com/office/officeart/2005/8/layout/vList4"/>
    <dgm:cxn modelId="{2EE36AB1-0CCD-4EC7-8522-3695B0C9F098}" type="presOf" srcId="{12FEBCE9-B552-4A98-ADA9-69149B20D8AB}" destId="{B2C4C2B0-A4C3-4F31-9E8D-47BC33216E5B}" srcOrd="1" destOrd="0" presId="urn:microsoft.com/office/officeart/2005/8/layout/vList4"/>
    <dgm:cxn modelId="{263D8740-AE24-4CDA-AD9A-251E290B55AA}" srcId="{12FEBCE9-B552-4A98-ADA9-69149B20D8AB}" destId="{2235372D-479A-4D50-9E77-7FF7B66D8367}" srcOrd="3" destOrd="0" parTransId="{A7B88494-F398-4F1F-BE04-D8A88891E127}" sibTransId="{3AA461C4-237D-4841-ABCD-48C40295F926}"/>
    <dgm:cxn modelId="{EBBCF2BA-8E14-4157-A799-1EEFD20A112F}" type="presOf" srcId="{2235372D-479A-4D50-9E77-7FF7B66D8367}" destId="{B2C4C2B0-A4C3-4F31-9E8D-47BC33216E5B}" srcOrd="1" destOrd="4" presId="urn:microsoft.com/office/officeart/2005/8/layout/vList4"/>
    <dgm:cxn modelId="{E12B4DB9-EF09-4B7B-BB93-4FFAC62CF3DD}" srcId="{3E8045A1-65CA-4AB2-993C-517C91073111}" destId="{B164E9EE-4B82-488B-AB90-C74C5121C4A9}" srcOrd="0" destOrd="0" parTransId="{287AD749-3B0F-499A-97AE-D4C00048A30C}" sibTransId="{2A855BD9-7183-4055-B5C8-DCDD30323DB8}"/>
    <dgm:cxn modelId="{EEAE74E7-50EE-4067-A82D-A86145B31AC1}" srcId="{3E8045A1-65CA-4AB2-993C-517C91073111}" destId="{067474B8-DE12-47A5-9B0E-4380278D36A7}" srcOrd="1" destOrd="0" parTransId="{4E89DA87-FC85-4C78-8EE8-726C502FFFD8}" sibTransId="{1C150882-7CA2-4DE4-8804-7F8B4E2DA576}"/>
    <dgm:cxn modelId="{E65FBE1D-4239-47CF-8A3E-5724B6CA6E0C}" srcId="{12FEBCE9-B552-4A98-ADA9-69149B20D8AB}" destId="{6AA21107-B0F9-4CC7-AA98-6BFB674537A9}" srcOrd="2" destOrd="0" parTransId="{A655B993-B5A0-4460-A938-8DFE3125490F}" sibTransId="{57067D6A-F52D-4728-A745-32741C07494D}"/>
    <dgm:cxn modelId="{2C05696B-84BD-42E8-8601-636FE91663A2}" type="presOf" srcId="{067474B8-DE12-47A5-9B0E-4380278D36A7}" destId="{86C91426-F52E-4367-81AB-D9255B827F00}" srcOrd="0" destOrd="2" presId="urn:microsoft.com/office/officeart/2005/8/layout/vList4"/>
    <dgm:cxn modelId="{F697D5C4-D373-4305-BA9C-0B827DBB97D7}" srcId="{3E8045A1-65CA-4AB2-993C-517C91073111}" destId="{32B2388B-49C3-45E5-B8F2-80BAB6F364C3}" srcOrd="2" destOrd="0" parTransId="{156DB300-1F83-472C-8A6C-BC7582FBBA4E}" sibTransId="{7B1D892E-8F73-475B-830C-30054059AD7C}"/>
    <dgm:cxn modelId="{80BB3981-364D-49B3-BC23-B891E96BDF7E}" type="presOf" srcId="{32B2388B-49C3-45E5-B8F2-80BAB6F364C3}" destId="{691E1D65-CDDE-4975-8FD5-B06DAA87925D}" srcOrd="1" destOrd="3" presId="urn:microsoft.com/office/officeart/2005/8/layout/vList4"/>
    <dgm:cxn modelId="{70951875-3252-40CD-8070-67DA66370DFD}" type="presParOf" srcId="{D9EC222A-4569-423B-98E8-F81E5757DA61}" destId="{36290228-CF5B-45D2-ABCE-60AE8887AF51}" srcOrd="0" destOrd="0" presId="urn:microsoft.com/office/officeart/2005/8/layout/vList4"/>
    <dgm:cxn modelId="{F26A5DB4-7332-4C8C-A5FB-2254074FCFB5}" type="presParOf" srcId="{36290228-CF5B-45D2-ABCE-60AE8887AF51}" destId="{AD428109-7A95-4728-9CEA-D1C272803ED6}" srcOrd="0" destOrd="0" presId="urn:microsoft.com/office/officeart/2005/8/layout/vList4"/>
    <dgm:cxn modelId="{E8C2D4EB-A81A-4160-81FD-D0D31AE6764F}" type="presParOf" srcId="{36290228-CF5B-45D2-ABCE-60AE8887AF51}" destId="{4CAADB21-5B97-4806-8402-046DA5897C35}" srcOrd="1" destOrd="0" presId="urn:microsoft.com/office/officeart/2005/8/layout/vList4"/>
    <dgm:cxn modelId="{24185A3F-70FA-4EED-81D4-7DE76851F2A7}" type="presParOf" srcId="{36290228-CF5B-45D2-ABCE-60AE8887AF51}" destId="{B2C4C2B0-A4C3-4F31-9E8D-47BC33216E5B}" srcOrd="2" destOrd="0" presId="urn:microsoft.com/office/officeart/2005/8/layout/vList4"/>
    <dgm:cxn modelId="{0EE0F7F0-7646-4BD5-AD53-F2DCC744D8F8}" type="presParOf" srcId="{D9EC222A-4569-423B-98E8-F81E5757DA61}" destId="{7A51C0DE-44A7-4E05-AD67-D9CF40A99813}" srcOrd="1" destOrd="0" presId="urn:microsoft.com/office/officeart/2005/8/layout/vList4"/>
    <dgm:cxn modelId="{18F76649-EA46-4212-8939-A2050C65EC73}" type="presParOf" srcId="{D9EC222A-4569-423B-98E8-F81E5757DA61}" destId="{07664E1A-D53E-4D21-9B0E-7B5096D6CF14}" srcOrd="2" destOrd="0" presId="urn:microsoft.com/office/officeart/2005/8/layout/vList4"/>
    <dgm:cxn modelId="{4C477F9D-AB69-4A9F-85FA-372C101ED65F}" type="presParOf" srcId="{07664E1A-D53E-4D21-9B0E-7B5096D6CF14}" destId="{86C91426-F52E-4367-81AB-D9255B827F00}" srcOrd="0" destOrd="0" presId="urn:microsoft.com/office/officeart/2005/8/layout/vList4"/>
    <dgm:cxn modelId="{BF5FF057-2AEC-4893-A6A2-CD6D27D06284}" type="presParOf" srcId="{07664E1A-D53E-4D21-9B0E-7B5096D6CF14}" destId="{444DDEA6-9932-4AE1-8BE2-07FEE65921B7}" srcOrd="1" destOrd="0" presId="urn:microsoft.com/office/officeart/2005/8/layout/vList4"/>
    <dgm:cxn modelId="{B547CF94-E2BC-4D92-B08C-0760B9E21230}" type="presParOf" srcId="{07664E1A-D53E-4D21-9B0E-7B5096D6CF14}" destId="{691E1D65-CDDE-4975-8FD5-B06DAA87925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599EAF-7CE7-423B-9296-02F7BAA46373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19CF92D1-A8AD-419E-B8EE-7B07F69C8FE8}">
      <dgm:prSet phldrT="[Texte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fr-FR" b="1" i="0" dirty="0" smtClean="0"/>
            <a:t>Convivialité</a:t>
          </a:r>
          <a:endParaRPr lang="fr-FR" b="1" i="0" dirty="0"/>
        </a:p>
      </dgm:t>
    </dgm:pt>
    <dgm:pt modelId="{8C09E743-46B5-42EE-BE07-0E4226A4A408}" type="parTrans" cxnId="{016FF445-5324-4C3F-9500-FE120BB8FC30}">
      <dgm:prSet/>
      <dgm:spPr/>
      <dgm:t>
        <a:bodyPr/>
        <a:lstStyle/>
        <a:p>
          <a:endParaRPr lang="fr-FR"/>
        </a:p>
      </dgm:t>
    </dgm:pt>
    <dgm:pt modelId="{D362E5D6-132B-46BB-8BB7-37C44E1D0282}" type="sibTrans" cxnId="{016FF445-5324-4C3F-9500-FE120BB8FC30}">
      <dgm:prSet/>
      <dgm:spPr/>
      <dgm:t>
        <a:bodyPr/>
        <a:lstStyle/>
        <a:p>
          <a:endParaRPr lang="fr-FR"/>
        </a:p>
      </dgm:t>
    </dgm:pt>
    <dgm:pt modelId="{7815A8F6-8266-434D-8672-05992C98DF6A}">
      <dgm:prSet phldrT="[Texte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fr-FR" b="1" i="0" dirty="0" smtClean="0"/>
            <a:t>Performance</a:t>
          </a:r>
          <a:endParaRPr lang="fr-FR" b="1" i="0" dirty="0"/>
        </a:p>
      </dgm:t>
    </dgm:pt>
    <dgm:pt modelId="{6051EA27-ACE8-4DA6-AA3A-7DFEFABB025A}" type="parTrans" cxnId="{B48EBEBF-DC15-4224-B370-2BFEF07D375D}">
      <dgm:prSet/>
      <dgm:spPr/>
      <dgm:t>
        <a:bodyPr/>
        <a:lstStyle/>
        <a:p>
          <a:endParaRPr lang="fr-FR"/>
        </a:p>
      </dgm:t>
    </dgm:pt>
    <dgm:pt modelId="{A4BFE62A-FE2E-4F16-87E2-5543B8841178}" type="sibTrans" cxnId="{B48EBEBF-DC15-4224-B370-2BFEF07D375D}">
      <dgm:prSet/>
      <dgm:spPr/>
      <dgm:t>
        <a:bodyPr/>
        <a:lstStyle/>
        <a:p>
          <a:endParaRPr lang="fr-FR"/>
        </a:p>
      </dgm:t>
    </dgm:pt>
    <dgm:pt modelId="{D3EEF6FA-5F06-49CA-8DE1-A7FBAFB5800B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b="1" i="0" dirty="0" smtClean="0"/>
            <a:t>Interface</a:t>
          </a:r>
          <a:endParaRPr lang="fr-FR" b="1" i="0" dirty="0"/>
        </a:p>
      </dgm:t>
    </dgm:pt>
    <dgm:pt modelId="{2FB8FD67-5457-4FF4-8F59-6F67EFB66DA6}" type="parTrans" cxnId="{E7D43D51-4970-4322-B59D-C4DECC31A36E}">
      <dgm:prSet/>
      <dgm:spPr/>
      <dgm:t>
        <a:bodyPr/>
        <a:lstStyle/>
        <a:p>
          <a:endParaRPr lang="fr-FR"/>
        </a:p>
      </dgm:t>
    </dgm:pt>
    <dgm:pt modelId="{CF742977-8805-4D01-B6D8-A4BB43FCCE05}" type="sibTrans" cxnId="{E7D43D51-4970-4322-B59D-C4DECC31A36E}">
      <dgm:prSet/>
      <dgm:spPr/>
      <dgm:t>
        <a:bodyPr/>
        <a:lstStyle/>
        <a:p>
          <a:endParaRPr lang="fr-FR"/>
        </a:p>
      </dgm:t>
    </dgm:pt>
    <dgm:pt modelId="{CFE9A996-E0BD-4900-9418-F23595D6E7FE}">
      <dgm:prSet phldrT="[Texte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b="1" i="0" dirty="0" smtClean="0"/>
            <a:t>Extensibilité</a:t>
          </a:r>
          <a:endParaRPr lang="fr-FR" b="1" i="0" dirty="0"/>
        </a:p>
      </dgm:t>
    </dgm:pt>
    <dgm:pt modelId="{2D6155EB-FED1-4319-A6AE-DD1A4476447A}" type="parTrans" cxnId="{96EDE163-CB41-4FC5-8EF9-5A9E3F95A079}">
      <dgm:prSet/>
      <dgm:spPr/>
      <dgm:t>
        <a:bodyPr/>
        <a:lstStyle/>
        <a:p>
          <a:endParaRPr lang="fr-FR"/>
        </a:p>
      </dgm:t>
    </dgm:pt>
    <dgm:pt modelId="{0476492D-2366-4B4B-B098-5C7DEF320814}" type="sibTrans" cxnId="{96EDE163-CB41-4FC5-8EF9-5A9E3F95A079}">
      <dgm:prSet/>
      <dgm:spPr/>
      <dgm:t>
        <a:bodyPr/>
        <a:lstStyle/>
        <a:p>
          <a:endParaRPr lang="fr-FR"/>
        </a:p>
      </dgm:t>
    </dgm:pt>
    <dgm:pt modelId="{DDB76608-6629-4F56-8381-B97B0408D795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b="1" i="0" dirty="0" smtClean="0"/>
            <a:t>Sécurité</a:t>
          </a:r>
          <a:endParaRPr lang="fr-FR" b="1" i="0" dirty="0"/>
        </a:p>
      </dgm:t>
    </dgm:pt>
    <dgm:pt modelId="{1689C86D-453B-4A77-8601-C1F440D8DFCA}" type="parTrans" cxnId="{CED423E7-0058-485D-A205-8446E18F1D3C}">
      <dgm:prSet/>
      <dgm:spPr/>
      <dgm:t>
        <a:bodyPr/>
        <a:lstStyle/>
        <a:p>
          <a:endParaRPr lang="fr-FR"/>
        </a:p>
      </dgm:t>
    </dgm:pt>
    <dgm:pt modelId="{B33BEB8F-8489-4240-A126-3B03FD7D016C}" type="sibTrans" cxnId="{CED423E7-0058-485D-A205-8446E18F1D3C}">
      <dgm:prSet/>
      <dgm:spPr/>
      <dgm:t>
        <a:bodyPr/>
        <a:lstStyle/>
        <a:p>
          <a:endParaRPr lang="fr-FR"/>
        </a:p>
      </dgm:t>
    </dgm:pt>
    <dgm:pt modelId="{8E8BD0DD-AB3A-4158-ADC6-91A63B7E1C65}" type="pres">
      <dgm:prSet presAssocID="{9C599EAF-7CE7-423B-9296-02F7BAA46373}" presName="Name0" presStyleCnt="0">
        <dgm:presLayoutVars>
          <dgm:dir/>
          <dgm:animLvl val="lvl"/>
          <dgm:resizeHandles val="exact"/>
        </dgm:presLayoutVars>
      </dgm:prSet>
      <dgm:spPr/>
    </dgm:pt>
    <dgm:pt modelId="{DF2E7A96-E842-4A1D-B90D-A487FFE97A52}" type="pres">
      <dgm:prSet presAssocID="{19CF92D1-A8AD-419E-B8EE-7B07F69C8FE8}" presName="Name8" presStyleCnt="0"/>
      <dgm:spPr/>
    </dgm:pt>
    <dgm:pt modelId="{509C80A4-E786-41CF-BA1B-DF3CF5C856BF}" type="pres">
      <dgm:prSet presAssocID="{19CF92D1-A8AD-419E-B8EE-7B07F69C8FE8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EABFDE-438A-43B1-BF08-7F20549A9C05}" type="pres">
      <dgm:prSet presAssocID="{19CF92D1-A8AD-419E-B8EE-7B07F69C8FE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15048E8-037E-4F41-807F-F8E4668D0505}" type="pres">
      <dgm:prSet presAssocID="{7815A8F6-8266-434D-8672-05992C98DF6A}" presName="Name8" presStyleCnt="0"/>
      <dgm:spPr/>
    </dgm:pt>
    <dgm:pt modelId="{5A777F7B-B9AC-44ED-830E-D8DBF27ED82C}" type="pres">
      <dgm:prSet presAssocID="{7815A8F6-8266-434D-8672-05992C98DF6A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CE7F67-3768-48DC-A52E-D0904FCCB9F1}" type="pres">
      <dgm:prSet presAssocID="{7815A8F6-8266-434D-8672-05992C98DF6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EC823E-705C-4F86-B90C-79BB2A30305C}" type="pres">
      <dgm:prSet presAssocID="{D3EEF6FA-5F06-49CA-8DE1-A7FBAFB5800B}" presName="Name8" presStyleCnt="0"/>
      <dgm:spPr/>
    </dgm:pt>
    <dgm:pt modelId="{BBF939CF-EBDA-496F-A8F5-F229206E1326}" type="pres">
      <dgm:prSet presAssocID="{D3EEF6FA-5F06-49CA-8DE1-A7FBAFB5800B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641880-EB23-4707-A128-8C1AC337D2B7}" type="pres">
      <dgm:prSet presAssocID="{D3EEF6FA-5F06-49CA-8DE1-A7FBAFB5800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27BDCC4-323C-4B37-801E-0A8A700CEC7A}" type="pres">
      <dgm:prSet presAssocID="{CFE9A996-E0BD-4900-9418-F23595D6E7FE}" presName="Name8" presStyleCnt="0"/>
      <dgm:spPr/>
    </dgm:pt>
    <dgm:pt modelId="{72D50F48-C7D0-41EE-A3AE-164CE631E834}" type="pres">
      <dgm:prSet presAssocID="{CFE9A996-E0BD-4900-9418-F23595D6E7FE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B6704D-DE17-4908-8A62-DBB6BA2B822B}" type="pres">
      <dgm:prSet presAssocID="{CFE9A996-E0BD-4900-9418-F23595D6E7F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3F7512E-E80A-41EF-9204-130012658EFA}" type="pres">
      <dgm:prSet presAssocID="{DDB76608-6629-4F56-8381-B97B0408D795}" presName="Name8" presStyleCnt="0"/>
      <dgm:spPr/>
    </dgm:pt>
    <dgm:pt modelId="{D5F782AD-E80C-4206-853C-6CD5A2149552}" type="pres">
      <dgm:prSet presAssocID="{DDB76608-6629-4F56-8381-B97B0408D795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8E9322-2702-4D30-8498-7A48E7F4DC24}" type="pres">
      <dgm:prSet presAssocID="{DDB76608-6629-4F56-8381-B97B0408D79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6CF877E-97EE-4891-9C70-D613E00A54D4}" type="presOf" srcId="{19CF92D1-A8AD-419E-B8EE-7B07F69C8FE8}" destId="{509C80A4-E786-41CF-BA1B-DF3CF5C856BF}" srcOrd="0" destOrd="0" presId="urn:microsoft.com/office/officeart/2005/8/layout/pyramid1"/>
    <dgm:cxn modelId="{CED423E7-0058-485D-A205-8446E18F1D3C}" srcId="{9C599EAF-7CE7-423B-9296-02F7BAA46373}" destId="{DDB76608-6629-4F56-8381-B97B0408D795}" srcOrd="4" destOrd="0" parTransId="{1689C86D-453B-4A77-8601-C1F440D8DFCA}" sibTransId="{B33BEB8F-8489-4240-A126-3B03FD7D016C}"/>
    <dgm:cxn modelId="{9994B2DD-0A85-45BC-BAF2-2FC1DC677379}" type="presOf" srcId="{7815A8F6-8266-434D-8672-05992C98DF6A}" destId="{84CE7F67-3768-48DC-A52E-D0904FCCB9F1}" srcOrd="1" destOrd="0" presId="urn:microsoft.com/office/officeart/2005/8/layout/pyramid1"/>
    <dgm:cxn modelId="{D32B7C5E-5368-486F-88E2-EA44311F71FB}" type="presOf" srcId="{CFE9A996-E0BD-4900-9418-F23595D6E7FE}" destId="{72D50F48-C7D0-41EE-A3AE-164CE631E834}" srcOrd="0" destOrd="0" presId="urn:microsoft.com/office/officeart/2005/8/layout/pyramid1"/>
    <dgm:cxn modelId="{B48EBEBF-DC15-4224-B370-2BFEF07D375D}" srcId="{9C599EAF-7CE7-423B-9296-02F7BAA46373}" destId="{7815A8F6-8266-434D-8672-05992C98DF6A}" srcOrd="1" destOrd="0" parTransId="{6051EA27-ACE8-4DA6-AA3A-7DFEFABB025A}" sibTransId="{A4BFE62A-FE2E-4F16-87E2-5543B8841178}"/>
    <dgm:cxn modelId="{846C72DE-58D1-4A26-9C62-6DE99BCCD083}" type="presOf" srcId="{D3EEF6FA-5F06-49CA-8DE1-A7FBAFB5800B}" destId="{BBF939CF-EBDA-496F-A8F5-F229206E1326}" srcOrd="0" destOrd="0" presId="urn:microsoft.com/office/officeart/2005/8/layout/pyramid1"/>
    <dgm:cxn modelId="{AA3D1A98-9D81-4979-BA05-3F9EB4BBBD38}" type="presOf" srcId="{7815A8F6-8266-434D-8672-05992C98DF6A}" destId="{5A777F7B-B9AC-44ED-830E-D8DBF27ED82C}" srcOrd="0" destOrd="0" presId="urn:microsoft.com/office/officeart/2005/8/layout/pyramid1"/>
    <dgm:cxn modelId="{2315BE78-1FA2-4863-A18C-A4158AC126E2}" type="presOf" srcId="{D3EEF6FA-5F06-49CA-8DE1-A7FBAFB5800B}" destId="{1F641880-EB23-4707-A128-8C1AC337D2B7}" srcOrd="1" destOrd="0" presId="urn:microsoft.com/office/officeart/2005/8/layout/pyramid1"/>
    <dgm:cxn modelId="{016FF445-5324-4C3F-9500-FE120BB8FC30}" srcId="{9C599EAF-7CE7-423B-9296-02F7BAA46373}" destId="{19CF92D1-A8AD-419E-B8EE-7B07F69C8FE8}" srcOrd="0" destOrd="0" parTransId="{8C09E743-46B5-42EE-BE07-0E4226A4A408}" sibTransId="{D362E5D6-132B-46BB-8BB7-37C44E1D0282}"/>
    <dgm:cxn modelId="{1063751B-39EB-4F91-90B7-A4E475A7EF92}" type="presOf" srcId="{19CF92D1-A8AD-419E-B8EE-7B07F69C8FE8}" destId="{77EABFDE-438A-43B1-BF08-7F20549A9C05}" srcOrd="1" destOrd="0" presId="urn:microsoft.com/office/officeart/2005/8/layout/pyramid1"/>
    <dgm:cxn modelId="{D1EA4347-20B1-4316-95FE-5496B5E86DAC}" type="presOf" srcId="{DDB76608-6629-4F56-8381-B97B0408D795}" destId="{208E9322-2702-4D30-8498-7A48E7F4DC24}" srcOrd="1" destOrd="0" presId="urn:microsoft.com/office/officeart/2005/8/layout/pyramid1"/>
    <dgm:cxn modelId="{BF0C32B5-295F-4597-B36B-14FF51298361}" type="presOf" srcId="{DDB76608-6629-4F56-8381-B97B0408D795}" destId="{D5F782AD-E80C-4206-853C-6CD5A2149552}" srcOrd="0" destOrd="0" presId="urn:microsoft.com/office/officeart/2005/8/layout/pyramid1"/>
    <dgm:cxn modelId="{F223C540-830E-41D2-8408-915A68EB0D83}" type="presOf" srcId="{9C599EAF-7CE7-423B-9296-02F7BAA46373}" destId="{8E8BD0DD-AB3A-4158-ADC6-91A63B7E1C65}" srcOrd="0" destOrd="0" presId="urn:microsoft.com/office/officeart/2005/8/layout/pyramid1"/>
    <dgm:cxn modelId="{E7D43D51-4970-4322-B59D-C4DECC31A36E}" srcId="{9C599EAF-7CE7-423B-9296-02F7BAA46373}" destId="{D3EEF6FA-5F06-49CA-8DE1-A7FBAFB5800B}" srcOrd="2" destOrd="0" parTransId="{2FB8FD67-5457-4FF4-8F59-6F67EFB66DA6}" sibTransId="{CF742977-8805-4D01-B6D8-A4BB43FCCE05}"/>
    <dgm:cxn modelId="{EC64B376-3DEE-4246-B869-7D6E38A78799}" type="presOf" srcId="{CFE9A996-E0BD-4900-9418-F23595D6E7FE}" destId="{93B6704D-DE17-4908-8A62-DBB6BA2B822B}" srcOrd="1" destOrd="0" presId="urn:microsoft.com/office/officeart/2005/8/layout/pyramid1"/>
    <dgm:cxn modelId="{96EDE163-CB41-4FC5-8EF9-5A9E3F95A079}" srcId="{9C599EAF-7CE7-423B-9296-02F7BAA46373}" destId="{CFE9A996-E0BD-4900-9418-F23595D6E7FE}" srcOrd="3" destOrd="0" parTransId="{2D6155EB-FED1-4319-A6AE-DD1A4476447A}" sibTransId="{0476492D-2366-4B4B-B098-5C7DEF320814}"/>
    <dgm:cxn modelId="{B2C395D8-A140-4258-ABA2-C6A43947CC93}" type="presParOf" srcId="{8E8BD0DD-AB3A-4158-ADC6-91A63B7E1C65}" destId="{DF2E7A96-E842-4A1D-B90D-A487FFE97A52}" srcOrd="0" destOrd="0" presId="urn:microsoft.com/office/officeart/2005/8/layout/pyramid1"/>
    <dgm:cxn modelId="{212E6781-1D51-4772-9B8B-5D61DF49164F}" type="presParOf" srcId="{DF2E7A96-E842-4A1D-B90D-A487FFE97A52}" destId="{509C80A4-E786-41CF-BA1B-DF3CF5C856BF}" srcOrd="0" destOrd="0" presId="urn:microsoft.com/office/officeart/2005/8/layout/pyramid1"/>
    <dgm:cxn modelId="{0C5E87DE-F82E-41DD-A422-E5FEA6F8B142}" type="presParOf" srcId="{DF2E7A96-E842-4A1D-B90D-A487FFE97A52}" destId="{77EABFDE-438A-43B1-BF08-7F20549A9C05}" srcOrd="1" destOrd="0" presId="urn:microsoft.com/office/officeart/2005/8/layout/pyramid1"/>
    <dgm:cxn modelId="{9A24FA18-5CB6-45FC-90F7-BF73283294C8}" type="presParOf" srcId="{8E8BD0DD-AB3A-4158-ADC6-91A63B7E1C65}" destId="{515048E8-037E-4F41-807F-F8E4668D0505}" srcOrd="1" destOrd="0" presId="urn:microsoft.com/office/officeart/2005/8/layout/pyramid1"/>
    <dgm:cxn modelId="{5C76A787-540F-46F3-A10B-028F1386E105}" type="presParOf" srcId="{515048E8-037E-4F41-807F-F8E4668D0505}" destId="{5A777F7B-B9AC-44ED-830E-D8DBF27ED82C}" srcOrd="0" destOrd="0" presId="urn:microsoft.com/office/officeart/2005/8/layout/pyramid1"/>
    <dgm:cxn modelId="{519A113D-D041-436D-A8AF-A772947C3814}" type="presParOf" srcId="{515048E8-037E-4F41-807F-F8E4668D0505}" destId="{84CE7F67-3768-48DC-A52E-D0904FCCB9F1}" srcOrd="1" destOrd="0" presId="urn:microsoft.com/office/officeart/2005/8/layout/pyramid1"/>
    <dgm:cxn modelId="{79C79EB6-8BD3-4524-9B7A-952C95600956}" type="presParOf" srcId="{8E8BD0DD-AB3A-4158-ADC6-91A63B7E1C65}" destId="{1EEC823E-705C-4F86-B90C-79BB2A30305C}" srcOrd="2" destOrd="0" presId="urn:microsoft.com/office/officeart/2005/8/layout/pyramid1"/>
    <dgm:cxn modelId="{108FABCF-EC7D-4B2E-A4C5-D86728316C48}" type="presParOf" srcId="{1EEC823E-705C-4F86-B90C-79BB2A30305C}" destId="{BBF939CF-EBDA-496F-A8F5-F229206E1326}" srcOrd="0" destOrd="0" presId="urn:microsoft.com/office/officeart/2005/8/layout/pyramid1"/>
    <dgm:cxn modelId="{C0279995-2A0F-45E8-9028-A5D22848095C}" type="presParOf" srcId="{1EEC823E-705C-4F86-B90C-79BB2A30305C}" destId="{1F641880-EB23-4707-A128-8C1AC337D2B7}" srcOrd="1" destOrd="0" presId="urn:microsoft.com/office/officeart/2005/8/layout/pyramid1"/>
    <dgm:cxn modelId="{44AC4C59-78DD-4086-B1FF-2B55395AA954}" type="presParOf" srcId="{8E8BD0DD-AB3A-4158-ADC6-91A63B7E1C65}" destId="{B27BDCC4-323C-4B37-801E-0A8A700CEC7A}" srcOrd="3" destOrd="0" presId="urn:microsoft.com/office/officeart/2005/8/layout/pyramid1"/>
    <dgm:cxn modelId="{0E595112-4141-4244-86DB-5ADECA756CE0}" type="presParOf" srcId="{B27BDCC4-323C-4B37-801E-0A8A700CEC7A}" destId="{72D50F48-C7D0-41EE-A3AE-164CE631E834}" srcOrd="0" destOrd="0" presId="urn:microsoft.com/office/officeart/2005/8/layout/pyramid1"/>
    <dgm:cxn modelId="{B91EB543-CAEF-4818-9913-2E1188EED855}" type="presParOf" srcId="{B27BDCC4-323C-4B37-801E-0A8A700CEC7A}" destId="{93B6704D-DE17-4908-8A62-DBB6BA2B822B}" srcOrd="1" destOrd="0" presId="urn:microsoft.com/office/officeart/2005/8/layout/pyramid1"/>
    <dgm:cxn modelId="{E1CBD1D9-26E0-4EA3-BFC7-A10799A5536C}" type="presParOf" srcId="{8E8BD0DD-AB3A-4158-ADC6-91A63B7E1C65}" destId="{83F7512E-E80A-41EF-9204-130012658EFA}" srcOrd="4" destOrd="0" presId="urn:microsoft.com/office/officeart/2005/8/layout/pyramid1"/>
    <dgm:cxn modelId="{D5A5A1DA-C152-466C-8890-0DFFD554A286}" type="presParOf" srcId="{83F7512E-E80A-41EF-9204-130012658EFA}" destId="{D5F782AD-E80C-4206-853C-6CD5A2149552}" srcOrd="0" destOrd="0" presId="urn:microsoft.com/office/officeart/2005/8/layout/pyramid1"/>
    <dgm:cxn modelId="{DC91A188-E722-4EFC-831D-24BD82748B9B}" type="presParOf" srcId="{83F7512E-E80A-41EF-9204-130012658EFA}" destId="{208E9322-2702-4D30-8498-7A48E7F4DC2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28109-7A95-4728-9CEA-D1C272803ED6}">
      <dsp:nvSpPr>
        <dsp:cNvPr id="0" name=""/>
        <dsp:cNvSpPr/>
      </dsp:nvSpPr>
      <dsp:spPr>
        <a:xfrm>
          <a:off x="0" y="0"/>
          <a:ext cx="7898926" cy="20333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solidFill>
                <a:schemeClr val="tx1"/>
              </a:solidFill>
            </a:rPr>
            <a:t>Secretaire</a:t>
          </a:r>
          <a:endParaRPr lang="fr-FR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solidFill>
                <a:schemeClr val="tx1"/>
              </a:solidFill>
            </a:rPr>
            <a:t>Gérer les stagiaires</a:t>
          </a:r>
          <a:endParaRPr lang="fr-FR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solidFill>
                <a:schemeClr val="tx1"/>
              </a:solidFill>
            </a:rPr>
            <a:t>Gérer les sujets</a:t>
          </a:r>
          <a:endParaRPr lang="fr-FR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solidFill>
                <a:schemeClr val="tx1"/>
              </a:solidFill>
            </a:rPr>
            <a:t>Gérer les absence</a:t>
          </a:r>
          <a:endParaRPr lang="fr-FR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solidFill>
                <a:schemeClr val="tx1"/>
              </a:solidFill>
            </a:rPr>
            <a:t>messagerie</a:t>
          </a:r>
          <a:endParaRPr lang="fr-FR" sz="2000" kern="1200" dirty="0">
            <a:solidFill>
              <a:schemeClr val="tx1"/>
            </a:solidFill>
          </a:endParaRPr>
        </a:p>
      </dsp:txBody>
      <dsp:txXfrm>
        <a:off x="1783117" y="0"/>
        <a:ext cx="6115808" cy="2033321"/>
      </dsp:txXfrm>
    </dsp:sp>
    <dsp:sp modelId="{4CAADB21-5B97-4806-8402-046DA5897C35}">
      <dsp:nvSpPr>
        <dsp:cNvPr id="0" name=""/>
        <dsp:cNvSpPr/>
      </dsp:nvSpPr>
      <dsp:spPr>
        <a:xfrm>
          <a:off x="203332" y="203332"/>
          <a:ext cx="1579785" cy="162665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91426-F52E-4367-81AB-D9255B827F00}">
      <dsp:nvSpPr>
        <dsp:cNvPr id="0" name=""/>
        <dsp:cNvSpPr/>
      </dsp:nvSpPr>
      <dsp:spPr>
        <a:xfrm>
          <a:off x="0" y="2237695"/>
          <a:ext cx="7898926" cy="2033321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solidFill>
                <a:schemeClr val="tx1"/>
              </a:solidFill>
            </a:rPr>
            <a:t>Responsable</a:t>
          </a:r>
          <a:endParaRPr lang="en-US" sz="2600" kern="1200" dirty="0" smtClean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solidFill>
                <a:schemeClr val="tx1"/>
              </a:solidFill>
            </a:rPr>
            <a:t>Gérer les tuteur </a:t>
          </a:r>
          <a:endParaRPr lang="fr-FR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solidFill>
                <a:schemeClr val="tx1"/>
              </a:solidFill>
            </a:rPr>
            <a:t>Gérer les stages</a:t>
          </a:r>
          <a:endParaRPr lang="fr-FR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Consulter les statistics</a:t>
          </a:r>
          <a:endParaRPr lang="fr-FR" sz="2000" kern="1200" dirty="0">
            <a:solidFill>
              <a:schemeClr val="tx1"/>
            </a:solidFill>
          </a:endParaRPr>
        </a:p>
      </dsp:txBody>
      <dsp:txXfrm>
        <a:off x="1783117" y="2237695"/>
        <a:ext cx="6115808" cy="2033321"/>
      </dsp:txXfrm>
    </dsp:sp>
    <dsp:sp modelId="{444DDEA6-9932-4AE1-8BE2-07FEE65921B7}">
      <dsp:nvSpPr>
        <dsp:cNvPr id="0" name=""/>
        <dsp:cNvSpPr/>
      </dsp:nvSpPr>
      <dsp:spPr>
        <a:xfrm>
          <a:off x="203332" y="2439985"/>
          <a:ext cx="1579785" cy="162665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C80A4-E786-41CF-BA1B-DF3CF5C856BF}">
      <dsp:nvSpPr>
        <dsp:cNvPr id="0" name=""/>
        <dsp:cNvSpPr/>
      </dsp:nvSpPr>
      <dsp:spPr>
        <a:xfrm>
          <a:off x="3076842" y="0"/>
          <a:ext cx="1538421" cy="832062"/>
        </a:xfrm>
        <a:prstGeom prst="trapezoid">
          <a:avLst>
            <a:gd name="adj" fmla="val 92446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b="1" i="0" kern="1200" dirty="0" smtClean="0"/>
            <a:t>Convivialité</a:t>
          </a:r>
          <a:endParaRPr lang="fr-FR" sz="2300" b="1" i="0" kern="1200" dirty="0"/>
        </a:p>
      </dsp:txBody>
      <dsp:txXfrm>
        <a:off x="3076842" y="0"/>
        <a:ext cx="1538421" cy="832062"/>
      </dsp:txXfrm>
    </dsp:sp>
    <dsp:sp modelId="{5A777F7B-B9AC-44ED-830E-D8DBF27ED82C}">
      <dsp:nvSpPr>
        <dsp:cNvPr id="0" name=""/>
        <dsp:cNvSpPr/>
      </dsp:nvSpPr>
      <dsp:spPr>
        <a:xfrm>
          <a:off x="2307632" y="832062"/>
          <a:ext cx="3076842" cy="832062"/>
        </a:xfrm>
        <a:prstGeom prst="trapezoid">
          <a:avLst>
            <a:gd name="adj" fmla="val 92446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b="1" i="0" kern="1200" dirty="0" smtClean="0"/>
            <a:t>Performance</a:t>
          </a:r>
          <a:endParaRPr lang="fr-FR" sz="2300" b="1" i="0" kern="1200" dirty="0"/>
        </a:p>
      </dsp:txBody>
      <dsp:txXfrm>
        <a:off x="2846079" y="832062"/>
        <a:ext cx="1999947" cy="832062"/>
      </dsp:txXfrm>
    </dsp:sp>
    <dsp:sp modelId="{BBF939CF-EBDA-496F-A8F5-F229206E1326}">
      <dsp:nvSpPr>
        <dsp:cNvPr id="0" name=""/>
        <dsp:cNvSpPr/>
      </dsp:nvSpPr>
      <dsp:spPr>
        <a:xfrm>
          <a:off x="1538421" y="1664124"/>
          <a:ext cx="4615264" cy="832062"/>
        </a:xfrm>
        <a:prstGeom prst="trapezoid">
          <a:avLst>
            <a:gd name="adj" fmla="val 92446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b="1" i="0" kern="1200" dirty="0" smtClean="0"/>
            <a:t>Interface</a:t>
          </a:r>
          <a:endParaRPr lang="fr-FR" sz="2300" b="1" i="0" kern="1200" dirty="0"/>
        </a:p>
      </dsp:txBody>
      <dsp:txXfrm>
        <a:off x="2346092" y="1664124"/>
        <a:ext cx="2999921" cy="832062"/>
      </dsp:txXfrm>
    </dsp:sp>
    <dsp:sp modelId="{72D50F48-C7D0-41EE-A3AE-164CE631E834}">
      <dsp:nvSpPr>
        <dsp:cNvPr id="0" name=""/>
        <dsp:cNvSpPr/>
      </dsp:nvSpPr>
      <dsp:spPr>
        <a:xfrm>
          <a:off x="769210" y="2496187"/>
          <a:ext cx="6153685" cy="832062"/>
        </a:xfrm>
        <a:prstGeom prst="trapezoid">
          <a:avLst>
            <a:gd name="adj" fmla="val 92446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b="1" i="0" kern="1200" dirty="0" smtClean="0"/>
            <a:t>Extensibilité</a:t>
          </a:r>
          <a:endParaRPr lang="fr-FR" sz="2300" b="1" i="0" kern="1200" dirty="0"/>
        </a:p>
      </dsp:txBody>
      <dsp:txXfrm>
        <a:off x="1846105" y="2496187"/>
        <a:ext cx="3999895" cy="832062"/>
      </dsp:txXfrm>
    </dsp:sp>
    <dsp:sp modelId="{D5F782AD-E80C-4206-853C-6CD5A2149552}">
      <dsp:nvSpPr>
        <dsp:cNvPr id="0" name=""/>
        <dsp:cNvSpPr/>
      </dsp:nvSpPr>
      <dsp:spPr>
        <a:xfrm>
          <a:off x="0" y="3328249"/>
          <a:ext cx="7692107" cy="832062"/>
        </a:xfrm>
        <a:prstGeom prst="trapezoid">
          <a:avLst>
            <a:gd name="adj" fmla="val 92446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b="1" i="0" kern="1200" dirty="0" smtClean="0"/>
            <a:t>Sécurité</a:t>
          </a:r>
          <a:endParaRPr lang="fr-FR" sz="2300" b="1" i="0" kern="1200" dirty="0"/>
        </a:p>
      </dsp:txBody>
      <dsp:txXfrm>
        <a:off x="1346118" y="3328249"/>
        <a:ext cx="4999869" cy="832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00CE7-29F1-4C43-8739-14FF8BD5A201}" type="datetimeFigureOut">
              <a:rPr lang="fr-FR" smtClean="0"/>
              <a:t>30/06/2018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83128-036C-46DD-BE62-135F5459A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90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Bonjour</a:t>
            </a:r>
            <a:r>
              <a:rPr lang="fr-FR" altLang="fr-FR" baseline="0" dirty="0" smtClean="0">
                <a:latin typeface="Arial" panose="020B0604020202020204" pitchFamily="34" charset="0"/>
              </a:rPr>
              <a:t> mesdames &amp; messieurs</a:t>
            </a:r>
            <a:r>
              <a:rPr lang="fr-FR" altLang="fr-FR" baseline="0" smtClean="0">
                <a:latin typeface="Arial" panose="020B0604020202020204" pitchFamily="34" charset="0"/>
              </a:rPr>
              <a:t>, </a:t>
            </a:r>
            <a:r>
              <a:rPr lang="fr-FR" altLang="fr-FR" baseline="0" smtClean="0">
                <a:latin typeface="Arial" panose="020B0604020202020204" pitchFamily="34" charset="0"/>
              </a:rPr>
              <a:t>membres </a:t>
            </a:r>
            <a:r>
              <a:rPr lang="fr-FR" altLang="fr-FR" baseline="0" dirty="0" smtClean="0">
                <a:latin typeface="Arial" panose="020B0604020202020204" pitchFamily="34" charset="0"/>
              </a:rPr>
              <a:t>de jury et toutes les personnes présentes ici</a:t>
            </a:r>
          </a:p>
          <a:p>
            <a:r>
              <a:rPr lang="fr-FR" dirty="0" smtClean="0"/>
              <a:t>Je m’appelle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Ziriri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adel</a:t>
            </a:r>
            <a:r>
              <a:rPr lang="fr-FR" baseline="0" dirty="0" smtClean="0"/>
              <a:t> , </a:t>
            </a:r>
            <a:r>
              <a:rPr lang="fr-FR" baseline="0" dirty="0" err="1" smtClean="0"/>
              <a:t>lakhdar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tchikou</a:t>
            </a:r>
            <a:r>
              <a:rPr lang="fr-FR" baseline="0" dirty="0" smtClean="0"/>
              <a:t> , </a:t>
            </a:r>
            <a:r>
              <a:rPr lang="fr-FR" baseline="0" dirty="0" err="1" smtClean="0"/>
              <a:t>djili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mehdi</a:t>
            </a:r>
            <a:r>
              <a:rPr lang="fr-FR" baseline="0" dirty="0" smtClean="0"/>
              <a:t> , étudiants en 3éme année licence </a:t>
            </a:r>
          </a:p>
          <a:p>
            <a:r>
              <a:rPr lang="fr-FR" baseline="0" dirty="0" smtClean="0"/>
              <a:t>Avant d’entamer notre présentation, permettez nous d’abord d’adresser nos profonds remerciements aux membres de jury d’avoir accepter d’évaluer notre travail, à notre encadrante interne </a:t>
            </a:r>
            <a:r>
              <a:rPr lang="fr-FR" baseline="0" dirty="0" err="1" smtClean="0"/>
              <a:t>Mm.Bagli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Raouida</a:t>
            </a:r>
            <a:r>
              <a:rPr lang="fr-FR" baseline="0" dirty="0" smtClean="0"/>
              <a:t> et externe </a:t>
            </a:r>
            <a:r>
              <a:rPr lang="fr-FR" baseline="0" dirty="0" err="1" smtClean="0"/>
              <a:t>Mr,Lallali</a:t>
            </a:r>
            <a:r>
              <a:rPr lang="fr-FR" baseline="0" dirty="0" smtClean="0"/>
              <a:t> Ismail pour leur disponibilité tout au curant de </a:t>
            </a:r>
            <a:r>
              <a:rPr lang="fr-FR" baseline="0" smtClean="0"/>
              <a:t>mon </a:t>
            </a:r>
            <a:r>
              <a:rPr lang="fr-FR" baseline="0" smtClean="0"/>
              <a:t>stage</a:t>
            </a:r>
          </a:p>
          <a:p>
            <a:endParaRPr lang="fr-FR" baseline="0" smtClean="0"/>
          </a:p>
          <a:p>
            <a:r>
              <a:rPr lang="fr-FR" smtClean="0"/>
              <a:t>Dans le cadre de l’obtention du diplôme de licence en ingénierie des système d’information et des logiciels nous avons </a:t>
            </a:r>
            <a:r>
              <a:rPr lang="fr-FR" baseline="0" smtClean="0"/>
              <a:t> l’immense plaisir &amp; l’honneur </a:t>
            </a:r>
            <a:r>
              <a:rPr lang="fr-FR" smtClean="0"/>
              <a:t> de vous présenter notre projet de fin d’étude intitulé «Conception et réalisation d’une application web dynamique</a:t>
            </a:r>
            <a:r>
              <a:rPr lang="fr-FR" baseline="0" smtClean="0"/>
              <a:t> pour la gestion des stagiaires</a:t>
            </a:r>
            <a:r>
              <a:rPr lang="fr-FR" smtClean="0"/>
              <a:t>».</a:t>
            </a:r>
          </a:p>
          <a:p>
            <a:r>
              <a:rPr lang="fr-FR" smtClean="0"/>
              <a:t>Réaliser </a:t>
            </a:r>
            <a:r>
              <a:rPr lang="fr-FR" dirty="0" smtClean="0"/>
              <a:t>au sein de SEAAL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83128-036C-46DD-BE62-135F5459A8C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257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Notre travaille</a:t>
            </a:r>
            <a:r>
              <a:rPr lang="fr-FR" baseline="0" dirty="0" smtClean="0"/>
              <a:t> est repartie en 6 partie distincte lors de la </a:t>
            </a:r>
            <a:r>
              <a:rPr lang="fr-FR" baseline="0" dirty="0" err="1" smtClean="0"/>
              <a:t>premiere</a:t>
            </a:r>
            <a:r>
              <a:rPr lang="fr-FR" baseline="0" dirty="0" smtClean="0"/>
              <a:t> nous </a:t>
            </a:r>
            <a:r>
              <a:rPr lang="fr-FR" baseline="0" dirty="0" err="1" smtClean="0"/>
              <a:t>presentrons</a:t>
            </a:r>
            <a:r>
              <a:rPr lang="fr-FR" baseline="0" dirty="0" smtClean="0"/>
              <a:t> l’</a:t>
            </a:r>
            <a:r>
              <a:rPr lang="fr-FR" baseline="0" dirty="0" err="1" smtClean="0"/>
              <a:t>organsime</a:t>
            </a:r>
            <a:r>
              <a:rPr lang="fr-FR" baseline="0" dirty="0" smtClean="0"/>
              <a:t> d’</a:t>
            </a:r>
            <a:r>
              <a:rPr lang="fr-FR" baseline="0" dirty="0" err="1" smtClean="0"/>
              <a:t>acceuill</a:t>
            </a:r>
            <a:r>
              <a:rPr lang="fr-FR" baseline="0" dirty="0" smtClean="0"/>
              <a:t> de notre stage la société SEAAL ET SES DIFFERENT DIRECTION PUIS NOUS ABORDERONS LA PROBLEMATIQUE QUI NOUS A </a:t>
            </a:r>
            <a:r>
              <a:rPr lang="fr-FR" baseline="0" dirty="0" err="1" smtClean="0"/>
              <a:t>POUSSé</a:t>
            </a:r>
            <a:r>
              <a:rPr lang="fr-FR" baseline="0" dirty="0" smtClean="0"/>
              <a:t> au </a:t>
            </a:r>
            <a:r>
              <a:rPr lang="fr-FR" baseline="0" dirty="0" err="1" smtClean="0"/>
              <a:t>devlopement</a:t>
            </a:r>
            <a:r>
              <a:rPr lang="fr-FR" baseline="0" dirty="0" smtClean="0"/>
              <a:t> d’une solution informatisé durant le la </a:t>
            </a:r>
            <a:r>
              <a:rPr lang="fr-FR" baseline="0" dirty="0" err="1" smtClean="0"/>
              <a:t>troisieme</a:t>
            </a:r>
            <a:r>
              <a:rPr lang="fr-FR" baseline="0" dirty="0" smtClean="0"/>
              <a:t> partie nous </a:t>
            </a:r>
            <a:r>
              <a:rPr lang="fr-FR" baseline="0" dirty="0" err="1" smtClean="0"/>
              <a:t>enoncerons</a:t>
            </a:r>
            <a:r>
              <a:rPr lang="fr-FR" baseline="0" dirty="0" smtClean="0"/>
              <a:t> les </a:t>
            </a:r>
            <a:r>
              <a:rPr lang="fr-FR" baseline="0" dirty="0" err="1" smtClean="0"/>
              <a:t>differents</a:t>
            </a:r>
            <a:r>
              <a:rPr lang="fr-FR" baseline="0" dirty="0" smtClean="0"/>
              <a:t> objectifs que doit satisfaire notre application la partie suivante sera </a:t>
            </a:r>
            <a:r>
              <a:rPr lang="fr-FR" baseline="0" dirty="0" err="1" smtClean="0"/>
              <a:t>dedié</a:t>
            </a:r>
            <a:r>
              <a:rPr lang="fr-FR" baseline="0" dirty="0" smtClean="0"/>
              <a:t> à la conception de notre application nous y </a:t>
            </a:r>
            <a:r>
              <a:rPr lang="fr-FR" baseline="0" dirty="0" err="1" smtClean="0"/>
              <a:t>etuderons</a:t>
            </a:r>
            <a:r>
              <a:rPr lang="fr-FR" baseline="0" dirty="0" smtClean="0"/>
              <a:t> quelques diagrammes et les bases de notre conception puis nous nous tournerons vers la </a:t>
            </a:r>
            <a:r>
              <a:rPr lang="fr-FR" baseline="0" dirty="0" err="1" smtClean="0"/>
              <a:t>realisation</a:t>
            </a:r>
            <a:r>
              <a:rPr lang="fr-FR" baseline="0" dirty="0" smtClean="0"/>
              <a:t> sois les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outils langage utilisé durant notre stage </a:t>
            </a:r>
            <a:r>
              <a:rPr lang="fr-FR" baseline="0" dirty="0" err="1" smtClean="0"/>
              <a:t>finallemet</a:t>
            </a:r>
            <a:r>
              <a:rPr lang="fr-FR" baseline="0" dirty="0" smtClean="0"/>
              <a:t> nous terminerons sur une conclusion et quelques perspective d’</a:t>
            </a:r>
            <a:r>
              <a:rPr lang="fr-FR" baseline="0" dirty="0" err="1" smtClean="0"/>
              <a:t>amelioration</a:t>
            </a:r>
            <a:r>
              <a:rPr lang="fr-FR" baseline="0" dirty="0" smtClean="0"/>
              <a:t> pour notre application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83128-036C-46DD-BE62-135F5459A8C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649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 smtClean="0"/>
              <a:t>Débutant</a:t>
            </a:r>
            <a:r>
              <a:rPr lang="en-US" b="0" dirty="0" smtClean="0"/>
              <a:t> par</a:t>
            </a:r>
            <a:r>
              <a:rPr lang="en-US" b="0" baseline="0" dirty="0" smtClean="0"/>
              <a:t> </a:t>
            </a:r>
            <a:r>
              <a:rPr lang="en-US" b="0" dirty="0" smtClean="0"/>
              <a:t>presenter </a:t>
            </a:r>
            <a:r>
              <a:rPr lang="en-US" b="0" dirty="0" err="1" smtClean="0"/>
              <a:t>l’organisme</a:t>
            </a:r>
            <a:r>
              <a:rPr lang="en-US" b="0" dirty="0" smtClean="0"/>
              <a:t> </a:t>
            </a:r>
            <a:r>
              <a:rPr lang="en-US" b="0" dirty="0" err="1" smtClean="0"/>
              <a:t>d’accueil</a:t>
            </a:r>
            <a:endParaRPr lang="en-US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83128-036C-46DD-BE62-135F5459A8C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35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 smtClean="0"/>
              <a:t>La </a:t>
            </a:r>
            <a:r>
              <a:rPr lang="fr-FR" b="0" dirty="0" err="1" smtClean="0"/>
              <a:t>seaal</a:t>
            </a:r>
            <a:r>
              <a:rPr lang="fr-FR" b="0" dirty="0" smtClean="0"/>
              <a:t> assure le service auprès</a:t>
            </a:r>
            <a:r>
              <a:rPr lang="fr-FR" b="0" baseline="0" dirty="0" smtClean="0"/>
              <a:t> de 760 000 clients e</a:t>
            </a:r>
            <a:r>
              <a:rPr lang="fr-FR" b="0" dirty="0" smtClean="0"/>
              <a:t>t fonctionne selon</a:t>
            </a:r>
            <a:r>
              <a:rPr lang="fr-FR" b="0" baseline="0" dirty="0" smtClean="0"/>
              <a:t> l’organigramme suivant </a:t>
            </a:r>
          </a:p>
          <a:p>
            <a:r>
              <a:rPr lang="en-US" b="0" dirty="0" smtClean="0"/>
              <a:t>SEAAL </a:t>
            </a:r>
            <a:r>
              <a:rPr lang="en-US" b="0" dirty="0" err="1" smtClean="0"/>
              <a:t>est</a:t>
            </a:r>
            <a:r>
              <a:rPr lang="en-US" b="0" dirty="0" smtClean="0"/>
              <a:t> </a:t>
            </a:r>
            <a:r>
              <a:rPr lang="en-US" b="0" dirty="0" err="1" smtClean="0"/>
              <a:t>une</a:t>
            </a:r>
            <a:r>
              <a:rPr lang="en-US" b="0" dirty="0" smtClean="0"/>
              <a:t> </a:t>
            </a:r>
            <a:r>
              <a:rPr lang="en-US" b="0" dirty="0" err="1" smtClean="0"/>
              <a:t>societe</a:t>
            </a:r>
            <a:r>
              <a:rPr lang="en-US" b="0" dirty="0" smtClean="0"/>
              <a:t> </a:t>
            </a:r>
            <a:r>
              <a:rPr lang="fr-FR" dirty="0" smtClean="0"/>
              <a:t>Publique </a:t>
            </a:r>
            <a:r>
              <a:rPr lang="en-US" b="0" baseline="0" dirty="0" smtClean="0"/>
              <a:t> des </a:t>
            </a:r>
            <a:r>
              <a:rPr lang="en-US" b="0" baseline="0" dirty="0" err="1" smtClean="0"/>
              <a:t>Eaux</a:t>
            </a:r>
            <a:r>
              <a:rPr lang="en-US" b="0" baseline="0" dirty="0" smtClean="0"/>
              <a:t> et de </a:t>
            </a:r>
            <a:r>
              <a:rPr lang="en-US" b="0" baseline="0" dirty="0" err="1" smtClean="0"/>
              <a:t>l’assinissement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d’alger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creee</a:t>
            </a:r>
            <a:r>
              <a:rPr lang="en-US" b="0" baseline="0" dirty="0" smtClean="0"/>
              <a:t> en 2004</a:t>
            </a:r>
            <a:endParaRPr lang="en-US" b="0" dirty="0" smtClean="0"/>
          </a:p>
          <a:p>
            <a:r>
              <a:rPr lang="fr-FR" dirty="0" smtClean="0"/>
              <a:t>La principale mission de SEAAL est de produire et de desservir en eau potable</a:t>
            </a:r>
          </a:p>
          <a:p>
            <a:endParaRPr lang="fr-FR" b="0" dirty="0" smtClean="0"/>
          </a:p>
          <a:p>
            <a:endParaRPr lang="en-US" b="0" dirty="0" smtClean="0"/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Afin de répondre aux inscriptions de ses</a:t>
            </a:r>
            <a:r>
              <a:rPr lang="fr-F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stagiaires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,el</a:t>
            </a:r>
            <a:r>
              <a:rPr lang="fr-F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depqrte,nt</a:t>
            </a:r>
            <a:r>
              <a:rPr lang="fr-F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^DRH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propose une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inscriptin</a:t>
            </a:r>
            <a:r>
              <a:rPr lang="fr-F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mqnuelle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dirty="0" smtClean="0"/>
          </a:p>
          <a:p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6E4B2-4E65-43BF-94A0-E9AD40F9989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859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Notre travail</a:t>
            </a:r>
            <a:r>
              <a:rPr lang="fr-FR" baseline="0" dirty="0" smtClean="0"/>
              <a:t> a concerne la direction des ressources humaines</a:t>
            </a:r>
          </a:p>
          <a:p>
            <a:endParaRPr lang="fr-F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La </a:t>
            </a:r>
            <a:r>
              <a:rPr lang="en-US" b="0" dirty="0" err="1" smtClean="0"/>
              <a:t>scociete</a:t>
            </a:r>
            <a:r>
              <a:rPr lang="en-US" b="0" dirty="0" smtClean="0"/>
              <a:t>  SEAAL </a:t>
            </a:r>
            <a:r>
              <a:rPr lang="en-US" b="0" dirty="0" err="1" smtClean="0"/>
              <a:t>est</a:t>
            </a:r>
            <a:r>
              <a:rPr lang="en-US" b="0" baseline="0" dirty="0" smtClean="0"/>
              <a:t> compose </a:t>
            </a:r>
            <a:r>
              <a:rPr lang="en-US" b="0" baseline="0" dirty="0" err="1" smtClean="0"/>
              <a:t>d’une</a:t>
            </a:r>
            <a:r>
              <a:rPr lang="en-US" b="0" baseline="0" dirty="0" smtClean="0"/>
              <a:t> direction general et de sous direction dote de function </a:t>
            </a:r>
            <a:r>
              <a:rPr lang="en-US" b="0" baseline="0" dirty="0" err="1" smtClean="0"/>
              <a:t>prédefinis</a:t>
            </a:r>
            <a:r>
              <a:rPr lang="en-US" b="0" baseline="0" dirty="0" smtClean="0"/>
              <a:t> nous </a:t>
            </a:r>
            <a:r>
              <a:rPr lang="en-US" b="0" baseline="0" dirty="0" err="1" smtClean="0"/>
              <a:t>avons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effectuer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notre</a:t>
            </a:r>
            <a:r>
              <a:rPr lang="en-US" b="0" baseline="0" dirty="0" smtClean="0"/>
              <a:t> stage au </a:t>
            </a:r>
            <a:r>
              <a:rPr lang="en-US" b="0" baseline="0" dirty="0" err="1" smtClean="0"/>
              <a:t>sein</a:t>
            </a:r>
            <a:r>
              <a:rPr lang="en-US" b="0" baseline="0" dirty="0" smtClean="0"/>
              <a:t> de la DSI (direction des system </a:t>
            </a:r>
            <a:r>
              <a:rPr lang="en-US" b="0" baseline="0" dirty="0" err="1" smtClean="0"/>
              <a:t>d’information</a:t>
            </a:r>
            <a:r>
              <a:rPr lang="en-US" b="0" baseline="0" dirty="0" smtClean="0"/>
              <a:t> ) </a:t>
            </a:r>
            <a:r>
              <a:rPr lang="en-US" b="0" baseline="0" dirty="0" err="1" smtClean="0"/>
              <a:t>responsable</a:t>
            </a:r>
            <a:r>
              <a:rPr lang="en-US" b="0" baseline="0" dirty="0" smtClean="0"/>
              <a:t> du </a:t>
            </a:r>
            <a:r>
              <a:rPr lang="en-US" b="0" baseline="0" dirty="0" err="1" smtClean="0"/>
              <a:t>domaine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informatique</a:t>
            </a:r>
            <a:r>
              <a:rPr lang="en-US" b="0" baseline="0" dirty="0" smtClean="0"/>
              <a:t> de la Société </a:t>
            </a:r>
            <a:r>
              <a:rPr lang="en-US" b="0" baseline="0" dirty="0" err="1" smtClean="0"/>
              <a:t>reseau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creationlogiciel</a:t>
            </a:r>
            <a:r>
              <a:rPr lang="en-US" b="0" baseline="0" dirty="0" smtClean="0"/>
              <a:t> maintenance ,,, </a:t>
            </a:r>
            <a:br>
              <a:rPr lang="en-US" b="0" baseline="0" dirty="0" smtClean="0"/>
            </a:br>
            <a:r>
              <a:rPr lang="en-US" b="0" baseline="0" dirty="0" err="1" smtClean="0"/>
              <a:t>notre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travaille</a:t>
            </a:r>
            <a:r>
              <a:rPr lang="en-US" b="0" baseline="0" dirty="0" smtClean="0"/>
              <a:t> a pour </a:t>
            </a:r>
            <a:r>
              <a:rPr lang="en-US" b="0" baseline="0" dirty="0" err="1" smtClean="0"/>
              <a:t>cible</a:t>
            </a:r>
            <a:r>
              <a:rPr lang="en-US" b="0" baseline="0" dirty="0" smtClean="0"/>
              <a:t> la DRH </a:t>
            </a:r>
            <a:r>
              <a:rPr lang="en-US" b="0" baseline="0" dirty="0" err="1" smtClean="0"/>
              <a:t>dont</a:t>
            </a:r>
            <a:r>
              <a:rPr lang="en-US" b="0" baseline="0" dirty="0" smtClean="0"/>
              <a:t> le </a:t>
            </a:r>
            <a:r>
              <a:rPr lang="en-US" b="0" baseline="0" dirty="0" err="1" smtClean="0"/>
              <a:t>precessus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gestion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stagiaire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s’effectue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maniere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manuelle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notre</a:t>
            </a:r>
            <a:r>
              <a:rPr lang="en-US" b="0" baseline="0" dirty="0" smtClean="0"/>
              <a:t> mission Durant </a:t>
            </a:r>
            <a:r>
              <a:rPr lang="en-US" b="0" baseline="0" dirty="0" err="1" smtClean="0"/>
              <a:t>notre</a:t>
            </a:r>
            <a:r>
              <a:rPr lang="en-US" b="0" baseline="0" dirty="0" smtClean="0"/>
              <a:t> stage </a:t>
            </a:r>
            <a:r>
              <a:rPr lang="en-US" b="0" baseline="0" dirty="0" err="1" smtClean="0"/>
              <a:t>est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d’automatisé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processus</a:t>
            </a:r>
            <a:r>
              <a:rPr lang="en-US" b="0" baseline="0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6E4B2-4E65-43BF-94A0-E9AD40F9989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162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Les acteurs au niveau de la DRH, éprouve certaines difficultés, comme: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Le classement des dossiers est très compliqué , Les documents peuvent être perdus, mal reclassées ou bien détériorés par l’usage fréquent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L'absence de système de génération automatique des attestation de stage, provoque un temps d'attente considérable chez le stagiaire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La recherche d'un dossier de stagiaire est très couteuse en temps lorsque le nombre de ses derniers est important.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L’accès et la modification des informations du stagiaire est complexe vu qu’il faut à chaque fois chercher le dossier de ce dernier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Impossible de suivre l’</a:t>
            </a:r>
            <a:r>
              <a:rPr lang="fr-FR" dirty="0" err="1" smtClean="0"/>
              <a:t>etat</a:t>
            </a:r>
            <a:r>
              <a:rPr lang="fr-FR" dirty="0" smtClean="0"/>
              <a:t> des tuteur et des stagiaires et savoir qui a ajouter</a:t>
            </a:r>
            <a:r>
              <a:rPr lang="fr-FR" baseline="0" dirty="0" smtClean="0"/>
              <a:t> ou modifier un document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6E4B2-4E65-43BF-94A0-E9AD40F9989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643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Afin de pallier à ces problèmes et pour répondre au besoin principal de la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Seaal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nous nous sommes engagés pour la </a:t>
            </a:r>
            <a:r>
              <a:rPr lang="fr-FR" sz="1200" dirty="0" smtClean="0"/>
              <a:t>Réalisation </a:t>
            </a:r>
            <a:r>
              <a:rPr lang="fr-FR" sz="1200" dirty="0" smtClean="0">
                <a:latin typeface="Bariol Regular" panose="02000506040000020003"/>
              </a:rPr>
              <a:t>d’une</a:t>
            </a:r>
            <a:r>
              <a:rPr lang="fr-FR" sz="1200" dirty="0" smtClean="0"/>
              <a:t> application WEB </a:t>
            </a:r>
          </a:p>
          <a:p>
            <a:pPr algn="ctr"/>
            <a:r>
              <a:rPr lang="fr-FR" sz="1200" dirty="0" smtClean="0"/>
              <a:t>dynamique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83128-036C-46DD-BE62-135F5459A8C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359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6E4B2-4E65-43BF-94A0-E9AD40F9989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77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FF65-C376-454A-B7FF-5D17BDA6EF79}" type="datetimeFigureOut">
              <a:rPr lang="fr-FR" smtClean="0"/>
              <a:t>30/06/2018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39FA-EC86-4A4A-80B6-24EB0D2B48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73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FF65-C376-454A-B7FF-5D17BDA6EF79}" type="datetimeFigureOut">
              <a:rPr lang="fr-FR" smtClean="0"/>
              <a:t>30/06/2018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39FA-EC86-4A4A-80B6-24EB0D2B48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87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FF65-C376-454A-B7FF-5D17BDA6EF79}" type="datetimeFigureOut">
              <a:rPr lang="fr-FR" smtClean="0"/>
              <a:t>30/06/2018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39FA-EC86-4A4A-80B6-24EB0D2B48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61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FF65-C376-454A-B7FF-5D17BDA6EF79}" type="datetimeFigureOut">
              <a:rPr lang="fr-FR" smtClean="0"/>
              <a:t>30/06/2018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39FA-EC86-4A4A-80B6-24EB0D2B48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02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FF65-C376-454A-B7FF-5D17BDA6EF79}" type="datetimeFigureOut">
              <a:rPr lang="fr-FR" smtClean="0"/>
              <a:t>30/06/2018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39FA-EC86-4A4A-80B6-24EB0D2B48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13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FF65-C376-454A-B7FF-5D17BDA6EF79}" type="datetimeFigureOut">
              <a:rPr lang="fr-FR" smtClean="0"/>
              <a:t>30/06/2018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39FA-EC86-4A4A-80B6-24EB0D2B48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89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FF65-C376-454A-B7FF-5D17BDA6EF79}" type="datetimeFigureOut">
              <a:rPr lang="fr-FR" smtClean="0"/>
              <a:t>30/06/2018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39FA-EC86-4A4A-80B6-24EB0D2B48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95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FF65-C376-454A-B7FF-5D17BDA6EF79}" type="datetimeFigureOut">
              <a:rPr lang="fr-FR" smtClean="0"/>
              <a:t>30/06/2018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39FA-EC86-4A4A-80B6-24EB0D2B48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79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FF65-C376-454A-B7FF-5D17BDA6EF79}" type="datetimeFigureOut">
              <a:rPr lang="fr-FR" smtClean="0"/>
              <a:t>30/06/2018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39FA-EC86-4A4A-80B6-24EB0D2B48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75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FF65-C376-454A-B7FF-5D17BDA6EF79}" type="datetimeFigureOut">
              <a:rPr lang="fr-FR" smtClean="0"/>
              <a:t>30/06/2018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39FA-EC86-4A4A-80B6-24EB0D2B48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69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FF65-C376-454A-B7FF-5D17BDA6EF79}" type="datetimeFigureOut">
              <a:rPr lang="fr-FR" smtClean="0"/>
              <a:t>30/06/2018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39FA-EC86-4A4A-80B6-24EB0D2B48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74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CFF65-C376-454A-B7FF-5D17BDA6EF79}" type="datetimeFigureOut">
              <a:rPr lang="fr-FR" smtClean="0"/>
              <a:t>30/06/2018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D39FA-EC86-4A4A-80B6-24EB0D2B48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31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13" Type="http://schemas.openxmlformats.org/officeDocument/2006/relationships/image" Target="../media/image31.png"/><Relationship Id="rId3" Type="http://schemas.openxmlformats.org/officeDocument/2006/relationships/tags" Target="../tags/tag39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0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29.png"/><Relationship Id="rId5" Type="http://schemas.openxmlformats.org/officeDocument/2006/relationships/tags" Target="../tags/tag41.xml"/><Relationship Id="rId10" Type="http://schemas.openxmlformats.org/officeDocument/2006/relationships/image" Target="../media/image28.png"/><Relationship Id="rId4" Type="http://schemas.openxmlformats.org/officeDocument/2006/relationships/tags" Target="../tags/tag40.xml"/><Relationship Id="rId9" Type="http://schemas.openxmlformats.org/officeDocument/2006/relationships/image" Target="../media/image13.png"/><Relationship Id="rId1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Relationship Id="rId5" Type="http://schemas.openxmlformats.org/officeDocument/2006/relationships/image" Target="../media/image7.png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10" Type="http://schemas.openxmlformats.org/officeDocument/2006/relationships/image" Target="../media/image33.png"/><Relationship Id="rId4" Type="http://schemas.openxmlformats.org/officeDocument/2006/relationships/tags" Target="../tags/tag54.xml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diagramColors" Target="../diagrams/colors1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diagramQuickStyle" Target="../diagrams/quickStyle1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diagramLayout" Target="../diagrams/layout1.xml"/><Relationship Id="rId5" Type="http://schemas.openxmlformats.org/officeDocument/2006/relationships/tags" Target="../tags/tag62.xml"/><Relationship Id="rId10" Type="http://schemas.openxmlformats.org/officeDocument/2006/relationships/diagramData" Target="../diagrams/data1.xml"/><Relationship Id="rId4" Type="http://schemas.openxmlformats.org/officeDocument/2006/relationships/tags" Target="../tags/tag61.xml"/><Relationship Id="rId9" Type="http://schemas.openxmlformats.org/officeDocument/2006/relationships/image" Target="../media/image13.png"/><Relationship Id="rId14" Type="http://schemas.microsoft.com/office/2007/relationships/diagramDrawing" Target="../diagrams/drawing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diagramColors" Target="../diagrams/colors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diagramQuickStyle" Target="../diagrams/quickStyle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diagramLayout" Target="../diagrams/layout2.xml"/><Relationship Id="rId5" Type="http://schemas.openxmlformats.org/officeDocument/2006/relationships/tags" Target="../tags/tag69.xml"/><Relationship Id="rId10" Type="http://schemas.openxmlformats.org/officeDocument/2006/relationships/diagramData" Target="../diagrams/data2.xml"/><Relationship Id="rId4" Type="http://schemas.openxmlformats.org/officeDocument/2006/relationships/tags" Target="../tags/tag68.xml"/><Relationship Id="rId9" Type="http://schemas.openxmlformats.org/officeDocument/2006/relationships/image" Target="../media/image13.png"/><Relationship Id="rId14" Type="http://schemas.microsoft.com/office/2007/relationships/diagramDrawing" Target="../diagrams/drawing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10" Type="http://schemas.openxmlformats.org/officeDocument/2006/relationships/image" Target="../media/image34.PNG"/><Relationship Id="rId4" Type="http://schemas.openxmlformats.org/officeDocument/2006/relationships/tags" Target="../tags/tag75.xml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10" Type="http://schemas.openxmlformats.org/officeDocument/2006/relationships/image" Target="../media/image35.PNG"/><Relationship Id="rId4" Type="http://schemas.openxmlformats.org/officeDocument/2006/relationships/tags" Target="../tags/tag82.xml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10" Type="http://schemas.openxmlformats.org/officeDocument/2006/relationships/image" Target="../media/image34.PNG"/><Relationship Id="rId4" Type="http://schemas.openxmlformats.org/officeDocument/2006/relationships/tags" Target="../tags/tag89.xml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10" Type="http://schemas.openxmlformats.org/officeDocument/2006/relationships/image" Target="../media/image36.PNG"/><Relationship Id="rId4" Type="http://schemas.openxmlformats.org/officeDocument/2006/relationships/tags" Target="../tags/tag96.xml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0.xml"/><Relationship Id="rId5" Type="http://schemas.openxmlformats.org/officeDocument/2006/relationships/image" Target="../media/image12.emf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9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8.xml"/><Relationship Id="rId5" Type="http://schemas.openxmlformats.org/officeDocument/2006/relationships/image" Target="../media/image37.png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9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9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image" Target="../media/image12.emf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14.jpg"/><Relationship Id="rId5" Type="http://schemas.openxmlformats.org/officeDocument/2006/relationships/tags" Target="../tags/tag11.xml"/><Relationship Id="rId10" Type="http://schemas.openxmlformats.org/officeDocument/2006/relationships/image" Target="../media/image13.png"/><Relationship Id="rId4" Type="http://schemas.openxmlformats.org/officeDocument/2006/relationships/tags" Target="../tags/tag10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5.jpeg"/><Relationship Id="rId5" Type="http://schemas.openxmlformats.org/officeDocument/2006/relationships/tags" Target="../tags/tag18.xml"/><Relationship Id="rId10" Type="http://schemas.openxmlformats.org/officeDocument/2006/relationships/image" Target="../media/image13.png"/><Relationship Id="rId4" Type="http://schemas.openxmlformats.org/officeDocument/2006/relationships/tags" Target="../tags/tag17.xml"/><Relationship Id="rId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9.png"/><Relationship Id="rId18" Type="http://schemas.openxmlformats.org/officeDocument/2006/relationships/image" Target="../media/image24.jpeg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tags" Target="../tags/tag23.xml"/><Relationship Id="rId16" Type="http://schemas.openxmlformats.org/officeDocument/2006/relationships/image" Target="../media/image22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17.png"/><Relationship Id="rId5" Type="http://schemas.openxmlformats.org/officeDocument/2006/relationships/tags" Target="../tags/tag26.xml"/><Relationship Id="rId15" Type="http://schemas.openxmlformats.org/officeDocument/2006/relationships/image" Target="../media/image21.png"/><Relationship Id="rId10" Type="http://schemas.openxmlformats.org/officeDocument/2006/relationships/image" Target="../media/image13.png"/><Relationship Id="rId4" Type="http://schemas.openxmlformats.org/officeDocument/2006/relationships/tags" Target="../tags/tag25.xml"/><Relationship Id="rId9" Type="http://schemas.openxmlformats.org/officeDocument/2006/relationships/notesSlide" Target="../notesSlides/notesSlide6.xml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26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25.png"/><Relationship Id="rId5" Type="http://schemas.openxmlformats.org/officeDocument/2006/relationships/tags" Target="../tags/tag33.xml"/><Relationship Id="rId10" Type="http://schemas.openxmlformats.org/officeDocument/2006/relationships/image" Target="../media/image13.png"/><Relationship Id="rId4" Type="http://schemas.openxmlformats.org/officeDocument/2006/relationships/tags" Target="../tags/tag32.xml"/><Relationship Id="rId9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Relationship Id="rId5" Type="http://schemas.openxmlformats.org/officeDocument/2006/relationships/image" Target="../media/image27.png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-11489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-12029"/>
            <a:ext cx="2832100" cy="30283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00" y="230854"/>
            <a:ext cx="2155900" cy="21559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439537" y="2376378"/>
            <a:ext cx="7127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3600" b="1" dirty="0" smtClean="0">
                <a:solidFill>
                  <a:schemeClr val="accent1">
                    <a:lumMod val="75000"/>
                  </a:schemeClr>
                </a:solidFill>
              </a:rPr>
              <a:t>Conception et réalisation d’une application pour la gestion des stagiaires</a:t>
            </a:r>
            <a:endParaRPr lang="fr-F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274" y="4796838"/>
            <a:ext cx="325148" cy="325148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946799" y="4105954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2">
                    <a:lumMod val="10000"/>
                  </a:schemeClr>
                </a:solidFill>
              </a:rPr>
              <a:t>Réalisé par:</a:t>
            </a:r>
            <a:endParaRPr lang="fr-F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723274" y="4105954"/>
            <a:ext cx="271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2">
                    <a:lumMod val="10000"/>
                  </a:schemeClr>
                </a:solidFill>
              </a:rPr>
              <a:t>Encadré par:</a:t>
            </a:r>
            <a:endParaRPr lang="fr-F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25" y="4777832"/>
            <a:ext cx="298797" cy="32514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274" y="5547228"/>
            <a:ext cx="298797" cy="325148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1614198" y="4720030"/>
            <a:ext cx="33388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Djili</a:t>
            </a:r>
            <a:r>
              <a:rPr lang="fr-FR" sz="2000" b="1" dirty="0"/>
              <a:t> Mehdi</a:t>
            </a:r>
          </a:p>
          <a:p>
            <a:endParaRPr lang="fr-FR" sz="2000" b="1" dirty="0" smtClean="0"/>
          </a:p>
          <a:p>
            <a:r>
              <a:rPr lang="fr-FR" sz="2000" b="1" dirty="0" err="1" smtClean="0"/>
              <a:t>Tchikou</a:t>
            </a:r>
            <a:r>
              <a:rPr lang="fr-FR" sz="2000" b="1" dirty="0" smtClean="0"/>
              <a:t> Lakhdar</a:t>
            </a:r>
          </a:p>
          <a:p>
            <a:endParaRPr lang="fr-FR" sz="2000" b="1" dirty="0"/>
          </a:p>
          <a:p>
            <a:r>
              <a:rPr lang="fr-FR" sz="2000" b="1" dirty="0" err="1" smtClean="0"/>
              <a:t>Zeriri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Adel</a:t>
            </a:r>
            <a:endParaRPr lang="fr-FR" sz="20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9245600" y="4853209"/>
            <a:ext cx="232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000" b="1" dirty="0" err="1">
                <a:solidFill>
                  <a:schemeClr val="bg2">
                    <a:lumMod val="10000"/>
                  </a:schemeClr>
                </a:solidFill>
              </a:rPr>
              <a:t>Baghli</a:t>
            </a:r>
            <a:r>
              <a:rPr lang="fr-FR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bg2">
                    <a:lumMod val="10000"/>
                  </a:schemeClr>
                </a:solidFill>
              </a:rPr>
              <a:t>R</a:t>
            </a:r>
            <a:r>
              <a:rPr lang="fr-FR" sz="2000" b="1" dirty="0" err="1" smtClean="0">
                <a:solidFill>
                  <a:schemeClr val="bg2">
                    <a:lumMod val="10000"/>
                  </a:schemeClr>
                </a:solidFill>
              </a:rPr>
              <a:t>aouida</a:t>
            </a:r>
            <a:endParaRPr lang="fr-FR" sz="20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fr-FR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fr-FR" sz="2000" b="1" dirty="0" err="1">
                <a:solidFill>
                  <a:schemeClr val="bg2">
                    <a:lumMod val="10000"/>
                  </a:schemeClr>
                </a:solidFill>
              </a:rPr>
              <a:t>Lallali</a:t>
            </a:r>
            <a:r>
              <a:rPr lang="fr-FR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fr-FR" sz="2000" b="1" dirty="0" smtClean="0">
                <a:solidFill>
                  <a:schemeClr val="bg2">
                    <a:lumMod val="10000"/>
                  </a:schemeClr>
                </a:solidFill>
              </a:rPr>
              <a:t>Ismail</a:t>
            </a:r>
            <a:endParaRPr lang="fr-FR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2260600" y="1005970"/>
            <a:ext cx="6654800" cy="94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Aft>
                <a:spcPts val="10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</a:pPr>
            <a:r>
              <a:rPr lang="fr-FR" altLang="fr-FR" sz="1600" dirty="0" smtClean="0">
                <a:latin typeface="Titillium Web" panose="020B0604020202020204" charset="0"/>
              </a:rPr>
              <a:t>Projet </a:t>
            </a:r>
            <a:r>
              <a:rPr lang="fr-FR" altLang="fr-FR" sz="1600" dirty="0">
                <a:latin typeface="Titillium Web" panose="020B0604020202020204" charset="0"/>
              </a:rPr>
              <a:t>de fin d'études pour </a:t>
            </a:r>
            <a:r>
              <a:rPr lang="fr-FR" altLang="fr-FR" sz="1600" dirty="0" smtClean="0">
                <a:latin typeface="Titillium Web" panose="020B0604020202020204" charset="0"/>
              </a:rPr>
              <a:t>l'obtention </a:t>
            </a:r>
            <a:r>
              <a:rPr lang="fr-FR" altLang="fr-FR" sz="1600" dirty="0">
                <a:latin typeface="Titillium Web" panose="020B0604020202020204" charset="0"/>
              </a:rPr>
              <a:t>du</a:t>
            </a:r>
          </a:p>
          <a:p>
            <a:pPr algn="ctr" eaLnBrk="1" hangingPunct="1">
              <a:spcAft>
                <a:spcPct val="0"/>
              </a:spcAft>
            </a:pPr>
            <a:r>
              <a:rPr lang="fr-FR" altLang="fr-FR" b="1" dirty="0" smtClean="0">
                <a:latin typeface="Titillium Web" panose="020B0604020202020204" charset="0"/>
              </a:rPr>
              <a:t>Diplôme de Licence en informatique</a:t>
            </a:r>
          </a:p>
          <a:p>
            <a:pPr algn="ctr" eaLnBrk="1" hangingPunct="1">
              <a:spcAft>
                <a:spcPct val="0"/>
              </a:spcAft>
            </a:pPr>
            <a:r>
              <a:rPr lang="fr-FR" altLang="fr-FR" sz="1600" dirty="0" smtClean="0">
                <a:latin typeface="Titillium Web" panose="020B0604020202020204" charset="0"/>
              </a:rPr>
              <a:t>Spécialité: Ingénierie des Système d’information et des Logiciels</a:t>
            </a:r>
            <a:endParaRPr lang="fr-FR" altLang="fr-FR" sz="1600" dirty="0">
              <a:latin typeface="Titillium Web" panose="020B0604020202020204" charset="0"/>
            </a:endParaRP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72" y="5361040"/>
            <a:ext cx="298797" cy="325148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24" y="5946946"/>
            <a:ext cx="298797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5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>
            <p:custDataLst>
              <p:tags r:id="rId1"/>
            </p:custDataLst>
          </p:nvPr>
        </p:nvSpPr>
        <p:spPr>
          <a:xfrm>
            <a:off x="0" y="1"/>
            <a:ext cx="12192000" cy="1102425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>
            <p:custDataLst>
              <p:tags r:id="rId2"/>
            </p:custDataLst>
          </p:nvPr>
        </p:nvSpPr>
        <p:spPr>
          <a:xfrm>
            <a:off x="10748305" y="-281108"/>
            <a:ext cx="748717" cy="1569660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bg1"/>
                </a:solidFill>
                <a:latin typeface="Bariol Regular" panose="02000506040000020003" pitchFamily="50" charset="0"/>
              </a:rPr>
              <a:t>1</a:t>
            </a:r>
          </a:p>
        </p:txBody>
      </p:sp>
      <p:sp>
        <p:nvSpPr>
          <p:cNvPr id="14" name="ZoneTexte 13"/>
          <p:cNvSpPr txBox="1"/>
          <p:nvPr>
            <p:custDataLst>
              <p:tags r:id="rId3"/>
            </p:custDataLst>
          </p:nvPr>
        </p:nvSpPr>
        <p:spPr>
          <a:xfrm>
            <a:off x="575372" y="34323"/>
            <a:ext cx="4204769" cy="101566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O</a:t>
            </a:r>
            <a:r>
              <a:rPr lang="fr-FR" sz="6000" b="1" dirty="0" smtClean="0">
                <a:solidFill>
                  <a:schemeClr val="bg1"/>
                </a:solidFill>
                <a:latin typeface="Bariol Regular" panose="02000506040000020003" pitchFamily="50" charset="0"/>
              </a:rPr>
              <a:t>bjectifs</a:t>
            </a:r>
            <a:endParaRPr lang="fr-FR" sz="6000" b="1" dirty="0">
              <a:solidFill>
                <a:schemeClr val="bg1"/>
              </a:solidFill>
              <a:latin typeface="Bariol Regular" panose="02000506040000020003" pitchFamily="50" charset="0"/>
            </a:endParaRPr>
          </a:p>
        </p:txBody>
      </p:sp>
      <p:grpSp>
        <p:nvGrpSpPr>
          <p:cNvPr id="15" name="Groupe 14"/>
          <p:cNvGrpSpPr/>
          <p:nvPr>
            <p:custDataLst>
              <p:tags r:id="rId4"/>
            </p:custDataLst>
          </p:nvPr>
        </p:nvGrpSpPr>
        <p:grpSpPr>
          <a:xfrm>
            <a:off x="11194063" y="6025061"/>
            <a:ext cx="1024830" cy="733382"/>
            <a:chOff x="11194063" y="6025061"/>
            <a:chExt cx="1024830" cy="733382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16" name="Freeform 59"/>
            <p:cNvSpPr>
              <a:spLocks/>
            </p:cNvSpPr>
            <p:nvPr/>
          </p:nvSpPr>
          <p:spPr bwMode="auto">
            <a:xfrm rot="10800000">
              <a:off x="11654724" y="6090331"/>
              <a:ext cx="564169" cy="598342"/>
            </a:xfrm>
            <a:custGeom>
              <a:avLst/>
              <a:gdLst>
                <a:gd name="T0" fmla="*/ 2397 w 2397"/>
                <a:gd name="T1" fmla="*/ 737 h 898"/>
                <a:gd name="T2" fmla="*/ 2280 w 2397"/>
                <a:gd name="T3" fmla="*/ 737 h 898"/>
                <a:gd name="T4" fmla="*/ 653 w 2397"/>
                <a:gd name="T5" fmla="*/ 737 h 898"/>
                <a:gd name="T6" fmla="*/ 537 w 2397"/>
                <a:gd name="T7" fmla="*/ 737 h 898"/>
                <a:gd name="T8" fmla="*/ 321 w 2397"/>
                <a:gd name="T9" fmla="*/ 761 h 898"/>
                <a:gd name="T10" fmla="*/ 0 w 2397"/>
                <a:gd name="T11" fmla="*/ 898 h 898"/>
                <a:gd name="T12" fmla="*/ 0 w 2397"/>
                <a:gd name="T13" fmla="*/ 0 h 898"/>
                <a:gd name="T14" fmla="*/ 321 w 2397"/>
                <a:gd name="T15" fmla="*/ 128 h 898"/>
                <a:gd name="T16" fmla="*/ 537 w 2397"/>
                <a:gd name="T17" fmla="*/ 148 h 898"/>
                <a:gd name="T18" fmla="*/ 653 w 2397"/>
                <a:gd name="T19" fmla="*/ 148 h 898"/>
                <a:gd name="T20" fmla="*/ 2280 w 2397"/>
                <a:gd name="T21" fmla="*/ 148 h 898"/>
                <a:gd name="T22" fmla="*/ 2397 w 2397"/>
                <a:gd name="T23" fmla="*/ 148 h 898"/>
                <a:gd name="T24" fmla="*/ 2397 w 2397"/>
                <a:gd name="T25" fmla="*/ 737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97" h="898">
                  <a:moveTo>
                    <a:pt x="2397" y="737"/>
                  </a:moveTo>
                  <a:cubicBezTo>
                    <a:pt x="2374" y="737"/>
                    <a:pt x="2333" y="737"/>
                    <a:pt x="2280" y="737"/>
                  </a:cubicBezTo>
                  <a:cubicBezTo>
                    <a:pt x="2280" y="737"/>
                    <a:pt x="1071" y="737"/>
                    <a:pt x="653" y="737"/>
                  </a:cubicBezTo>
                  <a:cubicBezTo>
                    <a:pt x="600" y="737"/>
                    <a:pt x="560" y="737"/>
                    <a:pt x="537" y="737"/>
                  </a:cubicBezTo>
                  <a:cubicBezTo>
                    <a:pt x="346" y="737"/>
                    <a:pt x="321" y="761"/>
                    <a:pt x="321" y="761"/>
                  </a:cubicBezTo>
                  <a:cubicBezTo>
                    <a:pt x="0" y="898"/>
                    <a:pt x="0" y="898"/>
                    <a:pt x="0" y="8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21" y="128"/>
                    <a:pt x="346" y="148"/>
                    <a:pt x="537" y="148"/>
                  </a:cubicBezTo>
                  <a:cubicBezTo>
                    <a:pt x="560" y="148"/>
                    <a:pt x="600" y="148"/>
                    <a:pt x="653" y="148"/>
                  </a:cubicBezTo>
                  <a:cubicBezTo>
                    <a:pt x="1071" y="148"/>
                    <a:pt x="2280" y="148"/>
                    <a:pt x="2280" y="148"/>
                  </a:cubicBezTo>
                  <a:cubicBezTo>
                    <a:pt x="2333" y="148"/>
                    <a:pt x="2374" y="148"/>
                    <a:pt x="2397" y="148"/>
                  </a:cubicBezTo>
                  <a:cubicBezTo>
                    <a:pt x="2397" y="737"/>
                    <a:pt x="2397" y="737"/>
                    <a:pt x="2397" y="7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à coins arrondis 16"/>
            <p:cNvSpPr/>
            <p:nvPr/>
          </p:nvSpPr>
          <p:spPr>
            <a:xfrm rot="2795645">
              <a:off x="11194063" y="6025061"/>
              <a:ext cx="733382" cy="7333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à coins arrondis 17"/>
            <p:cNvSpPr/>
            <p:nvPr/>
          </p:nvSpPr>
          <p:spPr>
            <a:xfrm rot="2795645">
              <a:off x="11276155" y="6101197"/>
              <a:ext cx="572898" cy="5728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11317582" y="6195266"/>
              <a:ext cx="55510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228E89"/>
                  </a:solidFill>
                  <a:latin typeface="Bariol Regular" panose="02000506040000020003" pitchFamily="50" charset="0"/>
                </a:rPr>
                <a:t>04</a:t>
              </a:r>
              <a:endParaRPr lang="fr-FR" sz="1600" b="1" dirty="0">
                <a:solidFill>
                  <a:srgbClr val="228E89"/>
                </a:solidFill>
                <a:latin typeface="Bariol Regular" panose="02000506040000020003" pitchFamily="50" charset="0"/>
              </a:endParaRPr>
            </a:p>
          </p:txBody>
        </p:sp>
      </p:grpSp>
      <p:sp>
        <p:nvSpPr>
          <p:cNvPr id="20" name="Ellipse 19"/>
          <p:cNvSpPr/>
          <p:nvPr/>
        </p:nvSpPr>
        <p:spPr>
          <a:xfrm>
            <a:off x="8515351" y="-105645"/>
            <a:ext cx="1348352" cy="13999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>
            <p:custDataLst>
              <p:tags r:id="rId5"/>
            </p:custDataLst>
          </p:nvPr>
        </p:nvSpPr>
        <p:spPr>
          <a:xfrm rot="2827879">
            <a:off x="8676223" y="56746"/>
            <a:ext cx="1051087" cy="1059843"/>
          </a:xfrm>
          <a:prstGeom prst="roundRect">
            <a:avLst>
              <a:gd name="adj" fmla="val 50000"/>
            </a:avLst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939" y="230840"/>
            <a:ext cx="711653" cy="71165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</p:pic>
      <p:grpSp>
        <p:nvGrpSpPr>
          <p:cNvPr id="28" name="Groupe 27"/>
          <p:cNvGrpSpPr/>
          <p:nvPr/>
        </p:nvGrpSpPr>
        <p:grpSpPr>
          <a:xfrm>
            <a:off x="288209" y="1501116"/>
            <a:ext cx="11790924" cy="4735235"/>
            <a:chOff x="176624" y="1912001"/>
            <a:chExt cx="11790924" cy="4627971"/>
          </a:xfrm>
        </p:grpSpPr>
        <p:grpSp>
          <p:nvGrpSpPr>
            <p:cNvPr id="66" name="Groupe 65"/>
            <p:cNvGrpSpPr/>
            <p:nvPr/>
          </p:nvGrpSpPr>
          <p:grpSpPr>
            <a:xfrm>
              <a:off x="176624" y="1912001"/>
              <a:ext cx="11790924" cy="4627971"/>
              <a:chOff x="176624" y="1912001"/>
              <a:chExt cx="11790924" cy="4627971"/>
            </a:xfrm>
          </p:grpSpPr>
          <p:grpSp>
            <p:nvGrpSpPr>
              <p:cNvPr id="55" name="Groupe 54"/>
              <p:cNvGrpSpPr/>
              <p:nvPr/>
            </p:nvGrpSpPr>
            <p:grpSpPr>
              <a:xfrm>
                <a:off x="176624" y="1912001"/>
                <a:ext cx="11790924" cy="3746092"/>
                <a:chOff x="81759" y="1900140"/>
                <a:chExt cx="11984665" cy="4856435"/>
              </a:xfrm>
            </p:grpSpPr>
            <p:cxnSp>
              <p:nvCxnSpPr>
                <p:cNvPr id="24" name="Connecteur droit 23"/>
                <p:cNvCxnSpPr>
                  <a:stCxn id="25" idx="6"/>
                </p:cNvCxnSpPr>
                <p:nvPr/>
              </p:nvCxnSpPr>
              <p:spPr>
                <a:xfrm flipV="1">
                  <a:off x="1448449" y="3746500"/>
                  <a:ext cx="6730351" cy="42718"/>
                </a:xfrm>
                <a:prstGeom prst="line">
                  <a:avLst/>
                </a:prstGeom>
                <a:ln w="47625"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Bouée 24"/>
                <p:cNvSpPr/>
                <p:nvPr/>
              </p:nvSpPr>
              <p:spPr>
                <a:xfrm>
                  <a:off x="437359" y="3293011"/>
                  <a:ext cx="1011090" cy="992414"/>
                </a:xfrm>
                <a:prstGeom prst="donut">
                  <a:avLst>
                    <a:gd name="adj" fmla="val 11487"/>
                  </a:avLst>
                </a:prstGeom>
                <a:gradFill>
                  <a:gsLst>
                    <a:gs pos="52000">
                      <a:schemeClr val="accent4">
                        <a:lumMod val="60000"/>
                        <a:lumOff val="40000"/>
                      </a:schemeClr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accent4">
                        <a:lumMod val="5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ZoneTexte 25"/>
                <p:cNvSpPr txBox="1"/>
                <p:nvPr/>
              </p:nvSpPr>
              <p:spPr>
                <a:xfrm>
                  <a:off x="1506281" y="3109604"/>
                  <a:ext cx="6614686" cy="523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800" dirty="0" smtClean="0"/>
                    <a:t>Consulter l’</a:t>
                  </a:r>
                  <a:r>
                    <a:rPr lang="fr-FR" sz="2800" dirty="0"/>
                    <a:t>é</a:t>
                  </a:r>
                  <a:r>
                    <a:rPr lang="fr-FR" sz="2800" dirty="0" smtClean="0"/>
                    <a:t>tat des encadrants et stagiaires</a:t>
                  </a:r>
                  <a:endParaRPr lang="fr-FR" sz="2800" dirty="0"/>
                </a:p>
              </p:txBody>
            </p:sp>
            <p:cxnSp>
              <p:nvCxnSpPr>
                <p:cNvPr id="29" name="Connecteur droit 28"/>
                <p:cNvCxnSpPr>
                  <a:stCxn id="30" idx="6"/>
                </p:cNvCxnSpPr>
                <p:nvPr/>
              </p:nvCxnSpPr>
              <p:spPr>
                <a:xfrm flipV="1">
                  <a:off x="1092849" y="2474175"/>
                  <a:ext cx="5590053" cy="24173"/>
                </a:xfrm>
                <a:prstGeom prst="line">
                  <a:avLst/>
                </a:prstGeom>
                <a:ln w="47625"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Bouée 29"/>
                <p:cNvSpPr/>
                <p:nvPr/>
              </p:nvSpPr>
              <p:spPr>
                <a:xfrm>
                  <a:off x="81759" y="2002141"/>
                  <a:ext cx="1011090" cy="992414"/>
                </a:xfrm>
                <a:prstGeom prst="donut">
                  <a:avLst>
                    <a:gd name="adj" fmla="val 11487"/>
                  </a:avLst>
                </a:prstGeom>
                <a:gradFill>
                  <a:gsLst>
                    <a:gs pos="52000">
                      <a:schemeClr val="accent4">
                        <a:lumMod val="60000"/>
                        <a:lumOff val="40000"/>
                      </a:schemeClr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accent4">
                        <a:lumMod val="5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ZoneTexte 30"/>
                <p:cNvSpPr txBox="1"/>
                <p:nvPr/>
              </p:nvSpPr>
              <p:spPr>
                <a:xfrm>
                  <a:off x="1217704" y="1900140"/>
                  <a:ext cx="5797209" cy="678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800" dirty="0" smtClean="0"/>
                    <a:t>Automatiser les demandes de stages</a:t>
                  </a:r>
                  <a:endParaRPr lang="fr-FR" sz="2800" dirty="0"/>
                </a:p>
              </p:txBody>
            </p:sp>
            <p:cxnSp>
              <p:nvCxnSpPr>
                <p:cNvPr id="34" name="Connecteur droit 33"/>
                <p:cNvCxnSpPr>
                  <a:stCxn id="35" idx="6"/>
                </p:cNvCxnSpPr>
                <p:nvPr/>
              </p:nvCxnSpPr>
              <p:spPr>
                <a:xfrm flipV="1">
                  <a:off x="1867549" y="5053272"/>
                  <a:ext cx="9787174" cy="12656"/>
                </a:xfrm>
                <a:prstGeom prst="line">
                  <a:avLst/>
                </a:prstGeom>
                <a:ln w="47625"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Bouée 34"/>
                <p:cNvSpPr/>
                <p:nvPr/>
              </p:nvSpPr>
              <p:spPr>
                <a:xfrm>
                  <a:off x="856459" y="4569721"/>
                  <a:ext cx="1011090" cy="992414"/>
                </a:xfrm>
                <a:prstGeom prst="donut">
                  <a:avLst>
                    <a:gd name="adj" fmla="val 11487"/>
                  </a:avLst>
                </a:prstGeom>
                <a:gradFill>
                  <a:gsLst>
                    <a:gs pos="52000">
                      <a:schemeClr val="accent4">
                        <a:lumMod val="60000"/>
                        <a:lumOff val="40000"/>
                      </a:schemeClr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accent4">
                        <a:lumMod val="5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ZoneTexte 35"/>
                <p:cNvSpPr txBox="1"/>
                <p:nvPr/>
              </p:nvSpPr>
              <p:spPr>
                <a:xfrm>
                  <a:off x="1893945" y="4390760"/>
                  <a:ext cx="10172479" cy="678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800" dirty="0" smtClean="0"/>
                    <a:t>Faciliter l’accès aux informations et réduire les délais de recherche</a:t>
                  </a:r>
                  <a:endParaRPr lang="fr-FR" sz="2800" dirty="0"/>
                </a:p>
              </p:txBody>
            </p:sp>
            <p:sp>
              <p:nvSpPr>
                <p:cNvPr id="40" name="Bouée 39"/>
                <p:cNvSpPr/>
                <p:nvPr/>
              </p:nvSpPr>
              <p:spPr>
                <a:xfrm>
                  <a:off x="1470495" y="5764161"/>
                  <a:ext cx="1011090" cy="992414"/>
                </a:xfrm>
                <a:prstGeom prst="donut">
                  <a:avLst>
                    <a:gd name="adj" fmla="val 11487"/>
                  </a:avLst>
                </a:prstGeom>
                <a:gradFill>
                  <a:gsLst>
                    <a:gs pos="52000">
                      <a:schemeClr val="accent4">
                        <a:lumMod val="60000"/>
                        <a:lumOff val="40000"/>
                      </a:schemeClr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accent4">
                        <a:lumMod val="5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9" name="Connecteur droit 48"/>
                <p:cNvCxnSpPr>
                  <a:stCxn id="40" idx="6"/>
                </p:cNvCxnSpPr>
                <p:nvPr/>
              </p:nvCxnSpPr>
              <p:spPr>
                <a:xfrm>
                  <a:off x="2481585" y="6260368"/>
                  <a:ext cx="8495650" cy="27013"/>
                </a:xfrm>
                <a:prstGeom prst="line">
                  <a:avLst/>
                </a:prstGeom>
                <a:ln w="47625">
                  <a:solidFill>
                    <a:schemeClr val="accent4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ZoneTexte 49"/>
                <p:cNvSpPr txBox="1"/>
                <p:nvPr/>
              </p:nvSpPr>
              <p:spPr>
                <a:xfrm>
                  <a:off x="2507981" y="5666282"/>
                  <a:ext cx="8552727" cy="6629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800" dirty="0" smtClean="0"/>
                    <a:t>Faciliter le contact entre le responsable et les stagiaires  </a:t>
                  </a:r>
                  <a:endParaRPr lang="fr-FR" sz="2800" dirty="0"/>
                </a:p>
              </p:txBody>
            </p:sp>
          </p:grpSp>
          <p:sp>
            <p:nvSpPr>
              <p:cNvPr id="59" name="Bouée 58"/>
              <p:cNvSpPr/>
              <p:nvPr/>
            </p:nvSpPr>
            <p:spPr>
              <a:xfrm>
                <a:off x="2066251" y="5774457"/>
                <a:ext cx="994745" cy="765515"/>
              </a:xfrm>
              <a:prstGeom prst="donut">
                <a:avLst>
                  <a:gd name="adj" fmla="val 11487"/>
                </a:avLst>
              </a:prstGeom>
              <a:gradFill>
                <a:gsLst>
                  <a:gs pos="52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Connecteur droit 59"/>
              <p:cNvCxnSpPr>
                <a:stCxn id="59" idx="6"/>
              </p:cNvCxnSpPr>
              <p:nvPr/>
            </p:nvCxnSpPr>
            <p:spPr>
              <a:xfrm>
                <a:off x="3060996" y="6157215"/>
                <a:ext cx="3822439" cy="0"/>
              </a:xfrm>
              <a:prstGeom prst="line">
                <a:avLst/>
              </a:prstGeom>
              <a:ln w="47625">
                <a:solidFill>
                  <a:schemeClr val="accent4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ZoneTexte 60"/>
              <p:cNvSpPr txBox="1"/>
              <p:nvPr/>
            </p:nvSpPr>
            <p:spPr>
              <a:xfrm>
                <a:off x="3082040" y="5678929"/>
                <a:ext cx="36242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 smtClean="0"/>
                  <a:t>Fournir des statistiques</a:t>
                </a:r>
                <a:endParaRPr lang="fr-FR" sz="2800" dirty="0"/>
              </a:p>
            </p:txBody>
          </p:sp>
        </p:grpSp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095" y="2092768"/>
              <a:ext cx="633803" cy="540000"/>
            </a:xfrm>
            <a:prstGeom prst="rect">
              <a:avLst/>
            </a:prstGeom>
          </p:spPr>
        </p:pic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09" y="3111585"/>
              <a:ext cx="650875" cy="430036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9425" y="5022850"/>
              <a:ext cx="590550" cy="483350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5623" y="5899579"/>
              <a:ext cx="562827" cy="562827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369" y="4103234"/>
              <a:ext cx="504000" cy="5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119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0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6893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" name="Groupe 16"/>
          <p:cNvGrpSpPr/>
          <p:nvPr>
            <p:custDataLst>
              <p:tags r:id="rId1"/>
            </p:custDataLst>
          </p:nvPr>
        </p:nvGrpSpPr>
        <p:grpSpPr>
          <a:xfrm>
            <a:off x="0" y="827475"/>
            <a:ext cx="3108029" cy="1009776"/>
            <a:chOff x="-149123" y="1048975"/>
            <a:chExt cx="3108029" cy="1009776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8" name="Groupe 17"/>
            <p:cNvGrpSpPr/>
            <p:nvPr/>
          </p:nvGrpSpPr>
          <p:grpSpPr>
            <a:xfrm>
              <a:off x="-149123" y="1048975"/>
              <a:ext cx="3108029" cy="1009776"/>
              <a:chOff x="-149123" y="1048975"/>
              <a:chExt cx="3108029" cy="1009776"/>
            </a:xfrm>
            <a:grpFill/>
          </p:grpSpPr>
          <p:sp>
            <p:nvSpPr>
              <p:cNvPr id="20" name="Rectangle à coins arrondis 19"/>
              <p:cNvSpPr/>
              <p:nvPr/>
            </p:nvSpPr>
            <p:spPr>
              <a:xfrm rot="2795645">
                <a:off x="2081185" y="1048975"/>
                <a:ext cx="877721" cy="87772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-149123" y="1206343"/>
                <a:ext cx="2673824" cy="85240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9" name="ZoneTexte 18"/>
            <p:cNvSpPr txBox="1"/>
            <p:nvPr/>
          </p:nvSpPr>
          <p:spPr>
            <a:xfrm>
              <a:off x="267760" y="1294922"/>
              <a:ext cx="2256941" cy="707886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fr-FR" sz="4000" b="1" dirty="0" smtClean="0">
                  <a:solidFill>
                    <a:schemeClr val="bg1"/>
                  </a:solidFill>
                  <a:latin typeface="Bariol Regular" panose="02000506040000020003" pitchFamily="50" charset="0"/>
                </a:rPr>
                <a:t>Acteurs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ectangle 21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1102425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>
            <p:custDataLst>
              <p:tags r:id="rId3"/>
            </p:custDataLst>
          </p:nvPr>
        </p:nvSpPr>
        <p:spPr>
          <a:xfrm>
            <a:off x="10748305" y="-281108"/>
            <a:ext cx="748717" cy="1569660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bg1"/>
                </a:solidFill>
                <a:latin typeface="Bariol Regular" panose="02000506040000020003" pitchFamily="50" charset="0"/>
              </a:rPr>
              <a:t>1</a:t>
            </a:r>
          </a:p>
        </p:txBody>
      </p:sp>
      <p:grpSp>
        <p:nvGrpSpPr>
          <p:cNvPr id="25" name="Groupe 24"/>
          <p:cNvGrpSpPr/>
          <p:nvPr>
            <p:custDataLst>
              <p:tags r:id="rId4"/>
            </p:custDataLst>
          </p:nvPr>
        </p:nvGrpSpPr>
        <p:grpSpPr>
          <a:xfrm>
            <a:off x="11194063" y="6025061"/>
            <a:ext cx="1024830" cy="733382"/>
            <a:chOff x="11194063" y="6025061"/>
            <a:chExt cx="1024830" cy="733382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26" name="Freeform 59"/>
            <p:cNvSpPr>
              <a:spLocks/>
            </p:cNvSpPr>
            <p:nvPr/>
          </p:nvSpPr>
          <p:spPr bwMode="auto">
            <a:xfrm rot="10800000">
              <a:off x="11654724" y="6090331"/>
              <a:ext cx="564169" cy="598342"/>
            </a:xfrm>
            <a:custGeom>
              <a:avLst/>
              <a:gdLst>
                <a:gd name="T0" fmla="*/ 2397 w 2397"/>
                <a:gd name="T1" fmla="*/ 737 h 898"/>
                <a:gd name="T2" fmla="*/ 2280 w 2397"/>
                <a:gd name="T3" fmla="*/ 737 h 898"/>
                <a:gd name="T4" fmla="*/ 653 w 2397"/>
                <a:gd name="T5" fmla="*/ 737 h 898"/>
                <a:gd name="T6" fmla="*/ 537 w 2397"/>
                <a:gd name="T7" fmla="*/ 737 h 898"/>
                <a:gd name="T8" fmla="*/ 321 w 2397"/>
                <a:gd name="T9" fmla="*/ 761 h 898"/>
                <a:gd name="T10" fmla="*/ 0 w 2397"/>
                <a:gd name="T11" fmla="*/ 898 h 898"/>
                <a:gd name="T12" fmla="*/ 0 w 2397"/>
                <a:gd name="T13" fmla="*/ 0 h 898"/>
                <a:gd name="T14" fmla="*/ 321 w 2397"/>
                <a:gd name="T15" fmla="*/ 128 h 898"/>
                <a:gd name="T16" fmla="*/ 537 w 2397"/>
                <a:gd name="T17" fmla="*/ 148 h 898"/>
                <a:gd name="T18" fmla="*/ 653 w 2397"/>
                <a:gd name="T19" fmla="*/ 148 h 898"/>
                <a:gd name="T20" fmla="*/ 2280 w 2397"/>
                <a:gd name="T21" fmla="*/ 148 h 898"/>
                <a:gd name="T22" fmla="*/ 2397 w 2397"/>
                <a:gd name="T23" fmla="*/ 148 h 898"/>
                <a:gd name="T24" fmla="*/ 2397 w 2397"/>
                <a:gd name="T25" fmla="*/ 737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97" h="898">
                  <a:moveTo>
                    <a:pt x="2397" y="737"/>
                  </a:moveTo>
                  <a:cubicBezTo>
                    <a:pt x="2374" y="737"/>
                    <a:pt x="2333" y="737"/>
                    <a:pt x="2280" y="737"/>
                  </a:cubicBezTo>
                  <a:cubicBezTo>
                    <a:pt x="2280" y="737"/>
                    <a:pt x="1071" y="737"/>
                    <a:pt x="653" y="737"/>
                  </a:cubicBezTo>
                  <a:cubicBezTo>
                    <a:pt x="600" y="737"/>
                    <a:pt x="560" y="737"/>
                    <a:pt x="537" y="737"/>
                  </a:cubicBezTo>
                  <a:cubicBezTo>
                    <a:pt x="346" y="737"/>
                    <a:pt x="321" y="761"/>
                    <a:pt x="321" y="761"/>
                  </a:cubicBezTo>
                  <a:cubicBezTo>
                    <a:pt x="0" y="898"/>
                    <a:pt x="0" y="898"/>
                    <a:pt x="0" y="8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21" y="128"/>
                    <a:pt x="346" y="148"/>
                    <a:pt x="537" y="148"/>
                  </a:cubicBezTo>
                  <a:cubicBezTo>
                    <a:pt x="560" y="148"/>
                    <a:pt x="600" y="148"/>
                    <a:pt x="653" y="148"/>
                  </a:cubicBezTo>
                  <a:cubicBezTo>
                    <a:pt x="1071" y="148"/>
                    <a:pt x="2280" y="148"/>
                    <a:pt x="2280" y="148"/>
                  </a:cubicBezTo>
                  <a:cubicBezTo>
                    <a:pt x="2333" y="148"/>
                    <a:pt x="2374" y="148"/>
                    <a:pt x="2397" y="148"/>
                  </a:cubicBezTo>
                  <a:cubicBezTo>
                    <a:pt x="2397" y="737"/>
                    <a:pt x="2397" y="737"/>
                    <a:pt x="2397" y="7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à coins arrondis 26"/>
            <p:cNvSpPr/>
            <p:nvPr/>
          </p:nvSpPr>
          <p:spPr>
            <a:xfrm rot="2795645">
              <a:off x="11194063" y="6025061"/>
              <a:ext cx="733382" cy="7333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à coins arrondis 27"/>
            <p:cNvSpPr/>
            <p:nvPr/>
          </p:nvSpPr>
          <p:spPr>
            <a:xfrm rot="2795645">
              <a:off x="11276155" y="6101197"/>
              <a:ext cx="572898" cy="5728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1317582" y="6195266"/>
              <a:ext cx="55510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228E89"/>
                  </a:solidFill>
                  <a:latin typeface="Bariol Regular" panose="02000506040000020003" pitchFamily="50" charset="0"/>
                </a:rPr>
                <a:t>04</a:t>
              </a:r>
              <a:endParaRPr lang="fr-FR" sz="1600" b="1" dirty="0">
                <a:solidFill>
                  <a:srgbClr val="228E89"/>
                </a:solidFill>
                <a:latin typeface="Bariol Regular" panose="02000506040000020003" pitchFamily="50" charset="0"/>
              </a:endParaRPr>
            </a:p>
          </p:txBody>
        </p:sp>
      </p:grpSp>
      <p:sp>
        <p:nvSpPr>
          <p:cNvPr id="30" name="Ellipse 29"/>
          <p:cNvSpPr/>
          <p:nvPr/>
        </p:nvSpPr>
        <p:spPr>
          <a:xfrm>
            <a:off x="8515351" y="-105645"/>
            <a:ext cx="1348352" cy="13999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à coins arrondis 30"/>
          <p:cNvSpPr/>
          <p:nvPr>
            <p:custDataLst>
              <p:tags r:id="rId5"/>
            </p:custDataLst>
          </p:nvPr>
        </p:nvSpPr>
        <p:spPr>
          <a:xfrm rot="2827879">
            <a:off x="8676223" y="56746"/>
            <a:ext cx="1051087" cy="1059843"/>
          </a:xfrm>
          <a:prstGeom prst="roundRect">
            <a:avLst>
              <a:gd name="adj" fmla="val 50000"/>
            </a:avLst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939" y="230840"/>
            <a:ext cx="711653" cy="71165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33" name="ZoneTexte 32"/>
          <p:cNvSpPr txBox="1"/>
          <p:nvPr>
            <p:custDataLst>
              <p:tags r:id="rId7"/>
            </p:custDataLst>
          </p:nvPr>
        </p:nvSpPr>
        <p:spPr>
          <a:xfrm>
            <a:off x="575372" y="34323"/>
            <a:ext cx="4204769" cy="101566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O</a:t>
            </a:r>
            <a:r>
              <a:rPr lang="fr-FR" sz="6000" b="1" dirty="0" smtClean="0">
                <a:solidFill>
                  <a:schemeClr val="bg1"/>
                </a:solidFill>
                <a:latin typeface="Bariol Regular" panose="02000506040000020003" pitchFamily="50" charset="0"/>
              </a:rPr>
              <a:t>bjectifs</a:t>
            </a:r>
            <a:endParaRPr lang="fr-FR" sz="6000" b="1" dirty="0">
              <a:solidFill>
                <a:schemeClr val="bg1"/>
              </a:solidFill>
              <a:latin typeface="Bariol Regular" panose="0200050604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5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26126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1408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</p:pic>
      <p:sp>
        <p:nvSpPr>
          <p:cNvPr id="17" name="Rectangle 16"/>
          <p:cNvSpPr/>
          <p:nvPr/>
        </p:nvSpPr>
        <p:spPr>
          <a:xfrm>
            <a:off x="0" y="13063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/>
          <p:cNvGrpSpPr/>
          <p:nvPr/>
        </p:nvGrpSpPr>
        <p:grpSpPr>
          <a:xfrm>
            <a:off x="3128726" y="1833396"/>
            <a:ext cx="8868359" cy="1713345"/>
            <a:chOff x="3970193" y="1800408"/>
            <a:chExt cx="8041934" cy="1713345"/>
          </a:xfrm>
        </p:grpSpPr>
        <p:sp>
          <p:nvSpPr>
            <p:cNvPr id="19" name="Rectangle 18"/>
            <p:cNvSpPr/>
            <p:nvPr/>
          </p:nvSpPr>
          <p:spPr>
            <a:xfrm>
              <a:off x="3970193" y="1800408"/>
              <a:ext cx="7855527" cy="17133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166639" y="2113972"/>
              <a:ext cx="78454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200" b="1" dirty="0" smtClean="0">
                  <a:solidFill>
                    <a:schemeClr val="accent1">
                      <a:lumMod val="75000"/>
                    </a:schemeClr>
                  </a:solidFill>
                </a:rPr>
                <a:t> Conception</a:t>
              </a:r>
              <a:endParaRPr lang="fr-FR" sz="7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Image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8082105" y="-1604215"/>
            <a:ext cx="13447549" cy="10464800"/>
          </a:xfrm>
          <a:prstGeom prst="rect">
            <a:avLst/>
          </a:prstGeom>
        </p:spPr>
      </p:pic>
      <p:grpSp>
        <p:nvGrpSpPr>
          <p:cNvPr id="21" name="Groupe 20"/>
          <p:cNvGrpSpPr/>
          <p:nvPr/>
        </p:nvGrpSpPr>
        <p:grpSpPr>
          <a:xfrm>
            <a:off x="794235" y="1276906"/>
            <a:ext cx="2590800" cy="2826327"/>
            <a:chOff x="1632857" y="1240165"/>
            <a:chExt cx="2590800" cy="2826327"/>
          </a:xfrm>
        </p:grpSpPr>
        <p:sp>
          <p:nvSpPr>
            <p:cNvPr id="22" name="Ellipse 21"/>
            <p:cNvSpPr/>
            <p:nvPr/>
          </p:nvSpPr>
          <p:spPr>
            <a:xfrm>
              <a:off x="1632857" y="1240165"/>
              <a:ext cx="2590800" cy="282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889166" y="1586528"/>
              <a:ext cx="2078182" cy="21336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5000"/>
                    <a:lumOff val="95000"/>
                    <a:alpha val="23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93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7" name="Image 26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59" y="1914840"/>
            <a:ext cx="1642552" cy="14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4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6893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" name="Groupe 8"/>
          <p:cNvGrpSpPr/>
          <p:nvPr>
            <p:custDataLst>
              <p:tags r:id="rId1"/>
            </p:custDataLst>
          </p:nvPr>
        </p:nvGrpSpPr>
        <p:grpSpPr>
          <a:xfrm>
            <a:off x="0" y="827475"/>
            <a:ext cx="3108029" cy="1009776"/>
            <a:chOff x="-149123" y="1048975"/>
            <a:chExt cx="3108029" cy="1009776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0" name="Groupe 9"/>
            <p:cNvGrpSpPr/>
            <p:nvPr/>
          </p:nvGrpSpPr>
          <p:grpSpPr>
            <a:xfrm>
              <a:off x="-149123" y="1048975"/>
              <a:ext cx="3108029" cy="1009776"/>
              <a:chOff x="-149123" y="1048975"/>
              <a:chExt cx="3108029" cy="1009776"/>
            </a:xfrm>
            <a:grpFill/>
          </p:grpSpPr>
          <p:sp>
            <p:nvSpPr>
              <p:cNvPr id="12" name="Rectangle à coins arrondis 11"/>
              <p:cNvSpPr/>
              <p:nvPr/>
            </p:nvSpPr>
            <p:spPr>
              <a:xfrm rot="2795645">
                <a:off x="2081185" y="1048975"/>
                <a:ext cx="877721" cy="87772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-149123" y="1206343"/>
                <a:ext cx="2673824" cy="85240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267760" y="1294922"/>
              <a:ext cx="2256941" cy="707886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fr-FR" sz="4000" b="1" dirty="0">
                  <a:solidFill>
                    <a:schemeClr val="bg1"/>
                  </a:solidFill>
                  <a:latin typeface="Bariol Regular" panose="02000506040000020003" pitchFamily="50" charset="0"/>
                </a:rPr>
                <a:t>Contexte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1102425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>
            <p:custDataLst>
              <p:tags r:id="rId3"/>
            </p:custDataLst>
          </p:nvPr>
        </p:nvSpPr>
        <p:spPr>
          <a:xfrm>
            <a:off x="10748305" y="-281108"/>
            <a:ext cx="748717" cy="1569660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bg1"/>
                </a:solidFill>
                <a:latin typeface="Bariol Regular" panose="02000506040000020003" pitchFamily="50" charset="0"/>
              </a:rPr>
              <a:t>1</a:t>
            </a:r>
          </a:p>
        </p:txBody>
      </p:sp>
      <p:sp>
        <p:nvSpPr>
          <p:cNvPr id="16" name="ZoneTexte 15"/>
          <p:cNvSpPr txBox="1"/>
          <p:nvPr>
            <p:custDataLst>
              <p:tags r:id="rId4"/>
            </p:custDataLst>
          </p:nvPr>
        </p:nvSpPr>
        <p:spPr>
          <a:xfrm>
            <a:off x="575372" y="34323"/>
            <a:ext cx="4204769" cy="101566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I</a:t>
            </a:r>
            <a:r>
              <a:rPr lang="fr-FR" sz="6000" b="1" dirty="0" smtClean="0">
                <a:solidFill>
                  <a:schemeClr val="bg1"/>
                </a:solidFill>
                <a:latin typeface="Bariol Regular" panose="02000506040000020003" pitchFamily="50" charset="0"/>
              </a:rPr>
              <a:t>ntroduction</a:t>
            </a:r>
            <a:endParaRPr lang="fr-FR" sz="6000" b="1" dirty="0">
              <a:solidFill>
                <a:schemeClr val="bg1"/>
              </a:solidFill>
              <a:latin typeface="Bariol Regular" panose="02000506040000020003" pitchFamily="50" charset="0"/>
            </a:endParaRPr>
          </a:p>
        </p:txBody>
      </p:sp>
      <p:grpSp>
        <p:nvGrpSpPr>
          <p:cNvPr id="17" name="Groupe 16"/>
          <p:cNvGrpSpPr/>
          <p:nvPr>
            <p:custDataLst>
              <p:tags r:id="rId5"/>
            </p:custDataLst>
          </p:nvPr>
        </p:nvGrpSpPr>
        <p:grpSpPr>
          <a:xfrm>
            <a:off x="11194063" y="6025061"/>
            <a:ext cx="1024830" cy="733382"/>
            <a:chOff x="11194063" y="6025061"/>
            <a:chExt cx="1024830" cy="733382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18" name="Freeform 59"/>
            <p:cNvSpPr>
              <a:spLocks/>
            </p:cNvSpPr>
            <p:nvPr/>
          </p:nvSpPr>
          <p:spPr bwMode="auto">
            <a:xfrm rot="10800000">
              <a:off x="11654724" y="6090331"/>
              <a:ext cx="564169" cy="598342"/>
            </a:xfrm>
            <a:custGeom>
              <a:avLst/>
              <a:gdLst>
                <a:gd name="T0" fmla="*/ 2397 w 2397"/>
                <a:gd name="T1" fmla="*/ 737 h 898"/>
                <a:gd name="T2" fmla="*/ 2280 w 2397"/>
                <a:gd name="T3" fmla="*/ 737 h 898"/>
                <a:gd name="T4" fmla="*/ 653 w 2397"/>
                <a:gd name="T5" fmla="*/ 737 h 898"/>
                <a:gd name="T6" fmla="*/ 537 w 2397"/>
                <a:gd name="T7" fmla="*/ 737 h 898"/>
                <a:gd name="T8" fmla="*/ 321 w 2397"/>
                <a:gd name="T9" fmla="*/ 761 h 898"/>
                <a:gd name="T10" fmla="*/ 0 w 2397"/>
                <a:gd name="T11" fmla="*/ 898 h 898"/>
                <a:gd name="T12" fmla="*/ 0 w 2397"/>
                <a:gd name="T13" fmla="*/ 0 h 898"/>
                <a:gd name="T14" fmla="*/ 321 w 2397"/>
                <a:gd name="T15" fmla="*/ 128 h 898"/>
                <a:gd name="T16" fmla="*/ 537 w 2397"/>
                <a:gd name="T17" fmla="*/ 148 h 898"/>
                <a:gd name="T18" fmla="*/ 653 w 2397"/>
                <a:gd name="T19" fmla="*/ 148 h 898"/>
                <a:gd name="T20" fmla="*/ 2280 w 2397"/>
                <a:gd name="T21" fmla="*/ 148 h 898"/>
                <a:gd name="T22" fmla="*/ 2397 w 2397"/>
                <a:gd name="T23" fmla="*/ 148 h 898"/>
                <a:gd name="T24" fmla="*/ 2397 w 2397"/>
                <a:gd name="T25" fmla="*/ 737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97" h="898">
                  <a:moveTo>
                    <a:pt x="2397" y="737"/>
                  </a:moveTo>
                  <a:cubicBezTo>
                    <a:pt x="2374" y="737"/>
                    <a:pt x="2333" y="737"/>
                    <a:pt x="2280" y="737"/>
                  </a:cubicBezTo>
                  <a:cubicBezTo>
                    <a:pt x="2280" y="737"/>
                    <a:pt x="1071" y="737"/>
                    <a:pt x="653" y="737"/>
                  </a:cubicBezTo>
                  <a:cubicBezTo>
                    <a:pt x="600" y="737"/>
                    <a:pt x="560" y="737"/>
                    <a:pt x="537" y="737"/>
                  </a:cubicBezTo>
                  <a:cubicBezTo>
                    <a:pt x="346" y="737"/>
                    <a:pt x="321" y="761"/>
                    <a:pt x="321" y="761"/>
                  </a:cubicBezTo>
                  <a:cubicBezTo>
                    <a:pt x="0" y="898"/>
                    <a:pt x="0" y="898"/>
                    <a:pt x="0" y="8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21" y="128"/>
                    <a:pt x="346" y="148"/>
                    <a:pt x="537" y="148"/>
                  </a:cubicBezTo>
                  <a:cubicBezTo>
                    <a:pt x="560" y="148"/>
                    <a:pt x="600" y="148"/>
                    <a:pt x="653" y="148"/>
                  </a:cubicBezTo>
                  <a:cubicBezTo>
                    <a:pt x="1071" y="148"/>
                    <a:pt x="2280" y="148"/>
                    <a:pt x="2280" y="148"/>
                  </a:cubicBezTo>
                  <a:cubicBezTo>
                    <a:pt x="2333" y="148"/>
                    <a:pt x="2374" y="148"/>
                    <a:pt x="2397" y="148"/>
                  </a:cubicBezTo>
                  <a:cubicBezTo>
                    <a:pt x="2397" y="737"/>
                    <a:pt x="2397" y="737"/>
                    <a:pt x="2397" y="7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à coins arrondis 18"/>
            <p:cNvSpPr/>
            <p:nvPr/>
          </p:nvSpPr>
          <p:spPr>
            <a:xfrm rot="2795645">
              <a:off x="11194063" y="6025061"/>
              <a:ext cx="733382" cy="7333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à coins arrondis 19"/>
            <p:cNvSpPr/>
            <p:nvPr/>
          </p:nvSpPr>
          <p:spPr>
            <a:xfrm rot="2795645">
              <a:off x="11276155" y="6101197"/>
              <a:ext cx="572898" cy="5728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11317582" y="6195266"/>
              <a:ext cx="55510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228E89"/>
                  </a:solidFill>
                  <a:latin typeface="Bariol Regular" panose="02000506040000020003" pitchFamily="50" charset="0"/>
                </a:rPr>
                <a:t>04</a:t>
              </a:r>
              <a:endParaRPr lang="fr-FR" sz="1600" b="1" dirty="0">
                <a:solidFill>
                  <a:srgbClr val="228E89"/>
                </a:solidFill>
                <a:latin typeface="Bariol Regular" panose="02000506040000020003" pitchFamily="50" charset="0"/>
              </a:endParaRPr>
            </a:p>
          </p:txBody>
        </p:sp>
      </p:grpSp>
      <p:sp>
        <p:nvSpPr>
          <p:cNvPr id="22" name="Ellipse 21"/>
          <p:cNvSpPr/>
          <p:nvPr/>
        </p:nvSpPr>
        <p:spPr>
          <a:xfrm>
            <a:off x="8515351" y="-105645"/>
            <a:ext cx="1348352" cy="13999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>
            <p:custDataLst>
              <p:tags r:id="rId6"/>
            </p:custDataLst>
          </p:nvPr>
        </p:nvSpPr>
        <p:spPr>
          <a:xfrm rot="2827879">
            <a:off x="8676223" y="56746"/>
            <a:ext cx="1051087" cy="1059843"/>
          </a:xfrm>
          <a:prstGeom prst="roundRect">
            <a:avLst>
              <a:gd name="adj" fmla="val 50000"/>
            </a:avLst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939" y="230840"/>
            <a:ext cx="711653" cy="71165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25" name="Titre 1"/>
          <p:cNvSpPr txBox="1">
            <a:spLocks/>
          </p:cNvSpPr>
          <p:nvPr/>
        </p:nvSpPr>
        <p:spPr>
          <a:xfrm>
            <a:off x="1451948" y="1837251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itchFamily="34" charset="0"/>
              <a:buChar char="•"/>
            </a:pPr>
            <a:r>
              <a:rPr lang="en-US" sz="4000" dirty="0" smtClean="0"/>
              <a:t>Les </a:t>
            </a:r>
            <a:r>
              <a:rPr lang="en-US" sz="4000" dirty="0" err="1" smtClean="0"/>
              <a:t>principaux</a:t>
            </a:r>
            <a:r>
              <a:rPr lang="en-US" sz="4000" dirty="0" smtClean="0"/>
              <a:t> </a:t>
            </a:r>
            <a:r>
              <a:rPr lang="en-US" sz="4000" dirty="0" err="1" smtClean="0"/>
              <a:t>acteurs</a:t>
            </a:r>
            <a:r>
              <a:rPr lang="en-US" sz="4000" dirty="0" smtClean="0"/>
              <a:t> du </a:t>
            </a:r>
            <a:r>
              <a:rPr lang="en-US" sz="4000" dirty="0" err="1" smtClean="0"/>
              <a:t>système</a:t>
            </a:r>
            <a:endParaRPr lang="fr-FR" sz="4000" dirty="0"/>
          </a:p>
        </p:txBody>
      </p:sp>
      <p:pic>
        <p:nvPicPr>
          <p:cNvPr id="26" name="Picture 2" descr="G:\Captur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2617076"/>
            <a:ext cx="2602659" cy="39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6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6893" y="52131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" name="Groupe 8"/>
          <p:cNvGrpSpPr/>
          <p:nvPr>
            <p:custDataLst>
              <p:tags r:id="rId1"/>
            </p:custDataLst>
          </p:nvPr>
        </p:nvGrpSpPr>
        <p:grpSpPr>
          <a:xfrm>
            <a:off x="0" y="827475"/>
            <a:ext cx="3108029" cy="1009776"/>
            <a:chOff x="-149123" y="1048975"/>
            <a:chExt cx="3108029" cy="1009776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0" name="Groupe 9"/>
            <p:cNvGrpSpPr/>
            <p:nvPr/>
          </p:nvGrpSpPr>
          <p:grpSpPr>
            <a:xfrm>
              <a:off x="-149123" y="1048975"/>
              <a:ext cx="3108029" cy="1009776"/>
              <a:chOff x="-149123" y="1048975"/>
              <a:chExt cx="3108029" cy="1009776"/>
            </a:xfrm>
            <a:grpFill/>
          </p:grpSpPr>
          <p:sp>
            <p:nvSpPr>
              <p:cNvPr id="12" name="Rectangle à coins arrondis 11"/>
              <p:cNvSpPr/>
              <p:nvPr/>
            </p:nvSpPr>
            <p:spPr>
              <a:xfrm rot="2795645">
                <a:off x="2081185" y="1048975"/>
                <a:ext cx="877721" cy="87772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-149123" y="1206343"/>
                <a:ext cx="2673824" cy="85240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267760" y="1294922"/>
              <a:ext cx="2256941" cy="707886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fr-FR" sz="4000" b="1" dirty="0">
                  <a:solidFill>
                    <a:schemeClr val="bg1"/>
                  </a:solidFill>
                  <a:latin typeface="Bariol Regular" panose="02000506040000020003" pitchFamily="50" charset="0"/>
                </a:rPr>
                <a:t>Contexte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1102425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>
            <p:custDataLst>
              <p:tags r:id="rId3"/>
            </p:custDataLst>
          </p:nvPr>
        </p:nvSpPr>
        <p:spPr>
          <a:xfrm>
            <a:off x="10748305" y="-281108"/>
            <a:ext cx="748717" cy="1569660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bg1"/>
                </a:solidFill>
                <a:latin typeface="Bariol Regular" panose="02000506040000020003" pitchFamily="50" charset="0"/>
              </a:rPr>
              <a:t>1</a:t>
            </a:r>
          </a:p>
        </p:txBody>
      </p:sp>
      <p:sp>
        <p:nvSpPr>
          <p:cNvPr id="16" name="ZoneTexte 15"/>
          <p:cNvSpPr txBox="1"/>
          <p:nvPr>
            <p:custDataLst>
              <p:tags r:id="rId4"/>
            </p:custDataLst>
          </p:nvPr>
        </p:nvSpPr>
        <p:spPr>
          <a:xfrm>
            <a:off x="575372" y="34323"/>
            <a:ext cx="4204769" cy="101566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I</a:t>
            </a:r>
            <a:r>
              <a:rPr lang="fr-FR" sz="6000" b="1" dirty="0" smtClean="0">
                <a:solidFill>
                  <a:schemeClr val="bg1"/>
                </a:solidFill>
                <a:latin typeface="Bariol Regular" panose="02000506040000020003" pitchFamily="50" charset="0"/>
              </a:rPr>
              <a:t>ntroduction</a:t>
            </a:r>
            <a:endParaRPr lang="fr-FR" sz="6000" b="1" dirty="0">
              <a:solidFill>
                <a:schemeClr val="bg1"/>
              </a:solidFill>
              <a:latin typeface="Bariol Regular" panose="02000506040000020003" pitchFamily="50" charset="0"/>
            </a:endParaRPr>
          </a:p>
        </p:txBody>
      </p:sp>
      <p:grpSp>
        <p:nvGrpSpPr>
          <p:cNvPr id="17" name="Groupe 16"/>
          <p:cNvGrpSpPr/>
          <p:nvPr>
            <p:custDataLst>
              <p:tags r:id="rId5"/>
            </p:custDataLst>
          </p:nvPr>
        </p:nvGrpSpPr>
        <p:grpSpPr>
          <a:xfrm>
            <a:off x="11194063" y="6025061"/>
            <a:ext cx="1024830" cy="733382"/>
            <a:chOff x="11194063" y="6025061"/>
            <a:chExt cx="1024830" cy="733382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18" name="Freeform 59"/>
            <p:cNvSpPr>
              <a:spLocks/>
            </p:cNvSpPr>
            <p:nvPr/>
          </p:nvSpPr>
          <p:spPr bwMode="auto">
            <a:xfrm rot="10800000">
              <a:off x="11654724" y="6090331"/>
              <a:ext cx="564169" cy="598342"/>
            </a:xfrm>
            <a:custGeom>
              <a:avLst/>
              <a:gdLst>
                <a:gd name="T0" fmla="*/ 2397 w 2397"/>
                <a:gd name="T1" fmla="*/ 737 h 898"/>
                <a:gd name="T2" fmla="*/ 2280 w 2397"/>
                <a:gd name="T3" fmla="*/ 737 h 898"/>
                <a:gd name="T4" fmla="*/ 653 w 2397"/>
                <a:gd name="T5" fmla="*/ 737 h 898"/>
                <a:gd name="T6" fmla="*/ 537 w 2397"/>
                <a:gd name="T7" fmla="*/ 737 h 898"/>
                <a:gd name="T8" fmla="*/ 321 w 2397"/>
                <a:gd name="T9" fmla="*/ 761 h 898"/>
                <a:gd name="T10" fmla="*/ 0 w 2397"/>
                <a:gd name="T11" fmla="*/ 898 h 898"/>
                <a:gd name="T12" fmla="*/ 0 w 2397"/>
                <a:gd name="T13" fmla="*/ 0 h 898"/>
                <a:gd name="T14" fmla="*/ 321 w 2397"/>
                <a:gd name="T15" fmla="*/ 128 h 898"/>
                <a:gd name="T16" fmla="*/ 537 w 2397"/>
                <a:gd name="T17" fmla="*/ 148 h 898"/>
                <a:gd name="T18" fmla="*/ 653 w 2397"/>
                <a:gd name="T19" fmla="*/ 148 h 898"/>
                <a:gd name="T20" fmla="*/ 2280 w 2397"/>
                <a:gd name="T21" fmla="*/ 148 h 898"/>
                <a:gd name="T22" fmla="*/ 2397 w 2397"/>
                <a:gd name="T23" fmla="*/ 148 h 898"/>
                <a:gd name="T24" fmla="*/ 2397 w 2397"/>
                <a:gd name="T25" fmla="*/ 737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97" h="898">
                  <a:moveTo>
                    <a:pt x="2397" y="737"/>
                  </a:moveTo>
                  <a:cubicBezTo>
                    <a:pt x="2374" y="737"/>
                    <a:pt x="2333" y="737"/>
                    <a:pt x="2280" y="737"/>
                  </a:cubicBezTo>
                  <a:cubicBezTo>
                    <a:pt x="2280" y="737"/>
                    <a:pt x="1071" y="737"/>
                    <a:pt x="653" y="737"/>
                  </a:cubicBezTo>
                  <a:cubicBezTo>
                    <a:pt x="600" y="737"/>
                    <a:pt x="560" y="737"/>
                    <a:pt x="537" y="737"/>
                  </a:cubicBezTo>
                  <a:cubicBezTo>
                    <a:pt x="346" y="737"/>
                    <a:pt x="321" y="761"/>
                    <a:pt x="321" y="761"/>
                  </a:cubicBezTo>
                  <a:cubicBezTo>
                    <a:pt x="0" y="898"/>
                    <a:pt x="0" y="898"/>
                    <a:pt x="0" y="8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21" y="128"/>
                    <a:pt x="346" y="148"/>
                    <a:pt x="537" y="148"/>
                  </a:cubicBezTo>
                  <a:cubicBezTo>
                    <a:pt x="560" y="148"/>
                    <a:pt x="600" y="148"/>
                    <a:pt x="653" y="148"/>
                  </a:cubicBezTo>
                  <a:cubicBezTo>
                    <a:pt x="1071" y="148"/>
                    <a:pt x="2280" y="148"/>
                    <a:pt x="2280" y="148"/>
                  </a:cubicBezTo>
                  <a:cubicBezTo>
                    <a:pt x="2333" y="148"/>
                    <a:pt x="2374" y="148"/>
                    <a:pt x="2397" y="148"/>
                  </a:cubicBezTo>
                  <a:cubicBezTo>
                    <a:pt x="2397" y="737"/>
                    <a:pt x="2397" y="737"/>
                    <a:pt x="2397" y="7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à coins arrondis 18"/>
            <p:cNvSpPr/>
            <p:nvPr/>
          </p:nvSpPr>
          <p:spPr>
            <a:xfrm rot="2795645">
              <a:off x="11194063" y="6025061"/>
              <a:ext cx="733382" cy="7333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à coins arrondis 19"/>
            <p:cNvSpPr/>
            <p:nvPr/>
          </p:nvSpPr>
          <p:spPr>
            <a:xfrm rot="2795645">
              <a:off x="11276155" y="6101197"/>
              <a:ext cx="572898" cy="5728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11317582" y="6195266"/>
              <a:ext cx="55510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228E89"/>
                  </a:solidFill>
                  <a:latin typeface="Bariol Regular" panose="02000506040000020003" pitchFamily="50" charset="0"/>
                </a:rPr>
                <a:t>04</a:t>
              </a:r>
              <a:endParaRPr lang="fr-FR" sz="1600" b="1" dirty="0">
                <a:solidFill>
                  <a:srgbClr val="228E89"/>
                </a:solidFill>
                <a:latin typeface="Bariol Regular" panose="02000506040000020003" pitchFamily="50" charset="0"/>
              </a:endParaRPr>
            </a:p>
          </p:txBody>
        </p:sp>
      </p:grpSp>
      <p:sp>
        <p:nvSpPr>
          <p:cNvPr id="22" name="Ellipse 21"/>
          <p:cNvSpPr/>
          <p:nvPr/>
        </p:nvSpPr>
        <p:spPr>
          <a:xfrm>
            <a:off x="8515351" y="-105645"/>
            <a:ext cx="1348352" cy="13999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>
            <p:custDataLst>
              <p:tags r:id="rId6"/>
            </p:custDataLst>
          </p:nvPr>
        </p:nvSpPr>
        <p:spPr>
          <a:xfrm rot="2827879">
            <a:off x="8676223" y="56746"/>
            <a:ext cx="1051087" cy="1059843"/>
          </a:xfrm>
          <a:prstGeom prst="roundRect">
            <a:avLst>
              <a:gd name="adj" fmla="val 50000"/>
            </a:avLst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939" y="230840"/>
            <a:ext cx="711653" cy="71165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25" name="Titre 1"/>
          <p:cNvSpPr txBox="1">
            <a:spLocks/>
          </p:cNvSpPr>
          <p:nvPr/>
        </p:nvSpPr>
        <p:spPr>
          <a:xfrm>
            <a:off x="2620036" y="1556951"/>
            <a:ext cx="7772676" cy="9795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itchFamily="34" charset="0"/>
              <a:buChar char="•"/>
            </a:pPr>
            <a:r>
              <a:rPr lang="en-US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Besoins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fonctionnels</a:t>
            </a:r>
            <a:endParaRPr lang="fr-FR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graphicFrame>
        <p:nvGraphicFramePr>
          <p:cNvPr id="26" name="Espace réservé du contenu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622826"/>
              </p:ext>
            </p:extLst>
          </p:nvPr>
        </p:nvGraphicFramePr>
        <p:xfrm>
          <a:off x="2064182" y="2293581"/>
          <a:ext cx="7898926" cy="4271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90962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0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26893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6" name="Groupe 25"/>
          <p:cNvGrpSpPr/>
          <p:nvPr>
            <p:custDataLst>
              <p:tags r:id="rId1"/>
            </p:custDataLst>
          </p:nvPr>
        </p:nvGrpSpPr>
        <p:grpSpPr>
          <a:xfrm>
            <a:off x="0" y="827475"/>
            <a:ext cx="3108029" cy="1009776"/>
            <a:chOff x="-149123" y="1048975"/>
            <a:chExt cx="3108029" cy="1009776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27" name="Groupe 26"/>
            <p:cNvGrpSpPr/>
            <p:nvPr/>
          </p:nvGrpSpPr>
          <p:grpSpPr>
            <a:xfrm>
              <a:off x="-149123" y="1048975"/>
              <a:ext cx="3108029" cy="1009776"/>
              <a:chOff x="-149123" y="1048975"/>
              <a:chExt cx="3108029" cy="1009776"/>
            </a:xfrm>
            <a:grpFill/>
          </p:grpSpPr>
          <p:sp>
            <p:nvSpPr>
              <p:cNvPr id="29" name="Rectangle à coins arrondis 28"/>
              <p:cNvSpPr/>
              <p:nvPr/>
            </p:nvSpPr>
            <p:spPr>
              <a:xfrm rot="2795645">
                <a:off x="2081185" y="1048975"/>
                <a:ext cx="877721" cy="87772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-149123" y="1206343"/>
                <a:ext cx="2673824" cy="85240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8" name="ZoneTexte 27"/>
            <p:cNvSpPr txBox="1"/>
            <p:nvPr/>
          </p:nvSpPr>
          <p:spPr>
            <a:xfrm>
              <a:off x="267760" y="1294922"/>
              <a:ext cx="2256941" cy="707886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fr-FR" sz="4000" b="1" dirty="0">
                  <a:solidFill>
                    <a:schemeClr val="bg1"/>
                  </a:solidFill>
                  <a:latin typeface="Bariol Regular" panose="02000506040000020003" pitchFamily="50" charset="0"/>
                </a:rPr>
                <a:t>Contexte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Rectangle 30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1102425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>
            <p:custDataLst>
              <p:tags r:id="rId3"/>
            </p:custDataLst>
          </p:nvPr>
        </p:nvSpPr>
        <p:spPr>
          <a:xfrm>
            <a:off x="10748305" y="-281108"/>
            <a:ext cx="748717" cy="1569660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bg1"/>
                </a:solidFill>
                <a:latin typeface="Bariol Regular" panose="02000506040000020003" pitchFamily="50" charset="0"/>
              </a:rPr>
              <a:t>1</a:t>
            </a:r>
          </a:p>
        </p:txBody>
      </p:sp>
      <p:sp>
        <p:nvSpPr>
          <p:cNvPr id="33" name="ZoneTexte 32"/>
          <p:cNvSpPr txBox="1"/>
          <p:nvPr>
            <p:custDataLst>
              <p:tags r:id="rId4"/>
            </p:custDataLst>
          </p:nvPr>
        </p:nvSpPr>
        <p:spPr>
          <a:xfrm>
            <a:off x="575372" y="34323"/>
            <a:ext cx="4204769" cy="101566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I</a:t>
            </a:r>
            <a:r>
              <a:rPr lang="fr-FR" sz="6000" b="1" dirty="0" smtClean="0">
                <a:solidFill>
                  <a:schemeClr val="bg1"/>
                </a:solidFill>
                <a:latin typeface="Bariol Regular" panose="02000506040000020003" pitchFamily="50" charset="0"/>
              </a:rPr>
              <a:t>ntroduction</a:t>
            </a:r>
            <a:endParaRPr lang="fr-FR" sz="6000" b="1" dirty="0">
              <a:solidFill>
                <a:schemeClr val="bg1"/>
              </a:solidFill>
              <a:latin typeface="Bariol Regular" panose="02000506040000020003" pitchFamily="50" charset="0"/>
            </a:endParaRPr>
          </a:p>
        </p:txBody>
      </p:sp>
      <p:grpSp>
        <p:nvGrpSpPr>
          <p:cNvPr id="34" name="Groupe 33"/>
          <p:cNvGrpSpPr/>
          <p:nvPr>
            <p:custDataLst>
              <p:tags r:id="rId5"/>
            </p:custDataLst>
          </p:nvPr>
        </p:nvGrpSpPr>
        <p:grpSpPr>
          <a:xfrm>
            <a:off x="11194063" y="6025061"/>
            <a:ext cx="1024830" cy="733382"/>
            <a:chOff x="11194063" y="6025061"/>
            <a:chExt cx="1024830" cy="733382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35" name="Freeform 59"/>
            <p:cNvSpPr>
              <a:spLocks/>
            </p:cNvSpPr>
            <p:nvPr/>
          </p:nvSpPr>
          <p:spPr bwMode="auto">
            <a:xfrm rot="10800000">
              <a:off x="11654724" y="6090331"/>
              <a:ext cx="564169" cy="598342"/>
            </a:xfrm>
            <a:custGeom>
              <a:avLst/>
              <a:gdLst>
                <a:gd name="T0" fmla="*/ 2397 w 2397"/>
                <a:gd name="T1" fmla="*/ 737 h 898"/>
                <a:gd name="T2" fmla="*/ 2280 w 2397"/>
                <a:gd name="T3" fmla="*/ 737 h 898"/>
                <a:gd name="T4" fmla="*/ 653 w 2397"/>
                <a:gd name="T5" fmla="*/ 737 h 898"/>
                <a:gd name="T6" fmla="*/ 537 w 2397"/>
                <a:gd name="T7" fmla="*/ 737 h 898"/>
                <a:gd name="T8" fmla="*/ 321 w 2397"/>
                <a:gd name="T9" fmla="*/ 761 h 898"/>
                <a:gd name="T10" fmla="*/ 0 w 2397"/>
                <a:gd name="T11" fmla="*/ 898 h 898"/>
                <a:gd name="T12" fmla="*/ 0 w 2397"/>
                <a:gd name="T13" fmla="*/ 0 h 898"/>
                <a:gd name="T14" fmla="*/ 321 w 2397"/>
                <a:gd name="T15" fmla="*/ 128 h 898"/>
                <a:gd name="T16" fmla="*/ 537 w 2397"/>
                <a:gd name="T17" fmla="*/ 148 h 898"/>
                <a:gd name="T18" fmla="*/ 653 w 2397"/>
                <a:gd name="T19" fmla="*/ 148 h 898"/>
                <a:gd name="T20" fmla="*/ 2280 w 2397"/>
                <a:gd name="T21" fmla="*/ 148 h 898"/>
                <a:gd name="T22" fmla="*/ 2397 w 2397"/>
                <a:gd name="T23" fmla="*/ 148 h 898"/>
                <a:gd name="T24" fmla="*/ 2397 w 2397"/>
                <a:gd name="T25" fmla="*/ 737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97" h="898">
                  <a:moveTo>
                    <a:pt x="2397" y="737"/>
                  </a:moveTo>
                  <a:cubicBezTo>
                    <a:pt x="2374" y="737"/>
                    <a:pt x="2333" y="737"/>
                    <a:pt x="2280" y="737"/>
                  </a:cubicBezTo>
                  <a:cubicBezTo>
                    <a:pt x="2280" y="737"/>
                    <a:pt x="1071" y="737"/>
                    <a:pt x="653" y="737"/>
                  </a:cubicBezTo>
                  <a:cubicBezTo>
                    <a:pt x="600" y="737"/>
                    <a:pt x="560" y="737"/>
                    <a:pt x="537" y="737"/>
                  </a:cubicBezTo>
                  <a:cubicBezTo>
                    <a:pt x="346" y="737"/>
                    <a:pt x="321" y="761"/>
                    <a:pt x="321" y="761"/>
                  </a:cubicBezTo>
                  <a:cubicBezTo>
                    <a:pt x="0" y="898"/>
                    <a:pt x="0" y="898"/>
                    <a:pt x="0" y="8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21" y="128"/>
                    <a:pt x="346" y="148"/>
                    <a:pt x="537" y="148"/>
                  </a:cubicBezTo>
                  <a:cubicBezTo>
                    <a:pt x="560" y="148"/>
                    <a:pt x="600" y="148"/>
                    <a:pt x="653" y="148"/>
                  </a:cubicBezTo>
                  <a:cubicBezTo>
                    <a:pt x="1071" y="148"/>
                    <a:pt x="2280" y="148"/>
                    <a:pt x="2280" y="148"/>
                  </a:cubicBezTo>
                  <a:cubicBezTo>
                    <a:pt x="2333" y="148"/>
                    <a:pt x="2374" y="148"/>
                    <a:pt x="2397" y="148"/>
                  </a:cubicBezTo>
                  <a:cubicBezTo>
                    <a:pt x="2397" y="737"/>
                    <a:pt x="2397" y="737"/>
                    <a:pt x="2397" y="7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à coins arrondis 35"/>
            <p:cNvSpPr/>
            <p:nvPr/>
          </p:nvSpPr>
          <p:spPr>
            <a:xfrm rot="2795645">
              <a:off x="11194063" y="6025061"/>
              <a:ext cx="733382" cy="7333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à coins arrondis 36"/>
            <p:cNvSpPr/>
            <p:nvPr/>
          </p:nvSpPr>
          <p:spPr>
            <a:xfrm rot="2795645">
              <a:off x="11276155" y="6101197"/>
              <a:ext cx="572898" cy="5728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11317582" y="6195266"/>
              <a:ext cx="55510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228E89"/>
                  </a:solidFill>
                  <a:latin typeface="Bariol Regular" panose="02000506040000020003" pitchFamily="50" charset="0"/>
                </a:rPr>
                <a:t>04</a:t>
              </a:r>
              <a:endParaRPr lang="fr-FR" sz="1600" b="1" dirty="0">
                <a:solidFill>
                  <a:srgbClr val="228E89"/>
                </a:solidFill>
                <a:latin typeface="Bariol Regular" panose="02000506040000020003" pitchFamily="50" charset="0"/>
              </a:endParaRPr>
            </a:p>
          </p:txBody>
        </p:sp>
      </p:grpSp>
      <p:sp>
        <p:nvSpPr>
          <p:cNvPr id="39" name="Ellipse 38"/>
          <p:cNvSpPr/>
          <p:nvPr/>
        </p:nvSpPr>
        <p:spPr>
          <a:xfrm>
            <a:off x="8515351" y="-105645"/>
            <a:ext cx="1348352" cy="13999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à coins arrondis 39"/>
          <p:cNvSpPr/>
          <p:nvPr>
            <p:custDataLst>
              <p:tags r:id="rId6"/>
            </p:custDataLst>
          </p:nvPr>
        </p:nvSpPr>
        <p:spPr>
          <a:xfrm rot="2827879">
            <a:off x="8676223" y="56746"/>
            <a:ext cx="1051087" cy="1059843"/>
          </a:xfrm>
          <a:prstGeom prst="roundRect">
            <a:avLst>
              <a:gd name="adj" fmla="val 50000"/>
            </a:avLst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939" y="230840"/>
            <a:ext cx="711653" cy="71165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21" name="Titre 1"/>
          <p:cNvSpPr txBox="1">
            <a:spLocks/>
          </p:cNvSpPr>
          <p:nvPr/>
        </p:nvSpPr>
        <p:spPr>
          <a:xfrm>
            <a:off x="3087982" y="1102425"/>
            <a:ext cx="7692107" cy="10805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itchFamily="34" charset="0"/>
              <a:buChar char="•"/>
            </a:pPr>
            <a:r>
              <a:rPr lang="fr-FR" dirty="0" smtClean="0"/>
              <a:t>Les besoins non fonctionnels</a:t>
            </a:r>
            <a:endParaRPr lang="fr-FR" dirty="0"/>
          </a:p>
        </p:txBody>
      </p:sp>
      <p:graphicFrame>
        <p:nvGraphicFramePr>
          <p:cNvPr id="22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735976"/>
              </p:ext>
            </p:extLst>
          </p:nvPr>
        </p:nvGraphicFramePr>
        <p:xfrm>
          <a:off x="3170334" y="2528362"/>
          <a:ext cx="7692107" cy="416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58450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6893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" name="Groupe 8"/>
          <p:cNvGrpSpPr/>
          <p:nvPr>
            <p:custDataLst>
              <p:tags r:id="rId1"/>
            </p:custDataLst>
          </p:nvPr>
        </p:nvGrpSpPr>
        <p:grpSpPr>
          <a:xfrm>
            <a:off x="0" y="827475"/>
            <a:ext cx="3108029" cy="1009776"/>
            <a:chOff x="-149123" y="1048975"/>
            <a:chExt cx="3108029" cy="1009776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0" name="Groupe 9"/>
            <p:cNvGrpSpPr/>
            <p:nvPr/>
          </p:nvGrpSpPr>
          <p:grpSpPr>
            <a:xfrm>
              <a:off x="-149123" y="1048975"/>
              <a:ext cx="3108029" cy="1009776"/>
              <a:chOff x="-149123" y="1048975"/>
              <a:chExt cx="3108029" cy="1009776"/>
            </a:xfrm>
            <a:grpFill/>
          </p:grpSpPr>
          <p:sp>
            <p:nvSpPr>
              <p:cNvPr id="12" name="Rectangle à coins arrondis 11"/>
              <p:cNvSpPr/>
              <p:nvPr/>
            </p:nvSpPr>
            <p:spPr>
              <a:xfrm rot="2795645">
                <a:off x="2081185" y="1048975"/>
                <a:ext cx="877721" cy="87772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-149123" y="1206343"/>
                <a:ext cx="2673824" cy="85240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267760" y="1294922"/>
              <a:ext cx="2256941" cy="707886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fr-FR" sz="4000" b="1" dirty="0">
                  <a:solidFill>
                    <a:schemeClr val="bg1"/>
                  </a:solidFill>
                  <a:latin typeface="Bariol Regular" panose="02000506040000020003" pitchFamily="50" charset="0"/>
                </a:rPr>
                <a:t>Contexte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1102425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>
            <p:custDataLst>
              <p:tags r:id="rId3"/>
            </p:custDataLst>
          </p:nvPr>
        </p:nvSpPr>
        <p:spPr>
          <a:xfrm>
            <a:off x="10748305" y="-281108"/>
            <a:ext cx="748717" cy="1569660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bg1"/>
                </a:solidFill>
                <a:latin typeface="Bariol Regular" panose="02000506040000020003" pitchFamily="50" charset="0"/>
              </a:rPr>
              <a:t>1</a:t>
            </a:r>
          </a:p>
        </p:txBody>
      </p:sp>
      <p:sp>
        <p:nvSpPr>
          <p:cNvPr id="16" name="ZoneTexte 15"/>
          <p:cNvSpPr txBox="1"/>
          <p:nvPr>
            <p:custDataLst>
              <p:tags r:id="rId4"/>
            </p:custDataLst>
          </p:nvPr>
        </p:nvSpPr>
        <p:spPr>
          <a:xfrm>
            <a:off x="575372" y="34323"/>
            <a:ext cx="4204769" cy="101566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I</a:t>
            </a:r>
            <a:r>
              <a:rPr lang="fr-FR" sz="6000" b="1" dirty="0" smtClean="0">
                <a:solidFill>
                  <a:schemeClr val="bg1"/>
                </a:solidFill>
                <a:latin typeface="Bariol Regular" panose="02000506040000020003" pitchFamily="50" charset="0"/>
              </a:rPr>
              <a:t>ntroduction</a:t>
            </a:r>
            <a:endParaRPr lang="fr-FR" sz="6000" b="1" dirty="0">
              <a:solidFill>
                <a:schemeClr val="bg1"/>
              </a:solidFill>
              <a:latin typeface="Bariol Regular" panose="02000506040000020003" pitchFamily="50" charset="0"/>
            </a:endParaRPr>
          </a:p>
        </p:txBody>
      </p:sp>
      <p:grpSp>
        <p:nvGrpSpPr>
          <p:cNvPr id="17" name="Groupe 16"/>
          <p:cNvGrpSpPr/>
          <p:nvPr>
            <p:custDataLst>
              <p:tags r:id="rId5"/>
            </p:custDataLst>
          </p:nvPr>
        </p:nvGrpSpPr>
        <p:grpSpPr>
          <a:xfrm>
            <a:off x="11194063" y="6025061"/>
            <a:ext cx="1024830" cy="733382"/>
            <a:chOff x="11194063" y="6025061"/>
            <a:chExt cx="1024830" cy="733382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18" name="Freeform 59"/>
            <p:cNvSpPr>
              <a:spLocks/>
            </p:cNvSpPr>
            <p:nvPr/>
          </p:nvSpPr>
          <p:spPr bwMode="auto">
            <a:xfrm rot="10800000">
              <a:off x="11654724" y="6090331"/>
              <a:ext cx="564169" cy="598342"/>
            </a:xfrm>
            <a:custGeom>
              <a:avLst/>
              <a:gdLst>
                <a:gd name="T0" fmla="*/ 2397 w 2397"/>
                <a:gd name="T1" fmla="*/ 737 h 898"/>
                <a:gd name="T2" fmla="*/ 2280 w 2397"/>
                <a:gd name="T3" fmla="*/ 737 h 898"/>
                <a:gd name="T4" fmla="*/ 653 w 2397"/>
                <a:gd name="T5" fmla="*/ 737 h 898"/>
                <a:gd name="T6" fmla="*/ 537 w 2397"/>
                <a:gd name="T7" fmla="*/ 737 h 898"/>
                <a:gd name="T8" fmla="*/ 321 w 2397"/>
                <a:gd name="T9" fmla="*/ 761 h 898"/>
                <a:gd name="T10" fmla="*/ 0 w 2397"/>
                <a:gd name="T11" fmla="*/ 898 h 898"/>
                <a:gd name="T12" fmla="*/ 0 w 2397"/>
                <a:gd name="T13" fmla="*/ 0 h 898"/>
                <a:gd name="T14" fmla="*/ 321 w 2397"/>
                <a:gd name="T15" fmla="*/ 128 h 898"/>
                <a:gd name="T16" fmla="*/ 537 w 2397"/>
                <a:gd name="T17" fmla="*/ 148 h 898"/>
                <a:gd name="T18" fmla="*/ 653 w 2397"/>
                <a:gd name="T19" fmla="*/ 148 h 898"/>
                <a:gd name="T20" fmla="*/ 2280 w 2397"/>
                <a:gd name="T21" fmla="*/ 148 h 898"/>
                <a:gd name="T22" fmla="*/ 2397 w 2397"/>
                <a:gd name="T23" fmla="*/ 148 h 898"/>
                <a:gd name="T24" fmla="*/ 2397 w 2397"/>
                <a:gd name="T25" fmla="*/ 737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97" h="898">
                  <a:moveTo>
                    <a:pt x="2397" y="737"/>
                  </a:moveTo>
                  <a:cubicBezTo>
                    <a:pt x="2374" y="737"/>
                    <a:pt x="2333" y="737"/>
                    <a:pt x="2280" y="737"/>
                  </a:cubicBezTo>
                  <a:cubicBezTo>
                    <a:pt x="2280" y="737"/>
                    <a:pt x="1071" y="737"/>
                    <a:pt x="653" y="737"/>
                  </a:cubicBezTo>
                  <a:cubicBezTo>
                    <a:pt x="600" y="737"/>
                    <a:pt x="560" y="737"/>
                    <a:pt x="537" y="737"/>
                  </a:cubicBezTo>
                  <a:cubicBezTo>
                    <a:pt x="346" y="737"/>
                    <a:pt x="321" y="761"/>
                    <a:pt x="321" y="761"/>
                  </a:cubicBezTo>
                  <a:cubicBezTo>
                    <a:pt x="0" y="898"/>
                    <a:pt x="0" y="898"/>
                    <a:pt x="0" y="8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21" y="128"/>
                    <a:pt x="346" y="148"/>
                    <a:pt x="537" y="148"/>
                  </a:cubicBezTo>
                  <a:cubicBezTo>
                    <a:pt x="560" y="148"/>
                    <a:pt x="600" y="148"/>
                    <a:pt x="653" y="148"/>
                  </a:cubicBezTo>
                  <a:cubicBezTo>
                    <a:pt x="1071" y="148"/>
                    <a:pt x="2280" y="148"/>
                    <a:pt x="2280" y="148"/>
                  </a:cubicBezTo>
                  <a:cubicBezTo>
                    <a:pt x="2333" y="148"/>
                    <a:pt x="2374" y="148"/>
                    <a:pt x="2397" y="148"/>
                  </a:cubicBezTo>
                  <a:cubicBezTo>
                    <a:pt x="2397" y="737"/>
                    <a:pt x="2397" y="737"/>
                    <a:pt x="2397" y="7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à coins arrondis 18"/>
            <p:cNvSpPr/>
            <p:nvPr/>
          </p:nvSpPr>
          <p:spPr>
            <a:xfrm rot="2795645">
              <a:off x="11194063" y="6025061"/>
              <a:ext cx="733382" cy="7333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à coins arrondis 19"/>
            <p:cNvSpPr/>
            <p:nvPr/>
          </p:nvSpPr>
          <p:spPr>
            <a:xfrm rot="2795645">
              <a:off x="11276155" y="6101197"/>
              <a:ext cx="572898" cy="5728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11317582" y="6195266"/>
              <a:ext cx="55510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228E89"/>
                  </a:solidFill>
                  <a:latin typeface="Bariol Regular" panose="02000506040000020003" pitchFamily="50" charset="0"/>
                </a:rPr>
                <a:t>04</a:t>
              </a:r>
              <a:endParaRPr lang="fr-FR" sz="1600" b="1" dirty="0">
                <a:solidFill>
                  <a:srgbClr val="228E89"/>
                </a:solidFill>
                <a:latin typeface="Bariol Regular" panose="02000506040000020003" pitchFamily="50" charset="0"/>
              </a:endParaRPr>
            </a:p>
          </p:txBody>
        </p:sp>
      </p:grpSp>
      <p:sp>
        <p:nvSpPr>
          <p:cNvPr id="22" name="Ellipse 21"/>
          <p:cNvSpPr/>
          <p:nvPr/>
        </p:nvSpPr>
        <p:spPr>
          <a:xfrm>
            <a:off x="8515351" y="-105645"/>
            <a:ext cx="1348352" cy="13999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>
            <p:custDataLst>
              <p:tags r:id="rId6"/>
            </p:custDataLst>
          </p:nvPr>
        </p:nvSpPr>
        <p:spPr>
          <a:xfrm rot="2827879">
            <a:off x="8676223" y="56746"/>
            <a:ext cx="1051087" cy="1059843"/>
          </a:xfrm>
          <a:prstGeom prst="roundRect">
            <a:avLst>
              <a:gd name="adj" fmla="val 50000"/>
            </a:avLst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939" y="230840"/>
            <a:ext cx="711653" cy="71165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</p:pic>
      <p:grpSp>
        <p:nvGrpSpPr>
          <p:cNvPr id="77" name="Groupe 76"/>
          <p:cNvGrpSpPr/>
          <p:nvPr/>
        </p:nvGrpSpPr>
        <p:grpSpPr>
          <a:xfrm>
            <a:off x="10347699" y="4029948"/>
            <a:ext cx="1606524" cy="761069"/>
            <a:chOff x="8019415" y="3372279"/>
            <a:chExt cx="1200642" cy="914400"/>
          </a:xfrm>
        </p:grpSpPr>
        <p:sp>
          <p:nvSpPr>
            <p:cNvPr id="128" name="Ellipse 127"/>
            <p:cNvSpPr/>
            <p:nvPr/>
          </p:nvSpPr>
          <p:spPr>
            <a:xfrm>
              <a:off x="8019415" y="3372279"/>
              <a:ext cx="1187624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ZoneTexte 128"/>
            <p:cNvSpPr txBox="1"/>
            <p:nvPr/>
          </p:nvSpPr>
          <p:spPr>
            <a:xfrm>
              <a:off x="8032433" y="3566345"/>
              <a:ext cx="1187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authentication</a:t>
              </a:r>
              <a:endParaRPr lang="fr-FR" dirty="0"/>
            </a:p>
          </p:txBody>
        </p:sp>
      </p:grpSp>
      <p:cxnSp>
        <p:nvCxnSpPr>
          <p:cNvPr id="78" name="Connecteur droit 77"/>
          <p:cNvCxnSpPr>
            <a:endCxn id="126" idx="3"/>
          </p:cNvCxnSpPr>
          <p:nvPr/>
        </p:nvCxnSpPr>
        <p:spPr>
          <a:xfrm flipV="1">
            <a:off x="1326526" y="2958077"/>
            <a:ext cx="2712791" cy="727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/>
          <p:cNvGrpSpPr/>
          <p:nvPr/>
        </p:nvGrpSpPr>
        <p:grpSpPr>
          <a:xfrm>
            <a:off x="3728402" y="2399026"/>
            <a:ext cx="2123059" cy="654969"/>
            <a:chOff x="1547664" y="1412776"/>
            <a:chExt cx="1980220" cy="786925"/>
          </a:xfrm>
        </p:grpSpPr>
        <p:sp>
          <p:nvSpPr>
            <p:cNvPr id="126" name="Ellipse 125"/>
            <p:cNvSpPr/>
            <p:nvPr/>
          </p:nvSpPr>
          <p:spPr>
            <a:xfrm>
              <a:off x="1547664" y="1412776"/>
              <a:ext cx="1980220" cy="7869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ZoneTexte 126"/>
            <p:cNvSpPr txBox="1"/>
            <p:nvPr/>
          </p:nvSpPr>
          <p:spPr>
            <a:xfrm>
              <a:off x="1655676" y="1636961"/>
              <a:ext cx="1872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 smtClean="0"/>
                <a:t>Gerer</a:t>
              </a:r>
              <a:r>
                <a:rPr lang="fr-FR" sz="1600" dirty="0" smtClean="0"/>
                <a:t> les St</a:t>
              </a:r>
              <a:r>
                <a:rPr lang="en-US" sz="1600" dirty="0" err="1" smtClean="0"/>
                <a:t>agiaires</a:t>
              </a:r>
              <a:endParaRPr lang="fr-FR" sz="1600" dirty="0"/>
            </a:p>
          </p:txBody>
        </p:sp>
      </p:grpSp>
      <p:grpSp>
        <p:nvGrpSpPr>
          <p:cNvPr id="80" name="Groupe 79"/>
          <p:cNvGrpSpPr/>
          <p:nvPr/>
        </p:nvGrpSpPr>
        <p:grpSpPr>
          <a:xfrm>
            <a:off x="5713098" y="1648798"/>
            <a:ext cx="1312436" cy="779133"/>
            <a:chOff x="3548001" y="502523"/>
            <a:chExt cx="1224136" cy="936104"/>
          </a:xfrm>
        </p:grpSpPr>
        <p:sp>
          <p:nvSpPr>
            <p:cNvPr id="124" name="Ellipse 123"/>
            <p:cNvSpPr/>
            <p:nvPr/>
          </p:nvSpPr>
          <p:spPr>
            <a:xfrm>
              <a:off x="3548001" y="502523"/>
              <a:ext cx="1224136" cy="9361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3715171" y="794787"/>
              <a:ext cx="934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</a:t>
              </a:r>
              <a:r>
                <a:rPr lang="en-US" dirty="0" err="1" smtClean="0"/>
                <a:t>jouter</a:t>
              </a:r>
              <a:endParaRPr lang="fr-FR" dirty="0"/>
            </a:p>
          </p:txBody>
        </p:sp>
      </p:grpSp>
      <p:grpSp>
        <p:nvGrpSpPr>
          <p:cNvPr id="81" name="Groupe 80"/>
          <p:cNvGrpSpPr/>
          <p:nvPr/>
        </p:nvGrpSpPr>
        <p:grpSpPr>
          <a:xfrm>
            <a:off x="7257212" y="2070130"/>
            <a:ext cx="1312436" cy="779133"/>
            <a:chOff x="4768689" y="1691313"/>
            <a:chExt cx="1224136" cy="936104"/>
          </a:xfrm>
        </p:grpSpPr>
        <p:sp>
          <p:nvSpPr>
            <p:cNvPr id="122" name="Ellipse 121"/>
            <p:cNvSpPr/>
            <p:nvPr/>
          </p:nvSpPr>
          <p:spPr>
            <a:xfrm>
              <a:off x="4768689" y="1691313"/>
              <a:ext cx="1224136" cy="9361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3" name="ZoneTexte 122"/>
            <p:cNvSpPr txBox="1"/>
            <p:nvPr/>
          </p:nvSpPr>
          <p:spPr>
            <a:xfrm>
              <a:off x="4906492" y="1995801"/>
              <a:ext cx="99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</a:t>
              </a:r>
              <a:r>
                <a:rPr lang="en-US" dirty="0" err="1" smtClean="0"/>
                <a:t>fficher</a:t>
              </a:r>
              <a:endParaRPr lang="fr-FR" dirty="0"/>
            </a:p>
          </p:txBody>
        </p:sp>
      </p:grpSp>
      <p:grpSp>
        <p:nvGrpSpPr>
          <p:cNvPr id="82" name="Groupe 81"/>
          <p:cNvGrpSpPr/>
          <p:nvPr/>
        </p:nvGrpSpPr>
        <p:grpSpPr>
          <a:xfrm>
            <a:off x="4292214" y="3409988"/>
            <a:ext cx="1580815" cy="883436"/>
            <a:chOff x="3619321" y="2907675"/>
            <a:chExt cx="1531404" cy="936104"/>
          </a:xfrm>
        </p:grpSpPr>
        <p:sp>
          <p:nvSpPr>
            <p:cNvPr id="120" name="Ellipse 119"/>
            <p:cNvSpPr/>
            <p:nvPr/>
          </p:nvSpPr>
          <p:spPr>
            <a:xfrm>
              <a:off x="3619321" y="2907675"/>
              <a:ext cx="1531404" cy="9361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3666078" y="3033295"/>
              <a:ext cx="1378608" cy="684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Imprimer</a:t>
              </a:r>
              <a:r>
                <a:rPr lang="en-US" dirty="0" smtClean="0"/>
                <a:t> attestation</a:t>
              </a:r>
              <a:endParaRPr lang="fr-FR" dirty="0"/>
            </a:p>
          </p:txBody>
        </p:sp>
      </p:grpSp>
      <p:grpSp>
        <p:nvGrpSpPr>
          <p:cNvPr id="83" name="Groupe 82"/>
          <p:cNvGrpSpPr/>
          <p:nvPr/>
        </p:nvGrpSpPr>
        <p:grpSpPr>
          <a:xfrm>
            <a:off x="9492886" y="1627920"/>
            <a:ext cx="1312436" cy="779133"/>
            <a:chOff x="6397793" y="1244363"/>
            <a:chExt cx="1224136" cy="936104"/>
          </a:xfrm>
        </p:grpSpPr>
        <p:sp>
          <p:nvSpPr>
            <p:cNvPr id="118" name="Ellipse 117"/>
            <p:cNvSpPr/>
            <p:nvPr/>
          </p:nvSpPr>
          <p:spPr>
            <a:xfrm>
              <a:off x="6397793" y="1244363"/>
              <a:ext cx="1224136" cy="9361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6483338" y="1506647"/>
              <a:ext cx="1053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Modifier</a:t>
              </a:r>
              <a:endParaRPr lang="fr-FR" dirty="0"/>
            </a:p>
          </p:txBody>
        </p:sp>
      </p:grpSp>
      <p:grpSp>
        <p:nvGrpSpPr>
          <p:cNvPr id="84" name="Groupe 83"/>
          <p:cNvGrpSpPr/>
          <p:nvPr/>
        </p:nvGrpSpPr>
        <p:grpSpPr>
          <a:xfrm>
            <a:off x="9368958" y="2735162"/>
            <a:ext cx="1487570" cy="809307"/>
            <a:chOff x="5899905" y="3374869"/>
            <a:chExt cx="1387487" cy="972357"/>
          </a:xfrm>
        </p:grpSpPr>
        <p:sp>
          <p:nvSpPr>
            <p:cNvPr id="116" name="Ellipse 115"/>
            <p:cNvSpPr/>
            <p:nvPr/>
          </p:nvSpPr>
          <p:spPr>
            <a:xfrm>
              <a:off x="5899905" y="3374869"/>
              <a:ext cx="1387487" cy="972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5992825" y="3676382"/>
              <a:ext cx="1245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Supprimer</a:t>
              </a:r>
              <a:endParaRPr lang="fr-FR" dirty="0"/>
            </a:p>
          </p:txBody>
        </p:sp>
      </p:grpSp>
      <p:grpSp>
        <p:nvGrpSpPr>
          <p:cNvPr id="85" name="Groupe 84"/>
          <p:cNvGrpSpPr/>
          <p:nvPr/>
        </p:nvGrpSpPr>
        <p:grpSpPr>
          <a:xfrm>
            <a:off x="3813720" y="4711782"/>
            <a:ext cx="1494752" cy="898999"/>
            <a:chOff x="2051720" y="4221088"/>
            <a:chExt cx="1394185" cy="1080120"/>
          </a:xfrm>
        </p:grpSpPr>
        <p:sp>
          <p:nvSpPr>
            <p:cNvPr id="114" name="Ellipse 113"/>
            <p:cNvSpPr/>
            <p:nvPr/>
          </p:nvSpPr>
          <p:spPr>
            <a:xfrm>
              <a:off x="2051720" y="4221088"/>
              <a:ext cx="1394185" cy="10801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2198745" y="4510861"/>
              <a:ext cx="1178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Gerer</a:t>
              </a:r>
              <a:r>
                <a:rPr lang="en-US" dirty="0" smtClean="0"/>
                <a:t> les absence</a:t>
              </a:r>
              <a:endParaRPr lang="fr-FR" dirty="0"/>
            </a:p>
          </p:txBody>
        </p:sp>
      </p:grpSp>
      <p:grpSp>
        <p:nvGrpSpPr>
          <p:cNvPr id="86" name="Groupe 85"/>
          <p:cNvGrpSpPr/>
          <p:nvPr/>
        </p:nvGrpSpPr>
        <p:grpSpPr>
          <a:xfrm>
            <a:off x="6609889" y="4371756"/>
            <a:ext cx="1494752" cy="680050"/>
            <a:chOff x="4329943" y="3637184"/>
            <a:chExt cx="1394185" cy="817059"/>
          </a:xfrm>
        </p:grpSpPr>
        <p:sp>
          <p:nvSpPr>
            <p:cNvPr id="112" name="Ellipse 111"/>
            <p:cNvSpPr/>
            <p:nvPr/>
          </p:nvSpPr>
          <p:spPr>
            <a:xfrm>
              <a:off x="4329943" y="3637184"/>
              <a:ext cx="1394185" cy="817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4329943" y="3743744"/>
              <a:ext cx="13941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Marquer</a:t>
              </a:r>
              <a:r>
                <a:rPr lang="en-US" dirty="0" smtClean="0"/>
                <a:t> absence</a:t>
              </a:r>
              <a:endParaRPr lang="fr-FR" dirty="0"/>
            </a:p>
          </p:txBody>
        </p:sp>
      </p:grpSp>
      <p:grpSp>
        <p:nvGrpSpPr>
          <p:cNvPr id="87" name="Groupe 86"/>
          <p:cNvGrpSpPr/>
          <p:nvPr/>
        </p:nvGrpSpPr>
        <p:grpSpPr>
          <a:xfrm>
            <a:off x="5308472" y="5755291"/>
            <a:ext cx="1487570" cy="809307"/>
            <a:chOff x="5899905" y="3374869"/>
            <a:chExt cx="1387487" cy="972357"/>
          </a:xfrm>
        </p:grpSpPr>
        <p:sp>
          <p:nvSpPr>
            <p:cNvPr id="110" name="Ellipse 109"/>
            <p:cNvSpPr/>
            <p:nvPr/>
          </p:nvSpPr>
          <p:spPr>
            <a:xfrm>
              <a:off x="5899905" y="3374869"/>
              <a:ext cx="1387487" cy="9723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ZoneTexte 110"/>
            <p:cNvSpPr txBox="1"/>
            <p:nvPr/>
          </p:nvSpPr>
          <p:spPr>
            <a:xfrm>
              <a:off x="5962099" y="3568659"/>
              <a:ext cx="12687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/>
                <a:t>Supprimer</a:t>
              </a:r>
              <a:r>
                <a:rPr lang="en-US" sz="1600" dirty="0" smtClean="0"/>
                <a:t> absence</a:t>
              </a:r>
              <a:endParaRPr lang="fr-FR" dirty="0"/>
            </a:p>
          </p:txBody>
        </p:sp>
      </p:grpSp>
      <p:cxnSp>
        <p:nvCxnSpPr>
          <p:cNvPr id="88" name="Connecteur droit avec flèche 87"/>
          <p:cNvCxnSpPr>
            <a:stCxn id="124" idx="2"/>
            <a:endCxn id="126" idx="7"/>
          </p:cNvCxnSpPr>
          <p:nvPr/>
        </p:nvCxnSpPr>
        <p:spPr>
          <a:xfrm flipH="1">
            <a:off x="5540546" y="2038365"/>
            <a:ext cx="172552" cy="456578"/>
          </a:xfrm>
          <a:prstGeom prst="straightConnector1">
            <a:avLst/>
          </a:prstGeom>
          <a:ln w="95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122" idx="2"/>
            <a:endCxn id="126" idx="6"/>
          </p:cNvCxnSpPr>
          <p:nvPr/>
        </p:nvCxnSpPr>
        <p:spPr>
          <a:xfrm flipH="1">
            <a:off x="5851461" y="2459697"/>
            <a:ext cx="1405751" cy="266813"/>
          </a:xfrm>
          <a:prstGeom prst="straightConnector1">
            <a:avLst/>
          </a:prstGeom>
          <a:ln w="95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>
            <a:stCxn id="120" idx="0"/>
          </p:cNvCxnSpPr>
          <p:nvPr/>
        </p:nvCxnSpPr>
        <p:spPr>
          <a:xfrm flipV="1">
            <a:off x="5082621" y="3053995"/>
            <a:ext cx="0" cy="355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118" idx="2"/>
            <a:endCxn id="122" idx="7"/>
          </p:cNvCxnSpPr>
          <p:nvPr/>
        </p:nvCxnSpPr>
        <p:spPr>
          <a:xfrm flipH="1">
            <a:off x="8377445" y="2017487"/>
            <a:ext cx="1115441" cy="166745"/>
          </a:xfrm>
          <a:prstGeom prst="straightConnector1">
            <a:avLst/>
          </a:prstGeom>
          <a:ln w="95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116" idx="1"/>
            <a:endCxn id="122" idx="5"/>
          </p:cNvCxnSpPr>
          <p:nvPr/>
        </p:nvCxnSpPr>
        <p:spPr>
          <a:xfrm flipH="1" flipV="1">
            <a:off x="8377445" y="2735162"/>
            <a:ext cx="1209363" cy="118520"/>
          </a:xfrm>
          <a:prstGeom prst="straightConnector1">
            <a:avLst/>
          </a:prstGeom>
          <a:ln w="95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/>
          <p:cNvCxnSpPr>
            <a:stCxn id="113" idx="1"/>
            <a:endCxn id="114" idx="6"/>
          </p:cNvCxnSpPr>
          <p:nvPr/>
        </p:nvCxnSpPr>
        <p:spPr>
          <a:xfrm flipH="1">
            <a:off x="5308472" y="4729423"/>
            <a:ext cx="1301417" cy="431859"/>
          </a:xfrm>
          <a:prstGeom prst="straightConnector1">
            <a:avLst/>
          </a:prstGeom>
          <a:ln w="95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>
            <a:stCxn id="111" idx="1"/>
            <a:endCxn id="114" idx="4"/>
          </p:cNvCxnSpPr>
          <p:nvPr/>
        </p:nvCxnSpPr>
        <p:spPr>
          <a:xfrm flipH="1" flipV="1">
            <a:off x="4561097" y="5610781"/>
            <a:ext cx="814055" cy="549163"/>
          </a:xfrm>
          <a:prstGeom prst="straightConnector1">
            <a:avLst/>
          </a:prstGeom>
          <a:ln w="95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108" idx="3"/>
            <a:endCxn id="114" idx="2"/>
          </p:cNvCxnSpPr>
          <p:nvPr/>
        </p:nvCxnSpPr>
        <p:spPr>
          <a:xfrm>
            <a:off x="1326526" y="3748173"/>
            <a:ext cx="2487194" cy="1413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V="1">
            <a:off x="5089570" y="4841411"/>
            <a:ext cx="6146468" cy="685953"/>
          </a:xfrm>
          <a:prstGeom prst="straightConnector1">
            <a:avLst/>
          </a:prstGeom>
          <a:ln w="95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126" idx="5"/>
            <a:endCxn id="128" idx="2"/>
          </p:cNvCxnSpPr>
          <p:nvPr/>
        </p:nvCxnSpPr>
        <p:spPr>
          <a:xfrm>
            <a:off x="5540546" y="2958077"/>
            <a:ext cx="4807153" cy="1452406"/>
          </a:xfrm>
          <a:prstGeom prst="straightConnector1">
            <a:avLst/>
          </a:prstGeom>
          <a:ln w="95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e 106"/>
          <p:cNvGrpSpPr/>
          <p:nvPr/>
        </p:nvGrpSpPr>
        <p:grpSpPr>
          <a:xfrm>
            <a:off x="244302" y="3289607"/>
            <a:ext cx="1182414" cy="1501411"/>
            <a:chOff x="153176" y="2886141"/>
            <a:chExt cx="741367" cy="1595998"/>
          </a:xfrm>
        </p:grpSpPr>
        <p:pic>
          <p:nvPicPr>
            <p:cNvPr id="108" name="Image 10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995" y="2886141"/>
              <a:ext cx="615729" cy="974907"/>
            </a:xfrm>
            <a:prstGeom prst="rect">
              <a:avLst/>
            </a:prstGeom>
          </p:spPr>
        </p:pic>
        <p:sp>
          <p:nvSpPr>
            <p:cNvPr id="109" name="ZoneTexte 108"/>
            <p:cNvSpPr txBox="1"/>
            <p:nvPr/>
          </p:nvSpPr>
          <p:spPr>
            <a:xfrm>
              <a:off x="153176" y="3795090"/>
              <a:ext cx="741367" cy="687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Secretair</a:t>
              </a:r>
              <a:endParaRPr lang="en-US" dirty="0" smtClean="0"/>
            </a:p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06669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6893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" name="Groupe 8"/>
          <p:cNvGrpSpPr/>
          <p:nvPr>
            <p:custDataLst>
              <p:tags r:id="rId1"/>
            </p:custDataLst>
          </p:nvPr>
        </p:nvGrpSpPr>
        <p:grpSpPr>
          <a:xfrm>
            <a:off x="0" y="827475"/>
            <a:ext cx="3108029" cy="1009776"/>
            <a:chOff x="-149123" y="1048975"/>
            <a:chExt cx="3108029" cy="1009776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0" name="Groupe 9"/>
            <p:cNvGrpSpPr/>
            <p:nvPr/>
          </p:nvGrpSpPr>
          <p:grpSpPr>
            <a:xfrm>
              <a:off x="-149123" y="1048975"/>
              <a:ext cx="3108029" cy="1009776"/>
              <a:chOff x="-149123" y="1048975"/>
              <a:chExt cx="3108029" cy="1009776"/>
            </a:xfrm>
            <a:grpFill/>
          </p:grpSpPr>
          <p:sp>
            <p:nvSpPr>
              <p:cNvPr id="12" name="Rectangle à coins arrondis 11"/>
              <p:cNvSpPr/>
              <p:nvPr/>
            </p:nvSpPr>
            <p:spPr>
              <a:xfrm rot="2795645">
                <a:off x="2081185" y="1048975"/>
                <a:ext cx="877721" cy="87772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-149123" y="1206343"/>
                <a:ext cx="2673824" cy="85240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267760" y="1294922"/>
              <a:ext cx="2256941" cy="707886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fr-FR" sz="4000" b="1" dirty="0">
                  <a:solidFill>
                    <a:schemeClr val="bg1"/>
                  </a:solidFill>
                  <a:latin typeface="Bariol Regular" panose="02000506040000020003" pitchFamily="50" charset="0"/>
                </a:rPr>
                <a:t>Contexte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1102425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>
            <p:custDataLst>
              <p:tags r:id="rId3"/>
            </p:custDataLst>
          </p:nvPr>
        </p:nvSpPr>
        <p:spPr>
          <a:xfrm>
            <a:off x="10748305" y="-281108"/>
            <a:ext cx="748717" cy="1569660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bg1"/>
                </a:solidFill>
                <a:latin typeface="Bariol Regular" panose="02000506040000020003" pitchFamily="50" charset="0"/>
              </a:rPr>
              <a:t>1</a:t>
            </a:r>
          </a:p>
        </p:txBody>
      </p:sp>
      <p:sp>
        <p:nvSpPr>
          <p:cNvPr id="16" name="ZoneTexte 15"/>
          <p:cNvSpPr txBox="1"/>
          <p:nvPr>
            <p:custDataLst>
              <p:tags r:id="rId4"/>
            </p:custDataLst>
          </p:nvPr>
        </p:nvSpPr>
        <p:spPr>
          <a:xfrm>
            <a:off x="575372" y="34323"/>
            <a:ext cx="4204769" cy="101566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I</a:t>
            </a:r>
            <a:r>
              <a:rPr lang="fr-FR" sz="6000" b="1" dirty="0" smtClean="0">
                <a:solidFill>
                  <a:schemeClr val="bg1"/>
                </a:solidFill>
                <a:latin typeface="Bariol Regular" panose="02000506040000020003" pitchFamily="50" charset="0"/>
              </a:rPr>
              <a:t>ntroduction</a:t>
            </a:r>
            <a:endParaRPr lang="fr-FR" sz="6000" b="1" dirty="0">
              <a:solidFill>
                <a:schemeClr val="bg1"/>
              </a:solidFill>
              <a:latin typeface="Bariol Regular" panose="02000506040000020003" pitchFamily="50" charset="0"/>
            </a:endParaRPr>
          </a:p>
        </p:txBody>
      </p:sp>
      <p:grpSp>
        <p:nvGrpSpPr>
          <p:cNvPr id="17" name="Groupe 16"/>
          <p:cNvGrpSpPr/>
          <p:nvPr>
            <p:custDataLst>
              <p:tags r:id="rId5"/>
            </p:custDataLst>
          </p:nvPr>
        </p:nvGrpSpPr>
        <p:grpSpPr>
          <a:xfrm>
            <a:off x="11194063" y="6025061"/>
            <a:ext cx="1024830" cy="733382"/>
            <a:chOff x="11194063" y="6025061"/>
            <a:chExt cx="1024830" cy="733382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18" name="Freeform 59"/>
            <p:cNvSpPr>
              <a:spLocks/>
            </p:cNvSpPr>
            <p:nvPr/>
          </p:nvSpPr>
          <p:spPr bwMode="auto">
            <a:xfrm rot="10800000">
              <a:off x="11654724" y="6090331"/>
              <a:ext cx="564169" cy="598342"/>
            </a:xfrm>
            <a:custGeom>
              <a:avLst/>
              <a:gdLst>
                <a:gd name="T0" fmla="*/ 2397 w 2397"/>
                <a:gd name="T1" fmla="*/ 737 h 898"/>
                <a:gd name="T2" fmla="*/ 2280 w 2397"/>
                <a:gd name="T3" fmla="*/ 737 h 898"/>
                <a:gd name="T4" fmla="*/ 653 w 2397"/>
                <a:gd name="T5" fmla="*/ 737 h 898"/>
                <a:gd name="T6" fmla="*/ 537 w 2397"/>
                <a:gd name="T7" fmla="*/ 737 h 898"/>
                <a:gd name="T8" fmla="*/ 321 w 2397"/>
                <a:gd name="T9" fmla="*/ 761 h 898"/>
                <a:gd name="T10" fmla="*/ 0 w 2397"/>
                <a:gd name="T11" fmla="*/ 898 h 898"/>
                <a:gd name="T12" fmla="*/ 0 w 2397"/>
                <a:gd name="T13" fmla="*/ 0 h 898"/>
                <a:gd name="T14" fmla="*/ 321 w 2397"/>
                <a:gd name="T15" fmla="*/ 128 h 898"/>
                <a:gd name="T16" fmla="*/ 537 w 2397"/>
                <a:gd name="T17" fmla="*/ 148 h 898"/>
                <a:gd name="T18" fmla="*/ 653 w 2397"/>
                <a:gd name="T19" fmla="*/ 148 h 898"/>
                <a:gd name="T20" fmla="*/ 2280 w 2397"/>
                <a:gd name="T21" fmla="*/ 148 h 898"/>
                <a:gd name="T22" fmla="*/ 2397 w 2397"/>
                <a:gd name="T23" fmla="*/ 148 h 898"/>
                <a:gd name="T24" fmla="*/ 2397 w 2397"/>
                <a:gd name="T25" fmla="*/ 737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97" h="898">
                  <a:moveTo>
                    <a:pt x="2397" y="737"/>
                  </a:moveTo>
                  <a:cubicBezTo>
                    <a:pt x="2374" y="737"/>
                    <a:pt x="2333" y="737"/>
                    <a:pt x="2280" y="737"/>
                  </a:cubicBezTo>
                  <a:cubicBezTo>
                    <a:pt x="2280" y="737"/>
                    <a:pt x="1071" y="737"/>
                    <a:pt x="653" y="737"/>
                  </a:cubicBezTo>
                  <a:cubicBezTo>
                    <a:pt x="600" y="737"/>
                    <a:pt x="560" y="737"/>
                    <a:pt x="537" y="737"/>
                  </a:cubicBezTo>
                  <a:cubicBezTo>
                    <a:pt x="346" y="737"/>
                    <a:pt x="321" y="761"/>
                    <a:pt x="321" y="761"/>
                  </a:cubicBezTo>
                  <a:cubicBezTo>
                    <a:pt x="0" y="898"/>
                    <a:pt x="0" y="898"/>
                    <a:pt x="0" y="8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21" y="128"/>
                    <a:pt x="346" y="148"/>
                    <a:pt x="537" y="148"/>
                  </a:cubicBezTo>
                  <a:cubicBezTo>
                    <a:pt x="560" y="148"/>
                    <a:pt x="600" y="148"/>
                    <a:pt x="653" y="148"/>
                  </a:cubicBezTo>
                  <a:cubicBezTo>
                    <a:pt x="1071" y="148"/>
                    <a:pt x="2280" y="148"/>
                    <a:pt x="2280" y="148"/>
                  </a:cubicBezTo>
                  <a:cubicBezTo>
                    <a:pt x="2333" y="148"/>
                    <a:pt x="2374" y="148"/>
                    <a:pt x="2397" y="148"/>
                  </a:cubicBezTo>
                  <a:cubicBezTo>
                    <a:pt x="2397" y="737"/>
                    <a:pt x="2397" y="737"/>
                    <a:pt x="2397" y="7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à coins arrondis 18"/>
            <p:cNvSpPr/>
            <p:nvPr/>
          </p:nvSpPr>
          <p:spPr>
            <a:xfrm rot="2795645">
              <a:off x="11194063" y="6025061"/>
              <a:ext cx="733382" cy="7333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à coins arrondis 19"/>
            <p:cNvSpPr/>
            <p:nvPr/>
          </p:nvSpPr>
          <p:spPr>
            <a:xfrm rot="2795645">
              <a:off x="11276155" y="6101197"/>
              <a:ext cx="572898" cy="5728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11317582" y="6195266"/>
              <a:ext cx="55510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228E89"/>
                  </a:solidFill>
                  <a:latin typeface="Bariol Regular" panose="02000506040000020003" pitchFamily="50" charset="0"/>
                </a:rPr>
                <a:t>04</a:t>
              </a:r>
              <a:endParaRPr lang="fr-FR" sz="1600" b="1" dirty="0">
                <a:solidFill>
                  <a:srgbClr val="228E89"/>
                </a:solidFill>
                <a:latin typeface="Bariol Regular" panose="02000506040000020003" pitchFamily="50" charset="0"/>
              </a:endParaRPr>
            </a:p>
          </p:txBody>
        </p:sp>
      </p:grpSp>
      <p:sp>
        <p:nvSpPr>
          <p:cNvPr id="22" name="Ellipse 21"/>
          <p:cNvSpPr/>
          <p:nvPr/>
        </p:nvSpPr>
        <p:spPr>
          <a:xfrm>
            <a:off x="8515351" y="-105645"/>
            <a:ext cx="1348352" cy="13999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>
            <p:custDataLst>
              <p:tags r:id="rId6"/>
            </p:custDataLst>
          </p:nvPr>
        </p:nvSpPr>
        <p:spPr>
          <a:xfrm rot="2827879">
            <a:off x="8676223" y="56746"/>
            <a:ext cx="1051087" cy="1059843"/>
          </a:xfrm>
          <a:prstGeom prst="roundRect">
            <a:avLst>
              <a:gd name="adj" fmla="val 50000"/>
            </a:avLst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939" y="230840"/>
            <a:ext cx="711653" cy="71165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67" y="1828365"/>
            <a:ext cx="8482600" cy="465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0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114815" y="-90798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" name="Groupe 8"/>
          <p:cNvGrpSpPr/>
          <p:nvPr>
            <p:custDataLst>
              <p:tags r:id="rId1"/>
            </p:custDataLst>
          </p:nvPr>
        </p:nvGrpSpPr>
        <p:grpSpPr>
          <a:xfrm>
            <a:off x="0" y="827475"/>
            <a:ext cx="3108029" cy="1009776"/>
            <a:chOff x="-149123" y="1048975"/>
            <a:chExt cx="3108029" cy="1009776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0" name="Groupe 9"/>
            <p:cNvGrpSpPr/>
            <p:nvPr/>
          </p:nvGrpSpPr>
          <p:grpSpPr>
            <a:xfrm>
              <a:off x="-149123" y="1048975"/>
              <a:ext cx="3108029" cy="1009776"/>
              <a:chOff x="-149123" y="1048975"/>
              <a:chExt cx="3108029" cy="1009776"/>
            </a:xfrm>
            <a:grpFill/>
          </p:grpSpPr>
          <p:sp>
            <p:nvSpPr>
              <p:cNvPr id="12" name="Rectangle à coins arrondis 11"/>
              <p:cNvSpPr/>
              <p:nvPr/>
            </p:nvSpPr>
            <p:spPr>
              <a:xfrm rot="2795645">
                <a:off x="2081185" y="1048975"/>
                <a:ext cx="877721" cy="87772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-149123" y="1206343"/>
                <a:ext cx="2673824" cy="85240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267760" y="1294922"/>
              <a:ext cx="2256941" cy="707886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fr-FR" sz="4000" b="1" dirty="0">
                  <a:solidFill>
                    <a:schemeClr val="bg1"/>
                  </a:solidFill>
                  <a:latin typeface="Bariol Regular" panose="02000506040000020003" pitchFamily="50" charset="0"/>
                </a:rPr>
                <a:t>Contexte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1102425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>
            <p:custDataLst>
              <p:tags r:id="rId3"/>
            </p:custDataLst>
          </p:nvPr>
        </p:nvSpPr>
        <p:spPr>
          <a:xfrm>
            <a:off x="10748305" y="-281108"/>
            <a:ext cx="748717" cy="1569660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bg1"/>
                </a:solidFill>
                <a:latin typeface="Bariol Regular" panose="02000506040000020003" pitchFamily="50" charset="0"/>
              </a:rPr>
              <a:t>1</a:t>
            </a:r>
          </a:p>
        </p:txBody>
      </p:sp>
      <p:sp>
        <p:nvSpPr>
          <p:cNvPr id="16" name="ZoneTexte 15"/>
          <p:cNvSpPr txBox="1"/>
          <p:nvPr>
            <p:custDataLst>
              <p:tags r:id="rId4"/>
            </p:custDataLst>
          </p:nvPr>
        </p:nvSpPr>
        <p:spPr>
          <a:xfrm>
            <a:off x="575372" y="34323"/>
            <a:ext cx="4204769" cy="101566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I</a:t>
            </a:r>
            <a:r>
              <a:rPr lang="fr-FR" sz="6000" b="1" dirty="0" smtClean="0">
                <a:solidFill>
                  <a:schemeClr val="bg1"/>
                </a:solidFill>
                <a:latin typeface="Bariol Regular" panose="02000506040000020003" pitchFamily="50" charset="0"/>
              </a:rPr>
              <a:t>ntroduction</a:t>
            </a:r>
            <a:endParaRPr lang="fr-FR" sz="6000" b="1" dirty="0">
              <a:solidFill>
                <a:schemeClr val="bg1"/>
              </a:solidFill>
              <a:latin typeface="Bariol Regular" panose="02000506040000020003" pitchFamily="50" charset="0"/>
            </a:endParaRPr>
          </a:p>
        </p:txBody>
      </p:sp>
      <p:grpSp>
        <p:nvGrpSpPr>
          <p:cNvPr id="17" name="Groupe 16"/>
          <p:cNvGrpSpPr/>
          <p:nvPr>
            <p:custDataLst>
              <p:tags r:id="rId5"/>
            </p:custDataLst>
          </p:nvPr>
        </p:nvGrpSpPr>
        <p:grpSpPr>
          <a:xfrm>
            <a:off x="11194063" y="6025061"/>
            <a:ext cx="1024830" cy="733382"/>
            <a:chOff x="11194063" y="6025061"/>
            <a:chExt cx="1024830" cy="733382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18" name="Freeform 59"/>
            <p:cNvSpPr>
              <a:spLocks/>
            </p:cNvSpPr>
            <p:nvPr/>
          </p:nvSpPr>
          <p:spPr bwMode="auto">
            <a:xfrm rot="10800000">
              <a:off x="11654724" y="6090331"/>
              <a:ext cx="564169" cy="598342"/>
            </a:xfrm>
            <a:custGeom>
              <a:avLst/>
              <a:gdLst>
                <a:gd name="T0" fmla="*/ 2397 w 2397"/>
                <a:gd name="T1" fmla="*/ 737 h 898"/>
                <a:gd name="T2" fmla="*/ 2280 w 2397"/>
                <a:gd name="T3" fmla="*/ 737 h 898"/>
                <a:gd name="T4" fmla="*/ 653 w 2397"/>
                <a:gd name="T5" fmla="*/ 737 h 898"/>
                <a:gd name="T6" fmla="*/ 537 w 2397"/>
                <a:gd name="T7" fmla="*/ 737 h 898"/>
                <a:gd name="T8" fmla="*/ 321 w 2397"/>
                <a:gd name="T9" fmla="*/ 761 h 898"/>
                <a:gd name="T10" fmla="*/ 0 w 2397"/>
                <a:gd name="T11" fmla="*/ 898 h 898"/>
                <a:gd name="T12" fmla="*/ 0 w 2397"/>
                <a:gd name="T13" fmla="*/ 0 h 898"/>
                <a:gd name="T14" fmla="*/ 321 w 2397"/>
                <a:gd name="T15" fmla="*/ 128 h 898"/>
                <a:gd name="T16" fmla="*/ 537 w 2397"/>
                <a:gd name="T17" fmla="*/ 148 h 898"/>
                <a:gd name="T18" fmla="*/ 653 w 2397"/>
                <a:gd name="T19" fmla="*/ 148 h 898"/>
                <a:gd name="T20" fmla="*/ 2280 w 2397"/>
                <a:gd name="T21" fmla="*/ 148 h 898"/>
                <a:gd name="T22" fmla="*/ 2397 w 2397"/>
                <a:gd name="T23" fmla="*/ 148 h 898"/>
                <a:gd name="T24" fmla="*/ 2397 w 2397"/>
                <a:gd name="T25" fmla="*/ 737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97" h="898">
                  <a:moveTo>
                    <a:pt x="2397" y="737"/>
                  </a:moveTo>
                  <a:cubicBezTo>
                    <a:pt x="2374" y="737"/>
                    <a:pt x="2333" y="737"/>
                    <a:pt x="2280" y="737"/>
                  </a:cubicBezTo>
                  <a:cubicBezTo>
                    <a:pt x="2280" y="737"/>
                    <a:pt x="1071" y="737"/>
                    <a:pt x="653" y="737"/>
                  </a:cubicBezTo>
                  <a:cubicBezTo>
                    <a:pt x="600" y="737"/>
                    <a:pt x="560" y="737"/>
                    <a:pt x="537" y="737"/>
                  </a:cubicBezTo>
                  <a:cubicBezTo>
                    <a:pt x="346" y="737"/>
                    <a:pt x="321" y="761"/>
                    <a:pt x="321" y="761"/>
                  </a:cubicBezTo>
                  <a:cubicBezTo>
                    <a:pt x="0" y="898"/>
                    <a:pt x="0" y="898"/>
                    <a:pt x="0" y="8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21" y="128"/>
                    <a:pt x="346" y="148"/>
                    <a:pt x="537" y="148"/>
                  </a:cubicBezTo>
                  <a:cubicBezTo>
                    <a:pt x="560" y="148"/>
                    <a:pt x="600" y="148"/>
                    <a:pt x="653" y="148"/>
                  </a:cubicBezTo>
                  <a:cubicBezTo>
                    <a:pt x="1071" y="148"/>
                    <a:pt x="2280" y="148"/>
                    <a:pt x="2280" y="148"/>
                  </a:cubicBezTo>
                  <a:cubicBezTo>
                    <a:pt x="2333" y="148"/>
                    <a:pt x="2374" y="148"/>
                    <a:pt x="2397" y="148"/>
                  </a:cubicBezTo>
                  <a:cubicBezTo>
                    <a:pt x="2397" y="737"/>
                    <a:pt x="2397" y="737"/>
                    <a:pt x="2397" y="7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à coins arrondis 18"/>
            <p:cNvSpPr/>
            <p:nvPr/>
          </p:nvSpPr>
          <p:spPr>
            <a:xfrm rot="2795645">
              <a:off x="11194063" y="6025061"/>
              <a:ext cx="733382" cy="7333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à coins arrondis 19"/>
            <p:cNvSpPr/>
            <p:nvPr/>
          </p:nvSpPr>
          <p:spPr>
            <a:xfrm rot="2795645">
              <a:off x="11276155" y="6101197"/>
              <a:ext cx="572898" cy="5728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11317582" y="6195266"/>
              <a:ext cx="55510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228E89"/>
                  </a:solidFill>
                  <a:latin typeface="Bariol Regular" panose="02000506040000020003" pitchFamily="50" charset="0"/>
                </a:rPr>
                <a:t>04</a:t>
              </a:r>
              <a:endParaRPr lang="fr-FR" sz="1600" b="1" dirty="0">
                <a:solidFill>
                  <a:srgbClr val="228E89"/>
                </a:solidFill>
                <a:latin typeface="Bariol Regular" panose="02000506040000020003" pitchFamily="50" charset="0"/>
              </a:endParaRPr>
            </a:p>
          </p:txBody>
        </p:sp>
      </p:grpSp>
      <p:sp>
        <p:nvSpPr>
          <p:cNvPr id="22" name="Ellipse 21"/>
          <p:cNvSpPr/>
          <p:nvPr/>
        </p:nvSpPr>
        <p:spPr>
          <a:xfrm>
            <a:off x="8515351" y="-105645"/>
            <a:ext cx="1348352" cy="13999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>
            <p:custDataLst>
              <p:tags r:id="rId6"/>
            </p:custDataLst>
          </p:nvPr>
        </p:nvSpPr>
        <p:spPr>
          <a:xfrm rot="2827879">
            <a:off x="8676223" y="56746"/>
            <a:ext cx="1051087" cy="1059843"/>
          </a:xfrm>
          <a:prstGeom prst="roundRect">
            <a:avLst>
              <a:gd name="adj" fmla="val 50000"/>
            </a:avLst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939" y="230840"/>
            <a:ext cx="711653" cy="71165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</p:pic>
      <p:cxnSp>
        <p:nvCxnSpPr>
          <p:cNvPr id="87" name="Connecteur droit 86"/>
          <p:cNvCxnSpPr>
            <a:stCxn id="149" idx="2"/>
          </p:cNvCxnSpPr>
          <p:nvPr/>
        </p:nvCxnSpPr>
        <p:spPr>
          <a:xfrm flipH="1" flipV="1">
            <a:off x="4226865" y="2139046"/>
            <a:ext cx="2756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4226865" y="1997152"/>
            <a:ext cx="0" cy="283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8821101" y="2294540"/>
            <a:ext cx="1010733" cy="1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e 89"/>
          <p:cNvGrpSpPr/>
          <p:nvPr/>
        </p:nvGrpSpPr>
        <p:grpSpPr>
          <a:xfrm>
            <a:off x="2572941" y="1835663"/>
            <a:ext cx="605255" cy="4598624"/>
            <a:chOff x="1547664" y="40507"/>
            <a:chExt cx="474325" cy="6268813"/>
          </a:xfrm>
        </p:grpSpPr>
        <p:pic>
          <p:nvPicPr>
            <p:cNvPr id="151" name="Image 15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40507"/>
              <a:ext cx="474325" cy="751016"/>
            </a:xfrm>
            <a:prstGeom prst="rect">
              <a:avLst/>
            </a:prstGeom>
          </p:spPr>
        </p:pic>
        <p:cxnSp>
          <p:nvCxnSpPr>
            <p:cNvPr id="152" name="Connecteur droit 151"/>
            <p:cNvCxnSpPr>
              <a:stCxn id="151" idx="2"/>
            </p:cNvCxnSpPr>
            <p:nvPr/>
          </p:nvCxnSpPr>
          <p:spPr>
            <a:xfrm flipH="1">
              <a:off x="1784826" y="791523"/>
              <a:ext cx="1" cy="5517797"/>
            </a:xfrm>
            <a:prstGeom prst="line">
              <a:avLst/>
            </a:prstGeom>
            <a:ln w="317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e 90"/>
          <p:cNvGrpSpPr/>
          <p:nvPr/>
        </p:nvGrpSpPr>
        <p:grpSpPr>
          <a:xfrm>
            <a:off x="4502519" y="1944329"/>
            <a:ext cx="826962" cy="4421240"/>
            <a:chOff x="3059832" y="188640"/>
            <a:chExt cx="648072" cy="6027004"/>
          </a:xfrm>
        </p:grpSpPr>
        <p:sp>
          <p:nvSpPr>
            <p:cNvPr id="149" name="Ellipse 148"/>
            <p:cNvSpPr/>
            <p:nvPr/>
          </p:nvSpPr>
          <p:spPr>
            <a:xfrm>
              <a:off x="3059832" y="188640"/>
              <a:ext cx="648072" cy="53087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0" name="Connecteur droit 149"/>
            <p:cNvCxnSpPr/>
            <p:nvPr/>
          </p:nvCxnSpPr>
          <p:spPr>
            <a:xfrm flipH="1">
              <a:off x="3355816" y="697847"/>
              <a:ext cx="1" cy="5517797"/>
            </a:xfrm>
            <a:prstGeom prst="line">
              <a:avLst/>
            </a:prstGeom>
            <a:ln w="317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e 91"/>
          <p:cNvGrpSpPr/>
          <p:nvPr/>
        </p:nvGrpSpPr>
        <p:grpSpPr>
          <a:xfrm>
            <a:off x="6701781" y="1968000"/>
            <a:ext cx="918847" cy="4413464"/>
            <a:chOff x="4783344" y="220908"/>
            <a:chExt cx="720080" cy="6016404"/>
          </a:xfrm>
        </p:grpSpPr>
        <p:sp>
          <p:nvSpPr>
            <p:cNvPr id="147" name="Ellipse 146"/>
            <p:cNvSpPr/>
            <p:nvPr/>
          </p:nvSpPr>
          <p:spPr>
            <a:xfrm>
              <a:off x="4783344" y="220908"/>
              <a:ext cx="720080" cy="49860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8" name="Connecteur droit 147"/>
            <p:cNvCxnSpPr/>
            <p:nvPr/>
          </p:nvCxnSpPr>
          <p:spPr>
            <a:xfrm flipH="1">
              <a:off x="5129700" y="719515"/>
              <a:ext cx="1" cy="5517797"/>
            </a:xfrm>
            <a:prstGeom prst="line">
              <a:avLst/>
            </a:prstGeom>
            <a:ln w="317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e 92"/>
          <p:cNvGrpSpPr/>
          <p:nvPr/>
        </p:nvGrpSpPr>
        <p:grpSpPr>
          <a:xfrm>
            <a:off x="8821101" y="1968000"/>
            <a:ext cx="1010732" cy="4442830"/>
            <a:chOff x="6444208" y="220908"/>
            <a:chExt cx="792088" cy="6056436"/>
          </a:xfrm>
        </p:grpSpPr>
        <p:sp>
          <p:nvSpPr>
            <p:cNvPr id="145" name="Ellipse 144"/>
            <p:cNvSpPr/>
            <p:nvPr/>
          </p:nvSpPr>
          <p:spPr>
            <a:xfrm>
              <a:off x="6444208" y="220908"/>
              <a:ext cx="792088" cy="45886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6" name="Connecteur droit 145"/>
            <p:cNvCxnSpPr/>
            <p:nvPr/>
          </p:nvCxnSpPr>
          <p:spPr>
            <a:xfrm flipH="1">
              <a:off x="6840251" y="759547"/>
              <a:ext cx="1" cy="5517797"/>
            </a:xfrm>
            <a:prstGeom prst="line">
              <a:avLst/>
            </a:prstGeom>
            <a:ln w="317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e 93"/>
          <p:cNvGrpSpPr/>
          <p:nvPr/>
        </p:nvGrpSpPr>
        <p:grpSpPr>
          <a:xfrm>
            <a:off x="1837863" y="2631029"/>
            <a:ext cx="4410466" cy="1003638"/>
            <a:chOff x="971600" y="1124744"/>
            <a:chExt cx="3456384" cy="1368152"/>
          </a:xfrm>
        </p:grpSpPr>
        <p:sp>
          <p:nvSpPr>
            <p:cNvPr id="142" name="Arrondir un rectangle avec un coin diagonal 141"/>
            <p:cNvSpPr/>
            <p:nvPr/>
          </p:nvSpPr>
          <p:spPr>
            <a:xfrm>
              <a:off x="971600" y="1124744"/>
              <a:ext cx="3456384" cy="1368152"/>
            </a:xfrm>
            <a:prstGeom prst="round2DiagRect">
              <a:avLst>
                <a:gd name="adj1" fmla="val 0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" name="Arrondir un rectangle avec un coin diagonal 142"/>
            <p:cNvSpPr/>
            <p:nvPr/>
          </p:nvSpPr>
          <p:spPr>
            <a:xfrm>
              <a:off x="971600" y="1124744"/>
              <a:ext cx="576064" cy="216024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" name="ZoneTexte 143"/>
            <p:cNvSpPr txBox="1"/>
            <p:nvPr/>
          </p:nvSpPr>
          <p:spPr>
            <a:xfrm>
              <a:off x="971600" y="1124744"/>
              <a:ext cx="5760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i="1" dirty="0" smtClean="0"/>
                <a:t>loop</a:t>
              </a:r>
              <a:endParaRPr lang="fr-FR" sz="800" b="1" i="1" dirty="0"/>
            </a:p>
          </p:txBody>
        </p:sp>
      </p:grpSp>
      <p:sp>
        <p:nvSpPr>
          <p:cNvPr id="95" name="ZoneTexte 94"/>
          <p:cNvSpPr txBox="1"/>
          <p:nvPr/>
        </p:nvSpPr>
        <p:spPr>
          <a:xfrm>
            <a:off x="2179896" y="2789498"/>
            <a:ext cx="1495661" cy="158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Verifichamps</a:t>
            </a:r>
            <a:r>
              <a:rPr lang="en-US" sz="800" dirty="0" smtClean="0"/>
              <a:t>()==false</a:t>
            </a:r>
            <a:endParaRPr lang="fr-FR" sz="800" dirty="0"/>
          </a:p>
        </p:txBody>
      </p:sp>
      <p:cxnSp>
        <p:nvCxnSpPr>
          <p:cNvPr id="96" name="Connecteur droit avec flèche 95"/>
          <p:cNvCxnSpPr/>
          <p:nvPr/>
        </p:nvCxnSpPr>
        <p:spPr>
          <a:xfrm>
            <a:off x="2875569" y="3159259"/>
            <a:ext cx="20046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e 97"/>
          <p:cNvGrpSpPr/>
          <p:nvPr/>
        </p:nvGrpSpPr>
        <p:grpSpPr>
          <a:xfrm>
            <a:off x="4896208" y="3212082"/>
            <a:ext cx="525158" cy="211292"/>
            <a:chOff x="3368357" y="1916832"/>
            <a:chExt cx="411555" cy="288032"/>
          </a:xfrm>
        </p:grpSpPr>
        <p:cxnSp>
          <p:nvCxnSpPr>
            <p:cNvPr id="139" name="Connecteur droit 138"/>
            <p:cNvCxnSpPr/>
            <p:nvPr/>
          </p:nvCxnSpPr>
          <p:spPr>
            <a:xfrm>
              <a:off x="3368357" y="1916832"/>
              <a:ext cx="411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>
              <a:off x="3779912" y="1916832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avec flèche 140"/>
            <p:cNvCxnSpPr/>
            <p:nvPr/>
          </p:nvCxnSpPr>
          <p:spPr>
            <a:xfrm flipH="1">
              <a:off x="3408337" y="2204864"/>
              <a:ext cx="3715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ZoneTexte 98"/>
          <p:cNvSpPr txBox="1"/>
          <p:nvPr/>
        </p:nvSpPr>
        <p:spPr>
          <a:xfrm>
            <a:off x="3180877" y="3001215"/>
            <a:ext cx="1321643" cy="158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saisirChamps</a:t>
            </a:r>
            <a:r>
              <a:rPr lang="en-US" sz="800" dirty="0" smtClean="0"/>
              <a:t>()</a:t>
            </a:r>
            <a:endParaRPr lang="fr-FR" sz="800" dirty="0"/>
          </a:p>
        </p:txBody>
      </p:sp>
      <p:sp>
        <p:nvSpPr>
          <p:cNvPr id="100" name="ZoneTexte 99"/>
          <p:cNvSpPr txBox="1"/>
          <p:nvPr/>
        </p:nvSpPr>
        <p:spPr>
          <a:xfrm>
            <a:off x="5421367" y="3238706"/>
            <a:ext cx="1611281" cy="158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Verifchamps</a:t>
            </a:r>
            <a:r>
              <a:rPr lang="en-US" sz="800" dirty="0" smtClean="0"/>
              <a:t>():Boolean</a:t>
            </a:r>
            <a:endParaRPr lang="fr-FR" sz="800" dirty="0"/>
          </a:p>
        </p:txBody>
      </p:sp>
      <p:sp>
        <p:nvSpPr>
          <p:cNvPr id="102" name="Flèche courbée vers le haut 101"/>
          <p:cNvSpPr/>
          <p:nvPr/>
        </p:nvSpPr>
        <p:spPr>
          <a:xfrm rot="14399049">
            <a:off x="7165936" y="1882608"/>
            <a:ext cx="414071" cy="37629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103" name="Groupe 102"/>
          <p:cNvGrpSpPr/>
          <p:nvPr/>
        </p:nvGrpSpPr>
        <p:grpSpPr>
          <a:xfrm>
            <a:off x="4923277" y="3687489"/>
            <a:ext cx="2264996" cy="158044"/>
            <a:chOff x="3368357" y="2853516"/>
            <a:chExt cx="1775027" cy="215445"/>
          </a:xfrm>
        </p:grpSpPr>
        <p:cxnSp>
          <p:nvCxnSpPr>
            <p:cNvPr id="137" name="Connecteur droit avec flèche 136"/>
            <p:cNvCxnSpPr/>
            <p:nvPr/>
          </p:nvCxnSpPr>
          <p:spPr>
            <a:xfrm flipV="1">
              <a:off x="3368357" y="3068960"/>
              <a:ext cx="177502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ZoneTexte 137"/>
            <p:cNvSpPr txBox="1"/>
            <p:nvPr/>
          </p:nvSpPr>
          <p:spPr>
            <a:xfrm>
              <a:off x="3707903" y="2853516"/>
              <a:ext cx="12241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AjouterStagiaire</a:t>
              </a:r>
              <a:r>
                <a:rPr lang="en-US" sz="800" dirty="0" smtClean="0"/>
                <a:t>();</a:t>
              </a:r>
              <a:endParaRPr lang="fr-FR" sz="800" dirty="0"/>
            </a:p>
          </p:txBody>
        </p:sp>
      </p:grpSp>
      <p:grpSp>
        <p:nvGrpSpPr>
          <p:cNvPr id="104" name="Groupe 103"/>
          <p:cNvGrpSpPr/>
          <p:nvPr/>
        </p:nvGrpSpPr>
        <p:grpSpPr>
          <a:xfrm>
            <a:off x="7161204" y="3846383"/>
            <a:ext cx="2179083" cy="158044"/>
            <a:chOff x="5143384" y="3141547"/>
            <a:chExt cx="1707699" cy="215445"/>
          </a:xfrm>
        </p:grpSpPr>
        <p:cxnSp>
          <p:nvCxnSpPr>
            <p:cNvPr id="135" name="Connecteur droit avec flèche 134"/>
            <p:cNvCxnSpPr/>
            <p:nvPr/>
          </p:nvCxnSpPr>
          <p:spPr>
            <a:xfrm>
              <a:off x="5143384" y="3356991"/>
              <a:ext cx="170769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135"/>
            <p:cNvSpPr txBox="1"/>
            <p:nvPr/>
          </p:nvSpPr>
          <p:spPr>
            <a:xfrm>
              <a:off x="5415602" y="3141547"/>
              <a:ext cx="12241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AjouterStagiaire</a:t>
              </a:r>
              <a:r>
                <a:rPr lang="en-US" sz="800" dirty="0" smtClean="0"/>
                <a:t>();</a:t>
              </a:r>
              <a:endParaRPr lang="fr-FR" sz="800" dirty="0"/>
            </a:p>
          </p:txBody>
        </p:sp>
      </p:grpSp>
      <p:grpSp>
        <p:nvGrpSpPr>
          <p:cNvPr id="105" name="Groupe 104"/>
          <p:cNvGrpSpPr/>
          <p:nvPr/>
        </p:nvGrpSpPr>
        <p:grpSpPr>
          <a:xfrm>
            <a:off x="9340287" y="4110074"/>
            <a:ext cx="2532397" cy="211292"/>
            <a:chOff x="6851083" y="3456745"/>
            <a:chExt cx="1984583" cy="288032"/>
          </a:xfrm>
        </p:grpSpPr>
        <p:grpSp>
          <p:nvGrpSpPr>
            <p:cNvPr id="130" name="Groupe 129"/>
            <p:cNvGrpSpPr/>
            <p:nvPr/>
          </p:nvGrpSpPr>
          <p:grpSpPr>
            <a:xfrm>
              <a:off x="6851083" y="3456745"/>
              <a:ext cx="475179" cy="288032"/>
              <a:chOff x="3368357" y="1916832"/>
              <a:chExt cx="411555" cy="288032"/>
            </a:xfrm>
          </p:grpSpPr>
          <p:cxnSp>
            <p:nvCxnSpPr>
              <p:cNvPr id="132" name="Connecteur droit 131"/>
              <p:cNvCxnSpPr/>
              <p:nvPr/>
            </p:nvCxnSpPr>
            <p:spPr>
              <a:xfrm>
                <a:off x="3368357" y="1916832"/>
                <a:ext cx="41155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>
                <a:off x="3779912" y="1916832"/>
                <a:ext cx="0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avec flèche 133"/>
              <p:cNvCxnSpPr/>
              <p:nvPr/>
            </p:nvCxnSpPr>
            <p:spPr>
              <a:xfrm flipH="1">
                <a:off x="3408337" y="2204864"/>
                <a:ext cx="37157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ZoneTexte 130"/>
            <p:cNvSpPr txBox="1"/>
            <p:nvPr/>
          </p:nvSpPr>
          <p:spPr>
            <a:xfrm>
              <a:off x="7376612" y="3501588"/>
              <a:ext cx="14590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Stagiairenonexist</a:t>
              </a:r>
              <a:r>
                <a:rPr lang="en-US" sz="800" dirty="0" smtClean="0"/>
                <a:t>():</a:t>
              </a:r>
              <a:r>
                <a:rPr lang="en-US" sz="800" dirty="0" err="1" smtClean="0"/>
                <a:t>Booleam</a:t>
              </a:r>
              <a:endParaRPr lang="fr-FR" sz="800" dirty="0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7143743" y="4374189"/>
            <a:ext cx="2182722" cy="158044"/>
            <a:chOff x="7143743" y="4374189"/>
            <a:chExt cx="2182722" cy="158044"/>
          </a:xfrm>
        </p:grpSpPr>
        <p:cxnSp>
          <p:nvCxnSpPr>
            <p:cNvPr id="106" name="Connecteur droit avec flèche 105"/>
            <p:cNvCxnSpPr/>
            <p:nvPr/>
          </p:nvCxnSpPr>
          <p:spPr>
            <a:xfrm flipH="1">
              <a:off x="7143743" y="4532232"/>
              <a:ext cx="2182722" cy="0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ZoneTexte 106"/>
            <p:cNvSpPr txBox="1"/>
            <p:nvPr/>
          </p:nvSpPr>
          <p:spPr>
            <a:xfrm>
              <a:off x="7161204" y="4374189"/>
              <a:ext cx="2121345" cy="158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Reponse</a:t>
              </a:r>
              <a:r>
                <a:rPr lang="en-US" sz="800" dirty="0" smtClean="0"/>
                <a:t>();</a:t>
              </a:r>
              <a:endParaRPr lang="fr-FR" sz="800" dirty="0"/>
            </a:p>
          </p:txBody>
        </p:sp>
      </p:grpSp>
      <p:grpSp>
        <p:nvGrpSpPr>
          <p:cNvPr id="108" name="Groupe 107"/>
          <p:cNvGrpSpPr/>
          <p:nvPr/>
        </p:nvGrpSpPr>
        <p:grpSpPr>
          <a:xfrm>
            <a:off x="2242114" y="4696830"/>
            <a:ext cx="7187747" cy="786642"/>
            <a:chOff x="946211" y="1033578"/>
            <a:chExt cx="3481773" cy="1459318"/>
          </a:xfrm>
        </p:grpSpPr>
        <p:sp>
          <p:nvSpPr>
            <p:cNvPr id="127" name="Arrondir un rectangle avec un coin diagonal 126"/>
            <p:cNvSpPr/>
            <p:nvPr/>
          </p:nvSpPr>
          <p:spPr>
            <a:xfrm>
              <a:off x="971600" y="1124744"/>
              <a:ext cx="3456384" cy="1368152"/>
            </a:xfrm>
            <a:prstGeom prst="round2DiagRect">
              <a:avLst>
                <a:gd name="adj1" fmla="val 0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rondir un rectangle avec un coin diagonal 127"/>
            <p:cNvSpPr/>
            <p:nvPr/>
          </p:nvSpPr>
          <p:spPr>
            <a:xfrm>
              <a:off x="971601" y="1124744"/>
              <a:ext cx="325884" cy="230832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ZoneTexte 128"/>
            <p:cNvSpPr txBox="1"/>
            <p:nvPr/>
          </p:nvSpPr>
          <p:spPr>
            <a:xfrm>
              <a:off x="946211" y="1033578"/>
              <a:ext cx="338619" cy="428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i="1" dirty="0" smtClean="0"/>
                <a:t>Alt</a:t>
              </a:r>
              <a:endParaRPr lang="fr-FR" sz="800" b="1" i="1" dirty="0"/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2261734" y="5640562"/>
            <a:ext cx="7168127" cy="793725"/>
            <a:chOff x="955715" y="1020438"/>
            <a:chExt cx="3472269" cy="1472458"/>
          </a:xfrm>
        </p:grpSpPr>
        <p:sp>
          <p:nvSpPr>
            <p:cNvPr id="124" name="Arrondir un rectangle avec un coin diagonal 123"/>
            <p:cNvSpPr/>
            <p:nvPr/>
          </p:nvSpPr>
          <p:spPr>
            <a:xfrm>
              <a:off x="971600" y="1124744"/>
              <a:ext cx="3456384" cy="1368152"/>
            </a:xfrm>
            <a:prstGeom prst="round2DiagRect">
              <a:avLst>
                <a:gd name="adj1" fmla="val 0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Arrondir un rectangle avec un coin diagonal 124"/>
            <p:cNvSpPr/>
            <p:nvPr/>
          </p:nvSpPr>
          <p:spPr>
            <a:xfrm>
              <a:off x="971601" y="1124744"/>
              <a:ext cx="325884" cy="230832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ZoneTexte 125"/>
            <p:cNvSpPr txBox="1"/>
            <p:nvPr/>
          </p:nvSpPr>
          <p:spPr>
            <a:xfrm>
              <a:off x="955715" y="1020438"/>
              <a:ext cx="338619" cy="428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i="1" dirty="0" smtClean="0"/>
                <a:t>Alt</a:t>
              </a:r>
              <a:endParaRPr lang="fr-FR" sz="800" b="1" i="1" dirty="0"/>
            </a:p>
          </p:txBody>
        </p:sp>
      </p:grpSp>
      <p:sp>
        <p:nvSpPr>
          <p:cNvPr id="110" name="ZoneTexte 109"/>
          <p:cNvSpPr txBox="1"/>
          <p:nvPr/>
        </p:nvSpPr>
        <p:spPr>
          <a:xfrm>
            <a:off x="2297287" y="4849596"/>
            <a:ext cx="1632708" cy="158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Stagiairenonexist</a:t>
            </a:r>
            <a:r>
              <a:rPr lang="en-US" sz="800" dirty="0" smtClean="0"/>
              <a:t>==false</a:t>
            </a:r>
            <a:endParaRPr lang="fr-FR" sz="800" dirty="0"/>
          </a:p>
        </p:txBody>
      </p:sp>
      <p:grpSp>
        <p:nvGrpSpPr>
          <p:cNvPr id="111" name="Groupe 110"/>
          <p:cNvGrpSpPr/>
          <p:nvPr/>
        </p:nvGrpSpPr>
        <p:grpSpPr>
          <a:xfrm>
            <a:off x="4880205" y="4850021"/>
            <a:ext cx="2263539" cy="158044"/>
            <a:chOff x="3355816" y="4149660"/>
            <a:chExt cx="1773885" cy="215444"/>
          </a:xfrm>
        </p:grpSpPr>
        <p:cxnSp>
          <p:nvCxnSpPr>
            <p:cNvPr id="122" name="Connecteur droit avec flèche 121"/>
            <p:cNvCxnSpPr/>
            <p:nvPr/>
          </p:nvCxnSpPr>
          <p:spPr>
            <a:xfrm flipH="1">
              <a:off x="3355816" y="4364524"/>
              <a:ext cx="17738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ZoneTexte 122"/>
            <p:cNvSpPr txBox="1"/>
            <p:nvPr/>
          </p:nvSpPr>
          <p:spPr>
            <a:xfrm>
              <a:off x="3389571" y="4149660"/>
              <a:ext cx="17401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afficherMessageErreur</a:t>
              </a:r>
              <a:r>
                <a:rPr lang="en-US" sz="800" dirty="0" smtClean="0"/>
                <a:t>();</a:t>
              </a:r>
              <a:endParaRPr lang="fr-FR" sz="800" dirty="0"/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4857489" y="5853234"/>
            <a:ext cx="2263539" cy="158044"/>
            <a:chOff x="3355816" y="4149660"/>
            <a:chExt cx="1773885" cy="215444"/>
          </a:xfrm>
        </p:grpSpPr>
        <p:cxnSp>
          <p:nvCxnSpPr>
            <p:cNvPr id="120" name="Connecteur droit avec flèche 119"/>
            <p:cNvCxnSpPr/>
            <p:nvPr/>
          </p:nvCxnSpPr>
          <p:spPr>
            <a:xfrm flipH="1">
              <a:off x="3355816" y="4364524"/>
              <a:ext cx="17738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ZoneTexte 120"/>
            <p:cNvSpPr txBox="1"/>
            <p:nvPr/>
          </p:nvSpPr>
          <p:spPr>
            <a:xfrm>
              <a:off x="3389571" y="4149660"/>
              <a:ext cx="17401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afficherMessageAjoutSecces</a:t>
              </a:r>
              <a:r>
                <a:rPr lang="en-US" sz="800" dirty="0" smtClean="0"/>
                <a:t>();</a:t>
              </a:r>
              <a:endParaRPr lang="fr-FR" sz="800" dirty="0"/>
            </a:p>
          </p:txBody>
        </p:sp>
      </p:grpSp>
      <p:grpSp>
        <p:nvGrpSpPr>
          <p:cNvPr id="113" name="Groupe 112"/>
          <p:cNvGrpSpPr/>
          <p:nvPr/>
        </p:nvGrpSpPr>
        <p:grpSpPr>
          <a:xfrm>
            <a:off x="2875568" y="5145620"/>
            <a:ext cx="2004638" cy="149079"/>
            <a:chOff x="3355816" y="4149660"/>
            <a:chExt cx="1773885" cy="215444"/>
          </a:xfrm>
        </p:grpSpPr>
        <p:cxnSp>
          <p:nvCxnSpPr>
            <p:cNvPr id="118" name="Connecteur droit avec flèche 117"/>
            <p:cNvCxnSpPr/>
            <p:nvPr/>
          </p:nvCxnSpPr>
          <p:spPr>
            <a:xfrm flipH="1">
              <a:off x="3355816" y="4364524"/>
              <a:ext cx="17738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ZoneTexte 118"/>
            <p:cNvSpPr txBox="1"/>
            <p:nvPr/>
          </p:nvSpPr>
          <p:spPr>
            <a:xfrm>
              <a:off x="3389571" y="4149660"/>
              <a:ext cx="17401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afficherMessageErreur</a:t>
              </a:r>
              <a:r>
                <a:rPr lang="en-US" sz="800" dirty="0" smtClean="0"/>
                <a:t>();</a:t>
              </a:r>
              <a:endParaRPr lang="fr-FR" sz="800" dirty="0"/>
            </a:p>
          </p:txBody>
        </p:sp>
      </p:grpSp>
      <p:grpSp>
        <p:nvGrpSpPr>
          <p:cNvPr id="114" name="Groupe 113"/>
          <p:cNvGrpSpPr/>
          <p:nvPr/>
        </p:nvGrpSpPr>
        <p:grpSpPr>
          <a:xfrm>
            <a:off x="2875568" y="6064526"/>
            <a:ext cx="2004638" cy="241614"/>
            <a:chOff x="3355816" y="4149660"/>
            <a:chExt cx="1773885" cy="215444"/>
          </a:xfrm>
        </p:grpSpPr>
        <p:cxnSp>
          <p:nvCxnSpPr>
            <p:cNvPr id="116" name="Connecteur droit avec flèche 115"/>
            <p:cNvCxnSpPr/>
            <p:nvPr/>
          </p:nvCxnSpPr>
          <p:spPr>
            <a:xfrm flipH="1">
              <a:off x="3355816" y="4364524"/>
              <a:ext cx="17738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ZoneTexte 116"/>
            <p:cNvSpPr txBox="1"/>
            <p:nvPr/>
          </p:nvSpPr>
          <p:spPr>
            <a:xfrm>
              <a:off x="3389571" y="4149660"/>
              <a:ext cx="17401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afficherMessageAjoutSecces</a:t>
              </a:r>
              <a:r>
                <a:rPr lang="en-US" sz="800" dirty="0" smtClean="0"/>
                <a:t>();</a:t>
              </a:r>
              <a:endParaRPr lang="fr-FR" sz="800" dirty="0"/>
            </a:p>
          </p:txBody>
        </p:sp>
      </p:grpSp>
      <p:sp>
        <p:nvSpPr>
          <p:cNvPr id="115" name="ZoneTexte 114"/>
          <p:cNvSpPr txBox="1"/>
          <p:nvPr/>
        </p:nvSpPr>
        <p:spPr>
          <a:xfrm>
            <a:off x="2430630" y="5838987"/>
            <a:ext cx="1604071" cy="158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Stagiairenonexist</a:t>
            </a:r>
            <a:r>
              <a:rPr lang="en-US" sz="800" dirty="0" smtClean="0"/>
              <a:t>==true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15708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9" grpId="0"/>
      <p:bldP spid="100" grpId="0"/>
      <p:bldP spid="102" grpId="0" animBg="1"/>
      <p:bldP spid="110" grpId="0"/>
      <p:bldP spid="1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6893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" name="Groupe 8"/>
          <p:cNvGrpSpPr/>
          <p:nvPr>
            <p:custDataLst>
              <p:tags r:id="rId1"/>
            </p:custDataLst>
          </p:nvPr>
        </p:nvGrpSpPr>
        <p:grpSpPr>
          <a:xfrm>
            <a:off x="0" y="827475"/>
            <a:ext cx="3108029" cy="1009776"/>
            <a:chOff x="-149123" y="1048975"/>
            <a:chExt cx="3108029" cy="1009776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0" name="Groupe 9"/>
            <p:cNvGrpSpPr/>
            <p:nvPr/>
          </p:nvGrpSpPr>
          <p:grpSpPr>
            <a:xfrm>
              <a:off x="-149123" y="1048975"/>
              <a:ext cx="3108029" cy="1009776"/>
              <a:chOff x="-149123" y="1048975"/>
              <a:chExt cx="3108029" cy="1009776"/>
            </a:xfrm>
            <a:grpFill/>
          </p:grpSpPr>
          <p:sp>
            <p:nvSpPr>
              <p:cNvPr id="12" name="Rectangle à coins arrondis 11"/>
              <p:cNvSpPr/>
              <p:nvPr/>
            </p:nvSpPr>
            <p:spPr>
              <a:xfrm rot="2795645">
                <a:off x="2081185" y="1048975"/>
                <a:ext cx="877721" cy="87772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-149123" y="1206343"/>
                <a:ext cx="2673824" cy="85240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267760" y="1294922"/>
              <a:ext cx="2256941" cy="707886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fr-FR" sz="4000" b="1" dirty="0">
                  <a:solidFill>
                    <a:schemeClr val="bg1"/>
                  </a:solidFill>
                  <a:latin typeface="Bariol Regular" panose="02000506040000020003" pitchFamily="50" charset="0"/>
                </a:rPr>
                <a:t>Contexte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1102425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>
            <p:custDataLst>
              <p:tags r:id="rId3"/>
            </p:custDataLst>
          </p:nvPr>
        </p:nvSpPr>
        <p:spPr>
          <a:xfrm>
            <a:off x="10748305" y="-281108"/>
            <a:ext cx="748717" cy="1569660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bg1"/>
                </a:solidFill>
                <a:latin typeface="Bariol Regular" panose="02000506040000020003" pitchFamily="50" charset="0"/>
              </a:rPr>
              <a:t>1</a:t>
            </a:r>
          </a:p>
        </p:txBody>
      </p:sp>
      <p:sp>
        <p:nvSpPr>
          <p:cNvPr id="16" name="ZoneTexte 15"/>
          <p:cNvSpPr txBox="1"/>
          <p:nvPr>
            <p:custDataLst>
              <p:tags r:id="rId4"/>
            </p:custDataLst>
          </p:nvPr>
        </p:nvSpPr>
        <p:spPr>
          <a:xfrm>
            <a:off x="575372" y="34323"/>
            <a:ext cx="4204769" cy="101566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I</a:t>
            </a:r>
            <a:r>
              <a:rPr lang="fr-FR" sz="6000" b="1" dirty="0" smtClean="0">
                <a:solidFill>
                  <a:schemeClr val="bg1"/>
                </a:solidFill>
                <a:latin typeface="Bariol Regular" panose="02000506040000020003" pitchFamily="50" charset="0"/>
              </a:rPr>
              <a:t>ntroduction</a:t>
            </a:r>
            <a:endParaRPr lang="fr-FR" sz="6000" b="1" dirty="0">
              <a:solidFill>
                <a:schemeClr val="bg1"/>
              </a:solidFill>
              <a:latin typeface="Bariol Regular" panose="02000506040000020003" pitchFamily="50" charset="0"/>
            </a:endParaRPr>
          </a:p>
        </p:txBody>
      </p:sp>
      <p:grpSp>
        <p:nvGrpSpPr>
          <p:cNvPr id="17" name="Groupe 16"/>
          <p:cNvGrpSpPr/>
          <p:nvPr>
            <p:custDataLst>
              <p:tags r:id="rId5"/>
            </p:custDataLst>
          </p:nvPr>
        </p:nvGrpSpPr>
        <p:grpSpPr>
          <a:xfrm>
            <a:off x="11194063" y="6025061"/>
            <a:ext cx="1024830" cy="733382"/>
            <a:chOff x="11194063" y="6025061"/>
            <a:chExt cx="1024830" cy="733382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18" name="Freeform 59"/>
            <p:cNvSpPr>
              <a:spLocks/>
            </p:cNvSpPr>
            <p:nvPr/>
          </p:nvSpPr>
          <p:spPr bwMode="auto">
            <a:xfrm rot="10800000">
              <a:off x="11654724" y="6090331"/>
              <a:ext cx="564169" cy="598342"/>
            </a:xfrm>
            <a:custGeom>
              <a:avLst/>
              <a:gdLst>
                <a:gd name="T0" fmla="*/ 2397 w 2397"/>
                <a:gd name="T1" fmla="*/ 737 h 898"/>
                <a:gd name="T2" fmla="*/ 2280 w 2397"/>
                <a:gd name="T3" fmla="*/ 737 h 898"/>
                <a:gd name="T4" fmla="*/ 653 w 2397"/>
                <a:gd name="T5" fmla="*/ 737 h 898"/>
                <a:gd name="T6" fmla="*/ 537 w 2397"/>
                <a:gd name="T7" fmla="*/ 737 h 898"/>
                <a:gd name="T8" fmla="*/ 321 w 2397"/>
                <a:gd name="T9" fmla="*/ 761 h 898"/>
                <a:gd name="T10" fmla="*/ 0 w 2397"/>
                <a:gd name="T11" fmla="*/ 898 h 898"/>
                <a:gd name="T12" fmla="*/ 0 w 2397"/>
                <a:gd name="T13" fmla="*/ 0 h 898"/>
                <a:gd name="T14" fmla="*/ 321 w 2397"/>
                <a:gd name="T15" fmla="*/ 128 h 898"/>
                <a:gd name="T16" fmla="*/ 537 w 2397"/>
                <a:gd name="T17" fmla="*/ 148 h 898"/>
                <a:gd name="T18" fmla="*/ 653 w 2397"/>
                <a:gd name="T19" fmla="*/ 148 h 898"/>
                <a:gd name="T20" fmla="*/ 2280 w 2397"/>
                <a:gd name="T21" fmla="*/ 148 h 898"/>
                <a:gd name="T22" fmla="*/ 2397 w 2397"/>
                <a:gd name="T23" fmla="*/ 148 h 898"/>
                <a:gd name="T24" fmla="*/ 2397 w 2397"/>
                <a:gd name="T25" fmla="*/ 737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97" h="898">
                  <a:moveTo>
                    <a:pt x="2397" y="737"/>
                  </a:moveTo>
                  <a:cubicBezTo>
                    <a:pt x="2374" y="737"/>
                    <a:pt x="2333" y="737"/>
                    <a:pt x="2280" y="737"/>
                  </a:cubicBezTo>
                  <a:cubicBezTo>
                    <a:pt x="2280" y="737"/>
                    <a:pt x="1071" y="737"/>
                    <a:pt x="653" y="737"/>
                  </a:cubicBezTo>
                  <a:cubicBezTo>
                    <a:pt x="600" y="737"/>
                    <a:pt x="560" y="737"/>
                    <a:pt x="537" y="737"/>
                  </a:cubicBezTo>
                  <a:cubicBezTo>
                    <a:pt x="346" y="737"/>
                    <a:pt x="321" y="761"/>
                    <a:pt x="321" y="761"/>
                  </a:cubicBezTo>
                  <a:cubicBezTo>
                    <a:pt x="0" y="898"/>
                    <a:pt x="0" y="898"/>
                    <a:pt x="0" y="8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21" y="128"/>
                    <a:pt x="346" y="148"/>
                    <a:pt x="537" y="148"/>
                  </a:cubicBezTo>
                  <a:cubicBezTo>
                    <a:pt x="560" y="148"/>
                    <a:pt x="600" y="148"/>
                    <a:pt x="653" y="148"/>
                  </a:cubicBezTo>
                  <a:cubicBezTo>
                    <a:pt x="1071" y="148"/>
                    <a:pt x="2280" y="148"/>
                    <a:pt x="2280" y="148"/>
                  </a:cubicBezTo>
                  <a:cubicBezTo>
                    <a:pt x="2333" y="148"/>
                    <a:pt x="2374" y="148"/>
                    <a:pt x="2397" y="148"/>
                  </a:cubicBezTo>
                  <a:cubicBezTo>
                    <a:pt x="2397" y="737"/>
                    <a:pt x="2397" y="737"/>
                    <a:pt x="2397" y="7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à coins arrondis 18"/>
            <p:cNvSpPr/>
            <p:nvPr/>
          </p:nvSpPr>
          <p:spPr>
            <a:xfrm rot="2795645">
              <a:off x="11194063" y="6025061"/>
              <a:ext cx="733382" cy="7333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à coins arrondis 19"/>
            <p:cNvSpPr/>
            <p:nvPr/>
          </p:nvSpPr>
          <p:spPr>
            <a:xfrm rot="2795645">
              <a:off x="11276155" y="6101197"/>
              <a:ext cx="572898" cy="5728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11317582" y="6195266"/>
              <a:ext cx="55510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228E89"/>
                  </a:solidFill>
                  <a:latin typeface="Bariol Regular" panose="02000506040000020003" pitchFamily="50" charset="0"/>
                </a:rPr>
                <a:t>04</a:t>
              </a:r>
              <a:endParaRPr lang="fr-FR" sz="1600" b="1" dirty="0">
                <a:solidFill>
                  <a:srgbClr val="228E89"/>
                </a:solidFill>
                <a:latin typeface="Bariol Regular" panose="02000506040000020003" pitchFamily="50" charset="0"/>
              </a:endParaRPr>
            </a:p>
          </p:txBody>
        </p:sp>
      </p:grpSp>
      <p:sp>
        <p:nvSpPr>
          <p:cNvPr id="22" name="Ellipse 21"/>
          <p:cNvSpPr/>
          <p:nvPr/>
        </p:nvSpPr>
        <p:spPr>
          <a:xfrm>
            <a:off x="8515351" y="-105645"/>
            <a:ext cx="1348352" cy="13999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>
            <p:custDataLst>
              <p:tags r:id="rId6"/>
            </p:custDataLst>
          </p:nvPr>
        </p:nvSpPr>
        <p:spPr>
          <a:xfrm rot="2827879">
            <a:off x="8676223" y="56746"/>
            <a:ext cx="1051087" cy="1059843"/>
          </a:xfrm>
          <a:prstGeom prst="roundRect">
            <a:avLst>
              <a:gd name="adj" fmla="val 50000"/>
            </a:avLst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939" y="230840"/>
            <a:ext cx="711653" cy="71165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34" y="1781113"/>
            <a:ext cx="10650699" cy="520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0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2" name="ZoneTexte 251"/>
          <p:cNvSpPr txBox="1"/>
          <p:nvPr/>
        </p:nvSpPr>
        <p:spPr>
          <a:xfrm>
            <a:off x="238006" y="181510"/>
            <a:ext cx="10504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chemeClr val="tx2">
                    <a:lumMod val="50000"/>
                  </a:schemeClr>
                </a:solidFill>
              </a:rPr>
              <a:t>Plan de la présentation</a:t>
            </a:r>
            <a:endParaRPr lang="fr-FR" sz="4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789722" y="1167446"/>
            <a:ext cx="10612556" cy="5535614"/>
            <a:chOff x="238006" y="917633"/>
            <a:chExt cx="10927706" cy="5799969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713265" y="917633"/>
              <a:ext cx="6081761" cy="77092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1000">
                  <a:schemeClr val="accent1">
                    <a:lumMod val="75000"/>
                  </a:schemeClr>
                </a:gs>
                <a:gs pos="19000">
                  <a:schemeClr val="accent1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5110053" y="2867820"/>
              <a:ext cx="6055659" cy="77092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8000">
                  <a:schemeClr val="accent1">
                    <a:lumMod val="75000"/>
                  </a:schemeClr>
                </a:gs>
                <a:gs pos="30000">
                  <a:schemeClr val="accent1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5204340" y="3854578"/>
              <a:ext cx="5939531" cy="77092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2000">
                  <a:schemeClr val="accent1">
                    <a:lumMod val="75000"/>
                  </a:schemeClr>
                </a:gs>
                <a:gs pos="66000">
                  <a:schemeClr val="accent1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4463744" y="4875289"/>
              <a:ext cx="6100619" cy="77092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6000">
                  <a:schemeClr val="accent1">
                    <a:lumMod val="75000"/>
                  </a:schemeClr>
                </a:gs>
                <a:gs pos="77000">
                  <a:schemeClr val="accent1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763275" y="5946677"/>
              <a:ext cx="6081760" cy="77092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2000">
                  <a:schemeClr val="accent1">
                    <a:lumMod val="75000"/>
                  </a:schemeClr>
                </a:gs>
                <a:gs pos="43000">
                  <a:schemeClr val="accent1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Forme libre 63"/>
            <p:cNvSpPr/>
            <p:nvPr/>
          </p:nvSpPr>
          <p:spPr>
            <a:xfrm>
              <a:off x="238006" y="925690"/>
              <a:ext cx="3350873" cy="5722023"/>
            </a:xfrm>
            <a:custGeom>
              <a:avLst/>
              <a:gdLst>
                <a:gd name="connsiteX0" fmla="*/ 5554 w 2337781"/>
                <a:gd name="connsiteY0" fmla="*/ 0 h 4657487"/>
                <a:gd name="connsiteX1" fmla="*/ 2337781 w 2337781"/>
                <a:gd name="connsiteY1" fmla="*/ 2328744 h 4657487"/>
                <a:gd name="connsiteX2" fmla="*/ 5554 w 2337781"/>
                <a:gd name="connsiteY2" fmla="*/ 4657487 h 4657487"/>
                <a:gd name="connsiteX3" fmla="*/ 0 w 2337781"/>
                <a:gd name="connsiteY3" fmla="*/ 4657347 h 4657487"/>
                <a:gd name="connsiteX4" fmla="*/ 0 w 2337781"/>
                <a:gd name="connsiteY4" fmla="*/ 4535129 h 4657487"/>
                <a:gd name="connsiteX5" fmla="*/ 161440 w 2337781"/>
                <a:gd name="connsiteY5" fmla="*/ 4527124 h 4657487"/>
                <a:gd name="connsiteX6" fmla="*/ 2181804 w 2337781"/>
                <a:gd name="connsiteY6" fmla="*/ 2328744 h 4657487"/>
                <a:gd name="connsiteX7" fmla="*/ 161440 w 2337781"/>
                <a:gd name="connsiteY7" fmla="*/ 130364 h 4657487"/>
                <a:gd name="connsiteX8" fmla="*/ 0 w 2337781"/>
                <a:gd name="connsiteY8" fmla="*/ 122359 h 4657487"/>
                <a:gd name="connsiteX9" fmla="*/ 0 w 2337781"/>
                <a:gd name="connsiteY9" fmla="*/ 140 h 465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37781" h="4657487">
                  <a:moveTo>
                    <a:pt x="5554" y="0"/>
                  </a:moveTo>
                  <a:cubicBezTo>
                    <a:pt x="1293607" y="0"/>
                    <a:pt x="2337781" y="1042614"/>
                    <a:pt x="2337781" y="2328744"/>
                  </a:cubicBezTo>
                  <a:cubicBezTo>
                    <a:pt x="2337781" y="3614873"/>
                    <a:pt x="1293607" y="4657487"/>
                    <a:pt x="5554" y="4657487"/>
                  </a:cubicBezTo>
                  <a:lnTo>
                    <a:pt x="0" y="4657347"/>
                  </a:lnTo>
                  <a:lnTo>
                    <a:pt x="0" y="4535129"/>
                  </a:lnTo>
                  <a:lnTo>
                    <a:pt x="161440" y="4527124"/>
                  </a:lnTo>
                  <a:cubicBezTo>
                    <a:pt x="1296248" y="4413961"/>
                    <a:pt x="2181804" y="3472900"/>
                    <a:pt x="2181804" y="2328744"/>
                  </a:cubicBezTo>
                  <a:cubicBezTo>
                    <a:pt x="2181804" y="1184588"/>
                    <a:pt x="1296248" y="243527"/>
                    <a:pt x="161440" y="130364"/>
                  </a:cubicBezTo>
                  <a:lnTo>
                    <a:pt x="0" y="122359"/>
                  </a:lnTo>
                  <a:lnTo>
                    <a:pt x="0" y="14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0"/>
                  </a:schemeClr>
                </a:gs>
                <a:gs pos="58000">
                  <a:schemeClr val="accent1">
                    <a:lumMod val="75000"/>
                  </a:schemeClr>
                </a:gs>
                <a:gs pos="0">
                  <a:srgbClr val="002060"/>
                </a:gs>
              </a:gsLst>
              <a:lin ang="16200000" scaled="1"/>
              <a:tileRect/>
            </a:gradFill>
            <a:ln w="107950">
              <a:solidFill>
                <a:schemeClr val="bg1"/>
              </a:solidFill>
            </a:ln>
            <a:effectLst>
              <a:glow rad="241300">
                <a:schemeClr val="bg2">
                  <a:lumMod val="10000"/>
                  <a:alpha val="14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5" name="Ellipse 64"/>
            <p:cNvSpPr/>
            <p:nvPr/>
          </p:nvSpPr>
          <p:spPr>
            <a:xfrm>
              <a:off x="1369680" y="1106907"/>
              <a:ext cx="597441" cy="385463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1000">
                  <a:schemeClr val="accent1">
                    <a:lumMod val="75000"/>
                  </a:schemeClr>
                </a:gs>
                <a:gs pos="19000">
                  <a:schemeClr val="accent1">
                    <a:lumMod val="30000"/>
                    <a:lumOff val="70000"/>
                  </a:schemeClr>
                </a:gs>
              </a:gsLst>
              <a:lin ang="13500000" scaled="1"/>
            </a:gradFill>
            <a:effectLst>
              <a:outerShdw blurRad="469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65"/>
            <p:cNvSpPr/>
            <p:nvPr/>
          </p:nvSpPr>
          <p:spPr>
            <a:xfrm>
              <a:off x="3207120" y="3054207"/>
              <a:ext cx="597441" cy="385463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7000">
                  <a:schemeClr val="accent1">
                    <a:lumMod val="75000"/>
                  </a:schemeClr>
                </a:gs>
                <a:gs pos="85000">
                  <a:schemeClr val="accent1">
                    <a:lumMod val="30000"/>
                    <a:lumOff val="70000"/>
                  </a:schemeClr>
                </a:gs>
              </a:gsLst>
              <a:lin ang="13500000" scaled="1"/>
            </a:gradFill>
            <a:effectLst>
              <a:outerShdw blurRad="1193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Ellipse 66"/>
            <p:cNvSpPr/>
            <p:nvPr/>
          </p:nvSpPr>
          <p:spPr>
            <a:xfrm>
              <a:off x="3243145" y="4019882"/>
              <a:ext cx="597441" cy="385463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7000">
                  <a:schemeClr val="accent1">
                    <a:lumMod val="75000"/>
                  </a:schemeClr>
                </a:gs>
                <a:gs pos="89000">
                  <a:schemeClr val="accent1">
                    <a:lumMod val="30000"/>
                    <a:lumOff val="70000"/>
                  </a:schemeClr>
                </a:gs>
              </a:gsLst>
              <a:lin ang="13500000" scaled="1"/>
            </a:gradFill>
            <a:effectLst>
              <a:outerShdw blurRad="584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Ellipse 67"/>
            <p:cNvSpPr/>
            <p:nvPr/>
          </p:nvSpPr>
          <p:spPr>
            <a:xfrm>
              <a:off x="2675714" y="5053109"/>
              <a:ext cx="597441" cy="385463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4000">
                  <a:schemeClr val="accent1">
                    <a:lumMod val="7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13500000" scaled="1"/>
            </a:gradFill>
            <a:effectLst>
              <a:outerShdw blurRad="4699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Ellipse 68"/>
            <p:cNvSpPr/>
            <p:nvPr/>
          </p:nvSpPr>
          <p:spPr>
            <a:xfrm>
              <a:off x="1311835" y="6141962"/>
              <a:ext cx="597441" cy="385463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0000">
                  <a:schemeClr val="accent1">
                    <a:lumMod val="7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13500000" scaled="1"/>
            </a:gradFill>
            <a:effectLst>
              <a:outerShdw blurRad="342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1" name="Connecteur droit 70"/>
            <p:cNvCxnSpPr>
              <a:stCxn id="65" idx="6"/>
              <a:endCxn id="4" idx="1"/>
            </p:cNvCxnSpPr>
            <p:nvPr/>
          </p:nvCxnSpPr>
          <p:spPr>
            <a:xfrm>
              <a:off x="1967121" y="1299639"/>
              <a:ext cx="1746144" cy="345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>
              <a:stCxn id="66" idx="6"/>
              <a:endCxn id="5" idx="1"/>
            </p:cNvCxnSpPr>
            <p:nvPr/>
          </p:nvCxnSpPr>
          <p:spPr>
            <a:xfrm>
              <a:off x="3804561" y="3246939"/>
              <a:ext cx="1305492" cy="6343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>
              <a:stCxn id="67" idx="6"/>
              <a:endCxn id="6" idx="1"/>
            </p:cNvCxnSpPr>
            <p:nvPr/>
          </p:nvCxnSpPr>
          <p:spPr>
            <a:xfrm>
              <a:off x="3840586" y="4212614"/>
              <a:ext cx="1363754" cy="2742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>
              <a:stCxn id="68" idx="6"/>
              <a:endCxn id="7" idx="1"/>
            </p:cNvCxnSpPr>
            <p:nvPr/>
          </p:nvCxnSpPr>
          <p:spPr>
            <a:xfrm>
              <a:off x="3273155" y="5245841"/>
              <a:ext cx="1190589" cy="14912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>
              <a:stCxn id="69" idx="6"/>
              <a:endCxn id="8" idx="1"/>
            </p:cNvCxnSpPr>
            <p:nvPr/>
          </p:nvCxnSpPr>
          <p:spPr>
            <a:xfrm flipV="1">
              <a:off x="1909276" y="6332140"/>
              <a:ext cx="1853999" cy="255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Ellipse 94"/>
            <p:cNvSpPr/>
            <p:nvPr/>
          </p:nvSpPr>
          <p:spPr>
            <a:xfrm>
              <a:off x="3806330" y="979056"/>
              <a:ext cx="890809" cy="64569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3500000" scaled="1"/>
            </a:gradFill>
            <a:effectLst>
              <a:glow rad="50800">
                <a:schemeClr val="accent1">
                  <a:lumMod val="40000"/>
                  <a:lumOff val="60000"/>
                </a:schemeClr>
              </a:glow>
              <a:outerShdw blurRad="419100" dist="76200" dir="264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Ellipse 95"/>
            <p:cNvSpPr/>
            <p:nvPr/>
          </p:nvSpPr>
          <p:spPr>
            <a:xfrm>
              <a:off x="5210514" y="2925940"/>
              <a:ext cx="890809" cy="64569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3500000" scaled="1"/>
            </a:gradFill>
            <a:effectLst>
              <a:glow rad="50800">
                <a:schemeClr val="accent1">
                  <a:lumMod val="40000"/>
                  <a:lumOff val="60000"/>
                </a:schemeClr>
              </a:glow>
              <a:outerShdw blurRad="419100" dist="76200" dir="264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Ellipse 96"/>
            <p:cNvSpPr/>
            <p:nvPr/>
          </p:nvSpPr>
          <p:spPr>
            <a:xfrm>
              <a:off x="5233150" y="3934713"/>
              <a:ext cx="890809" cy="64569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3500000" scaled="1"/>
            </a:gradFill>
            <a:effectLst>
              <a:glow rad="50800">
                <a:schemeClr val="accent1">
                  <a:lumMod val="75000"/>
                </a:schemeClr>
              </a:glow>
              <a:outerShdw blurRad="419100" dist="76200" dir="264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Ellipse 97"/>
            <p:cNvSpPr/>
            <p:nvPr/>
          </p:nvSpPr>
          <p:spPr>
            <a:xfrm>
              <a:off x="4536170" y="4916544"/>
              <a:ext cx="890809" cy="64569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3500000" scaled="1"/>
            </a:gradFill>
            <a:effectLst>
              <a:glow rad="50800">
                <a:schemeClr val="accent1">
                  <a:lumMod val="60000"/>
                  <a:lumOff val="40000"/>
                </a:schemeClr>
              </a:glow>
              <a:outerShdw blurRad="419100" dist="76200" dir="264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3856340" y="6004169"/>
              <a:ext cx="890809" cy="64569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3500000" scaled="1"/>
            </a:gradFill>
            <a:effectLst>
              <a:glow rad="50800">
                <a:schemeClr val="accent1">
                  <a:lumMod val="40000"/>
                  <a:lumOff val="60000"/>
                </a:schemeClr>
              </a:glow>
              <a:outerShdw blurRad="419100" dist="76200" dir="264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1" name="Image 11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6229" y="1035520"/>
              <a:ext cx="651010" cy="461079"/>
            </a:xfrm>
            <a:prstGeom prst="rect">
              <a:avLst/>
            </a:prstGeom>
          </p:spPr>
        </p:pic>
        <p:pic>
          <p:nvPicPr>
            <p:cNvPr id="112" name="Image 111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4940" y="4974687"/>
              <a:ext cx="651010" cy="461079"/>
            </a:xfrm>
            <a:prstGeom prst="rect">
              <a:avLst/>
            </a:prstGeom>
          </p:spPr>
        </p:pic>
        <p:sp>
          <p:nvSpPr>
            <p:cNvPr id="134" name="ZoneTexte 133"/>
            <p:cNvSpPr txBox="1"/>
            <p:nvPr/>
          </p:nvSpPr>
          <p:spPr>
            <a:xfrm>
              <a:off x="4870560" y="990714"/>
              <a:ext cx="43517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smtClean="0"/>
                <a:t>Introduction</a:t>
              </a:r>
              <a:endParaRPr lang="fr-FR" sz="3200" dirty="0"/>
            </a:p>
          </p:txBody>
        </p:sp>
        <p:sp>
          <p:nvSpPr>
            <p:cNvPr id="135" name="ZoneTexte 134"/>
            <p:cNvSpPr txBox="1"/>
            <p:nvPr/>
          </p:nvSpPr>
          <p:spPr>
            <a:xfrm>
              <a:off x="6584987" y="3000353"/>
              <a:ext cx="4080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 smtClean="0"/>
                <a:t>Objectifs</a:t>
              </a:r>
              <a:endParaRPr lang="fr-FR" sz="2800" dirty="0"/>
            </a:p>
          </p:txBody>
        </p:sp>
        <p:sp>
          <p:nvSpPr>
            <p:cNvPr id="140" name="ZoneTexte 139"/>
            <p:cNvSpPr txBox="1"/>
            <p:nvPr/>
          </p:nvSpPr>
          <p:spPr>
            <a:xfrm>
              <a:off x="6690194" y="3934713"/>
              <a:ext cx="23691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smtClean="0"/>
                <a:t>Conception</a:t>
              </a:r>
              <a:endParaRPr lang="fr-FR" sz="3200" dirty="0"/>
            </a:p>
          </p:txBody>
        </p:sp>
        <p:sp>
          <p:nvSpPr>
            <p:cNvPr id="157" name="ZoneTexte 156"/>
            <p:cNvSpPr txBox="1"/>
            <p:nvPr/>
          </p:nvSpPr>
          <p:spPr>
            <a:xfrm>
              <a:off x="5701901" y="5014390"/>
              <a:ext cx="23691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smtClean="0"/>
                <a:t>Réalisation</a:t>
              </a:r>
              <a:endParaRPr lang="fr-FR" sz="3200" dirty="0"/>
            </a:p>
          </p:txBody>
        </p:sp>
        <p:sp>
          <p:nvSpPr>
            <p:cNvPr id="158" name="ZoneTexte 157"/>
            <p:cNvSpPr txBox="1"/>
            <p:nvPr/>
          </p:nvSpPr>
          <p:spPr>
            <a:xfrm>
              <a:off x="4891050" y="6045877"/>
              <a:ext cx="47257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smtClean="0"/>
                <a:t>Conclusion et Perspectives</a:t>
              </a:r>
              <a:endParaRPr lang="fr-FR" sz="3200" dirty="0"/>
            </a:p>
          </p:txBody>
        </p:sp>
        <p:sp>
          <p:nvSpPr>
            <p:cNvPr id="257" name="ZoneTexte 256"/>
            <p:cNvSpPr txBox="1"/>
            <p:nvPr/>
          </p:nvSpPr>
          <p:spPr>
            <a:xfrm>
              <a:off x="1477041" y="1004448"/>
              <a:ext cx="3637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58" name="ZoneTexte 257"/>
            <p:cNvSpPr txBox="1"/>
            <p:nvPr/>
          </p:nvSpPr>
          <p:spPr>
            <a:xfrm>
              <a:off x="3349490" y="3970241"/>
              <a:ext cx="363775" cy="548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59" name="ZoneTexte 258"/>
            <p:cNvSpPr txBox="1"/>
            <p:nvPr/>
          </p:nvSpPr>
          <p:spPr>
            <a:xfrm>
              <a:off x="2763706" y="4964392"/>
              <a:ext cx="363775" cy="548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60" name="ZoneTexte 259"/>
            <p:cNvSpPr txBox="1"/>
            <p:nvPr/>
          </p:nvSpPr>
          <p:spPr>
            <a:xfrm>
              <a:off x="1453814" y="6079185"/>
              <a:ext cx="363775" cy="548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61" name="ZoneTexte 260"/>
            <p:cNvSpPr txBox="1"/>
            <p:nvPr/>
          </p:nvSpPr>
          <p:spPr>
            <a:xfrm>
              <a:off x="3323952" y="2975745"/>
              <a:ext cx="363775" cy="548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" name="Rectangle à coins arrondis 41"/>
            <p:cNvSpPr/>
            <p:nvPr/>
          </p:nvSpPr>
          <p:spPr>
            <a:xfrm>
              <a:off x="4698330" y="1898010"/>
              <a:ext cx="6081761" cy="77092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1000">
                  <a:schemeClr val="accent1">
                    <a:lumMod val="75000"/>
                  </a:schemeClr>
                </a:gs>
                <a:gs pos="19000">
                  <a:schemeClr val="accent1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Ellipse 42"/>
            <p:cNvSpPr/>
            <p:nvPr/>
          </p:nvSpPr>
          <p:spPr>
            <a:xfrm>
              <a:off x="2675714" y="2093189"/>
              <a:ext cx="597441" cy="385463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1000">
                  <a:schemeClr val="accent1">
                    <a:lumMod val="75000"/>
                  </a:schemeClr>
                </a:gs>
                <a:gs pos="19000">
                  <a:schemeClr val="accent1">
                    <a:lumMod val="30000"/>
                    <a:lumOff val="70000"/>
                  </a:schemeClr>
                </a:gs>
              </a:gsLst>
              <a:lin ang="13500000" scaled="1"/>
            </a:gradFill>
            <a:effectLst>
              <a:outerShdw blurRad="469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4" name="Connecteur droit 43"/>
            <p:cNvCxnSpPr>
              <a:stCxn id="43" idx="6"/>
              <a:endCxn id="42" idx="1"/>
            </p:cNvCxnSpPr>
            <p:nvPr/>
          </p:nvCxnSpPr>
          <p:spPr>
            <a:xfrm flipV="1">
              <a:off x="3273155" y="2283473"/>
              <a:ext cx="1425175" cy="244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>
              <a:off x="4791395" y="1959433"/>
              <a:ext cx="890809" cy="64569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3500000" scaled="1"/>
            </a:gradFill>
            <a:effectLst>
              <a:glow rad="50800">
                <a:schemeClr val="accent1">
                  <a:lumMod val="40000"/>
                  <a:lumOff val="60000"/>
                </a:schemeClr>
              </a:glow>
              <a:outerShdw blurRad="419100" dist="76200" dir="264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2783075" y="1990730"/>
              <a:ext cx="363775" cy="548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>
                  <a:solidFill>
                    <a:schemeClr val="bg1"/>
                  </a:solidFill>
                </a:rPr>
                <a:t>2</a:t>
              </a:r>
            </a:p>
          </p:txBody>
        </p:sp>
        <p:pic>
          <p:nvPicPr>
            <p:cNvPr id="60" name="Image 59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042" y="3983795"/>
              <a:ext cx="651010" cy="461079"/>
            </a:xfrm>
            <a:prstGeom prst="rect">
              <a:avLst/>
            </a:prstGeom>
          </p:spPr>
        </p:pic>
        <p:sp>
          <p:nvSpPr>
            <p:cNvPr id="70" name="ZoneTexte 69"/>
            <p:cNvSpPr txBox="1"/>
            <p:nvPr/>
          </p:nvSpPr>
          <p:spPr>
            <a:xfrm>
              <a:off x="5953877" y="2032841"/>
              <a:ext cx="4532951" cy="548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 smtClean="0"/>
                <a:t>Problématique et Solution</a:t>
              </a:r>
              <a:endParaRPr lang="fr-FR" sz="2800" dirty="0"/>
            </a:p>
          </p:txBody>
        </p:sp>
      </p:grpSp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911" y="3103617"/>
            <a:ext cx="504000" cy="504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18" y="6048459"/>
            <a:ext cx="521241" cy="52124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945" y="2217147"/>
            <a:ext cx="593725" cy="52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6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w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26126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1408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</p:pic>
      <p:sp>
        <p:nvSpPr>
          <p:cNvPr id="6" name="Rectangle 5"/>
          <p:cNvSpPr/>
          <p:nvPr/>
        </p:nvSpPr>
        <p:spPr>
          <a:xfrm>
            <a:off x="0" y="13063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3128726" y="1833396"/>
            <a:ext cx="8868359" cy="1713345"/>
            <a:chOff x="3970193" y="1800408"/>
            <a:chExt cx="8041934" cy="1713345"/>
          </a:xfrm>
        </p:grpSpPr>
        <p:sp>
          <p:nvSpPr>
            <p:cNvPr id="8" name="Rectangle 7"/>
            <p:cNvSpPr/>
            <p:nvPr/>
          </p:nvSpPr>
          <p:spPr>
            <a:xfrm>
              <a:off x="3970193" y="1800408"/>
              <a:ext cx="7855527" cy="17133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166639" y="2113972"/>
              <a:ext cx="78454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200" b="1" dirty="0" smtClean="0">
                  <a:solidFill>
                    <a:schemeClr val="accent1">
                      <a:lumMod val="75000"/>
                    </a:schemeClr>
                  </a:solidFill>
                </a:rPr>
                <a:t> Réalisation</a:t>
              </a:r>
              <a:endParaRPr lang="fr-FR" sz="7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794235" y="1276906"/>
            <a:ext cx="2590800" cy="2826327"/>
            <a:chOff x="1632857" y="1240165"/>
            <a:chExt cx="2590800" cy="2826327"/>
          </a:xfrm>
        </p:grpSpPr>
        <p:sp>
          <p:nvSpPr>
            <p:cNvPr id="11" name="Ellipse 10"/>
            <p:cNvSpPr/>
            <p:nvPr/>
          </p:nvSpPr>
          <p:spPr>
            <a:xfrm>
              <a:off x="1632857" y="1240165"/>
              <a:ext cx="2590800" cy="282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889166" y="1586528"/>
              <a:ext cx="2078182" cy="21336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5000"/>
                    <a:lumOff val="95000"/>
                    <a:alpha val="23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93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6981" y="1878099"/>
              <a:ext cx="1642552" cy="1446550"/>
            </a:xfrm>
            <a:prstGeom prst="rect">
              <a:avLst/>
            </a:prstGeom>
          </p:spPr>
        </p:pic>
      </p:grpSp>
      <p:pic>
        <p:nvPicPr>
          <p:cNvPr id="14" name="Imag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8082105" y="-1604215"/>
            <a:ext cx="13447549" cy="104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6893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" name="Groupe 8"/>
          <p:cNvGrpSpPr/>
          <p:nvPr>
            <p:custDataLst>
              <p:tags r:id="rId1"/>
            </p:custDataLst>
          </p:nvPr>
        </p:nvGrpSpPr>
        <p:grpSpPr>
          <a:xfrm>
            <a:off x="0" y="827475"/>
            <a:ext cx="3108029" cy="1009776"/>
            <a:chOff x="-149123" y="1048975"/>
            <a:chExt cx="3108029" cy="1009776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0" name="Groupe 9"/>
            <p:cNvGrpSpPr/>
            <p:nvPr/>
          </p:nvGrpSpPr>
          <p:grpSpPr>
            <a:xfrm>
              <a:off x="-149123" y="1048975"/>
              <a:ext cx="3108029" cy="1009776"/>
              <a:chOff x="-149123" y="1048975"/>
              <a:chExt cx="3108029" cy="1009776"/>
            </a:xfrm>
            <a:grpFill/>
          </p:grpSpPr>
          <p:sp>
            <p:nvSpPr>
              <p:cNvPr id="12" name="Rectangle à coins arrondis 11"/>
              <p:cNvSpPr/>
              <p:nvPr/>
            </p:nvSpPr>
            <p:spPr>
              <a:xfrm rot="2795645">
                <a:off x="2081185" y="1048975"/>
                <a:ext cx="877721" cy="87772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-149123" y="1206343"/>
                <a:ext cx="2673824" cy="85240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267760" y="1294922"/>
              <a:ext cx="2256941" cy="707886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fr-FR" sz="4000" b="1" dirty="0">
                  <a:solidFill>
                    <a:schemeClr val="bg1"/>
                  </a:solidFill>
                  <a:latin typeface="Bariol Regular" panose="02000506040000020003" pitchFamily="50" charset="0"/>
                </a:rPr>
                <a:t>Contexte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1102425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>
            <p:custDataLst>
              <p:tags r:id="rId3"/>
            </p:custDataLst>
          </p:nvPr>
        </p:nvSpPr>
        <p:spPr>
          <a:xfrm>
            <a:off x="10748305" y="-281108"/>
            <a:ext cx="748717" cy="1569660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bg1"/>
                </a:solidFill>
                <a:latin typeface="Bariol Regular" panose="02000506040000020003" pitchFamily="50" charset="0"/>
              </a:rPr>
              <a:t>1</a:t>
            </a:r>
          </a:p>
        </p:txBody>
      </p:sp>
      <p:sp>
        <p:nvSpPr>
          <p:cNvPr id="16" name="ZoneTexte 15"/>
          <p:cNvSpPr txBox="1"/>
          <p:nvPr>
            <p:custDataLst>
              <p:tags r:id="rId4"/>
            </p:custDataLst>
          </p:nvPr>
        </p:nvSpPr>
        <p:spPr>
          <a:xfrm>
            <a:off x="575372" y="34323"/>
            <a:ext cx="4204769" cy="101566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I</a:t>
            </a:r>
            <a:r>
              <a:rPr lang="fr-FR" sz="6000" b="1" dirty="0" smtClean="0">
                <a:solidFill>
                  <a:schemeClr val="bg1"/>
                </a:solidFill>
                <a:latin typeface="Bariol Regular" panose="02000506040000020003" pitchFamily="50" charset="0"/>
              </a:rPr>
              <a:t>ntroduction</a:t>
            </a:r>
            <a:endParaRPr lang="fr-FR" sz="6000" b="1" dirty="0">
              <a:solidFill>
                <a:schemeClr val="bg1"/>
              </a:solidFill>
              <a:latin typeface="Bariol Regular" panose="02000506040000020003" pitchFamily="50" charset="0"/>
            </a:endParaRPr>
          </a:p>
        </p:txBody>
      </p:sp>
      <p:grpSp>
        <p:nvGrpSpPr>
          <p:cNvPr id="17" name="Groupe 16"/>
          <p:cNvGrpSpPr/>
          <p:nvPr>
            <p:custDataLst>
              <p:tags r:id="rId5"/>
            </p:custDataLst>
          </p:nvPr>
        </p:nvGrpSpPr>
        <p:grpSpPr>
          <a:xfrm>
            <a:off x="11194063" y="6025061"/>
            <a:ext cx="1024830" cy="733382"/>
            <a:chOff x="11194063" y="6025061"/>
            <a:chExt cx="1024830" cy="733382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18" name="Freeform 59"/>
            <p:cNvSpPr>
              <a:spLocks/>
            </p:cNvSpPr>
            <p:nvPr/>
          </p:nvSpPr>
          <p:spPr bwMode="auto">
            <a:xfrm rot="10800000">
              <a:off x="11654724" y="6090331"/>
              <a:ext cx="564169" cy="598342"/>
            </a:xfrm>
            <a:custGeom>
              <a:avLst/>
              <a:gdLst>
                <a:gd name="T0" fmla="*/ 2397 w 2397"/>
                <a:gd name="T1" fmla="*/ 737 h 898"/>
                <a:gd name="T2" fmla="*/ 2280 w 2397"/>
                <a:gd name="T3" fmla="*/ 737 h 898"/>
                <a:gd name="T4" fmla="*/ 653 w 2397"/>
                <a:gd name="T5" fmla="*/ 737 h 898"/>
                <a:gd name="T6" fmla="*/ 537 w 2397"/>
                <a:gd name="T7" fmla="*/ 737 h 898"/>
                <a:gd name="T8" fmla="*/ 321 w 2397"/>
                <a:gd name="T9" fmla="*/ 761 h 898"/>
                <a:gd name="T10" fmla="*/ 0 w 2397"/>
                <a:gd name="T11" fmla="*/ 898 h 898"/>
                <a:gd name="T12" fmla="*/ 0 w 2397"/>
                <a:gd name="T13" fmla="*/ 0 h 898"/>
                <a:gd name="T14" fmla="*/ 321 w 2397"/>
                <a:gd name="T15" fmla="*/ 128 h 898"/>
                <a:gd name="T16" fmla="*/ 537 w 2397"/>
                <a:gd name="T17" fmla="*/ 148 h 898"/>
                <a:gd name="T18" fmla="*/ 653 w 2397"/>
                <a:gd name="T19" fmla="*/ 148 h 898"/>
                <a:gd name="T20" fmla="*/ 2280 w 2397"/>
                <a:gd name="T21" fmla="*/ 148 h 898"/>
                <a:gd name="T22" fmla="*/ 2397 w 2397"/>
                <a:gd name="T23" fmla="*/ 148 h 898"/>
                <a:gd name="T24" fmla="*/ 2397 w 2397"/>
                <a:gd name="T25" fmla="*/ 737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97" h="898">
                  <a:moveTo>
                    <a:pt x="2397" y="737"/>
                  </a:moveTo>
                  <a:cubicBezTo>
                    <a:pt x="2374" y="737"/>
                    <a:pt x="2333" y="737"/>
                    <a:pt x="2280" y="737"/>
                  </a:cubicBezTo>
                  <a:cubicBezTo>
                    <a:pt x="2280" y="737"/>
                    <a:pt x="1071" y="737"/>
                    <a:pt x="653" y="737"/>
                  </a:cubicBezTo>
                  <a:cubicBezTo>
                    <a:pt x="600" y="737"/>
                    <a:pt x="560" y="737"/>
                    <a:pt x="537" y="737"/>
                  </a:cubicBezTo>
                  <a:cubicBezTo>
                    <a:pt x="346" y="737"/>
                    <a:pt x="321" y="761"/>
                    <a:pt x="321" y="761"/>
                  </a:cubicBezTo>
                  <a:cubicBezTo>
                    <a:pt x="0" y="898"/>
                    <a:pt x="0" y="898"/>
                    <a:pt x="0" y="8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21" y="128"/>
                    <a:pt x="346" y="148"/>
                    <a:pt x="537" y="148"/>
                  </a:cubicBezTo>
                  <a:cubicBezTo>
                    <a:pt x="560" y="148"/>
                    <a:pt x="600" y="148"/>
                    <a:pt x="653" y="148"/>
                  </a:cubicBezTo>
                  <a:cubicBezTo>
                    <a:pt x="1071" y="148"/>
                    <a:pt x="2280" y="148"/>
                    <a:pt x="2280" y="148"/>
                  </a:cubicBezTo>
                  <a:cubicBezTo>
                    <a:pt x="2333" y="148"/>
                    <a:pt x="2374" y="148"/>
                    <a:pt x="2397" y="148"/>
                  </a:cubicBezTo>
                  <a:cubicBezTo>
                    <a:pt x="2397" y="737"/>
                    <a:pt x="2397" y="737"/>
                    <a:pt x="2397" y="7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à coins arrondis 18"/>
            <p:cNvSpPr/>
            <p:nvPr/>
          </p:nvSpPr>
          <p:spPr>
            <a:xfrm rot="2795645">
              <a:off x="11194063" y="6025061"/>
              <a:ext cx="733382" cy="7333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à coins arrondis 19"/>
            <p:cNvSpPr/>
            <p:nvPr/>
          </p:nvSpPr>
          <p:spPr>
            <a:xfrm rot="2795645">
              <a:off x="11276155" y="6101197"/>
              <a:ext cx="572898" cy="5728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11317582" y="6195266"/>
              <a:ext cx="55510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228E89"/>
                  </a:solidFill>
                  <a:latin typeface="Bariol Regular" panose="02000506040000020003" pitchFamily="50" charset="0"/>
                </a:rPr>
                <a:t>04</a:t>
              </a:r>
              <a:endParaRPr lang="fr-FR" sz="1600" b="1" dirty="0">
                <a:solidFill>
                  <a:srgbClr val="228E89"/>
                </a:solidFill>
                <a:latin typeface="Bariol Regular" panose="02000506040000020003" pitchFamily="50" charset="0"/>
              </a:endParaRPr>
            </a:p>
          </p:txBody>
        </p:sp>
      </p:grpSp>
      <p:sp>
        <p:nvSpPr>
          <p:cNvPr id="22" name="Ellipse 21"/>
          <p:cNvSpPr/>
          <p:nvPr/>
        </p:nvSpPr>
        <p:spPr>
          <a:xfrm>
            <a:off x="8515351" y="-105645"/>
            <a:ext cx="1348352" cy="13999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>
            <p:custDataLst>
              <p:tags r:id="rId6"/>
            </p:custDataLst>
          </p:nvPr>
        </p:nvSpPr>
        <p:spPr>
          <a:xfrm rot="2827879">
            <a:off x="8676223" y="56746"/>
            <a:ext cx="1051087" cy="1059843"/>
          </a:xfrm>
          <a:prstGeom prst="roundRect">
            <a:avLst>
              <a:gd name="adj" fmla="val 50000"/>
            </a:avLst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939" y="230840"/>
            <a:ext cx="711653" cy="71165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30173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w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26126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1408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</p:pic>
      <p:sp>
        <p:nvSpPr>
          <p:cNvPr id="9" name="Rectangle 8"/>
          <p:cNvSpPr/>
          <p:nvPr/>
        </p:nvSpPr>
        <p:spPr>
          <a:xfrm>
            <a:off x="0" y="-12718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3128726" y="1833396"/>
            <a:ext cx="8868359" cy="1713345"/>
            <a:chOff x="3970193" y="1800408"/>
            <a:chExt cx="8041934" cy="1713345"/>
          </a:xfrm>
        </p:grpSpPr>
        <p:sp>
          <p:nvSpPr>
            <p:cNvPr id="11" name="Rectangle 10"/>
            <p:cNvSpPr/>
            <p:nvPr/>
          </p:nvSpPr>
          <p:spPr>
            <a:xfrm>
              <a:off x="3970193" y="1800408"/>
              <a:ext cx="7855527" cy="17133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4166639" y="2113972"/>
              <a:ext cx="78454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400" b="1" dirty="0" smtClean="0">
                  <a:solidFill>
                    <a:schemeClr val="accent1">
                      <a:lumMod val="75000"/>
                    </a:schemeClr>
                  </a:solidFill>
                </a:rPr>
                <a:t> Conclusion et Perspectives</a:t>
              </a:r>
              <a:endParaRPr lang="fr-FR" sz="5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17" name="Imag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8082105" y="-1604215"/>
            <a:ext cx="13447549" cy="10464800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794235" y="1276906"/>
            <a:ext cx="2590800" cy="2826327"/>
            <a:chOff x="1632857" y="1240165"/>
            <a:chExt cx="2590800" cy="2826327"/>
          </a:xfrm>
        </p:grpSpPr>
        <p:sp>
          <p:nvSpPr>
            <p:cNvPr id="14" name="Ellipse 13"/>
            <p:cNvSpPr/>
            <p:nvPr/>
          </p:nvSpPr>
          <p:spPr>
            <a:xfrm>
              <a:off x="1632857" y="1240165"/>
              <a:ext cx="2590800" cy="282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1889166" y="1586528"/>
              <a:ext cx="2078182" cy="21336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5000"/>
                    <a:lumOff val="95000"/>
                    <a:alpha val="23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93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35" y="1708625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6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0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26893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8" name="Groupe 27"/>
          <p:cNvGrpSpPr/>
          <p:nvPr>
            <p:custDataLst>
              <p:tags r:id="rId1"/>
            </p:custDataLst>
          </p:nvPr>
        </p:nvGrpSpPr>
        <p:grpSpPr>
          <a:xfrm>
            <a:off x="0" y="827475"/>
            <a:ext cx="3108029" cy="1009776"/>
            <a:chOff x="-149123" y="1048975"/>
            <a:chExt cx="3108029" cy="1009776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29" name="Groupe 28"/>
            <p:cNvGrpSpPr/>
            <p:nvPr/>
          </p:nvGrpSpPr>
          <p:grpSpPr>
            <a:xfrm>
              <a:off x="-149123" y="1048975"/>
              <a:ext cx="3108029" cy="1009776"/>
              <a:chOff x="-149123" y="1048975"/>
              <a:chExt cx="3108029" cy="1009776"/>
            </a:xfrm>
            <a:grpFill/>
          </p:grpSpPr>
          <p:sp>
            <p:nvSpPr>
              <p:cNvPr id="31" name="Rectangle à coins arrondis 30"/>
              <p:cNvSpPr/>
              <p:nvPr/>
            </p:nvSpPr>
            <p:spPr>
              <a:xfrm rot="2795645">
                <a:off x="2081185" y="1048975"/>
                <a:ext cx="877721" cy="87772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-149123" y="1206343"/>
                <a:ext cx="2673824" cy="85240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0" name="ZoneTexte 29"/>
            <p:cNvSpPr txBox="1"/>
            <p:nvPr/>
          </p:nvSpPr>
          <p:spPr>
            <a:xfrm>
              <a:off x="267760" y="1294922"/>
              <a:ext cx="2256941" cy="707886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fr-FR" sz="4000" b="1" dirty="0">
                  <a:solidFill>
                    <a:schemeClr val="bg1"/>
                  </a:solidFill>
                  <a:latin typeface="Bariol Regular" panose="02000506040000020003" pitchFamily="50" charset="0"/>
                </a:rPr>
                <a:t>Contexte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Rectangle 3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1102425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>
            <p:custDataLst>
              <p:tags r:id="rId3"/>
            </p:custDataLst>
          </p:nvPr>
        </p:nvSpPr>
        <p:spPr>
          <a:xfrm>
            <a:off x="10748305" y="-281108"/>
            <a:ext cx="748717" cy="1569660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bg1"/>
                </a:solidFill>
                <a:latin typeface="Bariol Regular" panose="02000506040000020003" pitchFamily="50" charset="0"/>
              </a:rPr>
              <a:t>1</a:t>
            </a:r>
          </a:p>
        </p:txBody>
      </p:sp>
      <p:sp>
        <p:nvSpPr>
          <p:cNvPr id="35" name="ZoneTexte 34"/>
          <p:cNvSpPr txBox="1"/>
          <p:nvPr>
            <p:custDataLst>
              <p:tags r:id="rId4"/>
            </p:custDataLst>
          </p:nvPr>
        </p:nvSpPr>
        <p:spPr>
          <a:xfrm>
            <a:off x="575372" y="34323"/>
            <a:ext cx="4204769" cy="101566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I</a:t>
            </a:r>
            <a:r>
              <a:rPr lang="fr-FR" sz="6000" b="1" dirty="0" smtClean="0">
                <a:solidFill>
                  <a:schemeClr val="bg1"/>
                </a:solidFill>
                <a:latin typeface="Bariol Regular" panose="02000506040000020003" pitchFamily="50" charset="0"/>
              </a:rPr>
              <a:t>ntroduction</a:t>
            </a:r>
            <a:endParaRPr lang="fr-FR" sz="6000" b="1" dirty="0">
              <a:solidFill>
                <a:schemeClr val="bg1"/>
              </a:solidFill>
              <a:latin typeface="Bariol Regular" panose="02000506040000020003" pitchFamily="50" charset="0"/>
            </a:endParaRPr>
          </a:p>
        </p:txBody>
      </p:sp>
      <p:grpSp>
        <p:nvGrpSpPr>
          <p:cNvPr id="36" name="Groupe 35"/>
          <p:cNvGrpSpPr/>
          <p:nvPr>
            <p:custDataLst>
              <p:tags r:id="rId5"/>
            </p:custDataLst>
          </p:nvPr>
        </p:nvGrpSpPr>
        <p:grpSpPr>
          <a:xfrm>
            <a:off x="11194063" y="6025061"/>
            <a:ext cx="1024830" cy="733382"/>
            <a:chOff x="11194063" y="6025061"/>
            <a:chExt cx="1024830" cy="733382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37" name="Freeform 59"/>
            <p:cNvSpPr>
              <a:spLocks/>
            </p:cNvSpPr>
            <p:nvPr/>
          </p:nvSpPr>
          <p:spPr bwMode="auto">
            <a:xfrm rot="10800000">
              <a:off x="11654724" y="6090331"/>
              <a:ext cx="564169" cy="598342"/>
            </a:xfrm>
            <a:custGeom>
              <a:avLst/>
              <a:gdLst>
                <a:gd name="T0" fmla="*/ 2397 w 2397"/>
                <a:gd name="T1" fmla="*/ 737 h 898"/>
                <a:gd name="T2" fmla="*/ 2280 w 2397"/>
                <a:gd name="T3" fmla="*/ 737 h 898"/>
                <a:gd name="T4" fmla="*/ 653 w 2397"/>
                <a:gd name="T5" fmla="*/ 737 h 898"/>
                <a:gd name="T6" fmla="*/ 537 w 2397"/>
                <a:gd name="T7" fmla="*/ 737 h 898"/>
                <a:gd name="T8" fmla="*/ 321 w 2397"/>
                <a:gd name="T9" fmla="*/ 761 h 898"/>
                <a:gd name="T10" fmla="*/ 0 w 2397"/>
                <a:gd name="T11" fmla="*/ 898 h 898"/>
                <a:gd name="T12" fmla="*/ 0 w 2397"/>
                <a:gd name="T13" fmla="*/ 0 h 898"/>
                <a:gd name="T14" fmla="*/ 321 w 2397"/>
                <a:gd name="T15" fmla="*/ 128 h 898"/>
                <a:gd name="T16" fmla="*/ 537 w 2397"/>
                <a:gd name="T17" fmla="*/ 148 h 898"/>
                <a:gd name="T18" fmla="*/ 653 w 2397"/>
                <a:gd name="T19" fmla="*/ 148 h 898"/>
                <a:gd name="T20" fmla="*/ 2280 w 2397"/>
                <a:gd name="T21" fmla="*/ 148 h 898"/>
                <a:gd name="T22" fmla="*/ 2397 w 2397"/>
                <a:gd name="T23" fmla="*/ 148 h 898"/>
                <a:gd name="T24" fmla="*/ 2397 w 2397"/>
                <a:gd name="T25" fmla="*/ 737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97" h="898">
                  <a:moveTo>
                    <a:pt x="2397" y="737"/>
                  </a:moveTo>
                  <a:cubicBezTo>
                    <a:pt x="2374" y="737"/>
                    <a:pt x="2333" y="737"/>
                    <a:pt x="2280" y="737"/>
                  </a:cubicBezTo>
                  <a:cubicBezTo>
                    <a:pt x="2280" y="737"/>
                    <a:pt x="1071" y="737"/>
                    <a:pt x="653" y="737"/>
                  </a:cubicBezTo>
                  <a:cubicBezTo>
                    <a:pt x="600" y="737"/>
                    <a:pt x="560" y="737"/>
                    <a:pt x="537" y="737"/>
                  </a:cubicBezTo>
                  <a:cubicBezTo>
                    <a:pt x="346" y="737"/>
                    <a:pt x="321" y="761"/>
                    <a:pt x="321" y="761"/>
                  </a:cubicBezTo>
                  <a:cubicBezTo>
                    <a:pt x="0" y="898"/>
                    <a:pt x="0" y="898"/>
                    <a:pt x="0" y="8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21" y="128"/>
                    <a:pt x="346" y="148"/>
                    <a:pt x="537" y="148"/>
                  </a:cubicBezTo>
                  <a:cubicBezTo>
                    <a:pt x="560" y="148"/>
                    <a:pt x="600" y="148"/>
                    <a:pt x="653" y="148"/>
                  </a:cubicBezTo>
                  <a:cubicBezTo>
                    <a:pt x="1071" y="148"/>
                    <a:pt x="2280" y="148"/>
                    <a:pt x="2280" y="148"/>
                  </a:cubicBezTo>
                  <a:cubicBezTo>
                    <a:pt x="2333" y="148"/>
                    <a:pt x="2374" y="148"/>
                    <a:pt x="2397" y="148"/>
                  </a:cubicBezTo>
                  <a:cubicBezTo>
                    <a:pt x="2397" y="737"/>
                    <a:pt x="2397" y="737"/>
                    <a:pt x="2397" y="7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à coins arrondis 37"/>
            <p:cNvSpPr/>
            <p:nvPr/>
          </p:nvSpPr>
          <p:spPr>
            <a:xfrm rot="2795645">
              <a:off x="11194063" y="6025061"/>
              <a:ext cx="733382" cy="7333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à coins arrondis 38"/>
            <p:cNvSpPr/>
            <p:nvPr/>
          </p:nvSpPr>
          <p:spPr>
            <a:xfrm rot="2795645">
              <a:off x="11276155" y="6101197"/>
              <a:ext cx="572898" cy="5728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11317582" y="6195266"/>
              <a:ext cx="55510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228E89"/>
                  </a:solidFill>
                  <a:latin typeface="Bariol Regular" panose="02000506040000020003" pitchFamily="50" charset="0"/>
                </a:rPr>
                <a:t>04</a:t>
              </a:r>
              <a:endParaRPr lang="fr-FR" sz="1600" b="1" dirty="0">
                <a:solidFill>
                  <a:srgbClr val="228E89"/>
                </a:solidFill>
                <a:latin typeface="Bariol Regular" panose="02000506040000020003" pitchFamily="50" charset="0"/>
              </a:endParaRPr>
            </a:p>
          </p:txBody>
        </p:sp>
      </p:grpSp>
      <p:sp>
        <p:nvSpPr>
          <p:cNvPr id="41" name="Ellipse 40"/>
          <p:cNvSpPr/>
          <p:nvPr/>
        </p:nvSpPr>
        <p:spPr>
          <a:xfrm>
            <a:off x="8515351" y="-105645"/>
            <a:ext cx="1348352" cy="13999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à coins arrondis 41"/>
          <p:cNvSpPr/>
          <p:nvPr>
            <p:custDataLst>
              <p:tags r:id="rId6"/>
            </p:custDataLst>
          </p:nvPr>
        </p:nvSpPr>
        <p:spPr>
          <a:xfrm rot="2827879">
            <a:off x="8676223" y="56746"/>
            <a:ext cx="1051087" cy="1059843"/>
          </a:xfrm>
          <a:prstGeom prst="roundRect">
            <a:avLst>
              <a:gd name="adj" fmla="val 50000"/>
            </a:avLst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3" name="Image 4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939" y="230840"/>
            <a:ext cx="711653" cy="71165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297788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6893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" name="Groupe 8"/>
          <p:cNvGrpSpPr/>
          <p:nvPr>
            <p:custDataLst>
              <p:tags r:id="rId1"/>
            </p:custDataLst>
          </p:nvPr>
        </p:nvGrpSpPr>
        <p:grpSpPr>
          <a:xfrm>
            <a:off x="0" y="827475"/>
            <a:ext cx="3108029" cy="1009776"/>
            <a:chOff x="-149123" y="1048975"/>
            <a:chExt cx="3108029" cy="1009776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0" name="Groupe 9"/>
            <p:cNvGrpSpPr/>
            <p:nvPr/>
          </p:nvGrpSpPr>
          <p:grpSpPr>
            <a:xfrm>
              <a:off x="-149123" y="1048975"/>
              <a:ext cx="3108029" cy="1009776"/>
              <a:chOff x="-149123" y="1048975"/>
              <a:chExt cx="3108029" cy="1009776"/>
            </a:xfrm>
            <a:grpFill/>
          </p:grpSpPr>
          <p:sp>
            <p:nvSpPr>
              <p:cNvPr id="12" name="Rectangle à coins arrondis 11"/>
              <p:cNvSpPr/>
              <p:nvPr/>
            </p:nvSpPr>
            <p:spPr>
              <a:xfrm rot="2795645">
                <a:off x="2081185" y="1048975"/>
                <a:ext cx="877721" cy="87772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-149123" y="1206343"/>
                <a:ext cx="2673824" cy="85240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267760" y="1294922"/>
              <a:ext cx="2256941" cy="707886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fr-FR" sz="4000" b="1" dirty="0">
                  <a:solidFill>
                    <a:schemeClr val="bg1"/>
                  </a:solidFill>
                  <a:latin typeface="Bariol Regular" panose="02000506040000020003" pitchFamily="50" charset="0"/>
                </a:rPr>
                <a:t>Contexte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1102425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>
            <p:custDataLst>
              <p:tags r:id="rId3"/>
            </p:custDataLst>
          </p:nvPr>
        </p:nvSpPr>
        <p:spPr>
          <a:xfrm>
            <a:off x="10748305" y="-281108"/>
            <a:ext cx="748717" cy="1569660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bg1"/>
                </a:solidFill>
                <a:latin typeface="Bariol Regular" panose="02000506040000020003" pitchFamily="50" charset="0"/>
              </a:rPr>
              <a:t>1</a:t>
            </a:r>
          </a:p>
        </p:txBody>
      </p:sp>
      <p:sp>
        <p:nvSpPr>
          <p:cNvPr id="16" name="ZoneTexte 15"/>
          <p:cNvSpPr txBox="1"/>
          <p:nvPr>
            <p:custDataLst>
              <p:tags r:id="rId4"/>
            </p:custDataLst>
          </p:nvPr>
        </p:nvSpPr>
        <p:spPr>
          <a:xfrm>
            <a:off x="575372" y="34323"/>
            <a:ext cx="4204769" cy="101566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I</a:t>
            </a:r>
            <a:r>
              <a:rPr lang="fr-FR" sz="6000" b="1" dirty="0" smtClean="0">
                <a:solidFill>
                  <a:schemeClr val="bg1"/>
                </a:solidFill>
                <a:latin typeface="Bariol Regular" panose="02000506040000020003" pitchFamily="50" charset="0"/>
              </a:rPr>
              <a:t>ntroduction</a:t>
            </a:r>
            <a:endParaRPr lang="fr-FR" sz="6000" b="1" dirty="0">
              <a:solidFill>
                <a:schemeClr val="bg1"/>
              </a:solidFill>
              <a:latin typeface="Bariol Regular" panose="02000506040000020003" pitchFamily="50" charset="0"/>
            </a:endParaRPr>
          </a:p>
        </p:txBody>
      </p:sp>
      <p:grpSp>
        <p:nvGrpSpPr>
          <p:cNvPr id="17" name="Groupe 16"/>
          <p:cNvGrpSpPr/>
          <p:nvPr>
            <p:custDataLst>
              <p:tags r:id="rId5"/>
            </p:custDataLst>
          </p:nvPr>
        </p:nvGrpSpPr>
        <p:grpSpPr>
          <a:xfrm>
            <a:off x="11194063" y="6025061"/>
            <a:ext cx="1024830" cy="733382"/>
            <a:chOff x="11194063" y="6025061"/>
            <a:chExt cx="1024830" cy="733382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18" name="Freeform 59"/>
            <p:cNvSpPr>
              <a:spLocks/>
            </p:cNvSpPr>
            <p:nvPr/>
          </p:nvSpPr>
          <p:spPr bwMode="auto">
            <a:xfrm rot="10800000">
              <a:off x="11654724" y="6090331"/>
              <a:ext cx="564169" cy="598342"/>
            </a:xfrm>
            <a:custGeom>
              <a:avLst/>
              <a:gdLst>
                <a:gd name="T0" fmla="*/ 2397 w 2397"/>
                <a:gd name="T1" fmla="*/ 737 h 898"/>
                <a:gd name="T2" fmla="*/ 2280 w 2397"/>
                <a:gd name="T3" fmla="*/ 737 h 898"/>
                <a:gd name="T4" fmla="*/ 653 w 2397"/>
                <a:gd name="T5" fmla="*/ 737 h 898"/>
                <a:gd name="T6" fmla="*/ 537 w 2397"/>
                <a:gd name="T7" fmla="*/ 737 h 898"/>
                <a:gd name="T8" fmla="*/ 321 w 2397"/>
                <a:gd name="T9" fmla="*/ 761 h 898"/>
                <a:gd name="T10" fmla="*/ 0 w 2397"/>
                <a:gd name="T11" fmla="*/ 898 h 898"/>
                <a:gd name="T12" fmla="*/ 0 w 2397"/>
                <a:gd name="T13" fmla="*/ 0 h 898"/>
                <a:gd name="T14" fmla="*/ 321 w 2397"/>
                <a:gd name="T15" fmla="*/ 128 h 898"/>
                <a:gd name="T16" fmla="*/ 537 w 2397"/>
                <a:gd name="T17" fmla="*/ 148 h 898"/>
                <a:gd name="T18" fmla="*/ 653 w 2397"/>
                <a:gd name="T19" fmla="*/ 148 h 898"/>
                <a:gd name="T20" fmla="*/ 2280 w 2397"/>
                <a:gd name="T21" fmla="*/ 148 h 898"/>
                <a:gd name="T22" fmla="*/ 2397 w 2397"/>
                <a:gd name="T23" fmla="*/ 148 h 898"/>
                <a:gd name="T24" fmla="*/ 2397 w 2397"/>
                <a:gd name="T25" fmla="*/ 737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97" h="898">
                  <a:moveTo>
                    <a:pt x="2397" y="737"/>
                  </a:moveTo>
                  <a:cubicBezTo>
                    <a:pt x="2374" y="737"/>
                    <a:pt x="2333" y="737"/>
                    <a:pt x="2280" y="737"/>
                  </a:cubicBezTo>
                  <a:cubicBezTo>
                    <a:pt x="2280" y="737"/>
                    <a:pt x="1071" y="737"/>
                    <a:pt x="653" y="737"/>
                  </a:cubicBezTo>
                  <a:cubicBezTo>
                    <a:pt x="600" y="737"/>
                    <a:pt x="560" y="737"/>
                    <a:pt x="537" y="737"/>
                  </a:cubicBezTo>
                  <a:cubicBezTo>
                    <a:pt x="346" y="737"/>
                    <a:pt x="321" y="761"/>
                    <a:pt x="321" y="761"/>
                  </a:cubicBezTo>
                  <a:cubicBezTo>
                    <a:pt x="0" y="898"/>
                    <a:pt x="0" y="898"/>
                    <a:pt x="0" y="8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21" y="128"/>
                    <a:pt x="346" y="148"/>
                    <a:pt x="537" y="148"/>
                  </a:cubicBezTo>
                  <a:cubicBezTo>
                    <a:pt x="560" y="148"/>
                    <a:pt x="600" y="148"/>
                    <a:pt x="653" y="148"/>
                  </a:cubicBezTo>
                  <a:cubicBezTo>
                    <a:pt x="1071" y="148"/>
                    <a:pt x="2280" y="148"/>
                    <a:pt x="2280" y="148"/>
                  </a:cubicBezTo>
                  <a:cubicBezTo>
                    <a:pt x="2333" y="148"/>
                    <a:pt x="2374" y="148"/>
                    <a:pt x="2397" y="148"/>
                  </a:cubicBezTo>
                  <a:cubicBezTo>
                    <a:pt x="2397" y="737"/>
                    <a:pt x="2397" y="737"/>
                    <a:pt x="2397" y="7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à coins arrondis 18"/>
            <p:cNvSpPr/>
            <p:nvPr/>
          </p:nvSpPr>
          <p:spPr>
            <a:xfrm rot="2795645">
              <a:off x="11194063" y="6025061"/>
              <a:ext cx="733382" cy="7333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à coins arrondis 19"/>
            <p:cNvSpPr/>
            <p:nvPr/>
          </p:nvSpPr>
          <p:spPr>
            <a:xfrm rot="2795645">
              <a:off x="11276155" y="6101197"/>
              <a:ext cx="572898" cy="5728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11317582" y="6195266"/>
              <a:ext cx="55510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228E89"/>
                  </a:solidFill>
                  <a:latin typeface="Bariol Regular" panose="02000506040000020003" pitchFamily="50" charset="0"/>
                </a:rPr>
                <a:t>04</a:t>
              </a:r>
              <a:endParaRPr lang="fr-FR" sz="1600" b="1" dirty="0">
                <a:solidFill>
                  <a:srgbClr val="228E89"/>
                </a:solidFill>
                <a:latin typeface="Bariol Regular" panose="02000506040000020003" pitchFamily="50" charset="0"/>
              </a:endParaRPr>
            </a:p>
          </p:txBody>
        </p:sp>
      </p:grpSp>
      <p:sp>
        <p:nvSpPr>
          <p:cNvPr id="22" name="Ellipse 21"/>
          <p:cNvSpPr/>
          <p:nvPr/>
        </p:nvSpPr>
        <p:spPr>
          <a:xfrm>
            <a:off x="8515351" y="-105645"/>
            <a:ext cx="1348352" cy="13999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>
            <p:custDataLst>
              <p:tags r:id="rId6"/>
            </p:custDataLst>
          </p:nvPr>
        </p:nvSpPr>
        <p:spPr>
          <a:xfrm rot="2827879">
            <a:off x="8676223" y="56746"/>
            <a:ext cx="1051087" cy="1059843"/>
          </a:xfrm>
          <a:prstGeom prst="roundRect">
            <a:avLst>
              <a:gd name="adj" fmla="val 50000"/>
            </a:avLst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939" y="230840"/>
            <a:ext cx="711653" cy="71165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380665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6893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" name="Groupe 8"/>
          <p:cNvGrpSpPr/>
          <p:nvPr>
            <p:custDataLst>
              <p:tags r:id="rId1"/>
            </p:custDataLst>
          </p:nvPr>
        </p:nvGrpSpPr>
        <p:grpSpPr>
          <a:xfrm>
            <a:off x="0" y="827475"/>
            <a:ext cx="3108029" cy="1009776"/>
            <a:chOff x="-149123" y="1048975"/>
            <a:chExt cx="3108029" cy="1009776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0" name="Groupe 9"/>
            <p:cNvGrpSpPr/>
            <p:nvPr/>
          </p:nvGrpSpPr>
          <p:grpSpPr>
            <a:xfrm>
              <a:off x="-149123" y="1048975"/>
              <a:ext cx="3108029" cy="1009776"/>
              <a:chOff x="-149123" y="1048975"/>
              <a:chExt cx="3108029" cy="1009776"/>
            </a:xfrm>
            <a:grpFill/>
          </p:grpSpPr>
          <p:sp>
            <p:nvSpPr>
              <p:cNvPr id="12" name="Rectangle à coins arrondis 11"/>
              <p:cNvSpPr/>
              <p:nvPr/>
            </p:nvSpPr>
            <p:spPr>
              <a:xfrm rot="2795645">
                <a:off x="2081185" y="1048975"/>
                <a:ext cx="877721" cy="87772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-149123" y="1206343"/>
                <a:ext cx="2673824" cy="85240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267760" y="1294922"/>
              <a:ext cx="2256941" cy="707886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fr-FR" sz="4000" b="1" dirty="0">
                  <a:solidFill>
                    <a:schemeClr val="bg1"/>
                  </a:solidFill>
                  <a:latin typeface="Bariol Regular" panose="02000506040000020003" pitchFamily="50" charset="0"/>
                </a:rPr>
                <a:t>Contexte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1102425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>
            <p:custDataLst>
              <p:tags r:id="rId3"/>
            </p:custDataLst>
          </p:nvPr>
        </p:nvSpPr>
        <p:spPr>
          <a:xfrm>
            <a:off x="10748305" y="-281108"/>
            <a:ext cx="748717" cy="1569660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bg1"/>
                </a:solidFill>
                <a:latin typeface="Bariol Regular" panose="02000506040000020003" pitchFamily="50" charset="0"/>
              </a:rPr>
              <a:t>1</a:t>
            </a:r>
          </a:p>
        </p:txBody>
      </p:sp>
      <p:sp>
        <p:nvSpPr>
          <p:cNvPr id="16" name="ZoneTexte 15"/>
          <p:cNvSpPr txBox="1"/>
          <p:nvPr>
            <p:custDataLst>
              <p:tags r:id="rId4"/>
            </p:custDataLst>
          </p:nvPr>
        </p:nvSpPr>
        <p:spPr>
          <a:xfrm>
            <a:off x="575372" y="34323"/>
            <a:ext cx="4204769" cy="101566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I</a:t>
            </a:r>
            <a:r>
              <a:rPr lang="fr-FR" sz="6000" b="1" dirty="0" smtClean="0">
                <a:solidFill>
                  <a:schemeClr val="bg1"/>
                </a:solidFill>
                <a:latin typeface="Bariol Regular" panose="02000506040000020003" pitchFamily="50" charset="0"/>
              </a:rPr>
              <a:t>ntroduction</a:t>
            </a:r>
            <a:endParaRPr lang="fr-FR" sz="6000" b="1" dirty="0">
              <a:solidFill>
                <a:schemeClr val="bg1"/>
              </a:solidFill>
              <a:latin typeface="Bariol Regular" panose="02000506040000020003" pitchFamily="50" charset="0"/>
            </a:endParaRPr>
          </a:p>
        </p:txBody>
      </p:sp>
      <p:grpSp>
        <p:nvGrpSpPr>
          <p:cNvPr id="17" name="Groupe 16"/>
          <p:cNvGrpSpPr/>
          <p:nvPr>
            <p:custDataLst>
              <p:tags r:id="rId5"/>
            </p:custDataLst>
          </p:nvPr>
        </p:nvGrpSpPr>
        <p:grpSpPr>
          <a:xfrm>
            <a:off x="11194063" y="6025061"/>
            <a:ext cx="1024830" cy="733382"/>
            <a:chOff x="11194063" y="6025061"/>
            <a:chExt cx="1024830" cy="733382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18" name="Freeform 59"/>
            <p:cNvSpPr>
              <a:spLocks/>
            </p:cNvSpPr>
            <p:nvPr/>
          </p:nvSpPr>
          <p:spPr bwMode="auto">
            <a:xfrm rot="10800000">
              <a:off x="11654724" y="6090331"/>
              <a:ext cx="564169" cy="598342"/>
            </a:xfrm>
            <a:custGeom>
              <a:avLst/>
              <a:gdLst>
                <a:gd name="T0" fmla="*/ 2397 w 2397"/>
                <a:gd name="T1" fmla="*/ 737 h 898"/>
                <a:gd name="T2" fmla="*/ 2280 w 2397"/>
                <a:gd name="T3" fmla="*/ 737 h 898"/>
                <a:gd name="T4" fmla="*/ 653 w 2397"/>
                <a:gd name="T5" fmla="*/ 737 h 898"/>
                <a:gd name="T6" fmla="*/ 537 w 2397"/>
                <a:gd name="T7" fmla="*/ 737 h 898"/>
                <a:gd name="T8" fmla="*/ 321 w 2397"/>
                <a:gd name="T9" fmla="*/ 761 h 898"/>
                <a:gd name="T10" fmla="*/ 0 w 2397"/>
                <a:gd name="T11" fmla="*/ 898 h 898"/>
                <a:gd name="T12" fmla="*/ 0 w 2397"/>
                <a:gd name="T13" fmla="*/ 0 h 898"/>
                <a:gd name="T14" fmla="*/ 321 w 2397"/>
                <a:gd name="T15" fmla="*/ 128 h 898"/>
                <a:gd name="T16" fmla="*/ 537 w 2397"/>
                <a:gd name="T17" fmla="*/ 148 h 898"/>
                <a:gd name="T18" fmla="*/ 653 w 2397"/>
                <a:gd name="T19" fmla="*/ 148 h 898"/>
                <a:gd name="T20" fmla="*/ 2280 w 2397"/>
                <a:gd name="T21" fmla="*/ 148 h 898"/>
                <a:gd name="T22" fmla="*/ 2397 w 2397"/>
                <a:gd name="T23" fmla="*/ 148 h 898"/>
                <a:gd name="T24" fmla="*/ 2397 w 2397"/>
                <a:gd name="T25" fmla="*/ 737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97" h="898">
                  <a:moveTo>
                    <a:pt x="2397" y="737"/>
                  </a:moveTo>
                  <a:cubicBezTo>
                    <a:pt x="2374" y="737"/>
                    <a:pt x="2333" y="737"/>
                    <a:pt x="2280" y="737"/>
                  </a:cubicBezTo>
                  <a:cubicBezTo>
                    <a:pt x="2280" y="737"/>
                    <a:pt x="1071" y="737"/>
                    <a:pt x="653" y="737"/>
                  </a:cubicBezTo>
                  <a:cubicBezTo>
                    <a:pt x="600" y="737"/>
                    <a:pt x="560" y="737"/>
                    <a:pt x="537" y="737"/>
                  </a:cubicBezTo>
                  <a:cubicBezTo>
                    <a:pt x="346" y="737"/>
                    <a:pt x="321" y="761"/>
                    <a:pt x="321" y="761"/>
                  </a:cubicBezTo>
                  <a:cubicBezTo>
                    <a:pt x="0" y="898"/>
                    <a:pt x="0" y="898"/>
                    <a:pt x="0" y="8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21" y="128"/>
                    <a:pt x="346" y="148"/>
                    <a:pt x="537" y="148"/>
                  </a:cubicBezTo>
                  <a:cubicBezTo>
                    <a:pt x="560" y="148"/>
                    <a:pt x="600" y="148"/>
                    <a:pt x="653" y="148"/>
                  </a:cubicBezTo>
                  <a:cubicBezTo>
                    <a:pt x="1071" y="148"/>
                    <a:pt x="2280" y="148"/>
                    <a:pt x="2280" y="148"/>
                  </a:cubicBezTo>
                  <a:cubicBezTo>
                    <a:pt x="2333" y="148"/>
                    <a:pt x="2374" y="148"/>
                    <a:pt x="2397" y="148"/>
                  </a:cubicBezTo>
                  <a:cubicBezTo>
                    <a:pt x="2397" y="737"/>
                    <a:pt x="2397" y="737"/>
                    <a:pt x="2397" y="7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à coins arrondis 18"/>
            <p:cNvSpPr/>
            <p:nvPr/>
          </p:nvSpPr>
          <p:spPr>
            <a:xfrm rot="2795645">
              <a:off x="11194063" y="6025061"/>
              <a:ext cx="733382" cy="7333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à coins arrondis 19"/>
            <p:cNvSpPr/>
            <p:nvPr/>
          </p:nvSpPr>
          <p:spPr>
            <a:xfrm rot="2795645">
              <a:off x="11276155" y="6101197"/>
              <a:ext cx="572898" cy="5728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11317582" y="6195266"/>
              <a:ext cx="55510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228E89"/>
                  </a:solidFill>
                  <a:latin typeface="Bariol Regular" panose="02000506040000020003" pitchFamily="50" charset="0"/>
                </a:rPr>
                <a:t>04</a:t>
              </a:r>
              <a:endParaRPr lang="fr-FR" sz="1600" b="1" dirty="0">
                <a:solidFill>
                  <a:srgbClr val="228E89"/>
                </a:solidFill>
                <a:latin typeface="Bariol Regular" panose="02000506040000020003" pitchFamily="50" charset="0"/>
              </a:endParaRPr>
            </a:p>
          </p:txBody>
        </p:sp>
      </p:grpSp>
      <p:sp>
        <p:nvSpPr>
          <p:cNvPr id="22" name="Ellipse 21"/>
          <p:cNvSpPr/>
          <p:nvPr/>
        </p:nvSpPr>
        <p:spPr>
          <a:xfrm>
            <a:off x="8515351" y="-105645"/>
            <a:ext cx="1348352" cy="13999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>
            <p:custDataLst>
              <p:tags r:id="rId6"/>
            </p:custDataLst>
          </p:nvPr>
        </p:nvSpPr>
        <p:spPr>
          <a:xfrm rot="2827879">
            <a:off x="8676223" y="56746"/>
            <a:ext cx="1051087" cy="1059843"/>
          </a:xfrm>
          <a:prstGeom prst="roundRect">
            <a:avLst>
              <a:gd name="adj" fmla="val 50000"/>
            </a:avLst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939" y="230840"/>
            <a:ext cx="711653" cy="71165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393328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26126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1408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</p:pic>
      <p:sp>
        <p:nvSpPr>
          <p:cNvPr id="7" name="Rectangle 6"/>
          <p:cNvSpPr/>
          <p:nvPr/>
        </p:nvSpPr>
        <p:spPr>
          <a:xfrm>
            <a:off x="0" y="13063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7180769" y="-1722400"/>
            <a:ext cx="13447549" cy="10464800"/>
          </a:xfrm>
          <a:prstGeom prst="rect">
            <a:avLst/>
          </a:prstGeom>
        </p:spPr>
      </p:pic>
      <p:grpSp>
        <p:nvGrpSpPr>
          <p:cNvPr id="17" name="Groupe 16"/>
          <p:cNvGrpSpPr/>
          <p:nvPr/>
        </p:nvGrpSpPr>
        <p:grpSpPr>
          <a:xfrm>
            <a:off x="3860754" y="1796655"/>
            <a:ext cx="8331246" cy="1713345"/>
            <a:chOff x="3970193" y="1800408"/>
            <a:chExt cx="8331246" cy="1713345"/>
          </a:xfrm>
        </p:grpSpPr>
        <p:sp>
          <p:nvSpPr>
            <p:cNvPr id="13" name="Rectangle 12"/>
            <p:cNvSpPr/>
            <p:nvPr/>
          </p:nvSpPr>
          <p:spPr>
            <a:xfrm>
              <a:off x="3970193" y="1800408"/>
              <a:ext cx="7855527" cy="17133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4333096" y="1881852"/>
              <a:ext cx="796834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800" b="1" dirty="0" smtClean="0">
                  <a:solidFill>
                    <a:schemeClr val="accent1">
                      <a:lumMod val="75000"/>
                    </a:schemeClr>
                  </a:solidFill>
                </a:rPr>
                <a:t>Introduction</a:t>
              </a:r>
              <a:endParaRPr lang="fr-FR" sz="8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1632857" y="1240165"/>
            <a:ext cx="2590800" cy="2826327"/>
            <a:chOff x="1632857" y="1240165"/>
            <a:chExt cx="2590800" cy="2826327"/>
          </a:xfrm>
        </p:grpSpPr>
        <p:grpSp>
          <p:nvGrpSpPr>
            <p:cNvPr id="18" name="Groupe 17"/>
            <p:cNvGrpSpPr/>
            <p:nvPr/>
          </p:nvGrpSpPr>
          <p:grpSpPr>
            <a:xfrm>
              <a:off x="1632857" y="1240165"/>
              <a:ext cx="2590800" cy="2826327"/>
              <a:chOff x="1632857" y="1240165"/>
              <a:chExt cx="2590800" cy="2826327"/>
            </a:xfrm>
          </p:grpSpPr>
          <p:sp>
            <p:nvSpPr>
              <p:cNvPr id="10" name="Ellipse 9"/>
              <p:cNvSpPr/>
              <p:nvPr/>
            </p:nvSpPr>
            <p:spPr>
              <a:xfrm>
                <a:off x="1632857" y="1240165"/>
                <a:ext cx="2590800" cy="28263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1889166" y="1586528"/>
                <a:ext cx="2078182" cy="2133600"/>
              </a:xfrm>
              <a:prstGeom prst="ellipse">
                <a:avLst/>
              </a:prstGeom>
              <a:gradFill>
                <a:gsLst>
                  <a:gs pos="0">
                    <a:schemeClr val="accent5">
                      <a:lumMod val="5000"/>
                      <a:lumOff val="95000"/>
                      <a:alpha val="23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  <a:gs pos="93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037" y="1570357"/>
              <a:ext cx="1662546" cy="20498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370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6893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7" name="Groupe 6"/>
          <p:cNvGrpSpPr/>
          <p:nvPr>
            <p:custDataLst>
              <p:tags r:id="rId1"/>
            </p:custDataLst>
          </p:nvPr>
        </p:nvGrpSpPr>
        <p:grpSpPr>
          <a:xfrm>
            <a:off x="-1" y="778534"/>
            <a:ext cx="5329914" cy="1094598"/>
            <a:chOff x="-156005" y="964153"/>
            <a:chExt cx="4020858" cy="1094598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8" name="Groupe 7"/>
            <p:cNvGrpSpPr/>
            <p:nvPr/>
          </p:nvGrpSpPr>
          <p:grpSpPr>
            <a:xfrm>
              <a:off x="-149123" y="964153"/>
              <a:ext cx="4013976" cy="1094598"/>
              <a:chOff x="-149123" y="964153"/>
              <a:chExt cx="4013976" cy="1094598"/>
            </a:xfrm>
            <a:grpFill/>
          </p:grpSpPr>
          <p:sp>
            <p:nvSpPr>
              <p:cNvPr id="10" name="Rectangle à coins arrondis 9"/>
              <p:cNvSpPr/>
              <p:nvPr/>
            </p:nvSpPr>
            <p:spPr>
              <a:xfrm rot="2795645">
                <a:off x="2987132" y="964153"/>
                <a:ext cx="877721" cy="87772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-149123" y="1206343"/>
                <a:ext cx="3459651" cy="85240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9" name="ZoneTexte 8"/>
            <p:cNvSpPr txBox="1"/>
            <p:nvPr/>
          </p:nvSpPr>
          <p:spPr>
            <a:xfrm>
              <a:off x="-156005" y="1294922"/>
              <a:ext cx="3602206" cy="707886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fr-FR" sz="4000" b="1" dirty="0">
                  <a:solidFill>
                    <a:schemeClr val="bg1"/>
                  </a:solidFill>
                  <a:latin typeface="Bariol Regular" panose="02000506040000020003" pitchFamily="50" charset="0"/>
                </a:rPr>
                <a:t>Présentation de société</a:t>
              </a:r>
              <a:endParaRPr lang="fr-FR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ctangle 11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1102425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>
            <p:custDataLst>
              <p:tags r:id="rId3"/>
            </p:custDataLst>
          </p:nvPr>
        </p:nvSpPr>
        <p:spPr>
          <a:xfrm>
            <a:off x="10748305" y="-281108"/>
            <a:ext cx="748717" cy="1569660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bg1"/>
                </a:solidFill>
                <a:latin typeface="Bariol Regular" panose="02000506040000020003" pitchFamily="50" charset="0"/>
              </a:rPr>
              <a:t>1</a:t>
            </a:r>
          </a:p>
        </p:txBody>
      </p:sp>
      <p:sp>
        <p:nvSpPr>
          <p:cNvPr id="16" name="ZoneTexte 15"/>
          <p:cNvSpPr txBox="1"/>
          <p:nvPr>
            <p:custDataLst>
              <p:tags r:id="rId4"/>
            </p:custDataLst>
          </p:nvPr>
        </p:nvSpPr>
        <p:spPr>
          <a:xfrm>
            <a:off x="575372" y="34323"/>
            <a:ext cx="4204769" cy="101566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I</a:t>
            </a:r>
            <a:r>
              <a:rPr lang="fr-FR" sz="6000" b="1" dirty="0" smtClean="0">
                <a:solidFill>
                  <a:schemeClr val="bg1"/>
                </a:solidFill>
                <a:latin typeface="Bariol Regular" panose="02000506040000020003" pitchFamily="50" charset="0"/>
              </a:rPr>
              <a:t>ntroduction</a:t>
            </a:r>
            <a:endParaRPr lang="fr-FR" sz="6000" b="1" dirty="0">
              <a:solidFill>
                <a:schemeClr val="bg1"/>
              </a:solidFill>
              <a:latin typeface="Bariol Regular" panose="02000506040000020003" pitchFamily="50" charset="0"/>
            </a:endParaRPr>
          </a:p>
        </p:txBody>
      </p:sp>
      <p:grpSp>
        <p:nvGrpSpPr>
          <p:cNvPr id="19" name="Groupe 18"/>
          <p:cNvGrpSpPr/>
          <p:nvPr>
            <p:custDataLst>
              <p:tags r:id="rId5"/>
            </p:custDataLst>
          </p:nvPr>
        </p:nvGrpSpPr>
        <p:grpSpPr>
          <a:xfrm>
            <a:off x="11194063" y="6025061"/>
            <a:ext cx="1024830" cy="733382"/>
            <a:chOff x="11194063" y="6025061"/>
            <a:chExt cx="1024830" cy="733382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20" name="Freeform 59"/>
            <p:cNvSpPr>
              <a:spLocks/>
            </p:cNvSpPr>
            <p:nvPr/>
          </p:nvSpPr>
          <p:spPr bwMode="auto">
            <a:xfrm rot="10800000">
              <a:off x="11654724" y="6090331"/>
              <a:ext cx="564169" cy="598342"/>
            </a:xfrm>
            <a:custGeom>
              <a:avLst/>
              <a:gdLst>
                <a:gd name="T0" fmla="*/ 2397 w 2397"/>
                <a:gd name="T1" fmla="*/ 737 h 898"/>
                <a:gd name="T2" fmla="*/ 2280 w 2397"/>
                <a:gd name="T3" fmla="*/ 737 h 898"/>
                <a:gd name="T4" fmla="*/ 653 w 2397"/>
                <a:gd name="T5" fmla="*/ 737 h 898"/>
                <a:gd name="T6" fmla="*/ 537 w 2397"/>
                <a:gd name="T7" fmla="*/ 737 h 898"/>
                <a:gd name="T8" fmla="*/ 321 w 2397"/>
                <a:gd name="T9" fmla="*/ 761 h 898"/>
                <a:gd name="T10" fmla="*/ 0 w 2397"/>
                <a:gd name="T11" fmla="*/ 898 h 898"/>
                <a:gd name="T12" fmla="*/ 0 w 2397"/>
                <a:gd name="T13" fmla="*/ 0 h 898"/>
                <a:gd name="T14" fmla="*/ 321 w 2397"/>
                <a:gd name="T15" fmla="*/ 128 h 898"/>
                <a:gd name="T16" fmla="*/ 537 w 2397"/>
                <a:gd name="T17" fmla="*/ 148 h 898"/>
                <a:gd name="T18" fmla="*/ 653 w 2397"/>
                <a:gd name="T19" fmla="*/ 148 h 898"/>
                <a:gd name="T20" fmla="*/ 2280 w 2397"/>
                <a:gd name="T21" fmla="*/ 148 h 898"/>
                <a:gd name="T22" fmla="*/ 2397 w 2397"/>
                <a:gd name="T23" fmla="*/ 148 h 898"/>
                <a:gd name="T24" fmla="*/ 2397 w 2397"/>
                <a:gd name="T25" fmla="*/ 737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97" h="898">
                  <a:moveTo>
                    <a:pt x="2397" y="737"/>
                  </a:moveTo>
                  <a:cubicBezTo>
                    <a:pt x="2374" y="737"/>
                    <a:pt x="2333" y="737"/>
                    <a:pt x="2280" y="737"/>
                  </a:cubicBezTo>
                  <a:cubicBezTo>
                    <a:pt x="2280" y="737"/>
                    <a:pt x="1071" y="737"/>
                    <a:pt x="653" y="737"/>
                  </a:cubicBezTo>
                  <a:cubicBezTo>
                    <a:pt x="600" y="737"/>
                    <a:pt x="560" y="737"/>
                    <a:pt x="537" y="737"/>
                  </a:cubicBezTo>
                  <a:cubicBezTo>
                    <a:pt x="346" y="737"/>
                    <a:pt x="321" y="761"/>
                    <a:pt x="321" y="761"/>
                  </a:cubicBezTo>
                  <a:cubicBezTo>
                    <a:pt x="0" y="898"/>
                    <a:pt x="0" y="898"/>
                    <a:pt x="0" y="8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21" y="128"/>
                    <a:pt x="346" y="148"/>
                    <a:pt x="537" y="148"/>
                  </a:cubicBezTo>
                  <a:cubicBezTo>
                    <a:pt x="560" y="148"/>
                    <a:pt x="600" y="148"/>
                    <a:pt x="653" y="148"/>
                  </a:cubicBezTo>
                  <a:cubicBezTo>
                    <a:pt x="1071" y="148"/>
                    <a:pt x="2280" y="148"/>
                    <a:pt x="2280" y="148"/>
                  </a:cubicBezTo>
                  <a:cubicBezTo>
                    <a:pt x="2333" y="148"/>
                    <a:pt x="2374" y="148"/>
                    <a:pt x="2397" y="148"/>
                  </a:cubicBezTo>
                  <a:cubicBezTo>
                    <a:pt x="2397" y="737"/>
                    <a:pt x="2397" y="737"/>
                    <a:pt x="2397" y="7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à coins arrondis 20"/>
            <p:cNvSpPr/>
            <p:nvPr/>
          </p:nvSpPr>
          <p:spPr>
            <a:xfrm rot="2795645">
              <a:off x="11194063" y="6025061"/>
              <a:ext cx="733382" cy="7333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à coins arrondis 21"/>
            <p:cNvSpPr/>
            <p:nvPr/>
          </p:nvSpPr>
          <p:spPr>
            <a:xfrm rot="2795645">
              <a:off x="11276155" y="6101197"/>
              <a:ext cx="572898" cy="5728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11317582" y="6195266"/>
              <a:ext cx="55510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228E89"/>
                  </a:solidFill>
                  <a:latin typeface="Bariol Regular" panose="02000506040000020003" pitchFamily="50" charset="0"/>
                </a:rPr>
                <a:t>04</a:t>
              </a:r>
              <a:endParaRPr lang="fr-FR" sz="1600" b="1" dirty="0">
                <a:solidFill>
                  <a:srgbClr val="228E89"/>
                </a:solidFill>
                <a:latin typeface="Bariol Regular" panose="02000506040000020003" pitchFamily="50" charset="0"/>
              </a:endParaRPr>
            </a:p>
          </p:txBody>
        </p:sp>
      </p:grpSp>
      <p:sp>
        <p:nvSpPr>
          <p:cNvPr id="25" name="Ellipse 24"/>
          <p:cNvSpPr/>
          <p:nvPr/>
        </p:nvSpPr>
        <p:spPr>
          <a:xfrm>
            <a:off x="8515351" y="-105645"/>
            <a:ext cx="1348352" cy="13999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à coins arrondis 27"/>
          <p:cNvSpPr/>
          <p:nvPr>
            <p:custDataLst>
              <p:tags r:id="rId6"/>
            </p:custDataLst>
          </p:nvPr>
        </p:nvSpPr>
        <p:spPr>
          <a:xfrm rot="2827879">
            <a:off x="8676223" y="56746"/>
            <a:ext cx="1051087" cy="1059843"/>
          </a:xfrm>
          <a:prstGeom prst="roundRect">
            <a:avLst>
              <a:gd name="adj" fmla="val 50000"/>
            </a:avLst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Imag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939" y="230840"/>
            <a:ext cx="711653" cy="71165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</p:pic>
      <p:grpSp>
        <p:nvGrpSpPr>
          <p:cNvPr id="13" name="Groupe 12"/>
          <p:cNvGrpSpPr/>
          <p:nvPr/>
        </p:nvGrpSpPr>
        <p:grpSpPr>
          <a:xfrm>
            <a:off x="3760098" y="2273892"/>
            <a:ext cx="8207450" cy="2363211"/>
            <a:chOff x="3289571" y="1743654"/>
            <a:chExt cx="8207450" cy="2363211"/>
          </a:xfrm>
        </p:grpSpPr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9571" y="1743655"/>
              <a:ext cx="5853742" cy="1791962"/>
            </a:xfrm>
            <a:prstGeom prst="rect">
              <a:avLst/>
            </a:prstGeom>
          </p:spPr>
        </p:pic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3810" y="1743654"/>
              <a:ext cx="2363211" cy="2363211"/>
            </a:xfrm>
            <a:prstGeom prst="rect">
              <a:avLst/>
            </a:prstGeom>
          </p:spPr>
        </p:pic>
      </p:grpSp>
      <p:sp>
        <p:nvSpPr>
          <p:cNvPr id="27" name="Espace réservé du contenu 6"/>
          <p:cNvSpPr txBox="1">
            <a:spLocks/>
          </p:cNvSpPr>
          <p:nvPr/>
        </p:nvSpPr>
        <p:spPr>
          <a:xfrm>
            <a:off x="204281" y="1671272"/>
            <a:ext cx="10762810" cy="399279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32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fr-FR" sz="32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fr-FR" sz="32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fr-FR" sz="32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32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3200" b="1" dirty="0" smtClean="0">
                <a:solidFill>
                  <a:schemeClr val="bg2">
                    <a:lumMod val="25000"/>
                  </a:schemeClr>
                </a:solidFill>
              </a:rPr>
              <a:t>SEAAL:</a:t>
            </a:r>
            <a:r>
              <a:rPr lang="fr-FR" sz="3200" dirty="0" smtClean="0">
                <a:solidFill>
                  <a:schemeClr val="bg2">
                    <a:lumMod val="25000"/>
                  </a:schemeClr>
                </a:solidFill>
              </a:rPr>
              <a:t> Société des Eaux et de l’Assainissement d’Alger</a:t>
            </a:r>
          </a:p>
          <a:p>
            <a:r>
              <a:rPr lang="fr-FR" sz="3200" dirty="0" smtClean="0">
                <a:solidFill>
                  <a:schemeClr val="bg2">
                    <a:lumMod val="25000"/>
                  </a:schemeClr>
                </a:solidFill>
              </a:rPr>
              <a:t>Créée en 2004</a:t>
            </a:r>
            <a:endParaRPr lang="en-US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3200" dirty="0" smtClean="0">
                <a:solidFill>
                  <a:schemeClr val="bg2">
                    <a:lumMod val="25000"/>
                  </a:schemeClr>
                </a:solidFill>
              </a:rPr>
              <a:t>La principale mission de SEAAL est de produire et de desservir en eau potable</a:t>
            </a:r>
          </a:p>
          <a:p>
            <a:pPr marL="0" indent="0">
              <a:buNone/>
            </a:pPr>
            <a:endParaRPr lang="fr-FR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3200" dirty="0" smtClean="0">
                <a:solidFill>
                  <a:schemeClr val="bg2">
                    <a:lumMod val="25000"/>
                  </a:schemeClr>
                </a:solidFill>
              </a:rPr>
              <a:t>	</a:t>
            </a:r>
          </a:p>
          <a:p>
            <a:endParaRPr lang="fr-FR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8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0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-10756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2" name="Groupe 51"/>
          <p:cNvGrpSpPr/>
          <p:nvPr>
            <p:custDataLst>
              <p:tags r:id="rId1"/>
            </p:custDataLst>
          </p:nvPr>
        </p:nvGrpSpPr>
        <p:grpSpPr>
          <a:xfrm>
            <a:off x="0" y="954742"/>
            <a:ext cx="5042378" cy="871672"/>
            <a:chOff x="-149123" y="1187079"/>
            <a:chExt cx="3439735" cy="871672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53" name="Groupe 52"/>
            <p:cNvGrpSpPr/>
            <p:nvPr/>
          </p:nvGrpSpPr>
          <p:grpSpPr>
            <a:xfrm>
              <a:off x="-149123" y="1187079"/>
              <a:ext cx="3439735" cy="871672"/>
              <a:chOff x="-149123" y="1187079"/>
              <a:chExt cx="3439735" cy="871672"/>
            </a:xfrm>
            <a:grpFill/>
          </p:grpSpPr>
          <p:sp>
            <p:nvSpPr>
              <p:cNvPr id="55" name="Rectangle à coins arrondis 54"/>
              <p:cNvSpPr/>
              <p:nvPr/>
            </p:nvSpPr>
            <p:spPr>
              <a:xfrm rot="2795645">
                <a:off x="2625286" y="1210202"/>
                <a:ext cx="688449" cy="64220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-149123" y="1206343"/>
                <a:ext cx="3023071" cy="85240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54" name="ZoneTexte 53"/>
            <p:cNvSpPr txBox="1"/>
            <p:nvPr/>
          </p:nvSpPr>
          <p:spPr>
            <a:xfrm>
              <a:off x="-149123" y="1294922"/>
              <a:ext cx="3023071" cy="707886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fr-FR" sz="4000" b="1" dirty="0" smtClean="0">
                  <a:solidFill>
                    <a:schemeClr val="bg1"/>
                  </a:solidFill>
                  <a:latin typeface="Bariol Regular" panose="02000506040000020003" pitchFamily="50" charset="0"/>
                </a:rPr>
                <a:t>Organigramme SEAAL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Rectangle 56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1102425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>
            <p:custDataLst>
              <p:tags r:id="rId3"/>
            </p:custDataLst>
          </p:nvPr>
        </p:nvSpPr>
        <p:spPr>
          <a:xfrm>
            <a:off x="10748305" y="-281108"/>
            <a:ext cx="748717" cy="1569660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bg1"/>
                </a:solidFill>
                <a:latin typeface="Bariol Regular" panose="02000506040000020003" pitchFamily="50" charset="0"/>
              </a:rPr>
              <a:t>1</a:t>
            </a:r>
          </a:p>
        </p:txBody>
      </p:sp>
      <p:sp>
        <p:nvSpPr>
          <p:cNvPr id="59" name="ZoneTexte 58"/>
          <p:cNvSpPr txBox="1"/>
          <p:nvPr>
            <p:custDataLst>
              <p:tags r:id="rId4"/>
            </p:custDataLst>
          </p:nvPr>
        </p:nvSpPr>
        <p:spPr>
          <a:xfrm>
            <a:off x="575372" y="34323"/>
            <a:ext cx="4204769" cy="101566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I</a:t>
            </a:r>
            <a:r>
              <a:rPr lang="fr-FR" sz="6000" b="1" dirty="0" smtClean="0">
                <a:solidFill>
                  <a:schemeClr val="bg1"/>
                </a:solidFill>
                <a:latin typeface="Bariol Regular" panose="02000506040000020003" pitchFamily="50" charset="0"/>
              </a:rPr>
              <a:t>ntroduction</a:t>
            </a:r>
            <a:endParaRPr lang="fr-FR" sz="6000" b="1" dirty="0">
              <a:solidFill>
                <a:schemeClr val="bg1"/>
              </a:solidFill>
              <a:latin typeface="Bariol Regular" panose="02000506040000020003" pitchFamily="50" charset="0"/>
            </a:endParaRPr>
          </a:p>
        </p:txBody>
      </p:sp>
      <p:grpSp>
        <p:nvGrpSpPr>
          <p:cNvPr id="60" name="Groupe 59"/>
          <p:cNvGrpSpPr/>
          <p:nvPr>
            <p:custDataLst>
              <p:tags r:id="rId5"/>
            </p:custDataLst>
          </p:nvPr>
        </p:nvGrpSpPr>
        <p:grpSpPr>
          <a:xfrm>
            <a:off x="11194063" y="6025061"/>
            <a:ext cx="1024830" cy="733382"/>
            <a:chOff x="11194063" y="6025061"/>
            <a:chExt cx="1024830" cy="733382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61" name="Freeform 59"/>
            <p:cNvSpPr>
              <a:spLocks/>
            </p:cNvSpPr>
            <p:nvPr/>
          </p:nvSpPr>
          <p:spPr bwMode="auto">
            <a:xfrm rot="10800000">
              <a:off x="11654724" y="6090331"/>
              <a:ext cx="564169" cy="598342"/>
            </a:xfrm>
            <a:custGeom>
              <a:avLst/>
              <a:gdLst>
                <a:gd name="T0" fmla="*/ 2397 w 2397"/>
                <a:gd name="T1" fmla="*/ 737 h 898"/>
                <a:gd name="T2" fmla="*/ 2280 w 2397"/>
                <a:gd name="T3" fmla="*/ 737 h 898"/>
                <a:gd name="T4" fmla="*/ 653 w 2397"/>
                <a:gd name="T5" fmla="*/ 737 h 898"/>
                <a:gd name="T6" fmla="*/ 537 w 2397"/>
                <a:gd name="T7" fmla="*/ 737 h 898"/>
                <a:gd name="T8" fmla="*/ 321 w 2397"/>
                <a:gd name="T9" fmla="*/ 761 h 898"/>
                <a:gd name="T10" fmla="*/ 0 w 2397"/>
                <a:gd name="T11" fmla="*/ 898 h 898"/>
                <a:gd name="T12" fmla="*/ 0 w 2397"/>
                <a:gd name="T13" fmla="*/ 0 h 898"/>
                <a:gd name="T14" fmla="*/ 321 w 2397"/>
                <a:gd name="T15" fmla="*/ 128 h 898"/>
                <a:gd name="T16" fmla="*/ 537 w 2397"/>
                <a:gd name="T17" fmla="*/ 148 h 898"/>
                <a:gd name="T18" fmla="*/ 653 w 2397"/>
                <a:gd name="T19" fmla="*/ 148 h 898"/>
                <a:gd name="T20" fmla="*/ 2280 w 2397"/>
                <a:gd name="T21" fmla="*/ 148 h 898"/>
                <a:gd name="T22" fmla="*/ 2397 w 2397"/>
                <a:gd name="T23" fmla="*/ 148 h 898"/>
                <a:gd name="T24" fmla="*/ 2397 w 2397"/>
                <a:gd name="T25" fmla="*/ 737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97" h="898">
                  <a:moveTo>
                    <a:pt x="2397" y="737"/>
                  </a:moveTo>
                  <a:cubicBezTo>
                    <a:pt x="2374" y="737"/>
                    <a:pt x="2333" y="737"/>
                    <a:pt x="2280" y="737"/>
                  </a:cubicBezTo>
                  <a:cubicBezTo>
                    <a:pt x="2280" y="737"/>
                    <a:pt x="1071" y="737"/>
                    <a:pt x="653" y="737"/>
                  </a:cubicBezTo>
                  <a:cubicBezTo>
                    <a:pt x="600" y="737"/>
                    <a:pt x="560" y="737"/>
                    <a:pt x="537" y="737"/>
                  </a:cubicBezTo>
                  <a:cubicBezTo>
                    <a:pt x="346" y="737"/>
                    <a:pt x="321" y="761"/>
                    <a:pt x="321" y="761"/>
                  </a:cubicBezTo>
                  <a:cubicBezTo>
                    <a:pt x="0" y="898"/>
                    <a:pt x="0" y="898"/>
                    <a:pt x="0" y="8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21" y="128"/>
                    <a:pt x="346" y="148"/>
                    <a:pt x="537" y="148"/>
                  </a:cubicBezTo>
                  <a:cubicBezTo>
                    <a:pt x="560" y="148"/>
                    <a:pt x="600" y="148"/>
                    <a:pt x="653" y="148"/>
                  </a:cubicBezTo>
                  <a:cubicBezTo>
                    <a:pt x="1071" y="148"/>
                    <a:pt x="2280" y="148"/>
                    <a:pt x="2280" y="148"/>
                  </a:cubicBezTo>
                  <a:cubicBezTo>
                    <a:pt x="2333" y="148"/>
                    <a:pt x="2374" y="148"/>
                    <a:pt x="2397" y="148"/>
                  </a:cubicBezTo>
                  <a:cubicBezTo>
                    <a:pt x="2397" y="737"/>
                    <a:pt x="2397" y="737"/>
                    <a:pt x="2397" y="7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à coins arrondis 61"/>
            <p:cNvSpPr/>
            <p:nvPr/>
          </p:nvSpPr>
          <p:spPr>
            <a:xfrm rot="2795645">
              <a:off x="11194063" y="6025061"/>
              <a:ext cx="733382" cy="7333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à coins arrondis 62"/>
            <p:cNvSpPr/>
            <p:nvPr/>
          </p:nvSpPr>
          <p:spPr>
            <a:xfrm rot="2795645">
              <a:off x="11276155" y="6101197"/>
              <a:ext cx="572898" cy="5728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11317582" y="6195266"/>
              <a:ext cx="55510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228E89"/>
                  </a:solidFill>
                  <a:latin typeface="Bariol Regular" panose="02000506040000020003" pitchFamily="50" charset="0"/>
                </a:rPr>
                <a:t>04</a:t>
              </a:r>
              <a:endParaRPr lang="fr-FR" sz="1600" b="1" dirty="0">
                <a:solidFill>
                  <a:srgbClr val="228E89"/>
                </a:solidFill>
                <a:latin typeface="Bariol Regular" panose="02000506040000020003" pitchFamily="50" charset="0"/>
              </a:endParaRPr>
            </a:p>
          </p:txBody>
        </p:sp>
      </p:grpSp>
      <p:sp>
        <p:nvSpPr>
          <p:cNvPr id="65" name="Ellipse 64"/>
          <p:cNvSpPr/>
          <p:nvPr/>
        </p:nvSpPr>
        <p:spPr>
          <a:xfrm>
            <a:off x="8515351" y="-105645"/>
            <a:ext cx="1348352" cy="13999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à coins arrondis 65"/>
          <p:cNvSpPr/>
          <p:nvPr>
            <p:custDataLst>
              <p:tags r:id="rId6"/>
            </p:custDataLst>
          </p:nvPr>
        </p:nvSpPr>
        <p:spPr>
          <a:xfrm rot="2827879">
            <a:off x="8676223" y="56746"/>
            <a:ext cx="1051087" cy="1059843"/>
          </a:xfrm>
          <a:prstGeom prst="roundRect">
            <a:avLst>
              <a:gd name="adj" fmla="val 50000"/>
            </a:avLst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7" name="Image 6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939" y="230840"/>
            <a:ext cx="711653" cy="71165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</p:pic>
      <p:grpSp>
        <p:nvGrpSpPr>
          <p:cNvPr id="21" name="Groupe 20"/>
          <p:cNvGrpSpPr/>
          <p:nvPr/>
        </p:nvGrpSpPr>
        <p:grpSpPr>
          <a:xfrm>
            <a:off x="572433" y="1616600"/>
            <a:ext cx="11092479" cy="5174807"/>
            <a:chOff x="84643" y="88725"/>
            <a:chExt cx="12013572" cy="6659543"/>
          </a:xfrm>
        </p:grpSpPr>
        <p:grpSp>
          <p:nvGrpSpPr>
            <p:cNvPr id="22" name="Groupe 21"/>
            <p:cNvGrpSpPr/>
            <p:nvPr/>
          </p:nvGrpSpPr>
          <p:grpSpPr>
            <a:xfrm>
              <a:off x="93785" y="88725"/>
              <a:ext cx="12004430" cy="6527504"/>
              <a:chOff x="157212" y="77002"/>
              <a:chExt cx="10931088" cy="6527504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23807" y="4085502"/>
                <a:ext cx="1763028" cy="654517"/>
              </a:xfrm>
              <a:prstGeom prst="rect">
                <a:avLst/>
              </a:prstGeom>
              <a:blipFill>
                <a:blip r:embed="rId11"/>
                <a:tile tx="0" ty="0" sx="100000" sy="100000" flip="none" algn="tl"/>
              </a:blip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5" name="Groupe 44"/>
              <p:cNvGrpSpPr/>
              <p:nvPr/>
            </p:nvGrpSpPr>
            <p:grpSpPr>
              <a:xfrm>
                <a:off x="157212" y="77002"/>
                <a:ext cx="10931088" cy="6527504"/>
                <a:chOff x="157212" y="77002"/>
                <a:chExt cx="10931088" cy="6527504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379495" y="77002"/>
                  <a:ext cx="2387065" cy="654517"/>
                </a:xfrm>
                <a:prstGeom prst="rect">
                  <a:avLst/>
                </a:prstGeom>
                <a:blipFill>
                  <a:blip r:embed="rId11"/>
                  <a:tile tx="0" ty="0" sx="100000" sy="100000" flip="none" algn="tl"/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6023810" y="1143801"/>
                  <a:ext cx="1763028" cy="654517"/>
                </a:xfrm>
                <a:prstGeom prst="rect">
                  <a:avLst/>
                </a:prstGeom>
                <a:blipFill>
                  <a:blip r:embed="rId11"/>
                  <a:tile tx="0" ty="0" sx="100000" sy="100000" flip="none" algn="tl"/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023808" y="3177125"/>
                  <a:ext cx="1763029" cy="654517"/>
                </a:xfrm>
                <a:prstGeom prst="rect">
                  <a:avLst/>
                </a:prstGeom>
                <a:blipFill>
                  <a:blip r:embed="rId11"/>
                  <a:tile tx="0" ty="0" sx="100000" sy="100000" flip="none" algn="tl"/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6023810" y="2226638"/>
                  <a:ext cx="1763028" cy="654517"/>
                </a:xfrm>
                <a:prstGeom prst="rect">
                  <a:avLst/>
                </a:prstGeom>
                <a:blipFill>
                  <a:blip r:embed="rId11"/>
                  <a:tile tx="0" ty="0" sx="100000" sy="100000" flip="none" algn="tl"/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157212" y="1143797"/>
                  <a:ext cx="1424539" cy="654517"/>
                </a:xfrm>
                <a:prstGeom prst="rect">
                  <a:avLst/>
                </a:prstGeom>
                <a:blipFill>
                  <a:blip r:embed="rId11"/>
                  <a:tile tx="0" ty="0" sx="100000" sy="100000" flip="none" algn="tl"/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1788694" y="1143797"/>
                  <a:ext cx="1424539" cy="654517"/>
                </a:xfrm>
                <a:prstGeom prst="rect">
                  <a:avLst/>
                </a:prstGeom>
                <a:blipFill>
                  <a:blip r:embed="rId11"/>
                  <a:tile tx="0" ty="0" sx="100000" sy="100000" flip="none" algn="tl"/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8013030" y="1143798"/>
                  <a:ext cx="1424539" cy="654517"/>
                </a:xfrm>
                <a:prstGeom prst="rect">
                  <a:avLst/>
                </a:prstGeom>
                <a:blipFill>
                  <a:blip r:embed="rId11"/>
                  <a:tile tx="0" ty="0" sx="100000" sy="100000" flip="none" algn="tl"/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9663761" y="1169465"/>
                  <a:ext cx="1424539" cy="654517"/>
                </a:xfrm>
                <a:prstGeom prst="rect">
                  <a:avLst/>
                </a:prstGeom>
                <a:blipFill>
                  <a:blip r:embed="rId11"/>
                  <a:tile tx="0" ty="0" sx="100000" sy="100000" flip="none" algn="tl"/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3336757" y="1151820"/>
                  <a:ext cx="1763028" cy="654517"/>
                </a:xfrm>
                <a:prstGeom prst="rect">
                  <a:avLst/>
                </a:prstGeom>
                <a:blipFill>
                  <a:blip r:embed="rId11"/>
                  <a:tile tx="0" ty="0" sx="100000" sy="100000" flip="none" algn="tl"/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6023807" y="4993879"/>
                  <a:ext cx="1808736" cy="654517"/>
                </a:xfrm>
                <a:prstGeom prst="rect">
                  <a:avLst/>
                </a:prstGeom>
                <a:blipFill>
                  <a:blip r:embed="rId11"/>
                  <a:tile tx="0" ty="0" sx="100000" sy="100000" flip="none" algn="tl"/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336756" y="3115375"/>
                  <a:ext cx="1763029" cy="715108"/>
                </a:xfrm>
                <a:prstGeom prst="rect">
                  <a:avLst/>
                </a:prstGeom>
                <a:blipFill>
                  <a:blip r:embed="rId11"/>
                  <a:tile tx="0" ty="0" sx="100000" sy="100000" flip="none" algn="tl"/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3336758" y="2226639"/>
                  <a:ext cx="1763028" cy="654517"/>
                </a:xfrm>
                <a:prstGeom prst="rect">
                  <a:avLst/>
                </a:prstGeom>
                <a:blipFill>
                  <a:blip r:embed="rId11"/>
                  <a:tile tx="0" ty="0" sx="100000" sy="100000" flip="none" algn="tl"/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6023807" y="5949989"/>
                  <a:ext cx="1763029" cy="654517"/>
                </a:xfrm>
                <a:prstGeom prst="rect">
                  <a:avLst/>
                </a:prstGeom>
                <a:blipFill>
                  <a:blip r:embed="rId11"/>
                  <a:tile tx="0" ty="0" sx="100000" sy="100000" flip="none" algn="tl"/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7998592" y="2226639"/>
                  <a:ext cx="1424539" cy="654517"/>
                </a:xfrm>
                <a:prstGeom prst="rect">
                  <a:avLst/>
                </a:prstGeom>
                <a:blipFill>
                  <a:blip r:embed="rId11"/>
                  <a:tile tx="0" ty="0" sx="100000" sy="100000" flip="none" algn="tl"/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9649323" y="2252306"/>
                  <a:ext cx="1424539" cy="654517"/>
                </a:xfrm>
                <a:prstGeom prst="rect">
                  <a:avLst/>
                </a:prstGeom>
                <a:blipFill>
                  <a:blip r:embed="rId11"/>
                  <a:tile tx="0" ty="0" sx="100000" sy="100000" flip="none" algn="tl"/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2987" y="3115374"/>
                  <a:ext cx="1424539" cy="716268"/>
                </a:xfrm>
                <a:prstGeom prst="rect">
                  <a:avLst/>
                </a:prstGeom>
                <a:blipFill>
                  <a:blip r:embed="rId11"/>
                  <a:tile tx="0" ty="0" sx="100000" sy="100000" flip="none" algn="tl"/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1751798" y="3115375"/>
                  <a:ext cx="1424539" cy="716267"/>
                </a:xfrm>
                <a:prstGeom prst="rect">
                  <a:avLst/>
                </a:prstGeom>
                <a:blipFill>
                  <a:blip r:embed="rId11"/>
                  <a:tile tx="0" ty="0" sx="100000" sy="100000" flip="none" algn="tl"/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3304475" y="4993879"/>
                  <a:ext cx="1795311" cy="654517"/>
                </a:xfrm>
                <a:prstGeom prst="rect">
                  <a:avLst/>
                </a:prstGeom>
                <a:blipFill>
                  <a:blip r:embed="rId11"/>
                  <a:tile tx="0" ty="0" sx="100000" sy="100000" flip="none" algn="tl"/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336756" y="4085502"/>
                  <a:ext cx="1763028" cy="654517"/>
                </a:xfrm>
                <a:prstGeom prst="rect">
                  <a:avLst/>
                </a:prstGeom>
                <a:blipFill>
                  <a:blip r:embed="rId11"/>
                  <a:tile tx="0" ty="0" sx="100000" sy="100000" flip="none" algn="tl"/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3336756" y="5949989"/>
                  <a:ext cx="1763029" cy="654517"/>
                </a:xfrm>
                <a:prstGeom prst="rect">
                  <a:avLst/>
                </a:prstGeom>
                <a:blipFill>
                  <a:blip r:embed="rId11"/>
                  <a:tile tx="0" ty="0" sx="100000" sy="100000" flip="none" algn="tl"/>
                </a:blip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5" name="Connecteur droit 84"/>
                <p:cNvCxnSpPr>
                  <a:stCxn id="46" idx="2"/>
                </p:cNvCxnSpPr>
                <p:nvPr/>
              </p:nvCxnSpPr>
              <p:spPr>
                <a:xfrm flipH="1">
                  <a:off x="5568818" y="731519"/>
                  <a:ext cx="4210" cy="506766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Connecteur droit 85"/>
                <p:cNvCxnSpPr>
                  <a:stCxn id="46" idx="1"/>
                </p:cNvCxnSpPr>
                <p:nvPr/>
              </p:nvCxnSpPr>
              <p:spPr>
                <a:xfrm flipH="1" flipV="1">
                  <a:off x="869481" y="404260"/>
                  <a:ext cx="3510014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/>
                <p:cNvCxnSpPr>
                  <a:endCxn id="46" idx="3"/>
                </p:cNvCxnSpPr>
                <p:nvPr/>
              </p:nvCxnSpPr>
              <p:spPr>
                <a:xfrm flipH="1">
                  <a:off x="6766560" y="404261"/>
                  <a:ext cx="362872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necteur droit 87"/>
                <p:cNvCxnSpPr/>
                <p:nvPr/>
              </p:nvCxnSpPr>
              <p:spPr>
                <a:xfrm flipH="1" flipV="1">
                  <a:off x="4254366" y="1992421"/>
                  <a:ext cx="2646949" cy="801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cteur droit 88"/>
                <p:cNvCxnSpPr/>
                <p:nvPr/>
              </p:nvCxnSpPr>
              <p:spPr>
                <a:xfrm flipH="1" flipV="1">
                  <a:off x="5582654" y="3022336"/>
                  <a:ext cx="1318661" cy="23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cteur droit 89"/>
                <p:cNvCxnSpPr/>
                <p:nvPr/>
              </p:nvCxnSpPr>
              <p:spPr>
                <a:xfrm flipH="1">
                  <a:off x="4218074" y="3961542"/>
                  <a:ext cx="2683243" cy="112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/>
                <p:cNvCxnSpPr/>
                <p:nvPr/>
              </p:nvCxnSpPr>
              <p:spPr>
                <a:xfrm flipH="1">
                  <a:off x="4214066" y="4842259"/>
                  <a:ext cx="268724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cteur droit 91"/>
                <p:cNvCxnSpPr/>
                <p:nvPr/>
              </p:nvCxnSpPr>
              <p:spPr>
                <a:xfrm flipH="1">
                  <a:off x="4236318" y="5792745"/>
                  <a:ext cx="2664997" cy="1772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necteur droit 92"/>
                <p:cNvCxnSpPr/>
                <p:nvPr/>
              </p:nvCxnSpPr>
              <p:spPr>
                <a:xfrm flipH="1" flipV="1">
                  <a:off x="935256" y="2993828"/>
                  <a:ext cx="3278811" cy="70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avec flèche 93"/>
                <p:cNvCxnSpPr>
                  <a:endCxn id="72" idx="0"/>
                </p:cNvCxnSpPr>
                <p:nvPr/>
              </p:nvCxnSpPr>
              <p:spPr>
                <a:xfrm>
                  <a:off x="10376030" y="404260"/>
                  <a:ext cx="1" cy="7652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cteur droit avec flèche 94"/>
                <p:cNvCxnSpPr>
                  <a:endCxn id="71" idx="0"/>
                </p:cNvCxnSpPr>
                <p:nvPr/>
              </p:nvCxnSpPr>
              <p:spPr>
                <a:xfrm>
                  <a:off x="8725298" y="404260"/>
                  <a:ext cx="2" cy="7395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cteur droit avec flèche 95"/>
                <p:cNvCxnSpPr>
                  <a:endCxn id="47" idx="0"/>
                </p:cNvCxnSpPr>
                <p:nvPr/>
              </p:nvCxnSpPr>
              <p:spPr>
                <a:xfrm>
                  <a:off x="6901315" y="404260"/>
                  <a:ext cx="4009" cy="73954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necteur droit avec flèche 96"/>
                <p:cNvCxnSpPr>
                  <a:endCxn id="73" idx="0"/>
                </p:cNvCxnSpPr>
                <p:nvPr/>
              </p:nvCxnSpPr>
              <p:spPr>
                <a:xfrm>
                  <a:off x="4218074" y="404260"/>
                  <a:ext cx="197" cy="7475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necteur droit avec flèche 97"/>
                <p:cNvCxnSpPr>
                  <a:endCxn id="70" idx="0"/>
                </p:cNvCxnSpPr>
                <p:nvPr/>
              </p:nvCxnSpPr>
              <p:spPr>
                <a:xfrm>
                  <a:off x="2500963" y="404260"/>
                  <a:ext cx="1" cy="7395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necteur droit avec flèche 98"/>
                <p:cNvCxnSpPr>
                  <a:endCxn id="69" idx="0"/>
                </p:cNvCxnSpPr>
                <p:nvPr/>
              </p:nvCxnSpPr>
              <p:spPr>
                <a:xfrm>
                  <a:off x="863068" y="404260"/>
                  <a:ext cx="6414" cy="7395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necteur droit avec flèche 99"/>
                <p:cNvCxnSpPr>
                  <a:endCxn id="76" idx="0"/>
                </p:cNvCxnSpPr>
                <p:nvPr/>
              </p:nvCxnSpPr>
              <p:spPr>
                <a:xfrm>
                  <a:off x="4218074" y="1992420"/>
                  <a:ext cx="198" cy="2342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necteur droit avec flèche 100"/>
                <p:cNvCxnSpPr>
                  <a:endCxn id="68" idx="0"/>
                </p:cNvCxnSpPr>
                <p:nvPr/>
              </p:nvCxnSpPr>
              <p:spPr>
                <a:xfrm>
                  <a:off x="6901315" y="1992420"/>
                  <a:ext cx="4009" cy="2342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cteur droit avec flèche 101"/>
                <p:cNvCxnSpPr>
                  <a:endCxn id="48" idx="0"/>
                </p:cNvCxnSpPr>
                <p:nvPr/>
              </p:nvCxnSpPr>
              <p:spPr>
                <a:xfrm>
                  <a:off x="6901315" y="3017911"/>
                  <a:ext cx="4008" cy="1592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necteur droit avec flèche 102"/>
                <p:cNvCxnSpPr>
                  <a:endCxn id="44" idx="0"/>
                </p:cNvCxnSpPr>
                <p:nvPr/>
              </p:nvCxnSpPr>
              <p:spPr>
                <a:xfrm>
                  <a:off x="6901315" y="3972822"/>
                  <a:ext cx="4006" cy="1126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Connecteur droit avec flèche 103"/>
                <p:cNvCxnSpPr>
                  <a:endCxn id="83" idx="0"/>
                </p:cNvCxnSpPr>
                <p:nvPr/>
              </p:nvCxnSpPr>
              <p:spPr>
                <a:xfrm>
                  <a:off x="4218074" y="3972822"/>
                  <a:ext cx="196" cy="1126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necteur droit avec flèche 104"/>
                <p:cNvCxnSpPr>
                  <a:stCxn id="76" idx="2"/>
                </p:cNvCxnSpPr>
                <p:nvPr/>
              </p:nvCxnSpPr>
              <p:spPr>
                <a:xfrm flipH="1">
                  <a:off x="4218074" y="2881156"/>
                  <a:ext cx="198" cy="1435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Connecteur droit avec flèche 105"/>
                <p:cNvCxnSpPr>
                  <a:endCxn id="75" idx="0"/>
                </p:cNvCxnSpPr>
                <p:nvPr/>
              </p:nvCxnSpPr>
              <p:spPr>
                <a:xfrm>
                  <a:off x="4214066" y="2993828"/>
                  <a:ext cx="4205" cy="1215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avec flèche 106"/>
                <p:cNvCxnSpPr>
                  <a:endCxn id="81" idx="0"/>
                </p:cNvCxnSpPr>
                <p:nvPr/>
              </p:nvCxnSpPr>
              <p:spPr>
                <a:xfrm>
                  <a:off x="2464067" y="2993828"/>
                  <a:ext cx="1" cy="1215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avec flèche 107"/>
                <p:cNvCxnSpPr>
                  <a:endCxn id="80" idx="0"/>
                </p:cNvCxnSpPr>
                <p:nvPr/>
              </p:nvCxnSpPr>
              <p:spPr>
                <a:xfrm>
                  <a:off x="935256" y="2993828"/>
                  <a:ext cx="0" cy="1215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avec flèche 108"/>
                <p:cNvCxnSpPr>
                  <a:endCxn id="82" idx="0"/>
                </p:cNvCxnSpPr>
                <p:nvPr/>
              </p:nvCxnSpPr>
              <p:spPr>
                <a:xfrm flipH="1">
                  <a:off x="4202131" y="4842260"/>
                  <a:ext cx="11935" cy="1516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Connecteur droit avec flèche 109"/>
                <p:cNvCxnSpPr>
                  <a:endCxn id="74" idx="0"/>
                </p:cNvCxnSpPr>
                <p:nvPr/>
              </p:nvCxnSpPr>
              <p:spPr>
                <a:xfrm>
                  <a:off x="6901315" y="4869924"/>
                  <a:ext cx="26860" cy="1239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onnecteur droit avec flèche 110"/>
                <p:cNvCxnSpPr>
                  <a:endCxn id="84" idx="0"/>
                </p:cNvCxnSpPr>
                <p:nvPr/>
              </p:nvCxnSpPr>
              <p:spPr>
                <a:xfrm>
                  <a:off x="4214066" y="5799188"/>
                  <a:ext cx="4205" cy="1508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onnecteur droit avec flèche 111"/>
                <p:cNvCxnSpPr>
                  <a:endCxn id="77" idx="0"/>
                </p:cNvCxnSpPr>
                <p:nvPr/>
              </p:nvCxnSpPr>
              <p:spPr>
                <a:xfrm>
                  <a:off x="6901315" y="5799188"/>
                  <a:ext cx="4007" cy="1508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ZoneTexte 22"/>
            <p:cNvSpPr txBox="1"/>
            <p:nvPr/>
          </p:nvSpPr>
          <p:spPr>
            <a:xfrm>
              <a:off x="4665012" y="139894"/>
              <a:ext cx="2710367" cy="513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smtClean="0"/>
                <a:t>La direction Générale</a:t>
              </a:r>
              <a:endParaRPr lang="fr-FR" sz="2000" b="1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3550083" y="1094029"/>
              <a:ext cx="1874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Direction communication</a:t>
              </a:r>
              <a:endParaRPr lang="fr-FR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356262" y="2230655"/>
              <a:ext cx="2385398" cy="673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Direction de</a:t>
              </a:r>
            </a:p>
            <a:p>
              <a:pPr algn="ctr"/>
              <a:r>
                <a:rPr lang="fr-FR" sz="1400" dirty="0" smtClean="0"/>
                <a:t> l’exploitation Eau potable</a:t>
              </a:r>
              <a:endParaRPr lang="fr-FR" sz="1400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3607112" y="3103268"/>
              <a:ext cx="1874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Direction de distribution</a:t>
              </a:r>
              <a:endParaRPr lang="fr-FR" dirty="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3462875" y="3990664"/>
              <a:ext cx="18744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smtClean="0"/>
                <a:t>Direction clientèle</a:t>
              </a:r>
              <a:endParaRPr lang="fr-FR" sz="2000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3462875" y="4962600"/>
              <a:ext cx="2268662" cy="673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Direction de l’exploitation              assainissement</a:t>
              </a:r>
              <a:endParaRPr lang="fr-FR" sz="1400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581883" y="5916494"/>
              <a:ext cx="2149653" cy="83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Direction système d’information</a:t>
              </a:r>
              <a:endParaRPr lang="fr-FR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6507803" y="1094692"/>
              <a:ext cx="1914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Chargé de </a:t>
              </a:r>
            </a:p>
            <a:p>
              <a:pPr algn="ctr"/>
              <a:r>
                <a:rPr lang="fr-FR" dirty="0" smtClean="0"/>
                <a:t>mission</a:t>
              </a:r>
              <a:endParaRPr lang="fr-FR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6556475" y="2161322"/>
              <a:ext cx="1914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Direction investissement</a:t>
              </a:r>
              <a:endParaRPr lang="fr-FR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6565735" y="3140407"/>
              <a:ext cx="1914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Direction du patrimoine</a:t>
              </a:r>
              <a:endParaRPr lang="fr-FR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6540902" y="4016279"/>
              <a:ext cx="2206709" cy="83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Direction finance </a:t>
              </a:r>
            </a:p>
            <a:p>
              <a:r>
                <a:rPr lang="fr-FR" dirty="0" smtClean="0"/>
                <a:t>et comptabilité</a:t>
              </a:r>
              <a:endParaRPr lang="fr-FR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6446597" y="4953513"/>
              <a:ext cx="2270741" cy="83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Direction ressources humaines</a:t>
              </a:r>
              <a:endParaRPr lang="fr-FR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6460894" y="5848411"/>
              <a:ext cx="2161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Direction des achats et logistique</a:t>
              </a:r>
              <a:endParaRPr lang="fr-FR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8522770" y="1076691"/>
              <a:ext cx="1877816" cy="752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Relation institutionnelles</a:t>
              </a:r>
              <a:endParaRPr lang="fr-FR" sz="1600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8722093" y="2175874"/>
              <a:ext cx="1547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Direction juridique</a:t>
              </a:r>
              <a:endParaRPr lang="fr-FR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10502085" y="2321548"/>
              <a:ext cx="1547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BOG</a:t>
              </a:r>
              <a:endParaRPr lang="fr-FR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10533796" y="1254934"/>
              <a:ext cx="1547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Assistant DG</a:t>
              </a:r>
              <a:endParaRPr lang="fr-FR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1882607" y="1291757"/>
              <a:ext cx="1543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Audit interne</a:t>
              </a:r>
              <a:endParaRPr lang="fr-FR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84643" y="1046756"/>
              <a:ext cx="15432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Sureté-Sécurité</a:t>
              </a:r>
              <a:endParaRPr lang="fr-FR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212828" y="3020589"/>
              <a:ext cx="1543278" cy="95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Direction planification et développement</a:t>
              </a:r>
              <a:endParaRPr lang="fr-FR" sz="1400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1850778" y="3030474"/>
              <a:ext cx="15432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Direction production</a:t>
              </a:r>
              <a:endParaRPr lang="fr-FR" dirty="0"/>
            </a:p>
          </p:txBody>
        </p:sp>
      </p:grpSp>
      <p:sp>
        <p:nvSpPr>
          <p:cNvPr id="3" name="Larme 2"/>
          <p:cNvSpPr/>
          <p:nvPr/>
        </p:nvSpPr>
        <p:spPr>
          <a:xfrm>
            <a:off x="6198478" y="5295694"/>
            <a:ext cx="2426828" cy="834972"/>
          </a:xfrm>
          <a:prstGeom prst="teardrop">
            <a:avLst>
              <a:gd name="adj" fmla="val 111105"/>
            </a:avLst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lèche droite rayée 1"/>
          <p:cNvSpPr/>
          <p:nvPr/>
        </p:nvSpPr>
        <p:spPr>
          <a:xfrm rot="9605099">
            <a:off x="8404555" y="4569610"/>
            <a:ext cx="1492707" cy="1190129"/>
          </a:xfrm>
          <a:prstGeom prst="stripedRightArrow">
            <a:avLst>
              <a:gd name="adj1" fmla="val 61101"/>
              <a:gd name="adj2" fmla="val 8373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6432158" y="5404673"/>
            <a:ext cx="2226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Direction ressources humaines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14629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26126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1408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</p:pic>
      <p:sp>
        <p:nvSpPr>
          <p:cNvPr id="32" name="Rectangle 31"/>
          <p:cNvSpPr/>
          <p:nvPr/>
        </p:nvSpPr>
        <p:spPr>
          <a:xfrm>
            <a:off x="0" y="13063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4" name="Groupe 33"/>
          <p:cNvGrpSpPr/>
          <p:nvPr/>
        </p:nvGrpSpPr>
        <p:grpSpPr>
          <a:xfrm>
            <a:off x="3118078" y="1914840"/>
            <a:ext cx="8868359" cy="1713345"/>
            <a:chOff x="3970193" y="1800408"/>
            <a:chExt cx="8041934" cy="1713345"/>
          </a:xfrm>
        </p:grpSpPr>
        <p:sp>
          <p:nvSpPr>
            <p:cNvPr id="35" name="Rectangle 34"/>
            <p:cNvSpPr/>
            <p:nvPr/>
          </p:nvSpPr>
          <p:spPr>
            <a:xfrm>
              <a:off x="3970193" y="1800408"/>
              <a:ext cx="7855527" cy="17133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4166639" y="2113972"/>
              <a:ext cx="78454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400" b="1" dirty="0">
                  <a:solidFill>
                    <a:schemeClr val="accent1">
                      <a:lumMod val="75000"/>
                    </a:schemeClr>
                  </a:solidFill>
                </a:rPr>
                <a:t> Problématique </a:t>
              </a:r>
              <a:r>
                <a:rPr lang="fr-FR" sz="5400" b="1" dirty="0" smtClean="0">
                  <a:solidFill>
                    <a:schemeClr val="accent1">
                      <a:lumMod val="75000"/>
                    </a:schemeClr>
                  </a:solidFill>
                </a:rPr>
                <a:t>et Solution</a:t>
              </a:r>
              <a:endParaRPr lang="fr-FR" sz="5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33" name="Imag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8082105" y="-1604215"/>
            <a:ext cx="13447549" cy="10464800"/>
          </a:xfrm>
          <a:prstGeom prst="rect">
            <a:avLst/>
          </a:prstGeom>
        </p:spPr>
      </p:pic>
      <p:grpSp>
        <p:nvGrpSpPr>
          <p:cNvPr id="43" name="Groupe 42"/>
          <p:cNvGrpSpPr/>
          <p:nvPr/>
        </p:nvGrpSpPr>
        <p:grpSpPr>
          <a:xfrm>
            <a:off x="794235" y="1276906"/>
            <a:ext cx="2590800" cy="2826327"/>
            <a:chOff x="1632857" y="1240165"/>
            <a:chExt cx="2590800" cy="2826327"/>
          </a:xfrm>
        </p:grpSpPr>
        <p:sp>
          <p:nvSpPr>
            <p:cNvPr id="40" name="Ellipse 39"/>
            <p:cNvSpPr/>
            <p:nvPr/>
          </p:nvSpPr>
          <p:spPr>
            <a:xfrm>
              <a:off x="1632857" y="1240165"/>
              <a:ext cx="2590800" cy="2826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1889166" y="1586528"/>
              <a:ext cx="2078182" cy="21336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5000"/>
                    <a:lumOff val="95000"/>
                    <a:alpha val="23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93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18" y="1914840"/>
            <a:ext cx="1789786" cy="162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7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6893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7" name="Groupe 6"/>
          <p:cNvGrpSpPr/>
          <p:nvPr>
            <p:custDataLst>
              <p:tags r:id="rId1"/>
            </p:custDataLst>
          </p:nvPr>
        </p:nvGrpSpPr>
        <p:grpSpPr>
          <a:xfrm>
            <a:off x="0" y="762747"/>
            <a:ext cx="3663078" cy="1074504"/>
            <a:chOff x="-149123" y="984247"/>
            <a:chExt cx="3112684" cy="1074504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8" name="Groupe 7"/>
            <p:cNvGrpSpPr/>
            <p:nvPr/>
          </p:nvGrpSpPr>
          <p:grpSpPr>
            <a:xfrm>
              <a:off x="-149123" y="984247"/>
              <a:ext cx="3112684" cy="1074504"/>
              <a:chOff x="-149123" y="984247"/>
              <a:chExt cx="3112684" cy="1074504"/>
            </a:xfrm>
            <a:grpFill/>
          </p:grpSpPr>
          <p:sp>
            <p:nvSpPr>
              <p:cNvPr id="10" name="Rectangle à coins arrondis 9"/>
              <p:cNvSpPr/>
              <p:nvPr/>
            </p:nvSpPr>
            <p:spPr>
              <a:xfrm rot="2795645">
                <a:off x="2085840" y="984247"/>
                <a:ext cx="877721" cy="87772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-149123" y="1206343"/>
                <a:ext cx="2673824" cy="85240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9" name="ZoneTexte 8"/>
            <p:cNvSpPr txBox="1"/>
            <p:nvPr/>
          </p:nvSpPr>
          <p:spPr>
            <a:xfrm>
              <a:off x="-79649" y="1294922"/>
              <a:ext cx="2604349" cy="707886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fr-FR" sz="4000" b="1" dirty="0" smtClean="0">
                  <a:solidFill>
                    <a:schemeClr val="bg1"/>
                  </a:solidFill>
                  <a:latin typeface="Bariol Regular" panose="02000506040000020003" pitchFamily="50" charset="0"/>
                </a:rPr>
                <a:t>Problématique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ctangle 11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1102425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>
            <p:custDataLst>
              <p:tags r:id="rId3"/>
            </p:custDataLst>
          </p:nvPr>
        </p:nvSpPr>
        <p:spPr>
          <a:xfrm>
            <a:off x="10748305" y="-281108"/>
            <a:ext cx="748717" cy="1569660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bg1"/>
                </a:solidFill>
                <a:latin typeface="Bariol Regular" panose="02000506040000020003" pitchFamily="50" charset="0"/>
              </a:rPr>
              <a:t>1</a:t>
            </a:r>
          </a:p>
        </p:txBody>
      </p:sp>
      <p:sp>
        <p:nvSpPr>
          <p:cNvPr id="14" name="ZoneTexte 13"/>
          <p:cNvSpPr txBox="1"/>
          <p:nvPr>
            <p:custDataLst>
              <p:tags r:id="rId4"/>
            </p:custDataLst>
          </p:nvPr>
        </p:nvSpPr>
        <p:spPr>
          <a:xfrm>
            <a:off x="81759" y="8025"/>
            <a:ext cx="7839373" cy="101566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P</a:t>
            </a:r>
            <a:r>
              <a:rPr lang="fr-FR" sz="6000" b="1" dirty="0" smtClean="0">
                <a:solidFill>
                  <a:schemeClr val="bg1"/>
                </a:solidFill>
                <a:latin typeface="Bariol Regular" panose="02000506040000020003" pitchFamily="50" charset="0"/>
              </a:rPr>
              <a:t>roblématique et solution</a:t>
            </a:r>
            <a:endParaRPr lang="fr-FR" sz="6000" b="1" dirty="0">
              <a:solidFill>
                <a:schemeClr val="bg1"/>
              </a:solidFill>
              <a:latin typeface="Bariol Regular" panose="02000506040000020003" pitchFamily="50" charset="0"/>
            </a:endParaRPr>
          </a:p>
        </p:txBody>
      </p:sp>
      <p:grpSp>
        <p:nvGrpSpPr>
          <p:cNvPr id="15" name="Groupe 14"/>
          <p:cNvGrpSpPr/>
          <p:nvPr>
            <p:custDataLst>
              <p:tags r:id="rId5"/>
            </p:custDataLst>
          </p:nvPr>
        </p:nvGrpSpPr>
        <p:grpSpPr>
          <a:xfrm>
            <a:off x="11194063" y="6025061"/>
            <a:ext cx="1024830" cy="733382"/>
            <a:chOff x="11194063" y="6025061"/>
            <a:chExt cx="1024830" cy="733382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16" name="Freeform 59"/>
            <p:cNvSpPr>
              <a:spLocks/>
            </p:cNvSpPr>
            <p:nvPr/>
          </p:nvSpPr>
          <p:spPr bwMode="auto">
            <a:xfrm rot="10800000">
              <a:off x="11654724" y="6090331"/>
              <a:ext cx="564169" cy="598342"/>
            </a:xfrm>
            <a:custGeom>
              <a:avLst/>
              <a:gdLst>
                <a:gd name="T0" fmla="*/ 2397 w 2397"/>
                <a:gd name="T1" fmla="*/ 737 h 898"/>
                <a:gd name="T2" fmla="*/ 2280 w 2397"/>
                <a:gd name="T3" fmla="*/ 737 h 898"/>
                <a:gd name="T4" fmla="*/ 653 w 2397"/>
                <a:gd name="T5" fmla="*/ 737 h 898"/>
                <a:gd name="T6" fmla="*/ 537 w 2397"/>
                <a:gd name="T7" fmla="*/ 737 h 898"/>
                <a:gd name="T8" fmla="*/ 321 w 2397"/>
                <a:gd name="T9" fmla="*/ 761 h 898"/>
                <a:gd name="T10" fmla="*/ 0 w 2397"/>
                <a:gd name="T11" fmla="*/ 898 h 898"/>
                <a:gd name="T12" fmla="*/ 0 w 2397"/>
                <a:gd name="T13" fmla="*/ 0 h 898"/>
                <a:gd name="T14" fmla="*/ 321 w 2397"/>
                <a:gd name="T15" fmla="*/ 128 h 898"/>
                <a:gd name="T16" fmla="*/ 537 w 2397"/>
                <a:gd name="T17" fmla="*/ 148 h 898"/>
                <a:gd name="T18" fmla="*/ 653 w 2397"/>
                <a:gd name="T19" fmla="*/ 148 h 898"/>
                <a:gd name="T20" fmla="*/ 2280 w 2397"/>
                <a:gd name="T21" fmla="*/ 148 h 898"/>
                <a:gd name="T22" fmla="*/ 2397 w 2397"/>
                <a:gd name="T23" fmla="*/ 148 h 898"/>
                <a:gd name="T24" fmla="*/ 2397 w 2397"/>
                <a:gd name="T25" fmla="*/ 737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97" h="898">
                  <a:moveTo>
                    <a:pt x="2397" y="737"/>
                  </a:moveTo>
                  <a:cubicBezTo>
                    <a:pt x="2374" y="737"/>
                    <a:pt x="2333" y="737"/>
                    <a:pt x="2280" y="737"/>
                  </a:cubicBezTo>
                  <a:cubicBezTo>
                    <a:pt x="2280" y="737"/>
                    <a:pt x="1071" y="737"/>
                    <a:pt x="653" y="737"/>
                  </a:cubicBezTo>
                  <a:cubicBezTo>
                    <a:pt x="600" y="737"/>
                    <a:pt x="560" y="737"/>
                    <a:pt x="537" y="737"/>
                  </a:cubicBezTo>
                  <a:cubicBezTo>
                    <a:pt x="346" y="737"/>
                    <a:pt x="321" y="761"/>
                    <a:pt x="321" y="761"/>
                  </a:cubicBezTo>
                  <a:cubicBezTo>
                    <a:pt x="0" y="898"/>
                    <a:pt x="0" y="898"/>
                    <a:pt x="0" y="8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21" y="128"/>
                    <a:pt x="346" y="148"/>
                    <a:pt x="537" y="148"/>
                  </a:cubicBezTo>
                  <a:cubicBezTo>
                    <a:pt x="560" y="148"/>
                    <a:pt x="600" y="148"/>
                    <a:pt x="653" y="148"/>
                  </a:cubicBezTo>
                  <a:cubicBezTo>
                    <a:pt x="1071" y="148"/>
                    <a:pt x="2280" y="148"/>
                    <a:pt x="2280" y="148"/>
                  </a:cubicBezTo>
                  <a:cubicBezTo>
                    <a:pt x="2333" y="148"/>
                    <a:pt x="2374" y="148"/>
                    <a:pt x="2397" y="148"/>
                  </a:cubicBezTo>
                  <a:cubicBezTo>
                    <a:pt x="2397" y="737"/>
                    <a:pt x="2397" y="737"/>
                    <a:pt x="2397" y="7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à coins arrondis 16"/>
            <p:cNvSpPr/>
            <p:nvPr/>
          </p:nvSpPr>
          <p:spPr>
            <a:xfrm rot="2795645">
              <a:off x="11194063" y="6025061"/>
              <a:ext cx="733382" cy="7333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à coins arrondis 17"/>
            <p:cNvSpPr/>
            <p:nvPr/>
          </p:nvSpPr>
          <p:spPr>
            <a:xfrm rot="2795645">
              <a:off x="11276155" y="6101197"/>
              <a:ext cx="572898" cy="5728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11317582" y="6195266"/>
              <a:ext cx="55510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228E89"/>
                  </a:solidFill>
                  <a:latin typeface="Bariol Regular" panose="02000506040000020003" pitchFamily="50" charset="0"/>
                </a:rPr>
                <a:t>04</a:t>
              </a:r>
              <a:endParaRPr lang="fr-FR" sz="1600" b="1" dirty="0">
                <a:solidFill>
                  <a:srgbClr val="228E89"/>
                </a:solidFill>
                <a:latin typeface="Bariol Regular" panose="02000506040000020003" pitchFamily="50" charset="0"/>
              </a:endParaRPr>
            </a:p>
          </p:txBody>
        </p:sp>
      </p:grpSp>
      <p:sp>
        <p:nvSpPr>
          <p:cNvPr id="20" name="Ellipse 19"/>
          <p:cNvSpPr/>
          <p:nvPr/>
        </p:nvSpPr>
        <p:spPr>
          <a:xfrm>
            <a:off x="8515351" y="-105645"/>
            <a:ext cx="1348352" cy="13999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>
            <p:custDataLst>
              <p:tags r:id="rId6"/>
            </p:custDataLst>
          </p:nvPr>
        </p:nvSpPr>
        <p:spPr>
          <a:xfrm rot="2827879">
            <a:off x="8676223" y="56746"/>
            <a:ext cx="1051087" cy="1059843"/>
          </a:xfrm>
          <a:prstGeom prst="roundRect">
            <a:avLst>
              <a:gd name="adj" fmla="val 50000"/>
            </a:avLst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939" y="230840"/>
            <a:ext cx="711653" cy="71165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</p:pic>
      <p:grpSp>
        <p:nvGrpSpPr>
          <p:cNvPr id="48" name="Groupe 47"/>
          <p:cNvGrpSpPr/>
          <p:nvPr/>
        </p:nvGrpSpPr>
        <p:grpSpPr>
          <a:xfrm>
            <a:off x="437359" y="3271895"/>
            <a:ext cx="3463433" cy="1013530"/>
            <a:chOff x="437359" y="3271895"/>
            <a:chExt cx="3463433" cy="1013530"/>
          </a:xfrm>
        </p:grpSpPr>
        <p:cxnSp>
          <p:nvCxnSpPr>
            <p:cNvPr id="26" name="Connecteur droit 25"/>
            <p:cNvCxnSpPr>
              <a:stCxn id="31" idx="6"/>
            </p:cNvCxnSpPr>
            <p:nvPr/>
          </p:nvCxnSpPr>
          <p:spPr>
            <a:xfrm>
              <a:off x="1448449" y="3789218"/>
              <a:ext cx="2452343" cy="5897"/>
            </a:xfrm>
            <a:prstGeom prst="line">
              <a:avLst/>
            </a:prstGeom>
            <a:ln w="47625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ouée 30"/>
            <p:cNvSpPr/>
            <p:nvPr/>
          </p:nvSpPr>
          <p:spPr>
            <a:xfrm>
              <a:off x="437359" y="3293011"/>
              <a:ext cx="1011090" cy="992414"/>
            </a:xfrm>
            <a:prstGeom prst="donut">
              <a:avLst>
                <a:gd name="adj" fmla="val 11487"/>
              </a:avLst>
            </a:prstGeom>
            <a:gradFill>
              <a:gsLst>
                <a:gs pos="52000">
                  <a:schemeClr val="accent6">
                    <a:lumMod val="60000"/>
                    <a:lumOff val="4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1470496" y="3271895"/>
              <a:ext cx="2430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 smtClean="0"/>
                <a:t>Perte de temps </a:t>
              </a:r>
              <a:endParaRPr lang="fr-FR" sz="2800" dirty="0"/>
            </a:p>
          </p:txBody>
        </p:sp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904" y="3478635"/>
              <a:ext cx="612000" cy="612000"/>
            </a:xfrm>
            <a:prstGeom prst="rect">
              <a:avLst/>
            </a:prstGeom>
          </p:spPr>
        </p:pic>
      </p:grpSp>
      <p:grpSp>
        <p:nvGrpSpPr>
          <p:cNvPr id="47" name="Groupe 46"/>
          <p:cNvGrpSpPr/>
          <p:nvPr/>
        </p:nvGrpSpPr>
        <p:grpSpPr>
          <a:xfrm>
            <a:off x="81759" y="2002141"/>
            <a:ext cx="6601143" cy="4570717"/>
            <a:chOff x="81759" y="2002141"/>
            <a:chExt cx="6601143" cy="4570717"/>
          </a:xfrm>
        </p:grpSpPr>
        <p:cxnSp>
          <p:nvCxnSpPr>
            <p:cNvPr id="24" name="Connecteur droit 23"/>
            <p:cNvCxnSpPr>
              <a:stCxn id="2" idx="6"/>
            </p:cNvCxnSpPr>
            <p:nvPr/>
          </p:nvCxnSpPr>
          <p:spPr>
            <a:xfrm flipV="1">
              <a:off x="1092849" y="2474175"/>
              <a:ext cx="5590053" cy="24173"/>
            </a:xfrm>
            <a:prstGeom prst="line">
              <a:avLst/>
            </a:prstGeom>
            <a:ln w="47625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Bouée 1"/>
            <p:cNvSpPr/>
            <p:nvPr/>
          </p:nvSpPr>
          <p:spPr>
            <a:xfrm>
              <a:off x="81759" y="2002141"/>
              <a:ext cx="1011090" cy="992414"/>
            </a:xfrm>
            <a:prstGeom prst="donut">
              <a:avLst>
                <a:gd name="adj" fmla="val 11487"/>
              </a:avLst>
            </a:prstGeom>
            <a:gradFill>
              <a:gsLst>
                <a:gs pos="52000">
                  <a:schemeClr val="accent6">
                    <a:lumMod val="60000"/>
                    <a:lumOff val="4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364359" y="2007309"/>
              <a:ext cx="546519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/>
                <a:t>Manque d’organisation </a:t>
              </a:r>
              <a:r>
                <a:rPr lang="fr-FR" sz="2800" dirty="0" smtClean="0"/>
                <a:t>documentaire</a:t>
              </a:r>
              <a:endParaRPr lang="fr-FR" sz="2800" dirty="0"/>
            </a:p>
          </p:txBody>
        </p:sp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1909" y="5966487"/>
              <a:ext cx="606371" cy="606371"/>
            </a:xfrm>
            <a:prstGeom prst="rect">
              <a:avLst/>
            </a:prstGeom>
          </p:spPr>
        </p:pic>
      </p:grpSp>
      <p:grpSp>
        <p:nvGrpSpPr>
          <p:cNvPr id="49" name="Groupe 48"/>
          <p:cNvGrpSpPr/>
          <p:nvPr/>
        </p:nvGrpSpPr>
        <p:grpSpPr>
          <a:xfrm>
            <a:off x="856459" y="4569721"/>
            <a:ext cx="6093502" cy="992414"/>
            <a:chOff x="856459" y="4569721"/>
            <a:chExt cx="6594928" cy="992414"/>
          </a:xfrm>
        </p:grpSpPr>
        <p:cxnSp>
          <p:nvCxnSpPr>
            <p:cNvPr id="28" name="Connecteur droit 27"/>
            <p:cNvCxnSpPr>
              <a:stCxn id="32" idx="6"/>
            </p:cNvCxnSpPr>
            <p:nvPr/>
          </p:nvCxnSpPr>
          <p:spPr>
            <a:xfrm flipV="1">
              <a:off x="1867549" y="5053272"/>
              <a:ext cx="5583838" cy="12656"/>
            </a:xfrm>
            <a:prstGeom prst="line">
              <a:avLst/>
            </a:prstGeom>
            <a:ln w="47625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Bouée 31"/>
            <p:cNvSpPr/>
            <p:nvPr/>
          </p:nvSpPr>
          <p:spPr>
            <a:xfrm>
              <a:off x="856459" y="4569721"/>
              <a:ext cx="1011090" cy="992414"/>
            </a:xfrm>
            <a:prstGeom prst="donut">
              <a:avLst>
                <a:gd name="adj" fmla="val 11487"/>
              </a:avLst>
            </a:prstGeom>
            <a:gradFill>
              <a:gsLst>
                <a:gs pos="52000">
                  <a:schemeClr val="accent6">
                    <a:lumMod val="60000"/>
                    <a:lumOff val="4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1521023" y="4608028"/>
              <a:ext cx="55393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/>
                <a:t>Difficulté de la recherche des documents</a:t>
              </a:r>
            </a:p>
          </p:txBody>
        </p:sp>
        <p:pic>
          <p:nvPicPr>
            <p:cNvPr id="44" name="Image 43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004" y="4637148"/>
              <a:ext cx="684000" cy="684000"/>
            </a:xfrm>
            <a:prstGeom prst="rect">
              <a:avLst/>
            </a:prstGeom>
          </p:spPr>
        </p:pic>
      </p:grpSp>
      <p:grpSp>
        <p:nvGrpSpPr>
          <p:cNvPr id="50" name="Groupe 49"/>
          <p:cNvGrpSpPr/>
          <p:nvPr/>
        </p:nvGrpSpPr>
        <p:grpSpPr>
          <a:xfrm>
            <a:off x="302136" y="2244211"/>
            <a:ext cx="8676493" cy="4512364"/>
            <a:chOff x="302136" y="2244211"/>
            <a:chExt cx="8676493" cy="4512364"/>
          </a:xfrm>
        </p:grpSpPr>
        <p:cxnSp>
          <p:nvCxnSpPr>
            <p:cNvPr id="30" name="Connecteur droit 29"/>
            <p:cNvCxnSpPr>
              <a:stCxn id="33" idx="6"/>
            </p:cNvCxnSpPr>
            <p:nvPr/>
          </p:nvCxnSpPr>
          <p:spPr>
            <a:xfrm>
              <a:off x="2481585" y="6260368"/>
              <a:ext cx="6497044" cy="51061"/>
            </a:xfrm>
            <a:prstGeom prst="line">
              <a:avLst/>
            </a:prstGeom>
            <a:ln w="47625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Bouée 32"/>
            <p:cNvSpPr/>
            <p:nvPr/>
          </p:nvSpPr>
          <p:spPr>
            <a:xfrm>
              <a:off x="1470495" y="5764161"/>
              <a:ext cx="1011090" cy="992414"/>
            </a:xfrm>
            <a:prstGeom prst="donut">
              <a:avLst>
                <a:gd name="adj" fmla="val 11487"/>
              </a:avLst>
            </a:prstGeom>
            <a:gradFill>
              <a:gsLst>
                <a:gs pos="52000">
                  <a:schemeClr val="accent6">
                    <a:lumMod val="60000"/>
                    <a:lumOff val="4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2473156" y="5788209"/>
              <a:ext cx="65054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/>
                <a:t>Manque de traçabilité de document</a:t>
              </a:r>
            </a:p>
            <a:p>
              <a:endParaRPr lang="fr-FR" sz="2800" dirty="0"/>
            </a:p>
          </p:txBody>
        </p:sp>
        <p:pic>
          <p:nvPicPr>
            <p:cNvPr id="45" name="Image 44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136" y="2244211"/>
              <a:ext cx="540000" cy="484099"/>
            </a:xfrm>
            <a:prstGeom prst="rect">
              <a:avLst/>
            </a:prstGeom>
          </p:spPr>
        </p:pic>
      </p:grpSp>
      <p:pic>
        <p:nvPicPr>
          <p:cNvPr id="43" name="Image 42"/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71" y="1258044"/>
            <a:ext cx="3277789" cy="300761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276" y="1602101"/>
            <a:ext cx="3323409" cy="300600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095" y="2125093"/>
            <a:ext cx="3304784" cy="2982683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790" y="2637555"/>
            <a:ext cx="3304784" cy="302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2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6893" y="12029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 4"/>
          <p:cNvGrpSpPr/>
          <p:nvPr>
            <p:custDataLst>
              <p:tags r:id="rId1"/>
            </p:custDataLst>
          </p:nvPr>
        </p:nvGrpSpPr>
        <p:grpSpPr>
          <a:xfrm>
            <a:off x="-2230" y="739562"/>
            <a:ext cx="6310760" cy="1161733"/>
            <a:chOff x="-149123" y="897018"/>
            <a:chExt cx="3095013" cy="1161733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6" name="Groupe 5"/>
            <p:cNvGrpSpPr/>
            <p:nvPr/>
          </p:nvGrpSpPr>
          <p:grpSpPr>
            <a:xfrm>
              <a:off x="-149123" y="897018"/>
              <a:ext cx="3095013" cy="1161733"/>
              <a:chOff x="-149123" y="897018"/>
              <a:chExt cx="3095013" cy="1161733"/>
            </a:xfrm>
            <a:grpFill/>
          </p:grpSpPr>
          <p:sp>
            <p:nvSpPr>
              <p:cNvPr id="8" name="Rectangle à coins arrondis 7"/>
              <p:cNvSpPr/>
              <p:nvPr/>
            </p:nvSpPr>
            <p:spPr>
              <a:xfrm rot="2795645">
                <a:off x="2167650" y="983008"/>
                <a:ext cx="864230" cy="69225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-149123" y="1206343"/>
                <a:ext cx="2673824" cy="85240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" name="ZoneTexte 6"/>
            <p:cNvSpPr txBox="1"/>
            <p:nvPr/>
          </p:nvSpPr>
          <p:spPr>
            <a:xfrm>
              <a:off x="-54263" y="1285081"/>
              <a:ext cx="2256941" cy="707886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fr-FR" sz="4000" b="1" dirty="0" smtClean="0">
                  <a:solidFill>
                    <a:schemeClr val="bg1"/>
                  </a:solidFill>
                  <a:latin typeface="Bariol Regular" panose="02000506040000020003" pitchFamily="50" charset="0"/>
                </a:rPr>
                <a:t>Solution proposée 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1102425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>
            <p:custDataLst>
              <p:tags r:id="rId3"/>
            </p:custDataLst>
          </p:nvPr>
        </p:nvSpPr>
        <p:spPr>
          <a:xfrm>
            <a:off x="10748305" y="-281108"/>
            <a:ext cx="748717" cy="1569660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bg1"/>
                </a:solidFill>
                <a:latin typeface="Bariol Regular" panose="02000506040000020003" pitchFamily="50" charset="0"/>
              </a:rPr>
              <a:t>1</a:t>
            </a:r>
          </a:p>
        </p:txBody>
      </p:sp>
      <p:grpSp>
        <p:nvGrpSpPr>
          <p:cNvPr id="13" name="Groupe 12"/>
          <p:cNvGrpSpPr/>
          <p:nvPr>
            <p:custDataLst>
              <p:tags r:id="rId4"/>
            </p:custDataLst>
          </p:nvPr>
        </p:nvGrpSpPr>
        <p:grpSpPr>
          <a:xfrm>
            <a:off x="11194063" y="6025061"/>
            <a:ext cx="1024830" cy="733382"/>
            <a:chOff x="11194063" y="6025061"/>
            <a:chExt cx="1024830" cy="733382"/>
          </a:xfrm>
          <a:pattFill prst="pct70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14" name="Freeform 59"/>
            <p:cNvSpPr>
              <a:spLocks/>
            </p:cNvSpPr>
            <p:nvPr/>
          </p:nvSpPr>
          <p:spPr bwMode="auto">
            <a:xfrm rot="10800000">
              <a:off x="11654724" y="6090331"/>
              <a:ext cx="564169" cy="598342"/>
            </a:xfrm>
            <a:custGeom>
              <a:avLst/>
              <a:gdLst>
                <a:gd name="T0" fmla="*/ 2397 w 2397"/>
                <a:gd name="T1" fmla="*/ 737 h 898"/>
                <a:gd name="T2" fmla="*/ 2280 w 2397"/>
                <a:gd name="T3" fmla="*/ 737 h 898"/>
                <a:gd name="T4" fmla="*/ 653 w 2397"/>
                <a:gd name="T5" fmla="*/ 737 h 898"/>
                <a:gd name="T6" fmla="*/ 537 w 2397"/>
                <a:gd name="T7" fmla="*/ 737 h 898"/>
                <a:gd name="T8" fmla="*/ 321 w 2397"/>
                <a:gd name="T9" fmla="*/ 761 h 898"/>
                <a:gd name="T10" fmla="*/ 0 w 2397"/>
                <a:gd name="T11" fmla="*/ 898 h 898"/>
                <a:gd name="T12" fmla="*/ 0 w 2397"/>
                <a:gd name="T13" fmla="*/ 0 h 898"/>
                <a:gd name="T14" fmla="*/ 321 w 2397"/>
                <a:gd name="T15" fmla="*/ 128 h 898"/>
                <a:gd name="T16" fmla="*/ 537 w 2397"/>
                <a:gd name="T17" fmla="*/ 148 h 898"/>
                <a:gd name="T18" fmla="*/ 653 w 2397"/>
                <a:gd name="T19" fmla="*/ 148 h 898"/>
                <a:gd name="T20" fmla="*/ 2280 w 2397"/>
                <a:gd name="T21" fmla="*/ 148 h 898"/>
                <a:gd name="T22" fmla="*/ 2397 w 2397"/>
                <a:gd name="T23" fmla="*/ 148 h 898"/>
                <a:gd name="T24" fmla="*/ 2397 w 2397"/>
                <a:gd name="T25" fmla="*/ 737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97" h="898">
                  <a:moveTo>
                    <a:pt x="2397" y="737"/>
                  </a:moveTo>
                  <a:cubicBezTo>
                    <a:pt x="2374" y="737"/>
                    <a:pt x="2333" y="737"/>
                    <a:pt x="2280" y="737"/>
                  </a:cubicBezTo>
                  <a:cubicBezTo>
                    <a:pt x="2280" y="737"/>
                    <a:pt x="1071" y="737"/>
                    <a:pt x="653" y="737"/>
                  </a:cubicBezTo>
                  <a:cubicBezTo>
                    <a:pt x="600" y="737"/>
                    <a:pt x="560" y="737"/>
                    <a:pt x="537" y="737"/>
                  </a:cubicBezTo>
                  <a:cubicBezTo>
                    <a:pt x="346" y="737"/>
                    <a:pt x="321" y="761"/>
                    <a:pt x="321" y="761"/>
                  </a:cubicBezTo>
                  <a:cubicBezTo>
                    <a:pt x="0" y="898"/>
                    <a:pt x="0" y="898"/>
                    <a:pt x="0" y="8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21" y="128"/>
                    <a:pt x="346" y="148"/>
                    <a:pt x="537" y="148"/>
                  </a:cubicBezTo>
                  <a:cubicBezTo>
                    <a:pt x="560" y="148"/>
                    <a:pt x="600" y="148"/>
                    <a:pt x="653" y="148"/>
                  </a:cubicBezTo>
                  <a:cubicBezTo>
                    <a:pt x="1071" y="148"/>
                    <a:pt x="2280" y="148"/>
                    <a:pt x="2280" y="148"/>
                  </a:cubicBezTo>
                  <a:cubicBezTo>
                    <a:pt x="2333" y="148"/>
                    <a:pt x="2374" y="148"/>
                    <a:pt x="2397" y="148"/>
                  </a:cubicBezTo>
                  <a:cubicBezTo>
                    <a:pt x="2397" y="737"/>
                    <a:pt x="2397" y="737"/>
                    <a:pt x="2397" y="7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 rot="2795645">
              <a:off x="11194063" y="6025061"/>
              <a:ext cx="733382" cy="7333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à coins arrondis 15"/>
            <p:cNvSpPr/>
            <p:nvPr/>
          </p:nvSpPr>
          <p:spPr>
            <a:xfrm rot="2795645">
              <a:off x="11276155" y="6101197"/>
              <a:ext cx="572898" cy="5728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11317582" y="6195266"/>
              <a:ext cx="55510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228E89"/>
                  </a:solidFill>
                  <a:latin typeface="Bariol Regular" panose="02000506040000020003" pitchFamily="50" charset="0"/>
                </a:rPr>
                <a:t>04</a:t>
              </a:r>
              <a:endParaRPr lang="fr-FR" sz="1600" b="1" dirty="0">
                <a:solidFill>
                  <a:srgbClr val="228E89"/>
                </a:solidFill>
                <a:latin typeface="Bariol Regular" panose="02000506040000020003" pitchFamily="50" charset="0"/>
              </a:endParaRPr>
            </a:p>
          </p:txBody>
        </p:sp>
      </p:grpSp>
      <p:sp>
        <p:nvSpPr>
          <p:cNvPr id="18" name="Ellipse 17"/>
          <p:cNvSpPr/>
          <p:nvPr/>
        </p:nvSpPr>
        <p:spPr>
          <a:xfrm>
            <a:off x="8515351" y="-105645"/>
            <a:ext cx="1348352" cy="13999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>
            <p:custDataLst>
              <p:tags r:id="rId5"/>
            </p:custDataLst>
          </p:nvPr>
        </p:nvSpPr>
        <p:spPr>
          <a:xfrm rot="2827879">
            <a:off x="8676223" y="56746"/>
            <a:ext cx="1051087" cy="1059843"/>
          </a:xfrm>
          <a:prstGeom prst="roundRect">
            <a:avLst>
              <a:gd name="adj" fmla="val 50000"/>
            </a:avLst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939" y="230840"/>
            <a:ext cx="711653" cy="71165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21" name="ZoneTexte 20"/>
          <p:cNvSpPr txBox="1"/>
          <p:nvPr>
            <p:custDataLst>
              <p:tags r:id="rId7"/>
            </p:custDataLst>
          </p:nvPr>
        </p:nvSpPr>
        <p:spPr>
          <a:xfrm>
            <a:off x="81759" y="8025"/>
            <a:ext cx="7839373" cy="1015663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P</a:t>
            </a:r>
            <a:r>
              <a:rPr lang="fr-FR" sz="6000" b="1" dirty="0" smtClean="0">
                <a:solidFill>
                  <a:schemeClr val="bg1"/>
                </a:solidFill>
                <a:latin typeface="Bariol Regular" panose="02000506040000020003" pitchFamily="50" charset="0"/>
              </a:rPr>
              <a:t>roblématique et solution</a:t>
            </a:r>
            <a:endParaRPr lang="fr-FR" sz="6000" b="1" dirty="0">
              <a:solidFill>
                <a:schemeClr val="bg1"/>
              </a:solidFill>
              <a:latin typeface="Bariol Regular" panose="02000506040000020003" pitchFamily="50" charset="0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1829892" y="2129707"/>
            <a:ext cx="9347930" cy="3190997"/>
            <a:chOff x="1829892" y="2129707"/>
            <a:chExt cx="9347930" cy="3190997"/>
          </a:xfrm>
        </p:grpSpPr>
        <p:grpSp>
          <p:nvGrpSpPr>
            <p:cNvPr id="27" name="Groupe 26"/>
            <p:cNvGrpSpPr/>
            <p:nvPr/>
          </p:nvGrpSpPr>
          <p:grpSpPr>
            <a:xfrm>
              <a:off x="1829892" y="2129707"/>
              <a:ext cx="9347930" cy="3190997"/>
              <a:chOff x="1829892" y="2129707"/>
              <a:chExt cx="9347930" cy="3190997"/>
            </a:xfrm>
          </p:grpSpPr>
          <p:sp>
            <p:nvSpPr>
              <p:cNvPr id="24" name="Pensées 23"/>
              <p:cNvSpPr/>
              <p:nvPr/>
            </p:nvSpPr>
            <p:spPr>
              <a:xfrm rot="361270">
                <a:off x="1904756" y="2129707"/>
                <a:ext cx="9093529" cy="3190997"/>
              </a:xfrm>
              <a:prstGeom prst="cloud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ZoneTexte 21"/>
              <p:cNvSpPr txBox="1"/>
              <p:nvPr/>
            </p:nvSpPr>
            <p:spPr>
              <a:xfrm>
                <a:off x="1829892" y="3207625"/>
                <a:ext cx="934793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dirty="0" smtClean="0"/>
                  <a:t>Réalisation </a:t>
                </a:r>
                <a:r>
                  <a:rPr lang="fr-FR" sz="4000" dirty="0" smtClean="0">
                    <a:latin typeface="Bariol Regular" panose="02000506040000020003"/>
                  </a:rPr>
                  <a:t>d’une</a:t>
                </a:r>
                <a:r>
                  <a:rPr lang="fr-FR" sz="4000" dirty="0" smtClean="0"/>
                  <a:t> application WEB </a:t>
                </a:r>
              </a:p>
              <a:p>
                <a:pPr algn="ctr"/>
                <a:r>
                  <a:rPr lang="fr-FR" sz="4000" dirty="0" smtClean="0"/>
                  <a:t>dynamique </a:t>
                </a:r>
                <a:endParaRPr lang="fr-FR" sz="4000" dirty="0"/>
              </a:p>
            </p:txBody>
          </p:sp>
        </p:grpSp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7428" y="3090420"/>
              <a:ext cx="1378108" cy="859485"/>
            </a:xfrm>
            <a:prstGeom prst="rect">
              <a:avLst/>
            </a:prstGeom>
          </p:spPr>
        </p:pic>
      </p:grpSp>
      <p:pic>
        <p:nvPicPr>
          <p:cNvPr id="25" name="Image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579" y="4956192"/>
            <a:ext cx="981978" cy="165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2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126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1408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</p:pic>
      <p:sp>
        <p:nvSpPr>
          <p:cNvPr id="4" name="Rectangle 3"/>
          <p:cNvSpPr/>
          <p:nvPr/>
        </p:nvSpPr>
        <p:spPr>
          <a:xfrm>
            <a:off x="0" y="13063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accent5">
                  <a:lumMod val="5000"/>
                  <a:lumOff val="95000"/>
                  <a:alpha val="2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7133473" y="-1722400"/>
            <a:ext cx="13447549" cy="10464800"/>
          </a:xfrm>
          <a:prstGeom prst="rect">
            <a:avLst/>
          </a:prstGeom>
        </p:spPr>
      </p:pic>
      <p:grpSp>
        <p:nvGrpSpPr>
          <p:cNvPr id="16" name="Groupe 15"/>
          <p:cNvGrpSpPr/>
          <p:nvPr/>
        </p:nvGrpSpPr>
        <p:grpSpPr>
          <a:xfrm>
            <a:off x="1948167" y="1271697"/>
            <a:ext cx="10350215" cy="2826327"/>
            <a:chOff x="1948167" y="1271697"/>
            <a:chExt cx="10350215" cy="2826327"/>
          </a:xfrm>
        </p:grpSpPr>
        <p:grpSp>
          <p:nvGrpSpPr>
            <p:cNvPr id="6" name="Groupe 5"/>
            <p:cNvGrpSpPr/>
            <p:nvPr/>
          </p:nvGrpSpPr>
          <p:grpSpPr>
            <a:xfrm>
              <a:off x="3983675" y="1741781"/>
              <a:ext cx="8314707" cy="1713345"/>
              <a:chOff x="3970193" y="1800408"/>
              <a:chExt cx="8331246" cy="171334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970193" y="1800408"/>
                <a:ext cx="7855527" cy="17133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ZoneTexte 7"/>
              <p:cNvSpPr txBox="1"/>
              <p:nvPr/>
            </p:nvSpPr>
            <p:spPr>
              <a:xfrm>
                <a:off x="4333096" y="1881852"/>
                <a:ext cx="7968343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Objectifs</a:t>
                </a:r>
                <a:endParaRPr lang="fr-FR" sz="8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e 9"/>
            <p:cNvGrpSpPr/>
            <p:nvPr/>
          </p:nvGrpSpPr>
          <p:grpSpPr>
            <a:xfrm>
              <a:off x="1948167" y="1271697"/>
              <a:ext cx="2590800" cy="2826327"/>
              <a:chOff x="1632857" y="1240165"/>
              <a:chExt cx="2590800" cy="2826327"/>
            </a:xfrm>
          </p:grpSpPr>
          <p:sp>
            <p:nvSpPr>
              <p:cNvPr id="12" name="Ellipse 11"/>
              <p:cNvSpPr/>
              <p:nvPr/>
            </p:nvSpPr>
            <p:spPr>
              <a:xfrm>
                <a:off x="1632857" y="1240165"/>
                <a:ext cx="2590800" cy="28263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1889166" y="1586528"/>
                <a:ext cx="2078182" cy="2133600"/>
              </a:xfrm>
              <a:prstGeom prst="ellipse">
                <a:avLst/>
              </a:prstGeom>
              <a:gradFill>
                <a:gsLst>
                  <a:gs pos="0">
                    <a:schemeClr val="accent5">
                      <a:lumMod val="5000"/>
                      <a:lumOff val="95000"/>
                      <a:alpha val="23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  <a:gs pos="93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567" y="1805109"/>
            <a:ext cx="1512000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884</Words>
  <Application>Microsoft Office PowerPoint</Application>
  <PresentationFormat>Grand écran</PresentationFormat>
  <Paragraphs>227</Paragraphs>
  <Slides>25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Algerian</vt:lpstr>
      <vt:lpstr>Arial</vt:lpstr>
      <vt:lpstr>Bariol Regular</vt:lpstr>
      <vt:lpstr>Calibri</vt:lpstr>
      <vt:lpstr>Calibri Light</vt:lpstr>
      <vt:lpstr>Times New Roman</vt:lpstr>
      <vt:lpstr>Titillium Web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Lakhdar</dc:creator>
  <cp:lastModifiedBy>Lakhdar</cp:lastModifiedBy>
  <cp:revision>23</cp:revision>
  <dcterms:created xsi:type="dcterms:W3CDTF">2018-06-22T15:37:16Z</dcterms:created>
  <dcterms:modified xsi:type="dcterms:W3CDTF">2018-06-30T04:38:54Z</dcterms:modified>
</cp:coreProperties>
</file>