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354" r:id="rId2"/>
    <p:sldId id="270" r:id="rId3"/>
    <p:sldId id="337" r:id="rId4"/>
    <p:sldId id="349" r:id="rId5"/>
    <p:sldId id="348" r:id="rId6"/>
    <p:sldId id="347" r:id="rId7"/>
    <p:sldId id="346" r:id="rId8"/>
    <p:sldId id="340" r:id="rId9"/>
    <p:sldId id="256" r:id="rId10"/>
    <p:sldId id="276" r:id="rId11"/>
    <p:sldId id="274" r:id="rId12"/>
    <p:sldId id="339" r:id="rId13"/>
    <p:sldId id="323" r:id="rId14"/>
    <p:sldId id="325" r:id="rId15"/>
    <p:sldId id="322" r:id="rId16"/>
    <p:sldId id="321" r:id="rId17"/>
    <p:sldId id="357" r:id="rId18"/>
    <p:sldId id="319" r:id="rId19"/>
    <p:sldId id="318" r:id="rId20"/>
    <p:sldId id="317" r:id="rId21"/>
    <p:sldId id="341" r:id="rId22"/>
    <p:sldId id="332" r:id="rId23"/>
    <p:sldId id="310" r:id="rId24"/>
    <p:sldId id="259" r:id="rId25"/>
    <p:sldId id="260" r:id="rId26"/>
    <p:sldId id="271" r:id="rId27"/>
    <p:sldId id="278" r:id="rId28"/>
    <p:sldId id="279" r:id="rId29"/>
    <p:sldId id="282" r:id="rId30"/>
    <p:sldId id="280" r:id="rId31"/>
    <p:sldId id="283" r:id="rId32"/>
    <p:sldId id="284" r:id="rId33"/>
    <p:sldId id="311" r:id="rId34"/>
    <p:sldId id="333" r:id="rId35"/>
    <p:sldId id="257" r:id="rId36"/>
    <p:sldId id="265" r:id="rId37"/>
    <p:sldId id="289" r:id="rId38"/>
    <p:sldId id="327" r:id="rId39"/>
    <p:sldId id="334" r:id="rId40"/>
    <p:sldId id="263" r:id="rId41"/>
    <p:sldId id="258" r:id="rId42"/>
    <p:sldId id="262" r:id="rId43"/>
    <p:sldId id="287" r:id="rId44"/>
    <p:sldId id="285" r:id="rId45"/>
    <p:sldId id="269" r:id="rId46"/>
    <p:sldId id="313" r:id="rId47"/>
    <p:sldId id="314" r:id="rId48"/>
    <p:sldId id="261" r:id="rId49"/>
    <p:sldId id="296" r:id="rId50"/>
    <p:sldId id="297" r:id="rId51"/>
    <p:sldId id="299" r:id="rId52"/>
    <p:sldId id="315" r:id="rId53"/>
    <p:sldId id="264" r:id="rId54"/>
    <p:sldId id="266" r:id="rId55"/>
    <p:sldId id="268" r:id="rId56"/>
    <p:sldId id="267" r:id="rId57"/>
    <p:sldId id="316" r:id="rId58"/>
    <p:sldId id="286" r:id="rId59"/>
    <p:sldId id="343" r:id="rId60"/>
    <p:sldId id="344" r:id="rId61"/>
    <p:sldId id="335" r:id="rId62"/>
    <p:sldId id="293" r:id="rId63"/>
    <p:sldId id="295" r:id="rId64"/>
    <p:sldId id="336" r:id="rId65"/>
    <p:sldId id="309" r:id="rId66"/>
    <p:sldId id="294" r:id="rId67"/>
    <p:sldId id="329" r:id="rId68"/>
    <p:sldId id="345" r:id="rId69"/>
    <p:sldId id="328" r:id="rId70"/>
    <p:sldId id="331" r:id="rId71"/>
    <p:sldId id="330" r:id="rId72"/>
    <p:sldId id="342" r:id="rId73"/>
    <p:sldId id="298" r:id="rId74"/>
    <p:sldId id="300"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8E3C9-2BFB-DD9A-8643-9A016FD270A2}" v="14" dt="2019-11-24T23:54:20.630"/>
    <p1510:client id="{0DD37D32-C0A3-DA8C-823C-128DC7F337E0}" v="277" dt="2019-12-27T12:14:13.669"/>
    <p1510:client id="{39D8D1B9-3710-370F-F870-D65311301A94}" v="88" dt="2019-09-10T23:20:56.638"/>
    <p1510:client id="{4604A497-CF6F-21E7-493F-B45FF07A7164}" v="251" dt="2019-09-08T01:46:45.301"/>
    <p1510:client id="{4B452D52-E568-726B-4046-322D9CD0D690}" v="344" dt="2019-09-11T22:00:21.200"/>
    <p1510:client id="{6A49B5EC-EE52-8869-1102-A2EA21E295B8}" v="136" dt="2019-09-11T02:12:04.115"/>
    <p1510:client id="{6CC4DC3B-DDB6-C895-4115-03382DD879DA}" v="532" dt="2019-09-10T15:06:07.879"/>
    <p1510:client id="{6F701771-2FF8-534D-9E56-CE64E6AEB829}" v="49" dt="2019-09-18T01:29:30.947"/>
    <p1510:client id="{956D8F4E-FF8B-0C9F-6672-6525208BC3C9}" v="13" dt="2019-11-25T02:51:04.175"/>
    <p1510:client id="{AE60956A-F67C-4D5B-02B7-76079B67D998}" v="562" dt="2019-09-11T10:34:31.765"/>
    <p1510:client id="{B00CFA7C-24B3-5C83-8DAF-879489D44E33}" v="8" dt="2019-10-19T14:56:31.722"/>
    <p1510:client id="{D8965975-B115-6187-7B3A-A9412ED382C7}" v="4" dt="2018-12-30T00:48:57.443"/>
    <p1510:client id="{E368EE27-CCEF-0489-034C-5FB63572016A}" v="31" dt="2019-11-25T02:51:56.732"/>
    <p1510:client id="{F03ED2E0-2F76-EE1B-1BF2-9C33D07FAAE9}" v="36" dt="2019-09-18T01:48:51.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3"/>
    <p:restoredTop sz="80971"/>
  </p:normalViewPr>
  <p:slideViewPr>
    <p:cSldViewPr snapToGrid="0">
      <p:cViewPr varScale="1">
        <p:scale>
          <a:sx n="89" d="100"/>
          <a:sy n="89"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Payne" userId="S::benpayne@umbc.edu::b61ff11c-ba68-49af-b001-f9f234a6aca3" providerId="AD" clId="Web-{6F701771-2FF8-534D-9E56-CE64E6AEB829}"/>
    <pc:docChg chg="modSld">
      <pc:chgData name="Benjamin Payne" userId="S::benpayne@umbc.edu::b61ff11c-ba68-49af-b001-f9f234a6aca3" providerId="AD" clId="Web-{6F701771-2FF8-534D-9E56-CE64E6AEB829}" dt="2019-09-18T01:29:30.947" v="48" actId="20577"/>
      <pc:docMkLst>
        <pc:docMk/>
      </pc:docMkLst>
      <pc:sldChg chg="modSp">
        <pc:chgData name="Benjamin Payne" userId="S::benpayne@umbc.edu::b61ff11c-ba68-49af-b001-f9f234a6aca3" providerId="AD" clId="Web-{6F701771-2FF8-534D-9E56-CE64E6AEB829}" dt="2019-09-18T01:29:30.947" v="48" actId="20577"/>
        <pc:sldMkLst>
          <pc:docMk/>
          <pc:sldMk cId="1580196590" sldId="294"/>
        </pc:sldMkLst>
        <pc:spChg chg="mod">
          <ac:chgData name="Benjamin Payne" userId="S::benpayne@umbc.edu::b61ff11c-ba68-49af-b001-f9f234a6aca3" providerId="AD" clId="Web-{6F701771-2FF8-534D-9E56-CE64E6AEB829}" dt="2019-09-18T01:29:30.947" v="48" actId="20577"/>
          <ac:spMkLst>
            <pc:docMk/>
            <pc:sldMk cId="1580196590" sldId="294"/>
            <ac:spMk id="3" creationId="{FA69BA8F-3AD2-4686-AA77-1C953D953632}"/>
          </ac:spMkLst>
        </pc:spChg>
      </pc:sldChg>
    </pc:docChg>
  </pc:docChgLst>
  <pc:docChgLst>
    <pc:chgData name="Benjamin Payne" userId="S::benpayne@umbc.edu::b61ff11c-ba68-49af-b001-f9f234a6aca3" providerId="AD" clId="Web-{7E5278C8-8222-FD1D-34A6-C03633FADF05}"/>
    <pc:docChg chg="modSld">
      <pc:chgData name="Benjamin Payne" userId="S::benpayne@umbc.edu::b61ff11c-ba68-49af-b001-f9f234a6aca3" providerId="AD" clId="Web-{7E5278C8-8222-FD1D-34A6-C03633FADF05}" dt="2018-09-28T23:11:04.206" v="41" actId="20577"/>
      <pc:docMkLst>
        <pc:docMk/>
      </pc:docMkLst>
      <pc:sldChg chg="modSp">
        <pc:chgData name="Benjamin Payne" userId="S::benpayne@umbc.edu::b61ff11c-ba68-49af-b001-f9f234a6aca3" providerId="AD" clId="Web-{7E5278C8-8222-FD1D-34A6-C03633FADF05}" dt="2018-09-28T23:11:04.206" v="40" actId="20577"/>
        <pc:sldMkLst>
          <pc:docMk/>
          <pc:sldMk cId="4151644330" sldId="274"/>
        </pc:sldMkLst>
        <pc:spChg chg="mod">
          <ac:chgData name="Benjamin Payne" userId="S::benpayne@umbc.edu::b61ff11c-ba68-49af-b001-f9f234a6aca3" providerId="AD" clId="Web-{7E5278C8-8222-FD1D-34A6-C03633FADF05}" dt="2018-09-28T23:11:04.206" v="40" actId="20577"/>
          <ac:spMkLst>
            <pc:docMk/>
            <pc:sldMk cId="4151644330" sldId="274"/>
            <ac:spMk id="3" creationId="{0C12B914-9504-4E4E-B3F4-8E9DFAAC6B81}"/>
          </ac:spMkLst>
        </pc:spChg>
      </pc:sldChg>
    </pc:docChg>
  </pc:docChgLst>
  <pc:docChgLst>
    <pc:chgData name="Benjamin Payne" userId="S::benpayne@umbc.edu::b61ff11c-ba68-49af-b001-f9f234a6aca3" providerId="AD" clId="Web-{62D9E070-8136-8CDE-DE48-3A9204A35FEF}"/>
    <pc:docChg chg="addSld modSld sldOrd">
      <pc:chgData name="Benjamin Payne" userId="S::benpayne@umbc.edu::b61ff11c-ba68-49af-b001-f9f234a6aca3" providerId="AD" clId="Web-{62D9E070-8136-8CDE-DE48-3A9204A35FEF}" dt="2018-12-25T21:59:21.866" v="105" actId="20577"/>
      <pc:docMkLst>
        <pc:docMk/>
      </pc:docMkLst>
      <pc:sldChg chg="modSp">
        <pc:chgData name="Benjamin Payne" userId="S::benpayne@umbc.edu::b61ff11c-ba68-49af-b001-f9f234a6aca3" providerId="AD" clId="Web-{62D9E070-8136-8CDE-DE48-3A9204A35FEF}" dt="2018-12-25T21:44:04.582" v="5" actId="20577"/>
        <pc:sldMkLst>
          <pc:docMk/>
          <pc:sldMk cId="109857222" sldId="256"/>
        </pc:sldMkLst>
        <pc:spChg chg="mod">
          <ac:chgData name="Benjamin Payne" userId="S::benpayne@umbc.edu::b61ff11c-ba68-49af-b001-f9f234a6aca3" providerId="AD" clId="Web-{62D9E070-8136-8CDE-DE48-3A9204A35FEF}" dt="2018-12-25T21:43:54.597" v="0" actId="20577"/>
          <ac:spMkLst>
            <pc:docMk/>
            <pc:sldMk cId="109857222" sldId="256"/>
            <ac:spMk id="2" creationId="{00000000-0000-0000-0000-000000000000}"/>
          </ac:spMkLst>
        </pc:spChg>
        <pc:spChg chg="mod">
          <ac:chgData name="Benjamin Payne" userId="S::benpayne@umbc.edu::b61ff11c-ba68-49af-b001-f9f234a6aca3" providerId="AD" clId="Web-{62D9E070-8136-8CDE-DE48-3A9204A35FEF}" dt="2018-12-25T21:44:04.582" v="5" actId="20577"/>
          <ac:spMkLst>
            <pc:docMk/>
            <pc:sldMk cId="109857222" sldId="256"/>
            <ac:spMk id="3" creationId="{00000000-0000-0000-0000-000000000000}"/>
          </ac:spMkLst>
        </pc:spChg>
      </pc:sldChg>
      <pc:sldChg chg="modSp">
        <pc:chgData name="Benjamin Payne" userId="S::benpayne@umbc.edu::b61ff11c-ba68-49af-b001-f9f234a6aca3" providerId="AD" clId="Web-{62D9E070-8136-8CDE-DE48-3A9204A35FEF}" dt="2018-12-25T21:50:45.548" v="14" actId="20577"/>
        <pc:sldMkLst>
          <pc:docMk/>
          <pc:sldMk cId="872991139" sldId="269"/>
        </pc:sldMkLst>
        <pc:spChg chg="mod">
          <ac:chgData name="Benjamin Payne" userId="S::benpayne@umbc.edu::b61ff11c-ba68-49af-b001-f9f234a6aca3" providerId="AD" clId="Web-{62D9E070-8136-8CDE-DE48-3A9204A35FEF}" dt="2018-12-25T21:50:45.548" v="14" actId="20577"/>
          <ac:spMkLst>
            <pc:docMk/>
            <pc:sldMk cId="872991139" sldId="269"/>
            <ac:spMk id="3" creationId="{CF93A41A-6C10-4816-AC3C-3D8283260A2A}"/>
          </ac:spMkLst>
        </pc:spChg>
      </pc:sldChg>
      <pc:sldChg chg="ord">
        <pc:chgData name="Benjamin Payne" userId="S::benpayne@umbc.edu::b61ff11c-ba68-49af-b001-f9f234a6aca3" providerId="AD" clId="Web-{62D9E070-8136-8CDE-DE48-3A9204A35FEF}" dt="2018-12-25T21:57:11.344" v="55"/>
        <pc:sldMkLst>
          <pc:docMk/>
          <pc:sldMk cId="4151644330" sldId="274"/>
        </pc:sldMkLst>
      </pc:sldChg>
      <pc:sldChg chg="modSp">
        <pc:chgData name="Benjamin Payne" userId="S::benpayne@umbc.edu::b61ff11c-ba68-49af-b001-f9f234a6aca3" providerId="AD" clId="Web-{62D9E070-8136-8CDE-DE48-3A9204A35FEF}" dt="2018-12-25T21:51:19.878" v="25" actId="20577"/>
        <pc:sldMkLst>
          <pc:docMk/>
          <pc:sldMk cId="64371241" sldId="276"/>
        </pc:sldMkLst>
        <pc:spChg chg="mod">
          <ac:chgData name="Benjamin Payne" userId="S::benpayne@umbc.edu::b61ff11c-ba68-49af-b001-f9f234a6aca3" providerId="AD" clId="Web-{62D9E070-8136-8CDE-DE48-3A9204A35FEF}" dt="2018-12-25T21:51:19.878" v="25" actId="20577"/>
          <ac:spMkLst>
            <pc:docMk/>
            <pc:sldMk cId="64371241" sldId="276"/>
            <ac:spMk id="14" creationId="{D7FA75A8-E1BE-47E0-AAB3-0990B93F6CE9}"/>
          </ac:spMkLst>
        </pc:spChg>
      </pc:sldChg>
      <pc:sldChg chg="modSp">
        <pc:chgData name="Benjamin Payne" userId="S::benpayne@umbc.edu::b61ff11c-ba68-49af-b001-f9f234a6aca3" providerId="AD" clId="Web-{62D9E070-8136-8CDE-DE48-3A9204A35FEF}" dt="2018-12-25T21:57:41.469" v="59" actId="14100"/>
        <pc:sldMkLst>
          <pc:docMk/>
          <pc:sldMk cId="4265709620" sldId="278"/>
        </pc:sldMkLst>
        <pc:spChg chg="mod">
          <ac:chgData name="Benjamin Payne" userId="S::benpayne@umbc.edu::b61ff11c-ba68-49af-b001-f9f234a6aca3" providerId="AD" clId="Web-{62D9E070-8136-8CDE-DE48-3A9204A35FEF}" dt="2018-12-25T21:57:41.469" v="59" actId="14100"/>
          <ac:spMkLst>
            <pc:docMk/>
            <pc:sldMk cId="4265709620" sldId="278"/>
            <ac:spMk id="7" creationId="{7CB0AC4D-B87C-4C7F-BFA4-56E66F191339}"/>
          </ac:spMkLst>
        </pc:spChg>
      </pc:sldChg>
      <pc:sldChg chg="modSp">
        <pc:chgData name="Benjamin Payne" userId="S::benpayne@umbc.edu::b61ff11c-ba68-49af-b001-f9f234a6aca3" providerId="AD" clId="Web-{62D9E070-8136-8CDE-DE48-3A9204A35FEF}" dt="2018-12-25T21:56:36.750" v="48" actId="20577"/>
        <pc:sldMkLst>
          <pc:docMk/>
          <pc:sldMk cId="1006537766" sldId="291"/>
        </pc:sldMkLst>
        <pc:spChg chg="mod">
          <ac:chgData name="Benjamin Payne" userId="S::benpayne@umbc.edu::b61ff11c-ba68-49af-b001-f9f234a6aca3" providerId="AD" clId="Web-{62D9E070-8136-8CDE-DE48-3A9204A35FEF}" dt="2018-12-25T21:56:36.750" v="48" actId="20577"/>
          <ac:spMkLst>
            <pc:docMk/>
            <pc:sldMk cId="1006537766" sldId="291"/>
            <ac:spMk id="2" creationId="{B1B79267-EEE7-42D4-BB34-EE874D259A2C}"/>
          </ac:spMkLst>
        </pc:spChg>
      </pc:sldChg>
      <pc:sldChg chg="modSp">
        <pc:chgData name="Benjamin Payne" userId="S::benpayne@umbc.edu::b61ff11c-ba68-49af-b001-f9f234a6aca3" providerId="AD" clId="Web-{62D9E070-8136-8CDE-DE48-3A9204A35FEF}" dt="2018-12-25T21:59:21.866" v="104" actId="20577"/>
        <pc:sldMkLst>
          <pc:docMk/>
          <pc:sldMk cId="2415332829" sldId="305"/>
        </pc:sldMkLst>
        <pc:spChg chg="mod">
          <ac:chgData name="Benjamin Payne" userId="S::benpayne@umbc.edu::b61ff11c-ba68-49af-b001-f9f234a6aca3" providerId="AD" clId="Web-{62D9E070-8136-8CDE-DE48-3A9204A35FEF}" dt="2018-12-25T21:59:21.866" v="104" actId="20577"/>
          <ac:spMkLst>
            <pc:docMk/>
            <pc:sldMk cId="2415332829" sldId="305"/>
            <ac:spMk id="3" creationId="{C66E3540-47DD-49A9-9623-DE64E188BC12}"/>
          </ac:spMkLst>
        </pc:spChg>
      </pc:sldChg>
      <pc:sldChg chg="add">
        <pc:chgData name="Benjamin Payne" userId="S::benpayne@umbc.edu::b61ff11c-ba68-49af-b001-f9f234a6aca3" providerId="AD" clId="Web-{62D9E070-8136-8CDE-DE48-3A9204A35FEF}" dt="2018-12-25T21:44:44.617" v="8"/>
        <pc:sldMkLst>
          <pc:docMk/>
          <pc:sldMk cId="4129943943" sldId="317"/>
        </pc:sldMkLst>
      </pc:sldChg>
      <pc:sldChg chg="add">
        <pc:chgData name="Benjamin Payne" userId="S::benpayne@umbc.edu::b61ff11c-ba68-49af-b001-f9f234a6aca3" providerId="AD" clId="Web-{62D9E070-8136-8CDE-DE48-3A9204A35FEF}" dt="2018-12-25T21:44:44.649" v="9"/>
        <pc:sldMkLst>
          <pc:docMk/>
          <pc:sldMk cId="493460726" sldId="318"/>
        </pc:sldMkLst>
      </pc:sldChg>
      <pc:sldChg chg="add">
        <pc:chgData name="Benjamin Payne" userId="S::benpayne@umbc.edu::b61ff11c-ba68-49af-b001-f9f234a6aca3" providerId="AD" clId="Web-{62D9E070-8136-8CDE-DE48-3A9204A35FEF}" dt="2018-12-25T21:44:44.680" v="10"/>
        <pc:sldMkLst>
          <pc:docMk/>
          <pc:sldMk cId="4083283560" sldId="319"/>
        </pc:sldMkLst>
      </pc:sldChg>
      <pc:sldChg chg="add">
        <pc:chgData name="Benjamin Payne" userId="S::benpayne@umbc.edu::b61ff11c-ba68-49af-b001-f9f234a6aca3" providerId="AD" clId="Web-{62D9E070-8136-8CDE-DE48-3A9204A35FEF}" dt="2018-12-25T21:44:44.727" v="11"/>
        <pc:sldMkLst>
          <pc:docMk/>
          <pc:sldMk cId="136157773" sldId="320"/>
        </pc:sldMkLst>
      </pc:sldChg>
      <pc:sldChg chg="add">
        <pc:chgData name="Benjamin Payne" userId="S::benpayne@umbc.edu::b61ff11c-ba68-49af-b001-f9f234a6aca3" providerId="AD" clId="Web-{62D9E070-8136-8CDE-DE48-3A9204A35FEF}" dt="2018-12-25T21:44:44.821" v="12"/>
        <pc:sldMkLst>
          <pc:docMk/>
          <pc:sldMk cId="4212562555" sldId="321"/>
        </pc:sldMkLst>
      </pc:sldChg>
      <pc:sldChg chg="add">
        <pc:chgData name="Benjamin Payne" userId="S::benpayne@umbc.edu::b61ff11c-ba68-49af-b001-f9f234a6aca3" providerId="AD" clId="Web-{62D9E070-8136-8CDE-DE48-3A9204A35FEF}" dt="2018-12-25T21:44:44.836" v="13"/>
        <pc:sldMkLst>
          <pc:docMk/>
          <pc:sldMk cId="1364403274" sldId="322"/>
        </pc:sldMkLst>
      </pc:sldChg>
      <pc:sldChg chg="addSp modSp new mod setBg">
        <pc:chgData name="Benjamin Payne" userId="S::benpayne@umbc.edu::b61ff11c-ba68-49af-b001-f9f234a6aca3" providerId="AD" clId="Web-{62D9E070-8136-8CDE-DE48-3A9204A35FEF}" dt="2018-12-25T21:55:14.980" v="31" actId="20577"/>
        <pc:sldMkLst>
          <pc:docMk/>
          <pc:sldMk cId="3329078120" sldId="323"/>
        </pc:sldMkLst>
        <pc:spChg chg="mod">
          <ac:chgData name="Benjamin Payne" userId="S::benpayne@umbc.edu::b61ff11c-ba68-49af-b001-f9f234a6aca3" providerId="AD" clId="Web-{62D9E070-8136-8CDE-DE48-3A9204A35FEF}" dt="2018-12-25T21:55:14.980" v="31" actId="20577"/>
          <ac:spMkLst>
            <pc:docMk/>
            <pc:sldMk cId="3329078120" sldId="323"/>
            <ac:spMk id="2" creationId="{EF6F5AEC-D3BE-4252-A99B-B0DBD13FAC4C}"/>
          </ac:spMkLst>
        </pc:spChg>
        <pc:spChg chg="mod">
          <ac:chgData name="Benjamin Payne" userId="S::benpayne@umbc.edu::b61ff11c-ba68-49af-b001-f9f234a6aca3" providerId="AD" clId="Web-{62D9E070-8136-8CDE-DE48-3A9204A35FEF}" dt="2018-12-25T21:55:11.433" v="28"/>
          <ac:spMkLst>
            <pc:docMk/>
            <pc:sldMk cId="3329078120" sldId="323"/>
            <ac:spMk id="3" creationId="{9681A6CB-DFC4-4B56-9CA2-4C57C1F8AE23}"/>
          </ac:spMkLst>
        </pc:spChg>
        <pc:spChg chg="add">
          <ac:chgData name="Benjamin Payne" userId="S::benpayne@umbc.edu::b61ff11c-ba68-49af-b001-f9f234a6aca3" providerId="AD" clId="Web-{62D9E070-8136-8CDE-DE48-3A9204A35FEF}" dt="2018-12-25T21:55:11.433" v="28"/>
          <ac:spMkLst>
            <pc:docMk/>
            <pc:sldMk cId="3329078120" sldId="323"/>
            <ac:spMk id="8" creationId="{3B854194-185D-494D-905C-7C7CB2E30F6E}"/>
          </ac:spMkLst>
        </pc:spChg>
        <pc:spChg chg="add">
          <ac:chgData name="Benjamin Payne" userId="S::benpayne@umbc.edu::b61ff11c-ba68-49af-b001-f9f234a6aca3" providerId="AD" clId="Web-{62D9E070-8136-8CDE-DE48-3A9204A35FEF}" dt="2018-12-25T21:55:11.433" v="28"/>
          <ac:spMkLst>
            <pc:docMk/>
            <pc:sldMk cId="3329078120" sldId="323"/>
            <ac:spMk id="10" creationId="{B4F5FA0D-0104-4987-8241-EFF7C85B88DE}"/>
          </ac:spMkLst>
        </pc:spChg>
        <pc:picChg chg="add">
          <ac:chgData name="Benjamin Payne" userId="S::benpayne@umbc.edu::b61ff11c-ba68-49af-b001-f9f234a6aca3" providerId="AD" clId="Web-{62D9E070-8136-8CDE-DE48-3A9204A35FEF}" dt="2018-12-25T21:55:11.433" v="28"/>
          <ac:picMkLst>
            <pc:docMk/>
            <pc:sldMk cId="3329078120" sldId="323"/>
            <ac:picMk id="12" creationId="{2897127E-6CEF-446C-BE87-93B7C46E49D1}"/>
          </ac:picMkLst>
        </pc:picChg>
      </pc:sldChg>
      <pc:sldChg chg="addSp modSp new mod setBg">
        <pc:chgData name="Benjamin Payne" userId="S::benpayne@umbc.edu::b61ff11c-ba68-49af-b001-f9f234a6aca3" providerId="AD" clId="Web-{62D9E070-8136-8CDE-DE48-3A9204A35FEF}" dt="2018-12-25T21:56:25.265" v="45" actId="20577"/>
        <pc:sldMkLst>
          <pc:docMk/>
          <pc:sldMk cId="1361181325" sldId="324"/>
        </pc:sldMkLst>
        <pc:spChg chg="mod">
          <ac:chgData name="Benjamin Payne" userId="S::benpayne@umbc.edu::b61ff11c-ba68-49af-b001-f9f234a6aca3" providerId="AD" clId="Web-{62D9E070-8136-8CDE-DE48-3A9204A35FEF}" dt="2018-12-25T21:56:25.265" v="45" actId="20577"/>
          <ac:spMkLst>
            <pc:docMk/>
            <pc:sldMk cId="1361181325" sldId="324"/>
            <ac:spMk id="2" creationId="{C645A238-B87F-4F24-BA8B-B1E51D250480}"/>
          </ac:spMkLst>
        </pc:spChg>
        <pc:spChg chg="mod">
          <ac:chgData name="Benjamin Payne" userId="S::benpayne@umbc.edu::b61ff11c-ba68-49af-b001-f9f234a6aca3" providerId="AD" clId="Web-{62D9E070-8136-8CDE-DE48-3A9204A35FEF}" dt="2018-12-25T21:56:09.593" v="35"/>
          <ac:spMkLst>
            <pc:docMk/>
            <pc:sldMk cId="1361181325" sldId="324"/>
            <ac:spMk id="3" creationId="{84822A98-D700-4F4A-A6A0-A20C63B901CE}"/>
          </ac:spMkLst>
        </pc:spChg>
        <pc:spChg chg="add">
          <ac:chgData name="Benjamin Payne" userId="S::benpayne@umbc.edu::b61ff11c-ba68-49af-b001-f9f234a6aca3" providerId="AD" clId="Web-{62D9E070-8136-8CDE-DE48-3A9204A35FEF}" dt="2018-12-25T21:56:09.593" v="35"/>
          <ac:spMkLst>
            <pc:docMk/>
            <pc:sldMk cId="1361181325" sldId="324"/>
            <ac:spMk id="8" creationId="{3B854194-185D-494D-905C-7C7CB2E30F6E}"/>
          </ac:spMkLst>
        </pc:spChg>
        <pc:spChg chg="add">
          <ac:chgData name="Benjamin Payne" userId="S::benpayne@umbc.edu::b61ff11c-ba68-49af-b001-f9f234a6aca3" providerId="AD" clId="Web-{62D9E070-8136-8CDE-DE48-3A9204A35FEF}" dt="2018-12-25T21:56:09.593" v="35"/>
          <ac:spMkLst>
            <pc:docMk/>
            <pc:sldMk cId="1361181325" sldId="324"/>
            <ac:spMk id="10" creationId="{B4F5FA0D-0104-4987-8241-EFF7C85B88DE}"/>
          </ac:spMkLst>
        </pc:spChg>
        <pc:picChg chg="add">
          <ac:chgData name="Benjamin Payne" userId="S::benpayne@umbc.edu::b61ff11c-ba68-49af-b001-f9f234a6aca3" providerId="AD" clId="Web-{62D9E070-8136-8CDE-DE48-3A9204A35FEF}" dt="2018-12-25T21:56:09.593" v="35"/>
          <ac:picMkLst>
            <pc:docMk/>
            <pc:sldMk cId="1361181325" sldId="324"/>
            <ac:picMk id="12" creationId="{2897127E-6CEF-446C-BE87-93B7C46E49D1}"/>
          </ac:picMkLst>
        </pc:picChg>
      </pc:sldChg>
    </pc:docChg>
  </pc:docChgLst>
  <pc:docChgLst>
    <pc:chgData name="Benjamin Payne" userId="S::benpayne@umbc.edu::b61ff11c-ba68-49af-b001-f9f234a6aca3" providerId="AD" clId="Web-{F96C595C-61FF-F126-3480-BDFCDBA13D10}"/>
    <pc:docChg chg="addSld modSld sldOrd">
      <pc:chgData name="Benjamin Payne" userId="S::benpayne@umbc.edu::b61ff11c-ba68-49af-b001-f9f234a6aca3" providerId="AD" clId="Web-{F96C595C-61FF-F126-3480-BDFCDBA13D10}" dt="2018-08-22T13:38:40.969" v="300" actId="20577"/>
      <pc:docMkLst>
        <pc:docMk/>
      </pc:docMkLst>
      <pc:sldChg chg="modNotes">
        <pc:chgData name="Benjamin Payne" userId="S::benpayne@umbc.edu::b61ff11c-ba68-49af-b001-f9f234a6aca3" providerId="AD" clId="Web-{F96C595C-61FF-F126-3480-BDFCDBA13D10}" dt="2018-08-22T13:38:12.015" v="275"/>
        <pc:sldMkLst>
          <pc:docMk/>
          <pc:sldMk cId="109857222" sldId="256"/>
        </pc:sldMkLst>
      </pc:sldChg>
      <pc:sldChg chg="modSp">
        <pc:chgData name="Benjamin Payne" userId="S::benpayne@umbc.edu::b61ff11c-ba68-49af-b001-f9f234a6aca3" providerId="AD" clId="Web-{F96C595C-61FF-F126-3480-BDFCDBA13D10}" dt="2018-08-22T13:35:56.574" v="261" actId="20577"/>
        <pc:sldMkLst>
          <pc:docMk/>
          <pc:sldMk cId="3548607151" sldId="257"/>
        </pc:sldMkLst>
        <pc:spChg chg="mod">
          <ac:chgData name="Benjamin Payne" userId="S::benpayne@umbc.edu::b61ff11c-ba68-49af-b001-f9f234a6aca3" providerId="AD" clId="Web-{F96C595C-61FF-F126-3480-BDFCDBA13D10}" dt="2018-08-22T13:34:08.134" v="226" actId="20577"/>
          <ac:spMkLst>
            <pc:docMk/>
            <pc:sldMk cId="3548607151" sldId="257"/>
            <ac:spMk id="2" creationId="{2F8B5504-DE2C-4433-8DAE-AB1827927CDC}"/>
          </ac:spMkLst>
        </pc:spChg>
        <pc:spChg chg="mod">
          <ac:chgData name="Benjamin Payne" userId="S::benpayne@umbc.edu::b61ff11c-ba68-49af-b001-f9f234a6aca3" providerId="AD" clId="Web-{F96C595C-61FF-F126-3480-BDFCDBA13D10}" dt="2018-08-22T13:35:56.574" v="261" actId="20577"/>
          <ac:spMkLst>
            <pc:docMk/>
            <pc:sldMk cId="3548607151" sldId="257"/>
            <ac:spMk id="3" creationId="{5929D67F-17C4-438F-9AC2-913085FB219C}"/>
          </ac:spMkLst>
        </pc:spChg>
      </pc:sldChg>
      <pc:sldChg chg="addSp delSp modSp new">
        <pc:chgData name="Benjamin Payne" userId="S::benpayne@umbc.edu::b61ff11c-ba68-49af-b001-f9f234a6aca3" providerId="AD" clId="Web-{F96C595C-61FF-F126-3480-BDFCDBA13D10}" dt="2018-08-22T13:33:40.305" v="211" actId="1076"/>
        <pc:sldMkLst>
          <pc:docMk/>
          <pc:sldMk cId="1508788896" sldId="258"/>
        </pc:sldMkLst>
        <pc:spChg chg="del mod">
          <ac:chgData name="Benjamin Payne" userId="S::benpayne@umbc.edu::b61ff11c-ba68-49af-b001-f9f234a6aca3" providerId="AD" clId="Web-{F96C595C-61FF-F126-3480-BDFCDBA13D10}" dt="2018-08-22T13:32:55.867" v="200"/>
          <ac:spMkLst>
            <pc:docMk/>
            <pc:sldMk cId="1508788896" sldId="258"/>
            <ac:spMk id="2" creationId="{B45BD2B6-DCFE-4E48-82CF-AC2294EA1224}"/>
          </ac:spMkLst>
        </pc:spChg>
        <pc:spChg chg="del mod">
          <ac:chgData name="Benjamin Payne" userId="S::benpayne@umbc.edu::b61ff11c-ba68-49af-b001-f9f234a6aca3" providerId="AD" clId="Web-{F96C595C-61FF-F126-3480-BDFCDBA13D10}" dt="2018-08-22T13:33:02.539" v="205"/>
          <ac:spMkLst>
            <pc:docMk/>
            <pc:sldMk cId="1508788896" sldId="258"/>
            <ac:spMk id="3" creationId="{EFB14004-D168-48D6-811E-C2FB7A4EEDC6}"/>
          </ac:spMkLst>
        </pc:spChg>
        <pc:spChg chg="add mod">
          <ac:chgData name="Benjamin Payne" userId="S::benpayne@umbc.edu::b61ff11c-ba68-49af-b001-f9f234a6aca3" providerId="AD" clId="Web-{F96C595C-61FF-F126-3480-BDFCDBA13D10}" dt="2018-08-22T13:33:40.305" v="211" actId="1076"/>
          <ac:spMkLst>
            <pc:docMk/>
            <pc:sldMk cId="1508788896" sldId="258"/>
            <ac:spMk id="5" creationId="{F12100E2-7476-419F-BD8A-568D683564D7}"/>
          </ac:spMkLst>
        </pc:spChg>
        <pc:spChg chg="add del mod">
          <ac:chgData name="Benjamin Payne" userId="S::benpayne@umbc.edu::b61ff11c-ba68-49af-b001-f9f234a6aca3" providerId="AD" clId="Web-{F96C595C-61FF-F126-3480-BDFCDBA13D10}" dt="2018-08-22T13:29:48.362" v="137"/>
          <ac:spMkLst>
            <pc:docMk/>
            <pc:sldMk cId="1508788896" sldId="258"/>
            <ac:spMk id="7" creationId="{CBBB9ED9-7FF6-4E16-A9A0-80A0682282EE}"/>
          </ac:spMkLst>
        </pc:spChg>
        <pc:spChg chg="add del mod">
          <ac:chgData name="Benjamin Payne" userId="S::benpayne@umbc.edu::b61ff11c-ba68-49af-b001-f9f234a6aca3" providerId="AD" clId="Web-{F96C595C-61FF-F126-3480-BDFCDBA13D10}" dt="2018-08-22T13:33:17.820" v="210"/>
          <ac:spMkLst>
            <pc:docMk/>
            <pc:sldMk cId="1508788896" sldId="258"/>
            <ac:spMk id="9" creationId="{2BCFEEA3-92B2-4386-9684-B65EE4DCE1C4}"/>
          </ac:spMkLst>
        </pc:spChg>
        <pc:spChg chg="add del mod">
          <ac:chgData name="Benjamin Payne" userId="S::benpayne@umbc.edu::b61ff11c-ba68-49af-b001-f9f234a6aca3" providerId="AD" clId="Web-{F96C595C-61FF-F126-3480-BDFCDBA13D10}" dt="2018-08-22T13:32:58.242" v="201"/>
          <ac:spMkLst>
            <pc:docMk/>
            <pc:sldMk cId="1508788896" sldId="258"/>
            <ac:spMk id="11" creationId="{52B25F1F-3C27-4275-AFF9-73A62A843FEF}"/>
          </ac:spMkLst>
        </pc:spChg>
        <pc:spChg chg="add mod">
          <ac:chgData name="Benjamin Payne" userId="S::benpayne@umbc.edu::b61ff11c-ba68-49af-b001-f9f234a6aca3" providerId="AD" clId="Web-{F96C595C-61FF-F126-3480-BDFCDBA13D10}" dt="2018-08-22T13:33:14.414" v="208" actId="20577"/>
          <ac:spMkLst>
            <pc:docMk/>
            <pc:sldMk cId="1508788896" sldId="258"/>
            <ac:spMk id="13" creationId="{F398DE4C-E509-4F26-A6CC-822867B09F85}"/>
          </ac:spMkLst>
        </pc:spChg>
      </pc:sldChg>
      <pc:sldChg chg="addSp modSp new modNotes">
        <pc:chgData name="Benjamin Payne" userId="S::benpayne@umbc.edu::b61ff11c-ba68-49af-b001-f9f234a6aca3" providerId="AD" clId="Web-{F96C595C-61FF-F126-3480-BDFCDBA13D10}" dt="2018-08-22T13:22:01.647" v="91" actId="20577"/>
        <pc:sldMkLst>
          <pc:docMk/>
          <pc:sldMk cId="3703448408" sldId="259"/>
        </pc:sldMkLst>
        <pc:spChg chg="mod">
          <ac:chgData name="Benjamin Payne" userId="S::benpayne@umbc.edu::b61ff11c-ba68-49af-b001-f9f234a6aca3" providerId="AD" clId="Web-{F96C595C-61FF-F126-3480-BDFCDBA13D10}" dt="2018-08-22T13:19:43.472" v="42" actId="20577"/>
          <ac:spMkLst>
            <pc:docMk/>
            <pc:sldMk cId="3703448408" sldId="259"/>
            <ac:spMk id="2" creationId="{318A80BC-7F1E-4707-9384-E6BE48ACDB28}"/>
          </ac:spMkLst>
        </pc:spChg>
        <pc:spChg chg="mod">
          <ac:chgData name="Benjamin Payne" userId="S::benpayne@umbc.edu::b61ff11c-ba68-49af-b001-f9f234a6aca3" providerId="AD" clId="Web-{F96C595C-61FF-F126-3480-BDFCDBA13D10}" dt="2018-08-22T13:22:01.647" v="91" actId="20577"/>
          <ac:spMkLst>
            <pc:docMk/>
            <pc:sldMk cId="3703448408" sldId="259"/>
            <ac:spMk id="3" creationId="{0EF37A91-A9C0-4ED9-8448-4B38323545B5}"/>
          </ac:spMkLst>
        </pc:spChg>
        <pc:picChg chg="add mod">
          <ac:chgData name="Benjamin Payne" userId="S::benpayne@umbc.edu::b61ff11c-ba68-49af-b001-f9f234a6aca3" providerId="AD" clId="Web-{F96C595C-61FF-F126-3480-BDFCDBA13D10}" dt="2018-08-22T13:21:36.349" v="72" actId="1076"/>
          <ac:picMkLst>
            <pc:docMk/>
            <pc:sldMk cId="3703448408" sldId="259"/>
            <ac:picMk id="4" creationId="{8210D4F3-FF85-433A-BB26-37ECF4800447}"/>
          </ac:picMkLst>
        </pc:picChg>
      </pc:sldChg>
      <pc:sldChg chg="addSp delSp modSp new">
        <pc:chgData name="Benjamin Payne" userId="S::benpayne@umbc.edu::b61ff11c-ba68-49af-b001-f9f234a6aca3" providerId="AD" clId="Web-{F96C595C-61FF-F126-3480-BDFCDBA13D10}" dt="2018-08-22T13:28:18.844" v="109" actId="14100"/>
        <pc:sldMkLst>
          <pc:docMk/>
          <pc:sldMk cId="2401395607" sldId="260"/>
        </pc:sldMkLst>
        <pc:spChg chg="mod">
          <ac:chgData name="Benjamin Payne" userId="S::benpayne@umbc.edu::b61ff11c-ba68-49af-b001-f9f234a6aca3" providerId="AD" clId="Web-{F96C595C-61FF-F126-3480-BDFCDBA13D10}" dt="2018-08-22T13:22:15.069" v="102" actId="20577"/>
          <ac:spMkLst>
            <pc:docMk/>
            <pc:sldMk cId="2401395607" sldId="260"/>
            <ac:spMk id="2" creationId="{18822F9B-76F2-4C4E-B848-1B67BB24C9B9}"/>
          </ac:spMkLst>
        </pc:spChg>
        <pc:spChg chg="del">
          <ac:chgData name="Benjamin Payne" userId="S::benpayne@umbc.edu::b61ff11c-ba68-49af-b001-f9f234a6aca3" providerId="AD" clId="Web-{F96C595C-61FF-F126-3480-BDFCDBA13D10}" dt="2018-08-22T13:26:20.294" v="105"/>
          <ac:spMkLst>
            <pc:docMk/>
            <pc:sldMk cId="2401395607" sldId="260"/>
            <ac:spMk id="3" creationId="{7A09D21A-264F-4BE2-B9E1-553DF670B619}"/>
          </ac:spMkLst>
        </pc:spChg>
        <pc:picChg chg="add mod">
          <ac:chgData name="Benjamin Payne" userId="S::benpayne@umbc.edu::b61ff11c-ba68-49af-b001-f9f234a6aca3" providerId="AD" clId="Web-{F96C595C-61FF-F126-3480-BDFCDBA13D10}" dt="2018-08-22T13:28:18.844" v="109" actId="14100"/>
          <ac:picMkLst>
            <pc:docMk/>
            <pc:sldMk cId="2401395607" sldId="260"/>
            <ac:picMk id="4" creationId="{FFD7C2DF-34E2-4954-BB96-9A3CF5FF4A1C}"/>
          </ac:picMkLst>
        </pc:picChg>
      </pc:sldChg>
      <pc:sldChg chg="modSp new ord">
        <pc:chgData name="Benjamin Payne" userId="S::benpayne@umbc.edu::b61ff11c-ba68-49af-b001-f9f234a6aca3" providerId="AD" clId="Web-{F96C595C-61FF-F126-3480-BDFCDBA13D10}" dt="2018-08-22T13:30:32.738" v="154" actId="20577"/>
        <pc:sldMkLst>
          <pc:docMk/>
          <pc:sldMk cId="3076065343" sldId="261"/>
        </pc:sldMkLst>
        <pc:spChg chg="mod">
          <ac:chgData name="Benjamin Payne" userId="S::benpayne@umbc.edu::b61ff11c-ba68-49af-b001-f9f234a6aca3" providerId="AD" clId="Web-{F96C595C-61FF-F126-3480-BDFCDBA13D10}" dt="2018-08-22T13:30:32.738" v="154" actId="20577"/>
          <ac:spMkLst>
            <pc:docMk/>
            <pc:sldMk cId="3076065343" sldId="261"/>
            <ac:spMk id="2" creationId="{2B0595C4-E58A-4113-9E67-4A296E573BB1}"/>
          </ac:spMkLst>
        </pc:spChg>
      </pc:sldChg>
      <pc:sldChg chg="modSp new">
        <pc:chgData name="Benjamin Payne" userId="S::benpayne@umbc.edu::b61ff11c-ba68-49af-b001-f9f234a6aca3" providerId="AD" clId="Web-{F96C595C-61FF-F126-3480-BDFCDBA13D10}" dt="2018-08-22T13:31:43.724" v="177" actId="20577"/>
        <pc:sldMkLst>
          <pc:docMk/>
          <pc:sldMk cId="3527319319" sldId="262"/>
        </pc:sldMkLst>
        <pc:spChg chg="mod">
          <ac:chgData name="Benjamin Payne" userId="S::benpayne@umbc.edu::b61ff11c-ba68-49af-b001-f9f234a6aca3" providerId="AD" clId="Web-{F96C595C-61FF-F126-3480-BDFCDBA13D10}" dt="2018-08-22T13:31:24.317" v="164" actId="20577"/>
          <ac:spMkLst>
            <pc:docMk/>
            <pc:sldMk cId="3527319319" sldId="262"/>
            <ac:spMk id="2" creationId="{CF354418-79E1-4EEC-8126-9ADE2D57CF88}"/>
          </ac:spMkLst>
        </pc:spChg>
        <pc:spChg chg="mod">
          <ac:chgData name="Benjamin Payne" userId="S::benpayne@umbc.edu::b61ff11c-ba68-49af-b001-f9f234a6aca3" providerId="AD" clId="Web-{F96C595C-61FF-F126-3480-BDFCDBA13D10}" dt="2018-08-22T13:31:43.724" v="177" actId="20577"/>
          <ac:spMkLst>
            <pc:docMk/>
            <pc:sldMk cId="3527319319" sldId="262"/>
            <ac:spMk id="3" creationId="{61A9DA0C-F39F-4C94-AAF5-9599A4CE9FD0}"/>
          </ac:spMkLst>
        </pc:spChg>
      </pc:sldChg>
      <pc:sldChg chg="delSp add replId">
        <pc:chgData name="Benjamin Payne" userId="S::benpayne@umbc.edu::b61ff11c-ba68-49af-b001-f9f234a6aca3" providerId="AD" clId="Web-{F96C595C-61FF-F126-3480-BDFCDBA13D10}" dt="2018-08-22T13:32:50.101" v="199"/>
        <pc:sldMkLst>
          <pc:docMk/>
          <pc:sldMk cId="2721209048" sldId="263"/>
        </pc:sldMkLst>
        <pc:spChg chg="del">
          <ac:chgData name="Benjamin Payne" userId="S::benpayne@umbc.edu::b61ff11c-ba68-49af-b001-f9f234a6aca3" providerId="AD" clId="Web-{F96C595C-61FF-F126-3480-BDFCDBA13D10}" dt="2018-08-22T13:32:46.820" v="198"/>
          <ac:spMkLst>
            <pc:docMk/>
            <pc:sldMk cId="2721209048" sldId="263"/>
            <ac:spMk id="5" creationId="{F12100E2-7476-419F-BD8A-568D683564D7}"/>
          </ac:spMkLst>
        </pc:spChg>
        <pc:spChg chg="del">
          <ac:chgData name="Benjamin Payne" userId="S::benpayne@umbc.edu::b61ff11c-ba68-49af-b001-f9f234a6aca3" providerId="AD" clId="Web-{F96C595C-61FF-F126-3480-BDFCDBA13D10}" dt="2018-08-22T13:32:50.101" v="199"/>
          <ac:spMkLst>
            <pc:docMk/>
            <pc:sldMk cId="2721209048" sldId="263"/>
            <ac:spMk id="9" creationId="{2BCFEEA3-92B2-4386-9684-B65EE4DCE1C4}"/>
          </ac:spMkLst>
        </pc:spChg>
      </pc:sldChg>
      <pc:sldChg chg="modSp new">
        <pc:chgData name="Benjamin Payne" userId="S::benpayne@umbc.edu::b61ff11c-ba68-49af-b001-f9f234a6aca3" providerId="AD" clId="Web-{F96C595C-61FF-F126-3480-BDFCDBA13D10}" dt="2018-08-22T13:34:18.900" v="242" actId="20577"/>
        <pc:sldMkLst>
          <pc:docMk/>
          <pc:sldMk cId="2404810779" sldId="264"/>
        </pc:sldMkLst>
        <pc:spChg chg="mod">
          <ac:chgData name="Benjamin Payne" userId="S::benpayne@umbc.edu::b61ff11c-ba68-49af-b001-f9f234a6aca3" providerId="AD" clId="Web-{F96C595C-61FF-F126-3480-BDFCDBA13D10}" dt="2018-08-22T13:34:11.587" v="235" actId="20577"/>
          <ac:spMkLst>
            <pc:docMk/>
            <pc:sldMk cId="2404810779" sldId="264"/>
            <ac:spMk id="2" creationId="{EB636A41-4979-47B9-BDC8-15EE63A734FE}"/>
          </ac:spMkLst>
        </pc:spChg>
        <pc:spChg chg="mod">
          <ac:chgData name="Benjamin Payne" userId="S::benpayne@umbc.edu::b61ff11c-ba68-49af-b001-f9f234a6aca3" providerId="AD" clId="Web-{F96C595C-61FF-F126-3480-BDFCDBA13D10}" dt="2018-08-22T13:34:18.900" v="242" actId="20577"/>
          <ac:spMkLst>
            <pc:docMk/>
            <pc:sldMk cId="2404810779" sldId="264"/>
            <ac:spMk id="3" creationId="{28271AD9-6E87-4E82-A356-46D79C2AB53E}"/>
          </ac:spMkLst>
        </pc:spChg>
      </pc:sldChg>
      <pc:sldChg chg="modSp new">
        <pc:chgData name="Benjamin Payne" userId="S::benpayne@umbc.edu::b61ff11c-ba68-49af-b001-f9f234a6aca3" providerId="AD" clId="Web-{F96C595C-61FF-F126-3480-BDFCDBA13D10}" dt="2018-08-22T13:38:39.516" v="298" actId="20577"/>
        <pc:sldMkLst>
          <pc:docMk/>
          <pc:sldMk cId="3133952852" sldId="265"/>
        </pc:sldMkLst>
        <pc:spChg chg="mod">
          <ac:chgData name="Benjamin Payne" userId="S::benpayne@umbc.edu::b61ff11c-ba68-49af-b001-f9f234a6aca3" providerId="AD" clId="Web-{F96C595C-61FF-F126-3480-BDFCDBA13D10}" dt="2018-08-22T13:38:32.657" v="283" actId="20577"/>
          <ac:spMkLst>
            <pc:docMk/>
            <pc:sldMk cId="3133952852" sldId="265"/>
            <ac:spMk id="2" creationId="{B3F61117-A8E5-47B4-A363-F59F13980A87}"/>
          </ac:spMkLst>
        </pc:spChg>
        <pc:spChg chg="mod">
          <ac:chgData name="Benjamin Payne" userId="S::benpayne@umbc.edu::b61ff11c-ba68-49af-b001-f9f234a6aca3" providerId="AD" clId="Web-{F96C595C-61FF-F126-3480-BDFCDBA13D10}" dt="2018-08-22T13:38:39.516" v="298" actId="20577"/>
          <ac:spMkLst>
            <pc:docMk/>
            <pc:sldMk cId="3133952852" sldId="265"/>
            <ac:spMk id="3" creationId="{92FD5E46-57C6-450E-8C10-78E9EE5AA558}"/>
          </ac:spMkLst>
        </pc:spChg>
      </pc:sldChg>
    </pc:docChg>
  </pc:docChgLst>
  <pc:docChgLst>
    <pc:chgData name="Benjamin Payne" userId="S::benpayne@umbc.edu::b61ff11c-ba68-49af-b001-f9f234a6aca3" providerId="AD" clId="Web-{B00CFA7C-24B3-5C83-8DAF-879489D44E33}"/>
    <pc:docChg chg="addSld">
      <pc:chgData name="Benjamin Payne" userId="S::benpayne@umbc.edu::b61ff11c-ba68-49af-b001-f9f234a6aca3" providerId="AD" clId="Web-{B00CFA7C-24B3-5C83-8DAF-879489D44E33}" dt="2019-10-19T14:56:31.722" v="7"/>
      <pc:docMkLst>
        <pc:docMk/>
      </pc:docMkLst>
      <pc:sldChg chg="add">
        <pc:chgData name="Benjamin Payne" userId="S::benpayne@umbc.edu::b61ff11c-ba68-49af-b001-f9f234a6aca3" providerId="AD" clId="Web-{B00CFA7C-24B3-5C83-8DAF-879489D44E33}" dt="2019-10-19T14:38:06.087" v="0"/>
        <pc:sldMkLst>
          <pc:docMk/>
          <pc:sldMk cId="619889481" sldId="346"/>
        </pc:sldMkLst>
      </pc:sldChg>
      <pc:sldChg chg="add">
        <pc:chgData name="Benjamin Payne" userId="S::benpayne@umbc.edu::b61ff11c-ba68-49af-b001-f9f234a6aca3" providerId="AD" clId="Web-{B00CFA7C-24B3-5C83-8DAF-879489D44E33}" dt="2019-10-19T14:38:06.150" v="1"/>
        <pc:sldMkLst>
          <pc:docMk/>
          <pc:sldMk cId="2810140513" sldId="347"/>
        </pc:sldMkLst>
      </pc:sldChg>
      <pc:sldChg chg="add">
        <pc:chgData name="Benjamin Payne" userId="S::benpayne@umbc.edu::b61ff11c-ba68-49af-b001-f9f234a6aca3" providerId="AD" clId="Web-{B00CFA7C-24B3-5C83-8DAF-879489D44E33}" dt="2019-10-19T14:38:06.196" v="2"/>
        <pc:sldMkLst>
          <pc:docMk/>
          <pc:sldMk cId="415902961" sldId="348"/>
        </pc:sldMkLst>
      </pc:sldChg>
      <pc:sldChg chg="add">
        <pc:chgData name="Benjamin Payne" userId="S::benpayne@umbc.edu::b61ff11c-ba68-49af-b001-f9f234a6aca3" providerId="AD" clId="Web-{B00CFA7C-24B3-5C83-8DAF-879489D44E33}" dt="2019-10-19T14:38:06.274" v="3"/>
        <pc:sldMkLst>
          <pc:docMk/>
          <pc:sldMk cId="3378888916" sldId="349"/>
        </pc:sldMkLst>
      </pc:sldChg>
      <pc:sldChg chg="add">
        <pc:chgData name="Benjamin Payne" userId="S::benpayne@umbc.edu::b61ff11c-ba68-49af-b001-f9f234a6aca3" providerId="AD" clId="Web-{B00CFA7C-24B3-5C83-8DAF-879489D44E33}" dt="2019-10-19T14:38:06.337" v="4"/>
        <pc:sldMkLst>
          <pc:docMk/>
          <pc:sldMk cId="3669161110" sldId="350"/>
        </pc:sldMkLst>
      </pc:sldChg>
      <pc:sldChg chg="add">
        <pc:chgData name="Benjamin Payne" userId="S::benpayne@umbc.edu::b61ff11c-ba68-49af-b001-f9f234a6aca3" providerId="AD" clId="Web-{B00CFA7C-24B3-5C83-8DAF-879489D44E33}" dt="2019-10-19T14:38:06.478" v="5"/>
        <pc:sldMkLst>
          <pc:docMk/>
          <pc:sldMk cId="3567497914" sldId="351"/>
        </pc:sldMkLst>
      </pc:sldChg>
      <pc:sldChg chg="add">
        <pc:chgData name="Benjamin Payne" userId="S::benpayne@umbc.edu::b61ff11c-ba68-49af-b001-f9f234a6aca3" providerId="AD" clId="Web-{B00CFA7C-24B3-5C83-8DAF-879489D44E33}" dt="2019-10-19T14:38:06.555" v="6"/>
        <pc:sldMkLst>
          <pc:docMk/>
          <pc:sldMk cId="1567618566" sldId="352"/>
        </pc:sldMkLst>
      </pc:sldChg>
      <pc:sldChg chg="add">
        <pc:chgData name="Benjamin Payne" userId="S::benpayne@umbc.edu::b61ff11c-ba68-49af-b001-f9f234a6aca3" providerId="AD" clId="Web-{B00CFA7C-24B3-5C83-8DAF-879489D44E33}" dt="2019-10-19T14:56:31.722" v="7"/>
        <pc:sldMkLst>
          <pc:docMk/>
          <pc:sldMk cId="990590650" sldId="353"/>
        </pc:sldMkLst>
      </pc:sldChg>
    </pc:docChg>
  </pc:docChgLst>
  <pc:docChgLst>
    <pc:chgData name="Benjamin Payne" userId="S::benpayne@umbc.edu::b61ff11c-ba68-49af-b001-f9f234a6aca3" providerId="AD" clId="Web-{4604A497-CF6F-21E7-493F-B45FF07A7164}"/>
    <pc:docChg chg="addSld delSld modSld sldOrd">
      <pc:chgData name="Benjamin Payne" userId="S::benpayne@umbc.edu::b61ff11c-ba68-49af-b001-f9f234a6aca3" providerId="AD" clId="Web-{4604A497-CF6F-21E7-493F-B45FF07A7164}" dt="2019-09-08T01:46:45.176" v="236" actId="20577"/>
      <pc:docMkLst>
        <pc:docMk/>
      </pc:docMkLst>
      <pc:sldChg chg="modSp">
        <pc:chgData name="Benjamin Payne" userId="S::benpayne@umbc.edu::b61ff11c-ba68-49af-b001-f9f234a6aca3" providerId="AD" clId="Web-{4604A497-CF6F-21E7-493F-B45FF07A7164}" dt="2019-09-08T01:35:35.903" v="0" actId="20577"/>
        <pc:sldMkLst>
          <pc:docMk/>
          <pc:sldMk cId="109857222" sldId="256"/>
        </pc:sldMkLst>
        <pc:spChg chg="mod">
          <ac:chgData name="Benjamin Payne" userId="S::benpayne@umbc.edu::b61ff11c-ba68-49af-b001-f9f234a6aca3" providerId="AD" clId="Web-{4604A497-CF6F-21E7-493F-B45FF07A7164}" dt="2019-09-08T01:35:35.903" v="0" actId="20577"/>
          <ac:spMkLst>
            <pc:docMk/>
            <pc:sldMk cId="109857222" sldId="256"/>
            <ac:spMk id="3" creationId="{00000000-0000-0000-0000-000000000000}"/>
          </ac:spMkLst>
        </pc:spChg>
      </pc:sldChg>
      <pc:sldChg chg="modSp">
        <pc:chgData name="Benjamin Payne" userId="S::benpayne@umbc.edu::b61ff11c-ba68-49af-b001-f9f234a6aca3" providerId="AD" clId="Web-{4604A497-CF6F-21E7-493F-B45FF07A7164}" dt="2019-09-08T01:40:20.530" v="70" actId="20577"/>
        <pc:sldMkLst>
          <pc:docMk/>
          <pc:sldMk cId="1269983013" sldId="271"/>
        </pc:sldMkLst>
        <pc:spChg chg="mod">
          <ac:chgData name="Benjamin Payne" userId="S::benpayne@umbc.edu::b61ff11c-ba68-49af-b001-f9f234a6aca3" providerId="AD" clId="Web-{4604A497-CF6F-21E7-493F-B45FF07A7164}" dt="2019-09-08T01:40:20.530" v="70" actId="20577"/>
          <ac:spMkLst>
            <pc:docMk/>
            <pc:sldMk cId="1269983013" sldId="271"/>
            <ac:spMk id="3" creationId="{9FB392E6-1F8B-4336-B1E1-55759C66E9EC}"/>
          </ac:spMkLst>
        </pc:spChg>
      </pc:sldChg>
      <pc:sldChg chg="modSp">
        <pc:chgData name="Benjamin Payne" userId="S::benpayne@umbc.edu::b61ff11c-ba68-49af-b001-f9f234a6aca3" providerId="AD" clId="Web-{4604A497-CF6F-21E7-493F-B45FF07A7164}" dt="2019-09-08T01:36:18.154" v="18" actId="20577"/>
        <pc:sldMkLst>
          <pc:docMk/>
          <pc:sldMk cId="64371241" sldId="276"/>
        </pc:sldMkLst>
        <pc:spChg chg="mod">
          <ac:chgData name="Benjamin Payne" userId="S::benpayne@umbc.edu::b61ff11c-ba68-49af-b001-f9f234a6aca3" providerId="AD" clId="Web-{4604A497-CF6F-21E7-493F-B45FF07A7164}" dt="2019-09-08T01:36:18.154" v="18" actId="20577"/>
          <ac:spMkLst>
            <pc:docMk/>
            <pc:sldMk cId="64371241" sldId="276"/>
            <ac:spMk id="13" creationId="{7F90EB33-7BC6-48BC-9F21-7CB7495B6F42}"/>
          </ac:spMkLst>
        </pc:spChg>
      </pc:sldChg>
      <pc:sldChg chg="modNotes">
        <pc:chgData name="Benjamin Payne" userId="S::benpayne@umbc.edu::b61ff11c-ba68-49af-b001-f9f234a6aca3" providerId="AD" clId="Web-{4604A497-CF6F-21E7-493F-B45FF07A7164}" dt="2019-09-08T01:40:44.796" v="94"/>
        <pc:sldMkLst>
          <pc:docMk/>
          <pc:sldMk cId="4265709620" sldId="278"/>
        </pc:sldMkLst>
      </pc:sldChg>
      <pc:sldChg chg="modSp">
        <pc:chgData name="Benjamin Payne" userId="S::benpayne@umbc.edu::b61ff11c-ba68-49af-b001-f9f234a6aca3" providerId="AD" clId="Web-{4604A497-CF6F-21E7-493F-B45FF07A7164}" dt="2019-09-08T01:41:03.312" v="95" actId="20577"/>
        <pc:sldMkLst>
          <pc:docMk/>
          <pc:sldMk cId="431635115" sldId="279"/>
        </pc:sldMkLst>
        <pc:spChg chg="mod">
          <ac:chgData name="Benjamin Payne" userId="S::benpayne@umbc.edu::b61ff11c-ba68-49af-b001-f9f234a6aca3" providerId="AD" clId="Web-{4604A497-CF6F-21E7-493F-B45FF07A7164}" dt="2019-09-08T01:41:03.312" v="95" actId="20577"/>
          <ac:spMkLst>
            <pc:docMk/>
            <pc:sldMk cId="431635115" sldId="279"/>
            <ac:spMk id="3" creationId="{7D745805-E90C-41A0-BD64-C08283739852}"/>
          </ac:spMkLst>
        </pc:spChg>
      </pc:sldChg>
      <pc:sldChg chg="modSp">
        <pc:chgData name="Benjamin Payne" userId="S::benpayne@umbc.edu::b61ff11c-ba68-49af-b001-f9f234a6aca3" providerId="AD" clId="Web-{4604A497-CF6F-21E7-493F-B45FF07A7164}" dt="2019-09-08T01:41:10.593" v="100" actId="20577"/>
        <pc:sldMkLst>
          <pc:docMk/>
          <pc:sldMk cId="210610483" sldId="282"/>
        </pc:sldMkLst>
        <pc:spChg chg="mod">
          <ac:chgData name="Benjamin Payne" userId="S::benpayne@umbc.edu::b61ff11c-ba68-49af-b001-f9f234a6aca3" providerId="AD" clId="Web-{4604A497-CF6F-21E7-493F-B45FF07A7164}" dt="2019-09-08T01:41:10.593" v="100" actId="20577"/>
          <ac:spMkLst>
            <pc:docMk/>
            <pc:sldMk cId="210610483" sldId="282"/>
            <ac:spMk id="5" creationId="{5ECEF223-CFAC-4D2D-93B1-2C8E18DA95F4}"/>
          </ac:spMkLst>
        </pc:spChg>
      </pc:sldChg>
      <pc:sldChg chg="modSp">
        <pc:chgData name="Benjamin Payne" userId="S::benpayne@umbc.edu::b61ff11c-ba68-49af-b001-f9f234a6aca3" providerId="AD" clId="Web-{4604A497-CF6F-21E7-493F-B45FF07A7164}" dt="2019-09-08T01:41:44.689" v="111" actId="20577"/>
        <pc:sldMkLst>
          <pc:docMk/>
          <pc:sldMk cId="99546873" sldId="284"/>
        </pc:sldMkLst>
        <pc:spChg chg="mod">
          <ac:chgData name="Benjamin Payne" userId="S::benpayne@umbc.edu::b61ff11c-ba68-49af-b001-f9f234a6aca3" providerId="AD" clId="Web-{4604A497-CF6F-21E7-493F-B45FF07A7164}" dt="2019-09-08T01:41:44.689" v="111" actId="20577"/>
          <ac:spMkLst>
            <pc:docMk/>
            <pc:sldMk cId="99546873" sldId="284"/>
            <ac:spMk id="3" creationId="{FAEB90EC-8724-4A5B-AD90-E936DFE53AC9}"/>
          </ac:spMkLst>
        </pc:spChg>
      </pc:sldChg>
      <pc:sldChg chg="del">
        <pc:chgData name="Benjamin Payne" userId="S::benpayne@umbc.edu::b61ff11c-ba68-49af-b001-f9f234a6aca3" providerId="AD" clId="Web-{4604A497-CF6F-21E7-493F-B45FF07A7164}" dt="2019-09-08T01:37:48.877" v="19"/>
        <pc:sldMkLst>
          <pc:docMk/>
          <pc:sldMk cId="2699532200" sldId="290"/>
        </pc:sldMkLst>
      </pc:sldChg>
      <pc:sldChg chg="del">
        <pc:chgData name="Benjamin Payne" userId="S::benpayne@umbc.edu::b61ff11c-ba68-49af-b001-f9f234a6aca3" providerId="AD" clId="Web-{4604A497-CF6F-21E7-493F-B45FF07A7164}" dt="2019-09-08T01:37:57.424" v="20"/>
        <pc:sldMkLst>
          <pc:docMk/>
          <pc:sldMk cId="1006537766" sldId="291"/>
        </pc:sldMkLst>
      </pc:sldChg>
      <pc:sldChg chg="modSp">
        <pc:chgData name="Benjamin Payne" userId="S::benpayne@umbc.edu::b61ff11c-ba68-49af-b001-f9f234a6aca3" providerId="AD" clId="Web-{4604A497-CF6F-21E7-493F-B45FF07A7164}" dt="2019-09-08T01:46:38.170" v="231" actId="20577"/>
        <pc:sldMkLst>
          <pc:docMk/>
          <pc:sldMk cId="2069840238" sldId="309"/>
        </pc:sldMkLst>
        <pc:spChg chg="mod">
          <ac:chgData name="Benjamin Payne" userId="S::benpayne@umbc.edu::b61ff11c-ba68-49af-b001-f9f234a6aca3" providerId="AD" clId="Web-{4604A497-CF6F-21E7-493F-B45FF07A7164}" dt="2019-09-08T01:46:38.170" v="231" actId="20577"/>
          <ac:spMkLst>
            <pc:docMk/>
            <pc:sldMk cId="2069840238" sldId="309"/>
            <ac:spMk id="3" creationId="{B5C23F75-EDEF-41EC-BC3E-9335A459C1D8}"/>
          </ac:spMkLst>
        </pc:spChg>
      </pc:sldChg>
      <pc:sldChg chg="modSp">
        <pc:chgData name="Benjamin Payne" userId="S::benpayne@umbc.edu::b61ff11c-ba68-49af-b001-f9f234a6aca3" providerId="AD" clId="Web-{4604A497-CF6F-21E7-493F-B45FF07A7164}" dt="2019-09-08T01:45:28.138" v="173" actId="20577"/>
        <pc:sldMkLst>
          <pc:docMk/>
          <pc:sldMk cId="458231178" sldId="310"/>
        </pc:sldMkLst>
        <pc:spChg chg="mod">
          <ac:chgData name="Benjamin Payne" userId="S::benpayne@umbc.edu::b61ff11c-ba68-49af-b001-f9f234a6aca3" providerId="AD" clId="Web-{4604A497-CF6F-21E7-493F-B45FF07A7164}" dt="2019-09-08T01:45:28.138" v="173" actId="20577"/>
          <ac:spMkLst>
            <pc:docMk/>
            <pc:sldMk cId="458231178" sldId="310"/>
            <ac:spMk id="3" creationId="{FCE5B7E6-453F-46B1-93CB-9FFC9CEA7F6B}"/>
          </ac:spMkLst>
        </pc:spChg>
      </pc:sldChg>
      <pc:sldChg chg="modSp">
        <pc:chgData name="Benjamin Payne" userId="S::benpayne@umbc.edu::b61ff11c-ba68-49af-b001-f9f234a6aca3" providerId="AD" clId="Web-{4604A497-CF6F-21E7-493F-B45FF07A7164}" dt="2019-09-08T01:45:34.170" v="175" actId="20577"/>
        <pc:sldMkLst>
          <pc:docMk/>
          <pc:sldMk cId="288295129" sldId="311"/>
        </pc:sldMkLst>
        <pc:spChg chg="mod">
          <ac:chgData name="Benjamin Payne" userId="S::benpayne@umbc.edu::b61ff11c-ba68-49af-b001-f9f234a6aca3" providerId="AD" clId="Web-{4604A497-CF6F-21E7-493F-B45FF07A7164}" dt="2019-09-08T01:45:34.170" v="175" actId="20577"/>
          <ac:spMkLst>
            <pc:docMk/>
            <pc:sldMk cId="288295129" sldId="311"/>
            <ac:spMk id="3" creationId="{80FC4789-87AD-4888-AB74-A6BD4755A9B1}"/>
          </ac:spMkLst>
        </pc:spChg>
      </pc:sldChg>
      <pc:sldChg chg="modSp">
        <pc:chgData name="Benjamin Payne" userId="S::benpayne@umbc.edu::b61ff11c-ba68-49af-b001-f9f234a6aca3" providerId="AD" clId="Web-{4604A497-CF6F-21E7-493F-B45FF07A7164}" dt="2019-09-08T01:46:10.904" v="219" actId="20577"/>
        <pc:sldMkLst>
          <pc:docMk/>
          <pc:sldMk cId="4076020701" sldId="314"/>
        </pc:sldMkLst>
        <pc:spChg chg="mod">
          <ac:chgData name="Benjamin Payne" userId="S::benpayne@umbc.edu::b61ff11c-ba68-49af-b001-f9f234a6aca3" providerId="AD" clId="Web-{4604A497-CF6F-21E7-493F-B45FF07A7164}" dt="2019-09-08T01:46:10.904" v="219" actId="20577"/>
          <ac:spMkLst>
            <pc:docMk/>
            <pc:sldMk cId="4076020701" sldId="314"/>
            <ac:spMk id="2" creationId="{6A810517-69A1-435C-A14B-A2DDBB91918A}"/>
          </ac:spMkLst>
        </pc:spChg>
        <pc:spChg chg="mod">
          <ac:chgData name="Benjamin Payne" userId="S::benpayne@umbc.edu::b61ff11c-ba68-49af-b001-f9f234a6aca3" providerId="AD" clId="Web-{4604A497-CF6F-21E7-493F-B45FF07A7164}" dt="2019-09-08T01:46:00.092" v="180" actId="20577"/>
          <ac:spMkLst>
            <pc:docMk/>
            <pc:sldMk cId="4076020701" sldId="314"/>
            <ac:spMk id="3" creationId="{7D2321B3-298E-49F5-AA9D-4732E9218508}"/>
          </ac:spMkLst>
        </pc:spChg>
      </pc:sldChg>
      <pc:sldChg chg="modSp">
        <pc:chgData name="Benjamin Payne" userId="S::benpayne@umbc.edu::b61ff11c-ba68-49af-b001-f9f234a6aca3" providerId="AD" clId="Web-{4604A497-CF6F-21E7-493F-B45FF07A7164}" dt="2019-09-08T01:46:22.373" v="222" actId="20577"/>
        <pc:sldMkLst>
          <pc:docMk/>
          <pc:sldMk cId="182303527" sldId="315"/>
        </pc:sldMkLst>
        <pc:spChg chg="mod">
          <ac:chgData name="Benjamin Payne" userId="S::benpayne@umbc.edu::b61ff11c-ba68-49af-b001-f9f234a6aca3" providerId="AD" clId="Web-{4604A497-CF6F-21E7-493F-B45FF07A7164}" dt="2019-09-08T01:46:22.373" v="222" actId="20577"/>
          <ac:spMkLst>
            <pc:docMk/>
            <pc:sldMk cId="182303527" sldId="315"/>
            <ac:spMk id="3" creationId="{37B4CFBB-A46B-4159-B4C9-FF834938CF9D}"/>
          </ac:spMkLst>
        </pc:spChg>
      </pc:sldChg>
      <pc:sldChg chg="modSp">
        <pc:chgData name="Benjamin Payne" userId="S::benpayne@umbc.edu::b61ff11c-ba68-49af-b001-f9f234a6aca3" providerId="AD" clId="Web-{4604A497-CF6F-21E7-493F-B45FF07A7164}" dt="2019-09-08T01:46:28.561" v="225" actId="20577"/>
        <pc:sldMkLst>
          <pc:docMk/>
          <pc:sldMk cId="4023447372" sldId="316"/>
        </pc:sldMkLst>
        <pc:spChg chg="mod">
          <ac:chgData name="Benjamin Payne" userId="S::benpayne@umbc.edu::b61ff11c-ba68-49af-b001-f9f234a6aca3" providerId="AD" clId="Web-{4604A497-CF6F-21E7-493F-B45FF07A7164}" dt="2019-09-08T01:46:28.561" v="225" actId="20577"/>
          <ac:spMkLst>
            <pc:docMk/>
            <pc:sldMk cId="4023447372" sldId="316"/>
            <ac:spMk id="3" creationId="{2ABAAE64-CC5F-4299-8040-D78B35503403}"/>
          </ac:spMkLst>
        </pc:spChg>
      </pc:sldChg>
      <pc:sldChg chg="modSp">
        <pc:chgData name="Benjamin Payne" userId="S::benpayne@umbc.edu::b61ff11c-ba68-49af-b001-f9f234a6aca3" providerId="AD" clId="Web-{4604A497-CF6F-21E7-493F-B45FF07A7164}" dt="2019-09-08T01:38:37.976" v="40" actId="20577"/>
        <pc:sldMkLst>
          <pc:docMk/>
          <pc:sldMk cId="3329078120" sldId="323"/>
        </pc:sldMkLst>
        <pc:spChg chg="mod">
          <ac:chgData name="Benjamin Payne" userId="S::benpayne@umbc.edu::b61ff11c-ba68-49af-b001-f9f234a6aca3" providerId="AD" clId="Web-{4604A497-CF6F-21E7-493F-B45FF07A7164}" dt="2019-09-08T01:38:37.976" v="40" actId="20577"/>
          <ac:spMkLst>
            <pc:docMk/>
            <pc:sldMk cId="3329078120" sldId="323"/>
            <ac:spMk id="3" creationId="{9681A6CB-DFC4-4B56-9CA2-4C57C1F8AE23}"/>
          </ac:spMkLst>
        </pc:spChg>
      </pc:sldChg>
      <pc:sldChg chg="del">
        <pc:chgData name="Benjamin Payne" userId="S::benpayne@umbc.edu::b61ff11c-ba68-49af-b001-f9f234a6aca3" providerId="AD" clId="Web-{4604A497-CF6F-21E7-493F-B45FF07A7164}" dt="2019-09-08T01:38:07.408" v="21"/>
        <pc:sldMkLst>
          <pc:docMk/>
          <pc:sldMk cId="1361181325" sldId="324"/>
        </pc:sldMkLst>
      </pc:sldChg>
      <pc:sldChg chg="modSp">
        <pc:chgData name="Benjamin Payne" userId="S::benpayne@umbc.edu::b61ff11c-ba68-49af-b001-f9f234a6aca3" providerId="AD" clId="Web-{4604A497-CF6F-21E7-493F-B45FF07A7164}" dt="2019-09-08T01:46:32.655" v="228" actId="20577"/>
        <pc:sldMkLst>
          <pc:docMk/>
          <pc:sldMk cId="2097985808" sldId="335"/>
        </pc:sldMkLst>
        <pc:spChg chg="mod">
          <ac:chgData name="Benjamin Payne" userId="S::benpayne@umbc.edu::b61ff11c-ba68-49af-b001-f9f234a6aca3" providerId="AD" clId="Web-{4604A497-CF6F-21E7-493F-B45FF07A7164}" dt="2019-09-08T01:46:32.655" v="228" actId="20577"/>
          <ac:spMkLst>
            <pc:docMk/>
            <pc:sldMk cId="2097985808" sldId="335"/>
            <ac:spMk id="3" creationId="{2ABAAE64-CC5F-4299-8040-D78B35503403}"/>
          </ac:spMkLst>
        </pc:spChg>
      </pc:sldChg>
      <pc:sldChg chg="ord">
        <pc:chgData name="Benjamin Payne" userId="S::benpayne@umbc.edu::b61ff11c-ba68-49af-b001-f9f234a6aca3" providerId="AD" clId="Web-{4604A497-CF6F-21E7-493F-B45FF07A7164}" dt="2019-09-08T01:39:43.180" v="67"/>
        <pc:sldMkLst>
          <pc:docMk/>
          <pc:sldMk cId="2447872752" sldId="340"/>
        </pc:sldMkLst>
      </pc:sldChg>
      <pc:sldChg chg="modSp add ord replId">
        <pc:chgData name="Benjamin Payne" userId="S::benpayne@umbc.edu::b61ff11c-ba68-49af-b001-f9f234a6aca3" providerId="AD" clId="Web-{4604A497-CF6F-21E7-493F-B45FF07A7164}" dt="2019-09-08T01:39:09.211" v="58" actId="20577"/>
        <pc:sldMkLst>
          <pc:docMk/>
          <pc:sldMk cId="3982118790" sldId="341"/>
        </pc:sldMkLst>
        <pc:spChg chg="mod">
          <ac:chgData name="Benjamin Payne" userId="S::benpayne@umbc.edu::b61ff11c-ba68-49af-b001-f9f234a6aca3" providerId="AD" clId="Web-{4604A497-CF6F-21E7-493F-B45FF07A7164}" dt="2019-09-08T01:39:09.211" v="58" actId="20577"/>
          <ac:spMkLst>
            <pc:docMk/>
            <pc:sldMk cId="3982118790" sldId="341"/>
            <ac:spMk id="2" creationId="{EF6F5AEC-D3BE-4252-A99B-B0DBD13FAC4C}"/>
          </ac:spMkLst>
        </pc:spChg>
        <pc:spChg chg="mod">
          <ac:chgData name="Benjamin Payne" userId="S::benpayne@umbc.edu::b61ff11c-ba68-49af-b001-f9f234a6aca3" providerId="AD" clId="Web-{4604A497-CF6F-21E7-493F-B45FF07A7164}" dt="2019-09-08T01:39:01.695" v="49" actId="20577"/>
          <ac:spMkLst>
            <pc:docMk/>
            <pc:sldMk cId="3982118790" sldId="341"/>
            <ac:spMk id="3" creationId="{9681A6CB-DFC4-4B56-9CA2-4C57C1F8AE23}"/>
          </ac:spMkLst>
        </pc:spChg>
      </pc:sldChg>
      <pc:sldChg chg="modSp add ord replId">
        <pc:chgData name="Benjamin Payne" userId="S::benpayne@umbc.edu::b61ff11c-ba68-49af-b001-f9f234a6aca3" providerId="AD" clId="Web-{4604A497-CF6F-21E7-493F-B45FF07A7164}" dt="2019-09-08T01:46:43.488" v="234" actId="20577"/>
        <pc:sldMkLst>
          <pc:docMk/>
          <pc:sldMk cId="3556728924" sldId="342"/>
        </pc:sldMkLst>
        <pc:spChg chg="mod">
          <ac:chgData name="Benjamin Payne" userId="S::benpayne@umbc.edu::b61ff11c-ba68-49af-b001-f9f234a6aca3" providerId="AD" clId="Web-{4604A497-CF6F-21E7-493F-B45FF07A7164}" dt="2019-09-08T01:43:59.653" v="139" actId="20577"/>
          <ac:spMkLst>
            <pc:docMk/>
            <pc:sldMk cId="3556728924" sldId="342"/>
            <ac:spMk id="2" creationId="{5F2A7DC6-9687-4A27-B09B-72929EB46D06}"/>
          </ac:spMkLst>
        </pc:spChg>
        <pc:spChg chg="mod">
          <ac:chgData name="Benjamin Payne" userId="S::benpayne@umbc.edu::b61ff11c-ba68-49af-b001-f9f234a6aca3" providerId="AD" clId="Web-{4604A497-CF6F-21E7-493F-B45FF07A7164}" dt="2019-09-08T01:46:43.488" v="234" actId="20577"/>
          <ac:spMkLst>
            <pc:docMk/>
            <pc:sldMk cId="3556728924" sldId="342"/>
            <ac:spMk id="3" creationId="{B5C23F75-EDEF-41EC-BC3E-9335A459C1D8}"/>
          </ac:spMkLst>
        </pc:spChg>
      </pc:sldChg>
    </pc:docChg>
  </pc:docChgLst>
  <pc:docChgLst>
    <pc:chgData name="Benjamin Payne" userId="S::benpayne@umbc.edu::b61ff11c-ba68-49af-b001-f9f234a6aca3" providerId="AD" clId="Web-{0EF93438-E0C1-49FE-4001-94DA01380CBD}"/>
    <pc:docChg chg="addSld delSld modSld">
      <pc:chgData name="Benjamin Payne" userId="S::benpayne@umbc.edu::b61ff11c-ba68-49af-b001-f9f234a6aca3" providerId="AD" clId="Web-{0EF93438-E0C1-49FE-4001-94DA01380CBD}" dt="2019-02-09T20:03:23.117" v="39" actId="20577"/>
      <pc:docMkLst>
        <pc:docMk/>
      </pc:docMkLst>
      <pc:sldChg chg="modSp">
        <pc:chgData name="Benjamin Payne" userId="S::benpayne@umbc.edu::b61ff11c-ba68-49af-b001-f9f234a6aca3" providerId="AD" clId="Web-{0EF93438-E0C1-49FE-4001-94DA01380CBD}" dt="2019-02-09T19:55:30.103" v="19" actId="20577"/>
        <pc:sldMkLst>
          <pc:docMk/>
          <pc:sldMk cId="2721209048" sldId="263"/>
        </pc:sldMkLst>
        <pc:spChg chg="mod">
          <ac:chgData name="Benjamin Payne" userId="S::benpayne@umbc.edu::b61ff11c-ba68-49af-b001-f9f234a6aca3" providerId="AD" clId="Web-{0EF93438-E0C1-49FE-4001-94DA01380CBD}" dt="2019-02-09T19:55:30.103" v="19" actId="20577"/>
          <ac:spMkLst>
            <pc:docMk/>
            <pc:sldMk cId="2721209048" sldId="263"/>
            <ac:spMk id="2" creationId="{B45BD2B6-DCFE-4E48-82CF-AC2294EA1224}"/>
          </ac:spMkLst>
        </pc:spChg>
      </pc:sldChg>
      <pc:sldChg chg="del">
        <pc:chgData name="Benjamin Payne" userId="S::benpayne@umbc.edu::b61ff11c-ba68-49af-b001-f9f234a6aca3" providerId="AD" clId="Web-{0EF93438-E0C1-49FE-4001-94DA01380CBD}" dt="2019-02-09T19:59:09.891" v="21"/>
        <pc:sldMkLst>
          <pc:docMk/>
          <pc:sldMk cId="2415332829" sldId="305"/>
        </pc:sldMkLst>
      </pc:sldChg>
      <pc:sldChg chg="del">
        <pc:chgData name="Benjamin Payne" userId="S::benpayne@umbc.edu::b61ff11c-ba68-49af-b001-f9f234a6aca3" providerId="AD" clId="Web-{0EF93438-E0C1-49FE-4001-94DA01380CBD}" dt="2019-02-09T19:59:09.891" v="23"/>
        <pc:sldMkLst>
          <pc:docMk/>
          <pc:sldMk cId="2135013733" sldId="306"/>
        </pc:sldMkLst>
      </pc:sldChg>
      <pc:sldChg chg="del">
        <pc:chgData name="Benjamin Payne" userId="S::benpayne@umbc.edu::b61ff11c-ba68-49af-b001-f9f234a6aca3" providerId="AD" clId="Web-{0EF93438-E0C1-49FE-4001-94DA01380CBD}" dt="2019-02-09T19:59:09.891" v="22"/>
        <pc:sldMkLst>
          <pc:docMk/>
          <pc:sldMk cId="3526942854" sldId="308"/>
        </pc:sldMkLst>
      </pc:sldChg>
      <pc:sldChg chg="modSp">
        <pc:chgData name="Benjamin Payne" userId="S::benpayne@umbc.edu::b61ff11c-ba68-49af-b001-f9f234a6aca3" providerId="AD" clId="Web-{0EF93438-E0C1-49FE-4001-94DA01380CBD}" dt="2019-02-09T19:59:33.907" v="31" actId="20577"/>
        <pc:sldMkLst>
          <pc:docMk/>
          <pc:sldMk cId="458231178" sldId="310"/>
        </pc:sldMkLst>
        <pc:spChg chg="mod">
          <ac:chgData name="Benjamin Payne" userId="S::benpayne@umbc.edu::b61ff11c-ba68-49af-b001-f9f234a6aca3" providerId="AD" clId="Web-{0EF93438-E0C1-49FE-4001-94DA01380CBD}" dt="2019-02-09T19:59:33.907" v="31" actId="20577"/>
          <ac:spMkLst>
            <pc:docMk/>
            <pc:sldMk cId="458231178" sldId="310"/>
            <ac:spMk id="3" creationId="{FCE5B7E6-453F-46B1-93CB-9FFC9CEA7F6B}"/>
          </ac:spMkLst>
        </pc:spChg>
      </pc:sldChg>
      <pc:sldChg chg="modSp">
        <pc:chgData name="Benjamin Payne" userId="S::benpayne@umbc.edu::b61ff11c-ba68-49af-b001-f9f234a6aca3" providerId="AD" clId="Web-{0EF93438-E0C1-49FE-4001-94DA01380CBD}" dt="2019-02-09T19:59:26.329" v="28" actId="20577"/>
        <pc:sldMkLst>
          <pc:docMk/>
          <pc:sldMk cId="288295129" sldId="311"/>
        </pc:sldMkLst>
        <pc:spChg chg="mod">
          <ac:chgData name="Benjamin Payne" userId="S::benpayne@umbc.edu::b61ff11c-ba68-49af-b001-f9f234a6aca3" providerId="AD" clId="Web-{0EF93438-E0C1-49FE-4001-94DA01380CBD}" dt="2019-02-09T19:59:26.329" v="28" actId="20577"/>
          <ac:spMkLst>
            <pc:docMk/>
            <pc:sldMk cId="288295129" sldId="311"/>
            <ac:spMk id="3" creationId="{80FC4789-87AD-4888-AB74-A6BD4755A9B1}"/>
          </ac:spMkLst>
        </pc:spChg>
      </pc:sldChg>
      <pc:sldChg chg="del">
        <pc:chgData name="Benjamin Payne" userId="S::benpayne@umbc.edu::b61ff11c-ba68-49af-b001-f9f234a6aca3" providerId="AD" clId="Web-{0EF93438-E0C1-49FE-4001-94DA01380CBD}" dt="2019-02-09T19:59:09.891" v="24"/>
        <pc:sldMkLst>
          <pc:docMk/>
          <pc:sldMk cId="4018964517" sldId="312"/>
        </pc:sldMkLst>
      </pc:sldChg>
      <pc:sldChg chg="modSp">
        <pc:chgData name="Benjamin Payne" userId="S::benpayne@umbc.edu::b61ff11c-ba68-49af-b001-f9f234a6aca3" providerId="AD" clId="Web-{0EF93438-E0C1-49FE-4001-94DA01380CBD}" dt="2019-02-09T19:59:13.907" v="25" actId="20577"/>
        <pc:sldMkLst>
          <pc:docMk/>
          <pc:sldMk cId="4076020701" sldId="314"/>
        </pc:sldMkLst>
        <pc:spChg chg="mod">
          <ac:chgData name="Benjamin Payne" userId="S::benpayne@umbc.edu::b61ff11c-ba68-49af-b001-f9f234a6aca3" providerId="AD" clId="Web-{0EF93438-E0C1-49FE-4001-94DA01380CBD}" dt="2019-02-09T19:59:13.907" v="25" actId="20577"/>
          <ac:spMkLst>
            <pc:docMk/>
            <pc:sldMk cId="4076020701" sldId="314"/>
            <ac:spMk id="3" creationId="{7D2321B3-298E-49F5-AA9D-4732E9218508}"/>
          </ac:spMkLst>
        </pc:spChg>
      </pc:sldChg>
      <pc:sldChg chg="modSp">
        <pc:chgData name="Benjamin Payne" userId="S::benpayne@umbc.edu::b61ff11c-ba68-49af-b001-f9f234a6aca3" providerId="AD" clId="Web-{0EF93438-E0C1-49FE-4001-94DA01380CBD}" dt="2019-02-09T19:52:15.221" v="2" actId="20577"/>
        <pc:sldMkLst>
          <pc:docMk/>
          <pc:sldMk cId="874883833" sldId="332"/>
        </pc:sldMkLst>
        <pc:spChg chg="mod">
          <ac:chgData name="Benjamin Payne" userId="S::benpayne@umbc.edu::b61ff11c-ba68-49af-b001-f9f234a6aca3" providerId="AD" clId="Web-{0EF93438-E0C1-49FE-4001-94DA01380CBD}" dt="2019-02-09T19:52:15.221" v="2" actId="20577"/>
          <ac:spMkLst>
            <pc:docMk/>
            <pc:sldMk cId="874883833" sldId="332"/>
            <ac:spMk id="2" creationId="{DF4313C7-4A7A-44C6-8412-49F0BB12A23F}"/>
          </ac:spMkLst>
        </pc:spChg>
      </pc:sldChg>
      <pc:sldChg chg="add">
        <pc:chgData name="Benjamin Payne" userId="S::benpayne@umbc.edu::b61ff11c-ba68-49af-b001-f9f234a6aca3" providerId="AD" clId="Web-{0EF93438-E0C1-49FE-4001-94DA01380CBD}" dt="2019-02-09T20:01:02.191" v="34"/>
        <pc:sldMkLst>
          <pc:docMk/>
          <pc:sldMk cId="3675246457" sldId="333"/>
        </pc:sldMkLst>
      </pc:sldChg>
      <pc:sldChg chg="modSp add">
        <pc:chgData name="Benjamin Payne" userId="S::benpayne@umbc.edu::b61ff11c-ba68-49af-b001-f9f234a6aca3" providerId="AD" clId="Web-{0EF93438-E0C1-49FE-4001-94DA01380CBD}" dt="2019-02-09T20:03:23.117" v="38" actId="20577"/>
        <pc:sldMkLst>
          <pc:docMk/>
          <pc:sldMk cId="2418916114" sldId="334"/>
        </pc:sldMkLst>
        <pc:spChg chg="mod">
          <ac:chgData name="Benjamin Payne" userId="S::benpayne@umbc.edu::b61ff11c-ba68-49af-b001-f9f234a6aca3" providerId="AD" clId="Web-{0EF93438-E0C1-49FE-4001-94DA01380CBD}" dt="2019-02-09T20:03:23.117" v="38" actId="20577"/>
          <ac:spMkLst>
            <pc:docMk/>
            <pc:sldMk cId="2418916114" sldId="334"/>
            <ac:spMk id="2" creationId="{6E816C26-8845-4BED-BDAD-585817618C45}"/>
          </ac:spMkLst>
        </pc:spChg>
      </pc:sldChg>
    </pc:docChg>
  </pc:docChgLst>
  <pc:docChgLst>
    <pc:chgData name="Benjamin Payne" userId="S::benpayne@umbc.edu::b61ff11c-ba68-49af-b001-f9f234a6aca3" providerId="AD" clId="Web-{248B33B6-D8B7-012E-7F0A-7D6DD291005F}"/>
    <pc:docChg chg="addSld modSld">
      <pc:chgData name="Benjamin Payne" userId="S::benpayne@umbc.edu::b61ff11c-ba68-49af-b001-f9f234a6aca3" providerId="AD" clId="Web-{248B33B6-D8B7-012E-7F0A-7D6DD291005F}" dt="2019-01-01T13:40:08.665" v="5"/>
      <pc:docMkLst>
        <pc:docMk/>
      </pc:docMkLst>
      <pc:sldChg chg="modSp">
        <pc:chgData name="Benjamin Payne" userId="S::benpayne@umbc.edu::b61ff11c-ba68-49af-b001-f9f234a6aca3" providerId="AD" clId="Web-{248B33B6-D8B7-012E-7F0A-7D6DD291005F}" dt="2019-01-01T13:38:43.867" v="0" actId="20577"/>
        <pc:sldMkLst>
          <pc:docMk/>
          <pc:sldMk cId="733260461" sldId="286"/>
        </pc:sldMkLst>
        <pc:spChg chg="mod">
          <ac:chgData name="Benjamin Payne" userId="S::benpayne@umbc.edu::b61ff11c-ba68-49af-b001-f9f234a6aca3" providerId="AD" clId="Web-{248B33B6-D8B7-012E-7F0A-7D6DD291005F}" dt="2019-01-01T13:38:43.867" v="0" actId="20577"/>
          <ac:spMkLst>
            <pc:docMk/>
            <pc:sldMk cId="733260461" sldId="286"/>
            <ac:spMk id="3" creationId="{10D2F22C-0FD6-4E05-B069-BB6B2513343B}"/>
          </ac:spMkLst>
        </pc:spChg>
      </pc:sldChg>
      <pc:sldChg chg="add">
        <pc:chgData name="Benjamin Payne" userId="S::benpayne@umbc.edu::b61ff11c-ba68-49af-b001-f9f234a6aca3" providerId="AD" clId="Web-{248B33B6-D8B7-012E-7F0A-7D6DD291005F}" dt="2019-01-01T13:40:00.963" v="3"/>
        <pc:sldMkLst>
          <pc:docMk/>
          <pc:sldMk cId="3403400503" sldId="328"/>
        </pc:sldMkLst>
      </pc:sldChg>
      <pc:sldChg chg="delSp add">
        <pc:chgData name="Benjamin Payne" userId="S::benpayne@umbc.edu::b61ff11c-ba68-49af-b001-f9f234a6aca3" providerId="AD" clId="Web-{248B33B6-D8B7-012E-7F0A-7D6DD291005F}" dt="2019-01-01T13:40:08.665" v="5"/>
        <pc:sldMkLst>
          <pc:docMk/>
          <pc:sldMk cId="3433639777" sldId="329"/>
        </pc:sldMkLst>
        <pc:spChg chg="del">
          <ac:chgData name="Benjamin Payne" userId="S::benpayne@umbc.edu::b61ff11c-ba68-49af-b001-f9f234a6aca3" providerId="AD" clId="Web-{248B33B6-D8B7-012E-7F0A-7D6DD291005F}" dt="2019-01-01T13:40:08.665" v="5"/>
          <ac:spMkLst>
            <pc:docMk/>
            <pc:sldMk cId="3433639777" sldId="329"/>
            <ac:spMk id="4" creationId="{7595D623-468A-4A50-892B-541B9545023A}"/>
          </ac:spMkLst>
        </pc:spChg>
      </pc:sldChg>
    </pc:docChg>
  </pc:docChgLst>
  <pc:docChgLst>
    <pc:chgData name="Benjamin Payne" userId="S::benpayne@umbc.edu::b61ff11c-ba68-49af-b001-f9f234a6aca3" providerId="AD" clId="Web-{AD800319-3674-B7AD-9701-9F681D0765AF}"/>
    <pc:docChg chg="addSld modSld sldOrd">
      <pc:chgData name="Benjamin Payne" userId="S::benpayne@umbc.edu::b61ff11c-ba68-49af-b001-f9f234a6aca3" providerId="AD" clId="Web-{AD800319-3674-B7AD-9701-9F681D0765AF}" dt="2018-10-04T11:11:05.107" v="339" actId="20577"/>
      <pc:docMkLst>
        <pc:docMk/>
      </pc:docMkLst>
      <pc:sldChg chg="modSp new modNotes">
        <pc:chgData name="Benjamin Payne" userId="S::benpayne@umbc.edu::b61ff11c-ba68-49af-b001-f9f234a6aca3" providerId="AD" clId="Web-{AD800319-3674-B7AD-9701-9F681D0765AF}" dt="2018-10-04T11:05:56.617" v="269" actId="20577"/>
        <pc:sldMkLst>
          <pc:docMk/>
          <pc:sldMk cId="2415332829" sldId="305"/>
        </pc:sldMkLst>
        <pc:spChg chg="mod">
          <ac:chgData name="Benjamin Payne" userId="S::benpayne@umbc.edu::b61ff11c-ba68-49af-b001-f9f234a6aca3" providerId="AD" clId="Web-{AD800319-3674-B7AD-9701-9F681D0765AF}" dt="2018-10-04T10:56:11.412" v="28" actId="20577"/>
          <ac:spMkLst>
            <pc:docMk/>
            <pc:sldMk cId="2415332829" sldId="305"/>
            <ac:spMk id="2" creationId="{525DA941-CD25-4AF6-9C2A-A261EDF457FC}"/>
          </ac:spMkLst>
        </pc:spChg>
        <pc:spChg chg="mod">
          <ac:chgData name="Benjamin Payne" userId="S::benpayne@umbc.edu::b61ff11c-ba68-49af-b001-f9f234a6aca3" providerId="AD" clId="Web-{AD800319-3674-B7AD-9701-9F681D0765AF}" dt="2018-10-04T11:05:56.617" v="269" actId="20577"/>
          <ac:spMkLst>
            <pc:docMk/>
            <pc:sldMk cId="2415332829" sldId="305"/>
            <ac:spMk id="3" creationId="{C66E3540-47DD-49A9-9623-DE64E188BC12}"/>
          </ac:spMkLst>
        </pc:spChg>
      </pc:sldChg>
      <pc:sldChg chg="modSp new ord">
        <pc:chgData name="Benjamin Payne" userId="S::benpayne@umbc.edu::b61ff11c-ba68-49af-b001-f9f234a6aca3" providerId="AD" clId="Web-{AD800319-3674-B7AD-9701-9F681D0765AF}" dt="2018-10-04T11:11:04.232" v="337" actId="20577"/>
        <pc:sldMkLst>
          <pc:docMk/>
          <pc:sldMk cId="2135013733" sldId="306"/>
        </pc:sldMkLst>
        <pc:spChg chg="mod">
          <ac:chgData name="Benjamin Payne" userId="S::benpayne@umbc.edu::b61ff11c-ba68-49af-b001-f9f234a6aca3" providerId="AD" clId="Web-{AD800319-3674-B7AD-9701-9F681D0765AF}" dt="2018-10-04T11:11:04.232" v="337" actId="20577"/>
          <ac:spMkLst>
            <pc:docMk/>
            <pc:sldMk cId="2135013733" sldId="306"/>
            <ac:spMk id="2" creationId="{5EDC3B6A-1CB4-4579-BC72-C0580D0B3A7A}"/>
          </ac:spMkLst>
        </pc:spChg>
        <pc:spChg chg="mod">
          <ac:chgData name="Benjamin Payne" userId="S::benpayne@umbc.edu::b61ff11c-ba68-49af-b001-f9f234a6aca3" providerId="AD" clId="Web-{AD800319-3674-B7AD-9701-9F681D0765AF}" dt="2018-10-04T11:10:53.466" v="329" actId="20577"/>
          <ac:spMkLst>
            <pc:docMk/>
            <pc:sldMk cId="2135013733" sldId="306"/>
            <ac:spMk id="3" creationId="{AC150C76-CDAC-4CB5-A3A1-DDB30EDFAA7E}"/>
          </ac:spMkLst>
        </pc:spChg>
      </pc:sldChg>
    </pc:docChg>
  </pc:docChgLst>
  <pc:docChgLst>
    <pc:chgData name="Benjamin Payne" userId="S::benpayne@umbc.edu::b61ff11c-ba68-49af-b001-f9f234a6aca3" providerId="AD" clId="Web-{BA920ED3-E05C-CBC0-CA46-568AD6774838}"/>
    <pc:docChg chg="addSld sldOrd">
      <pc:chgData name="Benjamin Payne" userId="S::benpayne@umbc.edu::b61ff11c-ba68-49af-b001-f9f234a6aca3" providerId="AD" clId="Web-{BA920ED3-E05C-CBC0-CA46-568AD6774838}" dt="2019-03-30T15:21:31.449" v="1"/>
      <pc:docMkLst>
        <pc:docMk/>
      </pc:docMkLst>
      <pc:sldChg chg="add ord">
        <pc:chgData name="Benjamin Payne" userId="S::benpayne@umbc.edu::b61ff11c-ba68-49af-b001-f9f234a6aca3" providerId="AD" clId="Web-{BA920ED3-E05C-CBC0-CA46-568AD6774838}" dt="2019-03-30T15:21:31.449" v="1"/>
        <pc:sldMkLst>
          <pc:docMk/>
          <pc:sldMk cId="1346742052" sldId="338"/>
        </pc:sldMkLst>
      </pc:sldChg>
    </pc:docChg>
  </pc:docChgLst>
  <pc:docChgLst>
    <pc:chgData name="Benjamin Payne" userId="S::benpayne@umbc.edu::b61ff11c-ba68-49af-b001-f9f234a6aca3" providerId="AD" clId="Web-{64E9B52A-71C9-462D-9B42-2D2FF6F13596}"/>
    <pc:docChg chg="addSld modSld">
      <pc:chgData name="Benjamin Payne" userId="S::benpayne@umbc.edu::b61ff11c-ba68-49af-b001-f9f234a6aca3" providerId="AD" clId="Web-{64E9B52A-71C9-462D-9B42-2D2FF6F13596}" dt="2018-08-22T11:18:13.784" v="60" actId="20577"/>
      <pc:docMkLst>
        <pc:docMk/>
      </pc:docMkLst>
      <pc:sldChg chg="modSp">
        <pc:chgData name="Benjamin Payne" userId="S::benpayne@umbc.edu::b61ff11c-ba68-49af-b001-f9f234a6aca3" providerId="AD" clId="Web-{64E9B52A-71C9-462D-9B42-2D2FF6F13596}" dt="2018-08-22T11:17:48.862" v="2" actId="20577"/>
        <pc:sldMkLst>
          <pc:docMk/>
          <pc:sldMk cId="109857222" sldId="256"/>
        </pc:sldMkLst>
        <pc:spChg chg="mod">
          <ac:chgData name="Benjamin Payne" userId="S::benpayne@umbc.edu::b61ff11c-ba68-49af-b001-f9f234a6aca3" providerId="AD" clId="Web-{64E9B52A-71C9-462D-9B42-2D2FF6F13596}" dt="2018-08-22T11:17:48.862" v="2" actId="20577"/>
          <ac:spMkLst>
            <pc:docMk/>
            <pc:sldMk cId="109857222" sldId="256"/>
            <ac:spMk id="2" creationId="{00000000-0000-0000-0000-000000000000}"/>
          </ac:spMkLst>
        </pc:spChg>
      </pc:sldChg>
      <pc:sldChg chg="modSp new">
        <pc:chgData name="Benjamin Payne" userId="S::benpayne@umbc.edu::b61ff11c-ba68-49af-b001-f9f234a6aca3" providerId="AD" clId="Web-{64E9B52A-71C9-462D-9B42-2D2FF6F13596}" dt="2018-08-22T11:18:13.784" v="59" actId="20577"/>
        <pc:sldMkLst>
          <pc:docMk/>
          <pc:sldMk cId="3548607151" sldId="257"/>
        </pc:sldMkLst>
        <pc:spChg chg="mod">
          <ac:chgData name="Benjamin Payne" userId="S::benpayne@umbc.edu::b61ff11c-ba68-49af-b001-f9f234a6aca3" providerId="AD" clId="Web-{64E9B52A-71C9-462D-9B42-2D2FF6F13596}" dt="2018-08-22T11:18:13.784" v="59" actId="20577"/>
          <ac:spMkLst>
            <pc:docMk/>
            <pc:sldMk cId="3548607151" sldId="257"/>
            <ac:spMk id="3" creationId="{5929D67F-17C4-438F-9AC2-913085FB219C}"/>
          </ac:spMkLst>
        </pc:spChg>
      </pc:sldChg>
    </pc:docChg>
  </pc:docChgLst>
  <pc:docChgLst>
    <pc:chgData name="Benjamin Payne" userId="S::benpayne@umbc.edu::b61ff11c-ba68-49af-b001-f9f234a6aca3" providerId="AD" clId="Web-{6CC4DC3B-DDB6-C895-4115-03382DD879DA}"/>
    <pc:docChg chg="modSld">
      <pc:chgData name="Benjamin Payne" userId="S::benpayne@umbc.edu::b61ff11c-ba68-49af-b001-f9f234a6aca3" providerId="AD" clId="Web-{6CC4DC3B-DDB6-C895-4115-03382DD879DA}" dt="2019-09-10T15:06:07.879" v="528"/>
      <pc:docMkLst>
        <pc:docMk/>
      </pc:docMkLst>
      <pc:sldChg chg="modSp">
        <pc:chgData name="Benjamin Payne" userId="S::benpayne@umbc.edu::b61ff11c-ba68-49af-b001-f9f234a6aca3" providerId="AD" clId="Web-{6CC4DC3B-DDB6-C895-4115-03382DD879DA}" dt="2019-09-10T15:04:54.578" v="409" actId="20577"/>
        <pc:sldMkLst>
          <pc:docMk/>
          <pc:sldMk cId="1508788896" sldId="258"/>
        </pc:sldMkLst>
        <pc:spChg chg="mod">
          <ac:chgData name="Benjamin Payne" userId="S::benpayne@umbc.edu::b61ff11c-ba68-49af-b001-f9f234a6aca3" providerId="AD" clId="Web-{6CC4DC3B-DDB6-C895-4115-03382DD879DA}" dt="2019-09-10T15:04:54.578" v="409" actId="20577"/>
          <ac:spMkLst>
            <pc:docMk/>
            <pc:sldMk cId="1508788896" sldId="258"/>
            <ac:spMk id="13" creationId="{F398DE4C-E509-4F26-A6CC-822867B09F85}"/>
          </ac:spMkLst>
        </pc:spChg>
      </pc:sldChg>
      <pc:sldChg chg="modSp">
        <pc:chgData name="Benjamin Payne" userId="S::benpayne@umbc.edu::b61ff11c-ba68-49af-b001-f9f234a6aca3" providerId="AD" clId="Web-{6CC4DC3B-DDB6-C895-4115-03382DD879DA}" dt="2019-09-10T14:38:28.907" v="250" actId="14100"/>
        <pc:sldMkLst>
          <pc:docMk/>
          <pc:sldMk cId="210610483" sldId="282"/>
        </pc:sldMkLst>
        <pc:spChg chg="mod">
          <ac:chgData name="Benjamin Payne" userId="S::benpayne@umbc.edu::b61ff11c-ba68-49af-b001-f9f234a6aca3" providerId="AD" clId="Web-{6CC4DC3B-DDB6-C895-4115-03382DD879DA}" dt="2019-09-10T14:38:28.907" v="250" actId="14100"/>
          <ac:spMkLst>
            <pc:docMk/>
            <pc:sldMk cId="210610483" sldId="282"/>
            <ac:spMk id="5" creationId="{5ECEF223-CFAC-4D2D-93B1-2C8E18DA95F4}"/>
          </ac:spMkLst>
        </pc:spChg>
      </pc:sldChg>
      <pc:sldChg chg="modSp">
        <pc:chgData name="Benjamin Payne" userId="S::benpayne@umbc.edu::b61ff11c-ba68-49af-b001-f9f234a6aca3" providerId="AD" clId="Web-{6CC4DC3B-DDB6-C895-4115-03382DD879DA}" dt="2019-09-10T14:40:18.487" v="358" actId="20577"/>
        <pc:sldMkLst>
          <pc:docMk/>
          <pc:sldMk cId="99546873" sldId="284"/>
        </pc:sldMkLst>
        <pc:spChg chg="mod">
          <ac:chgData name="Benjamin Payne" userId="S::benpayne@umbc.edu::b61ff11c-ba68-49af-b001-f9f234a6aca3" providerId="AD" clId="Web-{6CC4DC3B-DDB6-C895-4115-03382DD879DA}" dt="2019-09-10T14:40:18.487" v="358" actId="20577"/>
          <ac:spMkLst>
            <pc:docMk/>
            <pc:sldMk cId="99546873" sldId="284"/>
            <ac:spMk id="3" creationId="{FAEB90EC-8724-4A5B-AD90-E936DFE53AC9}"/>
          </ac:spMkLst>
        </pc:spChg>
      </pc:sldChg>
      <pc:sldChg chg="modSp">
        <pc:chgData name="Benjamin Payne" userId="S::benpayne@umbc.edu::b61ff11c-ba68-49af-b001-f9f234a6aca3" providerId="AD" clId="Web-{6CC4DC3B-DDB6-C895-4115-03382DD879DA}" dt="2019-09-10T15:05:52.643" v="525" actId="20577"/>
        <pc:sldMkLst>
          <pc:docMk/>
          <pc:sldMk cId="1337870686" sldId="297"/>
        </pc:sldMkLst>
        <pc:spChg chg="mod">
          <ac:chgData name="Benjamin Payne" userId="S::benpayne@umbc.edu::b61ff11c-ba68-49af-b001-f9f234a6aca3" providerId="AD" clId="Web-{6CC4DC3B-DDB6-C895-4115-03382DD879DA}" dt="2019-09-10T15:05:52.643" v="525" actId="20577"/>
          <ac:spMkLst>
            <pc:docMk/>
            <pc:sldMk cId="1337870686" sldId="297"/>
            <ac:spMk id="3" creationId="{D2DB7D72-B3AD-4BBC-899D-91088F66DA66}"/>
          </ac:spMkLst>
        </pc:spChg>
      </pc:sldChg>
      <pc:sldChg chg="mod modShow">
        <pc:chgData name="Benjamin Payne" userId="S::benpayne@umbc.edu::b61ff11c-ba68-49af-b001-f9f234a6aca3" providerId="AD" clId="Web-{6CC4DC3B-DDB6-C895-4115-03382DD879DA}" dt="2019-09-10T15:06:07.879" v="528"/>
        <pc:sldMkLst>
          <pc:docMk/>
          <pc:sldMk cId="372801019" sldId="299"/>
        </pc:sldMkLst>
      </pc:sldChg>
      <pc:sldChg chg="modSp">
        <pc:chgData name="Benjamin Payne" userId="S::benpayne@umbc.edu::b61ff11c-ba68-49af-b001-f9f234a6aca3" providerId="AD" clId="Web-{6CC4DC3B-DDB6-C895-4115-03382DD879DA}" dt="2019-09-10T14:43:05.566" v="391" actId="20577"/>
        <pc:sldMkLst>
          <pc:docMk/>
          <pc:sldMk cId="1200554302" sldId="313"/>
        </pc:sldMkLst>
        <pc:spChg chg="mod">
          <ac:chgData name="Benjamin Payne" userId="S::benpayne@umbc.edu::b61ff11c-ba68-49af-b001-f9f234a6aca3" providerId="AD" clId="Web-{6CC4DC3B-DDB6-C895-4115-03382DD879DA}" dt="2019-09-10T14:43:05.566" v="391" actId="20577"/>
          <ac:spMkLst>
            <pc:docMk/>
            <pc:sldMk cId="1200554302" sldId="313"/>
            <ac:spMk id="3" creationId="{641FCB34-743A-4568-8771-7EEBDC86941A}"/>
          </ac:spMkLst>
        </pc:spChg>
      </pc:sldChg>
      <pc:sldChg chg="addSp modSp">
        <pc:chgData name="Benjamin Payne" userId="S::benpayne@umbc.edu::b61ff11c-ba68-49af-b001-f9f234a6aca3" providerId="AD" clId="Web-{6CC4DC3B-DDB6-C895-4115-03382DD879DA}" dt="2019-09-10T14:36:28.250" v="131" actId="1076"/>
        <pc:sldMkLst>
          <pc:docMk/>
          <pc:sldMk cId="4129943943" sldId="317"/>
        </pc:sldMkLst>
        <pc:spChg chg="mod">
          <ac:chgData name="Benjamin Payne" userId="S::benpayne@umbc.edu::b61ff11c-ba68-49af-b001-f9f234a6aca3" providerId="AD" clId="Web-{6CC4DC3B-DDB6-C895-4115-03382DD879DA}" dt="2019-09-10T14:36:20.031" v="127" actId="20577"/>
          <ac:spMkLst>
            <pc:docMk/>
            <pc:sldMk cId="4129943943" sldId="317"/>
            <ac:spMk id="3" creationId="{5544D4C5-B58A-4E66-B9BD-8E9919FBE6FD}"/>
          </ac:spMkLst>
        </pc:spChg>
        <pc:picChg chg="add mod">
          <ac:chgData name="Benjamin Payne" userId="S::benpayne@umbc.edu::b61ff11c-ba68-49af-b001-f9f234a6aca3" providerId="AD" clId="Web-{6CC4DC3B-DDB6-C895-4115-03382DD879DA}" dt="2019-09-10T14:36:23.046" v="130" actId="1076"/>
          <ac:picMkLst>
            <pc:docMk/>
            <pc:sldMk cId="4129943943" sldId="317"/>
            <ac:picMk id="4" creationId="{804EBFD7-956E-4003-AEAA-0DABF4A5B12C}"/>
          </ac:picMkLst>
        </pc:picChg>
        <pc:picChg chg="add mod ord">
          <ac:chgData name="Benjamin Payne" userId="S::benpayne@umbc.edu::b61ff11c-ba68-49af-b001-f9f234a6aca3" providerId="AD" clId="Web-{6CC4DC3B-DDB6-C895-4115-03382DD879DA}" dt="2019-09-10T14:36:28.250" v="131" actId="1076"/>
          <ac:picMkLst>
            <pc:docMk/>
            <pc:sldMk cId="4129943943" sldId="317"/>
            <ac:picMk id="6" creationId="{13326360-7602-42B7-809C-23552C9D3DCC}"/>
          </ac:picMkLst>
        </pc:picChg>
      </pc:sldChg>
      <pc:sldChg chg="modSp">
        <pc:chgData name="Benjamin Payne" userId="S::benpayne@umbc.edu::b61ff11c-ba68-49af-b001-f9f234a6aca3" providerId="AD" clId="Web-{6CC4DC3B-DDB6-C895-4115-03382DD879DA}" dt="2019-09-10T14:30:39.043" v="106" actId="20577"/>
        <pc:sldMkLst>
          <pc:docMk/>
          <pc:sldMk cId="493460726" sldId="318"/>
        </pc:sldMkLst>
        <pc:spChg chg="mod">
          <ac:chgData name="Benjamin Payne" userId="S::benpayne@umbc.edu::b61ff11c-ba68-49af-b001-f9f234a6aca3" providerId="AD" clId="Web-{6CC4DC3B-DDB6-C895-4115-03382DD879DA}" dt="2019-09-10T14:30:39.043" v="106" actId="20577"/>
          <ac:spMkLst>
            <pc:docMk/>
            <pc:sldMk cId="493460726" sldId="318"/>
            <ac:spMk id="3" creationId="{5544D4C5-B58A-4E66-B9BD-8E9919FBE6FD}"/>
          </ac:spMkLst>
        </pc:spChg>
      </pc:sldChg>
      <pc:sldChg chg="modSp">
        <pc:chgData name="Benjamin Payne" userId="S::benpayne@umbc.edu::b61ff11c-ba68-49af-b001-f9f234a6aca3" providerId="AD" clId="Web-{6CC4DC3B-DDB6-C895-4115-03382DD879DA}" dt="2019-09-10T14:24:34.102" v="5" actId="20577"/>
        <pc:sldMkLst>
          <pc:docMk/>
          <pc:sldMk cId="4083283560" sldId="319"/>
        </pc:sldMkLst>
        <pc:spChg chg="mod">
          <ac:chgData name="Benjamin Payne" userId="S::benpayne@umbc.edu::b61ff11c-ba68-49af-b001-f9f234a6aca3" providerId="AD" clId="Web-{6CC4DC3B-DDB6-C895-4115-03382DD879DA}" dt="2019-09-10T14:24:34.102" v="5" actId="20577"/>
          <ac:spMkLst>
            <pc:docMk/>
            <pc:sldMk cId="4083283560" sldId="319"/>
            <ac:spMk id="3" creationId="{C72F4321-2539-419D-BF86-A50C3BDAD258}"/>
          </ac:spMkLst>
        </pc:spChg>
      </pc:sldChg>
      <pc:sldChg chg="addSp modSp">
        <pc:chgData name="Benjamin Payne" userId="S::benpayne@umbc.edu::b61ff11c-ba68-49af-b001-f9f234a6aca3" providerId="AD" clId="Web-{6CC4DC3B-DDB6-C895-4115-03382DD879DA}" dt="2019-09-10T14:42:10.909" v="365" actId="1076"/>
        <pc:sldMkLst>
          <pc:docMk/>
          <pc:sldMk cId="2418916114" sldId="334"/>
        </pc:sldMkLst>
        <pc:spChg chg="mod">
          <ac:chgData name="Benjamin Payne" userId="S::benpayne@umbc.edu::b61ff11c-ba68-49af-b001-f9f234a6aca3" providerId="AD" clId="Web-{6CC4DC3B-DDB6-C895-4115-03382DD879DA}" dt="2019-09-10T14:42:10.909" v="365" actId="1076"/>
          <ac:spMkLst>
            <pc:docMk/>
            <pc:sldMk cId="2418916114" sldId="334"/>
            <ac:spMk id="3" creationId="{51933864-C862-41F9-97C5-190239CA2AD8}"/>
          </ac:spMkLst>
        </pc:spChg>
        <pc:picChg chg="add mod">
          <ac:chgData name="Benjamin Payne" userId="S::benpayne@umbc.edu::b61ff11c-ba68-49af-b001-f9f234a6aca3" providerId="AD" clId="Web-{6CC4DC3B-DDB6-C895-4115-03382DD879DA}" dt="2019-09-10T14:42:07.128" v="364" actId="1076"/>
          <ac:picMkLst>
            <pc:docMk/>
            <pc:sldMk cId="2418916114" sldId="334"/>
            <ac:picMk id="4" creationId="{6C6223E8-EA41-4BA1-9949-63C390220160}"/>
          </ac:picMkLst>
        </pc:picChg>
      </pc:sldChg>
    </pc:docChg>
  </pc:docChgLst>
  <pc:docChgLst>
    <pc:chgData name="Benjamin Payne" userId="S::benpayne@umbc.edu::b61ff11c-ba68-49af-b001-f9f234a6aca3" providerId="AD" clId="Web-{F82C0F5E-E78E-6157-4695-E6AC6D13105E}"/>
    <pc:docChg chg="addSld delSld modSld">
      <pc:chgData name="Benjamin Payne" userId="S::benpayne@umbc.edu::b61ff11c-ba68-49af-b001-f9f234a6aca3" providerId="AD" clId="Web-{F82C0F5E-E78E-6157-4695-E6AC6D13105E}" dt="2019-09-02T18:55:36.665" v="48" actId="1076"/>
      <pc:docMkLst>
        <pc:docMk/>
      </pc:docMkLst>
      <pc:sldChg chg="modSp">
        <pc:chgData name="Benjamin Payne" userId="S::benpayne@umbc.edu::b61ff11c-ba68-49af-b001-f9f234a6aca3" providerId="AD" clId="Web-{F82C0F5E-E78E-6157-4695-E6AC6D13105E}" dt="2019-09-02T18:45:31.717" v="18" actId="20577"/>
        <pc:sldMkLst>
          <pc:docMk/>
          <pc:sldMk cId="109857222" sldId="256"/>
        </pc:sldMkLst>
        <pc:spChg chg="mod">
          <ac:chgData name="Benjamin Payne" userId="S::benpayne@umbc.edu::b61ff11c-ba68-49af-b001-f9f234a6aca3" providerId="AD" clId="Web-{F82C0F5E-E78E-6157-4695-E6AC6D13105E}" dt="2019-09-02T18:45:31.717" v="18" actId="20577"/>
          <ac:spMkLst>
            <pc:docMk/>
            <pc:sldMk cId="109857222" sldId="256"/>
            <ac:spMk id="3" creationId="{00000000-0000-0000-0000-000000000000}"/>
          </ac:spMkLst>
        </pc:spChg>
      </pc:sldChg>
      <pc:sldChg chg="modSp">
        <pc:chgData name="Benjamin Payne" userId="S::benpayne@umbc.edu::b61ff11c-ba68-49af-b001-f9f234a6aca3" providerId="AD" clId="Web-{F82C0F5E-E78E-6157-4695-E6AC6D13105E}" dt="2019-09-02T18:45:23.795" v="16" actId="20577"/>
        <pc:sldMkLst>
          <pc:docMk/>
          <pc:sldMk cId="64371241" sldId="276"/>
        </pc:sldMkLst>
        <pc:spChg chg="mod">
          <ac:chgData name="Benjamin Payne" userId="S::benpayne@umbc.edu::b61ff11c-ba68-49af-b001-f9f234a6aca3" providerId="AD" clId="Web-{F82C0F5E-E78E-6157-4695-E6AC6D13105E}" dt="2019-09-02T18:45:23.795" v="16" actId="20577"/>
          <ac:spMkLst>
            <pc:docMk/>
            <pc:sldMk cId="64371241" sldId="276"/>
            <ac:spMk id="14" creationId="{D7FA75A8-E1BE-47E0-AAB3-0990B93F6CE9}"/>
          </ac:spMkLst>
        </pc:spChg>
      </pc:sldChg>
      <pc:sldChg chg="del">
        <pc:chgData name="Benjamin Payne" userId="S::benpayne@umbc.edu::b61ff11c-ba68-49af-b001-f9f234a6aca3" providerId="AD" clId="Web-{F82C0F5E-E78E-6157-4695-E6AC6D13105E}" dt="2019-09-02T18:54:14.646" v="21"/>
        <pc:sldMkLst>
          <pc:docMk/>
          <pc:sldMk cId="3473843761" sldId="304"/>
        </pc:sldMkLst>
      </pc:sldChg>
      <pc:sldChg chg="addSp delSp modSp new mod setBg">
        <pc:chgData name="Benjamin Payne" userId="S::benpayne@umbc.edu::b61ff11c-ba68-49af-b001-f9f234a6aca3" providerId="AD" clId="Web-{F82C0F5E-E78E-6157-4695-E6AC6D13105E}" dt="2019-09-02T18:55:36.665" v="48" actId="1076"/>
        <pc:sldMkLst>
          <pc:docMk/>
          <pc:sldMk cId="2447872752" sldId="340"/>
        </pc:sldMkLst>
        <pc:spChg chg="mod ord">
          <ac:chgData name="Benjamin Payne" userId="S::benpayne@umbc.edu::b61ff11c-ba68-49af-b001-f9f234a6aca3" providerId="AD" clId="Web-{F82C0F5E-E78E-6157-4695-E6AC6D13105E}" dt="2019-09-02T18:55:16.883" v="44" actId="20577"/>
          <ac:spMkLst>
            <pc:docMk/>
            <pc:sldMk cId="2447872752" sldId="340"/>
            <ac:spMk id="2" creationId="{E68453A7-7CFC-4D9A-BD4D-D8622FA7A133}"/>
          </ac:spMkLst>
        </pc:spChg>
        <pc:spChg chg="del">
          <ac:chgData name="Benjamin Payne" userId="S::benpayne@umbc.edu::b61ff11c-ba68-49af-b001-f9f234a6aca3" providerId="AD" clId="Web-{F82C0F5E-E78E-6157-4695-E6AC6D13105E}" dt="2019-09-02T18:54:33.834" v="23"/>
          <ac:spMkLst>
            <pc:docMk/>
            <pc:sldMk cId="2447872752" sldId="340"/>
            <ac:spMk id="3" creationId="{C7EDD44E-936B-4750-BED1-929427CE612A}"/>
          </ac:spMkLst>
        </pc:spChg>
        <pc:spChg chg="add mod">
          <ac:chgData name="Benjamin Payne" userId="S::benpayne@umbc.edu::b61ff11c-ba68-49af-b001-f9f234a6aca3" providerId="AD" clId="Web-{F82C0F5E-E78E-6157-4695-E6AC6D13105E}" dt="2019-09-02T18:55:36.665" v="48" actId="1076"/>
          <ac:spMkLst>
            <pc:docMk/>
            <pc:sldMk cId="2447872752" sldId="340"/>
            <ac:spMk id="6" creationId="{8B6120F7-09B0-4069-9A32-A324F29D45B6}"/>
          </ac:spMkLst>
        </pc:spChg>
        <pc:spChg chg="add del">
          <ac:chgData name="Benjamin Payne" userId="S::benpayne@umbc.edu::b61ff11c-ba68-49af-b001-f9f234a6aca3" providerId="AD" clId="Web-{F82C0F5E-E78E-6157-4695-E6AC6D13105E}" dt="2019-09-02T18:55:11.648" v="43"/>
          <ac:spMkLst>
            <pc:docMk/>
            <pc:sldMk cId="2447872752" sldId="340"/>
            <ac:spMk id="9" creationId="{37C89E4B-3C9F-44B9-8B86-D9E3D112D8EC}"/>
          </ac:spMkLst>
        </pc:spChg>
        <pc:picChg chg="add mod ord">
          <ac:chgData name="Benjamin Payne" userId="S::benpayne@umbc.edu::b61ff11c-ba68-49af-b001-f9f234a6aca3" providerId="AD" clId="Web-{F82C0F5E-E78E-6157-4695-E6AC6D13105E}" dt="2019-09-02T18:55:11.648" v="43"/>
          <ac:picMkLst>
            <pc:docMk/>
            <pc:sldMk cId="2447872752" sldId="340"/>
            <ac:picMk id="4" creationId="{9340591F-9466-423D-8386-5841C04FF793}"/>
          </ac:picMkLst>
        </pc:picChg>
        <pc:cxnChg chg="add del">
          <ac:chgData name="Benjamin Payne" userId="S::benpayne@umbc.edu::b61ff11c-ba68-49af-b001-f9f234a6aca3" providerId="AD" clId="Web-{F82C0F5E-E78E-6157-4695-E6AC6D13105E}" dt="2019-09-02T18:55:11.648" v="43"/>
          <ac:cxnSpMkLst>
            <pc:docMk/>
            <pc:sldMk cId="2447872752" sldId="340"/>
            <ac:cxnSpMk id="11" creationId="{AA2EAA10-076F-46BD-8F0F-B9A2FB77A85C}"/>
          </ac:cxnSpMkLst>
        </pc:cxnChg>
        <pc:cxnChg chg="add del">
          <ac:chgData name="Benjamin Payne" userId="S::benpayne@umbc.edu::b61ff11c-ba68-49af-b001-f9f234a6aca3" providerId="AD" clId="Web-{F82C0F5E-E78E-6157-4695-E6AC6D13105E}" dt="2019-09-02T18:55:11.648" v="43"/>
          <ac:cxnSpMkLst>
            <pc:docMk/>
            <pc:sldMk cId="2447872752" sldId="340"/>
            <ac:cxnSpMk id="13" creationId="{D891E407-403B-4764-86C9-33A56D3BCAA3}"/>
          </ac:cxnSpMkLst>
        </pc:cxnChg>
      </pc:sldChg>
    </pc:docChg>
  </pc:docChgLst>
  <pc:docChgLst>
    <pc:chgData name="Benjamin Payne" userId="S::benpayne@umbc.edu::b61ff11c-ba68-49af-b001-f9f234a6aca3" providerId="AD" clId="Web-{E368EE27-CCEF-0489-034C-5FB63572016A}"/>
    <pc:docChg chg="modSld">
      <pc:chgData name="Benjamin Payne" userId="S::benpayne@umbc.edu::b61ff11c-ba68-49af-b001-f9f234a6aca3" providerId="AD" clId="Web-{E368EE27-CCEF-0489-034C-5FB63572016A}" dt="2019-11-25T02:51:52.044" v="14" actId="20577"/>
      <pc:docMkLst>
        <pc:docMk/>
      </pc:docMkLst>
      <pc:sldChg chg="modSp">
        <pc:chgData name="Benjamin Payne" userId="S::benpayne@umbc.edu::b61ff11c-ba68-49af-b001-f9f234a6aca3" providerId="AD" clId="Web-{E368EE27-CCEF-0489-034C-5FB63572016A}" dt="2019-11-25T02:51:50.794" v="12" actId="20577"/>
        <pc:sldMkLst>
          <pc:docMk/>
          <pc:sldMk cId="854704083" sldId="354"/>
        </pc:sldMkLst>
        <pc:spChg chg="mod">
          <ac:chgData name="Benjamin Payne" userId="S::benpayne@umbc.edu::b61ff11c-ba68-49af-b001-f9f234a6aca3" providerId="AD" clId="Web-{E368EE27-CCEF-0489-034C-5FB63572016A}" dt="2019-11-25T02:51:50.794" v="12" actId="20577"/>
          <ac:spMkLst>
            <pc:docMk/>
            <pc:sldMk cId="854704083" sldId="354"/>
            <ac:spMk id="3" creationId="{CFFC152C-D6F6-4B5D-92FA-D251B1031297}"/>
          </ac:spMkLst>
        </pc:spChg>
      </pc:sldChg>
    </pc:docChg>
  </pc:docChgLst>
  <pc:docChgLst>
    <pc:chgData name="Benjamin Payne" userId="S::benpayne@umbc.edu::b61ff11c-ba68-49af-b001-f9f234a6aca3" providerId="AD" clId="Web-{D13E2547-C66F-F146-D87F-07D0D8E204B9}"/>
    <pc:docChg chg="addSld modSld sldOrd">
      <pc:chgData name="Benjamin Payne" userId="S::benpayne@umbc.edu::b61ff11c-ba68-49af-b001-f9f234a6aca3" providerId="AD" clId="Web-{D13E2547-C66F-F146-D87F-07D0D8E204B9}" dt="2019-02-09T21:12:39.073" v="518" actId="20577"/>
      <pc:docMkLst>
        <pc:docMk/>
      </pc:docMkLst>
      <pc:sldChg chg="modSp">
        <pc:chgData name="Benjamin Payne" userId="S::benpayne@umbc.edu::b61ff11c-ba68-49af-b001-f9f234a6aca3" providerId="AD" clId="Web-{D13E2547-C66F-F146-D87F-07D0D8E204B9}" dt="2019-02-09T21:07:31.132" v="255" actId="20577"/>
        <pc:sldMkLst>
          <pc:docMk/>
          <pc:sldMk cId="64371241" sldId="276"/>
        </pc:sldMkLst>
        <pc:spChg chg="mod">
          <ac:chgData name="Benjamin Payne" userId="S::benpayne@umbc.edu::b61ff11c-ba68-49af-b001-f9f234a6aca3" providerId="AD" clId="Web-{D13E2547-C66F-F146-D87F-07D0D8E204B9}" dt="2019-02-09T20:19:44.910" v="12" actId="20577"/>
          <ac:spMkLst>
            <pc:docMk/>
            <pc:sldMk cId="64371241" sldId="276"/>
            <ac:spMk id="13" creationId="{7F90EB33-7BC6-48BC-9F21-7CB7495B6F42}"/>
          </ac:spMkLst>
        </pc:spChg>
        <pc:spChg chg="mod">
          <ac:chgData name="Benjamin Payne" userId="S::benpayne@umbc.edu::b61ff11c-ba68-49af-b001-f9f234a6aca3" providerId="AD" clId="Web-{D13E2547-C66F-F146-D87F-07D0D8E204B9}" dt="2019-02-09T21:07:31.132" v="255" actId="20577"/>
          <ac:spMkLst>
            <pc:docMk/>
            <pc:sldMk cId="64371241" sldId="276"/>
            <ac:spMk id="14" creationId="{D7FA75A8-E1BE-47E0-AAB3-0990B93F6CE9}"/>
          </ac:spMkLst>
        </pc:spChg>
      </pc:sldChg>
      <pc:sldChg chg="addSp modSp">
        <pc:chgData name="Benjamin Payne" userId="S::benpayne@umbc.edu::b61ff11c-ba68-49af-b001-f9f234a6aca3" providerId="AD" clId="Web-{D13E2547-C66F-F146-D87F-07D0D8E204B9}" dt="2019-02-09T21:05:06.443" v="193" actId="20577"/>
        <pc:sldMkLst>
          <pc:docMk/>
          <pc:sldMk cId="1580196590" sldId="294"/>
        </pc:sldMkLst>
        <pc:spChg chg="mod">
          <ac:chgData name="Benjamin Payne" userId="S::benpayne@umbc.edu::b61ff11c-ba68-49af-b001-f9f234a6aca3" providerId="AD" clId="Web-{D13E2547-C66F-F146-D87F-07D0D8E204B9}" dt="2019-02-09T20:57:23.453" v="48" actId="14100"/>
          <ac:spMkLst>
            <pc:docMk/>
            <pc:sldMk cId="1580196590" sldId="294"/>
            <ac:spMk id="2" creationId="{77456C52-6832-490B-99A3-E40BCCAE1232}"/>
          </ac:spMkLst>
        </pc:spChg>
        <pc:spChg chg="mod">
          <ac:chgData name="Benjamin Payne" userId="S::benpayne@umbc.edu::b61ff11c-ba68-49af-b001-f9f234a6aca3" providerId="AD" clId="Web-{D13E2547-C66F-F146-D87F-07D0D8E204B9}" dt="2019-02-09T21:05:06.443" v="193" actId="20577"/>
          <ac:spMkLst>
            <pc:docMk/>
            <pc:sldMk cId="1580196590" sldId="294"/>
            <ac:spMk id="3" creationId="{FA69BA8F-3AD2-4686-AA77-1C953D953632}"/>
          </ac:spMkLst>
        </pc:spChg>
        <pc:spChg chg="add mod">
          <ac:chgData name="Benjamin Payne" userId="S::benpayne@umbc.edu::b61ff11c-ba68-49af-b001-f9f234a6aca3" providerId="AD" clId="Web-{D13E2547-C66F-F146-D87F-07D0D8E204B9}" dt="2019-02-09T21:04:18.473" v="183" actId="1076"/>
          <ac:spMkLst>
            <pc:docMk/>
            <pc:sldMk cId="1580196590" sldId="294"/>
            <ac:spMk id="4" creationId="{208AD8D8-9971-4BEB-A17E-8EC1CF6B8934}"/>
          </ac:spMkLst>
        </pc:spChg>
      </pc:sldChg>
      <pc:sldChg chg="modSp">
        <pc:chgData name="Benjamin Payne" userId="S::benpayne@umbc.edu::b61ff11c-ba68-49af-b001-f9f234a6aca3" providerId="AD" clId="Web-{D13E2547-C66F-F146-D87F-07D0D8E204B9}" dt="2019-02-09T21:10:25.337" v="349" actId="20577"/>
        <pc:sldMkLst>
          <pc:docMk/>
          <pc:sldMk cId="2465427815" sldId="295"/>
        </pc:sldMkLst>
        <pc:spChg chg="mod">
          <ac:chgData name="Benjamin Payne" userId="S::benpayne@umbc.edu::b61ff11c-ba68-49af-b001-f9f234a6aca3" providerId="AD" clId="Web-{D13E2547-C66F-F146-D87F-07D0D8E204B9}" dt="2019-02-09T21:09:36.212" v="308" actId="20577"/>
          <ac:spMkLst>
            <pc:docMk/>
            <pc:sldMk cId="2465427815" sldId="295"/>
            <ac:spMk id="2" creationId="{00FBB5D8-753E-4F56-879F-B09102CF99A1}"/>
          </ac:spMkLst>
        </pc:spChg>
        <pc:spChg chg="mod">
          <ac:chgData name="Benjamin Payne" userId="S::benpayne@umbc.edu::b61ff11c-ba68-49af-b001-f9f234a6aca3" providerId="AD" clId="Web-{D13E2547-C66F-F146-D87F-07D0D8E204B9}" dt="2019-02-09T21:10:25.337" v="349" actId="20577"/>
          <ac:spMkLst>
            <pc:docMk/>
            <pc:sldMk cId="2465427815" sldId="295"/>
            <ac:spMk id="3" creationId="{707EAD76-E031-42D0-8D4F-76149612ED78}"/>
          </ac:spMkLst>
        </pc:spChg>
      </pc:sldChg>
      <pc:sldChg chg="modSp">
        <pc:chgData name="Benjamin Payne" userId="S::benpayne@umbc.edu::b61ff11c-ba68-49af-b001-f9f234a6aca3" providerId="AD" clId="Web-{D13E2547-C66F-F146-D87F-07D0D8E204B9}" dt="2019-02-09T21:09:01.586" v="300" actId="20577"/>
        <pc:sldMkLst>
          <pc:docMk/>
          <pc:sldMk cId="1337870686" sldId="297"/>
        </pc:sldMkLst>
        <pc:spChg chg="mod">
          <ac:chgData name="Benjamin Payne" userId="S::benpayne@umbc.edu::b61ff11c-ba68-49af-b001-f9f234a6aca3" providerId="AD" clId="Web-{D13E2547-C66F-F146-D87F-07D0D8E204B9}" dt="2019-02-09T21:09:01.586" v="300" actId="20577"/>
          <ac:spMkLst>
            <pc:docMk/>
            <pc:sldMk cId="1337870686" sldId="297"/>
            <ac:spMk id="3" creationId="{D2DB7D72-B3AD-4BBC-899D-91088F66DA66}"/>
          </ac:spMkLst>
        </pc:spChg>
      </pc:sldChg>
      <pc:sldChg chg="modSp">
        <pc:chgData name="Benjamin Payne" userId="S::benpayne@umbc.edu::b61ff11c-ba68-49af-b001-f9f234a6aca3" providerId="AD" clId="Web-{D13E2547-C66F-F146-D87F-07D0D8E204B9}" dt="2019-02-09T20:31:18.856" v="15" actId="20577"/>
        <pc:sldMkLst>
          <pc:docMk/>
          <pc:sldMk cId="372801019" sldId="299"/>
        </pc:sldMkLst>
        <pc:spChg chg="mod">
          <ac:chgData name="Benjamin Payne" userId="S::benpayne@umbc.edu::b61ff11c-ba68-49af-b001-f9f234a6aca3" providerId="AD" clId="Web-{D13E2547-C66F-F146-D87F-07D0D8E204B9}" dt="2019-02-09T20:31:18.856" v="15" actId="20577"/>
          <ac:spMkLst>
            <pc:docMk/>
            <pc:sldMk cId="372801019" sldId="299"/>
            <ac:spMk id="3" creationId="{DA8391E4-2D0A-4E39-B19B-52E8C4ED4AA4}"/>
          </ac:spMkLst>
        </pc:spChg>
      </pc:sldChg>
      <pc:sldChg chg="modSp">
        <pc:chgData name="Benjamin Payne" userId="S::benpayne@umbc.edu::b61ff11c-ba68-49af-b001-f9f234a6aca3" providerId="AD" clId="Web-{D13E2547-C66F-F146-D87F-07D0D8E204B9}" dt="2019-02-09T21:06:17.803" v="220" actId="20577"/>
        <pc:sldMkLst>
          <pc:docMk/>
          <pc:sldMk cId="2069840238" sldId="309"/>
        </pc:sldMkLst>
        <pc:spChg chg="mod">
          <ac:chgData name="Benjamin Payne" userId="S::benpayne@umbc.edu::b61ff11c-ba68-49af-b001-f9f234a6aca3" providerId="AD" clId="Web-{D13E2547-C66F-F146-D87F-07D0D8E204B9}" dt="2019-02-09T21:06:17.803" v="220" actId="20577"/>
          <ac:spMkLst>
            <pc:docMk/>
            <pc:sldMk cId="2069840238" sldId="309"/>
            <ac:spMk id="3" creationId="{B5C23F75-EDEF-41EC-BC3E-9335A459C1D8}"/>
          </ac:spMkLst>
        </pc:spChg>
      </pc:sldChg>
      <pc:sldChg chg="modSp">
        <pc:chgData name="Benjamin Payne" userId="S::benpayne@umbc.edu::b61ff11c-ba68-49af-b001-f9f234a6aca3" providerId="AD" clId="Web-{D13E2547-C66F-F146-D87F-07D0D8E204B9}" dt="2019-02-09T21:08:21.492" v="285" actId="20577"/>
        <pc:sldMkLst>
          <pc:docMk/>
          <pc:sldMk cId="458231178" sldId="310"/>
        </pc:sldMkLst>
        <pc:spChg chg="mod">
          <ac:chgData name="Benjamin Payne" userId="S::benpayne@umbc.edu::b61ff11c-ba68-49af-b001-f9f234a6aca3" providerId="AD" clId="Web-{D13E2547-C66F-F146-D87F-07D0D8E204B9}" dt="2019-02-09T21:08:21.492" v="285" actId="20577"/>
          <ac:spMkLst>
            <pc:docMk/>
            <pc:sldMk cId="458231178" sldId="310"/>
            <ac:spMk id="3" creationId="{FCE5B7E6-453F-46B1-93CB-9FFC9CEA7F6B}"/>
          </ac:spMkLst>
        </pc:spChg>
      </pc:sldChg>
      <pc:sldChg chg="modSp">
        <pc:chgData name="Benjamin Payne" userId="S::benpayne@umbc.edu::b61ff11c-ba68-49af-b001-f9f234a6aca3" providerId="AD" clId="Web-{D13E2547-C66F-F146-D87F-07D0D8E204B9}" dt="2019-02-09T21:08:33.320" v="290" actId="20577"/>
        <pc:sldMkLst>
          <pc:docMk/>
          <pc:sldMk cId="288295129" sldId="311"/>
        </pc:sldMkLst>
        <pc:spChg chg="mod">
          <ac:chgData name="Benjamin Payne" userId="S::benpayne@umbc.edu::b61ff11c-ba68-49af-b001-f9f234a6aca3" providerId="AD" clId="Web-{D13E2547-C66F-F146-D87F-07D0D8E204B9}" dt="2019-02-09T21:08:33.320" v="290" actId="20577"/>
          <ac:spMkLst>
            <pc:docMk/>
            <pc:sldMk cId="288295129" sldId="311"/>
            <ac:spMk id="3" creationId="{80FC4789-87AD-4888-AB74-A6BD4755A9B1}"/>
          </ac:spMkLst>
        </pc:spChg>
      </pc:sldChg>
      <pc:sldChg chg="modSp">
        <pc:chgData name="Benjamin Payne" userId="S::benpayne@umbc.edu::b61ff11c-ba68-49af-b001-f9f234a6aca3" providerId="AD" clId="Web-{D13E2547-C66F-F146-D87F-07D0D8E204B9}" dt="2019-02-09T21:08:51.449" v="295" actId="20577"/>
        <pc:sldMkLst>
          <pc:docMk/>
          <pc:sldMk cId="4076020701" sldId="314"/>
        </pc:sldMkLst>
        <pc:spChg chg="mod">
          <ac:chgData name="Benjamin Payne" userId="S::benpayne@umbc.edu::b61ff11c-ba68-49af-b001-f9f234a6aca3" providerId="AD" clId="Web-{D13E2547-C66F-F146-D87F-07D0D8E204B9}" dt="2019-02-09T21:08:51.449" v="295" actId="20577"/>
          <ac:spMkLst>
            <pc:docMk/>
            <pc:sldMk cId="4076020701" sldId="314"/>
            <ac:spMk id="3" creationId="{7D2321B3-298E-49F5-AA9D-4732E9218508}"/>
          </ac:spMkLst>
        </pc:spChg>
      </pc:sldChg>
      <pc:sldChg chg="modSp">
        <pc:chgData name="Benjamin Payne" userId="S::benpayne@umbc.edu::b61ff11c-ba68-49af-b001-f9f234a6aca3" providerId="AD" clId="Web-{D13E2547-C66F-F146-D87F-07D0D8E204B9}" dt="2019-02-09T21:07:00.725" v="245" actId="20577"/>
        <pc:sldMkLst>
          <pc:docMk/>
          <pc:sldMk cId="182303527" sldId="315"/>
        </pc:sldMkLst>
        <pc:spChg chg="mod">
          <ac:chgData name="Benjamin Payne" userId="S::benpayne@umbc.edu::b61ff11c-ba68-49af-b001-f9f234a6aca3" providerId="AD" clId="Web-{D13E2547-C66F-F146-D87F-07D0D8E204B9}" dt="2019-02-09T21:07:00.725" v="245" actId="20577"/>
          <ac:spMkLst>
            <pc:docMk/>
            <pc:sldMk cId="182303527" sldId="315"/>
            <ac:spMk id="3" creationId="{37B4CFBB-A46B-4159-B4C9-FF834938CF9D}"/>
          </ac:spMkLst>
        </pc:spChg>
      </pc:sldChg>
      <pc:sldChg chg="modSp">
        <pc:chgData name="Benjamin Payne" userId="S::benpayne@umbc.edu::b61ff11c-ba68-49af-b001-f9f234a6aca3" providerId="AD" clId="Web-{D13E2547-C66F-F146-D87F-07D0D8E204B9}" dt="2019-02-09T21:06:30.616" v="231" actId="20577"/>
        <pc:sldMkLst>
          <pc:docMk/>
          <pc:sldMk cId="4023447372" sldId="316"/>
        </pc:sldMkLst>
        <pc:spChg chg="mod">
          <ac:chgData name="Benjamin Payne" userId="S::benpayne@umbc.edu::b61ff11c-ba68-49af-b001-f9f234a6aca3" providerId="AD" clId="Web-{D13E2547-C66F-F146-D87F-07D0D8E204B9}" dt="2019-02-09T21:06:30.616" v="231" actId="20577"/>
          <ac:spMkLst>
            <pc:docMk/>
            <pc:sldMk cId="4023447372" sldId="316"/>
            <ac:spMk id="3" creationId="{2ABAAE64-CC5F-4299-8040-D78B35503403}"/>
          </ac:spMkLst>
        </pc:spChg>
      </pc:sldChg>
      <pc:sldChg chg="modSp">
        <pc:chgData name="Benjamin Payne" userId="S::benpayne@umbc.edu::b61ff11c-ba68-49af-b001-f9f234a6aca3" providerId="AD" clId="Web-{D13E2547-C66F-F146-D87F-07D0D8E204B9}" dt="2019-02-09T21:07:50.726" v="271" actId="20577"/>
        <pc:sldMkLst>
          <pc:docMk/>
          <pc:sldMk cId="3329078120" sldId="323"/>
        </pc:sldMkLst>
        <pc:spChg chg="mod">
          <ac:chgData name="Benjamin Payne" userId="S::benpayne@umbc.edu::b61ff11c-ba68-49af-b001-f9f234a6aca3" providerId="AD" clId="Web-{D13E2547-C66F-F146-D87F-07D0D8E204B9}" dt="2019-02-09T21:07:50.726" v="271" actId="20577"/>
          <ac:spMkLst>
            <pc:docMk/>
            <pc:sldMk cId="3329078120" sldId="323"/>
            <ac:spMk id="3" creationId="{9681A6CB-DFC4-4B56-9CA2-4C57C1F8AE23}"/>
          </ac:spMkLst>
        </pc:spChg>
      </pc:sldChg>
      <pc:sldChg chg="modSp">
        <pc:chgData name="Benjamin Payne" userId="S::benpayne@umbc.edu::b61ff11c-ba68-49af-b001-f9f234a6aca3" providerId="AD" clId="Web-{D13E2547-C66F-F146-D87F-07D0D8E204B9}" dt="2019-02-09T21:08:14.507" v="281" actId="20577"/>
        <pc:sldMkLst>
          <pc:docMk/>
          <pc:sldMk cId="1361181325" sldId="324"/>
        </pc:sldMkLst>
        <pc:spChg chg="mod">
          <ac:chgData name="Benjamin Payne" userId="S::benpayne@umbc.edu::b61ff11c-ba68-49af-b001-f9f234a6aca3" providerId="AD" clId="Web-{D13E2547-C66F-F146-D87F-07D0D8E204B9}" dt="2019-02-09T21:08:14.507" v="281" actId="20577"/>
          <ac:spMkLst>
            <pc:docMk/>
            <pc:sldMk cId="1361181325" sldId="324"/>
            <ac:spMk id="3" creationId="{84822A98-D700-4F4A-A6A0-A20C63B901CE}"/>
          </ac:spMkLst>
        </pc:spChg>
      </pc:sldChg>
      <pc:sldChg chg="modSp">
        <pc:chgData name="Benjamin Payne" userId="S::benpayne@umbc.edu::b61ff11c-ba68-49af-b001-f9f234a6aca3" providerId="AD" clId="Web-{D13E2547-C66F-F146-D87F-07D0D8E204B9}" dt="2019-02-09T21:00:17.955" v="83" actId="20577"/>
        <pc:sldMkLst>
          <pc:docMk/>
          <pc:sldMk cId="621615705" sldId="330"/>
        </pc:sldMkLst>
        <pc:spChg chg="mod">
          <ac:chgData name="Benjamin Payne" userId="S::benpayne@umbc.edu::b61ff11c-ba68-49af-b001-f9f234a6aca3" providerId="AD" clId="Web-{D13E2547-C66F-F146-D87F-07D0D8E204B9}" dt="2019-02-09T21:00:17.955" v="83" actId="20577"/>
          <ac:spMkLst>
            <pc:docMk/>
            <pc:sldMk cId="621615705" sldId="330"/>
            <ac:spMk id="3" creationId="{21C48642-230A-4EE2-8D82-F736943F2FCD}"/>
          </ac:spMkLst>
        </pc:spChg>
      </pc:sldChg>
      <pc:sldChg chg="modSp">
        <pc:chgData name="Benjamin Payne" userId="S::benpayne@umbc.edu::b61ff11c-ba68-49af-b001-f9f234a6aca3" providerId="AD" clId="Web-{D13E2547-C66F-F146-D87F-07D0D8E204B9}" dt="2019-02-09T21:01:00.877" v="98" actId="14100"/>
        <pc:sldMkLst>
          <pc:docMk/>
          <pc:sldMk cId="1851111078" sldId="331"/>
        </pc:sldMkLst>
        <pc:spChg chg="mod">
          <ac:chgData name="Benjamin Payne" userId="S::benpayne@umbc.edu::b61ff11c-ba68-49af-b001-f9f234a6aca3" providerId="AD" clId="Web-{D13E2547-C66F-F146-D87F-07D0D8E204B9}" dt="2019-02-09T21:01:00.877" v="98" actId="14100"/>
          <ac:spMkLst>
            <pc:docMk/>
            <pc:sldMk cId="1851111078" sldId="331"/>
            <ac:spMk id="2" creationId="{6488C0FB-66E8-4A05-BD71-D6047D17C0B1}"/>
          </ac:spMkLst>
        </pc:spChg>
        <pc:spChg chg="mod">
          <ac:chgData name="Benjamin Payne" userId="S::benpayne@umbc.edu::b61ff11c-ba68-49af-b001-f9f234a6aca3" providerId="AD" clId="Web-{D13E2547-C66F-F146-D87F-07D0D8E204B9}" dt="2019-02-09T21:00:50.690" v="95" actId="20577"/>
          <ac:spMkLst>
            <pc:docMk/>
            <pc:sldMk cId="1851111078" sldId="331"/>
            <ac:spMk id="3" creationId="{0ED653E6-5E8B-4E46-8951-BFD5D8EBC04D}"/>
          </ac:spMkLst>
        </pc:spChg>
      </pc:sldChg>
      <pc:sldChg chg="modSp add ord replId">
        <pc:chgData name="Benjamin Payne" userId="S::benpayne@umbc.edu::b61ff11c-ba68-49af-b001-f9f234a6aca3" providerId="AD" clId="Web-{D13E2547-C66F-F146-D87F-07D0D8E204B9}" dt="2019-02-09T21:06:09.615" v="212" actId="20577"/>
        <pc:sldMkLst>
          <pc:docMk/>
          <pc:sldMk cId="2097985808" sldId="335"/>
        </pc:sldMkLst>
        <pc:spChg chg="mod">
          <ac:chgData name="Benjamin Payne" userId="S::benpayne@umbc.edu::b61ff11c-ba68-49af-b001-f9f234a6aca3" providerId="AD" clId="Web-{D13E2547-C66F-F146-D87F-07D0D8E204B9}" dt="2019-02-09T21:06:09.615" v="212" actId="20577"/>
          <ac:spMkLst>
            <pc:docMk/>
            <pc:sldMk cId="2097985808" sldId="335"/>
            <ac:spMk id="3" creationId="{2ABAAE64-CC5F-4299-8040-D78B35503403}"/>
          </ac:spMkLst>
        </pc:spChg>
      </pc:sldChg>
      <pc:sldChg chg="modSp new">
        <pc:chgData name="Benjamin Payne" userId="S::benpayne@umbc.edu::b61ff11c-ba68-49af-b001-f9f234a6aca3" providerId="AD" clId="Web-{D13E2547-C66F-F146-D87F-07D0D8E204B9}" dt="2019-02-09T21:12:39.073" v="517" actId="20577"/>
        <pc:sldMkLst>
          <pc:docMk/>
          <pc:sldMk cId="2629475222" sldId="336"/>
        </pc:sldMkLst>
        <pc:spChg chg="mod">
          <ac:chgData name="Benjamin Payne" userId="S::benpayne@umbc.edu::b61ff11c-ba68-49af-b001-f9f234a6aca3" providerId="AD" clId="Web-{D13E2547-C66F-F146-D87F-07D0D8E204B9}" dt="2019-02-09T21:10:42.306" v="360" actId="20577"/>
          <ac:spMkLst>
            <pc:docMk/>
            <pc:sldMk cId="2629475222" sldId="336"/>
            <ac:spMk id="2" creationId="{B0036D76-7465-4BC9-BAF2-CBC46A877716}"/>
          </ac:spMkLst>
        </pc:spChg>
        <pc:spChg chg="mod">
          <ac:chgData name="Benjamin Payne" userId="S::benpayne@umbc.edu::b61ff11c-ba68-49af-b001-f9f234a6aca3" providerId="AD" clId="Web-{D13E2547-C66F-F146-D87F-07D0D8E204B9}" dt="2019-02-09T21:12:39.073" v="517" actId="20577"/>
          <ac:spMkLst>
            <pc:docMk/>
            <pc:sldMk cId="2629475222" sldId="336"/>
            <ac:spMk id="3" creationId="{217266FE-77DF-4186-85B0-FB23C09C6BDC}"/>
          </ac:spMkLst>
        </pc:spChg>
      </pc:sldChg>
    </pc:docChg>
  </pc:docChgLst>
  <pc:docChgLst>
    <pc:chgData name="Benjamin Payne" userId="S::benpayne@umbc.edu::b61ff11c-ba68-49af-b001-f9f234a6aca3" providerId="AD" clId="Web-{A691F799-3110-CE89-C556-643E8F75FA6F}"/>
    <pc:docChg chg="addSld modSld">
      <pc:chgData name="Benjamin Payne" userId="S::benpayne@umbc.edu::b61ff11c-ba68-49af-b001-f9f234a6aca3" providerId="AD" clId="Web-{A691F799-3110-CE89-C556-643E8F75FA6F}" dt="2018-10-01T00:13:29.329" v="48" actId="20577"/>
      <pc:docMkLst>
        <pc:docMk/>
      </pc:docMkLst>
      <pc:sldChg chg="modSp new">
        <pc:chgData name="Benjamin Payne" userId="S::benpayne@umbc.edu::b61ff11c-ba68-49af-b001-f9f234a6aca3" providerId="AD" clId="Web-{A691F799-3110-CE89-C556-643E8F75FA6F}" dt="2018-10-01T00:13:29.329" v="47" actId="20577"/>
        <pc:sldMkLst>
          <pc:docMk/>
          <pc:sldMk cId="861039785" sldId="303"/>
        </pc:sldMkLst>
        <pc:spChg chg="mod">
          <ac:chgData name="Benjamin Payne" userId="S::benpayne@umbc.edu::b61ff11c-ba68-49af-b001-f9f234a6aca3" providerId="AD" clId="Web-{A691F799-3110-CE89-C556-643E8F75FA6F}" dt="2018-10-01T00:07:35.073" v="13" actId="20577"/>
          <ac:spMkLst>
            <pc:docMk/>
            <pc:sldMk cId="861039785" sldId="303"/>
            <ac:spMk id="2" creationId="{BC12D007-D591-435A-AEC7-5060B77D033D}"/>
          </ac:spMkLst>
        </pc:spChg>
        <pc:spChg chg="mod">
          <ac:chgData name="Benjamin Payne" userId="S::benpayne@umbc.edu::b61ff11c-ba68-49af-b001-f9f234a6aca3" providerId="AD" clId="Web-{A691F799-3110-CE89-C556-643E8F75FA6F}" dt="2018-10-01T00:13:29.329" v="47" actId="20577"/>
          <ac:spMkLst>
            <pc:docMk/>
            <pc:sldMk cId="861039785" sldId="303"/>
            <ac:spMk id="3" creationId="{71D2A4E3-DA0D-4659-9D94-E4C6E3E2E7CB}"/>
          </ac:spMkLst>
        </pc:spChg>
      </pc:sldChg>
    </pc:docChg>
  </pc:docChgLst>
  <pc:docChgLst>
    <pc:chgData name="Benjamin Payne" userId="S::benpayne@umbc.edu::b61ff11c-ba68-49af-b001-f9f234a6aca3" providerId="AD" clId="Web-{816779F9-424F-B1EA-1534-06E47977CC71}"/>
    <pc:docChg chg="modSld">
      <pc:chgData name="Benjamin Payne" userId="S::benpayne@umbc.edu::b61ff11c-ba68-49af-b001-f9f234a6aca3" providerId="AD" clId="Web-{816779F9-424F-B1EA-1534-06E47977CC71}" dt="2018-10-02T00:32:27.309" v="64" actId="1076"/>
      <pc:docMkLst>
        <pc:docMk/>
      </pc:docMkLst>
      <pc:sldChg chg="addSp modSp">
        <pc:chgData name="Benjamin Payne" userId="S::benpayne@umbc.edu::b61ff11c-ba68-49af-b001-f9f234a6aca3" providerId="AD" clId="Web-{816779F9-424F-B1EA-1534-06E47977CC71}" dt="2018-10-02T00:32:27.309" v="64" actId="1076"/>
        <pc:sldMkLst>
          <pc:docMk/>
          <pc:sldMk cId="1833756348" sldId="300"/>
        </pc:sldMkLst>
        <pc:spChg chg="mod">
          <ac:chgData name="Benjamin Payne" userId="S::benpayne@umbc.edu::b61ff11c-ba68-49af-b001-f9f234a6aca3" providerId="AD" clId="Web-{816779F9-424F-B1EA-1534-06E47977CC71}" dt="2018-10-02T00:31:46.184" v="26" actId="20577"/>
          <ac:spMkLst>
            <pc:docMk/>
            <pc:sldMk cId="1833756348" sldId="300"/>
            <ac:spMk id="3" creationId="{64E54A01-EAAA-412F-AED4-8BAE36BAFEE9}"/>
          </ac:spMkLst>
        </pc:spChg>
        <pc:spChg chg="add mod">
          <ac:chgData name="Benjamin Payne" userId="S::benpayne@umbc.edu::b61ff11c-ba68-49af-b001-f9f234a6aca3" providerId="AD" clId="Web-{816779F9-424F-B1EA-1534-06E47977CC71}" dt="2018-10-02T00:32:27.309" v="64" actId="1076"/>
          <ac:spMkLst>
            <pc:docMk/>
            <pc:sldMk cId="1833756348" sldId="300"/>
            <ac:spMk id="4" creationId="{875CA485-87C4-47C4-AE5E-84E18CE0FEED}"/>
          </ac:spMkLst>
        </pc:spChg>
      </pc:sldChg>
    </pc:docChg>
  </pc:docChgLst>
  <pc:docChgLst>
    <pc:chgData name="Benjamin Payne" userId="S::benpayne@umbc.edu::b61ff11c-ba68-49af-b001-f9f234a6aca3" providerId="AD" clId="Web-{A30D16D1-D462-5C29-7F7E-C2C0B31EDA48}"/>
    <pc:docChg chg="modSld">
      <pc:chgData name="Benjamin Payne" userId="S::benpayne@umbc.edu::b61ff11c-ba68-49af-b001-f9f234a6aca3" providerId="AD" clId="Web-{A30D16D1-D462-5C29-7F7E-C2C0B31EDA48}" dt="2019-02-18T23:01:39.815" v="27"/>
      <pc:docMkLst>
        <pc:docMk/>
      </pc:docMkLst>
      <pc:sldChg chg="modNotes">
        <pc:chgData name="Benjamin Payne" userId="S::benpayne@umbc.edu::b61ff11c-ba68-49af-b001-f9f234a6aca3" providerId="AD" clId="Web-{A30D16D1-D462-5C29-7F7E-C2C0B31EDA48}" dt="2019-02-18T23:01:39.815" v="27"/>
        <pc:sldMkLst>
          <pc:docMk/>
          <pc:sldMk cId="493460726" sldId="318"/>
        </pc:sldMkLst>
      </pc:sldChg>
      <pc:sldChg chg="modNotes">
        <pc:chgData name="Benjamin Payne" userId="S::benpayne@umbc.edu::b61ff11c-ba68-49af-b001-f9f234a6aca3" providerId="AD" clId="Web-{A30D16D1-D462-5C29-7F7E-C2C0B31EDA48}" dt="2019-02-18T22:58:37.798" v="11"/>
        <pc:sldMkLst>
          <pc:docMk/>
          <pc:sldMk cId="4083283560" sldId="319"/>
        </pc:sldMkLst>
      </pc:sldChg>
    </pc:docChg>
  </pc:docChgLst>
  <pc:docChgLst>
    <pc:chgData name="Benjamin Payne" userId="S::benpayne@umbc.edu::b61ff11c-ba68-49af-b001-f9f234a6aca3" providerId="AD" clId="Web-{F03ED2E0-2F76-EE1B-1BF2-9C33D07FAAE9}"/>
    <pc:docChg chg="modSld">
      <pc:chgData name="Benjamin Payne" userId="S::benpayne@umbc.edu::b61ff11c-ba68-49af-b001-f9f234a6aca3" providerId="AD" clId="Web-{F03ED2E0-2F76-EE1B-1BF2-9C33D07FAAE9}" dt="2019-09-18T01:48:51.816" v="35" actId="20577"/>
      <pc:docMkLst>
        <pc:docMk/>
      </pc:docMkLst>
      <pc:sldChg chg="modSp">
        <pc:chgData name="Benjamin Payne" userId="S::benpayne@umbc.edu::b61ff11c-ba68-49af-b001-f9f234a6aca3" providerId="AD" clId="Web-{F03ED2E0-2F76-EE1B-1BF2-9C33D07FAAE9}" dt="2019-09-18T01:48:51.816" v="35" actId="20577"/>
        <pc:sldMkLst>
          <pc:docMk/>
          <pc:sldMk cId="1580196590" sldId="294"/>
        </pc:sldMkLst>
        <pc:spChg chg="mod">
          <ac:chgData name="Benjamin Payne" userId="S::benpayne@umbc.edu::b61ff11c-ba68-49af-b001-f9f234a6aca3" providerId="AD" clId="Web-{F03ED2E0-2F76-EE1B-1BF2-9C33D07FAAE9}" dt="2019-09-18T01:48:51.816" v="35" actId="20577"/>
          <ac:spMkLst>
            <pc:docMk/>
            <pc:sldMk cId="1580196590" sldId="294"/>
            <ac:spMk id="3" creationId="{FA69BA8F-3AD2-4686-AA77-1C953D953632}"/>
          </ac:spMkLst>
        </pc:spChg>
      </pc:sldChg>
    </pc:docChg>
  </pc:docChgLst>
  <pc:docChgLst>
    <pc:chgData name="Benjamin Payne" userId="S::benpayne@umbc.edu::b61ff11c-ba68-49af-b001-f9f234a6aca3" providerId="AD" clId="Web-{C78C301E-6FAE-0174-4EAD-726E2E0A8472}"/>
    <pc:docChg chg="delSld modSld sldOrd">
      <pc:chgData name="Benjamin Payne" userId="S::benpayne@umbc.edu::b61ff11c-ba68-49af-b001-f9f234a6aca3" providerId="AD" clId="Web-{C78C301E-6FAE-0174-4EAD-726E2E0A8472}" dt="2018-09-29T00:57:56.259" v="10" actId="1076"/>
      <pc:docMkLst>
        <pc:docMk/>
      </pc:docMkLst>
      <pc:sldChg chg="addSp modSp">
        <pc:chgData name="Benjamin Payne" userId="S::benpayne@umbc.edu::b61ff11c-ba68-49af-b001-f9f234a6aca3" providerId="AD" clId="Web-{C78C301E-6FAE-0174-4EAD-726E2E0A8472}" dt="2018-09-29T00:57:56.259" v="10" actId="1076"/>
        <pc:sldMkLst>
          <pc:docMk/>
          <pc:sldMk cId="109857222" sldId="256"/>
        </pc:sldMkLst>
        <pc:spChg chg="mod">
          <ac:chgData name="Benjamin Payne" userId="S::benpayne@umbc.edu::b61ff11c-ba68-49af-b001-f9f234a6aca3" providerId="AD" clId="Web-{C78C301E-6FAE-0174-4EAD-726E2E0A8472}" dt="2018-09-29T00:57:56.259" v="9" actId="1076"/>
          <ac:spMkLst>
            <pc:docMk/>
            <pc:sldMk cId="109857222" sldId="256"/>
            <ac:spMk id="2" creationId="{00000000-0000-0000-0000-000000000000}"/>
          </ac:spMkLst>
        </pc:spChg>
        <pc:spChg chg="mod">
          <ac:chgData name="Benjamin Payne" userId="S::benpayne@umbc.edu::b61ff11c-ba68-49af-b001-f9f234a6aca3" providerId="AD" clId="Web-{C78C301E-6FAE-0174-4EAD-726E2E0A8472}" dt="2018-09-29T00:57:56.259" v="10" actId="1076"/>
          <ac:spMkLst>
            <pc:docMk/>
            <pc:sldMk cId="109857222" sldId="256"/>
            <ac:spMk id="3" creationId="{00000000-0000-0000-0000-000000000000}"/>
          </ac:spMkLst>
        </pc:spChg>
        <pc:picChg chg="add mod">
          <ac:chgData name="Benjamin Payne" userId="S::benpayne@umbc.edu::b61ff11c-ba68-49af-b001-f9f234a6aca3" providerId="AD" clId="Web-{C78C301E-6FAE-0174-4EAD-726E2E0A8472}" dt="2018-09-29T00:57:37.556" v="8" actId="1076"/>
          <ac:picMkLst>
            <pc:docMk/>
            <pc:sldMk cId="109857222" sldId="256"/>
            <ac:picMk id="4" creationId="{87AE970E-EB2C-4EF7-B0EC-00159F4C0ED6}"/>
          </ac:picMkLst>
        </pc:picChg>
      </pc:sldChg>
      <pc:sldChg chg="ord">
        <pc:chgData name="Benjamin Payne" userId="S::benpayne@umbc.edu::b61ff11c-ba68-49af-b001-f9f234a6aca3" providerId="AD" clId="Web-{C78C301E-6FAE-0174-4EAD-726E2E0A8472}" dt="2018-09-29T00:52:56.186" v="1"/>
        <pc:sldMkLst>
          <pc:docMk/>
          <pc:sldMk cId="3703448408" sldId="259"/>
        </pc:sldMkLst>
      </pc:sldChg>
      <pc:sldChg chg="ord">
        <pc:chgData name="Benjamin Payne" userId="S::benpayne@umbc.edu::b61ff11c-ba68-49af-b001-f9f234a6aca3" providerId="AD" clId="Web-{C78C301E-6FAE-0174-4EAD-726E2E0A8472}" dt="2018-09-29T00:53:01.827" v="2"/>
        <pc:sldMkLst>
          <pc:docMk/>
          <pc:sldMk cId="2401395607" sldId="260"/>
        </pc:sldMkLst>
      </pc:sldChg>
      <pc:sldChg chg="ord">
        <pc:chgData name="Benjamin Payne" userId="S::benpayne@umbc.edu::b61ff11c-ba68-49af-b001-f9f234a6aca3" providerId="AD" clId="Web-{C78C301E-6FAE-0174-4EAD-726E2E0A8472}" dt="2018-09-29T00:53:08.108" v="3"/>
        <pc:sldMkLst>
          <pc:docMk/>
          <pc:sldMk cId="1269983013" sldId="271"/>
        </pc:sldMkLst>
      </pc:sldChg>
      <pc:sldChg chg="del">
        <pc:chgData name="Benjamin Payne" userId="S::benpayne@umbc.edu::b61ff11c-ba68-49af-b001-f9f234a6aca3" providerId="AD" clId="Web-{C78C301E-6FAE-0174-4EAD-726E2E0A8472}" dt="2018-09-29T00:52:42.733" v="0"/>
        <pc:sldMkLst>
          <pc:docMk/>
          <pc:sldMk cId="32254545" sldId="272"/>
        </pc:sldMkLst>
      </pc:sldChg>
    </pc:docChg>
  </pc:docChgLst>
  <pc:docChgLst>
    <pc:chgData name="Benjamin Payne" userId="S::benpayne@umbc.edu::b61ff11c-ba68-49af-b001-f9f234a6aca3" providerId="AD" clId="Web-{9AB97FBB-A68E-8CF2-2261-7CC7653DFB5C}"/>
    <pc:docChg chg="addSld modSld">
      <pc:chgData name="Benjamin Payne" userId="S::benpayne@umbc.edu::b61ff11c-ba68-49af-b001-f9f234a6aca3" providerId="AD" clId="Web-{9AB97FBB-A68E-8CF2-2261-7CC7653DFB5C}" dt="2018-09-30T18:30:37.506" v="461" actId="20577"/>
      <pc:docMkLst>
        <pc:docMk/>
      </pc:docMkLst>
      <pc:sldChg chg="modSp">
        <pc:chgData name="Benjamin Payne" userId="S::benpayne@umbc.edu::b61ff11c-ba68-49af-b001-f9f234a6aca3" providerId="AD" clId="Web-{9AB97FBB-A68E-8CF2-2261-7CC7653DFB5C}" dt="2018-09-30T18:18:42.966" v="9" actId="20577"/>
        <pc:sldMkLst>
          <pc:docMk/>
          <pc:sldMk cId="64371241" sldId="276"/>
        </pc:sldMkLst>
        <pc:spChg chg="mod">
          <ac:chgData name="Benjamin Payne" userId="S::benpayne@umbc.edu::b61ff11c-ba68-49af-b001-f9f234a6aca3" providerId="AD" clId="Web-{9AB97FBB-A68E-8CF2-2261-7CC7653DFB5C}" dt="2018-09-30T18:18:42.966" v="9" actId="20577"/>
          <ac:spMkLst>
            <pc:docMk/>
            <pc:sldMk cId="64371241" sldId="276"/>
            <ac:spMk id="13" creationId="{7F90EB33-7BC6-48BC-9F21-7CB7495B6F42}"/>
          </ac:spMkLst>
        </pc:spChg>
      </pc:sldChg>
      <pc:sldChg chg="modSp">
        <pc:chgData name="Benjamin Payne" userId="S::benpayne@umbc.edu::b61ff11c-ba68-49af-b001-f9f234a6aca3" providerId="AD" clId="Web-{9AB97FBB-A68E-8CF2-2261-7CC7653DFB5C}" dt="2018-09-30T18:28:21.707" v="356" actId="20577"/>
        <pc:sldMkLst>
          <pc:docMk/>
          <pc:sldMk cId="1149698179" sldId="277"/>
        </pc:sldMkLst>
        <pc:spChg chg="mod">
          <ac:chgData name="Benjamin Payne" userId="S::benpayne@umbc.edu::b61ff11c-ba68-49af-b001-f9f234a6aca3" providerId="AD" clId="Web-{9AB97FBB-A68E-8CF2-2261-7CC7653DFB5C}" dt="2018-09-30T18:28:21.707" v="356" actId="20577"/>
          <ac:spMkLst>
            <pc:docMk/>
            <pc:sldMk cId="1149698179" sldId="277"/>
            <ac:spMk id="3" creationId="{A477CE80-A517-4ED0-8A4E-B15BA20A8D63}"/>
          </ac:spMkLst>
        </pc:spChg>
      </pc:sldChg>
      <pc:sldChg chg="modSp">
        <pc:chgData name="Benjamin Payne" userId="S::benpayne@umbc.edu::b61ff11c-ba68-49af-b001-f9f234a6aca3" providerId="AD" clId="Web-{9AB97FBB-A68E-8CF2-2261-7CC7653DFB5C}" dt="2018-09-30T18:30:37.506" v="460" actId="20577"/>
        <pc:sldMkLst>
          <pc:docMk/>
          <pc:sldMk cId="733260461" sldId="286"/>
        </pc:sldMkLst>
        <pc:spChg chg="mod">
          <ac:chgData name="Benjamin Payne" userId="S::benpayne@umbc.edu::b61ff11c-ba68-49af-b001-f9f234a6aca3" providerId="AD" clId="Web-{9AB97FBB-A68E-8CF2-2261-7CC7653DFB5C}" dt="2018-09-30T18:30:37.506" v="460" actId="20577"/>
          <ac:spMkLst>
            <pc:docMk/>
            <pc:sldMk cId="733260461" sldId="286"/>
            <ac:spMk id="6" creationId="{0963C07A-1D6E-4D29-9B97-55B607DD16DE}"/>
          </ac:spMkLst>
        </pc:spChg>
      </pc:sldChg>
      <pc:sldChg chg="modSp">
        <pc:chgData name="Benjamin Payne" userId="S::benpayne@umbc.edu::b61ff11c-ba68-49af-b001-f9f234a6aca3" providerId="AD" clId="Web-{9AB97FBB-A68E-8CF2-2261-7CC7653DFB5C}" dt="2018-09-30T18:22:31.812" v="14" actId="20577"/>
        <pc:sldMkLst>
          <pc:docMk/>
          <pc:sldMk cId="4050412175" sldId="287"/>
        </pc:sldMkLst>
        <pc:spChg chg="mod">
          <ac:chgData name="Benjamin Payne" userId="S::benpayne@umbc.edu::b61ff11c-ba68-49af-b001-f9f234a6aca3" providerId="AD" clId="Web-{9AB97FBB-A68E-8CF2-2261-7CC7653DFB5C}" dt="2018-09-30T18:22:31.812" v="14" actId="20577"/>
          <ac:spMkLst>
            <pc:docMk/>
            <pc:sldMk cId="4050412175" sldId="287"/>
            <ac:spMk id="3" creationId="{C094766F-9426-48FF-A55F-DA03BFD46894}"/>
          </ac:spMkLst>
        </pc:spChg>
      </pc:sldChg>
      <pc:sldChg chg="modSp">
        <pc:chgData name="Benjamin Payne" userId="S::benpayne@umbc.edu::b61ff11c-ba68-49af-b001-f9f234a6aca3" providerId="AD" clId="Web-{9AB97FBB-A68E-8CF2-2261-7CC7653DFB5C}" dt="2018-09-30T18:30:17.802" v="454" actId="20577"/>
        <pc:sldMkLst>
          <pc:docMk/>
          <pc:sldMk cId="3366590590" sldId="298"/>
        </pc:sldMkLst>
        <pc:spChg chg="mod">
          <ac:chgData name="Benjamin Payne" userId="S::benpayne@umbc.edu::b61ff11c-ba68-49af-b001-f9f234a6aca3" providerId="AD" clId="Web-{9AB97FBB-A68E-8CF2-2261-7CC7653DFB5C}" dt="2018-09-30T18:23:12" v="42" actId="20577"/>
          <ac:spMkLst>
            <pc:docMk/>
            <pc:sldMk cId="3366590590" sldId="298"/>
            <ac:spMk id="2" creationId="{802F5C40-46C7-47A7-B3D2-E58619DE4DB7}"/>
          </ac:spMkLst>
        </pc:spChg>
        <pc:spChg chg="mod">
          <ac:chgData name="Benjamin Payne" userId="S::benpayne@umbc.edu::b61ff11c-ba68-49af-b001-f9f234a6aca3" providerId="AD" clId="Web-{9AB97FBB-A68E-8CF2-2261-7CC7653DFB5C}" dt="2018-09-30T18:30:17.802" v="454" actId="20577"/>
          <ac:spMkLst>
            <pc:docMk/>
            <pc:sldMk cId="3366590590" sldId="298"/>
            <ac:spMk id="3" creationId="{5A6B7EC4-4B24-4051-A824-EBA5578ECBB5}"/>
          </ac:spMkLst>
        </pc:spChg>
      </pc:sldChg>
      <pc:sldChg chg="modSp new">
        <pc:chgData name="Benjamin Payne" userId="S::benpayne@umbc.edu::b61ff11c-ba68-49af-b001-f9f234a6aca3" providerId="AD" clId="Web-{9AB97FBB-A68E-8CF2-2261-7CC7653DFB5C}" dt="2018-09-30T18:27:53.926" v="338" actId="20577"/>
        <pc:sldMkLst>
          <pc:docMk/>
          <pc:sldMk cId="1833756348" sldId="300"/>
        </pc:sldMkLst>
        <pc:spChg chg="mod">
          <ac:chgData name="Benjamin Payne" userId="S::benpayne@umbc.edu::b61ff11c-ba68-49af-b001-f9f234a6aca3" providerId="AD" clId="Web-{9AB97FBB-A68E-8CF2-2261-7CC7653DFB5C}" dt="2018-09-30T18:25:19.721" v="131" actId="20577"/>
          <ac:spMkLst>
            <pc:docMk/>
            <pc:sldMk cId="1833756348" sldId="300"/>
            <ac:spMk id="2" creationId="{C3E7313A-6F6D-4D35-8A9A-A10D36F7C910}"/>
          </ac:spMkLst>
        </pc:spChg>
        <pc:spChg chg="mod">
          <ac:chgData name="Benjamin Payne" userId="S::benpayne@umbc.edu::b61ff11c-ba68-49af-b001-f9f234a6aca3" providerId="AD" clId="Web-{9AB97FBB-A68E-8CF2-2261-7CC7653DFB5C}" dt="2018-09-30T18:27:53.926" v="338" actId="20577"/>
          <ac:spMkLst>
            <pc:docMk/>
            <pc:sldMk cId="1833756348" sldId="300"/>
            <ac:spMk id="3" creationId="{64E54A01-EAAA-412F-AED4-8BAE36BAFEE9}"/>
          </ac:spMkLst>
        </pc:spChg>
      </pc:sldChg>
    </pc:docChg>
  </pc:docChgLst>
  <pc:docChgLst>
    <pc:chgData name="Benjamin Payne" userId="S::benpayne@umbc.edu::b61ff11c-ba68-49af-b001-f9f234a6aca3" providerId="AD" clId="Web-{910A796E-B9D0-DF4D-B928-1EF255BCC405}"/>
    <pc:docChg chg="addSld delSld modSld sldOrd">
      <pc:chgData name="Benjamin Payne" userId="S::benpayne@umbc.edu::b61ff11c-ba68-49af-b001-f9f234a6aca3" providerId="AD" clId="Web-{910A796E-B9D0-DF4D-B928-1EF255BCC405}" dt="2018-10-04T22:19:45.055" v="182"/>
      <pc:docMkLst>
        <pc:docMk/>
      </pc:docMkLst>
      <pc:sldChg chg="modSp">
        <pc:chgData name="Benjamin Payne" userId="S::benpayne@umbc.edu::b61ff11c-ba68-49af-b001-f9f234a6aca3" providerId="AD" clId="Web-{910A796E-B9D0-DF4D-B928-1EF255BCC405}" dt="2018-10-04T22:11:20.631" v="5" actId="20577"/>
        <pc:sldMkLst>
          <pc:docMk/>
          <pc:sldMk cId="1183018301" sldId="275"/>
        </pc:sldMkLst>
        <pc:spChg chg="mod">
          <ac:chgData name="Benjamin Payne" userId="S::benpayne@umbc.edu::b61ff11c-ba68-49af-b001-f9f234a6aca3" providerId="AD" clId="Web-{910A796E-B9D0-DF4D-B928-1EF255BCC405}" dt="2018-10-04T22:11:20.631" v="5" actId="20577"/>
          <ac:spMkLst>
            <pc:docMk/>
            <pc:sldMk cId="1183018301" sldId="275"/>
            <ac:spMk id="2" creationId="{4A2ED73C-853A-4D99-8A32-73228A55F0EF}"/>
          </ac:spMkLst>
        </pc:spChg>
      </pc:sldChg>
      <pc:sldChg chg="modSp">
        <pc:chgData name="Benjamin Payne" userId="S::benpayne@umbc.edu::b61ff11c-ba68-49af-b001-f9f234a6aca3" providerId="AD" clId="Web-{910A796E-B9D0-DF4D-B928-1EF255BCC405}" dt="2018-10-04T22:11:10.975" v="0" actId="20577"/>
        <pc:sldMkLst>
          <pc:docMk/>
          <pc:sldMk cId="1580196590" sldId="294"/>
        </pc:sldMkLst>
        <pc:spChg chg="mod">
          <ac:chgData name="Benjamin Payne" userId="S::benpayne@umbc.edu::b61ff11c-ba68-49af-b001-f9f234a6aca3" providerId="AD" clId="Web-{910A796E-B9D0-DF4D-B928-1EF255BCC405}" dt="2018-10-04T22:11:10.975" v="0" actId="20577"/>
          <ac:spMkLst>
            <pc:docMk/>
            <pc:sldMk cId="1580196590" sldId="294"/>
            <ac:spMk id="2" creationId="{77456C52-6832-490B-99A3-E40BCCAE1232}"/>
          </ac:spMkLst>
        </pc:spChg>
      </pc:sldChg>
      <pc:sldChg chg="del">
        <pc:chgData name="Benjamin Payne" userId="S::benpayne@umbc.edu::b61ff11c-ba68-49af-b001-f9f234a6aca3" providerId="AD" clId="Web-{910A796E-B9D0-DF4D-B928-1EF255BCC405}" dt="2018-10-04T22:19:45.055" v="182"/>
        <pc:sldMkLst>
          <pc:docMk/>
          <pc:sldMk cId="3512585749" sldId="302"/>
        </pc:sldMkLst>
      </pc:sldChg>
      <pc:sldChg chg="ord">
        <pc:chgData name="Benjamin Payne" userId="S::benpayne@umbc.edu::b61ff11c-ba68-49af-b001-f9f234a6aca3" providerId="AD" clId="Web-{910A796E-B9D0-DF4D-B928-1EF255BCC405}" dt="2018-10-04T22:11:44.976" v="9"/>
        <pc:sldMkLst>
          <pc:docMk/>
          <pc:sldMk cId="861039785" sldId="303"/>
        </pc:sldMkLst>
      </pc:sldChg>
      <pc:sldChg chg="modSp new">
        <pc:chgData name="Benjamin Payne" userId="S::benpayne@umbc.edu::b61ff11c-ba68-49af-b001-f9f234a6aca3" providerId="AD" clId="Web-{910A796E-B9D0-DF4D-B928-1EF255BCC405}" dt="2018-10-04T22:19:35.961" v="180" actId="20577"/>
        <pc:sldMkLst>
          <pc:docMk/>
          <pc:sldMk cId="1515588622" sldId="307"/>
        </pc:sldMkLst>
        <pc:spChg chg="mod">
          <ac:chgData name="Benjamin Payne" userId="S::benpayne@umbc.edu::b61ff11c-ba68-49af-b001-f9f234a6aca3" providerId="AD" clId="Web-{910A796E-B9D0-DF4D-B928-1EF255BCC405}" dt="2018-10-04T22:12:15.803" v="19" actId="20577"/>
          <ac:spMkLst>
            <pc:docMk/>
            <pc:sldMk cId="1515588622" sldId="307"/>
            <ac:spMk id="2" creationId="{39DAA3A3-B4C0-43A1-9B0E-DF3ABA98006C}"/>
          </ac:spMkLst>
        </pc:spChg>
        <pc:spChg chg="mod">
          <ac:chgData name="Benjamin Payne" userId="S::benpayne@umbc.edu::b61ff11c-ba68-49af-b001-f9f234a6aca3" providerId="AD" clId="Web-{910A796E-B9D0-DF4D-B928-1EF255BCC405}" dt="2018-10-04T22:19:35.961" v="180" actId="20577"/>
          <ac:spMkLst>
            <pc:docMk/>
            <pc:sldMk cId="1515588622" sldId="307"/>
            <ac:spMk id="3" creationId="{E2CCBC42-03C5-40D2-B04A-1A7A8B058209}"/>
          </ac:spMkLst>
        </pc:spChg>
      </pc:sldChg>
    </pc:docChg>
  </pc:docChgLst>
  <pc:docChgLst>
    <pc:chgData name="Benjamin Payne" userId="S::benpayne@umbc.edu::b61ff11c-ba68-49af-b001-f9f234a6aca3" providerId="AD" clId="Web-{0188E3C9-2BFB-DD9A-8643-9A016FD270A2}"/>
    <pc:docChg chg="modSld">
      <pc:chgData name="Benjamin Payne" userId="S::benpayne@umbc.edu::b61ff11c-ba68-49af-b001-f9f234a6aca3" providerId="AD" clId="Web-{0188E3C9-2BFB-DD9A-8643-9A016FD270A2}" dt="2019-11-24T23:54:20.630" v="13"/>
      <pc:docMkLst>
        <pc:docMk/>
      </pc:docMkLst>
      <pc:sldChg chg="modSp">
        <pc:chgData name="Benjamin Payne" userId="S::benpayne@umbc.edu::b61ff11c-ba68-49af-b001-f9f234a6aca3" providerId="AD" clId="Web-{0188E3C9-2BFB-DD9A-8643-9A016FD270A2}" dt="2019-11-24T23:51:26.519" v="1"/>
        <pc:sldMkLst>
          <pc:docMk/>
          <pc:sldMk cId="109857222" sldId="256"/>
        </pc:sldMkLst>
        <pc:picChg chg="mod">
          <ac:chgData name="Benjamin Payne" userId="S::benpayne@umbc.edu::b61ff11c-ba68-49af-b001-f9f234a6aca3" providerId="AD" clId="Web-{0188E3C9-2BFB-DD9A-8643-9A016FD270A2}" dt="2019-11-24T23:51:26.519" v="1"/>
          <ac:picMkLst>
            <pc:docMk/>
            <pc:sldMk cId="109857222" sldId="256"/>
            <ac:picMk id="4" creationId="{87AE970E-EB2C-4EF7-B0EC-00159F4C0ED6}"/>
          </ac:picMkLst>
        </pc:picChg>
      </pc:sldChg>
      <pc:sldChg chg="modSp">
        <pc:chgData name="Benjamin Payne" userId="S::benpayne@umbc.edu::b61ff11c-ba68-49af-b001-f9f234a6aca3" providerId="AD" clId="Web-{0188E3C9-2BFB-DD9A-8643-9A016FD270A2}" dt="2019-11-24T23:52:19.894" v="5"/>
        <pc:sldMkLst>
          <pc:docMk/>
          <pc:sldMk cId="3703448408" sldId="259"/>
        </pc:sldMkLst>
        <pc:picChg chg="mod">
          <ac:chgData name="Benjamin Payne" userId="S::benpayne@umbc.edu::b61ff11c-ba68-49af-b001-f9f234a6aca3" providerId="AD" clId="Web-{0188E3C9-2BFB-DD9A-8643-9A016FD270A2}" dt="2019-11-24T23:52:19.894" v="5"/>
          <ac:picMkLst>
            <pc:docMk/>
            <pc:sldMk cId="3703448408" sldId="259"/>
            <ac:picMk id="4" creationId="{8210D4F3-FF85-433A-BB26-37ECF4800447}"/>
          </ac:picMkLst>
        </pc:picChg>
      </pc:sldChg>
      <pc:sldChg chg="modSp">
        <pc:chgData name="Benjamin Payne" userId="S::benpayne@umbc.edu::b61ff11c-ba68-49af-b001-f9f234a6aca3" providerId="AD" clId="Web-{0188E3C9-2BFB-DD9A-8643-9A016FD270A2}" dt="2019-11-24T23:52:32.582" v="6"/>
        <pc:sldMkLst>
          <pc:docMk/>
          <pc:sldMk cId="4265709620" sldId="278"/>
        </pc:sldMkLst>
        <pc:picChg chg="mod">
          <ac:chgData name="Benjamin Payne" userId="S::benpayne@umbc.edu::b61ff11c-ba68-49af-b001-f9f234a6aca3" providerId="AD" clId="Web-{0188E3C9-2BFB-DD9A-8643-9A016FD270A2}" dt="2019-11-24T23:52:32.582" v="6"/>
          <ac:picMkLst>
            <pc:docMk/>
            <pc:sldMk cId="4265709620" sldId="278"/>
            <ac:picMk id="4" creationId="{15CE937E-1729-452B-920E-A6BD8075731F}"/>
          </ac:picMkLst>
        </pc:picChg>
      </pc:sldChg>
      <pc:sldChg chg="modSp">
        <pc:chgData name="Benjamin Payne" userId="S::benpayne@umbc.edu::b61ff11c-ba68-49af-b001-f9f234a6aca3" providerId="AD" clId="Web-{0188E3C9-2BFB-DD9A-8643-9A016FD270A2}" dt="2019-11-24T23:52:52.051" v="7"/>
        <pc:sldMkLst>
          <pc:docMk/>
          <pc:sldMk cId="431635115" sldId="279"/>
        </pc:sldMkLst>
        <pc:picChg chg="mod">
          <ac:chgData name="Benjamin Payne" userId="S::benpayne@umbc.edu::b61ff11c-ba68-49af-b001-f9f234a6aca3" providerId="AD" clId="Web-{0188E3C9-2BFB-DD9A-8643-9A016FD270A2}" dt="2019-11-24T23:52:52.051" v="7"/>
          <ac:picMkLst>
            <pc:docMk/>
            <pc:sldMk cId="431635115" sldId="279"/>
            <ac:picMk id="4" creationId="{03CA3226-9FB3-4B8F-AA02-D4A812856B3E}"/>
          </ac:picMkLst>
        </pc:picChg>
      </pc:sldChg>
      <pc:sldChg chg="modSp">
        <pc:chgData name="Benjamin Payne" userId="S::benpayne@umbc.edu::b61ff11c-ba68-49af-b001-f9f234a6aca3" providerId="AD" clId="Web-{0188E3C9-2BFB-DD9A-8643-9A016FD270A2}" dt="2019-11-24T23:53:04.660" v="8"/>
        <pc:sldMkLst>
          <pc:docMk/>
          <pc:sldMk cId="210610483" sldId="282"/>
        </pc:sldMkLst>
        <pc:picChg chg="mod">
          <ac:chgData name="Benjamin Payne" userId="S::benpayne@umbc.edu::b61ff11c-ba68-49af-b001-f9f234a6aca3" providerId="AD" clId="Web-{0188E3C9-2BFB-DD9A-8643-9A016FD270A2}" dt="2019-11-24T23:53:04.660" v="8"/>
          <ac:picMkLst>
            <pc:docMk/>
            <pc:sldMk cId="210610483" sldId="282"/>
            <ac:picMk id="4" creationId="{B5D181B0-DB63-4EB8-B7A5-87133D0025D9}"/>
          </ac:picMkLst>
        </pc:picChg>
      </pc:sldChg>
      <pc:sldChg chg="modSp">
        <pc:chgData name="Benjamin Payne" userId="S::benpayne@umbc.edu::b61ff11c-ba68-49af-b001-f9f234a6aca3" providerId="AD" clId="Web-{0188E3C9-2BFB-DD9A-8643-9A016FD270A2}" dt="2019-11-24T23:53:17.676" v="9"/>
        <pc:sldMkLst>
          <pc:docMk/>
          <pc:sldMk cId="761881584" sldId="283"/>
        </pc:sldMkLst>
        <pc:picChg chg="mod">
          <ac:chgData name="Benjamin Payne" userId="S::benpayne@umbc.edu::b61ff11c-ba68-49af-b001-f9f234a6aca3" providerId="AD" clId="Web-{0188E3C9-2BFB-DD9A-8643-9A016FD270A2}" dt="2019-11-24T23:53:17.676" v="9"/>
          <ac:picMkLst>
            <pc:docMk/>
            <pc:sldMk cId="761881584" sldId="283"/>
            <ac:picMk id="4" creationId="{2C5CD6A7-488E-41E5-9A6B-55B60D5A9AB0}"/>
          </ac:picMkLst>
        </pc:picChg>
      </pc:sldChg>
      <pc:sldChg chg="modSp">
        <pc:chgData name="Benjamin Payne" userId="S::benpayne@umbc.edu::b61ff11c-ba68-49af-b001-f9f234a6aca3" providerId="AD" clId="Web-{0188E3C9-2BFB-DD9A-8643-9A016FD270A2}" dt="2019-11-24T23:54:08.411" v="12"/>
        <pc:sldMkLst>
          <pc:docMk/>
          <pc:sldMk cId="733260461" sldId="286"/>
        </pc:sldMkLst>
        <pc:picChg chg="mod">
          <ac:chgData name="Benjamin Payne" userId="S::benpayne@umbc.edu::b61ff11c-ba68-49af-b001-f9f234a6aca3" providerId="AD" clId="Web-{0188E3C9-2BFB-DD9A-8643-9A016FD270A2}" dt="2019-11-24T23:54:08.411" v="12"/>
          <ac:picMkLst>
            <pc:docMk/>
            <pc:sldMk cId="733260461" sldId="286"/>
            <ac:picMk id="4" creationId="{AFFB02B0-1A2B-440F-B4CB-EB61ED3046E9}"/>
          </ac:picMkLst>
        </pc:picChg>
      </pc:sldChg>
      <pc:sldChg chg="modSp">
        <pc:chgData name="Benjamin Payne" userId="S::benpayne@umbc.edu::b61ff11c-ba68-49af-b001-f9f234a6aca3" providerId="AD" clId="Web-{0188E3C9-2BFB-DD9A-8643-9A016FD270A2}" dt="2019-11-24T23:54:20.630" v="13"/>
        <pc:sldMkLst>
          <pc:docMk/>
          <pc:sldMk cId="1811910507" sldId="293"/>
        </pc:sldMkLst>
        <pc:picChg chg="mod">
          <ac:chgData name="Benjamin Payne" userId="S::benpayne@umbc.edu::b61ff11c-ba68-49af-b001-f9f234a6aca3" providerId="AD" clId="Web-{0188E3C9-2BFB-DD9A-8643-9A016FD270A2}" dt="2019-11-24T23:54:20.630" v="13"/>
          <ac:picMkLst>
            <pc:docMk/>
            <pc:sldMk cId="1811910507" sldId="293"/>
            <ac:picMk id="4" creationId="{34558CAD-C77E-498D-9FA9-E991746A482D}"/>
          </ac:picMkLst>
        </pc:picChg>
      </pc:sldChg>
      <pc:sldChg chg="modSp">
        <pc:chgData name="Benjamin Payne" userId="S::benpayne@umbc.edu::b61ff11c-ba68-49af-b001-f9f234a6aca3" providerId="AD" clId="Web-{0188E3C9-2BFB-DD9A-8643-9A016FD270A2}" dt="2019-11-24T23:52:09.816" v="4"/>
        <pc:sldMkLst>
          <pc:docMk/>
          <pc:sldMk cId="4129943943" sldId="317"/>
        </pc:sldMkLst>
        <pc:picChg chg="mod">
          <ac:chgData name="Benjamin Payne" userId="S::benpayne@umbc.edu::b61ff11c-ba68-49af-b001-f9f234a6aca3" providerId="AD" clId="Web-{0188E3C9-2BFB-DD9A-8643-9A016FD270A2}" dt="2019-11-24T23:51:58.379" v="3"/>
          <ac:picMkLst>
            <pc:docMk/>
            <pc:sldMk cId="4129943943" sldId="317"/>
            <ac:picMk id="4" creationId="{804EBFD7-956E-4003-AEAA-0DABF4A5B12C}"/>
          </ac:picMkLst>
        </pc:picChg>
        <pc:picChg chg="mod">
          <ac:chgData name="Benjamin Payne" userId="S::benpayne@umbc.edu::b61ff11c-ba68-49af-b001-f9f234a6aca3" providerId="AD" clId="Web-{0188E3C9-2BFB-DD9A-8643-9A016FD270A2}" dt="2019-11-24T23:52:09.816" v="4"/>
          <ac:picMkLst>
            <pc:docMk/>
            <pc:sldMk cId="4129943943" sldId="317"/>
            <ac:picMk id="6" creationId="{13326360-7602-42B7-809C-23552C9D3DCC}"/>
          </ac:picMkLst>
        </pc:picChg>
      </pc:sldChg>
      <pc:sldChg chg="modSp">
        <pc:chgData name="Benjamin Payne" userId="S::benpayne@umbc.edu::b61ff11c-ba68-49af-b001-f9f234a6aca3" providerId="AD" clId="Web-{0188E3C9-2BFB-DD9A-8643-9A016FD270A2}" dt="2019-11-24T23:51:40.597" v="2"/>
        <pc:sldMkLst>
          <pc:docMk/>
          <pc:sldMk cId="4212562555" sldId="321"/>
        </pc:sldMkLst>
        <pc:picChg chg="mod">
          <ac:chgData name="Benjamin Payne" userId="S::benpayne@umbc.edu::b61ff11c-ba68-49af-b001-f9f234a6aca3" providerId="AD" clId="Web-{0188E3C9-2BFB-DD9A-8643-9A016FD270A2}" dt="2019-11-24T23:51:40.597" v="2"/>
          <ac:picMkLst>
            <pc:docMk/>
            <pc:sldMk cId="4212562555" sldId="321"/>
            <ac:picMk id="5" creationId="{0DB267C2-9F99-41C8-B2D9-A9C6F9A69EE2}"/>
          </ac:picMkLst>
        </pc:picChg>
      </pc:sldChg>
      <pc:sldChg chg="modSp">
        <pc:chgData name="Benjamin Payne" userId="S::benpayne@umbc.edu::b61ff11c-ba68-49af-b001-f9f234a6aca3" providerId="AD" clId="Web-{0188E3C9-2BFB-DD9A-8643-9A016FD270A2}" dt="2019-11-24T23:53:28.801" v="10"/>
        <pc:sldMkLst>
          <pc:docMk/>
          <pc:sldMk cId="3675246457" sldId="333"/>
        </pc:sldMkLst>
        <pc:picChg chg="mod">
          <ac:chgData name="Benjamin Payne" userId="S::benpayne@umbc.edu::b61ff11c-ba68-49af-b001-f9f234a6aca3" providerId="AD" clId="Web-{0188E3C9-2BFB-DD9A-8643-9A016FD270A2}" dt="2019-11-24T23:53:28.801" v="10"/>
          <ac:picMkLst>
            <pc:docMk/>
            <pc:sldMk cId="3675246457" sldId="333"/>
            <ac:picMk id="5" creationId="{1D2D27EF-7B2C-4014-8A91-979CA2458251}"/>
          </ac:picMkLst>
        </pc:picChg>
      </pc:sldChg>
      <pc:sldChg chg="modSp">
        <pc:chgData name="Benjamin Payne" userId="S::benpayne@umbc.edu::b61ff11c-ba68-49af-b001-f9f234a6aca3" providerId="AD" clId="Web-{0188E3C9-2BFB-DD9A-8643-9A016FD270A2}" dt="2019-11-24T23:53:41.723" v="11"/>
        <pc:sldMkLst>
          <pc:docMk/>
          <pc:sldMk cId="2418916114" sldId="334"/>
        </pc:sldMkLst>
        <pc:picChg chg="mod">
          <ac:chgData name="Benjamin Payne" userId="S::benpayne@umbc.edu::b61ff11c-ba68-49af-b001-f9f234a6aca3" providerId="AD" clId="Web-{0188E3C9-2BFB-DD9A-8643-9A016FD270A2}" dt="2019-11-24T23:53:41.723" v="11"/>
          <ac:picMkLst>
            <pc:docMk/>
            <pc:sldMk cId="2418916114" sldId="334"/>
            <ac:picMk id="4" creationId="{6C6223E8-EA41-4BA1-9949-63C390220160}"/>
          </ac:picMkLst>
        </pc:picChg>
      </pc:sldChg>
      <pc:sldChg chg="modSp">
        <pc:chgData name="Benjamin Payne" userId="S::benpayne@umbc.edu::b61ff11c-ba68-49af-b001-f9f234a6aca3" providerId="AD" clId="Web-{0188E3C9-2BFB-DD9A-8643-9A016FD270A2}" dt="2019-11-24T23:51:08.550" v="0"/>
        <pc:sldMkLst>
          <pc:docMk/>
          <pc:sldMk cId="2447872752" sldId="340"/>
        </pc:sldMkLst>
        <pc:picChg chg="mod">
          <ac:chgData name="Benjamin Payne" userId="S::benpayne@umbc.edu::b61ff11c-ba68-49af-b001-f9f234a6aca3" providerId="AD" clId="Web-{0188E3C9-2BFB-DD9A-8643-9A016FD270A2}" dt="2019-11-24T23:51:08.550" v="0"/>
          <ac:picMkLst>
            <pc:docMk/>
            <pc:sldMk cId="2447872752" sldId="340"/>
            <ac:picMk id="4" creationId="{9340591F-9466-423D-8386-5841C04FF793}"/>
          </ac:picMkLst>
        </pc:picChg>
      </pc:sldChg>
    </pc:docChg>
  </pc:docChgLst>
  <pc:docChgLst>
    <pc:chgData name="Benjamin Payne" userId="S::benpayne@umbc.edu::b61ff11c-ba68-49af-b001-f9f234a6aca3" providerId="AD" clId="Web-{59E320D8-55F2-0322-3FF8-575542F8BA96}"/>
    <pc:docChg chg="modSld">
      <pc:chgData name="Benjamin Payne" userId="S::benpayne@umbc.edu::b61ff11c-ba68-49af-b001-f9f234a6aca3" providerId="AD" clId="Web-{59E320D8-55F2-0322-3FF8-575542F8BA96}" dt="2019-02-21T04:23:41.409" v="9"/>
      <pc:docMkLst>
        <pc:docMk/>
      </pc:docMkLst>
      <pc:sldChg chg="modNotes">
        <pc:chgData name="Benjamin Payne" userId="S::benpayne@umbc.edu::b61ff11c-ba68-49af-b001-f9f234a6aca3" providerId="AD" clId="Web-{59E320D8-55F2-0322-3FF8-575542F8BA96}" dt="2019-02-21T04:23:41.409" v="9"/>
        <pc:sldMkLst>
          <pc:docMk/>
          <pc:sldMk cId="1580196590" sldId="294"/>
        </pc:sldMkLst>
      </pc:sldChg>
    </pc:docChg>
  </pc:docChgLst>
  <pc:docChgLst>
    <pc:chgData name="Benjamin Payne" userId="S::benpayne@umbc.edu::b61ff11c-ba68-49af-b001-f9f234a6aca3" providerId="AD" clId="Web-{956D8F4E-FF8B-0C9F-6672-6525208BC3C9}"/>
    <pc:docChg chg="addSld modSld sldOrd">
      <pc:chgData name="Benjamin Payne" userId="S::benpayne@umbc.edu::b61ff11c-ba68-49af-b001-f9f234a6aca3" providerId="AD" clId="Web-{956D8F4E-FF8B-0C9F-6672-6525208BC3C9}" dt="2019-11-25T02:51:04.175" v="12"/>
      <pc:docMkLst>
        <pc:docMk/>
      </pc:docMkLst>
      <pc:sldChg chg="modSp new ord">
        <pc:chgData name="Benjamin Payne" userId="S::benpayne@umbc.edu::b61ff11c-ba68-49af-b001-f9f234a6aca3" providerId="AD" clId="Web-{956D8F4E-FF8B-0C9F-6672-6525208BC3C9}" dt="2019-11-25T02:51:04.175" v="12"/>
        <pc:sldMkLst>
          <pc:docMk/>
          <pc:sldMk cId="854704083" sldId="354"/>
        </pc:sldMkLst>
        <pc:spChg chg="mod">
          <ac:chgData name="Benjamin Payne" userId="S::benpayne@umbc.edu::b61ff11c-ba68-49af-b001-f9f234a6aca3" providerId="AD" clId="Web-{956D8F4E-FF8B-0C9F-6672-6525208BC3C9}" dt="2019-11-25T02:51:01.738" v="9" actId="20577"/>
          <ac:spMkLst>
            <pc:docMk/>
            <pc:sldMk cId="854704083" sldId="354"/>
            <ac:spMk id="2" creationId="{78285A30-6B72-4375-A812-F5BF15FA0EB0}"/>
          </ac:spMkLst>
        </pc:spChg>
        <pc:spChg chg="mod">
          <ac:chgData name="Benjamin Payne" userId="S::benpayne@umbc.edu::b61ff11c-ba68-49af-b001-f9f234a6aca3" providerId="AD" clId="Web-{956D8F4E-FF8B-0C9F-6672-6525208BC3C9}" dt="2019-11-25T02:50:59.316" v="3" actId="20577"/>
          <ac:spMkLst>
            <pc:docMk/>
            <pc:sldMk cId="854704083" sldId="354"/>
            <ac:spMk id="3" creationId="{CFFC152C-D6F6-4B5D-92FA-D251B1031297}"/>
          </ac:spMkLst>
        </pc:spChg>
      </pc:sldChg>
    </pc:docChg>
  </pc:docChgLst>
  <pc:docChgLst>
    <pc:chgData name="Benjamin Payne" userId="S::benpayne@umbc.edu::b61ff11c-ba68-49af-b001-f9f234a6aca3" providerId="AD" clId="Web-{312F3722-EF9B-1632-C808-94A9862BD19A}"/>
    <pc:docChg chg="addSld modSld">
      <pc:chgData name="Benjamin Payne" userId="S::benpayne@umbc.edu::b61ff11c-ba68-49af-b001-f9f234a6aca3" providerId="AD" clId="Web-{312F3722-EF9B-1632-C808-94A9862BD19A}" dt="2019-02-03T13:30:06.359" v="17" actId="14100"/>
      <pc:docMkLst>
        <pc:docMk/>
      </pc:docMkLst>
      <pc:sldChg chg="modSp new">
        <pc:chgData name="Benjamin Payne" userId="S::benpayne@umbc.edu::b61ff11c-ba68-49af-b001-f9f234a6aca3" providerId="AD" clId="Web-{312F3722-EF9B-1632-C808-94A9862BD19A}" dt="2019-02-03T13:30:06.359" v="17" actId="14100"/>
        <pc:sldMkLst>
          <pc:docMk/>
          <pc:sldMk cId="1851111078" sldId="331"/>
        </pc:sldMkLst>
        <pc:spChg chg="mod">
          <ac:chgData name="Benjamin Payne" userId="S::benpayne@umbc.edu::b61ff11c-ba68-49af-b001-f9f234a6aca3" providerId="AD" clId="Web-{312F3722-EF9B-1632-C808-94A9862BD19A}" dt="2019-02-03T13:29:53.687" v="8" actId="20577"/>
          <ac:spMkLst>
            <pc:docMk/>
            <pc:sldMk cId="1851111078" sldId="331"/>
            <ac:spMk id="2" creationId="{6488C0FB-66E8-4A05-BD71-D6047D17C0B1}"/>
          </ac:spMkLst>
        </pc:spChg>
        <pc:spChg chg="mod">
          <ac:chgData name="Benjamin Payne" userId="S::benpayne@umbc.edu::b61ff11c-ba68-49af-b001-f9f234a6aca3" providerId="AD" clId="Web-{312F3722-EF9B-1632-C808-94A9862BD19A}" dt="2019-02-03T13:30:06.359" v="17" actId="14100"/>
          <ac:spMkLst>
            <pc:docMk/>
            <pc:sldMk cId="1851111078" sldId="331"/>
            <ac:spMk id="3" creationId="{0ED653E6-5E8B-4E46-8951-BFD5D8EBC04D}"/>
          </ac:spMkLst>
        </pc:spChg>
      </pc:sldChg>
    </pc:docChg>
  </pc:docChgLst>
  <pc:docChgLst>
    <pc:chgData name="Benjamin Payne" userId="S::benpayne@umbc.edu::b61ff11c-ba68-49af-b001-f9f234a6aca3" providerId="AD" clId="Web-{08FDBB31-DBB7-024C-F1BF-65A5085562F8}"/>
    <pc:docChg chg="addSld modSld">
      <pc:chgData name="Benjamin Payne" userId="S::benpayne@umbc.edu::b61ff11c-ba68-49af-b001-f9f234a6aca3" providerId="AD" clId="Web-{08FDBB31-DBB7-024C-F1BF-65A5085562F8}" dt="2018-09-23T14:21:54.601" v="89" actId="20577"/>
      <pc:docMkLst>
        <pc:docMk/>
      </pc:docMkLst>
      <pc:sldChg chg="modSp">
        <pc:chgData name="Benjamin Payne" userId="S::benpayne@umbc.edu::b61ff11c-ba68-49af-b001-f9f234a6aca3" providerId="AD" clId="Web-{08FDBB31-DBB7-024C-F1BF-65A5085562F8}" dt="2018-09-23T14:21:39.695" v="83" actId="20577"/>
        <pc:sldMkLst>
          <pc:docMk/>
          <pc:sldMk cId="109857222" sldId="256"/>
        </pc:sldMkLst>
        <pc:spChg chg="mod">
          <ac:chgData name="Benjamin Payne" userId="S::benpayne@umbc.edu::b61ff11c-ba68-49af-b001-f9f234a6aca3" providerId="AD" clId="Web-{08FDBB31-DBB7-024C-F1BF-65A5085562F8}" dt="2018-09-23T14:21:39.695" v="83" actId="20577"/>
          <ac:spMkLst>
            <pc:docMk/>
            <pc:sldMk cId="109857222" sldId="256"/>
            <ac:spMk id="2" creationId="{00000000-0000-0000-0000-000000000000}"/>
          </ac:spMkLst>
        </pc:spChg>
        <pc:spChg chg="mod">
          <ac:chgData name="Benjamin Payne" userId="S::benpayne@umbc.edu::b61ff11c-ba68-49af-b001-f9f234a6aca3" providerId="AD" clId="Web-{08FDBB31-DBB7-024C-F1BF-65A5085562F8}" dt="2018-09-23T14:21:27.397" v="76" actId="14100"/>
          <ac:spMkLst>
            <pc:docMk/>
            <pc:sldMk cId="109857222" sldId="256"/>
            <ac:spMk id="3" creationId="{00000000-0000-0000-0000-000000000000}"/>
          </ac:spMkLst>
        </pc:spChg>
      </pc:sldChg>
      <pc:sldChg chg="addSp modSp new">
        <pc:chgData name="Benjamin Payne" userId="S::benpayne@umbc.edu::b61ff11c-ba68-49af-b001-f9f234a6aca3" providerId="AD" clId="Web-{08FDBB31-DBB7-024C-F1BF-65A5085562F8}" dt="2018-09-23T14:19:54.142" v="22" actId="20577"/>
        <pc:sldMkLst>
          <pc:docMk/>
          <pc:sldMk cId="32254545" sldId="272"/>
        </pc:sldMkLst>
        <pc:spChg chg="add mod">
          <ac:chgData name="Benjamin Payne" userId="S::benpayne@umbc.edu::b61ff11c-ba68-49af-b001-f9f234a6aca3" providerId="AD" clId="Web-{08FDBB31-DBB7-024C-F1BF-65A5085562F8}" dt="2018-09-23T14:19:54.142" v="22" actId="20577"/>
          <ac:spMkLst>
            <pc:docMk/>
            <pc:sldMk cId="32254545" sldId="272"/>
            <ac:spMk id="2" creationId="{E06DF814-40EA-47D2-9CF6-951BED666568}"/>
          </ac:spMkLst>
        </pc:spChg>
        <pc:spChg chg="add">
          <ac:chgData name="Benjamin Payne" userId="S::benpayne@umbc.edu::b61ff11c-ba68-49af-b001-f9f234a6aca3" providerId="AD" clId="Web-{08FDBB31-DBB7-024C-F1BF-65A5085562F8}" dt="2018-09-23T14:19:41.861" v="1"/>
          <ac:spMkLst>
            <pc:docMk/>
            <pc:sldMk cId="32254545" sldId="272"/>
            <ac:spMk id="3" creationId="{D5B57D3E-7833-4618-A4C7-8873ACD50631}"/>
          </ac:spMkLst>
        </pc:spChg>
        <pc:spChg chg="add">
          <ac:chgData name="Benjamin Payne" userId="S::benpayne@umbc.edu::b61ff11c-ba68-49af-b001-f9f234a6aca3" providerId="AD" clId="Web-{08FDBB31-DBB7-024C-F1BF-65A5085562F8}" dt="2018-09-23T14:19:41.861" v="1"/>
          <ac:spMkLst>
            <pc:docMk/>
            <pc:sldMk cId="32254545" sldId="272"/>
            <ac:spMk id="4" creationId="{35EE3AA2-6677-42E0-85D6-0EC5629313E1}"/>
          </ac:spMkLst>
        </pc:spChg>
      </pc:sldChg>
      <pc:sldChg chg="addSp modSp new">
        <pc:chgData name="Benjamin Payne" userId="S::benpayne@umbc.edu::b61ff11c-ba68-49af-b001-f9f234a6aca3" providerId="AD" clId="Web-{08FDBB31-DBB7-024C-F1BF-65A5085562F8}" dt="2018-09-23T14:21:54.288" v="87" actId="20577"/>
        <pc:sldMkLst>
          <pc:docMk/>
          <pc:sldMk cId="33676009" sldId="273"/>
        </pc:sldMkLst>
        <pc:spChg chg="add mod">
          <ac:chgData name="Benjamin Payne" userId="S::benpayne@umbc.edu::b61ff11c-ba68-49af-b001-f9f234a6aca3" providerId="AD" clId="Web-{08FDBB31-DBB7-024C-F1BF-65A5085562F8}" dt="2018-09-23T14:21:54.288" v="87" actId="20577"/>
          <ac:spMkLst>
            <pc:docMk/>
            <pc:sldMk cId="33676009" sldId="273"/>
            <ac:spMk id="2" creationId="{03A9E098-C2E6-47B8-9340-C3003B25A9AB}"/>
          </ac:spMkLst>
        </pc:spChg>
        <pc:spChg chg="add mod">
          <ac:chgData name="Benjamin Payne" userId="S::benpayne@umbc.edu::b61ff11c-ba68-49af-b001-f9f234a6aca3" providerId="AD" clId="Web-{08FDBB31-DBB7-024C-F1BF-65A5085562F8}" dt="2018-09-23T14:20:29.627" v="31" actId="20577"/>
          <ac:spMkLst>
            <pc:docMk/>
            <pc:sldMk cId="33676009" sldId="273"/>
            <ac:spMk id="3" creationId="{5CE2BCB2-6734-4BD2-8DE7-7166927D5FE3}"/>
          </ac:spMkLst>
        </pc:spChg>
      </pc:sldChg>
    </pc:docChg>
  </pc:docChgLst>
  <pc:docChgLst>
    <pc:chgData name="Benjamin Payne" userId="S::benpayne@umbc.edu::b61ff11c-ba68-49af-b001-f9f234a6aca3" providerId="AD" clId="Web-{E8041F84-BAA5-6229-61DB-ABDE964C4513}"/>
    <pc:docChg chg="modSld">
      <pc:chgData name="Benjamin Payne" userId="S::benpayne@umbc.edu::b61ff11c-ba68-49af-b001-f9f234a6aca3" providerId="AD" clId="Web-{E8041F84-BAA5-6229-61DB-ABDE964C4513}" dt="2018-09-10T01:08:16.185" v="15" actId="20577"/>
      <pc:docMkLst>
        <pc:docMk/>
      </pc:docMkLst>
      <pc:sldChg chg="modSp">
        <pc:chgData name="Benjamin Payne" userId="S::benpayne@umbc.edu::b61ff11c-ba68-49af-b001-f9f234a6aca3" providerId="AD" clId="Web-{E8041F84-BAA5-6229-61DB-ABDE964C4513}" dt="2018-09-10T01:08:16.185" v="14" actId="20577"/>
        <pc:sldMkLst>
          <pc:docMk/>
          <pc:sldMk cId="2608281181" sldId="267"/>
        </pc:sldMkLst>
        <pc:spChg chg="mod">
          <ac:chgData name="Benjamin Payne" userId="S::benpayne@umbc.edu::b61ff11c-ba68-49af-b001-f9f234a6aca3" providerId="AD" clId="Web-{E8041F84-BAA5-6229-61DB-ABDE964C4513}" dt="2018-09-10T01:08:16.185" v="14" actId="20577"/>
          <ac:spMkLst>
            <pc:docMk/>
            <pc:sldMk cId="2608281181" sldId="267"/>
            <ac:spMk id="3" creationId="{D12737D5-BBB1-49BD-848D-98036BCA8ACC}"/>
          </ac:spMkLst>
        </pc:spChg>
      </pc:sldChg>
    </pc:docChg>
  </pc:docChgLst>
  <pc:docChgLst>
    <pc:chgData name="Benjamin Payne" userId="S::benpayne@umbc.edu::b61ff11c-ba68-49af-b001-f9f234a6aca3" providerId="AD" clId="Web-{4F075B74-15B7-0230-81FD-904AF63C3797}"/>
    <pc:docChg chg="delSld modSld">
      <pc:chgData name="Benjamin Payne" userId="S::benpayne@umbc.edu::b61ff11c-ba68-49af-b001-f9f234a6aca3" providerId="AD" clId="Web-{4F075B74-15B7-0230-81FD-904AF63C3797}" dt="2019-02-11T02:48:47.192" v="30" actId="20577"/>
      <pc:docMkLst>
        <pc:docMk/>
      </pc:docMkLst>
      <pc:sldChg chg="modSp">
        <pc:chgData name="Benjamin Payne" userId="S::benpayne@umbc.edu::b61ff11c-ba68-49af-b001-f9f234a6aca3" providerId="AD" clId="Web-{4F075B74-15B7-0230-81FD-904AF63C3797}" dt="2019-02-11T02:48:47.192" v="29" actId="20577"/>
        <pc:sldMkLst>
          <pc:docMk/>
          <pc:sldMk cId="3366590590" sldId="298"/>
        </pc:sldMkLst>
        <pc:spChg chg="mod">
          <ac:chgData name="Benjamin Payne" userId="S::benpayne@umbc.edu::b61ff11c-ba68-49af-b001-f9f234a6aca3" providerId="AD" clId="Web-{4F075B74-15B7-0230-81FD-904AF63C3797}" dt="2019-02-11T02:48:47.192" v="29" actId="20577"/>
          <ac:spMkLst>
            <pc:docMk/>
            <pc:sldMk cId="3366590590" sldId="298"/>
            <ac:spMk id="3" creationId="{5A6B7EC4-4B24-4051-A824-EBA5578ECBB5}"/>
          </ac:spMkLst>
        </pc:spChg>
      </pc:sldChg>
      <pc:sldChg chg="modSp del">
        <pc:chgData name="Benjamin Payne" userId="S::benpayne@umbc.edu::b61ff11c-ba68-49af-b001-f9f234a6aca3" providerId="AD" clId="Web-{4F075B74-15B7-0230-81FD-904AF63C3797}" dt="2019-02-11T02:48:08.129" v="12"/>
        <pc:sldMkLst>
          <pc:docMk/>
          <pc:sldMk cId="1515588622" sldId="307"/>
        </pc:sldMkLst>
        <pc:spChg chg="mod">
          <ac:chgData name="Benjamin Payne" userId="S::benpayne@umbc.edu::b61ff11c-ba68-49af-b001-f9f234a6aca3" providerId="AD" clId="Web-{4F075B74-15B7-0230-81FD-904AF63C3797}" dt="2019-02-11T02:47:57.191" v="10" actId="20577"/>
          <ac:spMkLst>
            <pc:docMk/>
            <pc:sldMk cId="1515588622" sldId="307"/>
            <ac:spMk id="3" creationId="{E2CCBC42-03C5-40D2-B04A-1A7A8B058209}"/>
          </ac:spMkLst>
        </pc:spChg>
      </pc:sldChg>
      <pc:sldChg chg="modSp">
        <pc:chgData name="Benjamin Payne" userId="S::benpayne@umbc.edu::b61ff11c-ba68-49af-b001-f9f234a6aca3" providerId="AD" clId="Web-{4F075B74-15B7-0230-81FD-904AF63C3797}" dt="2019-02-11T02:48:23.770" v="20" actId="14100"/>
        <pc:sldMkLst>
          <pc:docMk/>
          <pc:sldMk cId="1851111078" sldId="331"/>
        </pc:sldMkLst>
        <pc:spChg chg="mod">
          <ac:chgData name="Benjamin Payne" userId="S::benpayne@umbc.edu::b61ff11c-ba68-49af-b001-f9f234a6aca3" providerId="AD" clId="Web-{4F075B74-15B7-0230-81FD-904AF63C3797}" dt="2019-02-11T02:48:23.770" v="20" actId="14100"/>
          <ac:spMkLst>
            <pc:docMk/>
            <pc:sldMk cId="1851111078" sldId="331"/>
            <ac:spMk id="2" creationId="{6488C0FB-66E8-4A05-BD71-D6047D17C0B1}"/>
          </ac:spMkLst>
        </pc:spChg>
      </pc:sldChg>
    </pc:docChg>
  </pc:docChgLst>
  <pc:docChgLst>
    <pc:chgData name="Benjamin Payne" userId="S::benpayne@umbc.edu::b61ff11c-ba68-49af-b001-f9f234a6aca3" providerId="AD" clId="Web-{1134B3AF-1F89-22B8-66D3-537597B86646}"/>
    <pc:docChg chg="addSld modSld">
      <pc:chgData name="Benjamin Payne" userId="S::benpayne@umbc.edu::b61ff11c-ba68-49af-b001-f9f234a6aca3" providerId="AD" clId="Web-{1134B3AF-1F89-22B8-66D3-537597B86646}" dt="2018-10-04T22:24:34.043" v="57" actId="20577"/>
      <pc:docMkLst>
        <pc:docMk/>
      </pc:docMkLst>
      <pc:sldChg chg="modSp new">
        <pc:chgData name="Benjamin Payne" userId="S::benpayne@umbc.edu::b61ff11c-ba68-49af-b001-f9f234a6aca3" providerId="AD" clId="Web-{1134B3AF-1F89-22B8-66D3-537597B86646}" dt="2018-10-04T22:24:33.121" v="55" actId="20577"/>
        <pc:sldMkLst>
          <pc:docMk/>
          <pc:sldMk cId="3526942854" sldId="308"/>
        </pc:sldMkLst>
        <pc:spChg chg="mod">
          <ac:chgData name="Benjamin Payne" userId="S::benpayne@umbc.edu::b61ff11c-ba68-49af-b001-f9f234a6aca3" providerId="AD" clId="Web-{1134B3AF-1F89-22B8-66D3-537597B86646}" dt="2018-10-04T22:24:33.121" v="55" actId="20577"/>
          <ac:spMkLst>
            <pc:docMk/>
            <pc:sldMk cId="3526942854" sldId="308"/>
            <ac:spMk id="2" creationId="{394922DE-8467-41C8-B373-C7A9942656DF}"/>
          </ac:spMkLst>
        </pc:spChg>
        <pc:spChg chg="mod">
          <ac:chgData name="Benjamin Payne" userId="S::benpayne@umbc.edu::b61ff11c-ba68-49af-b001-f9f234a6aca3" providerId="AD" clId="Web-{1134B3AF-1F89-22B8-66D3-537597B86646}" dt="2018-10-04T22:24:28.683" v="52" actId="20577"/>
          <ac:spMkLst>
            <pc:docMk/>
            <pc:sldMk cId="3526942854" sldId="308"/>
            <ac:spMk id="3" creationId="{22DD2969-7EFE-41D3-8A6F-764ACCC6A765}"/>
          </ac:spMkLst>
        </pc:spChg>
      </pc:sldChg>
    </pc:docChg>
  </pc:docChgLst>
  <pc:docChgLst>
    <pc:chgData name="Benjamin Payne" userId="S::benpayne@umbc.edu::b61ff11c-ba68-49af-b001-f9f234a6aca3" providerId="AD" clId="Web-{26AAA8D2-64FA-2424-3F2D-D070D6829D16}"/>
    <pc:docChg chg="modSld">
      <pc:chgData name="Benjamin Payne" userId="S::benpayne@umbc.edu::b61ff11c-ba68-49af-b001-f9f234a6aca3" providerId="AD" clId="Web-{26AAA8D2-64FA-2424-3F2D-D070D6829D16}" dt="2018-10-03T10:55:27.478" v="9" actId="20577"/>
      <pc:docMkLst>
        <pc:docMk/>
      </pc:docMkLst>
      <pc:sldChg chg="modSp">
        <pc:chgData name="Benjamin Payne" userId="S::benpayne@umbc.edu::b61ff11c-ba68-49af-b001-f9f234a6aca3" providerId="AD" clId="Web-{26AAA8D2-64FA-2424-3F2D-D070D6829D16}" dt="2018-10-03T10:55:27.478" v="8" actId="20577"/>
        <pc:sldMkLst>
          <pc:docMk/>
          <pc:sldMk cId="3548607151" sldId="257"/>
        </pc:sldMkLst>
        <pc:spChg chg="mod">
          <ac:chgData name="Benjamin Payne" userId="S::benpayne@umbc.edu::b61ff11c-ba68-49af-b001-f9f234a6aca3" providerId="AD" clId="Web-{26AAA8D2-64FA-2424-3F2D-D070D6829D16}" dt="2018-10-03T10:55:27.478" v="8" actId="20577"/>
          <ac:spMkLst>
            <pc:docMk/>
            <pc:sldMk cId="3548607151" sldId="257"/>
            <ac:spMk id="3" creationId="{5929D67F-17C4-438F-9AC2-913085FB219C}"/>
          </ac:spMkLst>
        </pc:spChg>
      </pc:sldChg>
      <pc:sldChg chg="modSp">
        <pc:chgData name="Benjamin Payne" userId="S::benpayne@umbc.edu::b61ff11c-ba68-49af-b001-f9f234a6aca3" providerId="AD" clId="Web-{26AAA8D2-64FA-2424-3F2D-D070D6829D16}" dt="2018-10-03T10:53:28.335" v="1" actId="20577"/>
        <pc:sldMkLst>
          <pc:docMk/>
          <pc:sldMk cId="1006537766" sldId="291"/>
        </pc:sldMkLst>
        <pc:spChg chg="mod">
          <ac:chgData name="Benjamin Payne" userId="S::benpayne@umbc.edu::b61ff11c-ba68-49af-b001-f9f234a6aca3" providerId="AD" clId="Web-{26AAA8D2-64FA-2424-3F2D-D070D6829D16}" dt="2018-10-03T10:53:28.335" v="1" actId="20577"/>
          <ac:spMkLst>
            <pc:docMk/>
            <pc:sldMk cId="1006537766" sldId="291"/>
            <ac:spMk id="3" creationId="{67298EC1-C1CF-457A-9828-C173B9A6B1F3}"/>
          </ac:spMkLst>
        </pc:spChg>
      </pc:sldChg>
    </pc:docChg>
  </pc:docChgLst>
  <pc:docChgLst>
    <pc:chgData clId="Web-{E368EE27-CCEF-0489-034C-5FB63572016A}"/>
    <pc:docChg chg="modSld">
      <pc:chgData name="" userId="" providerId="" clId="Web-{E368EE27-CCEF-0489-034C-5FB63572016A}" dt="2019-11-25T02:51:41.075" v="14" actId="20577"/>
      <pc:docMkLst>
        <pc:docMk/>
      </pc:docMkLst>
      <pc:sldChg chg="modSp">
        <pc:chgData name="" userId="" providerId="" clId="Web-{E368EE27-CCEF-0489-034C-5FB63572016A}" dt="2019-11-25T02:51:41.075" v="13" actId="20577"/>
        <pc:sldMkLst>
          <pc:docMk/>
          <pc:sldMk cId="854704083" sldId="354"/>
        </pc:sldMkLst>
        <pc:spChg chg="mod">
          <ac:chgData name="" userId="" providerId="" clId="Web-{E368EE27-CCEF-0489-034C-5FB63572016A}" dt="2019-11-25T02:51:41.075" v="13" actId="20577"/>
          <ac:spMkLst>
            <pc:docMk/>
            <pc:sldMk cId="854704083" sldId="354"/>
            <ac:spMk id="3" creationId="{CFFC152C-D6F6-4B5D-92FA-D251B1031297}"/>
          </ac:spMkLst>
        </pc:spChg>
      </pc:sldChg>
    </pc:docChg>
  </pc:docChgLst>
  <pc:docChgLst>
    <pc:chgData name="Benjamin Payne" userId="S::benpayne@umbc.edu::b61ff11c-ba68-49af-b001-f9f234a6aca3" providerId="AD" clId="Web-{2C40A417-A8A1-15AD-04DE-D6C4B4070B1A}"/>
    <pc:docChg chg="modSld">
      <pc:chgData name="Benjamin Payne" userId="S::benpayne@umbc.edu::b61ff11c-ba68-49af-b001-f9f234a6aca3" providerId="AD" clId="Web-{2C40A417-A8A1-15AD-04DE-D6C4B4070B1A}" dt="2019-02-16T04:40:37.557" v="0" actId="20577"/>
      <pc:docMkLst>
        <pc:docMk/>
      </pc:docMkLst>
      <pc:sldChg chg="modSp">
        <pc:chgData name="Benjamin Payne" userId="S::benpayne@umbc.edu::b61ff11c-ba68-49af-b001-f9f234a6aca3" providerId="AD" clId="Web-{2C40A417-A8A1-15AD-04DE-D6C4B4070B1A}" dt="2019-02-16T04:40:37.557" v="0" actId="20577"/>
        <pc:sldMkLst>
          <pc:docMk/>
          <pc:sldMk cId="1580196590" sldId="294"/>
        </pc:sldMkLst>
        <pc:spChg chg="mod">
          <ac:chgData name="Benjamin Payne" userId="S::benpayne@umbc.edu::b61ff11c-ba68-49af-b001-f9f234a6aca3" providerId="AD" clId="Web-{2C40A417-A8A1-15AD-04DE-D6C4B4070B1A}" dt="2019-02-16T04:40:37.557" v="0" actId="20577"/>
          <ac:spMkLst>
            <pc:docMk/>
            <pc:sldMk cId="1580196590" sldId="294"/>
            <ac:spMk id="3" creationId="{FA69BA8F-3AD2-4686-AA77-1C953D953632}"/>
          </ac:spMkLst>
        </pc:spChg>
      </pc:sldChg>
    </pc:docChg>
  </pc:docChgLst>
  <pc:docChgLst>
    <pc:chgData name="Benjamin Payne" userId="S::benpayne@umbc.edu::b61ff11c-ba68-49af-b001-f9f234a6aca3" providerId="AD" clId="Web-{939C73C0-4AD5-A2A0-DFE3-5E9515B46F22}"/>
    <pc:docChg chg="delSld modSld">
      <pc:chgData name="Benjamin Payne" userId="S::benpayne@umbc.edu::b61ff11c-ba68-49af-b001-f9f234a6aca3" providerId="AD" clId="Web-{939C73C0-4AD5-A2A0-DFE3-5E9515B46F22}" dt="2018-12-26T01:51:57.608" v="57" actId="20577"/>
      <pc:docMkLst>
        <pc:docMk/>
      </pc:docMkLst>
      <pc:sldChg chg="del mod modShow">
        <pc:chgData name="Benjamin Payne" userId="S::benpayne@umbc.edu::b61ff11c-ba68-49af-b001-f9f234a6aca3" providerId="AD" clId="Web-{939C73C0-4AD5-A2A0-DFE3-5E9515B46F22}" dt="2018-12-26T01:49:16.122" v="54"/>
        <pc:sldMkLst>
          <pc:docMk/>
          <pc:sldMk cId="1183018301" sldId="275"/>
        </pc:sldMkLst>
      </pc:sldChg>
      <pc:sldChg chg="modSp">
        <pc:chgData name="Benjamin Payne" userId="S::benpayne@umbc.edu::b61ff11c-ba68-49af-b001-f9f234a6aca3" providerId="AD" clId="Web-{939C73C0-4AD5-A2A0-DFE3-5E9515B46F22}" dt="2018-12-26T01:49:20.325" v="55" actId="20577"/>
        <pc:sldMkLst>
          <pc:docMk/>
          <pc:sldMk cId="1580196590" sldId="294"/>
        </pc:sldMkLst>
        <pc:spChg chg="mod">
          <ac:chgData name="Benjamin Payne" userId="S::benpayne@umbc.edu::b61ff11c-ba68-49af-b001-f9f234a6aca3" providerId="AD" clId="Web-{939C73C0-4AD5-A2A0-DFE3-5E9515B46F22}" dt="2018-12-26T01:49:20.325" v="55" actId="20577"/>
          <ac:spMkLst>
            <pc:docMk/>
            <pc:sldMk cId="1580196590" sldId="294"/>
            <ac:spMk id="2" creationId="{77456C52-6832-490B-99A3-E40BCCAE1232}"/>
          </ac:spMkLst>
        </pc:spChg>
      </pc:sldChg>
      <pc:sldChg chg="del">
        <pc:chgData name="Benjamin Payne" userId="S::benpayne@umbc.edu::b61ff11c-ba68-49af-b001-f9f234a6aca3" providerId="AD" clId="Web-{939C73C0-4AD5-A2A0-DFE3-5E9515B46F22}" dt="2018-12-26T01:45:13.010" v="52"/>
        <pc:sldMkLst>
          <pc:docMk/>
          <pc:sldMk cId="861039785" sldId="303"/>
        </pc:sldMkLst>
      </pc:sldChg>
      <pc:sldChg chg="modSp">
        <pc:chgData name="Benjamin Payne" userId="S::benpayne@umbc.edu::b61ff11c-ba68-49af-b001-f9f234a6aca3" providerId="AD" clId="Web-{939C73C0-4AD5-A2A0-DFE3-5E9515B46F22}" dt="2018-12-26T01:10:34.996" v="50" actId="20577"/>
        <pc:sldMkLst>
          <pc:docMk/>
          <pc:sldMk cId="2069840238" sldId="309"/>
        </pc:sldMkLst>
        <pc:spChg chg="mod">
          <ac:chgData name="Benjamin Payne" userId="S::benpayne@umbc.edu::b61ff11c-ba68-49af-b001-f9f234a6aca3" providerId="AD" clId="Web-{939C73C0-4AD5-A2A0-DFE3-5E9515B46F22}" dt="2018-12-26T01:10:34.996" v="50" actId="20577"/>
          <ac:spMkLst>
            <pc:docMk/>
            <pc:sldMk cId="2069840238" sldId="309"/>
            <ac:spMk id="3" creationId="{B5C23F75-EDEF-41EC-BC3E-9335A459C1D8}"/>
          </ac:spMkLst>
        </pc:spChg>
      </pc:sldChg>
      <pc:sldChg chg="modSp">
        <pc:chgData name="Benjamin Payne" userId="S::benpayne@umbc.edu::b61ff11c-ba68-49af-b001-f9f234a6aca3" providerId="AD" clId="Web-{939C73C0-4AD5-A2A0-DFE3-5E9515B46F22}" dt="2018-12-26T01:09:46.027" v="14" actId="20577"/>
        <pc:sldMkLst>
          <pc:docMk/>
          <pc:sldMk cId="458231178" sldId="310"/>
        </pc:sldMkLst>
        <pc:spChg chg="mod">
          <ac:chgData name="Benjamin Payne" userId="S::benpayne@umbc.edu::b61ff11c-ba68-49af-b001-f9f234a6aca3" providerId="AD" clId="Web-{939C73C0-4AD5-A2A0-DFE3-5E9515B46F22}" dt="2018-12-26T01:09:46.027" v="14" actId="20577"/>
          <ac:spMkLst>
            <pc:docMk/>
            <pc:sldMk cId="458231178" sldId="310"/>
            <ac:spMk id="3" creationId="{FCE5B7E6-453F-46B1-93CB-9FFC9CEA7F6B}"/>
          </ac:spMkLst>
        </pc:spChg>
      </pc:sldChg>
      <pc:sldChg chg="modSp">
        <pc:chgData name="Benjamin Payne" userId="S::benpayne@umbc.edu::b61ff11c-ba68-49af-b001-f9f234a6aca3" providerId="AD" clId="Web-{939C73C0-4AD5-A2A0-DFE3-5E9515B46F22}" dt="2018-12-26T01:10:00.808" v="20" actId="20577"/>
        <pc:sldMkLst>
          <pc:docMk/>
          <pc:sldMk cId="288295129" sldId="311"/>
        </pc:sldMkLst>
        <pc:spChg chg="mod">
          <ac:chgData name="Benjamin Payne" userId="S::benpayne@umbc.edu::b61ff11c-ba68-49af-b001-f9f234a6aca3" providerId="AD" clId="Web-{939C73C0-4AD5-A2A0-DFE3-5E9515B46F22}" dt="2018-12-26T01:10:00.808" v="20" actId="20577"/>
          <ac:spMkLst>
            <pc:docMk/>
            <pc:sldMk cId="288295129" sldId="311"/>
            <ac:spMk id="3" creationId="{80FC4789-87AD-4888-AB74-A6BD4755A9B1}"/>
          </ac:spMkLst>
        </pc:spChg>
      </pc:sldChg>
      <pc:sldChg chg="modSp">
        <pc:chgData name="Benjamin Payne" userId="S::benpayne@umbc.edu::b61ff11c-ba68-49af-b001-f9f234a6aca3" providerId="AD" clId="Web-{939C73C0-4AD5-A2A0-DFE3-5E9515B46F22}" dt="2018-12-26T01:10:07.433" v="26" actId="20577"/>
        <pc:sldMkLst>
          <pc:docMk/>
          <pc:sldMk cId="4018964517" sldId="312"/>
        </pc:sldMkLst>
        <pc:spChg chg="mod">
          <ac:chgData name="Benjamin Payne" userId="S::benpayne@umbc.edu::b61ff11c-ba68-49af-b001-f9f234a6aca3" providerId="AD" clId="Web-{939C73C0-4AD5-A2A0-DFE3-5E9515B46F22}" dt="2018-12-26T01:10:07.433" v="26" actId="20577"/>
          <ac:spMkLst>
            <pc:docMk/>
            <pc:sldMk cId="4018964517" sldId="312"/>
            <ac:spMk id="3" creationId="{532C8BC9-9AED-40D9-AD6B-7D607B74C30B}"/>
          </ac:spMkLst>
        </pc:spChg>
      </pc:sldChg>
      <pc:sldChg chg="modSp">
        <pc:chgData name="Benjamin Payne" userId="S::benpayne@umbc.edu::b61ff11c-ba68-49af-b001-f9f234a6aca3" providerId="AD" clId="Web-{939C73C0-4AD5-A2A0-DFE3-5E9515B46F22}" dt="2018-12-26T01:10:14.621" v="32" actId="20577"/>
        <pc:sldMkLst>
          <pc:docMk/>
          <pc:sldMk cId="4076020701" sldId="314"/>
        </pc:sldMkLst>
        <pc:spChg chg="mod">
          <ac:chgData name="Benjamin Payne" userId="S::benpayne@umbc.edu::b61ff11c-ba68-49af-b001-f9f234a6aca3" providerId="AD" clId="Web-{939C73C0-4AD5-A2A0-DFE3-5E9515B46F22}" dt="2018-12-26T01:10:14.621" v="32" actId="20577"/>
          <ac:spMkLst>
            <pc:docMk/>
            <pc:sldMk cId="4076020701" sldId="314"/>
            <ac:spMk id="3" creationId="{7D2321B3-298E-49F5-AA9D-4732E9218508}"/>
          </ac:spMkLst>
        </pc:spChg>
      </pc:sldChg>
      <pc:sldChg chg="modSp">
        <pc:chgData name="Benjamin Payne" userId="S::benpayne@umbc.edu::b61ff11c-ba68-49af-b001-f9f234a6aca3" providerId="AD" clId="Web-{939C73C0-4AD5-A2A0-DFE3-5E9515B46F22}" dt="2018-12-26T01:10:20.543" v="38" actId="20577"/>
        <pc:sldMkLst>
          <pc:docMk/>
          <pc:sldMk cId="182303527" sldId="315"/>
        </pc:sldMkLst>
        <pc:spChg chg="mod">
          <ac:chgData name="Benjamin Payne" userId="S::benpayne@umbc.edu::b61ff11c-ba68-49af-b001-f9f234a6aca3" providerId="AD" clId="Web-{939C73C0-4AD5-A2A0-DFE3-5E9515B46F22}" dt="2018-12-26T01:10:20.543" v="38" actId="20577"/>
          <ac:spMkLst>
            <pc:docMk/>
            <pc:sldMk cId="182303527" sldId="315"/>
            <ac:spMk id="3" creationId="{37B4CFBB-A46B-4159-B4C9-FF834938CF9D}"/>
          </ac:spMkLst>
        </pc:spChg>
      </pc:sldChg>
      <pc:sldChg chg="modSp">
        <pc:chgData name="Benjamin Payne" userId="S::benpayne@umbc.edu::b61ff11c-ba68-49af-b001-f9f234a6aca3" providerId="AD" clId="Web-{939C73C0-4AD5-A2A0-DFE3-5E9515B46F22}" dt="2018-12-26T01:10:26.371" v="44" actId="20577"/>
        <pc:sldMkLst>
          <pc:docMk/>
          <pc:sldMk cId="4023447372" sldId="316"/>
        </pc:sldMkLst>
        <pc:spChg chg="mod">
          <ac:chgData name="Benjamin Payne" userId="S::benpayne@umbc.edu::b61ff11c-ba68-49af-b001-f9f234a6aca3" providerId="AD" clId="Web-{939C73C0-4AD5-A2A0-DFE3-5E9515B46F22}" dt="2018-12-26T01:10:26.371" v="44" actId="20577"/>
          <ac:spMkLst>
            <pc:docMk/>
            <pc:sldMk cId="4023447372" sldId="316"/>
            <ac:spMk id="3" creationId="{2ABAAE64-CC5F-4299-8040-D78B35503403}"/>
          </ac:spMkLst>
        </pc:spChg>
      </pc:sldChg>
    </pc:docChg>
  </pc:docChgLst>
  <pc:docChgLst>
    <pc:chgData name="Benjamin Payne" userId="S::benpayne@umbc.edu::b61ff11c-ba68-49af-b001-f9f234a6aca3" providerId="AD" clId="Web-{39D8D1B9-3710-370F-F870-D65311301A94}"/>
    <pc:docChg chg="addSld delSld modSld sldOrd">
      <pc:chgData name="Benjamin Payne" userId="S::benpayne@umbc.edu::b61ff11c-ba68-49af-b001-f9f234a6aca3" providerId="AD" clId="Web-{39D8D1B9-3710-370F-F870-D65311301A94}" dt="2019-09-10T23:20:54.357" v="85" actId="20577"/>
      <pc:docMkLst>
        <pc:docMk/>
      </pc:docMkLst>
      <pc:sldChg chg="modSp">
        <pc:chgData name="Benjamin Payne" userId="S::benpayne@umbc.edu::b61ff11c-ba68-49af-b001-f9f234a6aca3" providerId="AD" clId="Web-{39D8D1B9-3710-370F-F870-D65311301A94}" dt="2019-09-10T23:20:54.357" v="84" actId="20577"/>
        <pc:sldMkLst>
          <pc:docMk/>
          <pc:sldMk cId="1580196590" sldId="294"/>
        </pc:sldMkLst>
        <pc:spChg chg="mod">
          <ac:chgData name="Benjamin Payne" userId="S::benpayne@umbc.edu::b61ff11c-ba68-49af-b001-f9f234a6aca3" providerId="AD" clId="Web-{39D8D1B9-3710-370F-F870-D65311301A94}" dt="2019-09-10T23:19:54.497" v="77" actId="20577"/>
          <ac:spMkLst>
            <pc:docMk/>
            <pc:sldMk cId="1580196590" sldId="294"/>
            <ac:spMk id="3" creationId="{FA69BA8F-3AD2-4686-AA77-1C953D953632}"/>
          </ac:spMkLst>
        </pc:spChg>
        <pc:spChg chg="mod">
          <ac:chgData name="Benjamin Payne" userId="S::benpayne@umbc.edu::b61ff11c-ba68-49af-b001-f9f234a6aca3" providerId="AD" clId="Web-{39D8D1B9-3710-370F-F870-D65311301A94}" dt="2019-09-10T23:20:54.357" v="84" actId="20577"/>
          <ac:spMkLst>
            <pc:docMk/>
            <pc:sldMk cId="1580196590" sldId="294"/>
            <ac:spMk id="4" creationId="{208AD8D8-9971-4BEB-A17E-8EC1CF6B8934}"/>
          </ac:spMkLst>
        </pc:spChg>
      </pc:sldChg>
      <pc:sldChg chg="modSp ord">
        <pc:chgData name="Benjamin Payne" userId="S::benpayne@umbc.edu::b61ff11c-ba68-49af-b001-f9f234a6aca3" providerId="AD" clId="Web-{39D8D1B9-3710-370F-F870-D65311301A94}" dt="2019-09-10T23:18:45.637" v="63" actId="14100"/>
        <pc:sldMkLst>
          <pc:docMk/>
          <pc:sldMk cId="1851111078" sldId="331"/>
        </pc:sldMkLst>
        <pc:spChg chg="mod">
          <ac:chgData name="Benjamin Payne" userId="S::benpayne@umbc.edu::b61ff11c-ba68-49af-b001-f9f234a6aca3" providerId="AD" clId="Web-{39D8D1B9-3710-370F-F870-D65311301A94}" dt="2019-09-10T23:18:45.637" v="63" actId="14100"/>
          <ac:spMkLst>
            <pc:docMk/>
            <pc:sldMk cId="1851111078" sldId="331"/>
            <ac:spMk id="2" creationId="{6488C0FB-66E8-4A05-BD71-D6047D17C0B1}"/>
          </ac:spMkLst>
        </pc:spChg>
      </pc:sldChg>
      <pc:sldChg chg="modSp new del">
        <pc:chgData name="Benjamin Payne" userId="S::benpayne@umbc.edu::b61ff11c-ba68-49af-b001-f9f234a6aca3" providerId="AD" clId="Web-{39D8D1B9-3710-370F-F870-D65311301A94}" dt="2019-09-10T23:18:30.153" v="58"/>
        <pc:sldMkLst>
          <pc:docMk/>
          <pc:sldMk cId="1939323550" sldId="343"/>
        </pc:sldMkLst>
        <pc:spChg chg="mod">
          <ac:chgData name="Benjamin Payne" userId="S::benpayne@umbc.edu::b61ff11c-ba68-49af-b001-f9f234a6aca3" providerId="AD" clId="Web-{39D8D1B9-3710-370F-F870-D65311301A94}" dt="2019-09-10T23:18:10.574" v="56" actId="20577"/>
          <ac:spMkLst>
            <pc:docMk/>
            <pc:sldMk cId="1939323550" sldId="343"/>
            <ac:spMk id="3" creationId="{A1CFCBCB-A0D7-476C-AE27-717D22A595D4}"/>
          </ac:spMkLst>
        </pc:spChg>
      </pc:sldChg>
      <pc:sldChg chg="modSp new del ord">
        <pc:chgData name="Benjamin Payne" userId="S::benpayne@umbc.edu::b61ff11c-ba68-49af-b001-f9f234a6aca3" providerId="AD" clId="Web-{39D8D1B9-3710-370F-F870-D65311301A94}" dt="2019-09-10T23:16:07.526" v="24"/>
        <pc:sldMkLst>
          <pc:docMk/>
          <pc:sldMk cId="3337971511" sldId="343"/>
        </pc:sldMkLst>
        <pc:spChg chg="mod">
          <ac:chgData name="Benjamin Payne" userId="S::benpayne@umbc.edu::b61ff11c-ba68-49af-b001-f9f234a6aca3" providerId="AD" clId="Web-{39D8D1B9-3710-370F-F870-D65311301A94}" dt="2019-09-10T23:15:50.979" v="21" actId="20577"/>
          <ac:spMkLst>
            <pc:docMk/>
            <pc:sldMk cId="3337971511" sldId="343"/>
            <ac:spMk id="3" creationId="{F5CDB70F-C6D8-4E54-828D-302AC88C6DEF}"/>
          </ac:spMkLst>
        </pc:spChg>
      </pc:sldChg>
    </pc:docChg>
  </pc:docChgLst>
  <pc:docChgLst>
    <pc:chgData name="Benjamin Payne" userId="S::benpayne@umbc.edu::b61ff11c-ba68-49af-b001-f9f234a6aca3" providerId="AD" clId="Web-{9D6B0142-D189-DAE4-CE9A-9400A8CFEA7A}"/>
    <pc:docChg chg="addSld delSld modSld">
      <pc:chgData name="Benjamin Payne" userId="S::benpayne@umbc.edu::b61ff11c-ba68-49af-b001-f9f234a6aca3" providerId="AD" clId="Web-{9D6B0142-D189-DAE4-CE9A-9400A8CFEA7A}" dt="2018-09-29T15:05:57.914" v="529" actId="20577"/>
      <pc:docMkLst>
        <pc:docMk/>
      </pc:docMkLst>
      <pc:sldChg chg="modSp">
        <pc:chgData name="Benjamin Payne" userId="S::benpayne@umbc.edu::b61ff11c-ba68-49af-b001-f9f234a6aca3" providerId="AD" clId="Web-{9D6B0142-D189-DAE4-CE9A-9400A8CFEA7A}" dt="2018-09-29T11:51:52.586" v="21" actId="20577"/>
        <pc:sldMkLst>
          <pc:docMk/>
          <pc:sldMk cId="3703448408" sldId="259"/>
        </pc:sldMkLst>
        <pc:spChg chg="mod">
          <ac:chgData name="Benjamin Payne" userId="S::benpayne@umbc.edu::b61ff11c-ba68-49af-b001-f9f234a6aca3" providerId="AD" clId="Web-{9D6B0142-D189-DAE4-CE9A-9400A8CFEA7A}" dt="2018-09-29T11:51:52.586" v="21" actId="20577"/>
          <ac:spMkLst>
            <pc:docMk/>
            <pc:sldMk cId="3703448408" sldId="259"/>
            <ac:spMk id="3" creationId="{0EF37A91-A9C0-4ED9-8448-4B38323545B5}"/>
          </ac:spMkLst>
        </pc:spChg>
      </pc:sldChg>
      <pc:sldChg chg="addSp modSp">
        <pc:chgData name="Benjamin Payne" userId="S::benpayne@umbc.edu::b61ff11c-ba68-49af-b001-f9f234a6aca3" providerId="AD" clId="Web-{9D6B0142-D189-DAE4-CE9A-9400A8CFEA7A}" dt="2018-09-29T11:52:15.368" v="26" actId="14100"/>
        <pc:sldMkLst>
          <pc:docMk/>
          <pc:sldMk cId="2401395607" sldId="260"/>
        </pc:sldMkLst>
        <pc:spChg chg="mod">
          <ac:chgData name="Benjamin Payne" userId="S::benpayne@umbc.edu::b61ff11c-ba68-49af-b001-f9f234a6aca3" providerId="AD" clId="Web-{9D6B0142-D189-DAE4-CE9A-9400A8CFEA7A}" dt="2018-09-29T11:50:17.929" v="4" actId="1076"/>
          <ac:spMkLst>
            <pc:docMk/>
            <pc:sldMk cId="2401395607" sldId="260"/>
            <ac:spMk id="2" creationId="{18822F9B-76F2-4C4E-B848-1B67BB24C9B9}"/>
          </ac:spMkLst>
        </pc:spChg>
        <pc:spChg chg="add mod">
          <ac:chgData name="Benjamin Payne" userId="S::benpayne@umbc.edu::b61ff11c-ba68-49af-b001-f9f234a6aca3" providerId="AD" clId="Web-{9D6B0142-D189-DAE4-CE9A-9400A8CFEA7A}" dt="2018-09-29T11:52:15.368" v="26" actId="14100"/>
          <ac:spMkLst>
            <pc:docMk/>
            <pc:sldMk cId="2401395607" sldId="260"/>
            <ac:spMk id="3" creationId="{CD5854B3-59C8-4799-8F87-58D23FA002BD}"/>
          </ac:spMkLst>
        </pc:spChg>
        <pc:picChg chg="mod">
          <ac:chgData name="Benjamin Payne" userId="S::benpayne@umbc.edu::b61ff11c-ba68-49af-b001-f9f234a6aca3" providerId="AD" clId="Web-{9D6B0142-D189-DAE4-CE9A-9400A8CFEA7A}" dt="2018-09-29T11:50:22.460" v="5" actId="14100"/>
          <ac:picMkLst>
            <pc:docMk/>
            <pc:sldMk cId="2401395607" sldId="260"/>
            <ac:picMk id="4" creationId="{FFD7C2DF-34E2-4954-BB96-9A3CF5FF4A1C}"/>
          </ac:picMkLst>
        </pc:picChg>
      </pc:sldChg>
      <pc:sldChg chg="modSp">
        <pc:chgData name="Benjamin Payne" userId="S::benpayne@umbc.edu::b61ff11c-ba68-49af-b001-f9f234a6aca3" providerId="AD" clId="Web-{9D6B0142-D189-DAE4-CE9A-9400A8CFEA7A}" dt="2018-09-29T11:53:13.744" v="55" actId="20577"/>
        <pc:sldMkLst>
          <pc:docMk/>
          <pc:sldMk cId="1269983013" sldId="271"/>
        </pc:sldMkLst>
        <pc:spChg chg="mod">
          <ac:chgData name="Benjamin Payne" userId="S::benpayne@umbc.edu::b61ff11c-ba68-49af-b001-f9f234a6aca3" providerId="AD" clId="Web-{9D6B0142-D189-DAE4-CE9A-9400A8CFEA7A}" dt="2018-09-29T11:53:13.744" v="55" actId="20577"/>
          <ac:spMkLst>
            <pc:docMk/>
            <pc:sldMk cId="1269983013" sldId="271"/>
            <ac:spMk id="3" creationId="{9FB392E6-1F8B-4336-B1E1-55759C66E9EC}"/>
          </ac:spMkLst>
        </pc:spChg>
      </pc:sldChg>
      <pc:sldChg chg="del">
        <pc:chgData name="Benjamin Payne" userId="S::benpayne@umbc.edu::b61ff11c-ba68-49af-b001-f9f234a6aca3" providerId="AD" clId="Web-{9D6B0142-D189-DAE4-CE9A-9400A8CFEA7A}" dt="2018-09-29T11:49:51.038" v="0"/>
        <pc:sldMkLst>
          <pc:docMk/>
          <pc:sldMk cId="33676009" sldId="273"/>
        </pc:sldMkLst>
      </pc:sldChg>
      <pc:sldChg chg="modSp">
        <pc:chgData name="Benjamin Payne" userId="S::benpayne@umbc.edu::b61ff11c-ba68-49af-b001-f9f234a6aca3" providerId="AD" clId="Web-{9D6B0142-D189-DAE4-CE9A-9400A8CFEA7A}" dt="2018-09-29T11:55:25.339" v="81" actId="20577"/>
        <pc:sldMkLst>
          <pc:docMk/>
          <pc:sldMk cId="4151644330" sldId="274"/>
        </pc:sldMkLst>
        <pc:spChg chg="mod">
          <ac:chgData name="Benjamin Payne" userId="S::benpayne@umbc.edu::b61ff11c-ba68-49af-b001-f9f234a6aca3" providerId="AD" clId="Web-{9D6B0142-D189-DAE4-CE9A-9400A8CFEA7A}" dt="2018-09-29T11:55:25.339" v="81" actId="20577"/>
          <ac:spMkLst>
            <pc:docMk/>
            <pc:sldMk cId="4151644330" sldId="274"/>
            <ac:spMk id="3" creationId="{0C12B914-9504-4E4E-B3F4-8E9DFAAC6B81}"/>
          </ac:spMkLst>
        </pc:spChg>
      </pc:sldChg>
      <pc:sldChg chg="modSp new">
        <pc:chgData name="Benjamin Payne" userId="S::benpayne@umbc.edu::b61ff11c-ba68-49af-b001-f9f234a6aca3" providerId="AD" clId="Web-{9D6B0142-D189-DAE4-CE9A-9400A8CFEA7A}" dt="2018-09-29T14:39:41.439" v="307" actId="20577"/>
        <pc:sldMkLst>
          <pc:docMk/>
          <pc:sldMk cId="1183018301" sldId="275"/>
        </pc:sldMkLst>
        <pc:spChg chg="mod">
          <ac:chgData name="Benjamin Payne" userId="S::benpayne@umbc.edu::b61ff11c-ba68-49af-b001-f9f234a6aca3" providerId="AD" clId="Web-{9D6B0142-D189-DAE4-CE9A-9400A8CFEA7A}" dt="2018-09-29T14:34:16.733" v="90" actId="20577"/>
          <ac:spMkLst>
            <pc:docMk/>
            <pc:sldMk cId="1183018301" sldId="275"/>
            <ac:spMk id="2" creationId="{4A2ED73C-853A-4D99-8A32-73228A55F0EF}"/>
          </ac:spMkLst>
        </pc:spChg>
        <pc:spChg chg="mod">
          <ac:chgData name="Benjamin Payne" userId="S::benpayne@umbc.edu::b61ff11c-ba68-49af-b001-f9f234a6aca3" providerId="AD" clId="Web-{9D6B0142-D189-DAE4-CE9A-9400A8CFEA7A}" dt="2018-09-29T14:39:41.439" v="307" actId="20577"/>
          <ac:spMkLst>
            <pc:docMk/>
            <pc:sldMk cId="1183018301" sldId="275"/>
            <ac:spMk id="3" creationId="{CBDD7B15-2DA9-4880-A4B1-C5BD065FD606}"/>
          </ac:spMkLst>
        </pc:spChg>
      </pc:sldChg>
      <pc:sldChg chg="addSp delSp modSp new">
        <pc:chgData name="Benjamin Payne" userId="S::benpayne@umbc.edu::b61ff11c-ba68-49af-b001-f9f234a6aca3" providerId="AD" clId="Web-{9D6B0142-D189-DAE4-CE9A-9400A8CFEA7A}" dt="2018-09-29T15:02:52.336" v="414" actId="1076"/>
        <pc:sldMkLst>
          <pc:docMk/>
          <pc:sldMk cId="64371241" sldId="276"/>
        </pc:sldMkLst>
        <pc:spChg chg="del">
          <ac:chgData name="Benjamin Payne" userId="S::benpayne@umbc.edu::b61ff11c-ba68-49af-b001-f9f234a6aca3" providerId="AD" clId="Web-{9D6B0142-D189-DAE4-CE9A-9400A8CFEA7A}" dt="2018-09-29T14:58:10.614" v="311"/>
          <ac:spMkLst>
            <pc:docMk/>
            <pc:sldMk cId="64371241" sldId="276"/>
            <ac:spMk id="2" creationId="{047F9724-22BA-42BB-B059-E23F7F2A07E6}"/>
          </ac:spMkLst>
        </pc:spChg>
        <pc:spChg chg="del">
          <ac:chgData name="Benjamin Payne" userId="S::benpayne@umbc.edu::b61ff11c-ba68-49af-b001-f9f234a6aca3" providerId="AD" clId="Web-{9D6B0142-D189-DAE4-CE9A-9400A8CFEA7A}" dt="2018-09-29T14:58:10.614" v="310"/>
          <ac:spMkLst>
            <pc:docMk/>
            <pc:sldMk cId="64371241" sldId="276"/>
            <ac:spMk id="3" creationId="{B9667448-CCEB-4424-BEB2-DFD0D82139F1}"/>
          </ac:spMkLst>
        </pc:spChg>
        <pc:spChg chg="add mod">
          <ac:chgData name="Benjamin Payne" userId="S::benpayne@umbc.edu::b61ff11c-ba68-49af-b001-f9f234a6aca3" providerId="AD" clId="Web-{9D6B0142-D189-DAE4-CE9A-9400A8CFEA7A}" dt="2018-09-29T15:02:05.163" v="406" actId="1076"/>
          <ac:spMkLst>
            <pc:docMk/>
            <pc:sldMk cId="64371241" sldId="276"/>
            <ac:spMk id="4" creationId="{69504A7B-D3C6-4906-8FC3-67E9C345A914}"/>
          </ac:spMkLst>
        </pc:spChg>
        <pc:spChg chg="add del mod">
          <ac:chgData name="Benjamin Payne" userId="S::benpayne@umbc.edu::b61ff11c-ba68-49af-b001-f9f234a6aca3" providerId="AD" clId="Web-{9D6B0142-D189-DAE4-CE9A-9400A8CFEA7A}" dt="2018-09-29T14:59:11.177" v="339"/>
          <ac:spMkLst>
            <pc:docMk/>
            <pc:sldMk cId="64371241" sldId="276"/>
            <ac:spMk id="5" creationId="{7AFD77AE-CA4D-45CA-AD4E-D394E0994A90}"/>
          </ac:spMkLst>
        </pc:spChg>
        <pc:spChg chg="add del mod">
          <ac:chgData name="Benjamin Payne" userId="S::benpayne@umbc.edu::b61ff11c-ba68-49af-b001-f9f234a6aca3" providerId="AD" clId="Web-{9D6B0142-D189-DAE4-CE9A-9400A8CFEA7A}" dt="2018-09-29T14:59:13.755" v="340"/>
          <ac:spMkLst>
            <pc:docMk/>
            <pc:sldMk cId="64371241" sldId="276"/>
            <ac:spMk id="6" creationId="{3237ECF9-9BC9-4A9B-BCA7-DCB93F391000}"/>
          </ac:spMkLst>
        </pc:spChg>
        <pc:spChg chg="add mod">
          <ac:chgData name="Benjamin Payne" userId="S::benpayne@umbc.edu::b61ff11c-ba68-49af-b001-f9f234a6aca3" providerId="AD" clId="Web-{9D6B0142-D189-DAE4-CE9A-9400A8CFEA7A}" dt="2018-09-29T15:02:23.789" v="408" actId="1076"/>
          <ac:spMkLst>
            <pc:docMk/>
            <pc:sldMk cId="64371241" sldId="276"/>
            <ac:spMk id="9" creationId="{6E24C91C-EE01-46F6-8175-B751A0F8B553}"/>
          </ac:spMkLst>
        </pc:spChg>
        <pc:spChg chg="add del mod">
          <ac:chgData name="Benjamin Payne" userId="S::benpayne@umbc.edu::b61ff11c-ba68-49af-b001-f9f234a6aca3" providerId="AD" clId="Web-{9D6B0142-D189-DAE4-CE9A-9400A8CFEA7A}" dt="2018-09-29T15:00:21.240" v="363"/>
          <ac:spMkLst>
            <pc:docMk/>
            <pc:sldMk cId="64371241" sldId="276"/>
            <ac:spMk id="12" creationId="{A9032BE3-B03C-4CC2-A6E1-FDC1A3B4B032}"/>
          </ac:spMkLst>
        </pc:spChg>
        <pc:spChg chg="add mod">
          <ac:chgData name="Benjamin Payne" userId="S::benpayne@umbc.edu::b61ff11c-ba68-49af-b001-f9f234a6aca3" providerId="AD" clId="Web-{9D6B0142-D189-DAE4-CE9A-9400A8CFEA7A}" dt="2018-09-29T15:02:10.351" v="407" actId="1076"/>
          <ac:spMkLst>
            <pc:docMk/>
            <pc:sldMk cId="64371241" sldId="276"/>
            <ac:spMk id="13" creationId="{7F90EB33-7BC6-48BC-9F21-7CB7495B6F42}"/>
          </ac:spMkLst>
        </pc:spChg>
        <pc:spChg chg="add mod">
          <ac:chgData name="Benjamin Payne" userId="S::benpayne@umbc.edu::b61ff11c-ba68-49af-b001-f9f234a6aca3" providerId="AD" clId="Web-{9D6B0142-D189-DAE4-CE9A-9400A8CFEA7A}" dt="2018-09-29T15:01:47.945" v="399" actId="14100"/>
          <ac:spMkLst>
            <pc:docMk/>
            <pc:sldMk cId="64371241" sldId="276"/>
            <ac:spMk id="14" creationId="{D7FA75A8-E1BE-47E0-AAB3-0990B93F6CE9}"/>
          </ac:spMkLst>
        </pc:spChg>
        <pc:picChg chg="add mod">
          <ac:chgData name="Benjamin Payne" userId="S::benpayne@umbc.edu::b61ff11c-ba68-49af-b001-f9f234a6aca3" providerId="AD" clId="Web-{9D6B0142-D189-DAE4-CE9A-9400A8CFEA7A}" dt="2018-09-29T15:02:52.336" v="414" actId="1076"/>
          <ac:picMkLst>
            <pc:docMk/>
            <pc:sldMk cId="64371241" sldId="276"/>
            <ac:picMk id="7" creationId="{FABFBE0A-11DE-4469-8283-894223A9986F}"/>
          </ac:picMkLst>
        </pc:picChg>
        <pc:picChg chg="add mod">
          <ac:chgData name="Benjamin Payne" userId="S::benpayne@umbc.edu::b61ff11c-ba68-49af-b001-f9f234a6aca3" providerId="AD" clId="Web-{9D6B0142-D189-DAE4-CE9A-9400A8CFEA7A}" dt="2018-09-29T15:02:47.430" v="413" actId="1076"/>
          <ac:picMkLst>
            <pc:docMk/>
            <pc:sldMk cId="64371241" sldId="276"/>
            <ac:picMk id="8" creationId="{FE56BB47-104A-4692-AA44-803EDD4C242E}"/>
          </ac:picMkLst>
        </pc:picChg>
        <pc:picChg chg="add mod">
          <ac:chgData name="Benjamin Payne" userId="S::benpayne@umbc.edu::b61ff11c-ba68-49af-b001-f9f234a6aca3" providerId="AD" clId="Web-{9D6B0142-D189-DAE4-CE9A-9400A8CFEA7A}" dt="2018-09-29T15:02:45.586" v="412" actId="1076"/>
          <ac:picMkLst>
            <pc:docMk/>
            <pc:sldMk cId="64371241" sldId="276"/>
            <ac:picMk id="10" creationId="{8051FF59-C4C0-420C-89A6-87C8CF30A453}"/>
          </ac:picMkLst>
        </pc:picChg>
        <pc:picChg chg="add mod">
          <ac:chgData name="Benjamin Payne" userId="S::benpayne@umbc.edu::b61ff11c-ba68-49af-b001-f9f234a6aca3" providerId="AD" clId="Web-{9D6B0142-D189-DAE4-CE9A-9400A8CFEA7A}" dt="2018-09-29T15:02:33.148" v="409" actId="1076"/>
          <ac:picMkLst>
            <pc:docMk/>
            <pc:sldMk cId="64371241" sldId="276"/>
            <ac:picMk id="11" creationId="{14E0E5C3-66FE-4AEA-8322-D29F6B145BBC}"/>
          </ac:picMkLst>
        </pc:picChg>
        <pc:picChg chg="add mod">
          <ac:chgData name="Benjamin Payne" userId="S::benpayne@umbc.edu::b61ff11c-ba68-49af-b001-f9f234a6aca3" providerId="AD" clId="Web-{9D6B0142-D189-DAE4-CE9A-9400A8CFEA7A}" dt="2018-09-29T15:02:40.055" v="411" actId="1076"/>
          <ac:picMkLst>
            <pc:docMk/>
            <pc:sldMk cId="64371241" sldId="276"/>
            <ac:picMk id="15" creationId="{AC691C8C-CC66-41AD-9CE5-EC2C09F1C8BB}"/>
          </ac:picMkLst>
        </pc:picChg>
      </pc:sldChg>
      <pc:sldChg chg="modSp new">
        <pc:chgData name="Benjamin Payne" userId="S::benpayne@umbc.edu::b61ff11c-ba68-49af-b001-f9f234a6aca3" providerId="AD" clId="Web-{9D6B0142-D189-DAE4-CE9A-9400A8CFEA7A}" dt="2018-09-29T15:05:43.070" v="527" actId="20577"/>
        <pc:sldMkLst>
          <pc:docMk/>
          <pc:sldMk cId="1149698179" sldId="277"/>
        </pc:sldMkLst>
        <pc:spChg chg="mod">
          <ac:chgData name="Benjamin Payne" userId="S::benpayne@umbc.edu::b61ff11c-ba68-49af-b001-f9f234a6aca3" providerId="AD" clId="Web-{9D6B0142-D189-DAE4-CE9A-9400A8CFEA7A}" dt="2018-09-29T15:03:32.602" v="418" actId="20577"/>
          <ac:spMkLst>
            <pc:docMk/>
            <pc:sldMk cId="1149698179" sldId="277"/>
            <ac:spMk id="2" creationId="{6EE32016-00C7-49D6-A11C-4868213CE700}"/>
          </ac:spMkLst>
        </pc:spChg>
        <pc:spChg chg="mod">
          <ac:chgData name="Benjamin Payne" userId="S::benpayne@umbc.edu::b61ff11c-ba68-49af-b001-f9f234a6aca3" providerId="AD" clId="Web-{9D6B0142-D189-DAE4-CE9A-9400A8CFEA7A}" dt="2018-09-29T15:05:43.070" v="527" actId="20577"/>
          <ac:spMkLst>
            <pc:docMk/>
            <pc:sldMk cId="1149698179" sldId="277"/>
            <ac:spMk id="3" creationId="{A477CE80-A517-4ED0-8A4E-B15BA20A8D63}"/>
          </ac:spMkLst>
        </pc:spChg>
      </pc:sldChg>
    </pc:docChg>
  </pc:docChgLst>
  <pc:docChgLst>
    <pc:chgData name="Benjamin Payne" userId="S::benpayne@umbc.edu::b61ff11c-ba68-49af-b001-f9f234a6aca3" providerId="AD" clId="Web-{4B452D52-E568-726B-4046-322D9CD0D690}"/>
    <pc:docChg chg="addSld delSld modSld">
      <pc:chgData name="Benjamin Payne" userId="S::benpayne@umbc.edu::b61ff11c-ba68-49af-b001-f9f234a6aca3" providerId="AD" clId="Web-{4B452D52-E568-726B-4046-322D9CD0D690}" dt="2019-09-11T22:00:21.200" v="338" actId="20577"/>
      <pc:docMkLst>
        <pc:docMk/>
      </pc:docMkLst>
      <pc:sldChg chg="modSp modNotes">
        <pc:chgData name="Benjamin Payne" userId="S::benpayne@umbc.edu::b61ff11c-ba68-49af-b001-f9f234a6aca3" providerId="AD" clId="Web-{4B452D52-E568-726B-4046-322D9CD0D690}" dt="2019-09-11T21:58:11.386" v="289"/>
        <pc:sldMkLst>
          <pc:docMk/>
          <pc:sldMk cId="1580196590" sldId="294"/>
        </pc:sldMkLst>
        <pc:spChg chg="mod">
          <ac:chgData name="Benjamin Payne" userId="S::benpayne@umbc.edu::b61ff11c-ba68-49af-b001-f9f234a6aca3" providerId="AD" clId="Web-{4B452D52-E568-726B-4046-322D9CD0D690}" dt="2019-09-11T21:54:47.259" v="1" actId="20577"/>
          <ac:spMkLst>
            <pc:docMk/>
            <pc:sldMk cId="1580196590" sldId="294"/>
            <ac:spMk id="3" creationId="{FA69BA8F-3AD2-4686-AA77-1C953D953632}"/>
          </ac:spMkLst>
        </pc:spChg>
      </pc:sldChg>
      <pc:sldChg chg="modSp">
        <pc:chgData name="Benjamin Payne" userId="S::benpayne@umbc.edu::b61ff11c-ba68-49af-b001-f9f234a6aca3" providerId="AD" clId="Web-{4B452D52-E568-726B-4046-322D9CD0D690}" dt="2019-09-11T22:00:18.762" v="337" actId="20577"/>
        <pc:sldMkLst>
          <pc:docMk/>
          <pc:sldMk cId="3403400503" sldId="328"/>
        </pc:sldMkLst>
        <pc:spChg chg="mod">
          <ac:chgData name="Benjamin Payne" userId="S::benpayne@umbc.edu::b61ff11c-ba68-49af-b001-f9f234a6aca3" providerId="AD" clId="Web-{4B452D52-E568-726B-4046-322D9CD0D690}" dt="2019-09-11T22:00:18.762" v="337" actId="20577"/>
          <ac:spMkLst>
            <pc:docMk/>
            <pc:sldMk cId="3403400503" sldId="328"/>
            <ac:spMk id="5" creationId="{BE80B5EA-479C-4F5C-B1C3-E837B70BE476}"/>
          </ac:spMkLst>
        </pc:spChg>
      </pc:sldChg>
      <pc:sldChg chg="modSp">
        <pc:chgData name="Benjamin Payne" userId="S::benpayne@umbc.edu::b61ff11c-ba68-49af-b001-f9f234a6aca3" providerId="AD" clId="Web-{4B452D52-E568-726B-4046-322D9CD0D690}" dt="2019-09-11T21:55:21.790" v="59" actId="20577"/>
        <pc:sldMkLst>
          <pc:docMk/>
          <pc:sldMk cId="3433639777" sldId="329"/>
        </pc:sldMkLst>
        <pc:spChg chg="mod">
          <ac:chgData name="Benjamin Payne" userId="S::benpayne@umbc.edu::b61ff11c-ba68-49af-b001-f9f234a6aca3" providerId="AD" clId="Web-{4B452D52-E568-726B-4046-322D9CD0D690}" dt="2019-09-11T21:55:21.790" v="59" actId="20577"/>
          <ac:spMkLst>
            <pc:docMk/>
            <pc:sldMk cId="3433639777" sldId="329"/>
            <ac:spMk id="3" creationId="{5A856D4D-B3E9-44F0-B3B2-5A03749617D2}"/>
          </ac:spMkLst>
        </pc:spChg>
      </pc:sldChg>
      <pc:sldChg chg="modSp">
        <pc:chgData name="Benjamin Payne" userId="S::benpayne@umbc.edu::b61ff11c-ba68-49af-b001-f9f234a6aca3" providerId="AD" clId="Web-{4B452D52-E568-726B-4046-322D9CD0D690}" dt="2019-09-11T22:00:10.153" v="334" actId="20577"/>
        <pc:sldMkLst>
          <pc:docMk/>
          <pc:sldMk cId="621615705" sldId="330"/>
        </pc:sldMkLst>
        <pc:spChg chg="mod">
          <ac:chgData name="Benjamin Payne" userId="S::benpayne@umbc.edu::b61ff11c-ba68-49af-b001-f9f234a6aca3" providerId="AD" clId="Web-{4B452D52-E568-726B-4046-322D9CD0D690}" dt="2019-09-11T22:00:10.153" v="334" actId="20577"/>
          <ac:spMkLst>
            <pc:docMk/>
            <pc:sldMk cId="621615705" sldId="330"/>
            <ac:spMk id="3" creationId="{21C48642-230A-4EE2-8D82-F736943F2FCD}"/>
          </ac:spMkLst>
        </pc:spChg>
      </pc:sldChg>
      <pc:sldChg chg="modSp">
        <pc:chgData name="Benjamin Payne" userId="S::benpayne@umbc.edu::b61ff11c-ba68-49af-b001-f9f234a6aca3" providerId="AD" clId="Web-{4B452D52-E568-726B-4046-322D9CD0D690}" dt="2019-09-11T21:59:29.152" v="315" actId="14100"/>
        <pc:sldMkLst>
          <pc:docMk/>
          <pc:sldMk cId="1851111078" sldId="331"/>
        </pc:sldMkLst>
        <pc:spChg chg="mod">
          <ac:chgData name="Benjamin Payne" userId="S::benpayne@umbc.edu::b61ff11c-ba68-49af-b001-f9f234a6aca3" providerId="AD" clId="Web-{4B452D52-E568-726B-4046-322D9CD0D690}" dt="2019-09-11T21:59:29.152" v="315" actId="14100"/>
          <ac:spMkLst>
            <pc:docMk/>
            <pc:sldMk cId="1851111078" sldId="331"/>
            <ac:spMk id="3" creationId="{0ED653E6-5E8B-4E46-8951-BFD5D8EBC04D}"/>
          </ac:spMkLst>
        </pc:spChg>
      </pc:sldChg>
      <pc:sldChg chg="new del">
        <pc:chgData name="Benjamin Payne" userId="S::benpayne@umbc.edu::b61ff11c-ba68-49af-b001-f9f234a6aca3" providerId="AD" clId="Web-{4B452D52-E568-726B-4046-322D9CD0D690}" dt="2019-09-11T21:55:34.712" v="63"/>
        <pc:sldMkLst>
          <pc:docMk/>
          <pc:sldMk cId="1465862857" sldId="345"/>
        </pc:sldMkLst>
      </pc:sldChg>
      <pc:sldChg chg="addSp modSp add replId">
        <pc:chgData name="Benjamin Payne" userId="S::benpayne@umbc.edu::b61ff11c-ba68-49af-b001-f9f234a6aca3" providerId="AD" clId="Web-{4B452D52-E568-726B-4046-322D9CD0D690}" dt="2019-09-11T21:57:38.198" v="245" actId="20577"/>
        <pc:sldMkLst>
          <pc:docMk/>
          <pc:sldMk cId="2456138273" sldId="345"/>
        </pc:sldMkLst>
        <pc:spChg chg="add mod">
          <ac:chgData name="Benjamin Payne" userId="S::benpayne@umbc.edu::b61ff11c-ba68-49af-b001-f9f234a6aca3" providerId="AD" clId="Web-{4B452D52-E568-726B-4046-322D9CD0D690}" dt="2019-09-11T21:56:53.088" v="148" actId="20577"/>
          <ac:spMkLst>
            <pc:docMk/>
            <pc:sldMk cId="2456138273" sldId="345"/>
            <ac:spMk id="4" creationId="{93295595-8533-4618-BEB1-65CF089DFA19}"/>
          </ac:spMkLst>
        </pc:spChg>
        <pc:spChg chg="add mod">
          <ac:chgData name="Benjamin Payne" userId="S::benpayne@umbc.edu::b61ff11c-ba68-49af-b001-f9f234a6aca3" providerId="AD" clId="Web-{4B452D52-E568-726B-4046-322D9CD0D690}" dt="2019-09-11T21:57:38.198" v="245" actId="20577"/>
          <ac:spMkLst>
            <pc:docMk/>
            <pc:sldMk cId="2456138273" sldId="345"/>
            <ac:spMk id="5" creationId="{EFE386A6-EEFA-4AD2-B001-7B33F7AF21B9}"/>
          </ac:spMkLst>
        </pc:spChg>
      </pc:sldChg>
    </pc:docChg>
  </pc:docChgLst>
  <pc:docChgLst>
    <pc:chgData name="Benjamin Payne" userId="S::benpayne@umbc.edu::b61ff11c-ba68-49af-b001-f9f234a6aca3" providerId="AD" clId="Web-{5212E11B-3F82-E3E1-2484-AF8F191A64DC}"/>
    <pc:docChg chg="modSld">
      <pc:chgData name="Benjamin Payne" userId="S::benpayne@umbc.edu::b61ff11c-ba68-49af-b001-f9f234a6aca3" providerId="AD" clId="Web-{5212E11B-3F82-E3E1-2484-AF8F191A64DC}" dt="2018-10-13T21:33:53.445" v="27" actId="20577"/>
      <pc:docMkLst>
        <pc:docMk/>
      </pc:docMkLst>
      <pc:sldChg chg="modSp">
        <pc:chgData name="Benjamin Payne" userId="S::benpayne@umbc.edu::b61ff11c-ba68-49af-b001-f9f234a6aca3" providerId="AD" clId="Web-{5212E11B-3F82-E3E1-2484-AF8F191A64DC}" dt="2018-10-13T20:23:10.539" v="20" actId="20577"/>
        <pc:sldMkLst>
          <pc:docMk/>
          <pc:sldMk cId="3366915882" sldId="292"/>
        </pc:sldMkLst>
        <pc:spChg chg="mod">
          <ac:chgData name="Benjamin Payne" userId="S::benpayne@umbc.edu::b61ff11c-ba68-49af-b001-f9f234a6aca3" providerId="AD" clId="Web-{5212E11B-3F82-E3E1-2484-AF8F191A64DC}" dt="2018-10-13T20:23:10.539" v="20" actId="20577"/>
          <ac:spMkLst>
            <pc:docMk/>
            <pc:sldMk cId="3366915882" sldId="292"/>
            <ac:spMk id="3" creationId="{AEFB126D-44FE-4002-9C80-222AD94EE7CA}"/>
          </ac:spMkLst>
        </pc:spChg>
      </pc:sldChg>
      <pc:sldChg chg="modSp">
        <pc:chgData name="Benjamin Payne" userId="S::benpayne@umbc.edu::b61ff11c-ba68-49af-b001-f9f234a6aca3" providerId="AD" clId="Web-{5212E11B-3F82-E3E1-2484-AF8F191A64DC}" dt="2018-10-13T21:33:53.445" v="26" actId="20577"/>
        <pc:sldMkLst>
          <pc:docMk/>
          <pc:sldMk cId="3366590590" sldId="298"/>
        </pc:sldMkLst>
        <pc:spChg chg="mod">
          <ac:chgData name="Benjamin Payne" userId="S::benpayne@umbc.edu::b61ff11c-ba68-49af-b001-f9f234a6aca3" providerId="AD" clId="Web-{5212E11B-3F82-E3E1-2484-AF8F191A64DC}" dt="2018-10-13T21:33:53.445" v="26" actId="20577"/>
          <ac:spMkLst>
            <pc:docMk/>
            <pc:sldMk cId="3366590590" sldId="298"/>
            <ac:spMk id="3" creationId="{5A6B7EC4-4B24-4051-A824-EBA5578ECBB5}"/>
          </ac:spMkLst>
        </pc:spChg>
      </pc:sldChg>
    </pc:docChg>
  </pc:docChgLst>
  <pc:docChgLst>
    <pc:chgData name="Benjamin Payne" userId="S::benpayne@umbc.edu::b61ff11c-ba68-49af-b001-f9f234a6aca3" providerId="AD" clId="Web-{310189D3-FC83-8CC8-F386-F34E317CFC2B}"/>
    <pc:docChg chg="addSld modSld">
      <pc:chgData name="Benjamin Payne" userId="S::benpayne@umbc.edu::b61ff11c-ba68-49af-b001-f9f234a6aca3" providerId="AD" clId="Web-{310189D3-FC83-8CC8-F386-F34E317CFC2B}" dt="2019-02-03T13:28:26.170" v="12" actId="20577"/>
      <pc:docMkLst>
        <pc:docMk/>
      </pc:docMkLst>
      <pc:sldChg chg="modSp new">
        <pc:chgData name="Benjamin Payne" userId="S::benpayne@umbc.edu::b61ff11c-ba68-49af-b001-f9f234a6aca3" providerId="AD" clId="Web-{310189D3-FC83-8CC8-F386-F34E317CFC2B}" dt="2019-02-03T13:28:26.170" v="11" actId="20577"/>
        <pc:sldMkLst>
          <pc:docMk/>
          <pc:sldMk cId="621615705" sldId="330"/>
        </pc:sldMkLst>
        <pc:spChg chg="mod">
          <ac:chgData name="Benjamin Payne" userId="S::benpayne@umbc.edu::b61ff11c-ba68-49af-b001-f9f234a6aca3" providerId="AD" clId="Web-{310189D3-FC83-8CC8-F386-F34E317CFC2B}" dt="2019-02-03T13:28:26.170" v="11" actId="20577"/>
          <ac:spMkLst>
            <pc:docMk/>
            <pc:sldMk cId="621615705" sldId="330"/>
            <ac:spMk id="2" creationId="{98675A34-5587-43AF-AADC-3C55DFD8DC7D}"/>
          </ac:spMkLst>
        </pc:spChg>
        <pc:spChg chg="mod">
          <ac:chgData name="Benjamin Payne" userId="S::benpayne@umbc.edu::b61ff11c-ba68-49af-b001-f9f234a6aca3" providerId="AD" clId="Web-{310189D3-FC83-8CC8-F386-F34E317CFC2B}" dt="2019-02-03T13:28:20.201" v="3" actId="20577"/>
          <ac:spMkLst>
            <pc:docMk/>
            <pc:sldMk cId="621615705" sldId="330"/>
            <ac:spMk id="3" creationId="{21C48642-230A-4EE2-8D82-F736943F2FCD}"/>
          </ac:spMkLst>
        </pc:spChg>
      </pc:sldChg>
    </pc:docChg>
  </pc:docChgLst>
  <pc:docChgLst>
    <pc:chgData name="Benjamin Payne" userId="S::benpayne@umbc.edu::b61ff11c-ba68-49af-b001-f9f234a6aca3" providerId="AD" clId="Web-{57581B5C-1525-3CF2-6FBF-757C2F836133}"/>
    <pc:docChg chg="modSld">
      <pc:chgData name="Benjamin Payne" userId="S::benpayne@umbc.edu::b61ff11c-ba68-49af-b001-f9f234a6aca3" providerId="AD" clId="Web-{57581B5C-1525-3CF2-6FBF-757C2F836133}" dt="2018-09-22T18:11:28.661" v="165" actId="20577"/>
      <pc:docMkLst>
        <pc:docMk/>
      </pc:docMkLst>
      <pc:sldChg chg="modSp">
        <pc:chgData name="Benjamin Payne" userId="S::benpayne@umbc.edu::b61ff11c-ba68-49af-b001-f9f234a6aca3" providerId="AD" clId="Web-{57581B5C-1525-3CF2-6FBF-757C2F836133}" dt="2018-09-22T18:11:28.661" v="164" actId="20577"/>
        <pc:sldMkLst>
          <pc:docMk/>
          <pc:sldMk cId="2404810779" sldId="264"/>
        </pc:sldMkLst>
        <pc:spChg chg="mod">
          <ac:chgData name="Benjamin Payne" userId="S::benpayne@umbc.edu::b61ff11c-ba68-49af-b001-f9f234a6aca3" providerId="AD" clId="Web-{57581B5C-1525-3CF2-6FBF-757C2F836133}" dt="2018-09-22T18:11:28.661" v="164" actId="20577"/>
          <ac:spMkLst>
            <pc:docMk/>
            <pc:sldMk cId="2404810779" sldId="264"/>
            <ac:spMk id="3" creationId="{28271AD9-6E87-4E82-A356-46D79C2AB53E}"/>
          </ac:spMkLst>
        </pc:spChg>
      </pc:sldChg>
    </pc:docChg>
  </pc:docChgLst>
  <pc:docChgLst>
    <pc:chgData name="Benjamin Payne" userId="S::benpayne@umbc.edu::b61ff11c-ba68-49af-b001-f9f234a6aca3" providerId="AD" clId="Web-{E8A77062-2646-0C89-9716-57D97B87CEB9}"/>
    <pc:docChg chg="addSld modSld">
      <pc:chgData name="Benjamin Payne" userId="S::benpayne@umbc.edu::b61ff11c-ba68-49af-b001-f9f234a6aca3" providerId="AD" clId="Web-{E8A77062-2646-0C89-9716-57D97B87CEB9}" dt="2018-09-30T23:12:22.802" v="180" actId="20577"/>
      <pc:docMkLst>
        <pc:docMk/>
      </pc:docMkLst>
      <pc:sldChg chg="modSp new">
        <pc:chgData name="Benjamin Payne" userId="S::benpayne@umbc.edu::b61ff11c-ba68-49af-b001-f9f234a6aca3" providerId="AD" clId="Web-{E8A77062-2646-0C89-9716-57D97B87CEB9}" dt="2018-09-30T23:12:06.036" v="172" actId="20577"/>
        <pc:sldMkLst>
          <pc:docMk/>
          <pc:sldMk cId="3428216121" sldId="301"/>
        </pc:sldMkLst>
        <pc:spChg chg="mod">
          <ac:chgData name="Benjamin Payne" userId="S::benpayne@umbc.edu::b61ff11c-ba68-49af-b001-f9f234a6aca3" providerId="AD" clId="Web-{E8A77062-2646-0C89-9716-57D97B87CEB9}" dt="2018-09-30T23:04:42.334" v="19" actId="20577"/>
          <ac:spMkLst>
            <pc:docMk/>
            <pc:sldMk cId="3428216121" sldId="301"/>
            <ac:spMk id="2" creationId="{8CB9BE9D-0E5F-4123-8463-AF1D64D15E09}"/>
          </ac:spMkLst>
        </pc:spChg>
        <pc:spChg chg="mod">
          <ac:chgData name="Benjamin Payne" userId="S::benpayne@umbc.edu::b61ff11c-ba68-49af-b001-f9f234a6aca3" providerId="AD" clId="Web-{E8A77062-2646-0C89-9716-57D97B87CEB9}" dt="2018-09-30T23:12:06.036" v="172" actId="20577"/>
          <ac:spMkLst>
            <pc:docMk/>
            <pc:sldMk cId="3428216121" sldId="301"/>
            <ac:spMk id="3" creationId="{FEBE9B62-5C50-46CE-A943-867FCF65B418}"/>
          </ac:spMkLst>
        </pc:spChg>
      </pc:sldChg>
      <pc:sldChg chg="modSp new">
        <pc:chgData name="Benjamin Payne" userId="S::benpayne@umbc.edu::b61ff11c-ba68-49af-b001-f9f234a6aca3" providerId="AD" clId="Web-{E8A77062-2646-0C89-9716-57D97B87CEB9}" dt="2018-09-30T23:12:20.739" v="178" actId="20577"/>
        <pc:sldMkLst>
          <pc:docMk/>
          <pc:sldMk cId="3512585749" sldId="302"/>
        </pc:sldMkLst>
        <pc:spChg chg="mod">
          <ac:chgData name="Benjamin Payne" userId="S::benpayne@umbc.edu::b61ff11c-ba68-49af-b001-f9f234a6aca3" providerId="AD" clId="Web-{E8A77062-2646-0C89-9716-57D97B87CEB9}" dt="2018-09-30T23:12:20.739" v="178" actId="20577"/>
          <ac:spMkLst>
            <pc:docMk/>
            <pc:sldMk cId="3512585749" sldId="302"/>
            <ac:spMk id="2" creationId="{42F8C641-D5B0-4432-A432-DF1560D03726}"/>
          </ac:spMkLst>
        </pc:spChg>
      </pc:sldChg>
    </pc:docChg>
  </pc:docChgLst>
  <pc:docChgLst>
    <pc:chgData name="Benjamin Payne" userId="S::benpayne@umbc.edu::b61ff11c-ba68-49af-b001-f9f234a6aca3" providerId="AD" clId="Web-{938B06AD-81FB-1B87-CC7C-4B43DD0D7C52}"/>
    <pc:docChg chg="addSld modSld">
      <pc:chgData name="Benjamin Payne" userId="S::benpayne@umbc.edu::b61ff11c-ba68-49af-b001-f9f234a6aca3" providerId="AD" clId="Web-{938B06AD-81FB-1B87-CC7C-4B43DD0D7C52}" dt="2018-09-29T22:36:06.640" v="143" actId="20577"/>
      <pc:docMkLst>
        <pc:docMk/>
      </pc:docMkLst>
      <pc:sldChg chg="modSp new">
        <pc:chgData name="Benjamin Payne" userId="S::benpayne@umbc.edu::b61ff11c-ba68-49af-b001-f9f234a6aca3" providerId="AD" clId="Web-{938B06AD-81FB-1B87-CC7C-4B43DD0D7C52}" dt="2018-09-29T22:32:43.699" v="92" actId="1076"/>
        <pc:sldMkLst>
          <pc:docMk/>
          <pc:sldMk cId="2699532200" sldId="290"/>
        </pc:sldMkLst>
        <pc:spChg chg="mod">
          <ac:chgData name="Benjamin Payne" userId="S::benpayne@umbc.edu::b61ff11c-ba68-49af-b001-f9f234a6aca3" providerId="AD" clId="Web-{938B06AD-81FB-1B87-CC7C-4B43DD0D7C52}" dt="2018-09-29T22:32:43.699" v="92" actId="1076"/>
          <ac:spMkLst>
            <pc:docMk/>
            <pc:sldMk cId="2699532200" sldId="290"/>
            <ac:spMk id="2" creationId="{31EE90C6-CACE-4E34-A540-A381EE583A3B}"/>
          </ac:spMkLst>
        </pc:spChg>
        <pc:spChg chg="mod">
          <ac:chgData name="Benjamin Payne" userId="S::benpayne@umbc.edu::b61ff11c-ba68-49af-b001-f9f234a6aca3" providerId="AD" clId="Web-{938B06AD-81FB-1B87-CC7C-4B43DD0D7C52}" dt="2018-09-29T22:29:51.619" v="35" actId="20577"/>
          <ac:spMkLst>
            <pc:docMk/>
            <pc:sldMk cId="2699532200" sldId="290"/>
            <ac:spMk id="3" creationId="{FB07BF54-8E5B-4A4B-A2A3-460E4FFB06E8}"/>
          </ac:spMkLst>
        </pc:spChg>
      </pc:sldChg>
      <pc:sldChg chg="modSp new">
        <pc:chgData name="Benjamin Payne" userId="S::benpayne@umbc.edu::b61ff11c-ba68-49af-b001-f9f234a6aca3" providerId="AD" clId="Web-{938B06AD-81FB-1B87-CC7C-4B43DD0D7C52}" dt="2018-09-29T22:32:27.745" v="91" actId="20577"/>
        <pc:sldMkLst>
          <pc:docMk/>
          <pc:sldMk cId="1006537766" sldId="291"/>
        </pc:sldMkLst>
        <pc:spChg chg="mod">
          <ac:chgData name="Benjamin Payne" userId="S::benpayne@umbc.edu::b61ff11c-ba68-49af-b001-f9f234a6aca3" providerId="AD" clId="Web-{938B06AD-81FB-1B87-CC7C-4B43DD0D7C52}" dt="2018-09-29T22:30:20.994" v="48" actId="20577"/>
          <ac:spMkLst>
            <pc:docMk/>
            <pc:sldMk cId="1006537766" sldId="291"/>
            <ac:spMk id="2" creationId="{B1B79267-EEE7-42D4-BB34-EE874D259A2C}"/>
          </ac:spMkLst>
        </pc:spChg>
        <pc:spChg chg="mod">
          <ac:chgData name="Benjamin Payne" userId="S::benpayne@umbc.edu::b61ff11c-ba68-49af-b001-f9f234a6aca3" providerId="AD" clId="Web-{938B06AD-81FB-1B87-CC7C-4B43DD0D7C52}" dt="2018-09-29T22:32:27.745" v="91" actId="20577"/>
          <ac:spMkLst>
            <pc:docMk/>
            <pc:sldMk cId="1006537766" sldId="291"/>
            <ac:spMk id="3" creationId="{67298EC1-C1CF-457A-9828-C173B9A6B1F3}"/>
          </ac:spMkLst>
        </pc:spChg>
      </pc:sldChg>
      <pc:sldChg chg="modSp new">
        <pc:chgData name="Benjamin Payne" userId="S::benpayne@umbc.edu::b61ff11c-ba68-49af-b001-f9f234a6aca3" providerId="AD" clId="Web-{938B06AD-81FB-1B87-CC7C-4B43DD0D7C52}" dt="2018-09-29T22:36:06.640" v="142" actId="20577"/>
        <pc:sldMkLst>
          <pc:docMk/>
          <pc:sldMk cId="3366915882" sldId="292"/>
        </pc:sldMkLst>
        <pc:spChg chg="mod">
          <ac:chgData name="Benjamin Payne" userId="S::benpayne@umbc.edu::b61ff11c-ba68-49af-b001-f9f234a6aca3" providerId="AD" clId="Web-{938B06AD-81FB-1B87-CC7C-4B43DD0D7C52}" dt="2018-09-29T22:35:28.106" v="131" actId="14100"/>
          <ac:spMkLst>
            <pc:docMk/>
            <pc:sldMk cId="3366915882" sldId="292"/>
            <ac:spMk id="2" creationId="{3EC251BA-60A3-4654-87AC-FD64040F09A6}"/>
          </ac:spMkLst>
        </pc:spChg>
        <pc:spChg chg="mod">
          <ac:chgData name="Benjamin Payne" userId="S::benpayne@umbc.edu::b61ff11c-ba68-49af-b001-f9f234a6aca3" providerId="AD" clId="Web-{938B06AD-81FB-1B87-CC7C-4B43DD0D7C52}" dt="2018-09-29T22:36:06.640" v="142" actId="20577"/>
          <ac:spMkLst>
            <pc:docMk/>
            <pc:sldMk cId="3366915882" sldId="292"/>
            <ac:spMk id="3" creationId="{AEFB126D-44FE-4002-9C80-222AD94EE7CA}"/>
          </ac:spMkLst>
        </pc:spChg>
      </pc:sldChg>
    </pc:docChg>
  </pc:docChgLst>
  <pc:docChgLst>
    <pc:chgData name="Benjamin Payne" userId="S::benpayne@umbc.edu::b61ff11c-ba68-49af-b001-f9f234a6aca3" providerId="AD" clId="Web-{E94BAA10-4AD5-CEB2-6D60-20022424CCB1}"/>
    <pc:docChg chg="addSld modSld">
      <pc:chgData name="Benjamin Payne" userId="S::benpayne@umbc.edu::b61ff11c-ba68-49af-b001-f9f234a6aca3" providerId="AD" clId="Web-{E94BAA10-4AD5-CEB2-6D60-20022424CCB1}" dt="2018-09-12T12:36:02.983" v="20" actId="20577"/>
      <pc:docMkLst>
        <pc:docMk/>
      </pc:docMkLst>
      <pc:sldChg chg="modSp">
        <pc:chgData name="Benjamin Payne" userId="S::benpayne@umbc.edu::b61ff11c-ba68-49af-b001-f9f234a6aca3" providerId="AD" clId="Web-{E94BAA10-4AD5-CEB2-6D60-20022424CCB1}" dt="2018-09-12T12:35:54.076" v="12" actId="20577"/>
        <pc:sldMkLst>
          <pc:docMk/>
          <pc:sldMk cId="3527319319" sldId="262"/>
        </pc:sldMkLst>
        <pc:spChg chg="mod">
          <ac:chgData name="Benjamin Payne" userId="S::benpayne@umbc.edu::b61ff11c-ba68-49af-b001-f9f234a6aca3" providerId="AD" clId="Web-{E94BAA10-4AD5-CEB2-6D60-20022424CCB1}" dt="2018-09-12T12:35:54.076" v="12" actId="20577"/>
          <ac:spMkLst>
            <pc:docMk/>
            <pc:sldMk cId="3527319319" sldId="262"/>
            <ac:spMk id="2" creationId="{CF354418-79E1-4EEC-8126-9ADE2D57CF88}"/>
          </ac:spMkLst>
        </pc:spChg>
      </pc:sldChg>
      <pc:sldChg chg="modSp new">
        <pc:chgData name="Benjamin Payne" userId="S::benpayne@umbc.edu::b61ff11c-ba68-49af-b001-f9f234a6aca3" providerId="AD" clId="Web-{E94BAA10-4AD5-CEB2-6D60-20022424CCB1}" dt="2018-09-12T12:36:02.983" v="19" actId="20577"/>
        <pc:sldMkLst>
          <pc:docMk/>
          <pc:sldMk cId="872991139" sldId="269"/>
        </pc:sldMkLst>
        <pc:spChg chg="mod">
          <ac:chgData name="Benjamin Payne" userId="S::benpayne@umbc.edu::b61ff11c-ba68-49af-b001-f9f234a6aca3" providerId="AD" clId="Web-{E94BAA10-4AD5-CEB2-6D60-20022424CCB1}" dt="2018-09-12T12:36:02.983" v="19" actId="20577"/>
          <ac:spMkLst>
            <pc:docMk/>
            <pc:sldMk cId="872991139" sldId="269"/>
            <ac:spMk id="2" creationId="{3757D8B8-2E62-4FED-A75D-7355CA173377}"/>
          </ac:spMkLst>
        </pc:spChg>
      </pc:sldChg>
    </pc:docChg>
  </pc:docChgLst>
  <pc:docChgLst>
    <pc:chgData name="Benjamin Payne" userId="S::benpayne@umbc.edu::b61ff11c-ba68-49af-b001-f9f234a6aca3" providerId="AD" clId="Web-{0DD37D32-C0A3-DA8C-823C-128DC7F337E0}"/>
    <pc:docChg chg="addSld modSld">
      <pc:chgData name="Benjamin Payne" userId="S::benpayne@umbc.edu::b61ff11c-ba68-49af-b001-f9f234a6aca3" providerId="AD" clId="Web-{0DD37D32-C0A3-DA8C-823C-128DC7F337E0}" dt="2019-12-27T12:14:13.669" v="275" actId="20577"/>
      <pc:docMkLst>
        <pc:docMk/>
      </pc:docMkLst>
      <pc:sldChg chg="modSp new">
        <pc:chgData name="Benjamin Payne" userId="S::benpayne@umbc.edu::b61ff11c-ba68-49af-b001-f9f234a6aca3" providerId="AD" clId="Web-{0DD37D32-C0A3-DA8C-823C-128DC7F337E0}" dt="2019-12-27T12:14:13.669" v="274" actId="20577"/>
        <pc:sldMkLst>
          <pc:docMk/>
          <pc:sldMk cId="3442813447" sldId="355"/>
        </pc:sldMkLst>
        <pc:spChg chg="mod">
          <ac:chgData name="Benjamin Payne" userId="S::benpayne@umbc.edu::b61ff11c-ba68-49af-b001-f9f234a6aca3" providerId="AD" clId="Web-{0DD37D32-C0A3-DA8C-823C-128DC7F337E0}" dt="2019-12-27T12:12:30.712" v="14" actId="20577"/>
          <ac:spMkLst>
            <pc:docMk/>
            <pc:sldMk cId="3442813447" sldId="355"/>
            <ac:spMk id="2" creationId="{E0664A11-413E-4DC3-B2F7-638AC84252F2}"/>
          </ac:spMkLst>
        </pc:spChg>
        <pc:spChg chg="mod">
          <ac:chgData name="Benjamin Payne" userId="S::benpayne@umbc.edu::b61ff11c-ba68-49af-b001-f9f234a6aca3" providerId="AD" clId="Web-{0DD37D32-C0A3-DA8C-823C-128DC7F337E0}" dt="2019-12-27T12:14:13.669" v="274" actId="20577"/>
          <ac:spMkLst>
            <pc:docMk/>
            <pc:sldMk cId="3442813447" sldId="355"/>
            <ac:spMk id="3" creationId="{C41C9655-3179-4322-A3F9-BE5D929E359D}"/>
          </ac:spMkLst>
        </pc:spChg>
      </pc:sldChg>
    </pc:docChg>
  </pc:docChgLst>
  <pc:docChgLst>
    <pc:chgData name="Benjamin Payne" userId="S::benpayne@umbc.edu::b61ff11c-ba68-49af-b001-f9f234a6aca3" providerId="AD" clId="Web-{0046093D-0B44-EF92-0241-9AB08D4F9F35}"/>
    <pc:docChg chg="addSld delSld modSld">
      <pc:chgData name="Benjamin Payne" userId="S::benpayne@umbc.edu::b61ff11c-ba68-49af-b001-f9f234a6aca3" providerId="AD" clId="Web-{0046093D-0B44-EF92-0241-9AB08D4F9F35}" dt="2018-09-30T13:22:45.215" v="497" actId="20577"/>
      <pc:docMkLst>
        <pc:docMk/>
      </pc:docMkLst>
      <pc:sldChg chg="modSp">
        <pc:chgData name="Benjamin Payne" userId="S::benpayne@umbc.edu::b61ff11c-ba68-49af-b001-f9f234a6aca3" providerId="AD" clId="Web-{0046093D-0B44-EF92-0241-9AB08D4F9F35}" dt="2018-09-30T12:50:38.754" v="149" actId="20577"/>
        <pc:sldMkLst>
          <pc:docMk/>
          <pc:sldMk cId="3548607151" sldId="257"/>
        </pc:sldMkLst>
        <pc:spChg chg="mod">
          <ac:chgData name="Benjamin Payne" userId="S::benpayne@umbc.edu::b61ff11c-ba68-49af-b001-f9f234a6aca3" providerId="AD" clId="Web-{0046093D-0B44-EF92-0241-9AB08D4F9F35}" dt="2018-09-30T12:46:51.643" v="28" actId="20577"/>
          <ac:spMkLst>
            <pc:docMk/>
            <pc:sldMk cId="3548607151" sldId="257"/>
            <ac:spMk id="2" creationId="{2F8B5504-DE2C-4433-8DAE-AB1827927CDC}"/>
          </ac:spMkLst>
        </pc:spChg>
        <pc:spChg chg="mod">
          <ac:chgData name="Benjamin Payne" userId="S::benpayne@umbc.edu::b61ff11c-ba68-49af-b001-f9f234a6aca3" providerId="AD" clId="Web-{0046093D-0B44-EF92-0241-9AB08D4F9F35}" dt="2018-09-30T12:50:38.754" v="149" actId="20577"/>
          <ac:spMkLst>
            <pc:docMk/>
            <pc:sldMk cId="3548607151" sldId="257"/>
            <ac:spMk id="3" creationId="{5929D67F-17C4-438F-9AC2-913085FB219C}"/>
          </ac:spMkLst>
        </pc:spChg>
      </pc:sldChg>
      <pc:sldChg chg="modSp">
        <pc:chgData name="Benjamin Payne" userId="S::benpayne@umbc.edu::b61ff11c-ba68-49af-b001-f9f234a6aca3" providerId="AD" clId="Web-{0046093D-0B44-EF92-0241-9AB08D4F9F35}" dt="2018-09-30T13:20:15.043" v="290" actId="20577"/>
        <pc:sldMkLst>
          <pc:docMk/>
          <pc:sldMk cId="1508788896" sldId="258"/>
        </pc:sldMkLst>
        <pc:spChg chg="mod">
          <ac:chgData name="Benjamin Payne" userId="S::benpayne@umbc.edu::b61ff11c-ba68-49af-b001-f9f234a6aca3" providerId="AD" clId="Web-{0046093D-0B44-EF92-0241-9AB08D4F9F35}" dt="2018-09-30T13:20:15.043" v="290" actId="20577"/>
          <ac:spMkLst>
            <pc:docMk/>
            <pc:sldMk cId="1508788896" sldId="258"/>
            <ac:spMk id="13" creationId="{F398DE4C-E509-4F26-A6CC-822867B09F85}"/>
          </ac:spMkLst>
        </pc:spChg>
      </pc:sldChg>
      <pc:sldChg chg="modSp">
        <pc:chgData name="Benjamin Payne" userId="S::benpayne@umbc.edu::b61ff11c-ba68-49af-b001-f9f234a6aca3" providerId="AD" clId="Web-{0046093D-0B44-EF92-0241-9AB08D4F9F35}" dt="2018-09-30T13:02:28.882" v="267" actId="20577"/>
        <pc:sldMkLst>
          <pc:docMk/>
          <pc:sldMk cId="2721209048" sldId="263"/>
        </pc:sldMkLst>
        <pc:spChg chg="mod">
          <ac:chgData name="Benjamin Payne" userId="S::benpayne@umbc.edu::b61ff11c-ba68-49af-b001-f9f234a6aca3" providerId="AD" clId="Web-{0046093D-0B44-EF92-0241-9AB08D4F9F35}" dt="2018-09-30T12:57:34.005" v="259" actId="20577"/>
          <ac:spMkLst>
            <pc:docMk/>
            <pc:sldMk cId="2721209048" sldId="263"/>
            <ac:spMk id="2" creationId="{B45BD2B6-DCFE-4E48-82CF-AC2294EA1224}"/>
          </ac:spMkLst>
        </pc:spChg>
        <pc:spChg chg="mod">
          <ac:chgData name="Benjamin Payne" userId="S::benpayne@umbc.edu::b61ff11c-ba68-49af-b001-f9f234a6aca3" providerId="AD" clId="Web-{0046093D-0B44-EF92-0241-9AB08D4F9F35}" dt="2018-09-30T13:02:28.882" v="267" actId="20577"/>
          <ac:spMkLst>
            <pc:docMk/>
            <pc:sldMk cId="2721209048" sldId="263"/>
            <ac:spMk id="3" creationId="{EFB14004-D168-48D6-811E-C2FB7A4EEDC6}"/>
          </ac:spMkLst>
        </pc:spChg>
      </pc:sldChg>
      <pc:sldChg chg="modSp">
        <pc:chgData name="Benjamin Payne" userId="S::benpayne@umbc.edu::b61ff11c-ba68-49af-b001-f9f234a6aca3" providerId="AD" clId="Web-{0046093D-0B44-EF92-0241-9AB08D4F9F35}" dt="2018-09-30T12:56:37.755" v="233" actId="20577"/>
        <pc:sldMkLst>
          <pc:docMk/>
          <pc:sldMk cId="3133952852" sldId="265"/>
        </pc:sldMkLst>
        <pc:spChg chg="mod">
          <ac:chgData name="Benjamin Payne" userId="S::benpayne@umbc.edu::b61ff11c-ba68-49af-b001-f9f234a6aca3" providerId="AD" clId="Web-{0046093D-0B44-EF92-0241-9AB08D4F9F35}" dt="2018-09-30T12:53:34.442" v="157" actId="20577"/>
          <ac:spMkLst>
            <pc:docMk/>
            <pc:sldMk cId="3133952852" sldId="265"/>
            <ac:spMk id="2" creationId="{B3F61117-A8E5-47B4-A363-F59F13980A87}"/>
          </ac:spMkLst>
        </pc:spChg>
        <pc:spChg chg="mod">
          <ac:chgData name="Benjamin Payne" userId="S::benpayne@umbc.edu::b61ff11c-ba68-49af-b001-f9f234a6aca3" providerId="AD" clId="Web-{0046093D-0B44-EF92-0241-9AB08D4F9F35}" dt="2018-09-30T12:56:37.755" v="233" actId="20577"/>
          <ac:spMkLst>
            <pc:docMk/>
            <pc:sldMk cId="3133952852" sldId="265"/>
            <ac:spMk id="3" creationId="{92FD5E46-57C6-450E-8C10-78E9EE5AA558}"/>
          </ac:spMkLst>
        </pc:spChg>
      </pc:sldChg>
      <pc:sldChg chg="modSp">
        <pc:chgData name="Benjamin Payne" userId="S::benpayne@umbc.edu::b61ff11c-ba68-49af-b001-f9f234a6aca3" providerId="AD" clId="Web-{0046093D-0B44-EF92-0241-9AB08D4F9F35}" dt="2018-09-30T12:46:03.862" v="12" actId="20577"/>
        <pc:sldMkLst>
          <pc:docMk/>
          <pc:sldMk cId="1020743024" sldId="280"/>
        </pc:sldMkLst>
        <pc:spChg chg="mod">
          <ac:chgData name="Benjamin Payne" userId="S::benpayne@umbc.edu::b61ff11c-ba68-49af-b001-f9f234a6aca3" providerId="AD" clId="Web-{0046093D-0B44-EF92-0241-9AB08D4F9F35}" dt="2018-09-30T12:46:03.862" v="12" actId="20577"/>
          <ac:spMkLst>
            <pc:docMk/>
            <pc:sldMk cId="1020743024" sldId="280"/>
            <ac:spMk id="3" creationId="{C85F6A9B-B8AD-46DF-9F05-CF4AE91951E3}"/>
          </ac:spMkLst>
        </pc:spChg>
      </pc:sldChg>
      <pc:sldChg chg="modSp new">
        <pc:chgData name="Benjamin Payne" userId="S::benpayne@umbc.edu::b61ff11c-ba68-49af-b001-f9f234a6aca3" providerId="AD" clId="Web-{0046093D-0B44-EF92-0241-9AB08D4F9F35}" dt="2018-09-30T13:22:45.215" v="496" actId="20577"/>
        <pc:sldMkLst>
          <pc:docMk/>
          <pc:sldMk cId="1811910507" sldId="293"/>
        </pc:sldMkLst>
        <pc:spChg chg="mod">
          <ac:chgData name="Benjamin Payne" userId="S::benpayne@umbc.edu::b61ff11c-ba68-49af-b001-f9f234a6aca3" providerId="AD" clId="Web-{0046093D-0B44-EF92-0241-9AB08D4F9F35}" dt="2018-09-30T13:20:37.543" v="301" actId="20577"/>
          <ac:spMkLst>
            <pc:docMk/>
            <pc:sldMk cId="1811910507" sldId="293"/>
            <ac:spMk id="2" creationId="{4C717D52-DBA1-4473-A4A0-75443B3465B2}"/>
          </ac:spMkLst>
        </pc:spChg>
        <pc:spChg chg="mod">
          <ac:chgData name="Benjamin Payne" userId="S::benpayne@umbc.edu::b61ff11c-ba68-49af-b001-f9f234a6aca3" providerId="AD" clId="Web-{0046093D-0B44-EF92-0241-9AB08D4F9F35}" dt="2018-09-30T13:22:45.215" v="496" actId="20577"/>
          <ac:spMkLst>
            <pc:docMk/>
            <pc:sldMk cId="1811910507" sldId="293"/>
            <ac:spMk id="3" creationId="{7D957973-F264-4CDF-BD0A-B05F0EA829ED}"/>
          </ac:spMkLst>
        </pc:spChg>
      </pc:sldChg>
      <pc:sldChg chg="new del">
        <pc:chgData name="Benjamin Payne" userId="S::benpayne@umbc.edu::b61ff11c-ba68-49af-b001-f9f234a6aca3" providerId="AD" clId="Web-{0046093D-0B44-EF92-0241-9AB08D4F9F35}" dt="2018-09-30T12:48:19.831" v="68"/>
        <pc:sldMkLst>
          <pc:docMk/>
          <pc:sldMk cId="2742583039" sldId="293"/>
        </pc:sldMkLst>
      </pc:sldChg>
    </pc:docChg>
  </pc:docChgLst>
  <pc:docChgLst>
    <pc:chgData name="Benjamin Payne" userId="S::benpayne@umbc.edu::b61ff11c-ba68-49af-b001-f9f234a6aca3" providerId="AD" clId="Web-{711EF7B6-0C69-2032-B025-44C56D5DCE76}"/>
    <pc:docChg chg="modSld">
      <pc:chgData name="Benjamin Payne" userId="S::benpayne@umbc.edu::b61ff11c-ba68-49af-b001-f9f234a6aca3" providerId="AD" clId="Web-{711EF7B6-0C69-2032-B025-44C56D5DCE76}" dt="2018-12-26T01:08:37.016" v="23" actId="20577"/>
      <pc:docMkLst>
        <pc:docMk/>
      </pc:docMkLst>
      <pc:sldChg chg="modSp">
        <pc:chgData name="Benjamin Payne" userId="S::benpayne@umbc.edu::b61ff11c-ba68-49af-b001-f9f234a6aca3" providerId="AD" clId="Web-{711EF7B6-0C69-2032-B025-44C56D5DCE76}" dt="2018-12-26T01:08:37.016" v="22" actId="20577"/>
        <pc:sldMkLst>
          <pc:docMk/>
          <pc:sldMk cId="64371241" sldId="276"/>
        </pc:sldMkLst>
        <pc:spChg chg="mod">
          <ac:chgData name="Benjamin Payne" userId="S::benpayne@umbc.edu::b61ff11c-ba68-49af-b001-f9f234a6aca3" providerId="AD" clId="Web-{711EF7B6-0C69-2032-B025-44C56D5DCE76}" dt="2018-12-26T01:08:37.016" v="22" actId="20577"/>
          <ac:spMkLst>
            <pc:docMk/>
            <pc:sldMk cId="64371241" sldId="276"/>
            <ac:spMk id="14" creationId="{D7FA75A8-E1BE-47E0-AAB3-0990B93F6CE9}"/>
          </ac:spMkLst>
        </pc:spChg>
      </pc:sldChg>
    </pc:docChg>
  </pc:docChgLst>
  <pc:docChgLst>
    <pc:chgData name="Benjamin Payne" userId="S::benpayne@umbc.edu::b61ff11c-ba68-49af-b001-f9f234a6aca3" providerId="AD" clId="Web-{36CE5549-7A1C-2AB8-8DAE-3D319E430A3F}"/>
    <pc:docChg chg="addSld delSld modSld sldOrd">
      <pc:chgData name="Benjamin Payne" userId="S::benpayne@umbc.edu::b61ff11c-ba68-49af-b001-f9f234a6aca3" providerId="AD" clId="Web-{36CE5549-7A1C-2AB8-8DAE-3D319E430A3F}" dt="2018-09-29T18:53:23.631" v="1936" actId="20577"/>
      <pc:docMkLst>
        <pc:docMk/>
      </pc:docMkLst>
      <pc:sldChg chg="modSp modNotes">
        <pc:chgData name="Benjamin Payne" userId="S::benpayne@umbc.edu::b61ff11c-ba68-49af-b001-f9f234a6aca3" providerId="AD" clId="Web-{36CE5549-7A1C-2AB8-8DAE-3D319E430A3F}" dt="2018-09-29T18:36:49.874" v="1614"/>
        <pc:sldMkLst>
          <pc:docMk/>
          <pc:sldMk cId="109857222" sldId="256"/>
        </pc:sldMkLst>
        <pc:spChg chg="mod">
          <ac:chgData name="Benjamin Payne" userId="S::benpayne@umbc.edu::b61ff11c-ba68-49af-b001-f9f234a6aca3" providerId="AD" clId="Web-{36CE5549-7A1C-2AB8-8DAE-3D319E430A3F}" dt="2018-09-29T18:36:11.546" v="1611" actId="20577"/>
          <ac:spMkLst>
            <pc:docMk/>
            <pc:sldMk cId="109857222" sldId="256"/>
            <ac:spMk id="2" creationId="{00000000-0000-0000-0000-000000000000}"/>
          </ac:spMkLst>
        </pc:spChg>
        <pc:spChg chg="mod">
          <ac:chgData name="Benjamin Payne" userId="S::benpayne@umbc.edu::b61ff11c-ba68-49af-b001-f9f234a6aca3" providerId="AD" clId="Web-{36CE5549-7A1C-2AB8-8DAE-3D319E430A3F}" dt="2018-09-29T18:26:08.467" v="1387" actId="20577"/>
          <ac:spMkLst>
            <pc:docMk/>
            <pc:sldMk cId="109857222" sldId="256"/>
            <ac:spMk id="3" creationId="{00000000-0000-0000-0000-000000000000}"/>
          </ac:spMkLst>
        </pc:spChg>
      </pc:sldChg>
      <pc:sldChg chg="modSp ord modNotes">
        <pc:chgData name="Benjamin Payne" userId="S::benpayne@umbc.edu::b61ff11c-ba68-49af-b001-f9f234a6aca3" providerId="AD" clId="Web-{36CE5549-7A1C-2AB8-8DAE-3D319E430A3F}" dt="2018-09-29T18:39:35.160" v="1621"/>
        <pc:sldMkLst>
          <pc:docMk/>
          <pc:sldMk cId="3548607151" sldId="257"/>
        </pc:sldMkLst>
        <pc:spChg chg="mod">
          <ac:chgData name="Benjamin Payne" userId="S::benpayne@umbc.edu::b61ff11c-ba68-49af-b001-f9f234a6aca3" providerId="AD" clId="Web-{36CE5549-7A1C-2AB8-8DAE-3D319E430A3F}" dt="2018-09-29T18:13:02.423" v="1220" actId="20577"/>
          <ac:spMkLst>
            <pc:docMk/>
            <pc:sldMk cId="3548607151" sldId="257"/>
            <ac:spMk id="3" creationId="{5929D67F-17C4-438F-9AC2-913085FB219C}"/>
          </ac:spMkLst>
        </pc:spChg>
      </pc:sldChg>
      <pc:sldChg chg="modSp ord modNotes">
        <pc:chgData name="Benjamin Payne" userId="S::benpayne@umbc.edu::b61ff11c-ba68-49af-b001-f9f234a6aca3" providerId="AD" clId="Web-{36CE5549-7A1C-2AB8-8DAE-3D319E430A3F}" dt="2018-09-29T18:25:15.980" v="1384"/>
        <pc:sldMkLst>
          <pc:docMk/>
          <pc:sldMk cId="1508788896" sldId="258"/>
        </pc:sldMkLst>
        <pc:spChg chg="mod">
          <ac:chgData name="Benjamin Payne" userId="S::benpayne@umbc.edu::b61ff11c-ba68-49af-b001-f9f234a6aca3" providerId="AD" clId="Web-{36CE5549-7A1C-2AB8-8DAE-3D319E430A3F}" dt="2018-09-29T18:20:34.521" v="1336" actId="20577"/>
          <ac:spMkLst>
            <pc:docMk/>
            <pc:sldMk cId="1508788896" sldId="258"/>
            <ac:spMk id="5" creationId="{F12100E2-7476-419F-BD8A-568D683564D7}"/>
          </ac:spMkLst>
        </pc:spChg>
        <pc:spChg chg="mod">
          <ac:chgData name="Benjamin Payne" userId="S::benpayne@umbc.edu::b61ff11c-ba68-49af-b001-f9f234a6aca3" providerId="AD" clId="Web-{36CE5549-7A1C-2AB8-8DAE-3D319E430A3F}" dt="2018-09-29T18:24:01.480" v="1353" actId="20577"/>
          <ac:spMkLst>
            <pc:docMk/>
            <pc:sldMk cId="1508788896" sldId="258"/>
            <ac:spMk id="13" creationId="{F398DE4C-E509-4F26-A6CC-822867B09F85}"/>
          </ac:spMkLst>
        </pc:spChg>
      </pc:sldChg>
      <pc:sldChg chg="addSp modSp">
        <pc:chgData name="Benjamin Payne" userId="S::benpayne@umbc.edu::b61ff11c-ba68-49af-b001-f9f234a6aca3" providerId="AD" clId="Web-{36CE5549-7A1C-2AB8-8DAE-3D319E430A3F}" dt="2018-09-29T18:27:14.748" v="1412" actId="20577"/>
        <pc:sldMkLst>
          <pc:docMk/>
          <pc:sldMk cId="2401395607" sldId="260"/>
        </pc:sldMkLst>
        <pc:spChg chg="add mod">
          <ac:chgData name="Benjamin Payne" userId="S::benpayne@umbc.edu::b61ff11c-ba68-49af-b001-f9f234a6aca3" providerId="AD" clId="Web-{36CE5549-7A1C-2AB8-8DAE-3D319E430A3F}" dt="2018-09-29T18:27:14.748" v="1412" actId="20577"/>
          <ac:spMkLst>
            <pc:docMk/>
            <pc:sldMk cId="2401395607" sldId="260"/>
            <ac:spMk id="5" creationId="{5C685B41-604B-4546-BD21-E14BCBA6C66F}"/>
          </ac:spMkLst>
        </pc:spChg>
      </pc:sldChg>
      <pc:sldChg chg="modSp ord">
        <pc:chgData name="Benjamin Payne" userId="S::benpayne@umbc.edu::b61ff11c-ba68-49af-b001-f9f234a6aca3" providerId="AD" clId="Web-{36CE5549-7A1C-2AB8-8DAE-3D319E430A3F}" dt="2018-09-29T17:53:05.619" v="1100" actId="20577"/>
        <pc:sldMkLst>
          <pc:docMk/>
          <pc:sldMk cId="3527319319" sldId="262"/>
        </pc:sldMkLst>
        <pc:spChg chg="mod">
          <ac:chgData name="Benjamin Payne" userId="S::benpayne@umbc.edu::b61ff11c-ba68-49af-b001-f9f234a6aca3" providerId="AD" clId="Web-{36CE5549-7A1C-2AB8-8DAE-3D319E430A3F}" dt="2018-09-29T17:53:05.619" v="1100" actId="20577"/>
          <ac:spMkLst>
            <pc:docMk/>
            <pc:sldMk cId="3527319319" sldId="262"/>
            <ac:spMk id="2" creationId="{CF354418-79E1-4EEC-8126-9ADE2D57CF88}"/>
          </ac:spMkLst>
        </pc:spChg>
      </pc:sldChg>
      <pc:sldChg chg="modSp ord modNotes">
        <pc:chgData name="Benjamin Payne" userId="S::benpayne@umbc.edu::b61ff11c-ba68-49af-b001-f9f234a6aca3" providerId="AD" clId="Web-{36CE5549-7A1C-2AB8-8DAE-3D319E430A3F}" dt="2018-09-29T18:25:11.214" v="1382"/>
        <pc:sldMkLst>
          <pc:docMk/>
          <pc:sldMk cId="2721209048" sldId="263"/>
        </pc:sldMkLst>
        <pc:spChg chg="mod">
          <ac:chgData name="Benjamin Payne" userId="S::benpayne@umbc.edu::b61ff11c-ba68-49af-b001-f9f234a6aca3" providerId="AD" clId="Web-{36CE5549-7A1C-2AB8-8DAE-3D319E430A3F}" dt="2018-09-29T18:20:26.474" v="1334" actId="20577"/>
          <ac:spMkLst>
            <pc:docMk/>
            <pc:sldMk cId="2721209048" sldId="263"/>
            <ac:spMk id="2" creationId="{B45BD2B6-DCFE-4E48-82CF-AC2294EA1224}"/>
          </ac:spMkLst>
        </pc:spChg>
        <pc:spChg chg="mod">
          <ac:chgData name="Benjamin Payne" userId="S::benpayne@umbc.edu::b61ff11c-ba68-49af-b001-f9f234a6aca3" providerId="AD" clId="Web-{36CE5549-7A1C-2AB8-8DAE-3D319E430A3F}" dt="2018-09-29T18:24:47.730" v="1380" actId="20577"/>
          <ac:spMkLst>
            <pc:docMk/>
            <pc:sldMk cId="2721209048" sldId="263"/>
            <ac:spMk id="3" creationId="{EFB14004-D168-48D6-811E-C2FB7A4EEDC6}"/>
          </ac:spMkLst>
        </pc:spChg>
      </pc:sldChg>
      <pc:sldChg chg="modSp">
        <pc:chgData name="Benjamin Payne" userId="S::benpayne@umbc.edu::b61ff11c-ba68-49af-b001-f9f234a6aca3" providerId="AD" clId="Web-{36CE5549-7A1C-2AB8-8DAE-3D319E430A3F}" dt="2018-09-29T18:47:49.797" v="1920" actId="20577"/>
        <pc:sldMkLst>
          <pc:docMk/>
          <pc:sldMk cId="2404810779" sldId="264"/>
        </pc:sldMkLst>
        <pc:spChg chg="mod">
          <ac:chgData name="Benjamin Payne" userId="S::benpayne@umbc.edu::b61ff11c-ba68-49af-b001-f9f234a6aca3" providerId="AD" clId="Web-{36CE5549-7A1C-2AB8-8DAE-3D319E430A3F}" dt="2018-09-29T18:47:49.797" v="1920" actId="20577"/>
          <ac:spMkLst>
            <pc:docMk/>
            <pc:sldMk cId="2404810779" sldId="264"/>
            <ac:spMk id="3" creationId="{28271AD9-6E87-4E82-A356-46D79C2AB53E}"/>
          </ac:spMkLst>
        </pc:spChg>
      </pc:sldChg>
      <pc:sldChg chg="modSp ord">
        <pc:chgData name="Benjamin Payne" userId="S::benpayne@umbc.edu::b61ff11c-ba68-49af-b001-f9f234a6aca3" providerId="AD" clId="Web-{36CE5549-7A1C-2AB8-8DAE-3D319E430A3F}" dt="2018-09-29T18:46:55.368" v="1912" actId="20577"/>
        <pc:sldMkLst>
          <pc:docMk/>
          <pc:sldMk cId="3133952852" sldId="265"/>
        </pc:sldMkLst>
        <pc:spChg chg="mod">
          <ac:chgData name="Benjamin Payne" userId="S::benpayne@umbc.edu::b61ff11c-ba68-49af-b001-f9f234a6aca3" providerId="AD" clId="Web-{36CE5549-7A1C-2AB8-8DAE-3D319E430A3F}" dt="2018-09-29T18:46:55.368" v="1912" actId="20577"/>
          <ac:spMkLst>
            <pc:docMk/>
            <pc:sldMk cId="3133952852" sldId="265"/>
            <ac:spMk id="2" creationId="{B3F61117-A8E5-47B4-A363-F59F13980A87}"/>
          </ac:spMkLst>
        </pc:spChg>
        <pc:spChg chg="mod">
          <ac:chgData name="Benjamin Payne" userId="S::benpayne@umbc.edu::b61ff11c-ba68-49af-b001-f9f234a6aca3" providerId="AD" clId="Web-{36CE5549-7A1C-2AB8-8DAE-3D319E430A3F}" dt="2018-09-29T17:22:16.029" v="463" actId="20577"/>
          <ac:spMkLst>
            <pc:docMk/>
            <pc:sldMk cId="3133952852" sldId="265"/>
            <ac:spMk id="3" creationId="{92FD5E46-57C6-450E-8C10-78E9EE5AA558}"/>
          </ac:spMkLst>
        </pc:spChg>
      </pc:sldChg>
      <pc:sldChg chg="modSp">
        <pc:chgData name="Benjamin Payne" userId="S::benpayne@umbc.edu::b61ff11c-ba68-49af-b001-f9f234a6aca3" providerId="AD" clId="Web-{36CE5549-7A1C-2AB8-8DAE-3D319E430A3F}" dt="2018-09-29T18:52:43.912" v="1930" actId="20577"/>
        <pc:sldMkLst>
          <pc:docMk/>
          <pc:sldMk cId="949211789" sldId="266"/>
        </pc:sldMkLst>
        <pc:spChg chg="mod">
          <ac:chgData name="Benjamin Payne" userId="S::benpayne@umbc.edu::b61ff11c-ba68-49af-b001-f9f234a6aca3" providerId="AD" clId="Web-{36CE5549-7A1C-2AB8-8DAE-3D319E430A3F}" dt="2018-09-29T18:52:43.912" v="1930" actId="20577"/>
          <ac:spMkLst>
            <pc:docMk/>
            <pc:sldMk cId="949211789" sldId="266"/>
            <ac:spMk id="3" creationId="{F85010A7-9FB1-4F4A-8A39-0A291F16E1D9}"/>
          </ac:spMkLst>
        </pc:spChg>
      </pc:sldChg>
      <pc:sldChg chg="modSp">
        <pc:chgData name="Benjamin Payne" userId="S::benpayne@umbc.edu::b61ff11c-ba68-49af-b001-f9f234a6aca3" providerId="AD" clId="Web-{36CE5549-7A1C-2AB8-8DAE-3D319E430A3F}" dt="2018-09-29T18:53:22.084" v="1934" actId="20577"/>
        <pc:sldMkLst>
          <pc:docMk/>
          <pc:sldMk cId="156582050" sldId="268"/>
        </pc:sldMkLst>
        <pc:spChg chg="mod">
          <ac:chgData name="Benjamin Payne" userId="S::benpayne@umbc.edu::b61ff11c-ba68-49af-b001-f9f234a6aca3" providerId="AD" clId="Web-{36CE5549-7A1C-2AB8-8DAE-3D319E430A3F}" dt="2018-09-29T18:53:22.084" v="1934" actId="20577"/>
          <ac:spMkLst>
            <pc:docMk/>
            <pc:sldMk cId="156582050" sldId="268"/>
            <ac:spMk id="3" creationId="{F85010A7-9FB1-4F4A-8A39-0A291F16E1D9}"/>
          </ac:spMkLst>
        </pc:spChg>
      </pc:sldChg>
      <pc:sldChg chg="ord">
        <pc:chgData name="Benjamin Payne" userId="S::benpayne@umbc.edu::b61ff11c-ba68-49af-b001-f9f234a6aca3" providerId="AD" clId="Web-{36CE5549-7A1C-2AB8-8DAE-3D319E430A3F}" dt="2018-09-29T17:07:02.353" v="82"/>
        <pc:sldMkLst>
          <pc:docMk/>
          <pc:sldMk cId="872991139" sldId="269"/>
        </pc:sldMkLst>
      </pc:sldChg>
      <pc:sldChg chg="modSp">
        <pc:chgData name="Benjamin Payne" userId="S::benpayne@umbc.edu::b61ff11c-ba68-49af-b001-f9f234a6aca3" providerId="AD" clId="Web-{36CE5549-7A1C-2AB8-8DAE-3D319E430A3F}" dt="2018-09-29T17:50:07.847" v="992" actId="20577"/>
        <pc:sldMkLst>
          <pc:docMk/>
          <pc:sldMk cId="1269983013" sldId="271"/>
        </pc:sldMkLst>
        <pc:spChg chg="mod">
          <ac:chgData name="Benjamin Payne" userId="S::benpayne@umbc.edu::b61ff11c-ba68-49af-b001-f9f234a6aca3" providerId="AD" clId="Web-{36CE5549-7A1C-2AB8-8DAE-3D319E430A3F}" dt="2018-09-29T17:50:07.847" v="992" actId="20577"/>
          <ac:spMkLst>
            <pc:docMk/>
            <pc:sldMk cId="1269983013" sldId="271"/>
            <ac:spMk id="2" creationId="{35105BF5-F296-4533-B2BF-E3627C83AD75}"/>
          </ac:spMkLst>
        </pc:spChg>
        <pc:spChg chg="mod">
          <ac:chgData name="Benjamin Payne" userId="S::benpayne@umbc.edu::b61ff11c-ba68-49af-b001-f9f234a6aca3" providerId="AD" clId="Web-{36CE5549-7A1C-2AB8-8DAE-3D319E430A3F}" dt="2018-09-29T17:50:00.878" v="989" actId="20577"/>
          <ac:spMkLst>
            <pc:docMk/>
            <pc:sldMk cId="1269983013" sldId="271"/>
            <ac:spMk id="3" creationId="{9FB392E6-1F8B-4336-B1E1-55759C66E9EC}"/>
          </ac:spMkLst>
        </pc:spChg>
      </pc:sldChg>
      <pc:sldChg chg="modSp">
        <pc:chgData name="Benjamin Payne" userId="S::benpayne@umbc.edu::b61ff11c-ba68-49af-b001-f9f234a6aca3" providerId="AD" clId="Web-{36CE5549-7A1C-2AB8-8DAE-3D319E430A3F}" dt="2018-09-29T18:30:21" v="1519" actId="20577"/>
        <pc:sldMkLst>
          <pc:docMk/>
          <pc:sldMk cId="4151644330" sldId="274"/>
        </pc:sldMkLst>
        <pc:spChg chg="mod">
          <ac:chgData name="Benjamin Payne" userId="S::benpayne@umbc.edu::b61ff11c-ba68-49af-b001-f9f234a6aca3" providerId="AD" clId="Web-{36CE5549-7A1C-2AB8-8DAE-3D319E430A3F}" dt="2018-09-29T17:50:17.253" v="997" actId="20577"/>
          <ac:spMkLst>
            <pc:docMk/>
            <pc:sldMk cId="4151644330" sldId="274"/>
            <ac:spMk id="2" creationId="{083F1C91-1504-4DF8-8FE5-E1BD9FABE408}"/>
          </ac:spMkLst>
        </pc:spChg>
        <pc:spChg chg="mod">
          <ac:chgData name="Benjamin Payne" userId="S::benpayne@umbc.edu::b61ff11c-ba68-49af-b001-f9f234a6aca3" providerId="AD" clId="Web-{36CE5549-7A1C-2AB8-8DAE-3D319E430A3F}" dt="2018-09-29T18:30:21" v="1519" actId="20577"/>
          <ac:spMkLst>
            <pc:docMk/>
            <pc:sldMk cId="4151644330" sldId="274"/>
            <ac:spMk id="3" creationId="{0C12B914-9504-4E4E-B3F4-8E9DFAAC6B81}"/>
          </ac:spMkLst>
        </pc:spChg>
      </pc:sldChg>
      <pc:sldChg chg="addSp delSp modSp new modNotes">
        <pc:chgData name="Benjamin Payne" userId="S::benpayne@umbc.edu::b61ff11c-ba68-49af-b001-f9f234a6aca3" providerId="AD" clId="Web-{36CE5549-7A1C-2AB8-8DAE-3D319E430A3F}" dt="2018-09-29T17:11:17.440" v="172" actId="1076"/>
        <pc:sldMkLst>
          <pc:docMk/>
          <pc:sldMk cId="4265709620" sldId="278"/>
        </pc:sldMkLst>
        <pc:spChg chg="mod">
          <ac:chgData name="Benjamin Payne" userId="S::benpayne@umbc.edu::b61ff11c-ba68-49af-b001-f9f234a6aca3" providerId="AD" clId="Web-{36CE5549-7A1C-2AB8-8DAE-3D319E430A3F}" dt="2018-09-29T17:10:35.034" v="148" actId="1076"/>
          <ac:spMkLst>
            <pc:docMk/>
            <pc:sldMk cId="4265709620" sldId="278"/>
            <ac:spMk id="2" creationId="{3A48D874-6124-4473-9283-467AD9FAEBCF}"/>
          </ac:spMkLst>
        </pc:spChg>
        <pc:spChg chg="del">
          <ac:chgData name="Benjamin Payne" userId="S::benpayne@umbc.edu::b61ff11c-ba68-49af-b001-f9f234a6aca3" providerId="AD" clId="Web-{36CE5549-7A1C-2AB8-8DAE-3D319E430A3F}" dt="2018-09-29T17:09:11.767" v="100"/>
          <ac:spMkLst>
            <pc:docMk/>
            <pc:sldMk cId="4265709620" sldId="278"/>
            <ac:spMk id="3" creationId="{E2A69C0D-864A-4AB5-AF86-A46A225FB48D}"/>
          </ac:spMkLst>
        </pc:spChg>
        <pc:spChg chg="add mod">
          <ac:chgData name="Benjamin Payne" userId="S::benpayne@umbc.edu::b61ff11c-ba68-49af-b001-f9f234a6aca3" providerId="AD" clId="Web-{36CE5549-7A1C-2AB8-8DAE-3D319E430A3F}" dt="2018-09-29T17:10:38.299" v="149" actId="1076"/>
          <ac:spMkLst>
            <pc:docMk/>
            <pc:sldMk cId="4265709620" sldId="278"/>
            <ac:spMk id="6" creationId="{042D7F2C-E237-4C15-9630-7554ACD7D0C2}"/>
          </ac:spMkLst>
        </pc:spChg>
        <pc:spChg chg="add mod">
          <ac:chgData name="Benjamin Payne" userId="S::benpayne@umbc.edu::b61ff11c-ba68-49af-b001-f9f234a6aca3" providerId="AD" clId="Web-{36CE5549-7A1C-2AB8-8DAE-3D319E430A3F}" dt="2018-09-29T17:11:17.440" v="172" actId="1076"/>
          <ac:spMkLst>
            <pc:docMk/>
            <pc:sldMk cId="4265709620" sldId="278"/>
            <ac:spMk id="7" creationId="{7CB0AC4D-B87C-4C7F-BFA4-56E66F191339}"/>
          </ac:spMkLst>
        </pc:spChg>
        <pc:picChg chg="add mod ord">
          <ac:chgData name="Benjamin Payne" userId="S::benpayne@umbc.edu::b61ff11c-ba68-49af-b001-f9f234a6aca3" providerId="AD" clId="Web-{36CE5549-7A1C-2AB8-8DAE-3D319E430A3F}" dt="2018-09-29T17:10:29.221" v="147" actId="1076"/>
          <ac:picMkLst>
            <pc:docMk/>
            <pc:sldMk cId="4265709620" sldId="278"/>
            <ac:picMk id="4" creationId="{15CE937E-1729-452B-920E-A6BD8075731F}"/>
          </ac:picMkLst>
        </pc:picChg>
      </pc:sldChg>
      <pc:sldChg chg="addSp delSp modSp new modNotes">
        <pc:chgData name="Benjamin Payne" userId="S::benpayne@umbc.edu::b61ff11c-ba68-49af-b001-f9f234a6aca3" providerId="AD" clId="Web-{36CE5549-7A1C-2AB8-8DAE-3D319E430A3F}" dt="2018-09-29T17:12:40.050" v="205"/>
        <pc:sldMkLst>
          <pc:docMk/>
          <pc:sldMk cId="431635115" sldId="279"/>
        </pc:sldMkLst>
        <pc:spChg chg="mod">
          <ac:chgData name="Benjamin Payne" userId="S::benpayne@umbc.edu::b61ff11c-ba68-49af-b001-f9f234a6aca3" providerId="AD" clId="Web-{36CE5549-7A1C-2AB8-8DAE-3D319E430A3F}" dt="2018-09-29T17:12:09.987" v="201" actId="20577"/>
          <ac:spMkLst>
            <pc:docMk/>
            <pc:sldMk cId="431635115" sldId="279"/>
            <ac:spMk id="2" creationId="{6E64CE80-AA98-43F6-B2E8-C828213071D6}"/>
          </ac:spMkLst>
        </pc:spChg>
        <pc:spChg chg="del">
          <ac:chgData name="Benjamin Payne" userId="S::benpayne@umbc.edu::b61ff11c-ba68-49af-b001-f9f234a6aca3" providerId="AD" clId="Web-{36CE5549-7A1C-2AB8-8DAE-3D319E430A3F}" dt="2018-09-29T17:11:41.221" v="174"/>
          <ac:spMkLst>
            <pc:docMk/>
            <pc:sldMk cId="431635115" sldId="279"/>
            <ac:spMk id="3" creationId="{DF563787-3E2E-42D1-9B31-8F3B36BB648A}"/>
          </ac:spMkLst>
        </pc:spChg>
        <pc:picChg chg="add mod ord">
          <ac:chgData name="Benjamin Payne" userId="S::benpayne@umbc.edu::b61ff11c-ba68-49af-b001-f9f234a6aca3" providerId="AD" clId="Web-{36CE5549-7A1C-2AB8-8DAE-3D319E430A3F}" dt="2018-09-29T17:11:41.221" v="174"/>
          <ac:picMkLst>
            <pc:docMk/>
            <pc:sldMk cId="431635115" sldId="279"/>
            <ac:picMk id="4" creationId="{03CA3226-9FB3-4B8F-AA02-D4A812856B3E}"/>
          </ac:picMkLst>
        </pc:picChg>
      </pc:sldChg>
      <pc:sldChg chg="modSp new modNotes">
        <pc:chgData name="Benjamin Payne" userId="S::benpayne@umbc.edu::b61ff11c-ba68-49af-b001-f9f234a6aca3" providerId="AD" clId="Web-{36CE5549-7A1C-2AB8-8DAE-3D319E430A3F}" dt="2018-09-29T17:41:01.422" v="741"/>
        <pc:sldMkLst>
          <pc:docMk/>
          <pc:sldMk cId="1020743024" sldId="280"/>
        </pc:sldMkLst>
        <pc:spChg chg="mod">
          <ac:chgData name="Benjamin Payne" userId="S::benpayne@umbc.edu::b61ff11c-ba68-49af-b001-f9f234a6aca3" providerId="AD" clId="Web-{36CE5549-7A1C-2AB8-8DAE-3D319E430A3F}" dt="2018-09-29T17:32:52.577" v="718" actId="20577"/>
          <ac:spMkLst>
            <pc:docMk/>
            <pc:sldMk cId="1020743024" sldId="280"/>
            <ac:spMk id="2" creationId="{FBDF8D41-35BE-48BC-B5D5-88670D466494}"/>
          </ac:spMkLst>
        </pc:spChg>
        <pc:spChg chg="mod">
          <ac:chgData name="Benjamin Payne" userId="S::benpayne@umbc.edu::b61ff11c-ba68-49af-b001-f9f234a6aca3" providerId="AD" clId="Web-{36CE5549-7A1C-2AB8-8DAE-3D319E430A3F}" dt="2018-09-29T17:36:30.344" v="725" actId="20577"/>
          <ac:spMkLst>
            <pc:docMk/>
            <pc:sldMk cId="1020743024" sldId="280"/>
            <ac:spMk id="3" creationId="{C85F6A9B-B8AD-46DF-9F05-CF4AE91951E3}"/>
          </ac:spMkLst>
        </pc:spChg>
      </pc:sldChg>
      <pc:sldChg chg="modSp new del">
        <pc:chgData name="Benjamin Payne" userId="S::benpayne@umbc.edu::b61ff11c-ba68-49af-b001-f9f234a6aca3" providerId="AD" clId="Web-{36CE5549-7A1C-2AB8-8DAE-3D319E430A3F}" dt="2018-09-29T18:13:31.204" v="1228"/>
        <pc:sldMkLst>
          <pc:docMk/>
          <pc:sldMk cId="3551951892" sldId="281"/>
        </pc:sldMkLst>
        <pc:spChg chg="mod">
          <ac:chgData name="Benjamin Payne" userId="S::benpayne@umbc.edu::b61ff11c-ba68-49af-b001-f9f234a6aca3" providerId="AD" clId="Web-{36CE5549-7A1C-2AB8-8DAE-3D319E430A3F}" dt="2018-09-29T17:14:15.413" v="234" actId="20577"/>
          <ac:spMkLst>
            <pc:docMk/>
            <pc:sldMk cId="3551951892" sldId="281"/>
            <ac:spMk id="2" creationId="{175A3EFE-FFAC-4A5E-8F5F-D14755DDA8A8}"/>
          </ac:spMkLst>
        </pc:spChg>
        <pc:spChg chg="mod">
          <ac:chgData name="Benjamin Payne" userId="S::benpayne@umbc.edu::b61ff11c-ba68-49af-b001-f9f234a6aca3" providerId="AD" clId="Web-{36CE5549-7A1C-2AB8-8DAE-3D319E430A3F}" dt="2018-09-29T18:13:20.267" v="1225" actId="20577"/>
          <ac:spMkLst>
            <pc:docMk/>
            <pc:sldMk cId="3551951892" sldId="281"/>
            <ac:spMk id="3" creationId="{9C529485-CB3B-4D68-9C45-D91FC854F5CF}"/>
          </ac:spMkLst>
        </pc:spChg>
      </pc:sldChg>
      <pc:sldChg chg="addSp modSp new modNotes">
        <pc:chgData name="Benjamin Payne" userId="S::benpayne@umbc.edu::b61ff11c-ba68-49af-b001-f9f234a6aca3" providerId="AD" clId="Web-{36CE5549-7A1C-2AB8-8DAE-3D319E430A3F}" dt="2018-09-29T17:44:22.581" v="759" actId="1076"/>
        <pc:sldMkLst>
          <pc:docMk/>
          <pc:sldMk cId="210610483" sldId="282"/>
        </pc:sldMkLst>
        <pc:spChg chg="mod">
          <ac:chgData name="Benjamin Payne" userId="S::benpayne@umbc.edu::b61ff11c-ba68-49af-b001-f9f234a6aca3" providerId="AD" clId="Web-{36CE5549-7A1C-2AB8-8DAE-3D319E430A3F}" dt="2018-09-29T17:41:44.579" v="751" actId="20577"/>
          <ac:spMkLst>
            <pc:docMk/>
            <pc:sldMk cId="210610483" sldId="282"/>
            <ac:spMk id="2" creationId="{0923A7D6-E35D-4402-A94A-A789062010B1}"/>
          </ac:spMkLst>
        </pc:spChg>
        <pc:spChg chg="mod">
          <ac:chgData name="Benjamin Payne" userId="S::benpayne@umbc.edu::b61ff11c-ba68-49af-b001-f9f234a6aca3" providerId="AD" clId="Web-{36CE5549-7A1C-2AB8-8DAE-3D319E430A3F}" dt="2018-09-29T17:41:18.063" v="744" actId="20577"/>
          <ac:spMkLst>
            <pc:docMk/>
            <pc:sldMk cId="210610483" sldId="282"/>
            <ac:spMk id="3" creationId="{E6D448C7-FEE0-476D-82CC-79C3857C41C5}"/>
          </ac:spMkLst>
        </pc:spChg>
        <pc:picChg chg="add mod">
          <ac:chgData name="Benjamin Payne" userId="S::benpayne@umbc.edu::b61ff11c-ba68-49af-b001-f9f234a6aca3" providerId="AD" clId="Web-{36CE5549-7A1C-2AB8-8DAE-3D319E430A3F}" dt="2018-09-29T17:44:22.581" v="759" actId="1076"/>
          <ac:picMkLst>
            <pc:docMk/>
            <pc:sldMk cId="210610483" sldId="282"/>
            <ac:picMk id="4" creationId="{B5D181B0-DB63-4EB8-B7A5-87133D0025D9}"/>
          </ac:picMkLst>
        </pc:picChg>
      </pc:sldChg>
      <pc:sldChg chg="addSp delSp modSp new modNotes">
        <pc:chgData name="Benjamin Payne" userId="S::benpayne@umbc.edu::b61ff11c-ba68-49af-b001-f9f234a6aca3" providerId="AD" clId="Web-{36CE5549-7A1C-2AB8-8DAE-3D319E430A3F}" dt="2018-09-29T17:38:03.359" v="734"/>
        <pc:sldMkLst>
          <pc:docMk/>
          <pc:sldMk cId="761881584" sldId="283"/>
        </pc:sldMkLst>
        <pc:spChg chg="del">
          <ac:chgData name="Benjamin Payne" userId="S::benpayne@umbc.edu::b61ff11c-ba68-49af-b001-f9f234a6aca3" providerId="AD" clId="Web-{36CE5549-7A1C-2AB8-8DAE-3D319E430A3F}" dt="2018-09-29T17:36:52.781" v="729"/>
          <ac:spMkLst>
            <pc:docMk/>
            <pc:sldMk cId="761881584" sldId="283"/>
            <ac:spMk id="2" creationId="{A94A3FA5-104E-419B-8D73-EFD07CD529DE}"/>
          </ac:spMkLst>
        </pc:spChg>
        <pc:spChg chg="del">
          <ac:chgData name="Benjamin Payne" userId="S::benpayne@umbc.edu::b61ff11c-ba68-49af-b001-f9f234a6aca3" providerId="AD" clId="Web-{36CE5549-7A1C-2AB8-8DAE-3D319E430A3F}" dt="2018-09-29T17:36:47.094" v="728"/>
          <ac:spMkLst>
            <pc:docMk/>
            <pc:sldMk cId="761881584" sldId="283"/>
            <ac:spMk id="3" creationId="{60C1BB04-210A-44CA-BECC-4E775D8EF60A}"/>
          </ac:spMkLst>
        </pc:spChg>
        <pc:picChg chg="add mod ord">
          <ac:chgData name="Benjamin Payne" userId="S::benpayne@umbc.edu::b61ff11c-ba68-49af-b001-f9f234a6aca3" providerId="AD" clId="Web-{36CE5549-7A1C-2AB8-8DAE-3D319E430A3F}" dt="2018-09-29T17:37:05.609" v="732" actId="1076"/>
          <ac:picMkLst>
            <pc:docMk/>
            <pc:sldMk cId="761881584" sldId="283"/>
            <ac:picMk id="4" creationId="{2C5CD6A7-488E-41E5-9A6B-55B60D5A9AB0}"/>
          </ac:picMkLst>
        </pc:picChg>
      </pc:sldChg>
      <pc:sldChg chg="modSp new">
        <pc:chgData name="Benjamin Payne" userId="S::benpayne@umbc.edu::b61ff11c-ba68-49af-b001-f9f234a6aca3" providerId="AD" clId="Web-{36CE5549-7A1C-2AB8-8DAE-3D319E430A3F}" dt="2018-09-29T17:54:03.354" v="1130" actId="20577"/>
        <pc:sldMkLst>
          <pc:docMk/>
          <pc:sldMk cId="99546873" sldId="284"/>
        </pc:sldMkLst>
        <pc:spChg chg="mod">
          <ac:chgData name="Benjamin Payne" userId="S::benpayne@umbc.edu::b61ff11c-ba68-49af-b001-f9f234a6aca3" providerId="AD" clId="Web-{36CE5549-7A1C-2AB8-8DAE-3D319E430A3F}" dt="2018-09-29T17:45:33.268" v="794" actId="20577"/>
          <ac:spMkLst>
            <pc:docMk/>
            <pc:sldMk cId="99546873" sldId="284"/>
            <ac:spMk id="2" creationId="{EB0DDAB1-46A7-4ADC-9C52-632A8BE57DC6}"/>
          </ac:spMkLst>
        </pc:spChg>
        <pc:spChg chg="mod">
          <ac:chgData name="Benjamin Payne" userId="S::benpayne@umbc.edu::b61ff11c-ba68-49af-b001-f9f234a6aca3" providerId="AD" clId="Web-{36CE5549-7A1C-2AB8-8DAE-3D319E430A3F}" dt="2018-09-29T17:54:03.354" v="1130" actId="20577"/>
          <ac:spMkLst>
            <pc:docMk/>
            <pc:sldMk cId="99546873" sldId="284"/>
            <ac:spMk id="3" creationId="{FAEB90EC-8724-4A5B-AD90-E936DFE53AC9}"/>
          </ac:spMkLst>
        </pc:spChg>
      </pc:sldChg>
      <pc:sldChg chg="modSp new ord">
        <pc:chgData name="Benjamin Payne" userId="S::benpayne@umbc.edu::b61ff11c-ba68-49af-b001-f9f234a6aca3" providerId="AD" clId="Web-{36CE5549-7A1C-2AB8-8DAE-3D319E430A3F}" dt="2018-09-29T18:47:16.969" v="1914" actId="20577"/>
        <pc:sldMkLst>
          <pc:docMk/>
          <pc:sldMk cId="3178444598" sldId="285"/>
        </pc:sldMkLst>
        <pc:spChg chg="mod">
          <ac:chgData name="Benjamin Payne" userId="S::benpayne@umbc.edu::b61ff11c-ba68-49af-b001-f9f234a6aca3" providerId="AD" clId="Web-{36CE5549-7A1C-2AB8-8DAE-3D319E430A3F}" dt="2018-09-29T17:48:16.394" v="905" actId="20577"/>
          <ac:spMkLst>
            <pc:docMk/>
            <pc:sldMk cId="3178444598" sldId="285"/>
            <ac:spMk id="2" creationId="{CDCE6F64-3FD0-4241-AAC8-9AF248672A1F}"/>
          </ac:spMkLst>
        </pc:spChg>
        <pc:spChg chg="mod">
          <ac:chgData name="Benjamin Payne" userId="S::benpayne@umbc.edu::b61ff11c-ba68-49af-b001-f9f234a6aca3" providerId="AD" clId="Web-{36CE5549-7A1C-2AB8-8DAE-3D319E430A3F}" dt="2018-09-29T18:47:16.969" v="1914" actId="20577"/>
          <ac:spMkLst>
            <pc:docMk/>
            <pc:sldMk cId="3178444598" sldId="285"/>
            <ac:spMk id="3" creationId="{9F21CEBF-47C3-41C2-BF2F-D8337ACEA17D}"/>
          </ac:spMkLst>
        </pc:spChg>
      </pc:sldChg>
      <pc:sldChg chg="modSp new">
        <pc:chgData name="Benjamin Payne" userId="S::benpayne@umbc.edu::b61ff11c-ba68-49af-b001-f9f234a6aca3" providerId="AD" clId="Web-{36CE5549-7A1C-2AB8-8DAE-3D319E430A3F}" dt="2018-09-29T17:49:48.191" v="987" actId="20577"/>
        <pc:sldMkLst>
          <pc:docMk/>
          <pc:sldMk cId="733260461" sldId="286"/>
        </pc:sldMkLst>
        <pc:spChg chg="mod">
          <ac:chgData name="Benjamin Payne" userId="S::benpayne@umbc.edu::b61ff11c-ba68-49af-b001-f9f234a6aca3" providerId="AD" clId="Web-{36CE5549-7A1C-2AB8-8DAE-3D319E430A3F}" dt="2018-09-29T17:49:48.191" v="987" actId="20577"/>
          <ac:spMkLst>
            <pc:docMk/>
            <pc:sldMk cId="733260461" sldId="286"/>
            <ac:spMk id="2" creationId="{2A86EAE8-80A9-4BA2-8966-7B52ADCDF522}"/>
          </ac:spMkLst>
        </pc:spChg>
      </pc:sldChg>
      <pc:sldChg chg="modSp new">
        <pc:chgData name="Benjamin Payne" userId="S::benpayne@umbc.edu::b61ff11c-ba68-49af-b001-f9f234a6aca3" providerId="AD" clId="Web-{36CE5549-7A1C-2AB8-8DAE-3D319E430A3F}" dt="2018-09-29T18:09:46.016" v="1183" actId="20577"/>
        <pc:sldMkLst>
          <pc:docMk/>
          <pc:sldMk cId="4050412175" sldId="287"/>
        </pc:sldMkLst>
        <pc:spChg chg="mod">
          <ac:chgData name="Benjamin Payne" userId="S::benpayne@umbc.edu::b61ff11c-ba68-49af-b001-f9f234a6aca3" providerId="AD" clId="Web-{36CE5549-7A1C-2AB8-8DAE-3D319E430A3F}" dt="2018-09-29T17:53:16.057" v="1107" actId="20577"/>
          <ac:spMkLst>
            <pc:docMk/>
            <pc:sldMk cId="4050412175" sldId="287"/>
            <ac:spMk id="2" creationId="{4883EFC6-017A-4357-8BAD-47AE47CFA15D}"/>
          </ac:spMkLst>
        </pc:spChg>
        <pc:spChg chg="mod">
          <ac:chgData name="Benjamin Payne" userId="S::benpayne@umbc.edu::b61ff11c-ba68-49af-b001-f9f234a6aca3" providerId="AD" clId="Web-{36CE5549-7A1C-2AB8-8DAE-3D319E430A3F}" dt="2018-09-29T18:09:46.016" v="1183" actId="20577"/>
          <ac:spMkLst>
            <pc:docMk/>
            <pc:sldMk cId="4050412175" sldId="287"/>
            <ac:spMk id="3" creationId="{C094766F-9426-48FF-A55F-DA03BFD46894}"/>
          </ac:spMkLst>
        </pc:spChg>
      </pc:sldChg>
      <pc:sldChg chg="modSp new del">
        <pc:chgData name="Benjamin Payne" userId="S::benpayne@umbc.edu::b61ff11c-ba68-49af-b001-f9f234a6aca3" providerId="AD" clId="Web-{36CE5549-7A1C-2AB8-8DAE-3D319E430A3F}" dt="2018-09-29T18:47:38.719" v="1917"/>
        <pc:sldMkLst>
          <pc:docMk/>
          <pc:sldMk cId="1356626916" sldId="288"/>
        </pc:sldMkLst>
        <pc:spChg chg="mod">
          <ac:chgData name="Benjamin Payne" userId="S::benpayne@umbc.edu::b61ff11c-ba68-49af-b001-f9f234a6aca3" providerId="AD" clId="Web-{36CE5549-7A1C-2AB8-8DAE-3D319E430A3F}" dt="2018-09-29T18:34:31.436" v="1601" actId="20577"/>
          <ac:spMkLst>
            <pc:docMk/>
            <pc:sldMk cId="1356626916" sldId="288"/>
            <ac:spMk id="2" creationId="{D4FCAE7E-DC27-4B39-B34B-FF1641B9DADD}"/>
          </ac:spMkLst>
        </pc:spChg>
      </pc:sldChg>
      <pc:sldChg chg="modSp new">
        <pc:chgData name="Benjamin Payne" userId="S::benpayne@umbc.edu::b61ff11c-ba68-49af-b001-f9f234a6aca3" providerId="AD" clId="Web-{36CE5549-7A1C-2AB8-8DAE-3D319E430A3F}" dt="2018-09-29T18:46:09.790" v="1897" actId="1076"/>
        <pc:sldMkLst>
          <pc:docMk/>
          <pc:sldMk cId="888073439" sldId="289"/>
        </pc:sldMkLst>
        <pc:spChg chg="mod">
          <ac:chgData name="Benjamin Payne" userId="S::benpayne@umbc.edu::b61ff11c-ba68-49af-b001-f9f234a6aca3" providerId="AD" clId="Web-{36CE5549-7A1C-2AB8-8DAE-3D319E430A3F}" dt="2018-09-29T18:46:09.790" v="1897" actId="1076"/>
          <ac:spMkLst>
            <pc:docMk/>
            <pc:sldMk cId="888073439" sldId="289"/>
            <ac:spMk id="2" creationId="{173433D4-F767-4B73-B52E-BF31A45B8010}"/>
          </ac:spMkLst>
        </pc:spChg>
        <pc:spChg chg="mod">
          <ac:chgData name="Benjamin Payne" userId="S::benpayne@umbc.edu::b61ff11c-ba68-49af-b001-f9f234a6aca3" providerId="AD" clId="Web-{36CE5549-7A1C-2AB8-8DAE-3D319E430A3F}" dt="2018-09-29T18:45:42.040" v="1894" actId="20577"/>
          <ac:spMkLst>
            <pc:docMk/>
            <pc:sldMk cId="888073439" sldId="289"/>
            <ac:spMk id="3" creationId="{7685196C-5B28-4972-82DB-11EA984DCD24}"/>
          </ac:spMkLst>
        </pc:spChg>
      </pc:sldChg>
    </pc:docChg>
  </pc:docChgLst>
  <pc:docChgLst>
    <pc:chgData name="Benjamin Payne" userId="S::benpayne@umbc.edu::b61ff11c-ba68-49af-b001-f9f234a6aca3" providerId="AD" clId="Web-{D8965975-B115-6187-7B3A-A9412ED382C7}"/>
    <pc:docChg chg="addSld delSld modSld sldOrd">
      <pc:chgData name="Benjamin Payne" userId="S::benpayne@umbc.edu::b61ff11c-ba68-49af-b001-f9f234a6aca3" providerId="AD" clId="Web-{D8965975-B115-6187-7B3A-A9412ED382C7}" dt="2018-12-30T01:30:15.734" v="926" actId="20577"/>
      <pc:docMkLst>
        <pc:docMk/>
      </pc:docMkLst>
      <pc:sldChg chg="modSp">
        <pc:chgData name="Benjamin Payne" userId="S::benpayne@umbc.edu::b61ff11c-ba68-49af-b001-f9f234a6aca3" providerId="AD" clId="Web-{D8965975-B115-6187-7B3A-A9412ED382C7}" dt="2018-12-30T01:15:24.371" v="607" actId="20577"/>
        <pc:sldMkLst>
          <pc:docMk/>
          <pc:sldMk cId="3527319319" sldId="262"/>
        </pc:sldMkLst>
        <pc:spChg chg="mod">
          <ac:chgData name="Benjamin Payne" userId="S::benpayne@umbc.edu::b61ff11c-ba68-49af-b001-f9f234a6aca3" providerId="AD" clId="Web-{D8965975-B115-6187-7B3A-A9412ED382C7}" dt="2018-12-30T01:15:24.371" v="607" actId="20577"/>
          <ac:spMkLst>
            <pc:docMk/>
            <pc:sldMk cId="3527319319" sldId="262"/>
            <ac:spMk id="3" creationId="{61A9DA0C-F39F-4C94-AAF5-9599A4CE9FD0}"/>
          </ac:spMkLst>
        </pc:spChg>
      </pc:sldChg>
      <pc:sldChg chg="modSp">
        <pc:chgData name="Benjamin Payne" userId="S::benpayne@umbc.edu::b61ff11c-ba68-49af-b001-f9f234a6aca3" providerId="AD" clId="Web-{D8965975-B115-6187-7B3A-A9412ED382C7}" dt="2018-12-30T00:57:35.616" v="88" actId="20577"/>
        <pc:sldMkLst>
          <pc:docMk/>
          <pc:sldMk cId="1269983013" sldId="271"/>
        </pc:sldMkLst>
        <pc:spChg chg="mod">
          <ac:chgData name="Benjamin Payne" userId="S::benpayne@umbc.edu::b61ff11c-ba68-49af-b001-f9f234a6aca3" providerId="AD" clId="Web-{D8965975-B115-6187-7B3A-A9412ED382C7}" dt="2018-12-30T00:57:35.616" v="88" actId="20577"/>
          <ac:spMkLst>
            <pc:docMk/>
            <pc:sldMk cId="1269983013" sldId="271"/>
            <ac:spMk id="3" creationId="{9FB392E6-1F8B-4336-B1E1-55759C66E9EC}"/>
          </ac:spMkLst>
        </pc:spChg>
      </pc:sldChg>
      <pc:sldChg chg="modSp">
        <pc:chgData name="Benjamin Payne" userId="S::benpayne@umbc.edu::b61ff11c-ba68-49af-b001-f9f234a6aca3" providerId="AD" clId="Web-{D8965975-B115-6187-7B3A-A9412ED382C7}" dt="2018-12-30T00:57:58.523" v="93" actId="14100"/>
        <pc:sldMkLst>
          <pc:docMk/>
          <pc:sldMk cId="4265709620" sldId="278"/>
        </pc:sldMkLst>
        <pc:spChg chg="mod">
          <ac:chgData name="Benjamin Payne" userId="S::benpayne@umbc.edu::b61ff11c-ba68-49af-b001-f9f234a6aca3" providerId="AD" clId="Web-{D8965975-B115-6187-7B3A-A9412ED382C7}" dt="2018-12-30T00:57:58.523" v="93" actId="14100"/>
          <ac:spMkLst>
            <pc:docMk/>
            <pc:sldMk cId="4265709620" sldId="278"/>
            <ac:spMk id="7" creationId="{7CB0AC4D-B87C-4C7F-BFA4-56E66F191339}"/>
          </ac:spMkLst>
        </pc:spChg>
      </pc:sldChg>
      <pc:sldChg chg="addSp modSp">
        <pc:chgData name="Benjamin Payne" userId="S::benpayne@umbc.edu::b61ff11c-ba68-49af-b001-f9f234a6aca3" providerId="AD" clId="Web-{D8965975-B115-6187-7B3A-A9412ED382C7}" dt="2018-12-30T01:04:21.165" v="337" actId="1076"/>
        <pc:sldMkLst>
          <pc:docMk/>
          <pc:sldMk cId="431635115" sldId="279"/>
        </pc:sldMkLst>
        <pc:spChg chg="add mod">
          <ac:chgData name="Benjamin Payne" userId="S::benpayne@umbc.edu::b61ff11c-ba68-49af-b001-f9f234a6aca3" providerId="AD" clId="Web-{D8965975-B115-6187-7B3A-A9412ED382C7}" dt="2018-12-30T01:04:21.165" v="337" actId="1076"/>
          <ac:spMkLst>
            <pc:docMk/>
            <pc:sldMk cId="431635115" sldId="279"/>
            <ac:spMk id="3" creationId="{7D745805-E90C-41A0-BD64-C08283739852}"/>
          </ac:spMkLst>
        </pc:spChg>
      </pc:sldChg>
      <pc:sldChg chg="addSp modSp">
        <pc:chgData name="Benjamin Payne" userId="S::benpayne@umbc.edu::b61ff11c-ba68-49af-b001-f9f234a6aca3" providerId="AD" clId="Web-{D8965975-B115-6187-7B3A-A9412ED382C7}" dt="2018-12-30T01:00:20.601" v="194" actId="20577"/>
        <pc:sldMkLst>
          <pc:docMk/>
          <pc:sldMk cId="1020743024" sldId="280"/>
        </pc:sldMkLst>
        <pc:spChg chg="add mod">
          <ac:chgData name="Benjamin Payne" userId="S::benpayne@umbc.edu::b61ff11c-ba68-49af-b001-f9f234a6aca3" providerId="AD" clId="Web-{D8965975-B115-6187-7B3A-A9412ED382C7}" dt="2018-12-30T01:00:20.601" v="194" actId="20577"/>
          <ac:spMkLst>
            <pc:docMk/>
            <pc:sldMk cId="1020743024" sldId="280"/>
            <ac:spMk id="4" creationId="{A14B70A3-7C8B-4132-976D-FFC2E58E1DC7}"/>
          </ac:spMkLst>
        </pc:spChg>
      </pc:sldChg>
      <pc:sldChg chg="addSp modSp">
        <pc:chgData name="Benjamin Payne" userId="S::benpayne@umbc.edu::b61ff11c-ba68-49af-b001-f9f234a6aca3" providerId="AD" clId="Web-{D8965975-B115-6187-7B3A-A9412ED382C7}" dt="2018-12-30T01:00:42.477" v="202" actId="14100"/>
        <pc:sldMkLst>
          <pc:docMk/>
          <pc:sldMk cId="210610483" sldId="282"/>
        </pc:sldMkLst>
        <pc:spChg chg="add mod">
          <ac:chgData name="Benjamin Payne" userId="S::benpayne@umbc.edu::b61ff11c-ba68-49af-b001-f9f234a6aca3" providerId="AD" clId="Web-{D8965975-B115-6187-7B3A-A9412ED382C7}" dt="2018-12-30T01:00:42.477" v="202" actId="14100"/>
          <ac:spMkLst>
            <pc:docMk/>
            <pc:sldMk cId="210610483" sldId="282"/>
            <ac:spMk id="5" creationId="{5ECEF223-CFAC-4D2D-93B1-2C8E18DA95F4}"/>
          </ac:spMkLst>
        </pc:spChg>
      </pc:sldChg>
      <pc:sldChg chg="addSp modSp">
        <pc:chgData name="Benjamin Payne" userId="S::benpayne@umbc.edu::b61ff11c-ba68-49af-b001-f9f234a6aca3" providerId="AD" clId="Web-{D8965975-B115-6187-7B3A-A9412ED382C7}" dt="2018-12-30T01:02:59.399" v="296" actId="14100"/>
        <pc:sldMkLst>
          <pc:docMk/>
          <pc:sldMk cId="761881584" sldId="283"/>
        </pc:sldMkLst>
        <pc:spChg chg="add mod">
          <ac:chgData name="Benjamin Payne" userId="S::benpayne@umbc.edu::b61ff11c-ba68-49af-b001-f9f234a6aca3" providerId="AD" clId="Web-{D8965975-B115-6187-7B3A-A9412ED382C7}" dt="2018-12-30T01:02:59.399" v="296" actId="14100"/>
          <ac:spMkLst>
            <pc:docMk/>
            <pc:sldMk cId="761881584" sldId="283"/>
            <ac:spMk id="2" creationId="{EAE1148D-0D0E-48B2-8DB1-A736280D2EBC}"/>
          </ac:spMkLst>
        </pc:spChg>
      </pc:sldChg>
      <pc:sldChg chg="modSp modNotes">
        <pc:chgData name="Benjamin Payne" userId="S::benpayne@umbc.edu::b61ff11c-ba68-49af-b001-f9f234a6aca3" providerId="AD" clId="Web-{D8965975-B115-6187-7B3A-A9412ED382C7}" dt="2018-12-30T01:16:02.730" v="614"/>
        <pc:sldMkLst>
          <pc:docMk/>
          <pc:sldMk cId="3178444598" sldId="285"/>
        </pc:sldMkLst>
        <pc:spChg chg="mod">
          <ac:chgData name="Benjamin Payne" userId="S::benpayne@umbc.edu::b61ff11c-ba68-49af-b001-f9f234a6aca3" providerId="AD" clId="Web-{D8965975-B115-6187-7B3A-A9412ED382C7}" dt="2018-12-30T01:15:48.887" v="610" actId="20577"/>
          <ac:spMkLst>
            <pc:docMk/>
            <pc:sldMk cId="3178444598" sldId="285"/>
            <ac:spMk id="3" creationId="{9F21CEBF-47C3-41C2-BF2F-D8337ACEA17D}"/>
          </ac:spMkLst>
        </pc:spChg>
      </pc:sldChg>
      <pc:sldChg chg="modSp">
        <pc:chgData name="Benjamin Payne" userId="S::benpayne@umbc.edu::b61ff11c-ba68-49af-b001-f9f234a6aca3" providerId="AD" clId="Web-{D8965975-B115-6187-7B3A-A9412ED382C7}" dt="2018-12-30T01:13:10.105" v="564" actId="20577"/>
        <pc:sldMkLst>
          <pc:docMk/>
          <pc:sldMk cId="888073439" sldId="289"/>
        </pc:sldMkLst>
        <pc:spChg chg="mod">
          <ac:chgData name="Benjamin Payne" userId="S::benpayne@umbc.edu::b61ff11c-ba68-49af-b001-f9f234a6aca3" providerId="AD" clId="Web-{D8965975-B115-6187-7B3A-A9412ED382C7}" dt="2018-12-30T01:13:10.105" v="564" actId="20577"/>
          <ac:spMkLst>
            <pc:docMk/>
            <pc:sldMk cId="888073439" sldId="289"/>
            <ac:spMk id="2" creationId="{173433D4-F767-4B73-B52E-BF31A45B8010}"/>
          </ac:spMkLst>
        </pc:spChg>
      </pc:sldChg>
      <pc:sldChg chg="modSp">
        <pc:chgData name="Benjamin Payne" userId="S::benpayne@umbc.edu::b61ff11c-ba68-49af-b001-f9f234a6aca3" providerId="AD" clId="Web-{D8965975-B115-6187-7B3A-A9412ED382C7}" dt="2018-12-30T00:47:49.786" v="5" actId="20577"/>
        <pc:sldMkLst>
          <pc:docMk/>
          <pc:sldMk cId="2699532200" sldId="290"/>
        </pc:sldMkLst>
        <pc:spChg chg="mod">
          <ac:chgData name="Benjamin Payne" userId="S::benpayne@umbc.edu::b61ff11c-ba68-49af-b001-f9f234a6aca3" providerId="AD" clId="Web-{D8965975-B115-6187-7B3A-A9412ED382C7}" dt="2018-12-30T00:47:49.786" v="5" actId="20577"/>
          <ac:spMkLst>
            <pc:docMk/>
            <pc:sldMk cId="2699532200" sldId="290"/>
            <ac:spMk id="3" creationId="{FB07BF54-8E5B-4A4B-A2A3-460E4FFB06E8}"/>
          </ac:spMkLst>
        </pc:spChg>
      </pc:sldChg>
      <pc:sldChg chg="modSp modNotes">
        <pc:chgData name="Benjamin Payne" userId="S::benpayne@umbc.edu::b61ff11c-ba68-49af-b001-f9f234a6aca3" providerId="AD" clId="Web-{D8965975-B115-6187-7B3A-A9412ED382C7}" dt="2018-12-30T00:49:20.817" v="38"/>
        <pc:sldMkLst>
          <pc:docMk/>
          <pc:sldMk cId="1006537766" sldId="291"/>
        </pc:sldMkLst>
        <pc:spChg chg="mod">
          <ac:chgData name="Benjamin Payne" userId="S::benpayne@umbc.edu::b61ff11c-ba68-49af-b001-f9f234a6aca3" providerId="AD" clId="Web-{D8965975-B115-6187-7B3A-A9412ED382C7}" dt="2018-12-30T00:49:06.505" v="17" actId="20577"/>
          <ac:spMkLst>
            <pc:docMk/>
            <pc:sldMk cId="1006537766" sldId="291"/>
            <ac:spMk id="3" creationId="{67298EC1-C1CF-457A-9828-C173B9A6B1F3}"/>
          </ac:spMkLst>
        </pc:spChg>
      </pc:sldChg>
      <pc:sldChg chg="del">
        <pc:chgData name="Benjamin Payne" userId="S::benpayne@umbc.edu::b61ff11c-ba68-49af-b001-f9f234a6aca3" providerId="AD" clId="Web-{D8965975-B115-6187-7B3A-A9412ED382C7}" dt="2018-12-30T00:50:18.380" v="39"/>
        <pc:sldMkLst>
          <pc:docMk/>
          <pc:sldMk cId="3366915882" sldId="292"/>
        </pc:sldMkLst>
      </pc:sldChg>
      <pc:sldChg chg="modSp">
        <pc:chgData name="Benjamin Payne" userId="S::benpayne@umbc.edu::b61ff11c-ba68-49af-b001-f9f234a6aca3" providerId="AD" clId="Web-{D8965975-B115-6187-7B3A-A9412ED382C7}" dt="2018-12-30T01:21:58.201" v="924" actId="20577"/>
        <pc:sldMkLst>
          <pc:docMk/>
          <pc:sldMk cId="2415332829" sldId="305"/>
        </pc:sldMkLst>
        <pc:spChg chg="mod">
          <ac:chgData name="Benjamin Payne" userId="S::benpayne@umbc.edu::b61ff11c-ba68-49af-b001-f9f234a6aca3" providerId="AD" clId="Web-{D8965975-B115-6187-7B3A-A9412ED382C7}" dt="2018-12-30T01:21:58.201" v="924" actId="20577"/>
          <ac:spMkLst>
            <pc:docMk/>
            <pc:sldMk cId="2415332829" sldId="305"/>
            <ac:spMk id="2" creationId="{525DA941-CD25-4AF6-9C2A-A261EDF457FC}"/>
          </ac:spMkLst>
        </pc:spChg>
      </pc:sldChg>
      <pc:sldChg chg="modSp ord">
        <pc:chgData name="Benjamin Payne" userId="S::benpayne@umbc.edu::b61ff11c-ba68-49af-b001-f9f234a6aca3" providerId="AD" clId="Web-{D8965975-B115-6187-7B3A-A9412ED382C7}" dt="2018-12-30T01:18:36.294" v="756" actId="20577"/>
        <pc:sldMkLst>
          <pc:docMk/>
          <pc:sldMk cId="2135013733" sldId="306"/>
        </pc:sldMkLst>
        <pc:spChg chg="mod">
          <ac:chgData name="Benjamin Payne" userId="S::benpayne@umbc.edu::b61ff11c-ba68-49af-b001-f9f234a6aca3" providerId="AD" clId="Web-{D8965975-B115-6187-7B3A-A9412ED382C7}" dt="2018-12-30T01:18:36.294" v="756" actId="20577"/>
          <ac:spMkLst>
            <pc:docMk/>
            <pc:sldMk cId="2135013733" sldId="306"/>
            <ac:spMk id="2" creationId="{5EDC3B6A-1CB4-4579-BC72-C0580D0B3A7A}"/>
          </ac:spMkLst>
        </pc:spChg>
      </pc:sldChg>
      <pc:sldChg chg="addSp modSp modNotes">
        <pc:chgData name="Benjamin Payne" userId="S::benpayne@umbc.edu::b61ff11c-ba68-49af-b001-f9f234a6aca3" providerId="AD" clId="Web-{D8965975-B115-6187-7B3A-A9412ED382C7}" dt="2018-12-30T01:21:35.576" v="923" actId="14100"/>
        <pc:sldMkLst>
          <pc:docMk/>
          <pc:sldMk cId="3526942854" sldId="308"/>
        </pc:sldMkLst>
        <pc:spChg chg="mod">
          <ac:chgData name="Benjamin Payne" userId="S::benpayne@umbc.edu::b61ff11c-ba68-49af-b001-f9f234a6aca3" providerId="AD" clId="Web-{D8965975-B115-6187-7B3A-A9412ED382C7}" dt="2018-12-30T01:19:04.278" v="765" actId="20577"/>
          <ac:spMkLst>
            <pc:docMk/>
            <pc:sldMk cId="3526942854" sldId="308"/>
            <ac:spMk id="2" creationId="{394922DE-8467-41C8-B373-C7A9942656DF}"/>
          </ac:spMkLst>
        </pc:spChg>
        <pc:spChg chg="add mod">
          <ac:chgData name="Benjamin Payne" userId="S::benpayne@umbc.edu::b61ff11c-ba68-49af-b001-f9f234a6aca3" providerId="AD" clId="Web-{D8965975-B115-6187-7B3A-A9412ED382C7}" dt="2018-12-30T01:20:57.169" v="879" actId="1076"/>
          <ac:spMkLst>
            <pc:docMk/>
            <pc:sldMk cId="3526942854" sldId="308"/>
            <ac:spMk id="4" creationId="{0760B7EA-2546-4915-B180-AD9FB72700AC}"/>
          </ac:spMkLst>
        </pc:spChg>
        <pc:spChg chg="add mod">
          <ac:chgData name="Benjamin Payne" userId="S::benpayne@umbc.edu::b61ff11c-ba68-49af-b001-f9f234a6aca3" providerId="AD" clId="Web-{D8965975-B115-6187-7B3A-A9412ED382C7}" dt="2018-12-30T01:21:35.576" v="923" actId="14100"/>
          <ac:spMkLst>
            <pc:docMk/>
            <pc:sldMk cId="3526942854" sldId="308"/>
            <ac:spMk id="5" creationId="{1FBC9C8C-40AB-48A7-A49D-DE0CE0BBEC91}"/>
          </ac:spMkLst>
        </pc:spChg>
      </pc:sldChg>
      <pc:sldChg chg="modSp">
        <pc:chgData name="Benjamin Payne" userId="S::benpayne@umbc.edu::b61ff11c-ba68-49af-b001-f9f234a6aca3" providerId="AD" clId="Web-{D8965975-B115-6187-7B3A-A9412ED382C7}" dt="2018-12-30T01:16:58.778" v="716" actId="20577"/>
        <pc:sldMkLst>
          <pc:docMk/>
          <pc:sldMk cId="1200554302" sldId="313"/>
        </pc:sldMkLst>
        <pc:spChg chg="mod">
          <ac:chgData name="Benjamin Payne" userId="S::benpayne@umbc.edu::b61ff11c-ba68-49af-b001-f9f234a6aca3" providerId="AD" clId="Web-{D8965975-B115-6187-7B3A-A9412ED382C7}" dt="2018-12-30T01:16:58.778" v="716" actId="20577"/>
          <ac:spMkLst>
            <pc:docMk/>
            <pc:sldMk cId="1200554302" sldId="313"/>
            <ac:spMk id="3" creationId="{641FCB34-743A-4568-8771-7EEBDC86941A}"/>
          </ac:spMkLst>
        </pc:spChg>
      </pc:sldChg>
      <pc:sldChg chg="modSp">
        <pc:chgData name="Benjamin Payne" userId="S::benpayne@umbc.edu::b61ff11c-ba68-49af-b001-f9f234a6aca3" providerId="AD" clId="Web-{D8965975-B115-6187-7B3A-A9412ED382C7}" dt="2018-12-30T00:47:04.989" v="0" actId="20577"/>
        <pc:sldMkLst>
          <pc:docMk/>
          <pc:sldMk cId="4212562555" sldId="321"/>
        </pc:sldMkLst>
        <pc:spChg chg="mod">
          <ac:chgData name="Benjamin Payne" userId="S::benpayne@umbc.edu::b61ff11c-ba68-49af-b001-f9f234a6aca3" providerId="AD" clId="Web-{D8965975-B115-6187-7B3A-A9412ED382C7}" dt="2018-12-30T00:47:04.989" v="0" actId="20577"/>
          <ac:spMkLst>
            <pc:docMk/>
            <pc:sldMk cId="4212562555" sldId="321"/>
            <ac:spMk id="4" creationId="{C7250402-D110-491E-9A19-5B372372A43F}"/>
          </ac:spMkLst>
        </pc:spChg>
      </pc:sldChg>
      <pc:sldChg chg="modSp">
        <pc:chgData name="Benjamin Payne" userId="S::benpayne@umbc.edu::b61ff11c-ba68-49af-b001-f9f234a6aca3" providerId="AD" clId="Web-{D8965975-B115-6187-7B3A-A9412ED382C7}" dt="2018-12-30T00:56:42.851" v="82" actId="20577"/>
        <pc:sldMkLst>
          <pc:docMk/>
          <pc:sldMk cId="3329078120" sldId="323"/>
        </pc:sldMkLst>
        <pc:spChg chg="mod">
          <ac:chgData name="Benjamin Payne" userId="S::benpayne@umbc.edu::b61ff11c-ba68-49af-b001-f9f234a6aca3" providerId="AD" clId="Web-{D8965975-B115-6187-7B3A-A9412ED382C7}" dt="2018-12-30T00:56:42.851" v="82" actId="20577"/>
          <ac:spMkLst>
            <pc:docMk/>
            <pc:sldMk cId="3329078120" sldId="323"/>
            <ac:spMk id="3" creationId="{9681A6CB-DFC4-4B56-9CA2-4C57C1F8AE23}"/>
          </ac:spMkLst>
        </pc:spChg>
      </pc:sldChg>
      <pc:sldChg chg="modSp">
        <pc:chgData name="Benjamin Payne" userId="S::benpayne@umbc.edu::b61ff11c-ba68-49af-b001-f9f234a6aca3" providerId="AD" clId="Web-{D8965975-B115-6187-7B3A-A9412ED382C7}" dt="2018-12-30T00:56:30.538" v="75" actId="20577"/>
        <pc:sldMkLst>
          <pc:docMk/>
          <pc:sldMk cId="1361181325" sldId="324"/>
        </pc:sldMkLst>
        <pc:spChg chg="mod">
          <ac:chgData name="Benjamin Payne" userId="S::benpayne@umbc.edu::b61ff11c-ba68-49af-b001-f9f234a6aca3" providerId="AD" clId="Web-{D8965975-B115-6187-7B3A-A9412ED382C7}" dt="2018-12-30T00:56:30.538" v="75" actId="20577"/>
          <ac:spMkLst>
            <pc:docMk/>
            <pc:sldMk cId="1361181325" sldId="324"/>
            <ac:spMk id="3" creationId="{84822A98-D700-4F4A-A6A0-A20C63B901CE}"/>
          </ac:spMkLst>
        </pc:spChg>
      </pc:sldChg>
      <pc:sldChg chg="modSp new">
        <pc:chgData name="Benjamin Payne" userId="S::benpayne@umbc.edu::b61ff11c-ba68-49af-b001-f9f234a6aca3" providerId="AD" clId="Web-{D8965975-B115-6187-7B3A-A9412ED382C7}" dt="2018-12-30T01:11:39.464" v="562" actId="20577"/>
        <pc:sldMkLst>
          <pc:docMk/>
          <pc:sldMk cId="411515011" sldId="325"/>
        </pc:sldMkLst>
        <pc:spChg chg="mod">
          <ac:chgData name="Benjamin Payne" userId="S::benpayne@umbc.edu::b61ff11c-ba68-49af-b001-f9f234a6aca3" providerId="AD" clId="Web-{D8965975-B115-6187-7B3A-A9412ED382C7}" dt="2018-12-30T01:05:48.868" v="349" actId="20577"/>
          <ac:spMkLst>
            <pc:docMk/>
            <pc:sldMk cId="411515011" sldId="325"/>
            <ac:spMk id="2" creationId="{D3EB4436-3701-45E6-8DCD-2E2CF0400A33}"/>
          </ac:spMkLst>
        </pc:spChg>
        <pc:spChg chg="mod">
          <ac:chgData name="Benjamin Payne" userId="S::benpayne@umbc.edu::b61ff11c-ba68-49af-b001-f9f234a6aca3" providerId="AD" clId="Web-{D8965975-B115-6187-7B3A-A9412ED382C7}" dt="2018-12-30T01:11:39.464" v="562" actId="20577"/>
          <ac:spMkLst>
            <pc:docMk/>
            <pc:sldMk cId="411515011" sldId="325"/>
            <ac:spMk id="3" creationId="{98FF16EF-7BA4-4303-ADB5-E2C59F1F0DB5}"/>
          </ac:spMkLst>
        </pc:spChg>
      </pc:sldChg>
      <pc:sldChg chg="new del">
        <pc:chgData name="Benjamin Payne" userId="S::benpayne@umbc.edu::b61ff11c-ba68-49af-b001-f9f234a6aca3" providerId="AD" clId="Web-{D8965975-B115-6187-7B3A-A9412ED382C7}" dt="2018-12-30T01:14:10.777" v="569"/>
        <pc:sldMkLst>
          <pc:docMk/>
          <pc:sldMk cId="2246160335" sldId="326"/>
        </pc:sldMkLst>
      </pc:sldChg>
      <pc:sldChg chg="modSp add replId">
        <pc:chgData name="Benjamin Payne" userId="S::benpayne@umbc.edu::b61ff11c-ba68-49af-b001-f9f234a6aca3" providerId="AD" clId="Web-{D8965975-B115-6187-7B3A-A9412ED382C7}" dt="2018-12-30T01:14:43.199" v="605" actId="20577"/>
        <pc:sldMkLst>
          <pc:docMk/>
          <pc:sldMk cId="1698596610" sldId="327"/>
        </pc:sldMkLst>
        <pc:spChg chg="mod">
          <ac:chgData name="Benjamin Payne" userId="S::benpayne@umbc.edu::b61ff11c-ba68-49af-b001-f9f234a6aca3" providerId="AD" clId="Web-{D8965975-B115-6187-7B3A-A9412ED382C7}" dt="2018-12-30T01:14:17.761" v="576" actId="20577"/>
          <ac:spMkLst>
            <pc:docMk/>
            <pc:sldMk cId="1698596610" sldId="327"/>
            <ac:spMk id="2" creationId="{173433D4-F767-4B73-B52E-BF31A45B8010}"/>
          </ac:spMkLst>
        </pc:spChg>
        <pc:spChg chg="mod">
          <ac:chgData name="Benjamin Payne" userId="S::benpayne@umbc.edu::b61ff11c-ba68-49af-b001-f9f234a6aca3" providerId="AD" clId="Web-{D8965975-B115-6187-7B3A-A9412ED382C7}" dt="2018-12-30T01:14:43.199" v="605" actId="20577"/>
          <ac:spMkLst>
            <pc:docMk/>
            <pc:sldMk cId="1698596610" sldId="327"/>
            <ac:spMk id="3" creationId="{7685196C-5B28-4972-82DB-11EA984DCD24}"/>
          </ac:spMkLst>
        </pc:spChg>
      </pc:sldChg>
    </pc:docChg>
  </pc:docChgLst>
  <pc:docChgLst>
    <pc:chgData name="Benjamin Payne" userId="S::benpayne@umbc.edu::b61ff11c-ba68-49af-b001-f9f234a6aca3" providerId="AD" clId="Web-{AE60956A-F67C-4D5B-02B7-76079B67D998}"/>
    <pc:docChg chg="addSld modSld">
      <pc:chgData name="Benjamin Payne" userId="S::benpayne@umbc.edu::b61ff11c-ba68-49af-b001-f9f234a6aca3" providerId="AD" clId="Web-{AE60956A-F67C-4D5B-02B7-76079B67D998}" dt="2019-09-11T10:34:31.765" v="561" actId="20577"/>
      <pc:docMkLst>
        <pc:docMk/>
      </pc:docMkLst>
      <pc:sldChg chg="modSp">
        <pc:chgData name="Benjamin Payne" userId="S::benpayne@umbc.edu::b61ff11c-ba68-49af-b001-f9f234a6aca3" providerId="AD" clId="Web-{AE60956A-F67C-4D5B-02B7-76079B67D998}" dt="2019-09-11T09:42:55.237" v="11" actId="1076"/>
        <pc:sldMkLst>
          <pc:docMk/>
          <pc:sldMk cId="733260461" sldId="286"/>
        </pc:sldMkLst>
        <pc:spChg chg="mod">
          <ac:chgData name="Benjamin Payne" userId="S::benpayne@umbc.edu::b61ff11c-ba68-49af-b001-f9f234a6aca3" providerId="AD" clId="Web-{AE60956A-F67C-4D5B-02B7-76079B67D998}" dt="2019-09-11T09:42:26.581" v="9" actId="20577"/>
          <ac:spMkLst>
            <pc:docMk/>
            <pc:sldMk cId="733260461" sldId="286"/>
            <ac:spMk id="3" creationId="{10D2F22C-0FD6-4E05-B069-BB6B2513343B}"/>
          </ac:spMkLst>
        </pc:spChg>
        <pc:spChg chg="mod">
          <ac:chgData name="Benjamin Payne" userId="S::benpayne@umbc.edu::b61ff11c-ba68-49af-b001-f9f234a6aca3" providerId="AD" clId="Web-{AE60956A-F67C-4D5B-02B7-76079B67D998}" dt="2019-09-11T09:42:55.237" v="11" actId="1076"/>
          <ac:spMkLst>
            <pc:docMk/>
            <pc:sldMk cId="733260461" sldId="286"/>
            <ac:spMk id="6" creationId="{0963C07A-1D6E-4D29-9B97-55B607DD16DE}"/>
          </ac:spMkLst>
        </pc:spChg>
      </pc:sldChg>
      <pc:sldChg chg="modSp">
        <pc:chgData name="Benjamin Payne" userId="S::benpayne@umbc.edu::b61ff11c-ba68-49af-b001-f9f234a6aca3" providerId="AD" clId="Web-{AE60956A-F67C-4D5B-02B7-76079B67D998}" dt="2019-09-11T09:41:37.737" v="4" actId="20577"/>
        <pc:sldMkLst>
          <pc:docMk/>
          <pc:sldMk cId="1337870686" sldId="297"/>
        </pc:sldMkLst>
        <pc:spChg chg="mod">
          <ac:chgData name="Benjamin Payne" userId="S::benpayne@umbc.edu::b61ff11c-ba68-49af-b001-f9f234a6aca3" providerId="AD" clId="Web-{AE60956A-F67C-4D5B-02B7-76079B67D998}" dt="2019-09-11T09:41:37.737" v="4" actId="20577"/>
          <ac:spMkLst>
            <pc:docMk/>
            <pc:sldMk cId="1337870686" sldId="297"/>
            <ac:spMk id="3" creationId="{D2DB7D72-B3AD-4BBC-899D-91088F66DA66}"/>
          </ac:spMkLst>
        </pc:spChg>
      </pc:sldChg>
      <pc:sldChg chg="modSp new">
        <pc:chgData name="Benjamin Payne" userId="S::benpayne@umbc.edu::b61ff11c-ba68-49af-b001-f9f234a6aca3" providerId="AD" clId="Web-{AE60956A-F67C-4D5B-02B7-76079B67D998}" dt="2019-09-11T10:03:34.057" v="214" actId="20577"/>
        <pc:sldMkLst>
          <pc:docMk/>
          <pc:sldMk cId="2875832585" sldId="343"/>
        </pc:sldMkLst>
        <pc:spChg chg="mod">
          <ac:chgData name="Benjamin Payne" userId="S::benpayne@umbc.edu::b61ff11c-ba68-49af-b001-f9f234a6aca3" providerId="AD" clId="Web-{AE60956A-F67C-4D5B-02B7-76079B67D998}" dt="2019-09-11T09:43:40.456" v="32" actId="20577"/>
          <ac:spMkLst>
            <pc:docMk/>
            <pc:sldMk cId="2875832585" sldId="343"/>
            <ac:spMk id="2" creationId="{1529CC56-EA7B-4671-BFDC-A5D04D9139B2}"/>
          </ac:spMkLst>
        </pc:spChg>
        <pc:spChg chg="mod">
          <ac:chgData name="Benjamin Payne" userId="S::benpayne@umbc.edu::b61ff11c-ba68-49af-b001-f9f234a6aca3" providerId="AD" clId="Web-{AE60956A-F67C-4D5B-02B7-76079B67D998}" dt="2019-09-11T10:03:34.057" v="214" actId="20577"/>
          <ac:spMkLst>
            <pc:docMk/>
            <pc:sldMk cId="2875832585" sldId="343"/>
            <ac:spMk id="3" creationId="{EA00EE8E-7EBA-442F-8401-FAB5CA692ADC}"/>
          </ac:spMkLst>
        </pc:spChg>
      </pc:sldChg>
      <pc:sldChg chg="modSp new">
        <pc:chgData name="Benjamin Payne" userId="S::benpayne@umbc.edu::b61ff11c-ba68-49af-b001-f9f234a6aca3" providerId="AD" clId="Web-{AE60956A-F67C-4D5B-02B7-76079B67D998}" dt="2019-09-11T10:34:31.765" v="560" actId="20577"/>
        <pc:sldMkLst>
          <pc:docMk/>
          <pc:sldMk cId="1515777621" sldId="344"/>
        </pc:sldMkLst>
        <pc:spChg chg="mod">
          <ac:chgData name="Benjamin Payne" userId="S::benpayne@umbc.edu::b61ff11c-ba68-49af-b001-f9f234a6aca3" providerId="AD" clId="Web-{AE60956A-F67C-4D5B-02B7-76079B67D998}" dt="2019-09-11T10:03:48.463" v="220" actId="20577"/>
          <ac:spMkLst>
            <pc:docMk/>
            <pc:sldMk cId="1515777621" sldId="344"/>
            <ac:spMk id="2" creationId="{C80EA0B8-737A-4C71-A5E3-679D74C4B0EF}"/>
          </ac:spMkLst>
        </pc:spChg>
        <pc:spChg chg="mod">
          <ac:chgData name="Benjamin Payne" userId="S::benpayne@umbc.edu::b61ff11c-ba68-49af-b001-f9f234a6aca3" providerId="AD" clId="Web-{AE60956A-F67C-4D5B-02B7-76079B67D998}" dt="2019-09-11T10:34:31.765" v="560" actId="20577"/>
          <ac:spMkLst>
            <pc:docMk/>
            <pc:sldMk cId="1515777621" sldId="344"/>
            <ac:spMk id="3" creationId="{87328DE4-38B9-4DA8-8AB7-674D56DAC31F}"/>
          </ac:spMkLst>
        </pc:spChg>
      </pc:sldChg>
    </pc:docChg>
  </pc:docChgLst>
  <pc:docChgLst>
    <pc:chgData name="Benjamin Payne" userId="S::benpayne@umbc.edu::b61ff11c-ba68-49af-b001-f9f234a6aca3" providerId="AD" clId="Web-{DD73A73F-A00F-74FA-E739-CDE9EB10EA8D}"/>
    <pc:docChg chg="addSld modSld">
      <pc:chgData name="Benjamin Payne" userId="S::benpayne@umbc.edu::b61ff11c-ba68-49af-b001-f9f234a6aca3" providerId="AD" clId="Web-{DD73A73F-A00F-74FA-E739-CDE9EB10EA8D}" dt="2018-09-23T15:14:24.997" v="68" actId="20577"/>
      <pc:docMkLst>
        <pc:docMk/>
      </pc:docMkLst>
      <pc:sldChg chg="modSp new">
        <pc:chgData name="Benjamin Payne" userId="S::benpayne@umbc.edu::b61ff11c-ba68-49af-b001-f9f234a6aca3" providerId="AD" clId="Web-{DD73A73F-A00F-74FA-E739-CDE9EB10EA8D}" dt="2018-09-23T15:14:24.997" v="67" actId="20577"/>
        <pc:sldMkLst>
          <pc:docMk/>
          <pc:sldMk cId="4151644330" sldId="274"/>
        </pc:sldMkLst>
        <pc:spChg chg="mod">
          <ac:chgData name="Benjamin Payne" userId="S::benpayne@umbc.edu::b61ff11c-ba68-49af-b001-f9f234a6aca3" providerId="AD" clId="Web-{DD73A73F-A00F-74FA-E739-CDE9EB10EA8D}" dt="2018-09-23T15:13:15.403" v="7" actId="20577"/>
          <ac:spMkLst>
            <pc:docMk/>
            <pc:sldMk cId="4151644330" sldId="274"/>
            <ac:spMk id="2" creationId="{083F1C91-1504-4DF8-8FE5-E1BD9FABE408}"/>
          </ac:spMkLst>
        </pc:spChg>
        <pc:spChg chg="mod">
          <ac:chgData name="Benjamin Payne" userId="S::benpayne@umbc.edu::b61ff11c-ba68-49af-b001-f9f234a6aca3" providerId="AD" clId="Web-{DD73A73F-A00F-74FA-E739-CDE9EB10EA8D}" dt="2018-09-23T15:14:24.997" v="67" actId="20577"/>
          <ac:spMkLst>
            <pc:docMk/>
            <pc:sldMk cId="4151644330" sldId="274"/>
            <ac:spMk id="3" creationId="{0C12B914-9504-4E4E-B3F4-8E9DFAAC6B81}"/>
          </ac:spMkLst>
        </pc:spChg>
      </pc:sldChg>
    </pc:docChg>
  </pc:docChgLst>
  <pc:docChgLst>
    <pc:chgData name="Benjamin Payne" userId="S::benpayne@umbc.edu::b61ff11c-ba68-49af-b001-f9f234a6aca3" providerId="AD" clId="Web-{19E134E4-A0D6-DBCA-C8D1-46B5235DA732}"/>
    <pc:docChg chg="modSld">
      <pc:chgData name="Benjamin Payne" userId="S::benpayne@umbc.edu::b61ff11c-ba68-49af-b001-f9f234a6aca3" providerId="AD" clId="Web-{19E134E4-A0D6-DBCA-C8D1-46B5235DA732}" dt="2018-08-22T15:39:03.923" v="16" actId="20577"/>
      <pc:docMkLst>
        <pc:docMk/>
      </pc:docMkLst>
      <pc:sldChg chg="modSp">
        <pc:chgData name="Benjamin Payne" userId="S::benpayne@umbc.edu::b61ff11c-ba68-49af-b001-f9f234a6aca3" providerId="AD" clId="Web-{19E134E4-A0D6-DBCA-C8D1-46B5235DA732}" dt="2018-08-22T15:39:01.938" v="14" actId="20577"/>
        <pc:sldMkLst>
          <pc:docMk/>
          <pc:sldMk cId="109857222" sldId="256"/>
        </pc:sldMkLst>
        <pc:spChg chg="mod">
          <ac:chgData name="Benjamin Payne" userId="S::benpayne@umbc.edu::b61ff11c-ba68-49af-b001-f9f234a6aca3" providerId="AD" clId="Web-{19E134E4-A0D6-DBCA-C8D1-46B5235DA732}" dt="2018-08-22T15:39:01.938" v="14" actId="20577"/>
          <ac:spMkLst>
            <pc:docMk/>
            <pc:sldMk cId="109857222" sldId="256"/>
            <ac:spMk id="3" creationId="{00000000-0000-0000-0000-000000000000}"/>
          </ac:spMkLst>
        </pc:spChg>
      </pc:sldChg>
    </pc:docChg>
  </pc:docChgLst>
  <pc:docChgLst>
    <pc:chgData name="Benjamin Payne" userId="S::benpayne@umbc.edu::b61ff11c-ba68-49af-b001-f9f234a6aca3" providerId="AD" clId="Web-{62086B43-7BE2-9C68-45F2-B54BD9DC1FC2}"/>
    <pc:docChg chg="addSld modSld sldOrd">
      <pc:chgData name="Benjamin Payne" userId="S::benpayne@umbc.edu::b61ff11c-ba68-49af-b001-f9f234a6aca3" providerId="AD" clId="Web-{62086B43-7BE2-9C68-45F2-B54BD9DC1FC2}" dt="2018-09-30T17:59:50.490" v="1090" actId="1076"/>
      <pc:docMkLst>
        <pc:docMk/>
      </pc:docMkLst>
      <pc:sldChg chg="modSp">
        <pc:chgData name="Benjamin Payne" userId="S::benpayne@umbc.edu::b61ff11c-ba68-49af-b001-f9f234a6aca3" providerId="AD" clId="Web-{62086B43-7BE2-9C68-45F2-B54BD9DC1FC2}" dt="2018-09-30T16:16:40.449" v="740" actId="20577"/>
        <pc:sldMkLst>
          <pc:docMk/>
          <pc:sldMk cId="3548607151" sldId="257"/>
        </pc:sldMkLst>
        <pc:spChg chg="mod">
          <ac:chgData name="Benjamin Payne" userId="S::benpayne@umbc.edu::b61ff11c-ba68-49af-b001-f9f234a6aca3" providerId="AD" clId="Web-{62086B43-7BE2-9C68-45F2-B54BD9DC1FC2}" dt="2018-09-30T16:16:40.449" v="740" actId="20577"/>
          <ac:spMkLst>
            <pc:docMk/>
            <pc:sldMk cId="3548607151" sldId="257"/>
            <ac:spMk id="3" creationId="{5929D67F-17C4-438F-9AC2-913085FB219C}"/>
          </ac:spMkLst>
        </pc:spChg>
      </pc:sldChg>
      <pc:sldChg chg="modSp">
        <pc:chgData name="Benjamin Payne" userId="S::benpayne@umbc.edu::b61ff11c-ba68-49af-b001-f9f234a6aca3" providerId="AD" clId="Web-{62086B43-7BE2-9C68-45F2-B54BD9DC1FC2}" dt="2018-09-30T16:40:57.654" v="746" actId="20577"/>
        <pc:sldMkLst>
          <pc:docMk/>
          <pc:sldMk cId="1508788896" sldId="258"/>
        </pc:sldMkLst>
        <pc:spChg chg="mod">
          <ac:chgData name="Benjamin Payne" userId="S::benpayne@umbc.edu::b61ff11c-ba68-49af-b001-f9f234a6aca3" providerId="AD" clId="Web-{62086B43-7BE2-9C68-45F2-B54BD9DC1FC2}" dt="2018-09-30T16:40:57.654" v="746" actId="20577"/>
          <ac:spMkLst>
            <pc:docMk/>
            <pc:sldMk cId="1508788896" sldId="258"/>
            <ac:spMk id="13" creationId="{F398DE4C-E509-4F26-A6CC-822867B09F85}"/>
          </ac:spMkLst>
        </pc:spChg>
      </pc:sldChg>
      <pc:sldChg chg="modSp">
        <pc:chgData name="Benjamin Payne" userId="S::benpayne@umbc.edu::b61ff11c-ba68-49af-b001-f9f234a6aca3" providerId="AD" clId="Web-{62086B43-7BE2-9C68-45F2-B54BD9DC1FC2}" dt="2018-09-30T14:14:53.860" v="520" actId="20577"/>
        <pc:sldMkLst>
          <pc:docMk/>
          <pc:sldMk cId="3076065343" sldId="261"/>
        </pc:sldMkLst>
        <pc:spChg chg="mod">
          <ac:chgData name="Benjamin Payne" userId="S::benpayne@umbc.edu::b61ff11c-ba68-49af-b001-f9f234a6aca3" providerId="AD" clId="Web-{62086B43-7BE2-9C68-45F2-B54BD9DC1FC2}" dt="2018-09-30T14:14:53.860" v="520" actId="20577"/>
          <ac:spMkLst>
            <pc:docMk/>
            <pc:sldMk cId="3076065343" sldId="261"/>
            <ac:spMk id="2" creationId="{2B0595C4-E58A-4113-9E67-4A296E573BB1}"/>
          </ac:spMkLst>
        </pc:spChg>
        <pc:spChg chg="mod">
          <ac:chgData name="Benjamin Payne" userId="S::benpayne@umbc.edu::b61ff11c-ba68-49af-b001-f9f234a6aca3" providerId="AD" clId="Web-{62086B43-7BE2-9C68-45F2-B54BD9DC1FC2}" dt="2018-09-30T14:14:36.751" v="503" actId="20577"/>
          <ac:spMkLst>
            <pc:docMk/>
            <pc:sldMk cId="3076065343" sldId="261"/>
            <ac:spMk id="3" creationId="{C0FEEA35-3196-43B2-A9AC-1A3F48A0E077}"/>
          </ac:spMkLst>
        </pc:spChg>
      </pc:sldChg>
      <pc:sldChg chg="modSp">
        <pc:chgData name="Benjamin Payne" userId="S::benpayne@umbc.edu::b61ff11c-ba68-49af-b001-f9f234a6aca3" providerId="AD" clId="Web-{62086B43-7BE2-9C68-45F2-B54BD9DC1FC2}" dt="2018-09-30T17:30:29.975" v="782" actId="20577"/>
        <pc:sldMkLst>
          <pc:docMk/>
          <pc:sldMk cId="3527319319" sldId="262"/>
        </pc:sldMkLst>
        <pc:spChg chg="mod">
          <ac:chgData name="Benjamin Payne" userId="S::benpayne@umbc.edu::b61ff11c-ba68-49af-b001-f9f234a6aca3" providerId="AD" clId="Web-{62086B43-7BE2-9C68-45F2-B54BD9DC1FC2}" dt="2018-09-30T17:28:49.974" v="761" actId="20577"/>
          <ac:spMkLst>
            <pc:docMk/>
            <pc:sldMk cId="3527319319" sldId="262"/>
            <ac:spMk id="2" creationId="{CF354418-79E1-4EEC-8126-9ADE2D57CF88}"/>
          </ac:spMkLst>
        </pc:spChg>
        <pc:spChg chg="mod">
          <ac:chgData name="Benjamin Payne" userId="S::benpayne@umbc.edu::b61ff11c-ba68-49af-b001-f9f234a6aca3" providerId="AD" clId="Web-{62086B43-7BE2-9C68-45F2-B54BD9DC1FC2}" dt="2018-09-30T17:30:29.975" v="782" actId="20577"/>
          <ac:spMkLst>
            <pc:docMk/>
            <pc:sldMk cId="3527319319" sldId="262"/>
            <ac:spMk id="3" creationId="{61A9DA0C-F39F-4C94-AAF5-9599A4CE9FD0}"/>
          </ac:spMkLst>
        </pc:spChg>
      </pc:sldChg>
      <pc:sldChg chg="modSp">
        <pc:chgData name="Benjamin Payne" userId="S::benpayne@umbc.edu::b61ff11c-ba68-49af-b001-f9f234a6aca3" providerId="AD" clId="Web-{62086B43-7BE2-9C68-45F2-B54BD9DC1FC2}" dt="2018-09-30T14:09:57.678" v="420" actId="20577"/>
        <pc:sldMkLst>
          <pc:docMk/>
          <pc:sldMk cId="949211789" sldId="266"/>
        </pc:sldMkLst>
        <pc:spChg chg="mod">
          <ac:chgData name="Benjamin Payne" userId="S::benpayne@umbc.edu::b61ff11c-ba68-49af-b001-f9f234a6aca3" providerId="AD" clId="Web-{62086B43-7BE2-9C68-45F2-B54BD9DC1FC2}" dt="2018-09-30T14:09:57.678" v="420" actId="20577"/>
          <ac:spMkLst>
            <pc:docMk/>
            <pc:sldMk cId="949211789" sldId="266"/>
            <ac:spMk id="3" creationId="{F85010A7-9FB1-4F4A-8A39-0A291F16E1D9}"/>
          </ac:spMkLst>
        </pc:spChg>
      </pc:sldChg>
      <pc:sldChg chg="mod ord modShow">
        <pc:chgData name="Benjamin Payne" userId="S::benpayne@umbc.edu::b61ff11c-ba68-49af-b001-f9f234a6aca3" providerId="AD" clId="Web-{62086B43-7BE2-9C68-45F2-B54BD9DC1FC2}" dt="2018-09-30T17:54:07.549" v="920"/>
        <pc:sldMkLst>
          <pc:docMk/>
          <pc:sldMk cId="2608281181" sldId="267"/>
        </pc:sldMkLst>
      </pc:sldChg>
      <pc:sldChg chg="modSp">
        <pc:chgData name="Benjamin Payne" userId="S::benpayne@umbc.edu::b61ff11c-ba68-49af-b001-f9f234a6aca3" providerId="AD" clId="Web-{62086B43-7BE2-9C68-45F2-B54BD9DC1FC2}" dt="2018-09-30T14:10:17.663" v="445" actId="20577"/>
        <pc:sldMkLst>
          <pc:docMk/>
          <pc:sldMk cId="156582050" sldId="268"/>
        </pc:sldMkLst>
        <pc:spChg chg="mod">
          <ac:chgData name="Benjamin Payne" userId="S::benpayne@umbc.edu::b61ff11c-ba68-49af-b001-f9f234a6aca3" providerId="AD" clId="Web-{62086B43-7BE2-9C68-45F2-B54BD9DC1FC2}" dt="2018-09-30T14:10:17.663" v="445" actId="20577"/>
          <ac:spMkLst>
            <pc:docMk/>
            <pc:sldMk cId="156582050" sldId="268"/>
            <ac:spMk id="3" creationId="{F85010A7-9FB1-4F4A-8A39-0A291F16E1D9}"/>
          </ac:spMkLst>
        </pc:spChg>
      </pc:sldChg>
      <pc:sldChg chg="modSp">
        <pc:chgData name="Benjamin Payne" userId="S::benpayne@umbc.edu::b61ff11c-ba68-49af-b001-f9f234a6aca3" providerId="AD" clId="Web-{62086B43-7BE2-9C68-45F2-B54BD9DC1FC2}" dt="2018-09-30T17:52:14.579" v="878" actId="20577"/>
        <pc:sldMkLst>
          <pc:docMk/>
          <pc:sldMk cId="872991139" sldId="269"/>
        </pc:sldMkLst>
        <pc:spChg chg="mod">
          <ac:chgData name="Benjamin Payne" userId="S::benpayne@umbc.edu::b61ff11c-ba68-49af-b001-f9f234a6aca3" providerId="AD" clId="Web-{62086B43-7BE2-9C68-45F2-B54BD9DC1FC2}" dt="2018-09-30T17:52:14.579" v="878" actId="20577"/>
          <ac:spMkLst>
            <pc:docMk/>
            <pc:sldMk cId="872991139" sldId="269"/>
            <ac:spMk id="3" creationId="{CF93A41A-6C10-4816-AC3C-3D8283260A2A}"/>
          </ac:spMkLst>
        </pc:spChg>
      </pc:sldChg>
      <pc:sldChg chg="addSp modSp ord">
        <pc:chgData name="Benjamin Payne" userId="S::benpayne@umbc.edu::b61ff11c-ba68-49af-b001-f9f234a6aca3" providerId="AD" clId="Web-{62086B43-7BE2-9C68-45F2-B54BD9DC1FC2}" dt="2018-09-30T17:59:50.490" v="1090" actId="1076"/>
        <pc:sldMkLst>
          <pc:docMk/>
          <pc:sldMk cId="733260461" sldId="286"/>
        </pc:sldMkLst>
        <pc:spChg chg="mod">
          <ac:chgData name="Benjamin Payne" userId="S::benpayne@umbc.edu::b61ff11c-ba68-49af-b001-f9f234a6aca3" providerId="AD" clId="Web-{62086B43-7BE2-9C68-45F2-B54BD9DC1FC2}" dt="2018-09-30T17:58:41.567" v="1048" actId="20577"/>
          <ac:spMkLst>
            <pc:docMk/>
            <pc:sldMk cId="733260461" sldId="286"/>
            <ac:spMk id="2" creationId="{2A86EAE8-80A9-4BA2-8966-7B52ADCDF522}"/>
          </ac:spMkLst>
        </pc:spChg>
        <pc:spChg chg="mod">
          <ac:chgData name="Benjamin Payne" userId="S::benpayne@umbc.edu::b61ff11c-ba68-49af-b001-f9f234a6aca3" providerId="AD" clId="Web-{62086B43-7BE2-9C68-45F2-B54BD9DC1FC2}" dt="2018-09-30T17:58:27.333" v="1041" actId="20577"/>
          <ac:spMkLst>
            <pc:docMk/>
            <pc:sldMk cId="733260461" sldId="286"/>
            <ac:spMk id="3" creationId="{10D2F22C-0FD6-4E05-B069-BB6B2513343B}"/>
          </ac:spMkLst>
        </pc:spChg>
        <pc:spChg chg="add mod">
          <ac:chgData name="Benjamin Payne" userId="S::benpayne@umbc.edu::b61ff11c-ba68-49af-b001-f9f234a6aca3" providerId="AD" clId="Web-{62086B43-7BE2-9C68-45F2-B54BD9DC1FC2}" dt="2018-09-30T17:59:50.490" v="1090" actId="1076"/>
          <ac:spMkLst>
            <pc:docMk/>
            <pc:sldMk cId="733260461" sldId="286"/>
            <ac:spMk id="6" creationId="{0963C07A-1D6E-4D29-9B97-55B607DD16DE}"/>
          </ac:spMkLst>
        </pc:spChg>
        <pc:picChg chg="add mod">
          <ac:chgData name="Benjamin Payne" userId="S::benpayne@umbc.edu::b61ff11c-ba68-49af-b001-f9f234a6aca3" providerId="AD" clId="Web-{62086B43-7BE2-9C68-45F2-B54BD9DC1FC2}" dt="2018-09-30T17:58:35.677" v="1045" actId="1076"/>
          <ac:picMkLst>
            <pc:docMk/>
            <pc:sldMk cId="733260461" sldId="286"/>
            <ac:picMk id="4" creationId="{AFFB02B0-1A2B-440F-B4CB-EB61ED3046E9}"/>
          </ac:picMkLst>
        </pc:picChg>
      </pc:sldChg>
      <pc:sldChg chg="modSp">
        <pc:chgData name="Benjamin Payne" userId="S::benpayne@umbc.edu::b61ff11c-ba68-49af-b001-f9f234a6aca3" providerId="AD" clId="Web-{62086B43-7BE2-9C68-45F2-B54BD9DC1FC2}" dt="2018-09-30T17:51:47.828" v="868" actId="20577"/>
        <pc:sldMkLst>
          <pc:docMk/>
          <pc:sldMk cId="4050412175" sldId="287"/>
        </pc:sldMkLst>
        <pc:spChg chg="mod">
          <ac:chgData name="Benjamin Payne" userId="S::benpayne@umbc.edu::b61ff11c-ba68-49af-b001-f9f234a6aca3" providerId="AD" clId="Web-{62086B43-7BE2-9C68-45F2-B54BD9DC1FC2}" dt="2018-09-30T17:48:37.451" v="803" actId="20577"/>
          <ac:spMkLst>
            <pc:docMk/>
            <pc:sldMk cId="4050412175" sldId="287"/>
            <ac:spMk id="2" creationId="{4883EFC6-017A-4357-8BAD-47AE47CFA15D}"/>
          </ac:spMkLst>
        </pc:spChg>
        <pc:spChg chg="mod">
          <ac:chgData name="Benjamin Payne" userId="S::benpayne@umbc.edu::b61ff11c-ba68-49af-b001-f9f234a6aca3" providerId="AD" clId="Web-{62086B43-7BE2-9C68-45F2-B54BD9DC1FC2}" dt="2018-09-30T17:51:47.828" v="868" actId="20577"/>
          <ac:spMkLst>
            <pc:docMk/>
            <pc:sldMk cId="4050412175" sldId="287"/>
            <ac:spMk id="3" creationId="{C094766F-9426-48FF-A55F-DA03BFD46894}"/>
          </ac:spMkLst>
        </pc:spChg>
      </pc:sldChg>
      <pc:sldChg chg="addSp modSp">
        <pc:chgData name="Benjamin Payne" userId="S::benpayne@umbc.edu::b61ff11c-ba68-49af-b001-f9f234a6aca3" providerId="AD" clId="Web-{62086B43-7BE2-9C68-45F2-B54BD9DC1FC2}" dt="2018-09-30T13:57:06.706" v="126" actId="1076"/>
        <pc:sldMkLst>
          <pc:docMk/>
          <pc:sldMk cId="1811910507" sldId="293"/>
        </pc:sldMkLst>
        <pc:spChg chg="mod">
          <ac:chgData name="Benjamin Payne" userId="S::benpayne@umbc.edu::b61ff11c-ba68-49af-b001-f9f234a6aca3" providerId="AD" clId="Web-{62086B43-7BE2-9C68-45F2-B54BD9DC1FC2}" dt="2018-09-30T13:49:21.417" v="17" actId="1076"/>
          <ac:spMkLst>
            <pc:docMk/>
            <pc:sldMk cId="1811910507" sldId="293"/>
            <ac:spMk id="2" creationId="{4C717D52-DBA1-4473-A4A0-75443B3465B2}"/>
          </ac:spMkLst>
        </pc:spChg>
        <pc:spChg chg="mod">
          <ac:chgData name="Benjamin Payne" userId="S::benpayne@umbc.edu::b61ff11c-ba68-49af-b001-f9f234a6aca3" providerId="AD" clId="Web-{62086B43-7BE2-9C68-45F2-B54BD9DC1FC2}" dt="2018-09-30T13:56:51.799" v="120" actId="20577"/>
          <ac:spMkLst>
            <pc:docMk/>
            <pc:sldMk cId="1811910507" sldId="293"/>
            <ac:spMk id="3" creationId="{7D957973-F264-4CDF-BD0A-B05F0EA829ED}"/>
          </ac:spMkLst>
        </pc:spChg>
        <pc:picChg chg="add mod">
          <ac:chgData name="Benjamin Payne" userId="S::benpayne@umbc.edu::b61ff11c-ba68-49af-b001-f9f234a6aca3" providerId="AD" clId="Web-{62086B43-7BE2-9C68-45F2-B54BD9DC1FC2}" dt="2018-09-30T13:57:06.706" v="126" actId="1076"/>
          <ac:picMkLst>
            <pc:docMk/>
            <pc:sldMk cId="1811910507" sldId="293"/>
            <ac:picMk id="4" creationId="{34558CAD-C77E-498D-9FA9-E991746A482D}"/>
          </ac:picMkLst>
        </pc:picChg>
      </pc:sldChg>
      <pc:sldChg chg="modSp new">
        <pc:chgData name="Benjamin Payne" userId="S::benpayne@umbc.edu::b61ff11c-ba68-49af-b001-f9f234a6aca3" providerId="AD" clId="Web-{62086B43-7BE2-9C68-45F2-B54BD9DC1FC2}" dt="2018-09-30T14:06:27.786" v="413" actId="20577"/>
        <pc:sldMkLst>
          <pc:docMk/>
          <pc:sldMk cId="1580196590" sldId="294"/>
        </pc:sldMkLst>
        <pc:spChg chg="mod">
          <ac:chgData name="Benjamin Payne" userId="S::benpayne@umbc.edu::b61ff11c-ba68-49af-b001-f9f234a6aca3" providerId="AD" clId="Web-{62086B43-7BE2-9C68-45F2-B54BD9DC1FC2}" dt="2018-09-30T14:06:27.786" v="413" actId="20577"/>
          <ac:spMkLst>
            <pc:docMk/>
            <pc:sldMk cId="1580196590" sldId="294"/>
            <ac:spMk id="2" creationId="{77456C52-6832-490B-99A3-E40BCCAE1232}"/>
          </ac:spMkLst>
        </pc:spChg>
        <pc:spChg chg="mod">
          <ac:chgData name="Benjamin Payne" userId="S::benpayne@umbc.edu::b61ff11c-ba68-49af-b001-f9f234a6aca3" providerId="AD" clId="Web-{62086B43-7BE2-9C68-45F2-B54BD9DC1FC2}" dt="2018-09-30T14:06:23.411" v="406" actId="20577"/>
          <ac:spMkLst>
            <pc:docMk/>
            <pc:sldMk cId="1580196590" sldId="294"/>
            <ac:spMk id="3" creationId="{FA69BA8F-3AD2-4686-AA77-1C953D953632}"/>
          </ac:spMkLst>
        </pc:spChg>
      </pc:sldChg>
      <pc:sldChg chg="modSp new">
        <pc:chgData name="Benjamin Payne" userId="S::benpayne@umbc.edu::b61ff11c-ba68-49af-b001-f9f234a6aca3" providerId="AD" clId="Web-{62086B43-7BE2-9C68-45F2-B54BD9DC1FC2}" dt="2018-09-30T13:57:37.206" v="129" actId="20577"/>
        <pc:sldMkLst>
          <pc:docMk/>
          <pc:sldMk cId="2465427815" sldId="295"/>
        </pc:sldMkLst>
        <pc:spChg chg="mod">
          <ac:chgData name="Benjamin Payne" userId="S::benpayne@umbc.edu::b61ff11c-ba68-49af-b001-f9f234a6aca3" providerId="AD" clId="Web-{62086B43-7BE2-9C68-45F2-B54BD9DC1FC2}" dt="2018-09-30T13:50:03.261" v="37" actId="20577"/>
          <ac:spMkLst>
            <pc:docMk/>
            <pc:sldMk cId="2465427815" sldId="295"/>
            <ac:spMk id="2" creationId="{00FBB5D8-753E-4F56-879F-B09102CF99A1}"/>
          </ac:spMkLst>
        </pc:spChg>
        <pc:spChg chg="mod">
          <ac:chgData name="Benjamin Payne" userId="S::benpayne@umbc.edu::b61ff11c-ba68-49af-b001-f9f234a6aca3" providerId="AD" clId="Web-{62086B43-7BE2-9C68-45F2-B54BD9DC1FC2}" dt="2018-09-30T13:57:37.206" v="129" actId="20577"/>
          <ac:spMkLst>
            <pc:docMk/>
            <pc:sldMk cId="2465427815" sldId="295"/>
            <ac:spMk id="3" creationId="{707EAD76-E031-42D0-8D4F-76149612ED78}"/>
          </ac:spMkLst>
        </pc:spChg>
      </pc:sldChg>
      <pc:sldChg chg="modSp new">
        <pc:chgData name="Benjamin Payne" userId="S::benpayne@umbc.edu::b61ff11c-ba68-49af-b001-f9f234a6aca3" providerId="AD" clId="Web-{62086B43-7BE2-9C68-45F2-B54BD9DC1FC2}" dt="2018-09-30T14:32:45.256" v="638" actId="14100"/>
        <pc:sldMkLst>
          <pc:docMk/>
          <pc:sldMk cId="943730360" sldId="296"/>
        </pc:sldMkLst>
        <pc:spChg chg="mod">
          <ac:chgData name="Benjamin Payne" userId="S::benpayne@umbc.edu::b61ff11c-ba68-49af-b001-f9f234a6aca3" providerId="AD" clId="Web-{62086B43-7BE2-9C68-45F2-B54BD9DC1FC2}" dt="2018-09-30T14:32:45.256" v="638" actId="14100"/>
          <ac:spMkLst>
            <pc:docMk/>
            <pc:sldMk cId="943730360" sldId="296"/>
            <ac:spMk id="2" creationId="{94E5B0E9-1E9F-408B-A675-6B122027D195}"/>
          </ac:spMkLst>
        </pc:spChg>
        <pc:spChg chg="mod">
          <ac:chgData name="Benjamin Payne" userId="S::benpayne@umbc.edu::b61ff11c-ba68-49af-b001-f9f234a6aca3" providerId="AD" clId="Web-{62086B43-7BE2-9C68-45F2-B54BD9DC1FC2}" dt="2018-09-30T14:31:48.881" v="603" actId="20577"/>
          <ac:spMkLst>
            <pc:docMk/>
            <pc:sldMk cId="943730360" sldId="296"/>
            <ac:spMk id="3" creationId="{4E63AA3A-9E67-4408-BDDC-B1DCD29E063B}"/>
          </ac:spMkLst>
        </pc:spChg>
      </pc:sldChg>
      <pc:sldChg chg="modSp new">
        <pc:chgData name="Benjamin Payne" userId="S::benpayne@umbc.edu::b61ff11c-ba68-49af-b001-f9f234a6aca3" providerId="AD" clId="Web-{62086B43-7BE2-9C68-45F2-B54BD9DC1FC2}" dt="2018-09-30T17:53:16.189" v="893" actId="20577"/>
        <pc:sldMkLst>
          <pc:docMk/>
          <pc:sldMk cId="1337870686" sldId="297"/>
        </pc:sldMkLst>
        <pc:spChg chg="mod">
          <ac:chgData name="Benjamin Payne" userId="S::benpayne@umbc.edu::b61ff11c-ba68-49af-b001-f9f234a6aca3" providerId="AD" clId="Web-{62086B43-7BE2-9C68-45F2-B54BD9DC1FC2}" dt="2018-09-30T14:32:22.069" v="613" actId="20577"/>
          <ac:spMkLst>
            <pc:docMk/>
            <pc:sldMk cId="1337870686" sldId="297"/>
            <ac:spMk id="2" creationId="{7083DD95-17C5-40AE-9AA3-C0CF91F3E899}"/>
          </ac:spMkLst>
        </pc:spChg>
        <pc:spChg chg="mod">
          <ac:chgData name="Benjamin Payne" userId="S::benpayne@umbc.edu::b61ff11c-ba68-49af-b001-f9f234a6aca3" providerId="AD" clId="Web-{62086B43-7BE2-9C68-45F2-B54BD9DC1FC2}" dt="2018-09-30T17:53:16.189" v="893" actId="20577"/>
          <ac:spMkLst>
            <pc:docMk/>
            <pc:sldMk cId="1337870686" sldId="297"/>
            <ac:spMk id="3" creationId="{D2DB7D72-B3AD-4BBC-899D-91088F66DA66}"/>
          </ac:spMkLst>
        </pc:spChg>
      </pc:sldChg>
      <pc:sldChg chg="modSp new">
        <pc:chgData name="Benjamin Payne" userId="S::benpayne@umbc.edu::b61ff11c-ba68-49af-b001-f9f234a6aca3" providerId="AD" clId="Web-{62086B43-7BE2-9C68-45F2-B54BD9DC1FC2}" dt="2018-09-30T15:39:26.717" v="693" actId="20577"/>
        <pc:sldMkLst>
          <pc:docMk/>
          <pc:sldMk cId="3366590590" sldId="298"/>
        </pc:sldMkLst>
        <pc:spChg chg="mod">
          <ac:chgData name="Benjamin Payne" userId="S::benpayne@umbc.edu::b61ff11c-ba68-49af-b001-f9f234a6aca3" providerId="AD" clId="Web-{62086B43-7BE2-9C68-45F2-B54BD9DC1FC2}" dt="2018-09-30T15:05:54.736" v="666" actId="20577"/>
          <ac:spMkLst>
            <pc:docMk/>
            <pc:sldMk cId="3366590590" sldId="298"/>
            <ac:spMk id="2" creationId="{802F5C40-46C7-47A7-B3D2-E58619DE4DB7}"/>
          </ac:spMkLst>
        </pc:spChg>
        <pc:spChg chg="mod">
          <ac:chgData name="Benjamin Payne" userId="S::benpayne@umbc.edu::b61ff11c-ba68-49af-b001-f9f234a6aca3" providerId="AD" clId="Web-{62086B43-7BE2-9C68-45F2-B54BD9DC1FC2}" dt="2018-09-30T15:39:26.717" v="693" actId="20577"/>
          <ac:spMkLst>
            <pc:docMk/>
            <pc:sldMk cId="3366590590" sldId="298"/>
            <ac:spMk id="3" creationId="{5A6B7EC4-4B24-4051-A824-EBA5578ECBB5}"/>
          </ac:spMkLst>
        </pc:spChg>
      </pc:sldChg>
      <pc:sldChg chg="modSp new">
        <pc:chgData name="Benjamin Payne" userId="S::benpayne@umbc.edu::b61ff11c-ba68-49af-b001-f9f234a6aca3" providerId="AD" clId="Web-{62086B43-7BE2-9C68-45F2-B54BD9DC1FC2}" dt="2018-09-30T17:53:41.220" v="915" actId="20577"/>
        <pc:sldMkLst>
          <pc:docMk/>
          <pc:sldMk cId="372801019" sldId="299"/>
        </pc:sldMkLst>
        <pc:spChg chg="mod">
          <ac:chgData name="Benjamin Payne" userId="S::benpayne@umbc.edu::b61ff11c-ba68-49af-b001-f9f234a6aca3" providerId="AD" clId="Web-{62086B43-7BE2-9C68-45F2-B54BD9DC1FC2}" dt="2018-09-30T17:53:41.220" v="915" actId="20577"/>
          <ac:spMkLst>
            <pc:docMk/>
            <pc:sldMk cId="372801019" sldId="299"/>
            <ac:spMk id="2" creationId="{F29D7A09-9A54-4461-B574-77764EA34C67}"/>
          </ac:spMkLst>
        </pc:spChg>
        <pc:spChg chg="mod">
          <ac:chgData name="Benjamin Payne" userId="S::benpayne@umbc.edu::b61ff11c-ba68-49af-b001-f9f234a6aca3" providerId="AD" clId="Web-{62086B43-7BE2-9C68-45F2-B54BD9DC1FC2}" dt="2018-09-30T17:53:32.220" v="906" actId="20577"/>
          <ac:spMkLst>
            <pc:docMk/>
            <pc:sldMk cId="372801019" sldId="299"/>
            <ac:spMk id="3" creationId="{DA8391E4-2D0A-4E39-B19B-52E8C4ED4AA4}"/>
          </ac:spMkLst>
        </pc:spChg>
      </pc:sldChg>
    </pc:docChg>
  </pc:docChgLst>
  <pc:docChgLst>
    <pc:chgData name="Benjamin Payne" userId="S::benpayne@umbc.edu::b61ff11c-ba68-49af-b001-f9f234a6aca3" providerId="AD" clId="Web-{8B93D66B-C5DF-F39A-0503-4673603589A2}"/>
    <pc:docChg chg="addSld modSld">
      <pc:chgData name="Benjamin Payne" userId="S::benpayne@umbc.edu::b61ff11c-ba68-49af-b001-f9f234a6aca3" providerId="AD" clId="Web-{8B93D66B-C5DF-F39A-0503-4673603589A2}" dt="2019-02-09T19:20:01.658" v="265"/>
      <pc:docMkLst>
        <pc:docMk/>
      </pc:docMkLst>
      <pc:sldChg chg="modSp">
        <pc:chgData name="Benjamin Payne" userId="S::benpayne@umbc.edu::b61ff11c-ba68-49af-b001-f9f234a6aca3" providerId="AD" clId="Web-{8B93D66B-C5DF-F39A-0503-4673603589A2}" dt="2019-02-09T16:47:09.811" v="4" actId="20577"/>
        <pc:sldMkLst>
          <pc:docMk/>
          <pc:sldMk cId="109857222" sldId="256"/>
        </pc:sldMkLst>
        <pc:spChg chg="mod">
          <ac:chgData name="Benjamin Payne" userId="S::benpayne@umbc.edu::b61ff11c-ba68-49af-b001-f9f234a6aca3" providerId="AD" clId="Web-{8B93D66B-C5DF-F39A-0503-4673603589A2}" dt="2019-02-09T16:47:09.811" v="4" actId="20577"/>
          <ac:spMkLst>
            <pc:docMk/>
            <pc:sldMk cId="109857222" sldId="256"/>
            <ac:spMk id="3" creationId="{00000000-0000-0000-0000-000000000000}"/>
          </ac:spMkLst>
        </pc:spChg>
      </pc:sldChg>
      <pc:sldChg chg="delSp modSp">
        <pc:chgData name="Benjamin Payne" userId="S::benpayne@umbc.edu::b61ff11c-ba68-49af-b001-f9f234a6aca3" providerId="AD" clId="Web-{8B93D66B-C5DF-F39A-0503-4673603589A2}" dt="2019-02-09T16:48:20.891" v="28" actId="20577"/>
        <pc:sldMkLst>
          <pc:docMk/>
          <pc:sldMk cId="64371241" sldId="276"/>
        </pc:sldMkLst>
        <pc:spChg chg="mod">
          <ac:chgData name="Benjamin Payne" userId="S::benpayne@umbc.edu::b61ff11c-ba68-49af-b001-f9f234a6aca3" providerId="AD" clId="Web-{8B93D66B-C5DF-F39A-0503-4673603589A2}" dt="2019-02-09T16:47:20.936" v="7" actId="1076"/>
          <ac:spMkLst>
            <pc:docMk/>
            <pc:sldMk cId="64371241" sldId="276"/>
            <ac:spMk id="9" creationId="{6E24C91C-EE01-46F6-8175-B751A0F8B553}"/>
          </ac:spMkLst>
        </pc:spChg>
        <pc:spChg chg="mod">
          <ac:chgData name="Benjamin Payne" userId="S::benpayne@umbc.edu::b61ff11c-ba68-49af-b001-f9f234a6aca3" providerId="AD" clId="Web-{8B93D66B-C5DF-F39A-0503-4673603589A2}" dt="2019-02-09T16:48:20.891" v="28" actId="20577"/>
          <ac:spMkLst>
            <pc:docMk/>
            <pc:sldMk cId="64371241" sldId="276"/>
            <ac:spMk id="14" creationId="{D7FA75A8-E1BE-47E0-AAB3-0990B93F6CE9}"/>
          </ac:spMkLst>
        </pc:spChg>
        <pc:picChg chg="del">
          <ac:chgData name="Benjamin Payne" userId="S::benpayne@umbc.edu::b61ff11c-ba68-49af-b001-f9f234a6aca3" providerId="AD" clId="Web-{8B93D66B-C5DF-F39A-0503-4673603589A2}" dt="2019-02-09T16:47:17.623" v="6"/>
          <ac:picMkLst>
            <pc:docMk/>
            <pc:sldMk cId="64371241" sldId="276"/>
            <ac:picMk id="10" creationId="{8051FF59-C4C0-420C-89A6-87C8CF30A453}"/>
          </ac:picMkLst>
        </pc:picChg>
        <pc:picChg chg="del">
          <ac:chgData name="Benjamin Payne" userId="S::benpayne@umbc.edu::b61ff11c-ba68-49af-b001-f9f234a6aca3" providerId="AD" clId="Web-{8B93D66B-C5DF-F39A-0503-4673603589A2}" dt="2019-02-09T16:47:26.936" v="9"/>
          <ac:picMkLst>
            <pc:docMk/>
            <pc:sldMk cId="64371241" sldId="276"/>
            <ac:picMk id="11" creationId="{14E0E5C3-66FE-4AEA-8322-D29F6B145BBC}"/>
          </ac:picMkLst>
        </pc:picChg>
        <pc:picChg chg="del">
          <ac:chgData name="Benjamin Payne" userId="S::benpayne@umbc.edu::b61ff11c-ba68-49af-b001-f9f234a6aca3" providerId="AD" clId="Web-{8B93D66B-C5DF-F39A-0503-4673603589A2}" dt="2019-02-09T16:47:25.405" v="8"/>
          <ac:picMkLst>
            <pc:docMk/>
            <pc:sldMk cId="64371241" sldId="276"/>
            <ac:picMk id="15" creationId="{AC691C8C-CC66-41AD-9CE5-EC2C09F1C8BB}"/>
          </ac:picMkLst>
        </pc:picChg>
      </pc:sldChg>
      <pc:sldChg chg="modSp">
        <pc:chgData name="Benjamin Payne" userId="S::benpayne@umbc.edu::b61ff11c-ba68-49af-b001-f9f234a6aca3" providerId="AD" clId="Web-{8B93D66B-C5DF-F39A-0503-4673603589A2}" dt="2019-02-09T17:13:32.711" v="250" actId="20577"/>
        <pc:sldMkLst>
          <pc:docMk/>
          <pc:sldMk cId="1006537766" sldId="291"/>
        </pc:sldMkLst>
        <pc:spChg chg="mod">
          <ac:chgData name="Benjamin Payne" userId="S::benpayne@umbc.edu::b61ff11c-ba68-49af-b001-f9f234a6aca3" providerId="AD" clId="Web-{8B93D66B-C5DF-F39A-0503-4673603589A2}" dt="2019-02-09T17:13:32.711" v="250" actId="20577"/>
          <ac:spMkLst>
            <pc:docMk/>
            <pc:sldMk cId="1006537766" sldId="291"/>
            <ac:spMk id="3" creationId="{67298EC1-C1CF-457A-9828-C173B9A6B1F3}"/>
          </ac:spMkLst>
        </pc:spChg>
      </pc:sldChg>
      <pc:sldChg chg="modSp">
        <pc:chgData name="Benjamin Payne" userId="S::benpayne@umbc.edu::b61ff11c-ba68-49af-b001-f9f234a6aca3" providerId="AD" clId="Web-{8B93D66B-C5DF-F39A-0503-4673603589A2}" dt="2019-02-09T17:14:49.464" v="259" actId="20577"/>
        <pc:sldMkLst>
          <pc:docMk/>
          <pc:sldMk cId="3473843761" sldId="304"/>
        </pc:sldMkLst>
        <pc:spChg chg="mod">
          <ac:chgData name="Benjamin Payne" userId="S::benpayne@umbc.edu::b61ff11c-ba68-49af-b001-f9f234a6aca3" providerId="AD" clId="Web-{8B93D66B-C5DF-F39A-0503-4673603589A2}" dt="2019-02-09T17:14:49.464" v="259" actId="20577"/>
          <ac:spMkLst>
            <pc:docMk/>
            <pc:sldMk cId="3473843761" sldId="304"/>
            <ac:spMk id="3" creationId="{BC283ADF-95F8-41B7-9E56-D1022889F592}"/>
          </ac:spMkLst>
        </pc:spChg>
      </pc:sldChg>
      <pc:sldChg chg="modNotes">
        <pc:chgData name="Benjamin Payne" userId="S::benpayne@umbc.edu::b61ff11c-ba68-49af-b001-f9f234a6aca3" providerId="AD" clId="Web-{8B93D66B-C5DF-F39A-0503-4673603589A2}" dt="2019-02-09T19:20:01.658" v="265"/>
        <pc:sldMkLst>
          <pc:docMk/>
          <pc:sldMk cId="4129943943" sldId="317"/>
        </pc:sldMkLst>
      </pc:sldChg>
      <pc:sldChg chg="modSp new">
        <pc:chgData name="Benjamin Payne" userId="S::benpayne@umbc.edu::b61ff11c-ba68-49af-b001-f9f234a6aca3" providerId="AD" clId="Web-{8B93D66B-C5DF-F39A-0503-4673603589A2}" dt="2019-02-09T16:55:12.078" v="242" actId="20577"/>
        <pc:sldMkLst>
          <pc:docMk/>
          <pc:sldMk cId="874883833" sldId="332"/>
        </pc:sldMkLst>
        <pc:spChg chg="mod">
          <ac:chgData name="Benjamin Payne" userId="S::benpayne@umbc.edu::b61ff11c-ba68-49af-b001-f9f234a6aca3" providerId="AD" clId="Web-{8B93D66B-C5DF-F39A-0503-4673603589A2}" dt="2019-02-09T16:51:00.225" v="43" actId="20577"/>
          <ac:spMkLst>
            <pc:docMk/>
            <pc:sldMk cId="874883833" sldId="332"/>
            <ac:spMk id="2" creationId="{DF4313C7-4A7A-44C6-8412-49F0BB12A23F}"/>
          </ac:spMkLst>
        </pc:spChg>
        <pc:spChg chg="mod">
          <ac:chgData name="Benjamin Payne" userId="S::benpayne@umbc.edu::b61ff11c-ba68-49af-b001-f9f234a6aca3" providerId="AD" clId="Web-{8B93D66B-C5DF-F39A-0503-4673603589A2}" dt="2019-02-09T16:55:12.078" v="242" actId="20577"/>
          <ac:spMkLst>
            <pc:docMk/>
            <pc:sldMk cId="874883833" sldId="332"/>
            <ac:spMk id="3" creationId="{B55B8B74-3458-45F0-B5EE-354AD7D1C105}"/>
          </ac:spMkLst>
        </pc:spChg>
      </pc:sldChg>
    </pc:docChg>
  </pc:docChgLst>
  <pc:docChgLst>
    <pc:chgData name="Benjamin Payne" userId="S::benpayne@umbc.edu::b61ff11c-ba68-49af-b001-f9f234a6aca3" providerId="AD" clId="Web-{5C225900-961D-D3C2-EFF9-F93C74461211}"/>
    <pc:docChg chg="addSld delSld modSld sldOrd">
      <pc:chgData name="Benjamin Payne" userId="S::benpayne@umbc.edu::b61ff11c-ba68-49af-b001-f9f234a6aca3" providerId="AD" clId="Web-{5C225900-961D-D3C2-EFF9-F93C74461211}" dt="2018-12-19T03:09:50.121" v="366"/>
      <pc:docMkLst>
        <pc:docMk/>
      </pc:docMkLst>
      <pc:sldChg chg="addSp modSp">
        <pc:chgData name="Benjamin Payne" userId="S::benpayne@umbc.edu::b61ff11c-ba68-49af-b001-f9f234a6aca3" providerId="AD" clId="Web-{5C225900-961D-D3C2-EFF9-F93C74461211}" dt="2018-12-19T02:25:21.338" v="17" actId="1076"/>
        <pc:sldMkLst>
          <pc:docMk/>
          <pc:sldMk cId="109857222" sldId="256"/>
        </pc:sldMkLst>
        <pc:spChg chg="mod">
          <ac:chgData name="Benjamin Payne" userId="S::benpayne@umbc.edu::b61ff11c-ba68-49af-b001-f9f234a6aca3" providerId="AD" clId="Web-{5C225900-961D-D3C2-EFF9-F93C74461211}" dt="2018-12-19T02:25:11.338" v="10" actId="20577"/>
          <ac:spMkLst>
            <pc:docMk/>
            <pc:sldMk cId="109857222" sldId="256"/>
            <ac:spMk id="3" creationId="{00000000-0000-0000-0000-000000000000}"/>
          </ac:spMkLst>
        </pc:spChg>
        <pc:spChg chg="add mod">
          <ac:chgData name="Benjamin Payne" userId="S::benpayne@umbc.edu::b61ff11c-ba68-49af-b001-f9f234a6aca3" providerId="AD" clId="Web-{5C225900-961D-D3C2-EFF9-F93C74461211}" dt="2018-12-19T02:25:21.338" v="17" actId="1076"/>
          <ac:spMkLst>
            <pc:docMk/>
            <pc:sldMk cId="109857222" sldId="256"/>
            <ac:spMk id="5" creationId="{E3C0DC0F-47E2-45E2-BEAF-749CAE77ABA4}"/>
          </ac:spMkLst>
        </pc:spChg>
      </pc:sldChg>
      <pc:sldChg chg="ord">
        <pc:chgData name="Benjamin Payne" userId="S::benpayne@umbc.edu::b61ff11c-ba68-49af-b001-f9f234a6aca3" providerId="AD" clId="Web-{5C225900-961D-D3C2-EFF9-F93C74461211}" dt="2018-12-19T03:01:21.059" v="84"/>
        <pc:sldMkLst>
          <pc:docMk/>
          <pc:sldMk cId="4151644330" sldId="274"/>
        </pc:sldMkLst>
      </pc:sldChg>
      <pc:sldChg chg="modSp">
        <pc:chgData name="Benjamin Payne" userId="S::benpayne@umbc.edu::b61ff11c-ba68-49af-b001-f9f234a6aca3" providerId="AD" clId="Web-{5C225900-961D-D3C2-EFF9-F93C74461211}" dt="2018-12-19T02:25:58.682" v="55" actId="20577"/>
        <pc:sldMkLst>
          <pc:docMk/>
          <pc:sldMk cId="64371241" sldId="276"/>
        </pc:sldMkLst>
        <pc:spChg chg="mod">
          <ac:chgData name="Benjamin Payne" userId="S::benpayne@umbc.edu::b61ff11c-ba68-49af-b001-f9f234a6aca3" providerId="AD" clId="Web-{5C225900-961D-D3C2-EFF9-F93C74461211}" dt="2018-12-19T02:25:58.682" v="55" actId="20577"/>
          <ac:spMkLst>
            <pc:docMk/>
            <pc:sldMk cId="64371241" sldId="276"/>
            <ac:spMk id="13" creationId="{7F90EB33-7BC6-48BC-9F21-7CB7495B6F42}"/>
          </ac:spMkLst>
        </pc:spChg>
        <pc:spChg chg="mod">
          <ac:chgData name="Benjamin Payne" userId="S::benpayne@umbc.edu::b61ff11c-ba68-49af-b001-f9f234a6aca3" providerId="AD" clId="Web-{5C225900-961D-D3C2-EFF9-F93C74461211}" dt="2018-12-19T02:25:42.869" v="42" actId="20577"/>
          <ac:spMkLst>
            <pc:docMk/>
            <pc:sldMk cId="64371241" sldId="276"/>
            <ac:spMk id="14" creationId="{D7FA75A8-E1BE-47E0-AAB3-0990B93F6CE9}"/>
          </ac:spMkLst>
        </pc:spChg>
      </pc:sldChg>
      <pc:sldChg chg="del">
        <pc:chgData name="Benjamin Payne" userId="S::benpayne@umbc.edu::b61ff11c-ba68-49af-b001-f9f234a6aca3" providerId="AD" clId="Web-{5C225900-961D-D3C2-EFF9-F93C74461211}" dt="2018-12-19T03:09:50.121" v="366"/>
        <pc:sldMkLst>
          <pc:docMk/>
          <pc:sldMk cId="1149698179" sldId="277"/>
        </pc:sldMkLst>
      </pc:sldChg>
      <pc:sldChg chg="del">
        <pc:chgData name="Benjamin Payne" userId="S::benpayne@umbc.edu::b61ff11c-ba68-49af-b001-f9f234a6aca3" providerId="AD" clId="Web-{5C225900-961D-D3C2-EFF9-F93C74461211}" dt="2018-12-19T02:26:38.479" v="56"/>
        <pc:sldMkLst>
          <pc:docMk/>
          <pc:sldMk cId="3428216121" sldId="301"/>
        </pc:sldMkLst>
      </pc:sldChg>
      <pc:sldChg chg="addSp modSp new mod setBg">
        <pc:chgData name="Benjamin Payne" userId="S::benpayne@umbc.edu::b61ff11c-ba68-49af-b001-f9f234a6aca3" providerId="AD" clId="Web-{5C225900-961D-D3C2-EFF9-F93C74461211}" dt="2018-12-19T03:08:26.103" v="335" actId="20577"/>
        <pc:sldMkLst>
          <pc:docMk/>
          <pc:sldMk cId="2069840238" sldId="309"/>
        </pc:sldMkLst>
        <pc:spChg chg="mod">
          <ac:chgData name="Benjamin Payne" userId="S::benpayne@umbc.edu::b61ff11c-ba68-49af-b001-f9f234a6aca3" providerId="AD" clId="Web-{5C225900-961D-D3C2-EFF9-F93C74461211}" dt="2018-12-19T02:26:55.823" v="61" actId="20577"/>
          <ac:spMkLst>
            <pc:docMk/>
            <pc:sldMk cId="2069840238" sldId="309"/>
            <ac:spMk id="2" creationId="{5F2A7DC6-9687-4A27-B09B-72929EB46D06}"/>
          </ac:spMkLst>
        </pc:spChg>
        <pc:spChg chg="mod">
          <ac:chgData name="Benjamin Payne" userId="S::benpayne@umbc.edu::b61ff11c-ba68-49af-b001-f9f234a6aca3" providerId="AD" clId="Web-{5C225900-961D-D3C2-EFF9-F93C74461211}" dt="2018-12-19T03:08:26.103" v="335" actId="20577"/>
          <ac:spMkLst>
            <pc:docMk/>
            <pc:sldMk cId="2069840238" sldId="309"/>
            <ac:spMk id="3" creationId="{B5C23F75-EDEF-41EC-BC3E-9335A459C1D8}"/>
          </ac:spMkLst>
        </pc:spChg>
        <pc:spChg chg="add">
          <ac:chgData name="Benjamin Payne" userId="S::benpayne@umbc.edu::b61ff11c-ba68-49af-b001-f9f234a6aca3" providerId="AD" clId="Web-{5C225900-961D-D3C2-EFF9-F93C74461211}" dt="2018-12-19T02:26:52.088" v="58"/>
          <ac:spMkLst>
            <pc:docMk/>
            <pc:sldMk cId="2069840238" sldId="309"/>
            <ac:spMk id="8" creationId="{3B854194-185D-494D-905C-7C7CB2E30F6E}"/>
          </ac:spMkLst>
        </pc:spChg>
        <pc:spChg chg="add">
          <ac:chgData name="Benjamin Payne" userId="S::benpayne@umbc.edu::b61ff11c-ba68-49af-b001-f9f234a6aca3" providerId="AD" clId="Web-{5C225900-961D-D3C2-EFF9-F93C74461211}" dt="2018-12-19T02:26:52.088" v="58"/>
          <ac:spMkLst>
            <pc:docMk/>
            <pc:sldMk cId="2069840238" sldId="309"/>
            <ac:spMk id="10" creationId="{B4F5FA0D-0104-4987-8241-EFF7C85B88DE}"/>
          </ac:spMkLst>
        </pc:spChg>
        <pc:picChg chg="add">
          <ac:chgData name="Benjamin Payne" userId="S::benpayne@umbc.edu::b61ff11c-ba68-49af-b001-f9f234a6aca3" providerId="AD" clId="Web-{5C225900-961D-D3C2-EFF9-F93C74461211}" dt="2018-12-19T02:26:52.088" v="58"/>
          <ac:picMkLst>
            <pc:docMk/>
            <pc:sldMk cId="2069840238" sldId="309"/>
            <ac:picMk id="12" creationId="{2897127E-6CEF-446C-BE87-93B7C46E49D1}"/>
          </ac:picMkLst>
        </pc:picChg>
      </pc:sldChg>
      <pc:sldChg chg="addSp modSp new mod setBg">
        <pc:chgData name="Benjamin Payne" userId="S::benpayne@umbc.edu::b61ff11c-ba68-49af-b001-f9f234a6aca3" providerId="AD" clId="Web-{5C225900-961D-D3C2-EFF9-F93C74461211}" dt="2018-12-19T03:09:37.355" v="363" actId="20577"/>
        <pc:sldMkLst>
          <pc:docMk/>
          <pc:sldMk cId="458231178" sldId="310"/>
        </pc:sldMkLst>
        <pc:spChg chg="mod">
          <ac:chgData name="Benjamin Payne" userId="S::benpayne@umbc.edu::b61ff11c-ba68-49af-b001-f9f234a6aca3" providerId="AD" clId="Web-{5C225900-961D-D3C2-EFF9-F93C74461211}" dt="2018-12-19T03:02:44.124" v="128" actId="20577"/>
          <ac:spMkLst>
            <pc:docMk/>
            <pc:sldMk cId="458231178" sldId="310"/>
            <ac:spMk id="2" creationId="{CA9D1180-E679-4317-BC6C-4B064B595C48}"/>
          </ac:spMkLst>
        </pc:spChg>
        <pc:spChg chg="mod">
          <ac:chgData name="Benjamin Payne" userId="S::benpayne@umbc.edu::b61ff11c-ba68-49af-b001-f9f234a6aca3" providerId="AD" clId="Web-{5C225900-961D-D3C2-EFF9-F93C74461211}" dt="2018-12-19T03:09:37.355" v="363" actId="20577"/>
          <ac:spMkLst>
            <pc:docMk/>
            <pc:sldMk cId="458231178" sldId="310"/>
            <ac:spMk id="3" creationId="{FCE5B7E6-453F-46B1-93CB-9FFC9CEA7F6B}"/>
          </ac:spMkLst>
        </pc:spChg>
        <pc:spChg chg="add">
          <ac:chgData name="Benjamin Payne" userId="S::benpayne@umbc.edu::b61ff11c-ba68-49af-b001-f9f234a6aca3" providerId="AD" clId="Web-{5C225900-961D-D3C2-EFF9-F93C74461211}" dt="2018-12-19T02:27:22.807" v="70"/>
          <ac:spMkLst>
            <pc:docMk/>
            <pc:sldMk cId="458231178" sldId="310"/>
            <ac:spMk id="8" creationId="{3B854194-185D-494D-905C-7C7CB2E30F6E}"/>
          </ac:spMkLst>
        </pc:spChg>
        <pc:spChg chg="add">
          <ac:chgData name="Benjamin Payne" userId="S::benpayne@umbc.edu::b61ff11c-ba68-49af-b001-f9f234a6aca3" providerId="AD" clId="Web-{5C225900-961D-D3C2-EFF9-F93C74461211}" dt="2018-12-19T02:27:22.807" v="70"/>
          <ac:spMkLst>
            <pc:docMk/>
            <pc:sldMk cId="458231178" sldId="310"/>
            <ac:spMk id="10" creationId="{B4F5FA0D-0104-4987-8241-EFF7C85B88DE}"/>
          </ac:spMkLst>
        </pc:spChg>
        <pc:picChg chg="add">
          <ac:chgData name="Benjamin Payne" userId="S::benpayne@umbc.edu::b61ff11c-ba68-49af-b001-f9f234a6aca3" providerId="AD" clId="Web-{5C225900-961D-D3C2-EFF9-F93C74461211}" dt="2018-12-19T02:27:22.807" v="70"/>
          <ac:picMkLst>
            <pc:docMk/>
            <pc:sldMk cId="458231178" sldId="310"/>
            <ac:picMk id="12" creationId="{2897127E-6CEF-446C-BE87-93B7C46E49D1}"/>
          </ac:picMkLst>
        </pc:picChg>
      </pc:sldChg>
      <pc:sldChg chg="addSp modSp new mod ord setBg">
        <pc:chgData name="Benjamin Payne" userId="S::benpayne@umbc.edu::b61ff11c-ba68-49af-b001-f9f234a6aca3" providerId="AD" clId="Web-{5C225900-961D-D3C2-EFF9-F93C74461211}" dt="2018-12-19T03:09:28.167" v="360" actId="20577"/>
        <pc:sldMkLst>
          <pc:docMk/>
          <pc:sldMk cId="288295129" sldId="311"/>
        </pc:sldMkLst>
        <pc:spChg chg="mod">
          <ac:chgData name="Benjamin Payne" userId="S::benpayne@umbc.edu::b61ff11c-ba68-49af-b001-f9f234a6aca3" providerId="AD" clId="Web-{5C225900-961D-D3C2-EFF9-F93C74461211}" dt="2018-12-19T03:02:12.373" v="99" actId="20577"/>
          <ac:spMkLst>
            <pc:docMk/>
            <pc:sldMk cId="288295129" sldId="311"/>
            <ac:spMk id="2" creationId="{AC663666-EE21-4A76-975C-51894018F637}"/>
          </ac:spMkLst>
        </pc:spChg>
        <pc:spChg chg="mod">
          <ac:chgData name="Benjamin Payne" userId="S::benpayne@umbc.edu::b61ff11c-ba68-49af-b001-f9f234a6aca3" providerId="AD" clId="Web-{5C225900-961D-D3C2-EFF9-F93C74461211}" dt="2018-12-19T03:09:28.167" v="360" actId="20577"/>
          <ac:spMkLst>
            <pc:docMk/>
            <pc:sldMk cId="288295129" sldId="311"/>
            <ac:spMk id="3" creationId="{80FC4789-87AD-4888-AB74-A6BD4755A9B1}"/>
          </ac:spMkLst>
        </pc:spChg>
        <pc:spChg chg="add">
          <ac:chgData name="Benjamin Payne" userId="S::benpayne@umbc.edu::b61ff11c-ba68-49af-b001-f9f234a6aca3" providerId="AD" clId="Web-{5C225900-961D-D3C2-EFF9-F93C74461211}" dt="2018-12-19T03:02:04.451" v="87"/>
          <ac:spMkLst>
            <pc:docMk/>
            <pc:sldMk cId="288295129" sldId="311"/>
            <ac:spMk id="8" creationId="{3B854194-185D-494D-905C-7C7CB2E30F6E}"/>
          </ac:spMkLst>
        </pc:spChg>
        <pc:spChg chg="add">
          <ac:chgData name="Benjamin Payne" userId="S::benpayne@umbc.edu::b61ff11c-ba68-49af-b001-f9f234a6aca3" providerId="AD" clId="Web-{5C225900-961D-D3C2-EFF9-F93C74461211}" dt="2018-12-19T03:02:04.451" v="87"/>
          <ac:spMkLst>
            <pc:docMk/>
            <pc:sldMk cId="288295129" sldId="311"/>
            <ac:spMk id="10" creationId="{B4F5FA0D-0104-4987-8241-EFF7C85B88DE}"/>
          </ac:spMkLst>
        </pc:spChg>
        <pc:picChg chg="add">
          <ac:chgData name="Benjamin Payne" userId="S::benpayne@umbc.edu::b61ff11c-ba68-49af-b001-f9f234a6aca3" providerId="AD" clId="Web-{5C225900-961D-D3C2-EFF9-F93C74461211}" dt="2018-12-19T03:02:04.451" v="87"/>
          <ac:picMkLst>
            <pc:docMk/>
            <pc:sldMk cId="288295129" sldId="311"/>
            <ac:picMk id="12" creationId="{2897127E-6CEF-446C-BE87-93B7C46E49D1}"/>
          </ac:picMkLst>
        </pc:picChg>
      </pc:sldChg>
      <pc:sldChg chg="addSp modSp new mod setBg">
        <pc:chgData name="Benjamin Payne" userId="S::benpayne@umbc.edu::b61ff11c-ba68-49af-b001-f9f234a6aca3" providerId="AD" clId="Web-{5C225900-961D-D3C2-EFF9-F93C74461211}" dt="2018-12-19T03:09:13.667" v="355" actId="20577"/>
        <pc:sldMkLst>
          <pc:docMk/>
          <pc:sldMk cId="4018964517" sldId="312"/>
        </pc:sldMkLst>
        <pc:spChg chg="mod">
          <ac:chgData name="Benjamin Payne" userId="S::benpayne@umbc.edu::b61ff11c-ba68-49af-b001-f9f234a6aca3" providerId="AD" clId="Web-{5C225900-961D-D3C2-EFF9-F93C74461211}" dt="2018-12-19T03:04:14.924" v="164" actId="20577"/>
          <ac:spMkLst>
            <pc:docMk/>
            <pc:sldMk cId="4018964517" sldId="312"/>
            <ac:spMk id="2" creationId="{8C1B4E83-8A80-4BA9-BC4F-49315AC5E6E8}"/>
          </ac:spMkLst>
        </pc:spChg>
        <pc:spChg chg="mod">
          <ac:chgData name="Benjamin Payne" userId="S::benpayne@umbc.edu::b61ff11c-ba68-49af-b001-f9f234a6aca3" providerId="AD" clId="Web-{5C225900-961D-D3C2-EFF9-F93C74461211}" dt="2018-12-19T03:09:13.667" v="355" actId="20577"/>
          <ac:spMkLst>
            <pc:docMk/>
            <pc:sldMk cId="4018964517" sldId="312"/>
            <ac:spMk id="3" creationId="{532C8BC9-9AED-40D9-AD6B-7D607B74C30B}"/>
          </ac:spMkLst>
        </pc:spChg>
        <pc:spChg chg="add">
          <ac:chgData name="Benjamin Payne" userId="S::benpayne@umbc.edu::b61ff11c-ba68-49af-b001-f9f234a6aca3" providerId="AD" clId="Web-{5C225900-961D-D3C2-EFF9-F93C74461211}" dt="2018-12-19T03:03:40.251" v="146"/>
          <ac:spMkLst>
            <pc:docMk/>
            <pc:sldMk cId="4018964517" sldId="312"/>
            <ac:spMk id="8" creationId="{3B854194-185D-494D-905C-7C7CB2E30F6E}"/>
          </ac:spMkLst>
        </pc:spChg>
        <pc:spChg chg="add">
          <ac:chgData name="Benjamin Payne" userId="S::benpayne@umbc.edu::b61ff11c-ba68-49af-b001-f9f234a6aca3" providerId="AD" clId="Web-{5C225900-961D-D3C2-EFF9-F93C74461211}" dt="2018-12-19T03:03:40.251" v="146"/>
          <ac:spMkLst>
            <pc:docMk/>
            <pc:sldMk cId="4018964517" sldId="312"/>
            <ac:spMk id="10" creationId="{B4F5FA0D-0104-4987-8241-EFF7C85B88DE}"/>
          </ac:spMkLst>
        </pc:spChg>
        <pc:picChg chg="add">
          <ac:chgData name="Benjamin Payne" userId="S::benpayne@umbc.edu::b61ff11c-ba68-49af-b001-f9f234a6aca3" providerId="AD" clId="Web-{5C225900-961D-D3C2-EFF9-F93C74461211}" dt="2018-12-19T03:03:40.251" v="146"/>
          <ac:picMkLst>
            <pc:docMk/>
            <pc:sldMk cId="4018964517" sldId="312"/>
            <ac:picMk id="12" creationId="{2897127E-6CEF-446C-BE87-93B7C46E49D1}"/>
          </ac:picMkLst>
        </pc:picChg>
      </pc:sldChg>
      <pc:sldChg chg="modSp new">
        <pc:chgData name="Benjamin Payne" userId="S::benpayne@umbc.edu::b61ff11c-ba68-49af-b001-f9f234a6aca3" providerId="AD" clId="Web-{5C225900-961D-D3C2-EFF9-F93C74461211}" dt="2018-12-19T03:05:03.675" v="230" actId="20577"/>
        <pc:sldMkLst>
          <pc:docMk/>
          <pc:sldMk cId="1200554302" sldId="313"/>
        </pc:sldMkLst>
        <pc:spChg chg="mod">
          <ac:chgData name="Benjamin Payne" userId="S::benpayne@umbc.edu::b61ff11c-ba68-49af-b001-f9f234a6aca3" providerId="AD" clId="Web-{5C225900-961D-D3C2-EFF9-F93C74461211}" dt="2018-12-19T03:04:56.956" v="199" actId="20577"/>
          <ac:spMkLst>
            <pc:docMk/>
            <pc:sldMk cId="1200554302" sldId="313"/>
            <ac:spMk id="2" creationId="{1EC80F5E-1BC2-47BA-9B0D-B5583A25009C}"/>
          </ac:spMkLst>
        </pc:spChg>
        <pc:spChg chg="mod">
          <ac:chgData name="Benjamin Payne" userId="S::benpayne@umbc.edu::b61ff11c-ba68-49af-b001-f9f234a6aca3" providerId="AD" clId="Web-{5C225900-961D-D3C2-EFF9-F93C74461211}" dt="2018-12-19T03:05:03.675" v="230" actId="20577"/>
          <ac:spMkLst>
            <pc:docMk/>
            <pc:sldMk cId="1200554302" sldId="313"/>
            <ac:spMk id="3" creationId="{641FCB34-743A-4568-8771-7EEBDC86941A}"/>
          </ac:spMkLst>
        </pc:spChg>
      </pc:sldChg>
      <pc:sldChg chg="addSp modSp new mod setBg">
        <pc:chgData name="Benjamin Payne" userId="S::benpayne@umbc.edu::b61ff11c-ba68-49af-b001-f9f234a6aca3" providerId="AD" clId="Web-{5C225900-961D-D3C2-EFF9-F93C74461211}" dt="2018-12-19T03:09:02.916" v="350" actId="20577"/>
        <pc:sldMkLst>
          <pc:docMk/>
          <pc:sldMk cId="4076020701" sldId="314"/>
        </pc:sldMkLst>
        <pc:spChg chg="mod">
          <ac:chgData name="Benjamin Payne" userId="S::benpayne@umbc.edu::b61ff11c-ba68-49af-b001-f9f234a6aca3" providerId="AD" clId="Web-{5C225900-961D-D3C2-EFF9-F93C74461211}" dt="2018-12-19T03:05:28.863" v="237" actId="20577"/>
          <ac:spMkLst>
            <pc:docMk/>
            <pc:sldMk cId="4076020701" sldId="314"/>
            <ac:spMk id="2" creationId="{6A810517-69A1-435C-A14B-A2DDBB91918A}"/>
          </ac:spMkLst>
        </pc:spChg>
        <pc:spChg chg="mod">
          <ac:chgData name="Benjamin Payne" userId="S::benpayne@umbc.edu::b61ff11c-ba68-49af-b001-f9f234a6aca3" providerId="AD" clId="Web-{5C225900-961D-D3C2-EFF9-F93C74461211}" dt="2018-12-19T03:09:02.916" v="350" actId="20577"/>
          <ac:spMkLst>
            <pc:docMk/>
            <pc:sldMk cId="4076020701" sldId="314"/>
            <ac:spMk id="3" creationId="{7D2321B3-298E-49F5-AA9D-4732E9218508}"/>
          </ac:spMkLst>
        </pc:spChg>
        <pc:spChg chg="add">
          <ac:chgData name="Benjamin Payne" userId="S::benpayne@umbc.edu::b61ff11c-ba68-49af-b001-f9f234a6aca3" providerId="AD" clId="Web-{5C225900-961D-D3C2-EFF9-F93C74461211}" dt="2018-12-19T03:05:25.332" v="234"/>
          <ac:spMkLst>
            <pc:docMk/>
            <pc:sldMk cId="4076020701" sldId="314"/>
            <ac:spMk id="8" creationId="{3B854194-185D-494D-905C-7C7CB2E30F6E}"/>
          </ac:spMkLst>
        </pc:spChg>
        <pc:spChg chg="add">
          <ac:chgData name="Benjamin Payne" userId="S::benpayne@umbc.edu::b61ff11c-ba68-49af-b001-f9f234a6aca3" providerId="AD" clId="Web-{5C225900-961D-D3C2-EFF9-F93C74461211}" dt="2018-12-19T03:05:25.332" v="234"/>
          <ac:spMkLst>
            <pc:docMk/>
            <pc:sldMk cId="4076020701" sldId="314"/>
            <ac:spMk id="10" creationId="{B4F5FA0D-0104-4987-8241-EFF7C85B88DE}"/>
          </ac:spMkLst>
        </pc:spChg>
        <pc:picChg chg="add">
          <ac:chgData name="Benjamin Payne" userId="S::benpayne@umbc.edu::b61ff11c-ba68-49af-b001-f9f234a6aca3" providerId="AD" clId="Web-{5C225900-961D-D3C2-EFF9-F93C74461211}" dt="2018-12-19T03:05:25.332" v="234"/>
          <ac:picMkLst>
            <pc:docMk/>
            <pc:sldMk cId="4076020701" sldId="314"/>
            <ac:picMk id="12" creationId="{2897127E-6CEF-446C-BE87-93B7C46E49D1}"/>
          </ac:picMkLst>
        </pc:picChg>
      </pc:sldChg>
      <pc:sldChg chg="addSp modSp new mod setBg">
        <pc:chgData name="Benjamin Payne" userId="S::benpayne@umbc.edu::b61ff11c-ba68-49af-b001-f9f234a6aca3" providerId="AD" clId="Web-{5C225900-961D-D3C2-EFF9-F93C74461211}" dt="2018-12-19T03:08:52.322" v="345" actId="20577"/>
        <pc:sldMkLst>
          <pc:docMk/>
          <pc:sldMk cId="182303527" sldId="315"/>
        </pc:sldMkLst>
        <pc:spChg chg="mod">
          <ac:chgData name="Benjamin Payne" userId="S::benpayne@umbc.edu::b61ff11c-ba68-49af-b001-f9f234a6aca3" providerId="AD" clId="Web-{5C225900-961D-D3C2-EFF9-F93C74461211}" dt="2018-12-19T03:06:22.912" v="283" actId="20577"/>
          <ac:spMkLst>
            <pc:docMk/>
            <pc:sldMk cId="182303527" sldId="315"/>
            <ac:spMk id="2" creationId="{21B578BE-26F9-448B-B8BE-4D87AD811AE8}"/>
          </ac:spMkLst>
        </pc:spChg>
        <pc:spChg chg="mod">
          <ac:chgData name="Benjamin Payne" userId="S::benpayne@umbc.edu::b61ff11c-ba68-49af-b001-f9f234a6aca3" providerId="AD" clId="Web-{5C225900-961D-D3C2-EFF9-F93C74461211}" dt="2018-12-19T03:08:52.322" v="345" actId="20577"/>
          <ac:spMkLst>
            <pc:docMk/>
            <pc:sldMk cId="182303527" sldId="315"/>
            <ac:spMk id="3" creationId="{37B4CFBB-A46B-4159-B4C9-FF834938CF9D}"/>
          </ac:spMkLst>
        </pc:spChg>
        <pc:spChg chg="add">
          <ac:chgData name="Benjamin Payne" userId="S::benpayne@umbc.edu::b61ff11c-ba68-49af-b001-f9f234a6aca3" providerId="AD" clId="Web-{5C225900-961D-D3C2-EFF9-F93C74461211}" dt="2018-12-19T03:06:07.693" v="251"/>
          <ac:spMkLst>
            <pc:docMk/>
            <pc:sldMk cId="182303527" sldId="315"/>
            <ac:spMk id="8" creationId="{3B854194-185D-494D-905C-7C7CB2E30F6E}"/>
          </ac:spMkLst>
        </pc:spChg>
        <pc:spChg chg="add">
          <ac:chgData name="Benjamin Payne" userId="S::benpayne@umbc.edu::b61ff11c-ba68-49af-b001-f9f234a6aca3" providerId="AD" clId="Web-{5C225900-961D-D3C2-EFF9-F93C74461211}" dt="2018-12-19T03:06:07.693" v="251"/>
          <ac:spMkLst>
            <pc:docMk/>
            <pc:sldMk cId="182303527" sldId="315"/>
            <ac:spMk id="10" creationId="{B4F5FA0D-0104-4987-8241-EFF7C85B88DE}"/>
          </ac:spMkLst>
        </pc:spChg>
        <pc:picChg chg="add">
          <ac:chgData name="Benjamin Payne" userId="S::benpayne@umbc.edu::b61ff11c-ba68-49af-b001-f9f234a6aca3" providerId="AD" clId="Web-{5C225900-961D-D3C2-EFF9-F93C74461211}" dt="2018-12-19T03:06:07.693" v="251"/>
          <ac:picMkLst>
            <pc:docMk/>
            <pc:sldMk cId="182303527" sldId="315"/>
            <ac:picMk id="12" creationId="{2897127E-6CEF-446C-BE87-93B7C46E49D1}"/>
          </ac:picMkLst>
        </pc:picChg>
      </pc:sldChg>
      <pc:sldChg chg="addSp modSp new mod setBg">
        <pc:chgData name="Benjamin Payne" userId="S::benpayne@umbc.edu::b61ff11c-ba68-49af-b001-f9f234a6aca3" providerId="AD" clId="Web-{5C225900-961D-D3C2-EFF9-F93C74461211}" dt="2018-12-19T03:08:38.806" v="340" actId="20577"/>
        <pc:sldMkLst>
          <pc:docMk/>
          <pc:sldMk cId="4023447372" sldId="316"/>
        </pc:sldMkLst>
        <pc:spChg chg="mod">
          <ac:chgData name="Benjamin Payne" userId="S::benpayne@umbc.edu::b61ff11c-ba68-49af-b001-f9f234a6aca3" providerId="AD" clId="Web-{5C225900-961D-D3C2-EFF9-F93C74461211}" dt="2018-12-19T03:07:25.070" v="301" actId="20577"/>
          <ac:spMkLst>
            <pc:docMk/>
            <pc:sldMk cId="4023447372" sldId="316"/>
            <ac:spMk id="2" creationId="{FC0DA0E7-A078-42C5-8A3C-74AE4681C92D}"/>
          </ac:spMkLst>
        </pc:spChg>
        <pc:spChg chg="mod">
          <ac:chgData name="Benjamin Payne" userId="S::benpayne@umbc.edu::b61ff11c-ba68-49af-b001-f9f234a6aca3" providerId="AD" clId="Web-{5C225900-961D-D3C2-EFF9-F93C74461211}" dt="2018-12-19T03:08:38.806" v="340" actId="20577"/>
          <ac:spMkLst>
            <pc:docMk/>
            <pc:sldMk cId="4023447372" sldId="316"/>
            <ac:spMk id="3" creationId="{2ABAAE64-CC5F-4299-8040-D78B35503403}"/>
          </ac:spMkLst>
        </pc:spChg>
        <pc:spChg chg="add">
          <ac:chgData name="Benjamin Payne" userId="S::benpayne@umbc.edu::b61ff11c-ba68-49af-b001-f9f234a6aca3" providerId="AD" clId="Web-{5C225900-961D-D3C2-EFF9-F93C74461211}" dt="2018-12-19T03:07:19.179" v="294"/>
          <ac:spMkLst>
            <pc:docMk/>
            <pc:sldMk cId="4023447372" sldId="316"/>
            <ac:spMk id="8" creationId="{3B854194-185D-494D-905C-7C7CB2E30F6E}"/>
          </ac:spMkLst>
        </pc:spChg>
        <pc:spChg chg="add">
          <ac:chgData name="Benjamin Payne" userId="S::benpayne@umbc.edu::b61ff11c-ba68-49af-b001-f9f234a6aca3" providerId="AD" clId="Web-{5C225900-961D-D3C2-EFF9-F93C74461211}" dt="2018-12-19T03:07:19.179" v="294"/>
          <ac:spMkLst>
            <pc:docMk/>
            <pc:sldMk cId="4023447372" sldId="316"/>
            <ac:spMk id="10" creationId="{B4F5FA0D-0104-4987-8241-EFF7C85B88DE}"/>
          </ac:spMkLst>
        </pc:spChg>
        <pc:picChg chg="add">
          <ac:chgData name="Benjamin Payne" userId="S::benpayne@umbc.edu::b61ff11c-ba68-49af-b001-f9f234a6aca3" providerId="AD" clId="Web-{5C225900-961D-D3C2-EFF9-F93C74461211}" dt="2018-12-19T03:07:19.179" v="294"/>
          <ac:picMkLst>
            <pc:docMk/>
            <pc:sldMk cId="4023447372" sldId="316"/>
            <ac:picMk id="12" creationId="{2897127E-6CEF-446C-BE87-93B7C46E49D1}"/>
          </ac:picMkLst>
        </pc:picChg>
      </pc:sldChg>
    </pc:docChg>
  </pc:docChgLst>
  <pc:docChgLst>
    <pc:chgData name="Benjamin Payne" userId="S::benpayne@umbc.edu::b61ff11c-ba68-49af-b001-f9f234a6aca3" providerId="AD" clId="Web-{F156F94A-28C5-1B8B-71DB-7EF1F53A6F38}"/>
    <pc:docChg chg="addSld">
      <pc:chgData name="Benjamin Payne" userId="S::benpayne@umbc.edu::b61ff11c-ba68-49af-b001-f9f234a6aca3" providerId="AD" clId="Web-{F156F94A-28C5-1B8B-71DB-7EF1F53A6F38}" dt="2019-03-30T15:22:15.770" v="0"/>
      <pc:docMkLst>
        <pc:docMk/>
      </pc:docMkLst>
      <pc:sldChg chg="add">
        <pc:chgData name="Benjamin Payne" userId="S::benpayne@umbc.edu::b61ff11c-ba68-49af-b001-f9f234a6aca3" providerId="AD" clId="Web-{F156F94A-28C5-1B8B-71DB-7EF1F53A6F38}" dt="2019-03-30T15:22:15.770" v="0"/>
        <pc:sldMkLst>
          <pc:docMk/>
          <pc:sldMk cId="1851531607" sldId="339"/>
        </pc:sldMkLst>
      </pc:sldChg>
    </pc:docChg>
  </pc:docChgLst>
  <pc:docChgLst>
    <pc:chgData name="Benjamin Payne" userId="S::benpayne@umbc.edu::b61ff11c-ba68-49af-b001-f9f234a6aca3" providerId="AD" clId="Web-{63724AC3-1416-E890-C08A-7239CF857803}"/>
    <pc:docChg chg="modSld">
      <pc:chgData name="Benjamin Payne" userId="S::benpayne@umbc.edu::b61ff11c-ba68-49af-b001-f9f234a6aca3" providerId="AD" clId="Web-{63724AC3-1416-E890-C08A-7239CF857803}" dt="2018-10-05T00:52:26.398" v="3" actId="20577"/>
      <pc:docMkLst>
        <pc:docMk/>
      </pc:docMkLst>
      <pc:sldChg chg="modSp">
        <pc:chgData name="Benjamin Payne" userId="S::benpayne@umbc.edu::b61ff11c-ba68-49af-b001-f9f234a6aca3" providerId="AD" clId="Web-{63724AC3-1416-E890-C08A-7239CF857803}" dt="2018-10-05T00:52:26.398" v="2" actId="20577"/>
        <pc:sldMkLst>
          <pc:docMk/>
          <pc:sldMk cId="943730360" sldId="296"/>
        </pc:sldMkLst>
        <pc:spChg chg="mod">
          <ac:chgData name="Benjamin Payne" userId="S::benpayne@umbc.edu::b61ff11c-ba68-49af-b001-f9f234a6aca3" providerId="AD" clId="Web-{63724AC3-1416-E890-C08A-7239CF857803}" dt="2018-10-05T00:52:26.398" v="2" actId="20577"/>
          <ac:spMkLst>
            <pc:docMk/>
            <pc:sldMk cId="943730360" sldId="296"/>
            <ac:spMk id="3" creationId="{4E63AA3A-9E67-4408-BDDC-B1DCD29E063B}"/>
          </ac:spMkLst>
        </pc:spChg>
      </pc:sldChg>
    </pc:docChg>
  </pc:docChgLst>
  <pc:docChgLst>
    <pc:chgData name="Benjamin Payne" userId="S::benpayne@umbc.edu::b61ff11c-ba68-49af-b001-f9f234a6aca3" providerId="AD" clId="Web-{6C60302D-1929-FE20-11A2-FEEB15A60413}"/>
    <pc:docChg chg="addSld modSld">
      <pc:chgData name="Benjamin Payne" userId="S::benpayne@umbc.edu::b61ff11c-ba68-49af-b001-f9f234a6aca3" providerId="AD" clId="Web-{6C60302D-1929-FE20-11A2-FEEB15A60413}" dt="2018-09-12T12:32:25.169" v="122" actId="20577"/>
      <pc:docMkLst>
        <pc:docMk/>
      </pc:docMkLst>
      <pc:sldChg chg="modSp">
        <pc:chgData name="Benjamin Payne" userId="S::benpayne@umbc.edu::b61ff11c-ba68-49af-b001-f9f234a6aca3" providerId="AD" clId="Web-{6C60302D-1929-FE20-11A2-FEEB15A60413}" dt="2018-09-12T12:31:29.806" v="84" actId="20577"/>
        <pc:sldMkLst>
          <pc:docMk/>
          <pc:sldMk cId="949211789" sldId="266"/>
        </pc:sldMkLst>
        <pc:spChg chg="mod">
          <ac:chgData name="Benjamin Payne" userId="S::benpayne@umbc.edu::b61ff11c-ba68-49af-b001-f9f234a6aca3" providerId="AD" clId="Web-{6C60302D-1929-FE20-11A2-FEEB15A60413}" dt="2018-09-12T12:30:34.068" v="54" actId="14100"/>
          <ac:spMkLst>
            <pc:docMk/>
            <pc:sldMk cId="949211789" sldId="266"/>
            <ac:spMk id="2" creationId="{C9E82126-9FFA-42D3-8B5A-7BDE2B34D41E}"/>
          </ac:spMkLst>
        </pc:spChg>
        <pc:spChg chg="mod">
          <ac:chgData name="Benjamin Payne" userId="S::benpayne@umbc.edu::b61ff11c-ba68-49af-b001-f9f234a6aca3" providerId="AD" clId="Web-{6C60302D-1929-FE20-11A2-FEEB15A60413}" dt="2018-09-12T12:31:29.806" v="84" actId="20577"/>
          <ac:spMkLst>
            <pc:docMk/>
            <pc:sldMk cId="949211789" sldId="266"/>
            <ac:spMk id="3" creationId="{F85010A7-9FB1-4F4A-8A39-0A291F16E1D9}"/>
          </ac:spMkLst>
        </pc:spChg>
      </pc:sldChg>
      <pc:sldChg chg="modSp add replId">
        <pc:chgData name="Benjamin Payne" userId="S::benpayne@umbc.edu::b61ff11c-ba68-49af-b001-f9f234a6aca3" providerId="AD" clId="Web-{6C60302D-1929-FE20-11A2-FEEB15A60413}" dt="2018-09-12T12:32:25.169" v="121" actId="20577"/>
        <pc:sldMkLst>
          <pc:docMk/>
          <pc:sldMk cId="156582050" sldId="268"/>
        </pc:sldMkLst>
        <pc:spChg chg="mod">
          <ac:chgData name="Benjamin Payne" userId="S::benpayne@umbc.edu::b61ff11c-ba68-49af-b001-f9f234a6aca3" providerId="AD" clId="Web-{6C60302D-1929-FE20-11A2-FEEB15A60413}" dt="2018-09-12T12:32:25.169" v="121" actId="20577"/>
          <ac:spMkLst>
            <pc:docMk/>
            <pc:sldMk cId="156582050" sldId="268"/>
            <ac:spMk id="3" creationId="{F85010A7-9FB1-4F4A-8A39-0A291F16E1D9}"/>
          </ac:spMkLst>
        </pc:spChg>
      </pc:sldChg>
    </pc:docChg>
  </pc:docChgLst>
  <pc:docChgLst>
    <pc:chgData name="Benjamin Payne" userId="S::benpayne@umbc.edu::b61ff11c-ba68-49af-b001-f9f234a6aca3" providerId="AD" clId="Web-{68BCA134-51ED-36AD-99C6-6545A6A8C3B2}"/>
    <pc:docChg chg="addSld modSld">
      <pc:chgData name="Benjamin Payne" userId="S::benpayne@umbc.edu::b61ff11c-ba68-49af-b001-f9f234a6aca3" providerId="AD" clId="Web-{68BCA134-51ED-36AD-99C6-6545A6A8C3B2}" dt="2019-02-10T20:43:03.109" v="61" actId="20577"/>
      <pc:docMkLst>
        <pc:docMk/>
      </pc:docMkLst>
      <pc:sldChg chg="modSp">
        <pc:chgData name="Benjamin Payne" userId="S::benpayne@umbc.edu::b61ff11c-ba68-49af-b001-f9f234a6aca3" providerId="AD" clId="Web-{68BCA134-51ED-36AD-99C6-6545A6A8C3B2}" dt="2019-02-10T20:12:24.626" v="52" actId="20577"/>
        <pc:sldMkLst>
          <pc:docMk/>
          <pc:sldMk cId="872991139" sldId="269"/>
        </pc:sldMkLst>
        <pc:spChg chg="mod">
          <ac:chgData name="Benjamin Payne" userId="S::benpayne@umbc.edu::b61ff11c-ba68-49af-b001-f9f234a6aca3" providerId="AD" clId="Web-{68BCA134-51ED-36AD-99C6-6545A6A8C3B2}" dt="2019-02-10T20:12:24.626" v="52" actId="20577"/>
          <ac:spMkLst>
            <pc:docMk/>
            <pc:sldMk cId="872991139" sldId="269"/>
            <ac:spMk id="3" creationId="{CF93A41A-6C10-4816-AC3C-3D8283260A2A}"/>
          </ac:spMkLst>
        </pc:spChg>
      </pc:sldChg>
      <pc:sldChg chg="modSp">
        <pc:chgData name="Benjamin Payne" userId="S::benpayne@umbc.edu::b61ff11c-ba68-49af-b001-f9f234a6aca3" providerId="AD" clId="Web-{68BCA134-51ED-36AD-99C6-6545A6A8C3B2}" dt="2019-02-10T20:43:03.109" v="60" actId="20577"/>
        <pc:sldMkLst>
          <pc:docMk/>
          <pc:sldMk cId="1200554302" sldId="313"/>
        </pc:sldMkLst>
        <pc:spChg chg="mod">
          <ac:chgData name="Benjamin Payne" userId="S::benpayne@umbc.edu::b61ff11c-ba68-49af-b001-f9f234a6aca3" providerId="AD" clId="Web-{68BCA134-51ED-36AD-99C6-6545A6A8C3B2}" dt="2019-02-10T20:43:03.109" v="60" actId="20577"/>
          <ac:spMkLst>
            <pc:docMk/>
            <pc:sldMk cId="1200554302" sldId="313"/>
            <ac:spMk id="3" creationId="{641FCB34-743A-4568-8771-7EEBDC86941A}"/>
          </ac:spMkLst>
        </pc:spChg>
      </pc:sldChg>
      <pc:sldChg chg="modSp">
        <pc:chgData name="Benjamin Payne" userId="S::benpayne@umbc.edu::b61ff11c-ba68-49af-b001-f9f234a6aca3" providerId="AD" clId="Web-{68BCA134-51ED-36AD-99C6-6545A6A8C3B2}" dt="2019-02-10T20:01:53.350" v="41" actId="20577"/>
        <pc:sldMkLst>
          <pc:docMk/>
          <pc:sldMk cId="874883833" sldId="332"/>
        </pc:sldMkLst>
        <pc:spChg chg="mod">
          <ac:chgData name="Benjamin Payne" userId="S::benpayne@umbc.edu::b61ff11c-ba68-49af-b001-f9f234a6aca3" providerId="AD" clId="Web-{68BCA134-51ED-36AD-99C6-6545A6A8C3B2}" dt="2019-02-10T20:01:53.350" v="41" actId="20577"/>
          <ac:spMkLst>
            <pc:docMk/>
            <pc:sldMk cId="874883833" sldId="332"/>
            <ac:spMk id="3" creationId="{B55B8B74-3458-45F0-B5EE-354AD7D1C105}"/>
          </ac:spMkLst>
        </pc:spChg>
      </pc:sldChg>
      <pc:sldChg chg="delSp modSp new">
        <pc:chgData name="Benjamin Payne" userId="S::benpayne@umbc.edu::b61ff11c-ba68-49af-b001-f9f234a6aca3" providerId="AD" clId="Web-{68BCA134-51ED-36AD-99C6-6545A6A8C3B2}" dt="2019-02-10T19:32:04.135" v="33" actId="20577"/>
        <pc:sldMkLst>
          <pc:docMk/>
          <pc:sldMk cId="1079502361" sldId="337"/>
        </pc:sldMkLst>
        <pc:spChg chg="del">
          <ac:chgData name="Benjamin Payne" userId="S::benpayne@umbc.edu::b61ff11c-ba68-49af-b001-f9f234a6aca3" providerId="AD" clId="Web-{68BCA134-51ED-36AD-99C6-6545A6A8C3B2}" dt="2019-02-10T19:29:06.142" v="1"/>
          <ac:spMkLst>
            <pc:docMk/>
            <pc:sldMk cId="1079502361" sldId="337"/>
            <ac:spMk id="2" creationId="{FF92CDE3-3691-4FD1-96A8-5F393248D664}"/>
          </ac:spMkLst>
        </pc:spChg>
        <pc:spChg chg="mod">
          <ac:chgData name="Benjamin Payne" userId="S::benpayne@umbc.edu::b61ff11c-ba68-49af-b001-f9f234a6aca3" providerId="AD" clId="Web-{68BCA134-51ED-36AD-99C6-6545A6A8C3B2}" dt="2019-02-10T19:32:04.135" v="33" actId="20577"/>
          <ac:spMkLst>
            <pc:docMk/>
            <pc:sldMk cId="1079502361" sldId="337"/>
            <ac:spMk id="3" creationId="{668BFCF3-1176-443D-A62C-C7F4E4BF6CCB}"/>
          </ac:spMkLst>
        </pc:spChg>
      </pc:sldChg>
    </pc:docChg>
  </pc:docChgLst>
  <pc:docChgLst>
    <pc:chgData name="Benjamin Payne" userId="S::benpayne@umbc.edu::b61ff11c-ba68-49af-b001-f9f234a6aca3" providerId="AD" clId="Web-{9E04E5CD-6D0D-970F-4820-591AEA332085}"/>
    <pc:docChg chg="modSld">
      <pc:chgData name="Benjamin Payne" userId="S::benpayne@umbc.edu::b61ff11c-ba68-49af-b001-f9f234a6aca3" providerId="AD" clId="Web-{9E04E5CD-6D0D-970F-4820-591AEA332085}" dt="2019-02-21T02:10:25.036" v="3" actId="20577"/>
      <pc:docMkLst>
        <pc:docMk/>
      </pc:docMkLst>
      <pc:sldChg chg="modSp">
        <pc:chgData name="Benjamin Payne" userId="S::benpayne@umbc.edu::b61ff11c-ba68-49af-b001-f9f234a6aca3" providerId="AD" clId="Web-{9E04E5CD-6D0D-970F-4820-591AEA332085}" dt="2019-02-21T02:10:25.036" v="2" actId="20577"/>
        <pc:sldMkLst>
          <pc:docMk/>
          <pc:sldMk cId="64371241" sldId="276"/>
        </pc:sldMkLst>
        <pc:spChg chg="mod">
          <ac:chgData name="Benjamin Payne" userId="S::benpayne@umbc.edu::b61ff11c-ba68-49af-b001-f9f234a6aca3" providerId="AD" clId="Web-{9E04E5CD-6D0D-970F-4820-591AEA332085}" dt="2019-02-21T02:10:25.036" v="2" actId="20577"/>
          <ac:spMkLst>
            <pc:docMk/>
            <pc:sldMk cId="64371241" sldId="276"/>
            <ac:spMk id="14" creationId="{D7FA75A8-E1BE-47E0-AAB3-0990B93F6CE9}"/>
          </ac:spMkLst>
        </pc:spChg>
      </pc:sldChg>
    </pc:docChg>
  </pc:docChgLst>
  <pc:docChgLst>
    <pc:chgData name="Benjamin Payne" userId="S::benpayne@umbc.edu::b61ff11c-ba68-49af-b001-f9f234a6aca3" providerId="AD" clId="Web-{1EA83B40-0F0F-C4F0-3B35-56552A0A26EF}"/>
    <pc:docChg chg="modSld">
      <pc:chgData name="Benjamin Payne" userId="S::benpayne@umbc.edu::b61ff11c-ba68-49af-b001-f9f234a6aca3" providerId="AD" clId="Web-{1EA83B40-0F0F-C4F0-3B35-56552A0A26EF}" dt="2018-09-30T18:03:41.672" v="25" actId="20577"/>
      <pc:docMkLst>
        <pc:docMk/>
      </pc:docMkLst>
      <pc:sldChg chg="modSp">
        <pc:chgData name="Benjamin Payne" userId="S::benpayne@umbc.edu::b61ff11c-ba68-49af-b001-f9f234a6aca3" providerId="AD" clId="Web-{1EA83B40-0F0F-C4F0-3B35-56552A0A26EF}" dt="2018-09-30T18:03:41.672" v="25" actId="20577"/>
        <pc:sldMkLst>
          <pc:docMk/>
          <pc:sldMk cId="64371241" sldId="276"/>
        </pc:sldMkLst>
        <pc:spChg chg="mod">
          <ac:chgData name="Benjamin Payne" userId="S::benpayne@umbc.edu::b61ff11c-ba68-49af-b001-f9f234a6aca3" providerId="AD" clId="Web-{1EA83B40-0F0F-C4F0-3B35-56552A0A26EF}" dt="2018-09-30T18:03:41.672" v="25" actId="20577"/>
          <ac:spMkLst>
            <pc:docMk/>
            <pc:sldMk cId="64371241" sldId="276"/>
            <ac:spMk id="13" creationId="{7F90EB33-7BC6-48BC-9F21-7CB7495B6F42}"/>
          </ac:spMkLst>
        </pc:spChg>
      </pc:sldChg>
    </pc:docChg>
  </pc:docChgLst>
  <pc:docChgLst>
    <pc:chgData name="Benjamin Payne" userId="S::benpayne@umbc.edu::b61ff11c-ba68-49af-b001-f9f234a6aca3" providerId="AD" clId="Web-{C9B25839-476D-CBB4-5582-66F60D2D51D7}"/>
    <pc:docChg chg="addSld modSld">
      <pc:chgData name="Benjamin Payne" userId="S::benpayne@umbc.edu::b61ff11c-ba68-49af-b001-f9f234a6aca3" providerId="AD" clId="Web-{C9B25839-476D-CBB4-5582-66F60D2D51D7}" dt="2018-09-22T13:07:53.276" v="155" actId="20577"/>
      <pc:docMkLst>
        <pc:docMk/>
      </pc:docMkLst>
      <pc:sldChg chg="modSp new">
        <pc:chgData name="Benjamin Payne" userId="S::benpayne@umbc.edu::b61ff11c-ba68-49af-b001-f9f234a6aca3" providerId="AD" clId="Web-{C9B25839-476D-CBB4-5582-66F60D2D51D7}" dt="2018-09-22T13:07:53.276" v="154" actId="20577"/>
        <pc:sldMkLst>
          <pc:docMk/>
          <pc:sldMk cId="1269983013" sldId="271"/>
        </pc:sldMkLst>
        <pc:spChg chg="mod">
          <ac:chgData name="Benjamin Payne" userId="S::benpayne@umbc.edu::b61ff11c-ba68-49af-b001-f9f234a6aca3" providerId="AD" clId="Web-{C9B25839-476D-CBB4-5582-66F60D2D51D7}" dt="2018-09-22T12:56:27.088" v="5" actId="20577"/>
          <ac:spMkLst>
            <pc:docMk/>
            <pc:sldMk cId="1269983013" sldId="271"/>
            <ac:spMk id="2" creationId="{35105BF5-F296-4533-B2BF-E3627C83AD75}"/>
          </ac:spMkLst>
        </pc:spChg>
        <pc:spChg chg="mod">
          <ac:chgData name="Benjamin Payne" userId="S::benpayne@umbc.edu::b61ff11c-ba68-49af-b001-f9f234a6aca3" providerId="AD" clId="Web-{C9B25839-476D-CBB4-5582-66F60D2D51D7}" dt="2018-09-22T13:07:53.276" v="154" actId="20577"/>
          <ac:spMkLst>
            <pc:docMk/>
            <pc:sldMk cId="1269983013" sldId="271"/>
            <ac:spMk id="3" creationId="{9FB392E6-1F8B-4336-B1E1-55759C66E9EC}"/>
          </ac:spMkLst>
        </pc:spChg>
      </pc:sldChg>
    </pc:docChg>
  </pc:docChgLst>
  <pc:docChgLst>
    <pc:chgData name="Benjamin Payne" userId="S::benpayne@umbc.edu::b61ff11c-ba68-49af-b001-f9f234a6aca3" providerId="AD" clId="Web-{1371B2FD-3BFA-824A-94F4-CFA219F7A81A}"/>
    <pc:docChg chg="addSld modSld">
      <pc:chgData name="Benjamin Payne" userId="S::benpayne@umbc.edu::b61ff11c-ba68-49af-b001-f9f234a6aca3" providerId="AD" clId="Web-{1371B2FD-3BFA-824A-94F4-CFA219F7A81A}" dt="2018-10-02T10:01:46.817" v="510" actId="20577"/>
      <pc:docMkLst>
        <pc:docMk/>
      </pc:docMkLst>
      <pc:sldChg chg="modSp new">
        <pc:chgData name="Benjamin Payne" userId="S::benpayne@umbc.edu::b61ff11c-ba68-49af-b001-f9f234a6aca3" providerId="AD" clId="Web-{1371B2FD-3BFA-824A-94F4-CFA219F7A81A}" dt="2018-10-02T10:01:46.817" v="510" actId="20577"/>
        <pc:sldMkLst>
          <pc:docMk/>
          <pc:sldMk cId="3473843761" sldId="304"/>
        </pc:sldMkLst>
        <pc:spChg chg="mod">
          <ac:chgData name="Benjamin Payne" userId="S::benpayne@umbc.edu::b61ff11c-ba68-49af-b001-f9f234a6aca3" providerId="AD" clId="Web-{1371B2FD-3BFA-824A-94F4-CFA219F7A81A}" dt="2018-10-02T09:52:47.886" v="9" actId="20577"/>
          <ac:spMkLst>
            <pc:docMk/>
            <pc:sldMk cId="3473843761" sldId="304"/>
            <ac:spMk id="2" creationId="{8E9AAFC3-3DA3-4BC2-841D-9C001D43FF10}"/>
          </ac:spMkLst>
        </pc:spChg>
        <pc:spChg chg="mod">
          <ac:chgData name="Benjamin Payne" userId="S::benpayne@umbc.edu::b61ff11c-ba68-49af-b001-f9f234a6aca3" providerId="AD" clId="Web-{1371B2FD-3BFA-824A-94F4-CFA219F7A81A}" dt="2018-10-02T10:01:46.817" v="510" actId="20577"/>
          <ac:spMkLst>
            <pc:docMk/>
            <pc:sldMk cId="3473843761" sldId="304"/>
            <ac:spMk id="3" creationId="{BC283ADF-95F8-41B7-9E56-D1022889F592}"/>
          </ac:spMkLst>
        </pc:spChg>
      </pc:sldChg>
    </pc:docChg>
  </pc:docChgLst>
  <pc:docChgLst>
    <pc:chgData name="Benjamin Payne" userId="S::benpayne@umbc.edu::b61ff11c-ba68-49af-b001-f9f234a6aca3" providerId="AD" clId="Web-{6A49B5EC-EE52-8869-1102-A2EA21E295B8}"/>
    <pc:docChg chg="modSld">
      <pc:chgData name="Benjamin Payne" userId="S::benpayne@umbc.edu::b61ff11c-ba68-49af-b001-f9f234a6aca3" providerId="AD" clId="Web-{6A49B5EC-EE52-8869-1102-A2EA21E295B8}" dt="2019-09-11T02:12:04.115" v="132" actId="1076"/>
      <pc:docMkLst>
        <pc:docMk/>
      </pc:docMkLst>
      <pc:sldChg chg="modSp">
        <pc:chgData name="Benjamin Payne" userId="S::benpayne@umbc.edu::b61ff11c-ba68-49af-b001-f9f234a6aca3" providerId="AD" clId="Web-{6A49B5EC-EE52-8869-1102-A2EA21E295B8}" dt="2019-09-11T02:01:53.259" v="105" actId="20577"/>
        <pc:sldMkLst>
          <pc:docMk/>
          <pc:sldMk cId="874883833" sldId="332"/>
        </pc:sldMkLst>
        <pc:spChg chg="mod">
          <ac:chgData name="Benjamin Payne" userId="S::benpayne@umbc.edu::b61ff11c-ba68-49af-b001-f9f234a6aca3" providerId="AD" clId="Web-{6A49B5EC-EE52-8869-1102-A2EA21E295B8}" dt="2019-09-11T02:01:26.228" v="5" actId="20577"/>
          <ac:spMkLst>
            <pc:docMk/>
            <pc:sldMk cId="874883833" sldId="332"/>
            <ac:spMk id="2" creationId="{DF4313C7-4A7A-44C6-8412-49F0BB12A23F}"/>
          </ac:spMkLst>
        </pc:spChg>
        <pc:spChg chg="mod">
          <ac:chgData name="Benjamin Payne" userId="S::benpayne@umbc.edu::b61ff11c-ba68-49af-b001-f9f234a6aca3" providerId="AD" clId="Web-{6A49B5EC-EE52-8869-1102-A2EA21E295B8}" dt="2019-09-11T02:01:53.259" v="105" actId="20577"/>
          <ac:spMkLst>
            <pc:docMk/>
            <pc:sldMk cId="874883833" sldId="332"/>
            <ac:spMk id="3" creationId="{B55B8B74-3458-45F0-B5EE-354AD7D1C105}"/>
          </ac:spMkLst>
        </pc:spChg>
      </pc:sldChg>
      <pc:sldChg chg="addSp delSp modSp">
        <pc:chgData name="Benjamin Payne" userId="S::benpayne@umbc.edu::b61ff11c-ba68-49af-b001-f9f234a6aca3" providerId="AD" clId="Web-{6A49B5EC-EE52-8869-1102-A2EA21E295B8}" dt="2019-09-11T02:12:04.115" v="132" actId="1076"/>
        <pc:sldMkLst>
          <pc:docMk/>
          <pc:sldMk cId="2629475222" sldId="336"/>
        </pc:sldMkLst>
        <pc:spChg chg="add del">
          <ac:chgData name="Benjamin Payne" userId="S::benpayne@umbc.edu::b61ff11c-ba68-49af-b001-f9f234a6aca3" providerId="AD" clId="Web-{6A49B5EC-EE52-8869-1102-A2EA21E295B8}" dt="2019-09-11T02:11:26.235" v="124"/>
          <ac:spMkLst>
            <pc:docMk/>
            <pc:sldMk cId="2629475222" sldId="336"/>
            <ac:spMk id="4" creationId="{E06C9EF4-B03F-4C8D-AB8D-07EFF43B7657}"/>
          </ac:spMkLst>
        </pc:spChg>
        <pc:spChg chg="add del">
          <ac:chgData name="Benjamin Payne" userId="S::benpayne@umbc.edu::b61ff11c-ba68-49af-b001-f9f234a6aca3" providerId="AD" clId="Web-{6A49B5EC-EE52-8869-1102-A2EA21E295B8}" dt="2019-09-11T02:11:24.329" v="123"/>
          <ac:spMkLst>
            <pc:docMk/>
            <pc:sldMk cId="2629475222" sldId="336"/>
            <ac:spMk id="5" creationId="{7E94502D-6359-4035-A74A-E71AE2EBB1C6}"/>
          </ac:spMkLst>
        </pc:spChg>
        <pc:spChg chg="add mod">
          <ac:chgData name="Benjamin Payne" userId="S::benpayne@umbc.edu::b61ff11c-ba68-49af-b001-f9f234a6aca3" providerId="AD" clId="Web-{6A49B5EC-EE52-8869-1102-A2EA21E295B8}" dt="2019-09-11T02:12:04.115" v="132" actId="1076"/>
          <ac:spMkLst>
            <pc:docMk/>
            <pc:sldMk cId="2629475222" sldId="336"/>
            <ac:spMk id="6" creationId="{0B51CF19-7AD0-47FB-BD19-9EF5859FBD6F}"/>
          </ac:spMkLst>
        </pc:spChg>
      </pc:sldChg>
    </pc:docChg>
  </pc:docChgLst>
  <pc:docChgLst>
    <pc:chgData name="Benjamin Payne" userId="S::benpayne@umbc.edu::b61ff11c-ba68-49af-b001-f9f234a6aca3" providerId="AD" clId="Web-{09CAB251-6FB3-8613-855C-0582460D12FD}"/>
    <pc:docChg chg="addSld modSld">
      <pc:chgData name="Benjamin Payne" userId="S::benpayne@umbc.edu::b61ff11c-ba68-49af-b001-f9f234a6aca3" providerId="AD" clId="Web-{09CAB251-6FB3-8613-855C-0582460D12FD}" dt="2018-09-09T14:26:42.137" v="317" actId="20577"/>
      <pc:docMkLst>
        <pc:docMk/>
      </pc:docMkLst>
      <pc:sldChg chg="modSp new modNotes">
        <pc:chgData name="Benjamin Payne" userId="S::benpayne@umbc.edu::b61ff11c-ba68-49af-b001-f9f234a6aca3" providerId="AD" clId="Web-{09CAB251-6FB3-8613-855C-0582460D12FD}" dt="2018-09-09T14:23:39.013" v="207" actId="20577"/>
        <pc:sldMkLst>
          <pc:docMk/>
          <pc:sldMk cId="949211789" sldId="266"/>
        </pc:sldMkLst>
        <pc:spChg chg="mod">
          <ac:chgData name="Benjamin Payne" userId="S::benpayne@umbc.edu::b61ff11c-ba68-49af-b001-f9f234a6aca3" providerId="AD" clId="Web-{09CAB251-6FB3-8613-855C-0582460D12FD}" dt="2018-09-09T14:21:48.998" v="134" actId="20577"/>
          <ac:spMkLst>
            <pc:docMk/>
            <pc:sldMk cId="949211789" sldId="266"/>
            <ac:spMk id="2" creationId="{C9E82126-9FFA-42D3-8B5A-7BDE2B34D41E}"/>
          </ac:spMkLst>
        </pc:spChg>
        <pc:spChg chg="mod">
          <ac:chgData name="Benjamin Payne" userId="S::benpayne@umbc.edu::b61ff11c-ba68-49af-b001-f9f234a6aca3" providerId="AD" clId="Web-{09CAB251-6FB3-8613-855C-0582460D12FD}" dt="2018-09-09T14:23:39.013" v="207" actId="20577"/>
          <ac:spMkLst>
            <pc:docMk/>
            <pc:sldMk cId="949211789" sldId="266"/>
            <ac:spMk id="3" creationId="{F85010A7-9FB1-4F4A-8A39-0A291F16E1D9}"/>
          </ac:spMkLst>
        </pc:spChg>
      </pc:sldChg>
      <pc:sldChg chg="modSp new">
        <pc:chgData name="Benjamin Payne" userId="S::benpayne@umbc.edu::b61ff11c-ba68-49af-b001-f9f234a6aca3" providerId="AD" clId="Web-{09CAB251-6FB3-8613-855C-0582460D12FD}" dt="2018-09-09T14:26:42.137" v="316" actId="20577"/>
        <pc:sldMkLst>
          <pc:docMk/>
          <pc:sldMk cId="2608281181" sldId="267"/>
        </pc:sldMkLst>
        <pc:spChg chg="mod">
          <ac:chgData name="Benjamin Payne" userId="S::benpayne@umbc.edu::b61ff11c-ba68-49af-b001-f9f234a6aca3" providerId="AD" clId="Web-{09CAB251-6FB3-8613-855C-0582460D12FD}" dt="2018-09-09T14:26:42.137" v="316" actId="20577"/>
          <ac:spMkLst>
            <pc:docMk/>
            <pc:sldMk cId="2608281181" sldId="267"/>
            <ac:spMk id="2" creationId="{AB526626-B005-4EAF-9311-45730DC42235}"/>
          </ac:spMkLst>
        </pc:spChg>
        <pc:spChg chg="mod">
          <ac:chgData name="Benjamin Payne" userId="S::benpayne@umbc.edu::b61ff11c-ba68-49af-b001-f9f234a6aca3" providerId="AD" clId="Web-{09CAB251-6FB3-8613-855C-0582460D12FD}" dt="2018-09-09T14:24:55.560" v="265" actId="20577"/>
          <ac:spMkLst>
            <pc:docMk/>
            <pc:sldMk cId="2608281181" sldId="267"/>
            <ac:spMk id="3" creationId="{D12737D5-BBB1-49BD-848D-98036BCA8ACC}"/>
          </ac:spMkLst>
        </pc:spChg>
      </pc:sldChg>
    </pc:docChg>
  </pc:docChgLst>
  <pc:docChgLst>
    <pc:chgData name="Benjamin Payne" userId="S::benpayne@umbc.edu::b61ff11c-ba68-49af-b001-f9f234a6aca3" providerId="AD" clId="Web-{E7FE13EB-9973-8D63-303B-32E674240887}"/>
    <pc:docChg chg="modSld">
      <pc:chgData name="Benjamin Payne" userId="S::benpayne@umbc.edu::b61ff11c-ba68-49af-b001-f9f234a6aca3" providerId="AD" clId="Web-{E7FE13EB-9973-8D63-303B-32E674240887}" dt="2018-10-04T11:18:55.481" v="4"/>
      <pc:docMkLst>
        <pc:docMk/>
      </pc:docMkLst>
      <pc:sldChg chg="modNotes">
        <pc:chgData name="Benjamin Payne" userId="S::benpayne@umbc.edu::b61ff11c-ba68-49af-b001-f9f234a6aca3" providerId="AD" clId="Web-{E7FE13EB-9973-8D63-303B-32E674240887}" dt="2018-10-04T11:18:55.481" v="4"/>
        <pc:sldMkLst>
          <pc:docMk/>
          <pc:sldMk cId="2415332829" sldId="305"/>
        </pc:sldMkLst>
      </pc:sldChg>
    </pc:docChg>
  </pc:docChgLst>
  <pc:docChgLst>
    <pc:chgData name="Benjamin Payne" userId="S::benpayne@umbc.edu::b61ff11c-ba68-49af-b001-f9f234a6aca3" providerId="AD" clId="Web-{B96D1F1F-B041-916A-9508-F8B12E6DF117}"/>
    <pc:docChg chg="addSld modSld sldOrd">
      <pc:chgData name="Benjamin Payne" userId="S::benpayne@umbc.edu::b61ff11c-ba68-49af-b001-f9f234a6aca3" providerId="AD" clId="Web-{B96D1F1F-B041-916A-9508-F8B12E6DF117}" dt="2018-09-22T03:00:51.318" v="53" actId="20577"/>
      <pc:docMkLst>
        <pc:docMk/>
      </pc:docMkLst>
      <pc:sldChg chg="modSp new ord">
        <pc:chgData name="Benjamin Payne" userId="S::benpayne@umbc.edu::b61ff11c-ba68-49af-b001-f9f234a6aca3" providerId="AD" clId="Web-{B96D1F1F-B041-916A-9508-F8B12E6DF117}" dt="2018-09-22T03:00:49.912" v="51" actId="20577"/>
        <pc:sldMkLst>
          <pc:docMk/>
          <pc:sldMk cId="2650560488" sldId="270"/>
        </pc:sldMkLst>
        <pc:spChg chg="mod">
          <ac:chgData name="Benjamin Payne" userId="S::benpayne@umbc.edu::b61ff11c-ba68-49af-b001-f9f234a6aca3" providerId="AD" clId="Web-{B96D1F1F-B041-916A-9508-F8B12E6DF117}" dt="2018-09-22T03:00:49.912" v="51" actId="20577"/>
          <ac:spMkLst>
            <pc:docMk/>
            <pc:sldMk cId="2650560488" sldId="270"/>
            <ac:spMk id="2" creationId="{9CED5DF6-C0B6-4E48-B232-C3334E8A24E8}"/>
          </ac:spMkLst>
        </pc:spChg>
        <pc:spChg chg="mod">
          <ac:chgData name="Benjamin Payne" userId="S::benpayne@umbc.edu::b61ff11c-ba68-49af-b001-f9f234a6aca3" providerId="AD" clId="Web-{B96D1F1F-B041-916A-9508-F8B12E6DF117}" dt="2018-09-22T03:00:43.537" v="43" actId="20577"/>
          <ac:spMkLst>
            <pc:docMk/>
            <pc:sldMk cId="2650560488" sldId="270"/>
            <ac:spMk id="3" creationId="{7DF647D4-86CE-45B5-B1AF-DF449353B8D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8.svg"/><Relationship Id="rId4" Type="http://schemas.openxmlformats.org/officeDocument/2006/relationships/image" Target="../media/image22.svg"/><Relationship Id="rId9" Type="http://schemas.openxmlformats.org/officeDocument/2006/relationships/image" Target="../media/image7.png"/></Relationships>
</file>

<file path=ppt/diagrams/_rels/data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hyperlink" Target="https://en.wikipedia.org/wiki/Technical_debt" TargetMode="Externa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28.svg"/><Relationship Id="rId11" Type="http://schemas.openxmlformats.org/officeDocument/2006/relationships/image" Target="../media/image47.png"/><Relationship Id="rId5" Type="http://schemas.openxmlformats.org/officeDocument/2006/relationships/image" Target="../media/image27.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8.svg"/><Relationship Id="rId4" Type="http://schemas.openxmlformats.org/officeDocument/2006/relationships/image" Target="../media/image22.svg"/><Relationship Id="rId9" Type="http://schemas.openxmlformats.org/officeDocument/2006/relationships/image" Target="../media/image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hyperlink" Target="https://en.wikipedia.org/wiki/Technical_debt" TargetMode="External"/><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9"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28.svg"/><Relationship Id="rId11" Type="http://schemas.openxmlformats.org/officeDocument/2006/relationships/image" Target="../media/image47.png"/><Relationship Id="rId5" Type="http://schemas.openxmlformats.org/officeDocument/2006/relationships/image" Target="../media/image27.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F6AF7-A6C5-4FAA-BC3E-CC81DC42F80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C8B8B7-D105-4083-94AD-9BFD3F6C5ED0}">
      <dgm:prSet/>
      <dgm:spPr/>
      <dgm:t>
        <a:bodyPr/>
        <a:lstStyle/>
        <a:p>
          <a:pPr>
            <a:lnSpc>
              <a:spcPct val="100000"/>
            </a:lnSpc>
          </a:pPr>
          <a:r>
            <a:rPr lang="en-US"/>
            <a:t>Describe how your computer accesses content on the Internet</a:t>
          </a:r>
          <a:endParaRPr lang="en-US" dirty="0"/>
        </a:p>
      </dgm:t>
    </dgm:pt>
    <dgm:pt modelId="{80720C0E-1F31-4489-ABD4-4474B728EBF0}" type="parTrans" cxnId="{D68693FD-8F5D-4DDC-AEB2-5DB104DA4E20}">
      <dgm:prSet/>
      <dgm:spPr/>
      <dgm:t>
        <a:bodyPr/>
        <a:lstStyle/>
        <a:p>
          <a:endParaRPr lang="en-US"/>
        </a:p>
      </dgm:t>
    </dgm:pt>
    <dgm:pt modelId="{C4EB4E76-4F34-4262-A0D6-389437AFF55C}" type="sibTrans" cxnId="{D68693FD-8F5D-4DDC-AEB2-5DB104DA4E20}">
      <dgm:prSet/>
      <dgm:spPr/>
      <dgm:t>
        <a:bodyPr/>
        <a:lstStyle/>
        <a:p>
          <a:endParaRPr lang="en-US"/>
        </a:p>
      </dgm:t>
    </dgm:pt>
    <dgm:pt modelId="{3EE84EAE-2D12-4A16-8BEE-EDD22B9BC810}">
      <dgm:prSet/>
      <dgm:spPr/>
      <dgm:t>
        <a:bodyPr/>
        <a:lstStyle/>
        <a:p>
          <a:pPr>
            <a:lnSpc>
              <a:spcPct val="100000"/>
            </a:lnSpc>
          </a:pPr>
          <a:r>
            <a:rPr lang="en-US"/>
            <a:t>Scrape content from websites using Python libraries</a:t>
          </a:r>
        </a:p>
      </dgm:t>
    </dgm:pt>
    <dgm:pt modelId="{9CFD9328-C5B8-440C-A9D0-3DD852E28D36}" type="parTrans" cxnId="{F7FA1326-2C17-484D-9B1A-3900C4143027}">
      <dgm:prSet/>
      <dgm:spPr/>
      <dgm:t>
        <a:bodyPr/>
        <a:lstStyle/>
        <a:p>
          <a:endParaRPr lang="en-US"/>
        </a:p>
      </dgm:t>
    </dgm:pt>
    <dgm:pt modelId="{D62DA400-C118-4767-A37D-52FF0237DB39}" type="sibTrans" cxnId="{F7FA1326-2C17-484D-9B1A-3900C4143027}">
      <dgm:prSet/>
      <dgm:spPr/>
      <dgm:t>
        <a:bodyPr/>
        <a:lstStyle/>
        <a:p>
          <a:endParaRPr lang="en-US"/>
        </a:p>
      </dgm:t>
    </dgm:pt>
    <dgm:pt modelId="{A725756A-B6D2-42B7-9004-B9727278ADC0}">
      <dgm:prSet/>
      <dgm:spPr/>
      <dgm:t>
        <a:bodyPr/>
        <a:lstStyle/>
        <a:p>
          <a:pPr>
            <a:lnSpc>
              <a:spcPct val="100000"/>
            </a:lnSpc>
          </a:pPr>
          <a:r>
            <a:rPr lang="en-US"/>
            <a:t>Explain the moral and ethical issues of scraping</a:t>
          </a:r>
        </a:p>
      </dgm:t>
    </dgm:pt>
    <dgm:pt modelId="{1A53E2EB-26F6-4268-9E4B-17FFEE2B3C01}" type="parTrans" cxnId="{5FD64923-8747-4595-A0D3-817F8CA295E9}">
      <dgm:prSet/>
      <dgm:spPr/>
      <dgm:t>
        <a:bodyPr/>
        <a:lstStyle/>
        <a:p>
          <a:endParaRPr lang="en-US"/>
        </a:p>
      </dgm:t>
    </dgm:pt>
    <dgm:pt modelId="{B8EC8AF3-1506-4933-B36F-239A09E3BC16}" type="sibTrans" cxnId="{5FD64923-8747-4595-A0D3-817F8CA295E9}">
      <dgm:prSet/>
      <dgm:spPr/>
      <dgm:t>
        <a:bodyPr/>
        <a:lstStyle/>
        <a:p>
          <a:endParaRPr lang="en-US"/>
        </a:p>
      </dgm:t>
    </dgm:pt>
    <dgm:pt modelId="{B66535CF-0482-46CB-B98D-D62E1B3D011F}">
      <dgm:prSet/>
      <dgm:spPr/>
      <dgm:t>
        <a:bodyPr/>
        <a:lstStyle/>
        <a:p>
          <a:pPr>
            <a:lnSpc>
              <a:spcPct val="100000"/>
            </a:lnSpc>
          </a:pPr>
          <a:r>
            <a:rPr lang="en-US"/>
            <a:t>Demonstrate use of APIs</a:t>
          </a:r>
        </a:p>
      </dgm:t>
    </dgm:pt>
    <dgm:pt modelId="{D88DCC77-FA1A-4CE7-86D0-8414FF6EEF64}" type="parTrans" cxnId="{6A5714EF-1EC7-4F46-A5A1-859F52848824}">
      <dgm:prSet/>
      <dgm:spPr/>
      <dgm:t>
        <a:bodyPr/>
        <a:lstStyle/>
        <a:p>
          <a:endParaRPr lang="en-US"/>
        </a:p>
      </dgm:t>
    </dgm:pt>
    <dgm:pt modelId="{F0A8CB97-A76A-4C75-8238-DD089272ABA0}" type="sibTrans" cxnId="{6A5714EF-1EC7-4F46-A5A1-859F52848824}">
      <dgm:prSet/>
      <dgm:spPr/>
      <dgm:t>
        <a:bodyPr/>
        <a:lstStyle/>
        <a:p>
          <a:endParaRPr lang="en-US"/>
        </a:p>
      </dgm:t>
    </dgm:pt>
    <dgm:pt modelId="{CDF79A3C-993C-490C-9DA4-3986E8298DF8}">
      <dgm:prSet/>
      <dgm:spPr/>
      <dgm:t>
        <a:bodyPr/>
        <a:lstStyle/>
        <a:p>
          <a:pPr>
            <a:lnSpc>
              <a:spcPct val="100000"/>
            </a:lnSpc>
          </a:pPr>
          <a:r>
            <a:rPr lang="en-US"/>
            <a:t>Extract content from documents (PDF, DOCX, RTF) and from webpages (HTML using BeautifulSoup)</a:t>
          </a:r>
        </a:p>
      </dgm:t>
    </dgm:pt>
    <dgm:pt modelId="{DD71B844-23F4-412C-A117-70C687389028}" type="parTrans" cxnId="{69B686B9-34CD-4C3A-90AE-9041D21DD529}">
      <dgm:prSet/>
      <dgm:spPr/>
      <dgm:t>
        <a:bodyPr/>
        <a:lstStyle/>
        <a:p>
          <a:endParaRPr lang="en-US"/>
        </a:p>
      </dgm:t>
    </dgm:pt>
    <dgm:pt modelId="{B7A5F657-75F8-48CF-BA5A-C241915FBBA0}" type="sibTrans" cxnId="{69B686B9-34CD-4C3A-90AE-9041D21DD529}">
      <dgm:prSet/>
      <dgm:spPr/>
      <dgm:t>
        <a:bodyPr/>
        <a:lstStyle/>
        <a:p>
          <a:endParaRPr lang="en-US"/>
        </a:p>
      </dgm:t>
    </dgm:pt>
    <dgm:pt modelId="{9585C8B1-4D5C-4E2C-9C99-DD5EF4B8285D}" type="pres">
      <dgm:prSet presAssocID="{293F6AF7-A6C5-4FAA-BC3E-CC81DC42F809}" presName="root" presStyleCnt="0">
        <dgm:presLayoutVars>
          <dgm:dir/>
          <dgm:resizeHandles val="exact"/>
        </dgm:presLayoutVars>
      </dgm:prSet>
      <dgm:spPr/>
    </dgm:pt>
    <dgm:pt modelId="{6B08F317-B3FA-4429-819B-D6353F748A66}" type="pres">
      <dgm:prSet presAssocID="{4DC8B8B7-D105-4083-94AD-9BFD3F6C5ED0}" presName="compNode" presStyleCnt="0"/>
      <dgm:spPr/>
    </dgm:pt>
    <dgm:pt modelId="{BB2179F9-F473-4240-AC5F-0AF8DD19C8FC}" type="pres">
      <dgm:prSet presAssocID="{4DC8B8B7-D105-4083-94AD-9BFD3F6C5ED0}" presName="bgRect" presStyleLbl="bgShp" presStyleIdx="0" presStyleCnt="5"/>
      <dgm:spPr/>
    </dgm:pt>
    <dgm:pt modelId="{B846C72E-91C6-436E-B1D1-B2438934765F}" type="pres">
      <dgm:prSet presAssocID="{4DC8B8B7-D105-4083-94AD-9BFD3F6C5E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444A47F-8333-4576-8681-D2949FC1567B}" type="pres">
      <dgm:prSet presAssocID="{4DC8B8B7-D105-4083-94AD-9BFD3F6C5ED0}" presName="spaceRect" presStyleCnt="0"/>
      <dgm:spPr/>
    </dgm:pt>
    <dgm:pt modelId="{29480EFB-3C14-4B7F-A50B-CA6DE8C5B70C}" type="pres">
      <dgm:prSet presAssocID="{4DC8B8B7-D105-4083-94AD-9BFD3F6C5ED0}" presName="parTx" presStyleLbl="revTx" presStyleIdx="0" presStyleCnt="5">
        <dgm:presLayoutVars>
          <dgm:chMax val="0"/>
          <dgm:chPref val="0"/>
        </dgm:presLayoutVars>
      </dgm:prSet>
      <dgm:spPr/>
    </dgm:pt>
    <dgm:pt modelId="{B146D3CC-D3F5-46EA-8506-6E2FB785DE3E}" type="pres">
      <dgm:prSet presAssocID="{C4EB4E76-4F34-4262-A0D6-389437AFF55C}" presName="sibTrans" presStyleCnt="0"/>
      <dgm:spPr/>
    </dgm:pt>
    <dgm:pt modelId="{9BADD292-1636-427A-ADAD-0955030A86BC}" type="pres">
      <dgm:prSet presAssocID="{3EE84EAE-2D12-4A16-8BEE-EDD22B9BC810}" presName="compNode" presStyleCnt="0"/>
      <dgm:spPr/>
    </dgm:pt>
    <dgm:pt modelId="{102C809C-C233-4905-82A8-4055D4157AFC}" type="pres">
      <dgm:prSet presAssocID="{3EE84EAE-2D12-4A16-8BEE-EDD22B9BC810}" presName="bgRect" presStyleLbl="bgShp" presStyleIdx="1" presStyleCnt="5"/>
      <dgm:spPr/>
    </dgm:pt>
    <dgm:pt modelId="{EA1299E2-5D7C-44AA-959E-FF9EE620E7C6}" type="pres">
      <dgm:prSet presAssocID="{3EE84EAE-2D12-4A16-8BEE-EDD22B9BC8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248226F-1988-4C1F-829F-100BBC961047}" type="pres">
      <dgm:prSet presAssocID="{3EE84EAE-2D12-4A16-8BEE-EDD22B9BC810}" presName="spaceRect" presStyleCnt="0"/>
      <dgm:spPr/>
    </dgm:pt>
    <dgm:pt modelId="{B600F1BE-8662-4745-8663-E1C28E0E0AFA}" type="pres">
      <dgm:prSet presAssocID="{3EE84EAE-2D12-4A16-8BEE-EDD22B9BC810}" presName="parTx" presStyleLbl="revTx" presStyleIdx="1" presStyleCnt="5">
        <dgm:presLayoutVars>
          <dgm:chMax val="0"/>
          <dgm:chPref val="0"/>
        </dgm:presLayoutVars>
      </dgm:prSet>
      <dgm:spPr/>
    </dgm:pt>
    <dgm:pt modelId="{2D2397D1-4E27-4FDA-8C96-7890FF095946}" type="pres">
      <dgm:prSet presAssocID="{D62DA400-C118-4767-A37D-52FF0237DB39}" presName="sibTrans" presStyleCnt="0"/>
      <dgm:spPr/>
    </dgm:pt>
    <dgm:pt modelId="{6F2674AE-28FB-4554-B8F0-5C9741A9D134}" type="pres">
      <dgm:prSet presAssocID="{A725756A-B6D2-42B7-9004-B9727278ADC0}" presName="compNode" presStyleCnt="0"/>
      <dgm:spPr/>
    </dgm:pt>
    <dgm:pt modelId="{D61D62DB-C0A2-42FE-81E0-7D511B5D80CA}" type="pres">
      <dgm:prSet presAssocID="{A725756A-B6D2-42B7-9004-B9727278ADC0}" presName="bgRect" presStyleLbl="bgShp" presStyleIdx="2" presStyleCnt="5"/>
      <dgm:spPr/>
    </dgm:pt>
    <dgm:pt modelId="{34097233-6E61-4A1D-8338-8DF5C9178770}" type="pres">
      <dgm:prSet presAssocID="{A725756A-B6D2-42B7-9004-B9727278AD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94F12582-291B-4EF8-BACE-1F759135E099}" type="pres">
      <dgm:prSet presAssocID="{A725756A-B6D2-42B7-9004-B9727278ADC0}" presName="spaceRect" presStyleCnt="0"/>
      <dgm:spPr/>
    </dgm:pt>
    <dgm:pt modelId="{505B08C6-71BD-45AA-B7AF-4BEFF9F932AC}" type="pres">
      <dgm:prSet presAssocID="{A725756A-B6D2-42B7-9004-B9727278ADC0}" presName="parTx" presStyleLbl="revTx" presStyleIdx="2" presStyleCnt="5">
        <dgm:presLayoutVars>
          <dgm:chMax val="0"/>
          <dgm:chPref val="0"/>
        </dgm:presLayoutVars>
      </dgm:prSet>
      <dgm:spPr/>
    </dgm:pt>
    <dgm:pt modelId="{283B628B-5A0E-4E9D-8278-24F0CFF724E7}" type="pres">
      <dgm:prSet presAssocID="{B8EC8AF3-1506-4933-B36F-239A09E3BC16}" presName="sibTrans" presStyleCnt="0"/>
      <dgm:spPr/>
    </dgm:pt>
    <dgm:pt modelId="{CE8E79C7-5AA2-4078-AA53-ED27C0768E2F}" type="pres">
      <dgm:prSet presAssocID="{B66535CF-0482-46CB-B98D-D62E1B3D011F}" presName="compNode" presStyleCnt="0"/>
      <dgm:spPr/>
    </dgm:pt>
    <dgm:pt modelId="{B0E73F47-23A7-489E-B48F-70B3C7B067B4}" type="pres">
      <dgm:prSet presAssocID="{B66535CF-0482-46CB-B98D-D62E1B3D011F}" presName="bgRect" presStyleLbl="bgShp" presStyleIdx="3" presStyleCnt="5"/>
      <dgm:spPr/>
    </dgm:pt>
    <dgm:pt modelId="{3069DE58-43AD-4466-AEFA-F05766E3E0D1}" type="pres">
      <dgm:prSet presAssocID="{B66535CF-0482-46CB-B98D-D62E1B3D01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54F4262-6EE9-4605-8995-27C2C2C8D0C3}" type="pres">
      <dgm:prSet presAssocID="{B66535CF-0482-46CB-B98D-D62E1B3D011F}" presName="spaceRect" presStyleCnt="0"/>
      <dgm:spPr/>
    </dgm:pt>
    <dgm:pt modelId="{ECCBA38F-22F0-4076-AB9C-25910F3E2EAC}" type="pres">
      <dgm:prSet presAssocID="{B66535CF-0482-46CB-B98D-D62E1B3D011F}" presName="parTx" presStyleLbl="revTx" presStyleIdx="3" presStyleCnt="5">
        <dgm:presLayoutVars>
          <dgm:chMax val="0"/>
          <dgm:chPref val="0"/>
        </dgm:presLayoutVars>
      </dgm:prSet>
      <dgm:spPr/>
    </dgm:pt>
    <dgm:pt modelId="{64F65877-7857-4E1C-AFB7-EBA9AB471DA7}" type="pres">
      <dgm:prSet presAssocID="{F0A8CB97-A76A-4C75-8238-DD089272ABA0}" presName="sibTrans" presStyleCnt="0"/>
      <dgm:spPr/>
    </dgm:pt>
    <dgm:pt modelId="{232A4424-5A2A-4D49-92D9-CD9E3B1717DD}" type="pres">
      <dgm:prSet presAssocID="{CDF79A3C-993C-490C-9DA4-3986E8298DF8}" presName="compNode" presStyleCnt="0"/>
      <dgm:spPr/>
    </dgm:pt>
    <dgm:pt modelId="{60F74BFE-10BF-4B90-B0DB-22438E81F2A4}" type="pres">
      <dgm:prSet presAssocID="{CDF79A3C-993C-490C-9DA4-3986E8298DF8}" presName="bgRect" presStyleLbl="bgShp" presStyleIdx="4" presStyleCnt="5"/>
      <dgm:spPr/>
    </dgm:pt>
    <dgm:pt modelId="{CB1C01BA-B519-4F39-97B1-BAF034CAC5C0}" type="pres">
      <dgm:prSet presAssocID="{CDF79A3C-993C-490C-9DA4-3986E8298D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67382A32-F7CF-487C-B654-4089D3D879E5}" type="pres">
      <dgm:prSet presAssocID="{CDF79A3C-993C-490C-9DA4-3986E8298DF8}" presName="spaceRect" presStyleCnt="0"/>
      <dgm:spPr/>
    </dgm:pt>
    <dgm:pt modelId="{65C291CB-F59F-4543-B9D5-82D8FFCC9DB5}" type="pres">
      <dgm:prSet presAssocID="{CDF79A3C-993C-490C-9DA4-3986E8298DF8}" presName="parTx" presStyleLbl="revTx" presStyleIdx="4" presStyleCnt="5">
        <dgm:presLayoutVars>
          <dgm:chMax val="0"/>
          <dgm:chPref val="0"/>
        </dgm:presLayoutVars>
      </dgm:prSet>
      <dgm:spPr/>
    </dgm:pt>
  </dgm:ptLst>
  <dgm:cxnLst>
    <dgm:cxn modelId="{CB350F17-2DF7-4685-B80A-1FA8D60ED259}" type="presOf" srcId="{B66535CF-0482-46CB-B98D-D62E1B3D011F}" destId="{ECCBA38F-22F0-4076-AB9C-25910F3E2EAC}" srcOrd="0" destOrd="0" presId="urn:microsoft.com/office/officeart/2018/2/layout/IconVerticalSolidList"/>
    <dgm:cxn modelId="{5FD64923-8747-4595-A0D3-817F8CA295E9}" srcId="{293F6AF7-A6C5-4FAA-BC3E-CC81DC42F809}" destId="{A725756A-B6D2-42B7-9004-B9727278ADC0}" srcOrd="2" destOrd="0" parTransId="{1A53E2EB-26F6-4268-9E4B-17FFEE2B3C01}" sibTransId="{B8EC8AF3-1506-4933-B36F-239A09E3BC16}"/>
    <dgm:cxn modelId="{F7FA1326-2C17-484D-9B1A-3900C4143027}" srcId="{293F6AF7-A6C5-4FAA-BC3E-CC81DC42F809}" destId="{3EE84EAE-2D12-4A16-8BEE-EDD22B9BC810}" srcOrd="1" destOrd="0" parTransId="{9CFD9328-C5B8-440C-A9D0-3DD852E28D36}" sibTransId="{D62DA400-C118-4767-A37D-52FF0237DB39}"/>
    <dgm:cxn modelId="{1DD62563-9212-46B3-AC17-F3420AEF2833}" type="presOf" srcId="{3EE84EAE-2D12-4A16-8BEE-EDD22B9BC810}" destId="{B600F1BE-8662-4745-8663-E1C28E0E0AFA}" srcOrd="0" destOrd="0" presId="urn:microsoft.com/office/officeart/2018/2/layout/IconVerticalSolidList"/>
    <dgm:cxn modelId="{2AC60669-8D68-4554-8391-9871887948EC}" type="presOf" srcId="{CDF79A3C-993C-490C-9DA4-3986E8298DF8}" destId="{65C291CB-F59F-4543-B9D5-82D8FFCC9DB5}" srcOrd="0" destOrd="0" presId="urn:microsoft.com/office/officeart/2018/2/layout/IconVerticalSolidList"/>
    <dgm:cxn modelId="{E708C96D-0631-4CAF-991C-D96CCD536AC4}" type="presOf" srcId="{A725756A-B6D2-42B7-9004-B9727278ADC0}" destId="{505B08C6-71BD-45AA-B7AF-4BEFF9F932AC}" srcOrd="0" destOrd="0" presId="urn:microsoft.com/office/officeart/2018/2/layout/IconVerticalSolidList"/>
    <dgm:cxn modelId="{C7974C9F-2843-412D-A292-E8510DFC3B65}" type="presOf" srcId="{4DC8B8B7-D105-4083-94AD-9BFD3F6C5ED0}" destId="{29480EFB-3C14-4B7F-A50B-CA6DE8C5B70C}" srcOrd="0" destOrd="0" presId="urn:microsoft.com/office/officeart/2018/2/layout/IconVerticalSolidList"/>
    <dgm:cxn modelId="{2FBB76A7-356E-434F-AB6D-7C6D653941D5}" type="presOf" srcId="{293F6AF7-A6C5-4FAA-BC3E-CC81DC42F809}" destId="{9585C8B1-4D5C-4E2C-9C99-DD5EF4B8285D}" srcOrd="0" destOrd="0" presId="urn:microsoft.com/office/officeart/2018/2/layout/IconVerticalSolidList"/>
    <dgm:cxn modelId="{69B686B9-34CD-4C3A-90AE-9041D21DD529}" srcId="{293F6AF7-A6C5-4FAA-BC3E-CC81DC42F809}" destId="{CDF79A3C-993C-490C-9DA4-3986E8298DF8}" srcOrd="4" destOrd="0" parTransId="{DD71B844-23F4-412C-A117-70C687389028}" sibTransId="{B7A5F657-75F8-48CF-BA5A-C241915FBBA0}"/>
    <dgm:cxn modelId="{6A5714EF-1EC7-4F46-A5A1-859F52848824}" srcId="{293F6AF7-A6C5-4FAA-BC3E-CC81DC42F809}" destId="{B66535CF-0482-46CB-B98D-D62E1B3D011F}" srcOrd="3" destOrd="0" parTransId="{D88DCC77-FA1A-4CE7-86D0-8414FF6EEF64}" sibTransId="{F0A8CB97-A76A-4C75-8238-DD089272ABA0}"/>
    <dgm:cxn modelId="{D68693FD-8F5D-4DDC-AEB2-5DB104DA4E20}" srcId="{293F6AF7-A6C5-4FAA-BC3E-CC81DC42F809}" destId="{4DC8B8B7-D105-4083-94AD-9BFD3F6C5ED0}" srcOrd="0" destOrd="0" parTransId="{80720C0E-1F31-4489-ABD4-4474B728EBF0}" sibTransId="{C4EB4E76-4F34-4262-A0D6-389437AFF55C}"/>
    <dgm:cxn modelId="{7CB06D05-6137-4F1B-B04A-5E750DB34FCA}" type="presParOf" srcId="{9585C8B1-4D5C-4E2C-9C99-DD5EF4B8285D}" destId="{6B08F317-B3FA-4429-819B-D6353F748A66}" srcOrd="0" destOrd="0" presId="urn:microsoft.com/office/officeart/2018/2/layout/IconVerticalSolidList"/>
    <dgm:cxn modelId="{308B1028-83AA-440A-BA04-5B156CA6E909}" type="presParOf" srcId="{6B08F317-B3FA-4429-819B-D6353F748A66}" destId="{BB2179F9-F473-4240-AC5F-0AF8DD19C8FC}" srcOrd="0" destOrd="0" presId="urn:microsoft.com/office/officeart/2018/2/layout/IconVerticalSolidList"/>
    <dgm:cxn modelId="{8C91797B-806A-4F34-8D1A-1A9203F6D200}" type="presParOf" srcId="{6B08F317-B3FA-4429-819B-D6353F748A66}" destId="{B846C72E-91C6-436E-B1D1-B2438934765F}" srcOrd="1" destOrd="0" presId="urn:microsoft.com/office/officeart/2018/2/layout/IconVerticalSolidList"/>
    <dgm:cxn modelId="{AC5F00E2-9F9E-456E-ACC0-840A603198F1}" type="presParOf" srcId="{6B08F317-B3FA-4429-819B-D6353F748A66}" destId="{4444A47F-8333-4576-8681-D2949FC1567B}" srcOrd="2" destOrd="0" presId="urn:microsoft.com/office/officeart/2018/2/layout/IconVerticalSolidList"/>
    <dgm:cxn modelId="{DEFB87EA-8A9B-421D-BA75-C08D9D095EDA}" type="presParOf" srcId="{6B08F317-B3FA-4429-819B-D6353F748A66}" destId="{29480EFB-3C14-4B7F-A50B-CA6DE8C5B70C}" srcOrd="3" destOrd="0" presId="urn:microsoft.com/office/officeart/2018/2/layout/IconVerticalSolidList"/>
    <dgm:cxn modelId="{48285741-F0FA-445F-AE87-6B09B1CC157B}" type="presParOf" srcId="{9585C8B1-4D5C-4E2C-9C99-DD5EF4B8285D}" destId="{B146D3CC-D3F5-46EA-8506-6E2FB785DE3E}" srcOrd="1" destOrd="0" presId="urn:microsoft.com/office/officeart/2018/2/layout/IconVerticalSolidList"/>
    <dgm:cxn modelId="{FC7B431F-40F9-44F9-8D48-6368637D41DF}" type="presParOf" srcId="{9585C8B1-4D5C-4E2C-9C99-DD5EF4B8285D}" destId="{9BADD292-1636-427A-ADAD-0955030A86BC}" srcOrd="2" destOrd="0" presId="urn:microsoft.com/office/officeart/2018/2/layout/IconVerticalSolidList"/>
    <dgm:cxn modelId="{B1097121-BC4C-40E5-9339-98E59BFB111F}" type="presParOf" srcId="{9BADD292-1636-427A-ADAD-0955030A86BC}" destId="{102C809C-C233-4905-82A8-4055D4157AFC}" srcOrd="0" destOrd="0" presId="urn:microsoft.com/office/officeart/2018/2/layout/IconVerticalSolidList"/>
    <dgm:cxn modelId="{8D49B94F-7774-47EF-A704-5B8B2480E421}" type="presParOf" srcId="{9BADD292-1636-427A-ADAD-0955030A86BC}" destId="{EA1299E2-5D7C-44AA-959E-FF9EE620E7C6}" srcOrd="1" destOrd="0" presId="urn:microsoft.com/office/officeart/2018/2/layout/IconVerticalSolidList"/>
    <dgm:cxn modelId="{7CE96CF4-6AE3-4DBC-B6DA-8C2B8AD880E4}" type="presParOf" srcId="{9BADD292-1636-427A-ADAD-0955030A86BC}" destId="{5248226F-1988-4C1F-829F-100BBC961047}" srcOrd="2" destOrd="0" presId="urn:microsoft.com/office/officeart/2018/2/layout/IconVerticalSolidList"/>
    <dgm:cxn modelId="{DECB163C-E964-4810-AEC6-4C39A0E48611}" type="presParOf" srcId="{9BADD292-1636-427A-ADAD-0955030A86BC}" destId="{B600F1BE-8662-4745-8663-E1C28E0E0AFA}" srcOrd="3" destOrd="0" presId="urn:microsoft.com/office/officeart/2018/2/layout/IconVerticalSolidList"/>
    <dgm:cxn modelId="{10422648-C0F9-40B9-AED5-CBD4480AD987}" type="presParOf" srcId="{9585C8B1-4D5C-4E2C-9C99-DD5EF4B8285D}" destId="{2D2397D1-4E27-4FDA-8C96-7890FF095946}" srcOrd="3" destOrd="0" presId="urn:microsoft.com/office/officeart/2018/2/layout/IconVerticalSolidList"/>
    <dgm:cxn modelId="{F44FB0AC-A3E2-46BA-8A7D-DF2C545893A7}" type="presParOf" srcId="{9585C8B1-4D5C-4E2C-9C99-DD5EF4B8285D}" destId="{6F2674AE-28FB-4554-B8F0-5C9741A9D134}" srcOrd="4" destOrd="0" presId="urn:microsoft.com/office/officeart/2018/2/layout/IconVerticalSolidList"/>
    <dgm:cxn modelId="{B0129DAD-F26C-4FAA-83B4-6B9EED2CC157}" type="presParOf" srcId="{6F2674AE-28FB-4554-B8F0-5C9741A9D134}" destId="{D61D62DB-C0A2-42FE-81E0-7D511B5D80CA}" srcOrd="0" destOrd="0" presId="urn:microsoft.com/office/officeart/2018/2/layout/IconVerticalSolidList"/>
    <dgm:cxn modelId="{880B5142-E40A-475F-8081-ADC7E555CB66}" type="presParOf" srcId="{6F2674AE-28FB-4554-B8F0-5C9741A9D134}" destId="{34097233-6E61-4A1D-8338-8DF5C9178770}" srcOrd="1" destOrd="0" presId="urn:microsoft.com/office/officeart/2018/2/layout/IconVerticalSolidList"/>
    <dgm:cxn modelId="{A54C88CC-2E71-4FEF-A024-0D4999F5459A}" type="presParOf" srcId="{6F2674AE-28FB-4554-B8F0-5C9741A9D134}" destId="{94F12582-291B-4EF8-BACE-1F759135E099}" srcOrd="2" destOrd="0" presId="urn:microsoft.com/office/officeart/2018/2/layout/IconVerticalSolidList"/>
    <dgm:cxn modelId="{FF65C16D-39CF-447C-996D-EDE23A30CCA6}" type="presParOf" srcId="{6F2674AE-28FB-4554-B8F0-5C9741A9D134}" destId="{505B08C6-71BD-45AA-B7AF-4BEFF9F932AC}" srcOrd="3" destOrd="0" presId="urn:microsoft.com/office/officeart/2018/2/layout/IconVerticalSolidList"/>
    <dgm:cxn modelId="{E8D751D8-B564-44EA-A096-28BEC7C11553}" type="presParOf" srcId="{9585C8B1-4D5C-4E2C-9C99-DD5EF4B8285D}" destId="{283B628B-5A0E-4E9D-8278-24F0CFF724E7}" srcOrd="5" destOrd="0" presId="urn:microsoft.com/office/officeart/2018/2/layout/IconVerticalSolidList"/>
    <dgm:cxn modelId="{38DEB01F-DA3F-4B9F-AB35-84051E94131E}" type="presParOf" srcId="{9585C8B1-4D5C-4E2C-9C99-DD5EF4B8285D}" destId="{CE8E79C7-5AA2-4078-AA53-ED27C0768E2F}" srcOrd="6" destOrd="0" presId="urn:microsoft.com/office/officeart/2018/2/layout/IconVerticalSolidList"/>
    <dgm:cxn modelId="{E3CBF90B-8E32-4EB1-A7A9-AFE97202A147}" type="presParOf" srcId="{CE8E79C7-5AA2-4078-AA53-ED27C0768E2F}" destId="{B0E73F47-23A7-489E-B48F-70B3C7B067B4}" srcOrd="0" destOrd="0" presId="urn:microsoft.com/office/officeart/2018/2/layout/IconVerticalSolidList"/>
    <dgm:cxn modelId="{A431367F-F60E-4F57-8940-783FB8C16BF4}" type="presParOf" srcId="{CE8E79C7-5AA2-4078-AA53-ED27C0768E2F}" destId="{3069DE58-43AD-4466-AEFA-F05766E3E0D1}" srcOrd="1" destOrd="0" presId="urn:microsoft.com/office/officeart/2018/2/layout/IconVerticalSolidList"/>
    <dgm:cxn modelId="{2D32AC63-A49F-4836-878B-4161EDDB0E6E}" type="presParOf" srcId="{CE8E79C7-5AA2-4078-AA53-ED27C0768E2F}" destId="{554F4262-6EE9-4605-8995-27C2C2C8D0C3}" srcOrd="2" destOrd="0" presId="urn:microsoft.com/office/officeart/2018/2/layout/IconVerticalSolidList"/>
    <dgm:cxn modelId="{0A78AAB7-E843-4B57-88CD-EE4658F60BAF}" type="presParOf" srcId="{CE8E79C7-5AA2-4078-AA53-ED27C0768E2F}" destId="{ECCBA38F-22F0-4076-AB9C-25910F3E2EAC}" srcOrd="3" destOrd="0" presId="urn:microsoft.com/office/officeart/2018/2/layout/IconVerticalSolidList"/>
    <dgm:cxn modelId="{9097A05C-06EA-4F35-B743-92194AFEE97B}" type="presParOf" srcId="{9585C8B1-4D5C-4E2C-9C99-DD5EF4B8285D}" destId="{64F65877-7857-4E1C-AFB7-EBA9AB471DA7}" srcOrd="7" destOrd="0" presId="urn:microsoft.com/office/officeart/2018/2/layout/IconVerticalSolidList"/>
    <dgm:cxn modelId="{812AEA59-42FE-48D8-B61F-E213915F5365}" type="presParOf" srcId="{9585C8B1-4D5C-4E2C-9C99-DD5EF4B8285D}" destId="{232A4424-5A2A-4D49-92D9-CD9E3B1717DD}" srcOrd="8" destOrd="0" presId="urn:microsoft.com/office/officeart/2018/2/layout/IconVerticalSolidList"/>
    <dgm:cxn modelId="{665E51A7-8B8A-4314-8373-BDC8F82D40E9}" type="presParOf" srcId="{232A4424-5A2A-4D49-92D9-CD9E3B1717DD}" destId="{60F74BFE-10BF-4B90-B0DB-22438E81F2A4}" srcOrd="0" destOrd="0" presId="urn:microsoft.com/office/officeart/2018/2/layout/IconVerticalSolidList"/>
    <dgm:cxn modelId="{295D1032-7447-46F1-98F5-2612255536A5}" type="presParOf" srcId="{232A4424-5A2A-4D49-92D9-CD9E3B1717DD}" destId="{CB1C01BA-B519-4F39-97B1-BAF034CAC5C0}" srcOrd="1" destOrd="0" presId="urn:microsoft.com/office/officeart/2018/2/layout/IconVerticalSolidList"/>
    <dgm:cxn modelId="{747E0979-B469-4CDB-95FF-51FF71CDAC48}" type="presParOf" srcId="{232A4424-5A2A-4D49-92D9-CD9E3B1717DD}" destId="{67382A32-F7CF-487C-B654-4089D3D879E5}" srcOrd="2" destOrd="0" presId="urn:microsoft.com/office/officeart/2018/2/layout/IconVerticalSolidList"/>
    <dgm:cxn modelId="{34239A06-7CE0-4897-A1B5-F09E0F33DD16}" type="presParOf" srcId="{232A4424-5A2A-4D49-92D9-CD9E3B1717DD}" destId="{65C291CB-F59F-4543-B9D5-82D8FFCC9D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61820A-FE9C-4D89-A3C5-33E075BFB56C}"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B0E7EB82-C90B-4096-AB3A-5B410EBB24DD}">
      <dgm:prSet/>
      <dgm:spPr/>
      <dgm:t>
        <a:bodyPr/>
        <a:lstStyle/>
        <a:p>
          <a:r>
            <a:rPr lang="en-US"/>
            <a:t>data gathering</a:t>
          </a:r>
          <a:endParaRPr lang="en-US" dirty="0"/>
        </a:p>
      </dgm:t>
    </dgm:pt>
    <dgm:pt modelId="{88210FED-047C-46FD-BA30-E4E13CF8B06D}" type="parTrans" cxnId="{295469C1-028A-46E8-B851-2753356B1F4A}">
      <dgm:prSet/>
      <dgm:spPr/>
      <dgm:t>
        <a:bodyPr/>
        <a:lstStyle/>
        <a:p>
          <a:endParaRPr lang="en-US"/>
        </a:p>
      </dgm:t>
    </dgm:pt>
    <dgm:pt modelId="{33D38958-8501-47AA-BBFB-FFA8E0CB98D5}" type="sibTrans" cxnId="{295469C1-028A-46E8-B851-2753356B1F4A}">
      <dgm:prSet/>
      <dgm:spPr/>
      <dgm:t>
        <a:bodyPr/>
        <a:lstStyle/>
        <a:p>
          <a:endParaRPr lang="en-US"/>
        </a:p>
      </dgm:t>
    </dgm:pt>
    <dgm:pt modelId="{5FDAFF45-6F6E-448C-8A53-D39BF7A7E89A}">
      <dgm:prSet/>
      <dgm:spPr/>
      <dgm:t>
        <a:bodyPr/>
        <a:lstStyle/>
        <a:p>
          <a:r>
            <a:rPr lang="en-US"/>
            <a:t>cleaning data</a:t>
          </a:r>
        </a:p>
      </dgm:t>
    </dgm:pt>
    <dgm:pt modelId="{A6833FCF-1938-4951-8C00-0443A1CA38A9}" type="parTrans" cxnId="{C072C7AF-2D69-4E9E-BDCB-D766B2B65AAE}">
      <dgm:prSet/>
      <dgm:spPr/>
      <dgm:t>
        <a:bodyPr/>
        <a:lstStyle/>
        <a:p>
          <a:endParaRPr lang="en-US"/>
        </a:p>
      </dgm:t>
    </dgm:pt>
    <dgm:pt modelId="{A0CDD238-91D3-49AA-A467-AAC2A94E55CC}" type="sibTrans" cxnId="{C072C7AF-2D69-4E9E-BDCB-D766B2B65AAE}">
      <dgm:prSet/>
      <dgm:spPr/>
      <dgm:t>
        <a:bodyPr/>
        <a:lstStyle/>
        <a:p>
          <a:endParaRPr lang="en-US"/>
        </a:p>
      </dgm:t>
    </dgm:pt>
    <dgm:pt modelId="{17E1D512-42B0-4709-9B19-CD674443948C}">
      <dgm:prSet/>
      <dgm:spPr/>
      <dgm:t>
        <a:bodyPr/>
        <a:lstStyle/>
        <a:p>
          <a:r>
            <a:rPr lang="en-US"/>
            <a:t>data analysis</a:t>
          </a:r>
        </a:p>
      </dgm:t>
    </dgm:pt>
    <dgm:pt modelId="{C1535438-9379-468F-8802-176F41B3FE9B}" type="parTrans" cxnId="{83C34B4B-6F3C-4018-9E1B-B86FF527EB17}">
      <dgm:prSet/>
      <dgm:spPr/>
      <dgm:t>
        <a:bodyPr/>
        <a:lstStyle/>
        <a:p>
          <a:endParaRPr lang="en-US"/>
        </a:p>
      </dgm:t>
    </dgm:pt>
    <dgm:pt modelId="{7E1873FA-9C66-4B6E-8E52-29B8F785D535}" type="sibTrans" cxnId="{83C34B4B-6F3C-4018-9E1B-B86FF527EB17}">
      <dgm:prSet/>
      <dgm:spPr/>
      <dgm:t>
        <a:bodyPr/>
        <a:lstStyle/>
        <a:p>
          <a:endParaRPr lang="en-US"/>
        </a:p>
      </dgm:t>
    </dgm:pt>
    <dgm:pt modelId="{339B93E8-A645-4BD4-B0E3-5728F0E4E31C}">
      <dgm:prSet/>
      <dgm:spPr/>
      <dgm:t>
        <a:bodyPr/>
        <a:lstStyle/>
        <a:p>
          <a:r>
            <a:rPr lang="en-US"/>
            <a:t>data visualization</a:t>
          </a:r>
        </a:p>
      </dgm:t>
    </dgm:pt>
    <dgm:pt modelId="{B98FCCEA-692D-4D9D-8891-0E02F4B825C8}" type="parTrans" cxnId="{1A001DE1-2EFF-49BD-BD8E-3A71A75F099F}">
      <dgm:prSet/>
      <dgm:spPr/>
      <dgm:t>
        <a:bodyPr/>
        <a:lstStyle/>
        <a:p>
          <a:endParaRPr lang="en-US"/>
        </a:p>
      </dgm:t>
    </dgm:pt>
    <dgm:pt modelId="{CFC2F508-0D61-4EC6-B9EE-4E0522988CC0}" type="sibTrans" cxnId="{1A001DE1-2EFF-49BD-BD8E-3A71A75F099F}">
      <dgm:prSet/>
      <dgm:spPr/>
      <dgm:t>
        <a:bodyPr/>
        <a:lstStyle/>
        <a:p>
          <a:endParaRPr lang="en-US"/>
        </a:p>
      </dgm:t>
    </dgm:pt>
    <dgm:pt modelId="{C34486C6-9BBA-9947-B5D3-849B76031937}" type="pres">
      <dgm:prSet presAssocID="{7A61820A-FE9C-4D89-A3C5-33E075BFB56C}" presName="compositeShape" presStyleCnt="0">
        <dgm:presLayoutVars>
          <dgm:chMax val="7"/>
          <dgm:dir/>
          <dgm:resizeHandles val="exact"/>
        </dgm:presLayoutVars>
      </dgm:prSet>
      <dgm:spPr/>
    </dgm:pt>
    <dgm:pt modelId="{EB2B33ED-D20D-AA4D-8118-F86D42B6F755}" type="pres">
      <dgm:prSet presAssocID="{7A61820A-FE9C-4D89-A3C5-33E075BFB56C}" presName="wedge1" presStyleLbl="node1" presStyleIdx="0" presStyleCnt="4"/>
      <dgm:spPr/>
    </dgm:pt>
    <dgm:pt modelId="{12C96CB0-4D3F-8441-9F6F-F21ABBBF9626}" type="pres">
      <dgm:prSet presAssocID="{7A61820A-FE9C-4D89-A3C5-33E075BFB56C}" presName="dummy1a" presStyleCnt="0"/>
      <dgm:spPr/>
    </dgm:pt>
    <dgm:pt modelId="{A8D7F31D-12E4-114F-AD7D-A4F1CBDA20E9}" type="pres">
      <dgm:prSet presAssocID="{7A61820A-FE9C-4D89-A3C5-33E075BFB56C}" presName="dummy1b" presStyleCnt="0"/>
      <dgm:spPr/>
    </dgm:pt>
    <dgm:pt modelId="{1C08B096-12C4-C44A-9152-FF4DB07E7FF7}" type="pres">
      <dgm:prSet presAssocID="{7A61820A-FE9C-4D89-A3C5-33E075BFB56C}" presName="wedge1Tx" presStyleLbl="node1" presStyleIdx="0" presStyleCnt="4">
        <dgm:presLayoutVars>
          <dgm:chMax val="0"/>
          <dgm:chPref val="0"/>
          <dgm:bulletEnabled val="1"/>
        </dgm:presLayoutVars>
      </dgm:prSet>
      <dgm:spPr/>
    </dgm:pt>
    <dgm:pt modelId="{6E059E88-3BC7-394C-9C22-FEB4F68011B4}" type="pres">
      <dgm:prSet presAssocID="{7A61820A-FE9C-4D89-A3C5-33E075BFB56C}" presName="wedge2" presStyleLbl="node1" presStyleIdx="1" presStyleCnt="4"/>
      <dgm:spPr/>
    </dgm:pt>
    <dgm:pt modelId="{144EEE9E-1370-9F4A-A992-5AE01263F293}" type="pres">
      <dgm:prSet presAssocID="{7A61820A-FE9C-4D89-A3C5-33E075BFB56C}" presName="dummy2a" presStyleCnt="0"/>
      <dgm:spPr/>
    </dgm:pt>
    <dgm:pt modelId="{142920D6-CCCE-1E49-9ED9-9864DBB3FE16}" type="pres">
      <dgm:prSet presAssocID="{7A61820A-FE9C-4D89-A3C5-33E075BFB56C}" presName="dummy2b" presStyleCnt="0"/>
      <dgm:spPr/>
    </dgm:pt>
    <dgm:pt modelId="{85C91133-A64F-AC4C-B2CC-88D03F3B3F4C}" type="pres">
      <dgm:prSet presAssocID="{7A61820A-FE9C-4D89-A3C5-33E075BFB56C}" presName="wedge2Tx" presStyleLbl="node1" presStyleIdx="1" presStyleCnt="4">
        <dgm:presLayoutVars>
          <dgm:chMax val="0"/>
          <dgm:chPref val="0"/>
          <dgm:bulletEnabled val="1"/>
        </dgm:presLayoutVars>
      </dgm:prSet>
      <dgm:spPr/>
    </dgm:pt>
    <dgm:pt modelId="{ADA96E35-A1FA-3247-B192-2A023D613E7A}" type="pres">
      <dgm:prSet presAssocID="{7A61820A-FE9C-4D89-A3C5-33E075BFB56C}" presName="wedge3" presStyleLbl="node1" presStyleIdx="2" presStyleCnt="4"/>
      <dgm:spPr/>
    </dgm:pt>
    <dgm:pt modelId="{B635F5F1-5423-5E47-A2F5-9F07C27FEEB7}" type="pres">
      <dgm:prSet presAssocID="{7A61820A-FE9C-4D89-A3C5-33E075BFB56C}" presName="dummy3a" presStyleCnt="0"/>
      <dgm:spPr/>
    </dgm:pt>
    <dgm:pt modelId="{21D296D6-ACFE-E64B-9271-E2F6565C6623}" type="pres">
      <dgm:prSet presAssocID="{7A61820A-FE9C-4D89-A3C5-33E075BFB56C}" presName="dummy3b" presStyleCnt="0"/>
      <dgm:spPr/>
    </dgm:pt>
    <dgm:pt modelId="{542B2ABD-6EE0-0945-ACDB-BB43A281B7CA}" type="pres">
      <dgm:prSet presAssocID="{7A61820A-FE9C-4D89-A3C5-33E075BFB56C}" presName="wedge3Tx" presStyleLbl="node1" presStyleIdx="2" presStyleCnt="4">
        <dgm:presLayoutVars>
          <dgm:chMax val="0"/>
          <dgm:chPref val="0"/>
          <dgm:bulletEnabled val="1"/>
        </dgm:presLayoutVars>
      </dgm:prSet>
      <dgm:spPr/>
    </dgm:pt>
    <dgm:pt modelId="{F81349B6-FA18-1346-9082-A33B2B639694}" type="pres">
      <dgm:prSet presAssocID="{7A61820A-FE9C-4D89-A3C5-33E075BFB56C}" presName="wedge4" presStyleLbl="node1" presStyleIdx="3" presStyleCnt="4"/>
      <dgm:spPr/>
    </dgm:pt>
    <dgm:pt modelId="{2A4EB7F5-68F0-4042-B549-43494EA6C106}" type="pres">
      <dgm:prSet presAssocID="{7A61820A-FE9C-4D89-A3C5-33E075BFB56C}" presName="dummy4a" presStyleCnt="0"/>
      <dgm:spPr/>
    </dgm:pt>
    <dgm:pt modelId="{328E2113-9B3B-C845-BD42-FF5E772C01DD}" type="pres">
      <dgm:prSet presAssocID="{7A61820A-FE9C-4D89-A3C5-33E075BFB56C}" presName="dummy4b" presStyleCnt="0"/>
      <dgm:spPr/>
    </dgm:pt>
    <dgm:pt modelId="{77C55E8B-7F47-F045-A3EF-CBC9C49A3AEA}" type="pres">
      <dgm:prSet presAssocID="{7A61820A-FE9C-4D89-A3C5-33E075BFB56C}" presName="wedge4Tx" presStyleLbl="node1" presStyleIdx="3" presStyleCnt="4">
        <dgm:presLayoutVars>
          <dgm:chMax val="0"/>
          <dgm:chPref val="0"/>
          <dgm:bulletEnabled val="1"/>
        </dgm:presLayoutVars>
      </dgm:prSet>
      <dgm:spPr/>
    </dgm:pt>
    <dgm:pt modelId="{25482D9A-342C-D94C-AD44-84B556EA83C4}" type="pres">
      <dgm:prSet presAssocID="{33D38958-8501-47AA-BBFB-FFA8E0CB98D5}" presName="arrowWedge1" presStyleLbl="fgSibTrans2D1" presStyleIdx="0" presStyleCnt="4"/>
      <dgm:spPr/>
    </dgm:pt>
    <dgm:pt modelId="{CE4784A8-8F01-4847-AF5C-A91E06C6DE4C}" type="pres">
      <dgm:prSet presAssocID="{A0CDD238-91D3-49AA-A467-AAC2A94E55CC}" presName="arrowWedge2" presStyleLbl="fgSibTrans2D1" presStyleIdx="1" presStyleCnt="4"/>
      <dgm:spPr/>
    </dgm:pt>
    <dgm:pt modelId="{2A1B924F-4F10-EE42-A760-3D76442223F3}" type="pres">
      <dgm:prSet presAssocID="{7E1873FA-9C66-4B6E-8E52-29B8F785D535}" presName="arrowWedge3" presStyleLbl="fgSibTrans2D1" presStyleIdx="2" presStyleCnt="4"/>
      <dgm:spPr/>
    </dgm:pt>
    <dgm:pt modelId="{B1E310EB-530C-B648-A70B-62AC1AAAE376}" type="pres">
      <dgm:prSet presAssocID="{CFC2F508-0D61-4EC6-B9EE-4E0522988CC0}" presName="arrowWedge4" presStyleLbl="fgSibTrans2D1" presStyleIdx="3" presStyleCnt="4"/>
      <dgm:spPr/>
    </dgm:pt>
  </dgm:ptLst>
  <dgm:cxnLst>
    <dgm:cxn modelId="{920EAE07-4067-AA4B-AE9F-973D06C12B7E}" type="presOf" srcId="{17E1D512-42B0-4709-9B19-CD674443948C}" destId="{ADA96E35-A1FA-3247-B192-2A023D613E7A}" srcOrd="0" destOrd="0" presId="urn:microsoft.com/office/officeart/2005/8/layout/cycle8"/>
    <dgm:cxn modelId="{0745D326-564D-064C-8E1A-04364C679FF6}" type="presOf" srcId="{17E1D512-42B0-4709-9B19-CD674443948C}" destId="{542B2ABD-6EE0-0945-ACDB-BB43A281B7CA}" srcOrd="1" destOrd="0" presId="urn:microsoft.com/office/officeart/2005/8/layout/cycle8"/>
    <dgm:cxn modelId="{1644D942-51CA-734C-B9BB-7CDF9C02CAD0}" type="presOf" srcId="{5FDAFF45-6F6E-448C-8A53-D39BF7A7E89A}" destId="{6E059E88-3BC7-394C-9C22-FEB4F68011B4}" srcOrd="0" destOrd="0" presId="urn:microsoft.com/office/officeart/2005/8/layout/cycle8"/>
    <dgm:cxn modelId="{83C34B4B-6F3C-4018-9E1B-B86FF527EB17}" srcId="{7A61820A-FE9C-4D89-A3C5-33E075BFB56C}" destId="{17E1D512-42B0-4709-9B19-CD674443948C}" srcOrd="2" destOrd="0" parTransId="{C1535438-9379-468F-8802-176F41B3FE9B}" sibTransId="{7E1873FA-9C66-4B6E-8E52-29B8F785D535}"/>
    <dgm:cxn modelId="{CB0CA85B-F1CE-7841-B2D2-60C33099CFF1}" type="presOf" srcId="{5FDAFF45-6F6E-448C-8A53-D39BF7A7E89A}" destId="{85C91133-A64F-AC4C-B2CC-88D03F3B3F4C}" srcOrd="1" destOrd="0" presId="urn:microsoft.com/office/officeart/2005/8/layout/cycle8"/>
    <dgm:cxn modelId="{ED41E766-1BDA-D449-B7A0-8A8E6352AB5E}" type="presOf" srcId="{7A61820A-FE9C-4D89-A3C5-33E075BFB56C}" destId="{C34486C6-9BBA-9947-B5D3-849B76031937}" srcOrd="0" destOrd="0" presId="urn:microsoft.com/office/officeart/2005/8/layout/cycle8"/>
    <dgm:cxn modelId="{78296F95-0CB6-144F-82B9-9BC012E33AA8}" type="presOf" srcId="{339B93E8-A645-4BD4-B0E3-5728F0E4E31C}" destId="{77C55E8B-7F47-F045-A3EF-CBC9C49A3AEA}" srcOrd="1" destOrd="0" presId="urn:microsoft.com/office/officeart/2005/8/layout/cycle8"/>
    <dgm:cxn modelId="{C072C7AF-2D69-4E9E-BDCB-D766B2B65AAE}" srcId="{7A61820A-FE9C-4D89-A3C5-33E075BFB56C}" destId="{5FDAFF45-6F6E-448C-8A53-D39BF7A7E89A}" srcOrd="1" destOrd="0" parTransId="{A6833FCF-1938-4951-8C00-0443A1CA38A9}" sibTransId="{A0CDD238-91D3-49AA-A467-AAC2A94E55CC}"/>
    <dgm:cxn modelId="{083EEFBC-CA2A-5644-BCB8-B9627DA24410}" type="presOf" srcId="{B0E7EB82-C90B-4096-AB3A-5B410EBB24DD}" destId="{EB2B33ED-D20D-AA4D-8118-F86D42B6F755}" srcOrd="0" destOrd="0" presId="urn:microsoft.com/office/officeart/2005/8/layout/cycle8"/>
    <dgm:cxn modelId="{54B18BBD-CC83-494C-A7EC-C5AB4C58057B}" type="presOf" srcId="{B0E7EB82-C90B-4096-AB3A-5B410EBB24DD}" destId="{1C08B096-12C4-C44A-9152-FF4DB07E7FF7}" srcOrd="1" destOrd="0" presId="urn:microsoft.com/office/officeart/2005/8/layout/cycle8"/>
    <dgm:cxn modelId="{295469C1-028A-46E8-B851-2753356B1F4A}" srcId="{7A61820A-FE9C-4D89-A3C5-33E075BFB56C}" destId="{B0E7EB82-C90B-4096-AB3A-5B410EBB24DD}" srcOrd="0" destOrd="0" parTransId="{88210FED-047C-46FD-BA30-E4E13CF8B06D}" sibTransId="{33D38958-8501-47AA-BBFB-FFA8E0CB98D5}"/>
    <dgm:cxn modelId="{1A001DE1-2EFF-49BD-BD8E-3A71A75F099F}" srcId="{7A61820A-FE9C-4D89-A3C5-33E075BFB56C}" destId="{339B93E8-A645-4BD4-B0E3-5728F0E4E31C}" srcOrd="3" destOrd="0" parTransId="{B98FCCEA-692D-4D9D-8891-0E02F4B825C8}" sibTransId="{CFC2F508-0D61-4EC6-B9EE-4E0522988CC0}"/>
    <dgm:cxn modelId="{EB9BD6ED-2C1B-D746-BF7E-1AD5C4BAB2D3}" type="presOf" srcId="{339B93E8-A645-4BD4-B0E3-5728F0E4E31C}" destId="{F81349B6-FA18-1346-9082-A33B2B639694}" srcOrd="0" destOrd="0" presId="urn:microsoft.com/office/officeart/2005/8/layout/cycle8"/>
    <dgm:cxn modelId="{00C9A09F-F70D-524D-A52F-F1FDB11C68BF}" type="presParOf" srcId="{C34486C6-9BBA-9947-B5D3-849B76031937}" destId="{EB2B33ED-D20D-AA4D-8118-F86D42B6F755}" srcOrd="0" destOrd="0" presId="urn:microsoft.com/office/officeart/2005/8/layout/cycle8"/>
    <dgm:cxn modelId="{4D3B57E8-FF3D-2E4C-AED7-074F3F5F2291}" type="presParOf" srcId="{C34486C6-9BBA-9947-B5D3-849B76031937}" destId="{12C96CB0-4D3F-8441-9F6F-F21ABBBF9626}" srcOrd="1" destOrd="0" presId="urn:microsoft.com/office/officeart/2005/8/layout/cycle8"/>
    <dgm:cxn modelId="{7A1EF7A6-039B-BF41-96DB-31CD68497A47}" type="presParOf" srcId="{C34486C6-9BBA-9947-B5D3-849B76031937}" destId="{A8D7F31D-12E4-114F-AD7D-A4F1CBDA20E9}" srcOrd="2" destOrd="0" presId="urn:microsoft.com/office/officeart/2005/8/layout/cycle8"/>
    <dgm:cxn modelId="{1A0F6503-AC10-B74D-AEB3-174819644706}" type="presParOf" srcId="{C34486C6-9BBA-9947-B5D3-849B76031937}" destId="{1C08B096-12C4-C44A-9152-FF4DB07E7FF7}" srcOrd="3" destOrd="0" presId="urn:microsoft.com/office/officeart/2005/8/layout/cycle8"/>
    <dgm:cxn modelId="{369F4AB4-6FBF-7144-9414-901FC234A457}" type="presParOf" srcId="{C34486C6-9BBA-9947-B5D3-849B76031937}" destId="{6E059E88-3BC7-394C-9C22-FEB4F68011B4}" srcOrd="4" destOrd="0" presId="urn:microsoft.com/office/officeart/2005/8/layout/cycle8"/>
    <dgm:cxn modelId="{260B726D-6D8F-FF44-BC31-3028CB18E1CB}" type="presParOf" srcId="{C34486C6-9BBA-9947-B5D3-849B76031937}" destId="{144EEE9E-1370-9F4A-A992-5AE01263F293}" srcOrd="5" destOrd="0" presId="urn:microsoft.com/office/officeart/2005/8/layout/cycle8"/>
    <dgm:cxn modelId="{025209F5-F89D-DE41-AC68-9020DC2972A5}" type="presParOf" srcId="{C34486C6-9BBA-9947-B5D3-849B76031937}" destId="{142920D6-CCCE-1E49-9ED9-9864DBB3FE16}" srcOrd="6" destOrd="0" presId="urn:microsoft.com/office/officeart/2005/8/layout/cycle8"/>
    <dgm:cxn modelId="{D72AC2FF-6F9B-1D43-AE26-0CCE7C1D397C}" type="presParOf" srcId="{C34486C6-9BBA-9947-B5D3-849B76031937}" destId="{85C91133-A64F-AC4C-B2CC-88D03F3B3F4C}" srcOrd="7" destOrd="0" presId="urn:microsoft.com/office/officeart/2005/8/layout/cycle8"/>
    <dgm:cxn modelId="{289FDBEC-1148-D340-AED9-44CA21186AD7}" type="presParOf" srcId="{C34486C6-9BBA-9947-B5D3-849B76031937}" destId="{ADA96E35-A1FA-3247-B192-2A023D613E7A}" srcOrd="8" destOrd="0" presId="urn:microsoft.com/office/officeart/2005/8/layout/cycle8"/>
    <dgm:cxn modelId="{0CA6A773-17D8-224A-B3FC-89F18A684CAA}" type="presParOf" srcId="{C34486C6-9BBA-9947-B5D3-849B76031937}" destId="{B635F5F1-5423-5E47-A2F5-9F07C27FEEB7}" srcOrd="9" destOrd="0" presId="urn:microsoft.com/office/officeart/2005/8/layout/cycle8"/>
    <dgm:cxn modelId="{8E874198-C716-7542-AEAF-A2CC339D46AA}" type="presParOf" srcId="{C34486C6-9BBA-9947-B5D3-849B76031937}" destId="{21D296D6-ACFE-E64B-9271-E2F6565C6623}" srcOrd="10" destOrd="0" presId="urn:microsoft.com/office/officeart/2005/8/layout/cycle8"/>
    <dgm:cxn modelId="{9D7975C8-DF13-704C-A276-D8E3E28D4A75}" type="presParOf" srcId="{C34486C6-9BBA-9947-B5D3-849B76031937}" destId="{542B2ABD-6EE0-0945-ACDB-BB43A281B7CA}" srcOrd="11" destOrd="0" presId="urn:microsoft.com/office/officeart/2005/8/layout/cycle8"/>
    <dgm:cxn modelId="{5F04E534-97E6-4E4B-8181-EEEDFCA355DC}" type="presParOf" srcId="{C34486C6-9BBA-9947-B5D3-849B76031937}" destId="{F81349B6-FA18-1346-9082-A33B2B639694}" srcOrd="12" destOrd="0" presId="urn:microsoft.com/office/officeart/2005/8/layout/cycle8"/>
    <dgm:cxn modelId="{2AEAF1F3-A50A-2D41-9AAB-21655A13D719}" type="presParOf" srcId="{C34486C6-9BBA-9947-B5D3-849B76031937}" destId="{2A4EB7F5-68F0-4042-B549-43494EA6C106}" srcOrd="13" destOrd="0" presId="urn:microsoft.com/office/officeart/2005/8/layout/cycle8"/>
    <dgm:cxn modelId="{0B902449-1E7F-3743-AAA8-34A1CF945C73}" type="presParOf" srcId="{C34486C6-9BBA-9947-B5D3-849B76031937}" destId="{328E2113-9B3B-C845-BD42-FF5E772C01DD}" srcOrd="14" destOrd="0" presId="urn:microsoft.com/office/officeart/2005/8/layout/cycle8"/>
    <dgm:cxn modelId="{031544F5-D2D3-9A42-B161-B331F9FBBBEB}" type="presParOf" srcId="{C34486C6-9BBA-9947-B5D3-849B76031937}" destId="{77C55E8B-7F47-F045-A3EF-CBC9C49A3AEA}" srcOrd="15" destOrd="0" presId="urn:microsoft.com/office/officeart/2005/8/layout/cycle8"/>
    <dgm:cxn modelId="{CC74D759-BED4-A144-80E1-AC21DA268DEA}" type="presParOf" srcId="{C34486C6-9BBA-9947-B5D3-849B76031937}" destId="{25482D9A-342C-D94C-AD44-84B556EA83C4}" srcOrd="16" destOrd="0" presId="urn:microsoft.com/office/officeart/2005/8/layout/cycle8"/>
    <dgm:cxn modelId="{EFC0770D-ADB6-BB47-B598-338CFD621713}" type="presParOf" srcId="{C34486C6-9BBA-9947-B5D3-849B76031937}" destId="{CE4784A8-8F01-4847-AF5C-A91E06C6DE4C}" srcOrd="17" destOrd="0" presId="urn:microsoft.com/office/officeart/2005/8/layout/cycle8"/>
    <dgm:cxn modelId="{3907CFF1-9575-574A-9B4E-3229EEECD518}" type="presParOf" srcId="{C34486C6-9BBA-9947-B5D3-849B76031937}" destId="{2A1B924F-4F10-EE42-A760-3D76442223F3}" srcOrd="18" destOrd="0" presId="urn:microsoft.com/office/officeart/2005/8/layout/cycle8"/>
    <dgm:cxn modelId="{73C5829C-E36D-864B-B7BC-33315888100C}" type="presParOf" srcId="{C34486C6-9BBA-9947-B5D3-849B76031937}" destId="{B1E310EB-530C-B648-A70B-62AC1AAAE376}"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5ADF9D-B0DC-6149-8D2A-6983549A0AD6}"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C75AFCBC-5D7C-1743-974B-50A6C7A006BD}">
      <dgm:prSet custT="1"/>
      <dgm:spPr/>
      <dgm:t>
        <a:bodyPr/>
        <a:lstStyle/>
        <a:p>
          <a:r>
            <a:rPr lang="en-US" sz="2000" b="0" i="1" dirty="0"/>
            <a:t>That doesn't mean you are applying a scientific process</a:t>
          </a:r>
        </a:p>
      </dgm:t>
    </dgm:pt>
    <dgm:pt modelId="{AE30C5F1-CC83-AD41-AB96-5F8A0461519F}" type="parTrans" cxnId="{6CD8D094-BA56-CD40-9017-365D25836FE8}">
      <dgm:prSet/>
      <dgm:spPr/>
      <dgm:t>
        <a:bodyPr/>
        <a:lstStyle/>
        <a:p>
          <a:endParaRPr lang="en-US"/>
        </a:p>
      </dgm:t>
    </dgm:pt>
    <dgm:pt modelId="{EC66C335-4510-9A4C-A50B-6D2725C445EB}" type="sibTrans" cxnId="{6CD8D094-BA56-CD40-9017-365D25836FE8}">
      <dgm:prSet/>
      <dgm:spPr/>
      <dgm:t>
        <a:bodyPr/>
        <a:lstStyle/>
        <a:p>
          <a:endParaRPr lang="en-US"/>
        </a:p>
      </dgm:t>
    </dgm:pt>
    <dgm:pt modelId="{34297789-1936-FF46-BF63-CA847F69DCDF}">
      <dgm:prSet custT="1"/>
      <dgm:spPr/>
      <dgm:t>
        <a:bodyPr/>
        <a:lstStyle/>
        <a:p>
          <a:r>
            <a:rPr lang="en-US" sz="2000" b="0" i="1" dirty="0"/>
            <a:t>Getting data and using Python does not make you a Data Scientist</a:t>
          </a:r>
        </a:p>
      </dgm:t>
    </dgm:pt>
    <dgm:pt modelId="{7E1AE441-96A3-EE43-92E1-8C2B4640B58E}" type="sibTrans" cxnId="{74F87AB4-A7F8-4D40-A135-D6D583704A81}">
      <dgm:prSet/>
      <dgm:spPr/>
      <dgm:t>
        <a:bodyPr/>
        <a:lstStyle/>
        <a:p>
          <a:endParaRPr lang="en-US"/>
        </a:p>
      </dgm:t>
    </dgm:pt>
    <dgm:pt modelId="{EFBA0809-8EAD-AD4E-812D-4471F8E88930}" type="parTrans" cxnId="{74F87AB4-A7F8-4D40-A135-D6D583704A81}">
      <dgm:prSet/>
      <dgm:spPr/>
      <dgm:t>
        <a:bodyPr/>
        <a:lstStyle/>
        <a:p>
          <a:endParaRPr lang="en-US"/>
        </a:p>
      </dgm:t>
    </dgm:pt>
    <dgm:pt modelId="{F23519C8-C8F6-3341-A4A2-ABD73AB0318B}">
      <dgm:prSet custT="1"/>
      <dgm:spPr/>
      <dgm:t>
        <a:bodyPr/>
        <a:lstStyle/>
        <a:p>
          <a:r>
            <a:rPr lang="en-US" sz="3200" dirty="0">
              <a:cs typeface="Calibri Light"/>
            </a:rPr>
            <a:t>"Data Science" without Science</a:t>
          </a:r>
          <a:endParaRPr lang="en-US" sz="3200" dirty="0"/>
        </a:p>
      </dgm:t>
    </dgm:pt>
    <dgm:pt modelId="{B1849F79-71FC-2A40-B2E7-D4511DACF895}" type="parTrans" cxnId="{32ECD758-47BC-B24E-BC34-E162ECFAB02F}">
      <dgm:prSet/>
      <dgm:spPr/>
      <dgm:t>
        <a:bodyPr/>
        <a:lstStyle/>
        <a:p>
          <a:endParaRPr lang="en-US"/>
        </a:p>
      </dgm:t>
    </dgm:pt>
    <dgm:pt modelId="{D02B9C34-0253-5047-AD34-5BF1932E87B7}" type="sibTrans" cxnId="{32ECD758-47BC-B24E-BC34-E162ECFAB02F}">
      <dgm:prSet/>
      <dgm:spPr/>
      <dgm:t>
        <a:bodyPr/>
        <a:lstStyle/>
        <a:p>
          <a:endParaRPr lang="en-US"/>
        </a:p>
      </dgm:t>
    </dgm:pt>
    <dgm:pt modelId="{6DCE6D1A-FAB3-5946-9D2E-EA7D11378A05}" type="pres">
      <dgm:prSet presAssocID="{B15ADF9D-B0DC-6149-8D2A-6983549A0AD6}" presName="Name0" presStyleCnt="0">
        <dgm:presLayoutVars>
          <dgm:dir/>
          <dgm:animLvl val="lvl"/>
          <dgm:resizeHandles val="exact"/>
        </dgm:presLayoutVars>
      </dgm:prSet>
      <dgm:spPr/>
    </dgm:pt>
    <dgm:pt modelId="{EA8CB122-F08D-0E43-989E-31D048F8F304}" type="pres">
      <dgm:prSet presAssocID="{F23519C8-C8F6-3341-A4A2-ABD73AB0318B}" presName="composite" presStyleCnt="0"/>
      <dgm:spPr/>
    </dgm:pt>
    <dgm:pt modelId="{996E05C6-7C19-8840-BCFE-49B4C66F67CB}" type="pres">
      <dgm:prSet presAssocID="{F23519C8-C8F6-3341-A4A2-ABD73AB0318B}" presName="parTx" presStyleLbl="alignNode1" presStyleIdx="0" presStyleCnt="1">
        <dgm:presLayoutVars>
          <dgm:chMax val="0"/>
          <dgm:chPref val="0"/>
          <dgm:bulletEnabled val="1"/>
        </dgm:presLayoutVars>
      </dgm:prSet>
      <dgm:spPr/>
    </dgm:pt>
    <dgm:pt modelId="{2FEE1BD1-DC5A-8343-A2CD-649C44FDEB8C}" type="pres">
      <dgm:prSet presAssocID="{F23519C8-C8F6-3341-A4A2-ABD73AB0318B}" presName="desTx" presStyleLbl="alignAccFollowNode1" presStyleIdx="0" presStyleCnt="1">
        <dgm:presLayoutVars>
          <dgm:bulletEnabled val="1"/>
        </dgm:presLayoutVars>
      </dgm:prSet>
      <dgm:spPr/>
    </dgm:pt>
  </dgm:ptLst>
  <dgm:cxnLst>
    <dgm:cxn modelId="{50EEE22D-0715-D244-BF64-AFE17CFC85B9}" type="presOf" srcId="{34297789-1936-FF46-BF63-CA847F69DCDF}" destId="{2FEE1BD1-DC5A-8343-A2CD-649C44FDEB8C}" srcOrd="0" destOrd="0" presId="urn:microsoft.com/office/officeart/2005/8/layout/hList1"/>
    <dgm:cxn modelId="{32ECD758-47BC-B24E-BC34-E162ECFAB02F}" srcId="{B15ADF9D-B0DC-6149-8D2A-6983549A0AD6}" destId="{F23519C8-C8F6-3341-A4A2-ABD73AB0318B}" srcOrd="0" destOrd="0" parTransId="{B1849F79-71FC-2A40-B2E7-D4511DACF895}" sibTransId="{D02B9C34-0253-5047-AD34-5BF1932E87B7}"/>
    <dgm:cxn modelId="{B349725C-9B26-A741-BA25-9074254BABCB}" type="presOf" srcId="{B15ADF9D-B0DC-6149-8D2A-6983549A0AD6}" destId="{6DCE6D1A-FAB3-5946-9D2E-EA7D11378A05}" srcOrd="0" destOrd="0" presId="urn:microsoft.com/office/officeart/2005/8/layout/hList1"/>
    <dgm:cxn modelId="{2D296875-881C-4F49-B9F2-AAD60CC7E1AE}" type="presOf" srcId="{C75AFCBC-5D7C-1743-974B-50A6C7A006BD}" destId="{2FEE1BD1-DC5A-8343-A2CD-649C44FDEB8C}" srcOrd="0" destOrd="1" presId="urn:microsoft.com/office/officeart/2005/8/layout/hList1"/>
    <dgm:cxn modelId="{C89A187A-FA3D-4247-BE64-460FA6292A44}" type="presOf" srcId="{F23519C8-C8F6-3341-A4A2-ABD73AB0318B}" destId="{996E05C6-7C19-8840-BCFE-49B4C66F67CB}" srcOrd="0" destOrd="0" presId="urn:microsoft.com/office/officeart/2005/8/layout/hList1"/>
    <dgm:cxn modelId="{6CD8D094-BA56-CD40-9017-365D25836FE8}" srcId="{F23519C8-C8F6-3341-A4A2-ABD73AB0318B}" destId="{C75AFCBC-5D7C-1743-974B-50A6C7A006BD}" srcOrd="1" destOrd="0" parTransId="{AE30C5F1-CC83-AD41-AB96-5F8A0461519F}" sibTransId="{EC66C335-4510-9A4C-A50B-6D2725C445EB}"/>
    <dgm:cxn modelId="{74F87AB4-A7F8-4D40-A135-D6D583704A81}" srcId="{F23519C8-C8F6-3341-A4A2-ABD73AB0318B}" destId="{34297789-1936-FF46-BF63-CA847F69DCDF}" srcOrd="0" destOrd="0" parTransId="{EFBA0809-8EAD-AD4E-812D-4471F8E88930}" sibTransId="{7E1AE441-96A3-EE43-92E1-8C2B4640B58E}"/>
    <dgm:cxn modelId="{4FB16868-2725-2B43-949D-C4F260783E46}" type="presParOf" srcId="{6DCE6D1A-FAB3-5946-9D2E-EA7D11378A05}" destId="{EA8CB122-F08D-0E43-989E-31D048F8F304}" srcOrd="0" destOrd="0" presId="urn:microsoft.com/office/officeart/2005/8/layout/hList1"/>
    <dgm:cxn modelId="{0DB44C98-B405-E945-B6A3-EE5B8FF98E9F}" type="presParOf" srcId="{EA8CB122-F08D-0E43-989E-31D048F8F304}" destId="{996E05C6-7C19-8840-BCFE-49B4C66F67CB}" srcOrd="0" destOrd="0" presId="urn:microsoft.com/office/officeart/2005/8/layout/hList1"/>
    <dgm:cxn modelId="{CEF6F1FC-4B7C-BF4D-837B-1F75D85C6E36}" type="presParOf" srcId="{EA8CB122-F08D-0E43-989E-31D048F8F304}" destId="{2FEE1BD1-DC5A-8343-A2CD-649C44FDEB8C}"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B7D884-CAAA-6B42-82CB-3555EC8E4BE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2A9A91-91DA-F54D-88D6-790AC9A88509}">
      <dgm:prSet phldrT="[Text]"/>
      <dgm:spPr/>
      <dgm:t>
        <a:bodyPr/>
        <a:lstStyle/>
        <a:p>
          <a:pPr>
            <a:lnSpc>
              <a:spcPct val="100000"/>
            </a:lnSpc>
          </a:pPr>
          <a:r>
            <a:rPr lang="en-US" dirty="0"/>
            <a:t>Observation </a:t>
          </a:r>
          <a:r>
            <a:rPr lang="en-US" dirty="0">
              <a:cs typeface="Calibri"/>
            </a:rPr>
            <a:t>= Data</a:t>
          </a:r>
          <a:endParaRPr lang="en-US" dirty="0"/>
        </a:p>
      </dgm:t>
    </dgm:pt>
    <dgm:pt modelId="{28618348-BD2D-324A-8C76-6C6C7B49A1AB}" type="parTrans" cxnId="{528AC1DD-A7CF-E144-814C-CD34B9D1B770}">
      <dgm:prSet/>
      <dgm:spPr/>
      <dgm:t>
        <a:bodyPr/>
        <a:lstStyle/>
        <a:p>
          <a:endParaRPr lang="en-US"/>
        </a:p>
      </dgm:t>
    </dgm:pt>
    <dgm:pt modelId="{32DB0BA3-8B3B-D54E-8E44-BE00534488B4}" type="sibTrans" cxnId="{528AC1DD-A7CF-E144-814C-CD34B9D1B770}">
      <dgm:prSet/>
      <dgm:spPr/>
      <dgm:t>
        <a:bodyPr/>
        <a:lstStyle/>
        <a:p>
          <a:pPr>
            <a:lnSpc>
              <a:spcPct val="100000"/>
            </a:lnSpc>
          </a:pPr>
          <a:endParaRPr lang="en-US"/>
        </a:p>
      </dgm:t>
    </dgm:pt>
    <dgm:pt modelId="{D591BD79-41E7-2C49-9626-06D1C92255B9}">
      <dgm:prSet phldrT="[Text]"/>
      <dgm:spPr/>
      <dgm:t>
        <a:bodyPr/>
        <a:lstStyle/>
        <a:p>
          <a:pPr>
            <a:lnSpc>
              <a:spcPct val="100000"/>
            </a:lnSpc>
          </a:pPr>
          <a:r>
            <a:rPr lang="en-US"/>
            <a:t>Curiosity</a:t>
          </a:r>
          <a:r>
            <a:rPr lang="en-US">
              <a:cs typeface="Calibri"/>
            </a:rPr>
            <a:t> about relations</a:t>
          </a:r>
          <a:endParaRPr lang="en-US"/>
        </a:p>
      </dgm:t>
    </dgm:pt>
    <dgm:pt modelId="{0597118A-513C-D746-B169-0E3FCD797388}" type="parTrans" cxnId="{B5890972-CAD4-E148-AC5B-509872901992}">
      <dgm:prSet/>
      <dgm:spPr/>
      <dgm:t>
        <a:bodyPr/>
        <a:lstStyle/>
        <a:p>
          <a:endParaRPr lang="en-US"/>
        </a:p>
      </dgm:t>
    </dgm:pt>
    <dgm:pt modelId="{9AF3625E-2CF3-2140-AEDC-00D020D73A33}" type="sibTrans" cxnId="{B5890972-CAD4-E148-AC5B-509872901992}">
      <dgm:prSet/>
      <dgm:spPr/>
      <dgm:t>
        <a:bodyPr/>
        <a:lstStyle/>
        <a:p>
          <a:pPr>
            <a:lnSpc>
              <a:spcPct val="100000"/>
            </a:lnSpc>
          </a:pPr>
          <a:endParaRPr lang="en-US"/>
        </a:p>
      </dgm:t>
    </dgm:pt>
    <dgm:pt modelId="{197BA9EC-2C26-914F-8FF2-BEF590E4569E}">
      <dgm:prSet phldrT="[Text]"/>
      <dgm:spPr/>
      <dgm:t>
        <a:bodyPr/>
        <a:lstStyle/>
        <a:p>
          <a:pPr>
            <a:lnSpc>
              <a:spcPct val="100000"/>
            </a:lnSpc>
          </a:pPr>
          <a:r>
            <a:rPr lang="en-US"/>
            <a:t>Model</a:t>
          </a:r>
          <a:r>
            <a:rPr lang="en-US">
              <a:cs typeface="Calibri"/>
            </a:rPr>
            <a:t> = a story using math to describe relations in the data</a:t>
          </a:r>
          <a:endParaRPr lang="en-US"/>
        </a:p>
      </dgm:t>
    </dgm:pt>
    <dgm:pt modelId="{62AA5BD0-2F61-AE45-91BD-EA08861F4315}" type="parTrans" cxnId="{368A04B7-8F08-6A47-82FA-982D5E67528D}">
      <dgm:prSet/>
      <dgm:spPr/>
      <dgm:t>
        <a:bodyPr/>
        <a:lstStyle/>
        <a:p>
          <a:endParaRPr lang="en-US"/>
        </a:p>
      </dgm:t>
    </dgm:pt>
    <dgm:pt modelId="{76FEE47F-E5D0-374E-82E8-4C237B9478B3}" type="sibTrans" cxnId="{368A04B7-8F08-6A47-82FA-982D5E67528D}">
      <dgm:prSet/>
      <dgm:spPr/>
      <dgm:t>
        <a:bodyPr/>
        <a:lstStyle/>
        <a:p>
          <a:pPr>
            <a:lnSpc>
              <a:spcPct val="100000"/>
            </a:lnSpc>
          </a:pPr>
          <a:endParaRPr lang="en-US"/>
        </a:p>
      </dgm:t>
    </dgm:pt>
    <dgm:pt modelId="{D8AB58F2-C91C-0640-9BD9-BFDD1B5A3336}">
      <dgm:prSet phldrT="[Text]"/>
      <dgm:spPr/>
      <dgm:t>
        <a:bodyPr/>
        <a:lstStyle/>
        <a:p>
          <a:pPr>
            <a:lnSpc>
              <a:spcPct val="100000"/>
            </a:lnSpc>
          </a:pPr>
          <a:r>
            <a:rPr lang="en-US" dirty="0"/>
            <a:t>Prediction </a:t>
          </a:r>
          <a:r>
            <a:rPr lang="en-US" dirty="0">
              <a:cs typeface="Calibri"/>
            </a:rPr>
            <a:t>= based on assumptions</a:t>
          </a:r>
          <a:endParaRPr lang="en-US" dirty="0"/>
        </a:p>
      </dgm:t>
    </dgm:pt>
    <dgm:pt modelId="{BB6B5CB6-B07F-0F4E-82BC-04C38D78F99E}" type="parTrans" cxnId="{4282D797-9D4E-F547-BAE6-B385E0456CEF}">
      <dgm:prSet/>
      <dgm:spPr/>
      <dgm:t>
        <a:bodyPr/>
        <a:lstStyle/>
        <a:p>
          <a:endParaRPr lang="en-US"/>
        </a:p>
      </dgm:t>
    </dgm:pt>
    <dgm:pt modelId="{2C077B53-47A2-E940-8BB0-6FC8AA28E229}" type="sibTrans" cxnId="{4282D797-9D4E-F547-BAE6-B385E0456CEF}">
      <dgm:prSet/>
      <dgm:spPr/>
      <dgm:t>
        <a:bodyPr/>
        <a:lstStyle/>
        <a:p>
          <a:endParaRPr lang="en-US"/>
        </a:p>
      </dgm:t>
    </dgm:pt>
    <dgm:pt modelId="{98AAAF7A-73B8-4B46-97AC-F720FCF76819}">
      <dgm:prSet phldrT="[Text]"/>
      <dgm:spPr/>
      <dgm:t>
        <a:bodyPr/>
        <a:lstStyle/>
        <a:p>
          <a:pPr>
            <a:lnSpc>
              <a:spcPct val="100000"/>
            </a:lnSpc>
          </a:pPr>
          <a:r>
            <a:rPr lang="en-US"/>
            <a:t>Test </a:t>
          </a:r>
          <a:r>
            <a:rPr lang="en-US">
              <a:cs typeface="Calibri"/>
            </a:rPr>
            <a:t>= (in)validate assumptions</a:t>
          </a:r>
          <a:endParaRPr lang="en-US"/>
        </a:p>
      </dgm:t>
    </dgm:pt>
    <dgm:pt modelId="{6425F98E-EB94-1242-9286-29ADE22D04CF}" type="parTrans" cxnId="{3A26E89E-39EE-4C43-B8A0-E99217DCB23B}">
      <dgm:prSet/>
      <dgm:spPr/>
      <dgm:t>
        <a:bodyPr/>
        <a:lstStyle/>
        <a:p>
          <a:endParaRPr lang="en-US"/>
        </a:p>
      </dgm:t>
    </dgm:pt>
    <dgm:pt modelId="{34FA220E-21E2-5D47-BD7A-F8CA9D1E98A6}" type="sibTrans" cxnId="{3A26E89E-39EE-4C43-B8A0-E99217DCB23B}">
      <dgm:prSet/>
      <dgm:spPr/>
      <dgm:t>
        <a:bodyPr/>
        <a:lstStyle/>
        <a:p>
          <a:pPr>
            <a:lnSpc>
              <a:spcPct val="100000"/>
            </a:lnSpc>
          </a:pPr>
          <a:endParaRPr lang="en-US"/>
        </a:p>
      </dgm:t>
    </dgm:pt>
    <dgm:pt modelId="{0384A25C-DBD9-4131-98E5-7DE906F4D6F7}" type="pres">
      <dgm:prSet presAssocID="{01B7D884-CAAA-6B42-82CB-3555EC8E4BEC}" presName="root" presStyleCnt="0">
        <dgm:presLayoutVars>
          <dgm:dir/>
          <dgm:resizeHandles val="exact"/>
        </dgm:presLayoutVars>
      </dgm:prSet>
      <dgm:spPr/>
    </dgm:pt>
    <dgm:pt modelId="{B6C92353-A20C-4C4A-814A-D448B505A72C}" type="pres">
      <dgm:prSet presAssocID="{01B7D884-CAAA-6B42-82CB-3555EC8E4BEC}" presName="container" presStyleCnt="0">
        <dgm:presLayoutVars>
          <dgm:dir/>
          <dgm:resizeHandles val="exact"/>
        </dgm:presLayoutVars>
      </dgm:prSet>
      <dgm:spPr/>
    </dgm:pt>
    <dgm:pt modelId="{27BB31E6-D8ED-4742-A8DC-E6D470FE0577}" type="pres">
      <dgm:prSet presAssocID="{722A9A91-91DA-F54D-88D6-790AC9A88509}" presName="compNode" presStyleCnt="0"/>
      <dgm:spPr/>
    </dgm:pt>
    <dgm:pt modelId="{E9406F3F-D8AF-4994-8AAD-1BCE7949D343}" type="pres">
      <dgm:prSet presAssocID="{722A9A91-91DA-F54D-88D6-790AC9A88509}" presName="iconBgRect" presStyleLbl="bgShp" presStyleIdx="0" presStyleCnt="5"/>
      <dgm:spPr/>
    </dgm:pt>
    <dgm:pt modelId="{071246EE-C9A3-44BE-A5A6-41C20DCCD625}" type="pres">
      <dgm:prSet presAssocID="{722A9A91-91DA-F54D-88D6-790AC9A885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0C9A91F-CF3C-4FAE-99F7-E499903008AB}" type="pres">
      <dgm:prSet presAssocID="{722A9A91-91DA-F54D-88D6-790AC9A88509}" presName="spaceRect" presStyleCnt="0"/>
      <dgm:spPr/>
    </dgm:pt>
    <dgm:pt modelId="{030CBF8A-FEF1-4A7B-87B6-07448E6F110E}" type="pres">
      <dgm:prSet presAssocID="{722A9A91-91DA-F54D-88D6-790AC9A88509}" presName="textRect" presStyleLbl="revTx" presStyleIdx="0" presStyleCnt="5">
        <dgm:presLayoutVars>
          <dgm:chMax val="1"/>
          <dgm:chPref val="1"/>
        </dgm:presLayoutVars>
      </dgm:prSet>
      <dgm:spPr/>
    </dgm:pt>
    <dgm:pt modelId="{2B41DA7E-2886-4F48-8611-F9258921FA6D}" type="pres">
      <dgm:prSet presAssocID="{32DB0BA3-8B3B-D54E-8E44-BE00534488B4}" presName="sibTrans" presStyleLbl="sibTrans2D1" presStyleIdx="0" presStyleCnt="0"/>
      <dgm:spPr/>
    </dgm:pt>
    <dgm:pt modelId="{C4F8FB6A-4165-4871-875C-461A299AAA38}" type="pres">
      <dgm:prSet presAssocID="{D591BD79-41E7-2C49-9626-06D1C92255B9}" presName="compNode" presStyleCnt="0"/>
      <dgm:spPr/>
    </dgm:pt>
    <dgm:pt modelId="{63B263D4-C9FD-4CCE-ACF7-CAB7FF6CCA9B}" type="pres">
      <dgm:prSet presAssocID="{D591BD79-41E7-2C49-9626-06D1C92255B9}" presName="iconBgRect" presStyleLbl="bgShp" presStyleIdx="1" presStyleCnt="5"/>
      <dgm:spPr/>
    </dgm:pt>
    <dgm:pt modelId="{63153D81-C348-4CF8-A2A5-3E9ED9BAEAF3}" type="pres">
      <dgm:prSet presAssocID="{D591BD79-41E7-2C49-9626-06D1C92255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51AE654-CB93-45FF-ADE1-8E221AA4AE35}" type="pres">
      <dgm:prSet presAssocID="{D591BD79-41E7-2C49-9626-06D1C92255B9}" presName="spaceRect" presStyleCnt="0"/>
      <dgm:spPr/>
    </dgm:pt>
    <dgm:pt modelId="{32D86379-1B94-44CD-A644-46BC9EEA3E5B}" type="pres">
      <dgm:prSet presAssocID="{D591BD79-41E7-2C49-9626-06D1C92255B9}" presName="textRect" presStyleLbl="revTx" presStyleIdx="1" presStyleCnt="5">
        <dgm:presLayoutVars>
          <dgm:chMax val="1"/>
          <dgm:chPref val="1"/>
        </dgm:presLayoutVars>
      </dgm:prSet>
      <dgm:spPr/>
    </dgm:pt>
    <dgm:pt modelId="{EA69A457-F161-4B3D-8A4E-D4ADA6401233}" type="pres">
      <dgm:prSet presAssocID="{9AF3625E-2CF3-2140-AEDC-00D020D73A33}" presName="sibTrans" presStyleLbl="sibTrans2D1" presStyleIdx="0" presStyleCnt="0"/>
      <dgm:spPr/>
    </dgm:pt>
    <dgm:pt modelId="{D139E5F9-EB8E-4814-BFE0-3BB7149E3F2F}" type="pres">
      <dgm:prSet presAssocID="{197BA9EC-2C26-914F-8FF2-BEF590E4569E}" presName="compNode" presStyleCnt="0"/>
      <dgm:spPr/>
    </dgm:pt>
    <dgm:pt modelId="{DC3E665D-7730-472C-828C-844F66BC68AA}" type="pres">
      <dgm:prSet presAssocID="{197BA9EC-2C26-914F-8FF2-BEF590E4569E}" presName="iconBgRect" presStyleLbl="bgShp" presStyleIdx="2" presStyleCnt="5"/>
      <dgm:spPr/>
    </dgm:pt>
    <dgm:pt modelId="{2BDFE656-2DA3-4FD7-83AF-DDE24DC9623D}" type="pres">
      <dgm:prSet presAssocID="{197BA9EC-2C26-914F-8FF2-BEF590E456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CFCD04F9-0818-4920-891C-CA75C2419091}" type="pres">
      <dgm:prSet presAssocID="{197BA9EC-2C26-914F-8FF2-BEF590E4569E}" presName="spaceRect" presStyleCnt="0"/>
      <dgm:spPr/>
    </dgm:pt>
    <dgm:pt modelId="{F4DD7BAB-3154-4B24-8C0C-04157595C5A5}" type="pres">
      <dgm:prSet presAssocID="{197BA9EC-2C26-914F-8FF2-BEF590E4569E}" presName="textRect" presStyleLbl="revTx" presStyleIdx="2" presStyleCnt="5">
        <dgm:presLayoutVars>
          <dgm:chMax val="1"/>
          <dgm:chPref val="1"/>
        </dgm:presLayoutVars>
      </dgm:prSet>
      <dgm:spPr/>
    </dgm:pt>
    <dgm:pt modelId="{0A88DA00-C6F8-4FF5-9620-63E7E5E9CB5B}" type="pres">
      <dgm:prSet presAssocID="{76FEE47F-E5D0-374E-82E8-4C237B9478B3}" presName="sibTrans" presStyleLbl="sibTrans2D1" presStyleIdx="0" presStyleCnt="0"/>
      <dgm:spPr/>
    </dgm:pt>
    <dgm:pt modelId="{07161270-E6BD-41BF-9077-93B602C75BFA}" type="pres">
      <dgm:prSet presAssocID="{98AAAF7A-73B8-4B46-97AC-F720FCF76819}" presName="compNode" presStyleCnt="0"/>
      <dgm:spPr/>
    </dgm:pt>
    <dgm:pt modelId="{BD5C7A35-D79C-4F3E-87D2-D03ABBC9338C}" type="pres">
      <dgm:prSet presAssocID="{98AAAF7A-73B8-4B46-97AC-F720FCF76819}" presName="iconBgRect" presStyleLbl="bgShp" presStyleIdx="3" presStyleCnt="5" custLinFactX="100000" custLinFactNeighborX="160272" custLinFactNeighborY="49917"/>
      <dgm:spPr/>
    </dgm:pt>
    <dgm:pt modelId="{DF74515C-4157-4B97-A7A5-FBE01402853A}" type="pres">
      <dgm:prSet presAssocID="{98AAAF7A-73B8-4B46-97AC-F720FCF76819}" presName="iconRect" presStyleLbl="node1" presStyleIdx="3" presStyleCnt="5" custLinFactX="200000" custLinFactNeighborX="248745" custLinFactNeighborY="876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5B91B193-1EB2-4465-A257-1D05A448CCD9}" type="pres">
      <dgm:prSet presAssocID="{98AAAF7A-73B8-4B46-97AC-F720FCF76819}" presName="spaceRect" presStyleCnt="0"/>
      <dgm:spPr/>
    </dgm:pt>
    <dgm:pt modelId="{8F3D4BFA-8214-4C09-A582-9760622DCD26}" type="pres">
      <dgm:prSet presAssocID="{98AAAF7A-73B8-4B46-97AC-F720FCF76819}" presName="textRect" presStyleLbl="revTx" presStyleIdx="3" presStyleCnt="5" custLinFactX="10423" custLinFactNeighborX="100000" custLinFactNeighborY="49917">
        <dgm:presLayoutVars>
          <dgm:chMax val="1"/>
          <dgm:chPref val="1"/>
        </dgm:presLayoutVars>
      </dgm:prSet>
      <dgm:spPr/>
    </dgm:pt>
    <dgm:pt modelId="{500FDB54-74C8-D64B-B3F6-71C5DBB16CA4}" type="pres">
      <dgm:prSet presAssocID="{34FA220E-21E2-5D47-BD7A-F8CA9D1E98A6}" presName="sibTrans" presStyleLbl="sibTrans2D1" presStyleIdx="0" presStyleCnt="0"/>
      <dgm:spPr/>
    </dgm:pt>
    <dgm:pt modelId="{544596F6-F368-49FF-96A6-A2836F4086FD}" type="pres">
      <dgm:prSet presAssocID="{D8AB58F2-C91C-0640-9BD9-BFDD1B5A3336}" presName="compNode" presStyleCnt="0"/>
      <dgm:spPr/>
    </dgm:pt>
    <dgm:pt modelId="{25BD681B-5B0F-4EF0-B0D5-B649BDBF4111}" type="pres">
      <dgm:prSet presAssocID="{D8AB58F2-C91C-0640-9BD9-BFDD1B5A3336}" presName="iconBgRect" presStyleLbl="bgShp" presStyleIdx="4" presStyleCnt="5" custLinFactX="100000" custLinFactNeighborX="160272" custLinFactNeighborY="49917"/>
      <dgm:spPr/>
    </dgm:pt>
    <dgm:pt modelId="{250A8AD2-E5C1-4C1C-B71E-8F13CB10B96C}" type="pres">
      <dgm:prSet presAssocID="{D8AB58F2-C91C-0640-9BD9-BFDD1B5A3336}" presName="iconRect" presStyleLbl="node1" presStyleIdx="4" presStyleCnt="5" custLinFactX="200000" custLinFactNeighborX="248745" custLinFactNeighborY="876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74CCFB1-25FC-487D-A58F-555F65279CEA}" type="pres">
      <dgm:prSet presAssocID="{D8AB58F2-C91C-0640-9BD9-BFDD1B5A3336}" presName="spaceRect" presStyleCnt="0"/>
      <dgm:spPr/>
    </dgm:pt>
    <dgm:pt modelId="{484EB52B-AF91-46BC-9DCF-53B9AC02D478}" type="pres">
      <dgm:prSet presAssocID="{D8AB58F2-C91C-0640-9BD9-BFDD1B5A3336}" presName="textRect" presStyleLbl="revTx" presStyleIdx="4" presStyleCnt="5" custLinFactX="10423" custLinFactNeighborX="100000" custLinFactNeighborY="49917">
        <dgm:presLayoutVars>
          <dgm:chMax val="1"/>
          <dgm:chPref val="1"/>
        </dgm:presLayoutVars>
      </dgm:prSet>
      <dgm:spPr/>
    </dgm:pt>
  </dgm:ptLst>
  <dgm:cxnLst>
    <dgm:cxn modelId="{EBD94007-17C4-8644-8232-DEF8FB5AC0CF}" type="presOf" srcId="{34FA220E-21E2-5D47-BD7A-F8CA9D1E98A6}" destId="{500FDB54-74C8-D64B-B3F6-71C5DBB16CA4}" srcOrd="0" destOrd="0" presId="urn:microsoft.com/office/officeart/2018/2/layout/IconCircleList"/>
    <dgm:cxn modelId="{E663CD10-EDE1-2C4F-8839-C533FEE44A3A}" type="presOf" srcId="{32DB0BA3-8B3B-D54E-8E44-BE00534488B4}" destId="{2B41DA7E-2886-4F48-8611-F9258921FA6D}" srcOrd="0" destOrd="0" presId="urn:microsoft.com/office/officeart/2018/2/layout/IconCircleList"/>
    <dgm:cxn modelId="{6311E72B-BC29-BE46-880F-BE3F8C8141EA}" type="presOf" srcId="{01B7D884-CAAA-6B42-82CB-3555EC8E4BEC}" destId="{0384A25C-DBD9-4131-98E5-7DE906F4D6F7}" srcOrd="0" destOrd="0" presId="urn:microsoft.com/office/officeart/2018/2/layout/IconCircleList"/>
    <dgm:cxn modelId="{D5707838-88D9-6A47-87D4-744CD336F68A}" type="presOf" srcId="{98AAAF7A-73B8-4B46-97AC-F720FCF76819}" destId="{8F3D4BFA-8214-4C09-A582-9760622DCD26}" srcOrd="0" destOrd="0" presId="urn:microsoft.com/office/officeart/2018/2/layout/IconCircleList"/>
    <dgm:cxn modelId="{07419A60-838E-3946-A058-A420111942A8}" type="presOf" srcId="{76FEE47F-E5D0-374E-82E8-4C237B9478B3}" destId="{0A88DA00-C6F8-4FF5-9620-63E7E5E9CB5B}" srcOrd="0" destOrd="0" presId="urn:microsoft.com/office/officeart/2018/2/layout/IconCircleList"/>
    <dgm:cxn modelId="{AF7ADA6D-BE6B-094A-A283-26ACE92CADC9}" type="presOf" srcId="{9AF3625E-2CF3-2140-AEDC-00D020D73A33}" destId="{EA69A457-F161-4B3D-8A4E-D4ADA6401233}" srcOrd="0" destOrd="0" presId="urn:microsoft.com/office/officeart/2018/2/layout/IconCircleList"/>
    <dgm:cxn modelId="{B5890972-CAD4-E148-AC5B-509872901992}" srcId="{01B7D884-CAAA-6B42-82CB-3555EC8E4BEC}" destId="{D591BD79-41E7-2C49-9626-06D1C92255B9}" srcOrd="1" destOrd="0" parTransId="{0597118A-513C-D746-B169-0E3FCD797388}" sibTransId="{9AF3625E-2CF3-2140-AEDC-00D020D73A33}"/>
    <dgm:cxn modelId="{4282D797-9D4E-F547-BAE6-B385E0456CEF}" srcId="{01B7D884-CAAA-6B42-82CB-3555EC8E4BEC}" destId="{D8AB58F2-C91C-0640-9BD9-BFDD1B5A3336}" srcOrd="4" destOrd="0" parTransId="{BB6B5CB6-B07F-0F4E-82BC-04C38D78F99E}" sibTransId="{2C077B53-47A2-E940-8BB0-6FC8AA28E229}"/>
    <dgm:cxn modelId="{3A26E89E-39EE-4C43-B8A0-E99217DCB23B}" srcId="{01B7D884-CAAA-6B42-82CB-3555EC8E4BEC}" destId="{98AAAF7A-73B8-4B46-97AC-F720FCF76819}" srcOrd="3" destOrd="0" parTransId="{6425F98E-EB94-1242-9286-29ADE22D04CF}" sibTransId="{34FA220E-21E2-5D47-BD7A-F8CA9D1E98A6}"/>
    <dgm:cxn modelId="{849527A7-A480-434F-9722-9DB4A85BA0D3}" type="presOf" srcId="{197BA9EC-2C26-914F-8FF2-BEF590E4569E}" destId="{F4DD7BAB-3154-4B24-8C0C-04157595C5A5}" srcOrd="0" destOrd="0" presId="urn:microsoft.com/office/officeart/2018/2/layout/IconCircleList"/>
    <dgm:cxn modelId="{368A04B7-8F08-6A47-82FA-982D5E67528D}" srcId="{01B7D884-CAAA-6B42-82CB-3555EC8E4BEC}" destId="{197BA9EC-2C26-914F-8FF2-BEF590E4569E}" srcOrd="2" destOrd="0" parTransId="{62AA5BD0-2F61-AE45-91BD-EA08861F4315}" sibTransId="{76FEE47F-E5D0-374E-82E8-4C237B9478B3}"/>
    <dgm:cxn modelId="{0AB7ECC6-7B3A-CD46-BAD9-15AC09B0D281}" type="presOf" srcId="{D8AB58F2-C91C-0640-9BD9-BFDD1B5A3336}" destId="{484EB52B-AF91-46BC-9DCF-53B9AC02D478}" srcOrd="0" destOrd="0" presId="urn:microsoft.com/office/officeart/2018/2/layout/IconCircleList"/>
    <dgm:cxn modelId="{528AC1DD-A7CF-E144-814C-CD34B9D1B770}" srcId="{01B7D884-CAAA-6B42-82CB-3555EC8E4BEC}" destId="{722A9A91-91DA-F54D-88D6-790AC9A88509}" srcOrd="0" destOrd="0" parTransId="{28618348-BD2D-324A-8C76-6C6C7B49A1AB}" sibTransId="{32DB0BA3-8B3B-D54E-8E44-BE00534488B4}"/>
    <dgm:cxn modelId="{A31ED9EB-60DD-8F45-8AF7-9D6AEF42D30E}" type="presOf" srcId="{D591BD79-41E7-2C49-9626-06D1C92255B9}" destId="{32D86379-1B94-44CD-A644-46BC9EEA3E5B}" srcOrd="0" destOrd="0" presId="urn:microsoft.com/office/officeart/2018/2/layout/IconCircleList"/>
    <dgm:cxn modelId="{795F38FB-CDD2-8A4F-B3AF-3D16946CF28D}" type="presOf" srcId="{722A9A91-91DA-F54D-88D6-790AC9A88509}" destId="{030CBF8A-FEF1-4A7B-87B6-07448E6F110E}" srcOrd="0" destOrd="0" presId="urn:microsoft.com/office/officeart/2018/2/layout/IconCircleList"/>
    <dgm:cxn modelId="{A5671E60-F48D-7548-B5D9-16C210088B33}" type="presParOf" srcId="{0384A25C-DBD9-4131-98E5-7DE906F4D6F7}" destId="{B6C92353-A20C-4C4A-814A-D448B505A72C}" srcOrd="0" destOrd="0" presId="urn:microsoft.com/office/officeart/2018/2/layout/IconCircleList"/>
    <dgm:cxn modelId="{B8AD6297-8717-3C41-9DD5-0A8D7A22E0FD}" type="presParOf" srcId="{B6C92353-A20C-4C4A-814A-D448B505A72C}" destId="{27BB31E6-D8ED-4742-A8DC-E6D470FE0577}" srcOrd="0" destOrd="0" presId="urn:microsoft.com/office/officeart/2018/2/layout/IconCircleList"/>
    <dgm:cxn modelId="{09AB15DB-EA76-8940-BDC5-487CD47F950D}" type="presParOf" srcId="{27BB31E6-D8ED-4742-A8DC-E6D470FE0577}" destId="{E9406F3F-D8AF-4994-8AAD-1BCE7949D343}" srcOrd="0" destOrd="0" presId="urn:microsoft.com/office/officeart/2018/2/layout/IconCircleList"/>
    <dgm:cxn modelId="{19D813A1-7966-D54C-B63C-1F11734380E3}" type="presParOf" srcId="{27BB31E6-D8ED-4742-A8DC-E6D470FE0577}" destId="{071246EE-C9A3-44BE-A5A6-41C20DCCD625}" srcOrd="1" destOrd="0" presId="urn:microsoft.com/office/officeart/2018/2/layout/IconCircleList"/>
    <dgm:cxn modelId="{9B9C3363-94AE-8B44-8188-1773F2D77B5C}" type="presParOf" srcId="{27BB31E6-D8ED-4742-A8DC-E6D470FE0577}" destId="{60C9A91F-CF3C-4FAE-99F7-E499903008AB}" srcOrd="2" destOrd="0" presId="urn:microsoft.com/office/officeart/2018/2/layout/IconCircleList"/>
    <dgm:cxn modelId="{61D12116-96F7-D948-9884-E259EA3E018C}" type="presParOf" srcId="{27BB31E6-D8ED-4742-A8DC-E6D470FE0577}" destId="{030CBF8A-FEF1-4A7B-87B6-07448E6F110E}" srcOrd="3" destOrd="0" presId="urn:microsoft.com/office/officeart/2018/2/layout/IconCircleList"/>
    <dgm:cxn modelId="{5669D56B-B8AD-1B40-B60A-4353B2C283E0}" type="presParOf" srcId="{B6C92353-A20C-4C4A-814A-D448B505A72C}" destId="{2B41DA7E-2886-4F48-8611-F9258921FA6D}" srcOrd="1" destOrd="0" presId="urn:microsoft.com/office/officeart/2018/2/layout/IconCircleList"/>
    <dgm:cxn modelId="{FBDCF84B-4D81-6A44-B13E-9216DDA5055F}" type="presParOf" srcId="{B6C92353-A20C-4C4A-814A-D448B505A72C}" destId="{C4F8FB6A-4165-4871-875C-461A299AAA38}" srcOrd="2" destOrd="0" presId="urn:microsoft.com/office/officeart/2018/2/layout/IconCircleList"/>
    <dgm:cxn modelId="{A089641A-AE23-EB4E-A5DC-B7CB90AEEB4F}" type="presParOf" srcId="{C4F8FB6A-4165-4871-875C-461A299AAA38}" destId="{63B263D4-C9FD-4CCE-ACF7-CAB7FF6CCA9B}" srcOrd="0" destOrd="0" presId="urn:microsoft.com/office/officeart/2018/2/layout/IconCircleList"/>
    <dgm:cxn modelId="{5E70E505-60CE-F845-90AD-FA8D56408ACF}" type="presParOf" srcId="{C4F8FB6A-4165-4871-875C-461A299AAA38}" destId="{63153D81-C348-4CF8-A2A5-3E9ED9BAEAF3}" srcOrd="1" destOrd="0" presId="urn:microsoft.com/office/officeart/2018/2/layout/IconCircleList"/>
    <dgm:cxn modelId="{1FA43D37-9F0C-364B-A862-6E4F10B5D5BE}" type="presParOf" srcId="{C4F8FB6A-4165-4871-875C-461A299AAA38}" destId="{251AE654-CB93-45FF-ADE1-8E221AA4AE35}" srcOrd="2" destOrd="0" presId="urn:microsoft.com/office/officeart/2018/2/layout/IconCircleList"/>
    <dgm:cxn modelId="{8F2BF270-AEE0-B242-9431-EF74F6A9256A}" type="presParOf" srcId="{C4F8FB6A-4165-4871-875C-461A299AAA38}" destId="{32D86379-1B94-44CD-A644-46BC9EEA3E5B}" srcOrd="3" destOrd="0" presId="urn:microsoft.com/office/officeart/2018/2/layout/IconCircleList"/>
    <dgm:cxn modelId="{829BA48E-8EDF-D649-9CCA-605043F579A4}" type="presParOf" srcId="{B6C92353-A20C-4C4A-814A-D448B505A72C}" destId="{EA69A457-F161-4B3D-8A4E-D4ADA6401233}" srcOrd="3" destOrd="0" presId="urn:microsoft.com/office/officeart/2018/2/layout/IconCircleList"/>
    <dgm:cxn modelId="{BA2894D8-D128-014E-BFD2-09E87D79B6D1}" type="presParOf" srcId="{B6C92353-A20C-4C4A-814A-D448B505A72C}" destId="{D139E5F9-EB8E-4814-BFE0-3BB7149E3F2F}" srcOrd="4" destOrd="0" presId="urn:microsoft.com/office/officeart/2018/2/layout/IconCircleList"/>
    <dgm:cxn modelId="{79515A4C-8386-B647-BCE8-E21463E5A826}" type="presParOf" srcId="{D139E5F9-EB8E-4814-BFE0-3BB7149E3F2F}" destId="{DC3E665D-7730-472C-828C-844F66BC68AA}" srcOrd="0" destOrd="0" presId="urn:microsoft.com/office/officeart/2018/2/layout/IconCircleList"/>
    <dgm:cxn modelId="{481E1ECE-885B-9B4F-ABF6-B4404C45CC54}" type="presParOf" srcId="{D139E5F9-EB8E-4814-BFE0-3BB7149E3F2F}" destId="{2BDFE656-2DA3-4FD7-83AF-DDE24DC9623D}" srcOrd="1" destOrd="0" presId="urn:microsoft.com/office/officeart/2018/2/layout/IconCircleList"/>
    <dgm:cxn modelId="{900CB2D8-06C3-3C43-A9E1-516B5E691CC9}" type="presParOf" srcId="{D139E5F9-EB8E-4814-BFE0-3BB7149E3F2F}" destId="{CFCD04F9-0818-4920-891C-CA75C2419091}" srcOrd="2" destOrd="0" presId="urn:microsoft.com/office/officeart/2018/2/layout/IconCircleList"/>
    <dgm:cxn modelId="{A38FE309-B9F7-6843-960F-C3BCFBD511E3}" type="presParOf" srcId="{D139E5F9-EB8E-4814-BFE0-3BB7149E3F2F}" destId="{F4DD7BAB-3154-4B24-8C0C-04157595C5A5}" srcOrd="3" destOrd="0" presId="urn:microsoft.com/office/officeart/2018/2/layout/IconCircleList"/>
    <dgm:cxn modelId="{C9794A15-ECCC-7240-9843-2445442FF828}" type="presParOf" srcId="{B6C92353-A20C-4C4A-814A-D448B505A72C}" destId="{0A88DA00-C6F8-4FF5-9620-63E7E5E9CB5B}" srcOrd="5" destOrd="0" presId="urn:microsoft.com/office/officeart/2018/2/layout/IconCircleList"/>
    <dgm:cxn modelId="{2AF1C65B-B517-EA42-ACAA-C93FE0591614}" type="presParOf" srcId="{B6C92353-A20C-4C4A-814A-D448B505A72C}" destId="{07161270-E6BD-41BF-9077-93B602C75BFA}" srcOrd="6" destOrd="0" presId="urn:microsoft.com/office/officeart/2018/2/layout/IconCircleList"/>
    <dgm:cxn modelId="{4ABBF9D2-8500-E348-94FD-E9CB518743A3}" type="presParOf" srcId="{07161270-E6BD-41BF-9077-93B602C75BFA}" destId="{BD5C7A35-D79C-4F3E-87D2-D03ABBC9338C}" srcOrd="0" destOrd="0" presId="urn:microsoft.com/office/officeart/2018/2/layout/IconCircleList"/>
    <dgm:cxn modelId="{75E33D22-5C6C-C54B-8EC0-7E78C1193A52}" type="presParOf" srcId="{07161270-E6BD-41BF-9077-93B602C75BFA}" destId="{DF74515C-4157-4B97-A7A5-FBE01402853A}" srcOrd="1" destOrd="0" presId="urn:microsoft.com/office/officeart/2018/2/layout/IconCircleList"/>
    <dgm:cxn modelId="{A3B83EE8-77F3-F64F-9F45-80FDF3343FE2}" type="presParOf" srcId="{07161270-E6BD-41BF-9077-93B602C75BFA}" destId="{5B91B193-1EB2-4465-A257-1D05A448CCD9}" srcOrd="2" destOrd="0" presId="urn:microsoft.com/office/officeart/2018/2/layout/IconCircleList"/>
    <dgm:cxn modelId="{D099339F-ACD2-2346-95D2-13970B4CBD05}" type="presParOf" srcId="{07161270-E6BD-41BF-9077-93B602C75BFA}" destId="{8F3D4BFA-8214-4C09-A582-9760622DCD26}" srcOrd="3" destOrd="0" presId="urn:microsoft.com/office/officeart/2018/2/layout/IconCircleList"/>
    <dgm:cxn modelId="{AF4A67BB-A636-1744-AB31-73CE338F9265}" type="presParOf" srcId="{B6C92353-A20C-4C4A-814A-D448B505A72C}" destId="{500FDB54-74C8-D64B-B3F6-71C5DBB16CA4}" srcOrd="7" destOrd="0" presId="urn:microsoft.com/office/officeart/2018/2/layout/IconCircleList"/>
    <dgm:cxn modelId="{F899FB03-73B2-9B40-8DAD-9B0189E0EE93}" type="presParOf" srcId="{B6C92353-A20C-4C4A-814A-D448B505A72C}" destId="{544596F6-F368-49FF-96A6-A2836F4086FD}" srcOrd="8" destOrd="0" presId="urn:microsoft.com/office/officeart/2018/2/layout/IconCircleList"/>
    <dgm:cxn modelId="{7B435FDF-B9EE-F143-A055-C5AA9DA926BC}" type="presParOf" srcId="{544596F6-F368-49FF-96A6-A2836F4086FD}" destId="{25BD681B-5B0F-4EF0-B0D5-B649BDBF4111}" srcOrd="0" destOrd="0" presId="urn:microsoft.com/office/officeart/2018/2/layout/IconCircleList"/>
    <dgm:cxn modelId="{EFDC6307-FC37-7540-9333-D07947BBC82F}" type="presParOf" srcId="{544596F6-F368-49FF-96A6-A2836F4086FD}" destId="{250A8AD2-E5C1-4C1C-B71E-8F13CB10B96C}" srcOrd="1" destOrd="0" presId="urn:microsoft.com/office/officeart/2018/2/layout/IconCircleList"/>
    <dgm:cxn modelId="{C45E4B5C-EA42-0E45-804E-9B21D05FD2A9}" type="presParOf" srcId="{544596F6-F368-49FF-96A6-A2836F4086FD}" destId="{374CCFB1-25FC-487D-A58F-555F65279CEA}" srcOrd="2" destOrd="0" presId="urn:microsoft.com/office/officeart/2018/2/layout/IconCircleList"/>
    <dgm:cxn modelId="{0C211F99-70EF-6844-B5B7-63DE6119BB1C}" type="presParOf" srcId="{544596F6-F368-49FF-96A6-A2836F4086FD}" destId="{484EB52B-AF91-46BC-9DCF-53B9AC02D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9FE79C-EA02-4913-861F-7A0B645DE82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15FC35-1EEA-4BBD-928A-F6AAF8CE186D}">
      <dgm:prSet/>
      <dgm:spPr/>
      <dgm:t>
        <a:bodyPr/>
        <a:lstStyle/>
        <a:p>
          <a:r>
            <a:rPr lang="en-US"/>
            <a:t>Someone else, following only your documentation, should be able to get an outcome that validates your claim.</a:t>
          </a:r>
        </a:p>
      </dgm:t>
    </dgm:pt>
    <dgm:pt modelId="{2AE39EB3-426C-4C20-8977-33CBABCA21F3}" type="parTrans" cxnId="{334B6567-99D8-40F5-930C-64E745F6571E}">
      <dgm:prSet/>
      <dgm:spPr/>
      <dgm:t>
        <a:bodyPr/>
        <a:lstStyle/>
        <a:p>
          <a:endParaRPr lang="en-US"/>
        </a:p>
      </dgm:t>
    </dgm:pt>
    <dgm:pt modelId="{ADFF1030-D8BD-407C-B2EE-5C574636939E}" type="sibTrans" cxnId="{334B6567-99D8-40F5-930C-64E745F6571E}">
      <dgm:prSet/>
      <dgm:spPr/>
      <dgm:t>
        <a:bodyPr/>
        <a:lstStyle/>
        <a:p>
          <a:endParaRPr lang="en-US"/>
        </a:p>
      </dgm:t>
    </dgm:pt>
    <dgm:pt modelId="{A6E9A7E0-2F5E-42C0-9B7C-350143EB34AE}">
      <dgm:prSet/>
      <dgm:spPr/>
      <dgm:t>
        <a:bodyPr/>
        <a:lstStyle/>
        <a:p>
          <a:r>
            <a:rPr lang="en-US" i="1"/>
            <a:t>From authors view</a:t>
          </a:r>
          <a:r>
            <a:rPr lang="en-US"/>
            <a:t>: investment without immediate benefit. </a:t>
          </a:r>
        </a:p>
      </dgm:t>
    </dgm:pt>
    <dgm:pt modelId="{B0DE9959-AEC7-46E2-9A48-B4911E8DF821}" type="parTrans" cxnId="{AD66E530-9323-478B-98DB-DCEB9EBDCEF9}">
      <dgm:prSet/>
      <dgm:spPr/>
      <dgm:t>
        <a:bodyPr/>
        <a:lstStyle/>
        <a:p>
          <a:endParaRPr lang="en-US"/>
        </a:p>
      </dgm:t>
    </dgm:pt>
    <dgm:pt modelId="{8093C21E-3D99-4F2B-8E2E-BB554FCA44D3}" type="sibTrans" cxnId="{AD66E530-9323-478B-98DB-DCEB9EBDCEF9}">
      <dgm:prSet/>
      <dgm:spPr/>
      <dgm:t>
        <a:bodyPr/>
        <a:lstStyle/>
        <a:p>
          <a:endParaRPr lang="en-US"/>
        </a:p>
      </dgm:t>
    </dgm:pt>
    <dgm:pt modelId="{326CE1FA-5099-4DDC-B13D-064D8CBEE2FF}">
      <dgm:prSet/>
      <dgm:spPr/>
      <dgm:t>
        <a:bodyPr/>
        <a:lstStyle/>
        <a:p>
          <a:r>
            <a:rPr lang="en-US"/>
            <a:t>Content creator generates </a:t>
          </a:r>
          <a:r>
            <a:rPr lang="en-US">
              <a:hlinkClick xmlns:r="http://schemas.openxmlformats.org/officeDocument/2006/relationships" r:id="rId1"/>
            </a:rPr>
            <a:t>technical debt</a:t>
          </a:r>
          <a:endParaRPr lang="en-US"/>
        </a:p>
      </dgm:t>
    </dgm:pt>
    <dgm:pt modelId="{27053F32-E41E-46E1-9A34-E80529AC7718}" type="parTrans" cxnId="{212101B1-C148-4BD3-92C8-CC41BDC837A9}">
      <dgm:prSet/>
      <dgm:spPr/>
      <dgm:t>
        <a:bodyPr/>
        <a:lstStyle/>
        <a:p>
          <a:endParaRPr lang="en-US"/>
        </a:p>
      </dgm:t>
    </dgm:pt>
    <dgm:pt modelId="{2B4928D3-94B1-4DD4-B5AB-02E8673373CB}" type="sibTrans" cxnId="{212101B1-C148-4BD3-92C8-CC41BDC837A9}">
      <dgm:prSet/>
      <dgm:spPr/>
      <dgm:t>
        <a:bodyPr/>
        <a:lstStyle/>
        <a:p>
          <a:endParaRPr lang="en-US"/>
        </a:p>
      </dgm:t>
    </dgm:pt>
    <dgm:pt modelId="{2515164D-7E7D-4361-9E15-30E11D328E49}">
      <dgm:prSet/>
      <dgm:spPr/>
      <dgm:t>
        <a:bodyPr/>
        <a:lstStyle/>
        <a:p>
          <a:r>
            <a:rPr lang="en-US" i="1"/>
            <a:t>Who is impacted by reproducibility</a:t>
          </a:r>
          <a:r>
            <a:rPr lang="en-US"/>
            <a:t>: your future self; others.</a:t>
          </a:r>
        </a:p>
      </dgm:t>
    </dgm:pt>
    <dgm:pt modelId="{8AACEF53-8B97-4158-8B25-669CD6E309F4}" type="parTrans" cxnId="{73102830-52C7-4C30-BB7B-831134596266}">
      <dgm:prSet/>
      <dgm:spPr/>
      <dgm:t>
        <a:bodyPr/>
        <a:lstStyle/>
        <a:p>
          <a:endParaRPr lang="en-US"/>
        </a:p>
      </dgm:t>
    </dgm:pt>
    <dgm:pt modelId="{056BCFC4-8594-4A81-AB3A-91344EEA554F}" type="sibTrans" cxnId="{73102830-52C7-4C30-BB7B-831134596266}">
      <dgm:prSet/>
      <dgm:spPr/>
      <dgm:t>
        <a:bodyPr/>
        <a:lstStyle/>
        <a:p>
          <a:endParaRPr lang="en-US"/>
        </a:p>
      </dgm:t>
    </dgm:pt>
    <dgm:pt modelId="{4D5903A4-B3E7-4608-93B2-9507A7F94577}" type="pres">
      <dgm:prSet presAssocID="{E99FE79C-EA02-4913-861F-7A0B645DE821}" presName="root" presStyleCnt="0">
        <dgm:presLayoutVars>
          <dgm:dir/>
          <dgm:resizeHandles val="exact"/>
        </dgm:presLayoutVars>
      </dgm:prSet>
      <dgm:spPr/>
    </dgm:pt>
    <dgm:pt modelId="{F67897F8-C478-4B36-A8EC-4708238CBE95}" type="pres">
      <dgm:prSet presAssocID="{E99FE79C-EA02-4913-861F-7A0B645DE821}" presName="container" presStyleCnt="0">
        <dgm:presLayoutVars>
          <dgm:dir/>
          <dgm:resizeHandles val="exact"/>
        </dgm:presLayoutVars>
      </dgm:prSet>
      <dgm:spPr/>
    </dgm:pt>
    <dgm:pt modelId="{47E9F3F0-08FC-4840-A680-56A6C46A80B4}" type="pres">
      <dgm:prSet presAssocID="{CD15FC35-1EEA-4BBD-928A-F6AAF8CE186D}" presName="compNode" presStyleCnt="0"/>
      <dgm:spPr/>
    </dgm:pt>
    <dgm:pt modelId="{F197FD80-79AA-4D51-AC6F-A454F7BDCC7F}" type="pres">
      <dgm:prSet presAssocID="{CD15FC35-1EEA-4BBD-928A-F6AAF8CE186D}" presName="iconBgRect" presStyleLbl="bgShp" presStyleIdx="0" presStyleCnt="4"/>
      <dgm:spPr/>
    </dgm:pt>
    <dgm:pt modelId="{7A18E80E-B627-45CE-9D86-43FF07EB3979}" type="pres">
      <dgm:prSet presAssocID="{CD15FC35-1EEA-4BBD-928A-F6AAF8CE186D}"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ocument"/>
        </a:ext>
      </dgm:extLst>
    </dgm:pt>
    <dgm:pt modelId="{3C25319D-DCB6-4B39-B2B8-AD4673F1CD7A}" type="pres">
      <dgm:prSet presAssocID="{CD15FC35-1EEA-4BBD-928A-F6AAF8CE186D}" presName="spaceRect" presStyleCnt="0"/>
      <dgm:spPr/>
    </dgm:pt>
    <dgm:pt modelId="{7C426AE3-0F82-40BE-AE2A-AC52CFCB3B4D}" type="pres">
      <dgm:prSet presAssocID="{CD15FC35-1EEA-4BBD-928A-F6AAF8CE186D}" presName="textRect" presStyleLbl="revTx" presStyleIdx="0" presStyleCnt="4">
        <dgm:presLayoutVars>
          <dgm:chMax val="1"/>
          <dgm:chPref val="1"/>
        </dgm:presLayoutVars>
      </dgm:prSet>
      <dgm:spPr/>
    </dgm:pt>
    <dgm:pt modelId="{7CE5B60B-9A20-40F2-9904-29F558294078}" type="pres">
      <dgm:prSet presAssocID="{ADFF1030-D8BD-407C-B2EE-5C574636939E}" presName="sibTrans" presStyleLbl="sibTrans2D1" presStyleIdx="0" presStyleCnt="0"/>
      <dgm:spPr/>
    </dgm:pt>
    <dgm:pt modelId="{02481A80-E351-4919-9648-2B888535DF54}" type="pres">
      <dgm:prSet presAssocID="{A6E9A7E0-2F5E-42C0-9B7C-350143EB34AE}" presName="compNode" presStyleCnt="0"/>
      <dgm:spPr/>
    </dgm:pt>
    <dgm:pt modelId="{FA295489-7CDC-4BBA-A201-73F25198572E}" type="pres">
      <dgm:prSet presAssocID="{A6E9A7E0-2F5E-42C0-9B7C-350143EB34AE}" presName="iconBgRect" presStyleLbl="bgShp" presStyleIdx="1" presStyleCnt="4"/>
      <dgm:spPr/>
    </dgm:pt>
    <dgm:pt modelId="{950CBD82-05A7-406D-A7A9-0233DA2E1675}" type="pres">
      <dgm:prSet presAssocID="{A6E9A7E0-2F5E-42C0-9B7C-350143EB34A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14BE9E74-1776-4795-8A48-D6C286B1F8D0}" type="pres">
      <dgm:prSet presAssocID="{A6E9A7E0-2F5E-42C0-9B7C-350143EB34AE}" presName="spaceRect" presStyleCnt="0"/>
      <dgm:spPr/>
    </dgm:pt>
    <dgm:pt modelId="{059A8D03-A7BD-4517-BD11-D0715BABDB11}" type="pres">
      <dgm:prSet presAssocID="{A6E9A7E0-2F5E-42C0-9B7C-350143EB34AE}" presName="textRect" presStyleLbl="revTx" presStyleIdx="1" presStyleCnt="4">
        <dgm:presLayoutVars>
          <dgm:chMax val="1"/>
          <dgm:chPref val="1"/>
        </dgm:presLayoutVars>
      </dgm:prSet>
      <dgm:spPr/>
    </dgm:pt>
    <dgm:pt modelId="{2730E982-3301-4D86-855B-298CD99A2E74}" type="pres">
      <dgm:prSet presAssocID="{8093C21E-3D99-4F2B-8E2E-BB554FCA44D3}" presName="sibTrans" presStyleLbl="sibTrans2D1" presStyleIdx="0" presStyleCnt="0"/>
      <dgm:spPr/>
    </dgm:pt>
    <dgm:pt modelId="{B684B761-CC40-41B6-B273-ED83BD137D09}" type="pres">
      <dgm:prSet presAssocID="{326CE1FA-5099-4DDC-B13D-064D8CBEE2FF}" presName="compNode" presStyleCnt="0"/>
      <dgm:spPr/>
    </dgm:pt>
    <dgm:pt modelId="{54569E05-B3B7-4942-A666-A2C751DB5F0B}" type="pres">
      <dgm:prSet presAssocID="{326CE1FA-5099-4DDC-B13D-064D8CBEE2FF}" presName="iconBgRect" presStyleLbl="bgShp" presStyleIdx="2" presStyleCnt="4"/>
      <dgm:spPr/>
    </dgm:pt>
    <dgm:pt modelId="{9E0EF562-21BA-47CE-A943-ADE7D6F0ACA6}" type="pres">
      <dgm:prSet presAssocID="{326CE1FA-5099-4DDC-B13D-064D8CBEE2F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oney"/>
        </a:ext>
      </dgm:extLst>
    </dgm:pt>
    <dgm:pt modelId="{2DBF4134-0F81-41A5-A84E-FA9498A99954}" type="pres">
      <dgm:prSet presAssocID="{326CE1FA-5099-4DDC-B13D-064D8CBEE2FF}" presName="spaceRect" presStyleCnt="0"/>
      <dgm:spPr/>
    </dgm:pt>
    <dgm:pt modelId="{FA77819A-77B4-420C-BB04-B3911B2EC0F3}" type="pres">
      <dgm:prSet presAssocID="{326CE1FA-5099-4DDC-B13D-064D8CBEE2FF}" presName="textRect" presStyleLbl="revTx" presStyleIdx="2" presStyleCnt="4">
        <dgm:presLayoutVars>
          <dgm:chMax val="1"/>
          <dgm:chPref val="1"/>
        </dgm:presLayoutVars>
      </dgm:prSet>
      <dgm:spPr/>
    </dgm:pt>
    <dgm:pt modelId="{34AE859E-6763-4949-B160-381C0BC026C0}" type="pres">
      <dgm:prSet presAssocID="{2B4928D3-94B1-4DD4-B5AB-02E8673373CB}" presName="sibTrans" presStyleLbl="sibTrans2D1" presStyleIdx="0" presStyleCnt="0"/>
      <dgm:spPr/>
    </dgm:pt>
    <dgm:pt modelId="{A46CBC33-FA97-4399-8976-79A8F5B7F9EF}" type="pres">
      <dgm:prSet presAssocID="{2515164D-7E7D-4361-9E15-30E11D328E49}" presName="compNode" presStyleCnt="0"/>
      <dgm:spPr/>
    </dgm:pt>
    <dgm:pt modelId="{CAAD65B8-A14D-4BA8-8243-3C6D914CBEC2}" type="pres">
      <dgm:prSet presAssocID="{2515164D-7E7D-4361-9E15-30E11D328E49}" presName="iconBgRect" presStyleLbl="bgShp" presStyleIdx="3" presStyleCnt="4"/>
      <dgm:spPr/>
    </dgm:pt>
    <dgm:pt modelId="{5A14AAF7-1B14-4B4C-8636-8AC8F332E322}" type="pres">
      <dgm:prSet presAssocID="{2515164D-7E7D-4361-9E15-30E11D328E49}"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icroscope"/>
        </a:ext>
      </dgm:extLst>
    </dgm:pt>
    <dgm:pt modelId="{8CA34E41-3614-4856-AC53-CFC01D84EA2A}" type="pres">
      <dgm:prSet presAssocID="{2515164D-7E7D-4361-9E15-30E11D328E49}" presName="spaceRect" presStyleCnt="0"/>
      <dgm:spPr/>
    </dgm:pt>
    <dgm:pt modelId="{2E96FD05-24B1-4618-A3BD-C01AE5717F77}" type="pres">
      <dgm:prSet presAssocID="{2515164D-7E7D-4361-9E15-30E11D328E49}" presName="textRect" presStyleLbl="revTx" presStyleIdx="3" presStyleCnt="4">
        <dgm:presLayoutVars>
          <dgm:chMax val="1"/>
          <dgm:chPref val="1"/>
        </dgm:presLayoutVars>
      </dgm:prSet>
      <dgm:spPr/>
    </dgm:pt>
  </dgm:ptLst>
  <dgm:cxnLst>
    <dgm:cxn modelId="{BBA82308-C0ED-49AF-A91A-B7D2E77C18F2}" type="presOf" srcId="{ADFF1030-D8BD-407C-B2EE-5C574636939E}" destId="{7CE5B60B-9A20-40F2-9904-29F558294078}" srcOrd="0" destOrd="0" presId="urn:microsoft.com/office/officeart/2018/2/layout/IconCircleList"/>
    <dgm:cxn modelId="{C7A3C526-D950-40B7-B0CD-99FBB52E215D}" type="presOf" srcId="{A6E9A7E0-2F5E-42C0-9B7C-350143EB34AE}" destId="{059A8D03-A7BD-4517-BD11-D0715BABDB11}" srcOrd="0" destOrd="0" presId="urn:microsoft.com/office/officeart/2018/2/layout/IconCircleList"/>
    <dgm:cxn modelId="{99137327-9940-495F-A6D1-9AC05E95E707}" type="presOf" srcId="{CD15FC35-1EEA-4BBD-928A-F6AAF8CE186D}" destId="{7C426AE3-0F82-40BE-AE2A-AC52CFCB3B4D}" srcOrd="0" destOrd="0" presId="urn:microsoft.com/office/officeart/2018/2/layout/IconCircleList"/>
    <dgm:cxn modelId="{73102830-52C7-4C30-BB7B-831134596266}" srcId="{E99FE79C-EA02-4913-861F-7A0B645DE821}" destId="{2515164D-7E7D-4361-9E15-30E11D328E49}" srcOrd="3" destOrd="0" parTransId="{8AACEF53-8B97-4158-8B25-669CD6E309F4}" sibTransId="{056BCFC4-8594-4A81-AB3A-91344EEA554F}"/>
    <dgm:cxn modelId="{AD66E530-9323-478B-98DB-DCEB9EBDCEF9}" srcId="{E99FE79C-EA02-4913-861F-7A0B645DE821}" destId="{A6E9A7E0-2F5E-42C0-9B7C-350143EB34AE}" srcOrd="1" destOrd="0" parTransId="{B0DE9959-AEC7-46E2-9A48-B4911E8DF821}" sibTransId="{8093C21E-3D99-4F2B-8E2E-BB554FCA44D3}"/>
    <dgm:cxn modelId="{9E727E35-DE8F-46BA-84E5-CA82E572610F}" type="presOf" srcId="{E99FE79C-EA02-4913-861F-7A0B645DE821}" destId="{4D5903A4-B3E7-4608-93B2-9507A7F94577}" srcOrd="0" destOrd="0" presId="urn:microsoft.com/office/officeart/2018/2/layout/IconCircleList"/>
    <dgm:cxn modelId="{C1DF2A65-6677-4B1D-815C-67E94F5C1184}" type="presOf" srcId="{2B4928D3-94B1-4DD4-B5AB-02E8673373CB}" destId="{34AE859E-6763-4949-B160-381C0BC026C0}" srcOrd="0" destOrd="0" presId="urn:microsoft.com/office/officeart/2018/2/layout/IconCircleList"/>
    <dgm:cxn modelId="{334B6567-99D8-40F5-930C-64E745F6571E}" srcId="{E99FE79C-EA02-4913-861F-7A0B645DE821}" destId="{CD15FC35-1EEA-4BBD-928A-F6AAF8CE186D}" srcOrd="0" destOrd="0" parTransId="{2AE39EB3-426C-4C20-8977-33CBABCA21F3}" sibTransId="{ADFF1030-D8BD-407C-B2EE-5C574636939E}"/>
    <dgm:cxn modelId="{1D80B973-F218-4017-914E-62732869CEC7}" type="presOf" srcId="{2515164D-7E7D-4361-9E15-30E11D328E49}" destId="{2E96FD05-24B1-4618-A3BD-C01AE5717F77}" srcOrd="0" destOrd="0" presId="urn:microsoft.com/office/officeart/2018/2/layout/IconCircleList"/>
    <dgm:cxn modelId="{212101B1-C148-4BD3-92C8-CC41BDC837A9}" srcId="{E99FE79C-EA02-4913-861F-7A0B645DE821}" destId="{326CE1FA-5099-4DDC-B13D-064D8CBEE2FF}" srcOrd="2" destOrd="0" parTransId="{27053F32-E41E-46E1-9A34-E80529AC7718}" sibTransId="{2B4928D3-94B1-4DD4-B5AB-02E8673373CB}"/>
    <dgm:cxn modelId="{57F0A4B7-B469-4AED-8415-FEFE19ADD8EC}" type="presOf" srcId="{8093C21E-3D99-4F2B-8E2E-BB554FCA44D3}" destId="{2730E982-3301-4D86-855B-298CD99A2E74}" srcOrd="0" destOrd="0" presId="urn:microsoft.com/office/officeart/2018/2/layout/IconCircleList"/>
    <dgm:cxn modelId="{2A9A61C2-FC24-43D3-A8EE-A6B4D803EE4E}" type="presOf" srcId="{326CE1FA-5099-4DDC-B13D-064D8CBEE2FF}" destId="{FA77819A-77B4-420C-BB04-B3911B2EC0F3}" srcOrd="0" destOrd="0" presId="urn:microsoft.com/office/officeart/2018/2/layout/IconCircleList"/>
    <dgm:cxn modelId="{392A56C4-5E40-450B-A3A6-ED0149A3AAAA}" type="presParOf" srcId="{4D5903A4-B3E7-4608-93B2-9507A7F94577}" destId="{F67897F8-C478-4B36-A8EC-4708238CBE95}" srcOrd="0" destOrd="0" presId="urn:microsoft.com/office/officeart/2018/2/layout/IconCircleList"/>
    <dgm:cxn modelId="{9186A30F-F35F-4E62-9CF8-AEE4674F5017}" type="presParOf" srcId="{F67897F8-C478-4B36-A8EC-4708238CBE95}" destId="{47E9F3F0-08FC-4840-A680-56A6C46A80B4}" srcOrd="0" destOrd="0" presId="urn:microsoft.com/office/officeart/2018/2/layout/IconCircleList"/>
    <dgm:cxn modelId="{C065CB36-0F91-4509-81D1-87E32D46750B}" type="presParOf" srcId="{47E9F3F0-08FC-4840-A680-56A6C46A80B4}" destId="{F197FD80-79AA-4D51-AC6F-A454F7BDCC7F}" srcOrd="0" destOrd="0" presId="urn:microsoft.com/office/officeart/2018/2/layout/IconCircleList"/>
    <dgm:cxn modelId="{6BA5C57F-D92A-4274-8C2D-A6D6FFAA1A69}" type="presParOf" srcId="{47E9F3F0-08FC-4840-A680-56A6C46A80B4}" destId="{7A18E80E-B627-45CE-9D86-43FF07EB3979}" srcOrd="1" destOrd="0" presId="urn:microsoft.com/office/officeart/2018/2/layout/IconCircleList"/>
    <dgm:cxn modelId="{07499A17-006A-4883-9F41-901BA27BBCF8}" type="presParOf" srcId="{47E9F3F0-08FC-4840-A680-56A6C46A80B4}" destId="{3C25319D-DCB6-4B39-B2B8-AD4673F1CD7A}" srcOrd="2" destOrd="0" presId="urn:microsoft.com/office/officeart/2018/2/layout/IconCircleList"/>
    <dgm:cxn modelId="{D83C71CC-2B9C-45F2-938B-1864136CD4C8}" type="presParOf" srcId="{47E9F3F0-08FC-4840-A680-56A6C46A80B4}" destId="{7C426AE3-0F82-40BE-AE2A-AC52CFCB3B4D}" srcOrd="3" destOrd="0" presId="urn:microsoft.com/office/officeart/2018/2/layout/IconCircleList"/>
    <dgm:cxn modelId="{C1DD0CB3-2820-46C9-8DF7-25CFF64A3DA3}" type="presParOf" srcId="{F67897F8-C478-4B36-A8EC-4708238CBE95}" destId="{7CE5B60B-9A20-40F2-9904-29F558294078}" srcOrd="1" destOrd="0" presId="urn:microsoft.com/office/officeart/2018/2/layout/IconCircleList"/>
    <dgm:cxn modelId="{70300CDB-9ABF-4FF0-911F-1279D634D765}" type="presParOf" srcId="{F67897F8-C478-4B36-A8EC-4708238CBE95}" destId="{02481A80-E351-4919-9648-2B888535DF54}" srcOrd="2" destOrd="0" presId="urn:microsoft.com/office/officeart/2018/2/layout/IconCircleList"/>
    <dgm:cxn modelId="{D63EB171-12F2-40BF-8438-DB4BFABEEE47}" type="presParOf" srcId="{02481A80-E351-4919-9648-2B888535DF54}" destId="{FA295489-7CDC-4BBA-A201-73F25198572E}" srcOrd="0" destOrd="0" presId="urn:microsoft.com/office/officeart/2018/2/layout/IconCircleList"/>
    <dgm:cxn modelId="{D59E2673-E29B-4ACC-8634-53348658D626}" type="presParOf" srcId="{02481A80-E351-4919-9648-2B888535DF54}" destId="{950CBD82-05A7-406D-A7A9-0233DA2E1675}" srcOrd="1" destOrd="0" presId="urn:microsoft.com/office/officeart/2018/2/layout/IconCircleList"/>
    <dgm:cxn modelId="{CE5EE56A-8FD6-4DF4-9776-F58945EF75A4}" type="presParOf" srcId="{02481A80-E351-4919-9648-2B888535DF54}" destId="{14BE9E74-1776-4795-8A48-D6C286B1F8D0}" srcOrd="2" destOrd="0" presId="urn:microsoft.com/office/officeart/2018/2/layout/IconCircleList"/>
    <dgm:cxn modelId="{5739C26B-3A2B-40F7-8CE5-3C3858726BB6}" type="presParOf" srcId="{02481A80-E351-4919-9648-2B888535DF54}" destId="{059A8D03-A7BD-4517-BD11-D0715BABDB11}" srcOrd="3" destOrd="0" presId="urn:microsoft.com/office/officeart/2018/2/layout/IconCircleList"/>
    <dgm:cxn modelId="{73F5DC6E-20DC-441B-BFB4-D3368C00379B}" type="presParOf" srcId="{F67897F8-C478-4B36-A8EC-4708238CBE95}" destId="{2730E982-3301-4D86-855B-298CD99A2E74}" srcOrd="3" destOrd="0" presId="urn:microsoft.com/office/officeart/2018/2/layout/IconCircleList"/>
    <dgm:cxn modelId="{E9750FF2-A108-4188-B495-A675F4B12615}" type="presParOf" srcId="{F67897F8-C478-4B36-A8EC-4708238CBE95}" destId="{B684B761-CC40-41B6-B273-ED83BD137D09}" srcOrd="4" destOrd="0" presId="urn:microsoft.com/office/officeart/2018/2/layout/IconCircleList"/>
    <dgm:cxn modelId="{0FA68061-E868-4FEB-B735-264AC4784800}" type="presParOf" srcId="{B684B761-CC40-41B6-B273-ED83BD137D09}" destId="{54569E05-B3B7-4942-A666-A2C751DB5F0B}" srcOrd="0" destOrd="0" presId="urn:microsoft.com/office/officeart/2018/2/layout/IconCircleList"/>
    <dgm:cxn modelId="{7A460D36-3CFC-4858-9213-CEF9EAA2C919}" type="presParOf" srcId="{B684B761-CC40-41B6-B273-ED83BD137D09}" destId="{9E0EF562-21BA-47CE-A943-ADE7D6F0ACA6}" srcOrd="1" destOrd="0" presId="urn:microsoft.com/office/officeart/2018/2/layout/IconCircleList"/>
    <dgm:cxn modelId="{E1EB0641-069D-4116-B131-2C6F30701CB6}" type="presParOf" srcId="{B684B761-CC40-41B6-B273-ED83BD137D09}" destId="{2DBF4134-0F81-41A5-A84E-FA9498A99954}" srcOrd="2" destOrd="0" presId="urn:microsoft.com/office/officeart/2018/2/layout/IconCircleList"/>
    <dgm:cxn modelId="{DB9FF258-5DF4-4A93-BAEB-3C2B308D11C3}" type="presParOf" srcId="{B684B761-CC40-41B6-B273-ED83BD137D09}" destId="{FA77819A-77B4-420C-BB04-B3911B2EC0F3}" srcOrd="3" destOrd="0" presId="urn:microsoft.com/office/officeart/2018/2/layout/IconCircleList"/>
    <dgm:cxn modelId="{28ACA6E5-7B0F-49D3-B5C2-4AF07322D2E1}" type="presParOf" srcId="{F67897F8-C478-4B36-A8EC-4708238CBE95}" destId="{34AE859E-6763-4949-B160-381C0BC026C0}" srcOrd="5" destOrd="0" presId="urn:microsoft.com/office/officeart/2018/2/layout/IconCircleList"/>
    <dgm:cxn modelId="{EAEFFA83-9146-4A57-A05C-620DA4452805}" type="presParOf" srcId="{F67897F8-C478-4B36-A8EC-4708238CBE95}" destId="{A46CBC33-FA97-4399-8976-79A8F5B7F9EF}" srcOrd="6" destOrd="0" presId="urn:microsoft.com/office/officeart/2018/2/layout/IconCircleList"/>
    <dgm:cxn modelId="{630FDD27-85BB-4049-8768-CD1053E52362}" type="presParOf" srcId="{A46CBC33-FA97-4399-8976-79A8F5B7F9EF}" destId="{CAAD65B8-A14D-4BA8-8243-3C6D914CBEC2}" srcOrd="0" destOrd="0" presId="urn:microsoft.com/office/officeart/2018/2/layout/IconCircleList"/>
    <dgm:cxn modelId="{C8EB4C94-85B0-4960-BC17-15828CBC4EE2}" type="presParOf" srcId="{A46CBC33-FA97-4399-8976-79A8F5B7F9EF}" destId="{5A14AAF7-1B14-4B4C-8636-8AC8F332E322}" srcOrd="1" destOrd="0" presId="urn:microsoft.com/office/officeart/2018/2/layout/IconCircleList"/>
    <dgm:cxn modelId="{94DCA443-4125-435D-93B0-A71735C539C6}" type="presParOf" srcId="{A46CBC33-FA97-4399-8976-79A8F5B7F9EF}" destId="{8CA34E41-3614-4856-AC53-CFC01D84EA2A}" srcOrd="2" destOrd="0" presId="urn:microsoft.com/office/officeart/2018/2/layout/IconCircleList"/>
    <dgm:cxn modelId="{51B429FB-6619-470A-AECC-AB88ACDE540B}" type="presParOf" srcId="{A46CBC33-FA97-4399-8976-79A8F5B7F9EF}" destId="{2E96FD05-24B1-4618-A3BD-C01AE5717F7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5F88A-36C5-4C96-B6E0-7E39A3572DA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BBE744B-112F-4A26-AA01-75769659A928}">
      <dgm:prSet/>
      <dgm:spPr/>
      <dgm:t>
        <a:bodyPr/>
        <a:lstStyle/>
        <a:p>
          <a:pPr>
            <a:lnSpc>
              <a:spcPct val="100000"/>
            </a:lnSpc>
          </a:pPr>
          <a:r>
            <a:rPr lang="en-US"/>
            <a:t>Web GUI – unstructured text, electronic format</a:t>
          </a:r>
        </a:p>
      </dgm:t>
    </dgm:pt>
    <dgm:pt modelId="{B23422FB-1311-4562-B40A-7B98FE23ED2C}" type="parTrans" cxnId="{42326F50-A467-4F35-89A4-AB81E9DE8E72}">
      <dgm:prSet/>
      <dgm:spPr/>
      <dgm:t>
        <a:bodyPr/>
        <a:lstStyle/>
        <a:p>
          <a:endParaRPr lang="en-US"/>
        </a:p>
      </dgm:t>
    </dgm:pt>
    <dgm:pt modelId="{6901F766-1B4C-4CFA-BAF1-AE0E4516D44F}" type="sibTrans" cxnId="{42326F50-A467-4F35-89A4-AB81E9DE8E72}">
      <dgm:prSet/>
      <dgm:spPr/>
      <dgm:t>
        <a:bodyPr/>
        <a:lstStyle/>
        <a:p>
          <a:pPr>
            <a:lnSpc>
              <a:spcPct val="100000"/>
            </a:lnSpc>
          </a:pPr>
          <a:endParaRPr lang="en-US"/>
        </a:p>
      </dgm:t>
    </dgm:pt>
    <dgm:pt modelId="{04C1DC40-9F0A-4712-AFB3-921D7CC3C773}">
      <dgm:prSet/>
      <dgm:spPr/>
      <dgm:t>
        <a:bodyPr/>
        <a:lstStyle/>
        <a:p>
          <a:pPr>
            <a:lnSpc>
              <a:spcPct val="100000"/>
            </a:lnSpc>
          </a:pPr>
          <a:r>
            <a:rPr lang="en-US"/>
            <a:t>Databases (SQL, HBase, Accumulo)</a:t>
          </a:r>
        </a:p>
      </dgm:t>
    </dgm:pt>
    <dgm:pt modelId="{392C38AD-41EB-453F-91FA-50A5A6605E45}" type="parTrans" cxnId="{308E9840-6DA3-4C63-8E0C-35E1CF755195}">
      <dgm:prSet/>
      <dgm:spPr/>
      <dgm:t>
        <a:bodyPr/>
        <a:lstStyle/>
        <a:p>
          <a:endParaRPr lang="en-US"/>
        </a:p>
      </dgm:t>
    </dgm:pt>
    <dgm:pt modelId="{2AE680DB-64DB-4128-BE5A-DC51765D5A53}" type="sibTrans" cxnId="{308E9840-6DA3-4C63-8E0C-35E1CF755195}">
      <dgm:prSet/>
      <dgm:spPr/>
      <dgm:t>
        <a:bodyPr/>
        <a:lstStyle/>
        <a:p>
          <a:pPr>
            <a:lnSpc>
              <a:spcPct val="100000"/>
            </a:lnSpc>
          </a:pPr>
          <a:endParaRPr lang="en-US"/>
        </a:p>
      </dgm:t>
    </dgm:pt>
    <dgm:pt modelId="{7F0663EB-BF67-4B7D-BF3A-C08FC888BB5F}">
      <dgm:prSet/>
      <dgm:spPr/>
      <dgm:t>
        <a:bodyPr/>
        <a:lstStyle/>
        <a:p>
          <a:pPr>
            <a:lnSpc>
              <a:spcPct val="100000"/>
            </a:lnSpc>
          </a:pPr>
          <a:r>
            <a:rPr lang="en-US" dirty="0"/>
            <a:t>Semi-structured text and mixed media, i.e. Word/PDF documents</a:t>
          </a:r>
        </a:p>
      </dgm:t>
    </dgm:pt>
    <dgm:pt modelId="{08E0FC91-4671-4AE7-8143-5EE04AF4678A}" type="parTrans" cxnId="{CAF6AE74-E280-42F4-A993-C593060CA27A}">
      <dgm:prSet/>
      <dgm:spPr/>
      <dgm:t>
        <a:bodyPr/>
        <a:lstStyle/>
        <a:p>
          <a:endParaRPr lang="en-US"/>
        </a:p>
      </dgm:t>
    </dgm:pt>
    <dgm:pt modelId="{AD207541-984A-4B3B-994A-DD10A449F89B}" type="sibTrans" cxnId="{CAF6AE74-E280-42F4-A993-C593060CA27A}">
      <dgm:prSet/>
      <dgm:spPr/>
      <dgm:t>
        <a:bodyPr/>
        <a:lstStyle/>
        <a:p>
          <a:pPr>
            <a:lnSpc>
              <a:spcPct val="100000"/>
            </a:lnSpc>
          </a:pPr>
          <a:endParaRPr lang="en-US"/>
        </a:p>
      </dgm:t>
    </dgm:pt>
    <dgm:pt modelId="{057D0C41-B818-4F7F-A12D-476238911DFB}">
      <dgm:prSet/>
      <dgm:spPr/>
      <dgm:t>
        <a:bodyPr/>
        <a:lstStyle/>
        <a:p>
          <a:pPr>
            <a:lnSpc>
              <a:spcPct val="100000"/>
            </a:lnSpc>
          </a:pPr>
          <a:r>
            <a:rPr lang="en-US"/>
            <a:t>API (REST, SOAP)</a:t>
          </a:r>
        </a:p>
      </dgm:t>
    </dgm:pt>
    <dgm:pt modelId="{919A38C8-C707-46A5-9C9C-AE5851A598AE}" type="parTrans" cxnId="{9C0D91C6-8F66-4627-AFDD-F51D45711DC0}">
      <dgm:prSet/>
      <dgm:spPr/>
      <dgm:t>
        <a:bodyPr/>
        <a:lstStyle/>
        <a:p>
          <a:endParaRPr lang="en-US"/>
        </a:p>
      </dgm:t>
    </dgm:pt>
    <dgm:pt modelId="{A800B84C-EA1B-4A6D-BBBD-77CF7546B43A}" type="sibTrans" cxnId="{9C0D91C6-8F66-4627-AFDD-F51D45711DC0}">
      <dgm:prSet/>
      <dgm:spPr/>
      <dgm:t>
        <a:bodyPr/>
        <a:lstStyle/>
        <a:p>
          <a:pPr>
            <a:lnSpc>
              <a:spcPct val="100000"/>
            </a:lnSpc>
          </a:pPr>
          <a:endParaRPr lang="en-US"/>
        </a:p>
      </dgm:t>
    </dgm:pt>
    <dgm:pt modelId="{D7216BD2-BB18-4E6F-9807-9230F729A1FD}">
      <dgm:prSet/>
      <dgm:spPr/>
      <dgm:t>
        <a:bodyPr/>
        <a:lstStyle/>
        <a:p>
          <a:pPr>
            <a:lnSpc>
              <a:spcPct val="100000"/>
            </a:lnSpc>
          </a:pPr>
          <a:r>
            <a:rPr lang="en-US"/>
            <a:t>Electronic documents (Word, Powerpoint, Excel)</a:t>
          </a:r>
        </a:p>
      </dgm:t>
    </dgm:pt>
    <dgm:pt modelId="{4E03ABD4-02D8-499C-8EAC-8F97D9553CAB}" type="parTrans" cxnId="{7BE58C86-45A2-46A9-B222-D009748C306D}">
      <dgm:prSet/>
      <dgm:spPr/>
      <dgm:t>
        <a:bodyPr/>
        <a:lstStyle/>
        <a:p>
          <a:endParaRPr lang="en-US"/>
        </a:p>
      </dgm:t>
    </dgm:pt>
    <dgm:pt modelId="{474390B3-C0E8-4720-B496-1DE0A28093BF}" type="sibTrans" cxnId="{7BE58C86-45A2-46A9-B222-D009748C306D}">
      <dgm:prSet/>
      <dgm:spPr/>
      <dgm:t>
        <a:bodyPr/>
        <a:lstStyle/>
        <a:p>
          <a:pPr>
            <a:lnSpc>
              <a:spcPct val="100000"/>
            </a:lnSpc>
          </a:pPr>
          <a:endParaRPr lang="en-US"/>
        </a:p>
      </dgm:t>
    </dgm:pt>
    <dgm:pt modelId="{434733BA-9482-423F-A0F9-A409EFB0A216}">
      <dgm:prSet/>
      <dgm:spPr/>
      <dgm:t>
        <a:bodyPr/>
        <a:lstStyle/>
        <a:p>
          <a:pPr>
            <a:lnSpc>
              <a:spcPct val="100000"/>
            </a:lnSpc>
          </a:pPr>
          <a:r>
            <a:rPr lang="en-US" dirty="0"/>
            <a:t>Books, papers (hard copy) – unstructured text</a:t>
          </a:r>
        </a:p>
      </dgm:t>
    </dgm:pt>
    <dgm:pt modelId="{DF66B114-D346-49F4-86E8-7F803B6529A5}" type="parTrans" cxnId="{4F3FF0D7-9459-422E-B471-A9CC76FC2D96}">
      <dgm:prSet/>
      <dgm:spPr/>
      <dgm:t>
        <a:bodyPr/>
        <a:lstStyle/>
        <a:p>
          <a:endParaRPr lang="en-US"/>
        </a:p>
      </dgm:t>
    </dgm:pt>
    <dgm:pt modelId="{09EB5472-B0D9-4793-AE7B-43BEF1645E82}" type="sibTrans" cxnId="{4F3FF0D7-9459-422E-B471-A9CC76FC2D96}">
      <dgm:prSet/>
      <dgm:spPr/>
      <dgm:t>
        <a:bodyPr/>
        <a:lstStyle/>
        <a:p>
          <a:endParaRPr lang="en-US"/>
        </a:p>
      </dgm:t>
    </dgm:pt>
    <dgm:pt modelId="{1A91C9E6-76CE-480E-AA2C-F1BB1F077327}" type="pres">
      <dgm:prSet presAssocID="{2BB5F88A-36C5-4C96-B6E0-7E39A3572DA2}" presName="root" presStyleCnt="0">
        <dgm:presLayoutVars>
          <dgm:dir/>
          <dgm:resizeHandles val="exact"/>
        </dgm:presLayoutVars>
      </dgm:prSet>
      <dgm:spPr/>
    </dgm:pt>
    <dgm:pt modelId="{BFBDDF2A-7E5D-4BD6-ACE4-08F570556E53}" type="pres">
      <dgm:prSet presAssocID="{2BB5F88A-36C5-4C96-B6E0-7E39A3572DA2}" presName="container" presStyleCnt="0">
        <dgm:presLayoutVars>
          <dgm:dir/>
          <dgm:resizeHandles val="exact"/>
        </dgm:presLayoutVars>
      </dgm:prSet>
      <dgm:spPr/>
    </dgm:pt>
    <dgm:pt modelId="{27353808-2049-4999-8387-312E74AF1D20}" type="pres">
      <dgm:prSet presAssocID="{BBBE744B-112F-4A26-AA01-75769659A928}" presName="compNode" presStyleCnt="0"/>
      <dgm:spPr/>
    </dgm:pt>
    <dgm:pt modelId="{25D0DF2A-FD54-4641-B292-FC260DB0499D}" type="pres">
      <dgm:prSet presAssocID="{BBBE744B-112F-4A26-AA01-75769659A928}" presName="iconBgRect" presStyleLbl="bgShp" presStyleIdx="0" presStyleCnt="6"/>
      <dgm:spPr/>
    </dgm:pt>
    <dgm:pt modelId="{71F8C426-D812-4CF2-AB33-7D262554E9AF}" type="pres">
      <dgm:prSet presAssocID="{BBBE744B-112F-4A26-AA01-75769659A9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CC725893-FF43-4318-8854-2C0997E38843}" type="pres">
      <dgm:prSet presAssocID="{BBBE744B-112F-4A26-AA01-75769659A928}" presName="spaceRect" presStyleCnt="0"/>
      <dgm:spPr/>
    </dgm:pt>
    <dgm:pt modelId="{82B33333-18D7-4C89-B4E7-1C15AE92466A}" type="pres">
      <dgm:prSet presAssocID="{BBBE744B-112F-4A26-AA01-75769659A928}" presName="textRect" presStyleLbl="revTx" presStyleIdx="0" presStyleCnt="6">
        <dgm:presLayoutVars>
          <dgm:chMax val="1"/>
          <dgm:chPref val="1"/>
        </dgm:presLayoutVars>
      </dgm:prSet>
      <dgm:spPr/>
    </dgm:pt>
    <dgm:pt modelId="{78B3C28B-7712-4F95-BAC7-821AE4B26E8D}" type="pres">
      <dgm:prSet presAssocID="{6901F766-1B4C-4CFA-BAF1-AE0E4516D44F}" presName="sibTrans" presStyleLbl="sibTrans2D1" presStyleIdx="0" presStyleCnt="0"/>
      <dgm:spPr/>
    </dgm:pt>
    <dgm:pt modelId="{AD09567B-3246-4071-9ABB-6E1CC87A3E3D}" type="pres">
      <dgm:prSet presAssocID="{04C1DC40-9F0A-4712-AFB3-921D7CC3C773}" presName="compNode" presStyleCnt="0"/>
      <dgm:spPr/>
    </dgm:pt>
    <dgm:pt modelId="{A5CEBF8B-FE10-4281-8225-E40EE982BE5B}" type="pres">
      <dgm:prSet presAssocID="{04C1DC40-9F0A-4712-AFB3-921D7CC3C773}" presName="iconBgRect" presStyleLbl="bgShp" presStyleIdx="1" presStyleCnt="6"/>
      <dgm:spPr/>
    </dgm:pt>
    <dgm:pt modelId="{11DA23A1-6A64-4D23-A2A5-74B94456AE4C}" type="pres">
      <dgm:prSet presAssocID="{04C1DC40-9F0A-4712-AFB3-921D7CC3C7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E28F7D6-0342-44A1-80FB-85B51FD0094B}" type="pres">
      <dgm:prSet presAssocID="{04C1DC40-9F0A-4712-AFB3-921D7CC3C773}" presName="spaceRect" presStyleCnt="0"/>
      <dgm:spPr/>
    </dgm:pt>
    <dgm:pt modelId="{5A20D33A-1A73-4B4F-AFE8-5025A53F4B31}" type="pres">
      <dgm:prSet presAssocID="{04C1DC40-9F0A-4712-AFB3-921D7CC3C773}" presName="textRect" presStyleLbl="revTx" presStyleIdx="1" presStyleCnt="6">
        <dgm:presLayoutVars>
          <dgm:chMax val="1"/>
          <dgm:chPref val="1"/>
        </dgm:presLayoutVars>
      </dgm:prSet>
      <dgm:spPr/>
    </dgm:pt>
    <dgm:pt modelId="{0D57F328-E47F-48C3-BA65-1694105BCDF7}" type="pres">
      <dgm:prSet presAssocID="{2AE680DB-64DB-4128-BE5A-DC51765D5A53}" presName="sibTrans" presStyleLbl="sibTrans2D1" presStyleIdx="0" presStyleCnt="0"/>
      <dgm:spPr/>
    </dgm:pt>
    <dgm:pt modelId="{B990F89C-11CB-4C51-984F-089D289F7467}" type="pres">
      <dgm:prSet presAssocID="{7F0663EB-BF67-4B7D-BF3A-C08FC888BB5F}" presName="compNode" presStyleCnt="0"/>
      <dgm:spPr/>
    </dgm:pt>
    <dgm:pt modelId="{BFA95C62-8A71-4B39-BB7F-6034020378FC}" type="pres">
      <dgm:prSet presAssocID="{7F0663EB-BF67-4B7D-BF3A-C08FC888BB5F}" presName="iconBgRect" presStyleLbl="bgShp" presStyleIdx="2" presStyleCnt="6"/>
      <dgm:spPr/>
    </dgm:pt>
    <dgm:pt modelId="{77941810-234A-4F9B-9E7D-3B27983AE722}" type="pres">
      <dgm:prSet presAssocID="{7F0663EB-BF67-4B7D-BF3A-C08FC888BB5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8D49769-7BA5-4990-BCAD-CE44244DBBBA}" type="pres">
      <dgm:prSet presAssocID="{7F0663EB-BF67-4B7D-BF3A-C08FC888BB5F}" presName="spaceRect" presStyleCnt="0"/>
      <dgm:spPr/>
    </dgm:pt>
    <dgm:pt modelId="{AB911DE8-0C3F-41D2-8D99-39CADABF8743}" type="pres">
      <dgm:prSet presAssocID="{7F0663EB-BF67-4B7D-BF3A-C08FC888BB5F}" presName="textRect" presStyleLbl="revTx" presStyleIdx="2" presStyleCnt="6">
        <dgm:presLayoutVars>
          <dgm:chMax val="1"/>
          <dgm:chPref val="1"/>
        </dgm:presLayoutVars>
      </dgm:prSet>
      <dgm:spPr/>
    </dgm:pt>
    <dgm:pt modelId="{A2000DD3-9FF0-4B97-89C3-EA81D5C3F7FE}" type="pres">
      <dgm:prSet presAssocID="{AD207541-984A-4B3B-994A-DD10A449F89B}" presName="sibTrans" presStyleLbl="sibTrans2D1" presStyleIdx="0" presStyleCnt="0"/>
      <dgm:spPr/>
    </dgm:pt>
    <dgm:pt modelId="{9FD90C25-3793-4631-A0D2-0A493D752E9D}" type="pres">
      <dgm:prSet presAssocID="{057D0C41-B818-4F7F-A12D-476238911DFB}" presName="compNode" presStyleCnt="0"/>
      <dgm:spPr/>
    </dgm:pt>
    <dgm:pt modelId="{CE390AAE-C098-4DF7-8D09-B3B1A1FECDB0}" type="pres">
      <dgm:prSet presAssocID="{057D0C41-B818-4F7F-A12D-476238911DFB}" presName="iconBgRect" presStyleLbl="bgShp" presStyleIdx="3" presStyleCnt="6"/>
      <dgm:spPr/>
    </dgm:pt>
    <dgm:pt modelId="{10A8788C-2645-4A01-A3D6-A3755202DCAC}" type="pres">
      <dgm:prSet presAssocID="{057D0C41-B818-4F7F-A12D-476238911DF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ap"/>
        </a:ext>
      </dgm:extLst>
    </dgm:pt>
    <dgm:pt modelId="{B3296078-40A1-4016-B35D-E6A7410A8356}" type="pres">
      <dgm:prSet presAssocID="{057D0C41-B818-4F7F-A12D-476238911DFB}" presName="spaceRect" presStyleCnt="0"/>
      <dgm:spPr/>
    </dgm:pt>
    <dgm:pt modelId="{2A7819C0-BF3E-4FAC-AA68-43B5BD58059B}" type="pres">
      <dgm:prSet presAssocID="{057D0C41-B818-4F7F-A12D-476238911DFB}" presName="textRect" presStyleLbl="revTx" presStyleIdx="3" presStyleCnt="6">
        <dgm:presLayoutVars>
          <dgm:chMax val="1"/>
          <dgm:chPref val="1"/>
        </dgm:presLayoutVars>
      </dgm:prSet>
      <dgm:spPr/>
    </dgm:pt>
    <dgm:pt modelId="{EF9A4DC0-BF3E-4044-9950-F91095026E87}" type="pres">
      <dgm:prSet presAssocID="{A800B84C-EA1B-4A6D-BBBD-77CF7546B43A}" presName="sibTrans" presStyleLbl="sibTrans2D1" presStyleIdx="0" presStyleCnt="0"/>
      <dgm:spPr/>
    </dgm:pt>
    <dgm:pt modelId="{028AE518-CC76-4E4C-A21C-417BA6A242CD}" type="pres">
      <dgm:prSet presAssocID="{D7216BD2-BB18-4E6F-9807-9230F729A1FD}" presName="compNode" presStyleCnt="0"/>
      <dgm:spPr/>
    </dgm:pt>
    <dgm:pt modelId="{24EB48EF-5DCA-473D-8849-5A95F09A0C86}" type="pres">
      <dgm:prSet presAssocID="{D7216BD2-BB18-4E6F-9807-9230F729A1FD}" presName="iconBgRect" presStyleLbl="bgShp" presStyleIdx="4" presStyleCnt="6"/>
      <dgm:spPr/>
    </dgm:pt>
    <dgm:pt modelId="{0A5894D1-0C35-4268-AF39-FF1E5C5A76E9}" type="pres">
      <dgm:prSet presAssocID="{D7216BD2-BB18-4E6F-9807-9230F729A1F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BD6A4153-B68E-4F35-832C-3456E3416992}" type="pres">
      <dgm:prSet presAssocID="{D7216BD2-BB18-4E6F-9807-9230F729A1FD}" presName="spaceRect" presStyleCnt="0"/>
      <dgm:spPr/>
    </dgm:pt>
    <dgm:pt modelId="{7FB2DFBF-4CF7-47B9-B08A-355FE7E2EE4C}" type="pres">
      <dgm:prSet presAssocID="{D7216BD2-BB18-4E6F-9807-9230F729A1FD}" presName="textRect" presStyleLbl="revTx" presStyleIdx="4" presStyleCnt="6">
        <dgm:presLayoutVars>
          <dgm:chMax val="1"/>
          <dgm:chPref val="1"/>
        </dgm:presLayoutVars>
      </dgm:prSet>
      <dgm:spPr/>
    </dgm:pt>
    <dgm:pt modelId="{2A1B3A69-F9EB-43DE-AC52-46D954B2A47A}" type="pres">
      <dgm:prSet presAssocID="{474390B3-C0E8-4720-B496-1DE0A28093BF}" presName="sibTrans" presStyleLbl="sibTrans2D1" presStyleIdx="0" presStyleCnt="0"/>
      <dgm:spPr/>
    </dgm:pt>
    <dgm:pt modelId="{F9E47EB1-6080-4F67-B50E-37CE11D31F34}" type="pres">
      <dgm:prSet presAssocID="{434733BA-9482-423F-A0F9-A409EFB0A216}" presName="compNode" presStyleCnt="0"/>
      <dgm:spPr/>
    </dgm:pt>
    <dgm:pt modelId="{C9A24F1A-5DDF-46E2-8A5E-D25399118516}" type="pres">
      <dgm:prSet presAssocID="{434733BA-9482-423F-A0F9-A409EFB0A216}" presName="iconBgRect" presStyleLbl="bgShp" presStyleIdx="5" presStyleCnt="6"/>
      <dgm:spPr/>
    </dgm:pt>
    <dgm:pt modelId="{D02F2129-13F4-4470-B2D9-4F4C70E68A59}" type="pres">
      <dgm:prSet presAssocID="{434733BA-9482-423F-A0F9-A409EFB0A21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d Book"/>
        </a:ext>
      </dgm:extLst>
    </dgm:pt>
    <dgm:pt modelId="{FAFA3B56-7B80-4685-9314-0514D8774AF7}" type="pres">
      <dgm:prSet presAssocID="{434733BA-9482-423F-A0F9-A409EFB0A216}" presName="spaceRect" presStyleCnt="0"/>
      <dgm:spPr/>
    </dgm:pt>
    <dgm:pt modelId="{999B224C-0573-4FAF-9EB5-434F83C33C5D}" type="pres">
      <dgm:prSet presAssocID="{434733BA-9482-423F-A0F9-A409EFB0A216}" presName="textRect" presStyleLbl="revTx" presStyleIdx="5" presStyleCnt="6">
        <dgm:presLayoutVars>
          <dgm:chMax val="1"/>
          <dgm:chPref val="1"/>
        </dgm:presLayoutVars>
      </dgm:prSet>
      <dgm:spPr/>
    </dgm:pt>
  </dgm:ptLst>
  <dgm:cxnLst>
    <dgm:cxn modelId="{0B43F114-23F1-4132-B58F-44D124AEB3BD}" type="presOf" srcId="{D7216BD2-BB18-4E6F-9807-9230F729A1FD}" destId="{7FB2DFBF-4CF7-47B9-B08A-355FE7E2EE4C}" srcOrd="0" destOrd="0" presId="urn:microsoft.com/office/officeart/2018/2/layout/IconCircleList"/>
    <dgm:cxn modelId="{BEC2132E-795D-487B-B364-13396429A50A}" type="presOf" srcId="{2AE680DB-64DB-4128-BE5A-DC51765D5A53}" destId="{0D57F328-E47F-48C3-BA65-1694105BCDF7}" srcOrd="0" destOrd="0" presId="urn:microsoft.com/office/officeart/2018/2/layout/IconCircleList"/>
    <dgm:cxn modelId="{9460682E-FDAA-4ADA-ADA8-A3558C955E88}" type="presOf" srcId="{04C1DC40-9F0A-4712-AFB3-921D7CC3C773}" destId="{5A20D33A-1A73-4B4F-AFE8-5025A53F4B31}" srcOrd="0" destOrd="0" presId="urn:microsoft.com/office/officeart/2018/2/layout/IconCircleList"/>
    <dgm:cxn modelId="{308E9840-6DA3-4C63-8E0C-35E1CF755195}" srcId="{2BB5F88A-36C5-4C96-B6E0-7E39A3572DA2}" destId="{04C1DC40-9F0A-4712-AFB3-921D7CC3C773}" srcOrd="1" destOrd="0" parTransId="{392C38AD-41EB-453F-91FA-50A5A6605E45}" sibTransId="{2AE680DB-64DB-4128-BE5A-DC51765D5A53}"/>
    <dgm:cxn modelId="{D7C38245-34C6-42BA-8D66-E895F6FB1E20}" type="presOf" srcId="{A800B84C-EA1B-4A6D-BBBD-77CF7546B43A}" destId="{EF9A4DC0-BF3E-4044-9950-F91095026E87}" srcOrd="0" destOrd="0" presId="urn:microsoft.com/office/officeart/2018/2/layout/IconCircleList"/>
    <dgm:cxn modelId="{42326F50-A467-4F35-89A4-AB81E9DE8E72}" srcId="{2BB5F88A-36C5-4C96-B6E0-7E39A3572DA2}" destId="{BBBE744B-112F-4A26-AA01-75769659A928}" srcOrd="0" destOrd="0" parTransId="{B23422FB-1311-4562-B40A-7B98FE23ED2C}" sibTransId="{6901F766-1B4C-4CFA-BAF1-AE0E4516D44F}"/>
    <dgm:cxn modelId="{CAF6AE74-E280-42F4-A993-C593060CA27A}" srcId="{2BB5F88A-36C5-4C96-B6E0-7E39A3572DA2}" destId="{7F0663EB-BF67-4B7D-BF3A-C08FC888BB5F}" srcOrd="2" destOrd="0" parTransId="{08E0FC91-4671-4AE7-8143-5EE04AF4678A}" sibTransId="{AD207541-984A-4B3B-994A-DD10A449F89B}"/>
    <dgm:cxn modelId="{7BE58C86-45A2-46A9-B222-D009748C306D}" srcId="{2BB5F88A-36C5-4C96-B6E0-7E39A3572DA2}" destId="{D7216BD2-BB18-4E6F-9807-9230F729A1FD}" srcOrd="4" destOrd="0" parTransId="{4E03ABD4-02D8-499C-8EAC-8F97D9553CAB}" sibTransId="{474390B3-C0E8-4720-B496-1DE0A28093BF}"/>
    <dgm:cxn modelId="{2062F597-9C23-4542-84FC-B23DA08CA85B}" type="presOf" srcId="{AD207541-984A-4B3B-994A-DD10A449F89B}" destId="{A2000DD3-9FF0-4B97-89C3-EA81D5C3F7FE}" srcOrd="0" destOrd="0" presId="urn:microsoft.com/office/officeart/2018/2/layout/IconCircleList"/>
    <dgm:cxn modelId="{53F1919B-DD66-4696-BA69-8E94CD47E847}" type="presOf" srcId="{057D0C41-B818-4F7F-A12D-476238911DFB}" destId="{2A7819C0-BF3E-4FAC-AA68-43B5BD58059B}" srcOrd="0" destOrd="0" presId="urn:microsoft.com/office/officeart/2018/2/layout/IconCircleList"/>
    <dgm:cxn modelId="{3283A9A3-43A9-4431-A5D3-19C00322814B}" type="presOf" srcId="{BBBE744B-112F-4A26-AA01-75769659A928}" destId="{82B33333-18D7-4C89-B4E7-1C15AE92466A}" srcOrd="0" destOrd="0" presId="urn:microsoft.com/office/officeart/2018/2/layout/IconCircleList"/>
    <dgm:cxn modelId="{9C0026A7-4B90-4AA1-9646-59A998953482}" type="presOf" srcId="{2BB5F88A-36C5-4C96-B6E0-7E39A3572DA2}" destId="{1A91C9E6-76CE-480E-AA2C-F1BB1F077327}" srcOrd="0" destOrd="0" presId="urn:microsoft.com/office/officeart/2018/2/layout/IconCircleList"/>
    <dgm:cxn modelId="{9C0D91C6-8F66-4627-AFDD-F51D45711DC0}" srcId="{2BB5F88A-36C5-4C96-B6E0-7E39A3572DA2}" destId="{057D0C41-B818-4F7F-A12D-476238911DFB}" srcOrd="3" destOrd="0" parTransId="{919A38C8-C707-46A5-9C9C-AE5851A598AE}" sibTransId="{A800B84C-EA1B-4A6D-BBBD-77CF7546B43A}"/>
    <dgm:cxn modelId="{211F9ED1-03AA-4808-932A-C3B5D3EF7BDC}" type="presOf" srcId="{434733BA-9482-423F-A0F9-A409EFB0A216}" destId="{999B224C-0573-4FAF-9EB5-434F83C33C5D}" srcOrd="0" destOrd="0" presId="urn:microsoft.com/office/officeart/2018/2/layout/IconCircleList"/>
    <dgm:cxn modelId="{DCEC56D5-5060-4540-B02D-CF4C2DAE3499}" type="presOf" srcId="{7F0663EB-BF67-4B7D-BF3A-C08FC888BB5F}" destId="{AB911DE8-0C3F-41D2-8D99-39CADABF8743}" srcOrd="0" destOrd="0" presId="urn:microsoft.com/office/officeart/2018/2/layout/IconCircleList"/>
    <dgm:cxn modelId="{4F3FF0D7-9459-422E-B471-A9CC76FC2D96}" srcId="{2BB5F88A-36C5-4C96-B6E0-7E39A3572DA2}" destId="{434733BA-9482-423F-A0F9-A409EFB0A216}" srcOrd="5" destOrd="0" parTransId="{DF66B114-D346-49F4-86E8-7F803B6529A5}" sibTransId="{09EB5472-B0D9-4793-AE7B-43BEF1645E82}"/>
    <dgm:cxn modelId="{CB4473F0-E458-4B36-B0EB-7983B8BD85B4}" type="presOf" srcId="{6901F766-1B4C-4CFA-BAF1-AE0E4516D44F}" destId="{78B3C28B-7712-4F95-BAC7-821AE4B26E8D}" srcOrd="0" destOrd="0" presId="urn:microsoft.com/office/officeart/2018/2/layout/IconCircleList"/>
    <dgm:cxn modelId="{A70A92F7-7262-42A9-9BAC-97C023ADBAF9}" type="presOf" srcId="{474390B3-C0E8-4720-B496-1DE0A28093BF}" destId="{2A1B3A69-F9EB-43DE-AC52-46D954B2A47A}" srcOrd="0" destOrd="0" presId="urn:microsoft.com/office/officeart/2018/2/layout/IconCircleList"/>
    <dgm:cxn modelId="{34EB8086-88E5-40A8-B048-43460EAAE99D}" type="presParOf" srcId="{1A91C9E6-76CE-480E-AA2C-F1BB1F077327}" destId="{BFBDDF2A-7E5D-4BD6-ACE4-08F570556E53}" srcOrd="0" destOrd="0" presId="urn:microsoft.com/office/officeart/2018/2/layout/IconCircleList"/>
    <dgm:cxn modelId="{1866191D-24FF-4615-A9C1-0806AF4B8FA8}" type="presParOf" srcId="{BFBDDF2A-7E5D-4BD6-ACE4-08F570556E53}" destId="{27353808-2049-4999-8387-312E74AF1D20}" srcOrd="0" destOrd="0" presId="urn:microsoft.com/office/officeart/2018/2/layout/IconCircleList"/>
    <dgm:cxn modelId="{2BFBAAE7-6E23-49DC-8ECB-861E6447CE75}" type="presParOf" srcId="{27353808-2049-4999-8387-312E74AF1D20}" destId="{25D0DF2A-FD54-4641-B292-FC260DB0499D}" srcOrd="0" destOrd="0" presId="urn:microsoft.com/office/officeart/2018/2/layout/IconCircleList"/>
    <dgm:cxn modelId="{0AA24BF0-B92D-4BD3-A301-E20A9437CC0D}" type="presParOf" srcId="{27353808-2049-4999-8387-312E74AF1D20}" destId="{71F8C426-D812-4CF2-AB33-7D262554E9AF}" srcOrd="1" destOrd="0" presId="urn:microsoft.com/office/officeart/2018/2/layout/IconCircleList"/>
    <dgm:cxn modelId="{78049AAB-751C-440A-B54E-EC06F685B621}" type="presParOf" srcId="{27353808-2049-4999-8387-312E74AF1D20}" destId="{CC725893-FF43-4318-8854-2C0997E38843}" srcOrd="2" destOrd="0" presId="urn:microsoft.com/office/officeart/2018/2/layout/IconCircleList"/>
    <dgm:cxn modelId="{EB60341E-9952-41F3-9EB7-7C373F75572D}" type="presParOf" srcId="{27353808-2049-4999-8387-312E74AF1D20}" destId="{82B33333-18D7-4C89-B4E7-1C15AE92466A}" srcOrd="3" destOrd="0" presId="urn:microsoft.com/office/officeart/2018/2/layout/IconCircleList"/>
    <dgm:cxn modelId="{537B9FA7-51AE-4B87-8AA7-5213B8266D85}" type="presParOf" srcId="{BFBDDF2A-7E5D-4BD6-ACE4-08F570556E53}" destId="{78B3C28B-7712-4F95-BAC7-821AE4B26E8D}" srcOrd="1" destOrd="0" presId="urn:microsoft.com/office/officeart/2018/2/layout/IconCircleList"/>
    <dgm:cxn modelId="{71728967-BFFF-4B06-8D22-1AF551D081CC}" type="presParOf" srcId="{BFBDDF2A-7E5D-4BD6-ACE4-08F570556E53}" destId="{AD09567B-3246-4071-9ABB-6E1CC87A3E3D}" srcOrd="2" destOrd="0" presId="urn:microsoft.com/office/officeart/2018/2/layout/IconCircleList"/>
    <dgm:cxn modelId="{27E04468-6D79-4CFD-AA0F-BFCC1F999C4E}" type="presParOf" srcId="{AD09567B-3246-4071-9ABB-6E1CC87A3E3D}" destId="{A5CEBF8B-FE10-4281-8225-E40EE982BE5B}" srcOrd="0" destOrd="0" presId="urn:microsoft.com/office/officeart/2018/2/layout/IconCircleList"/>
    <dgm:cxn modelId="{4F241E61-10C8-4E99-B427-87994110E4C1}" type="presParOf" srcId="{AD09567B-3246-4071-9ABB-6E1CC87A3E3D}" destId="{11DA23A1-6A64-4D23-A2A5-74B94456AE4C}" srcOrd="1" destOrd="0" presId="urn:microsoft.com/office/officeart/2018/2/layout/IconCircleList"/>
    <dgm:cxn modelId="{FC1930CC-1FDE-49C6-985C-4128BBF9669D}" type="presParOf" srcId="{AD09567B-3246-4071-9ABB-6E1CC87A3E3D}" destId="{AE28F7D6-0342-44A1-80FB-85B51FD0094B}" srcOrd="2" destOrd="0" presId="urn:microsoft.com/office/officeart/2018/2/layout/IconCircleList"/>
    <dgm:cxn modelId="{D13D0863-08BB-47FD-9CE7-E0137766A389}" type="presParOf" srcId="{AD09567B-3246-4071-9ABB-6E1CC87A3E3D}" destId="{5A20D33A-1A73-4B4F-AFE8-5025A53F4B31}" srcOrd="3" destOrd="0" presId="urn:microsoft.com/office/officeart/2018/2/layout/IconCircleList"/>
    <dgm:cxn modelId="{4C1FFCC4-735C-4DC3-AE20-35575575295D}" type="presParOf" srcId="{BFBDDF2A-7E5D-4BD6-ACE4-08F570556E53}" destId="{0D57F328-E47F-48C3-BA65-1694105BCDF7}" srcOrd="3" destOrd="0" presId="urn:microsoft.com/office/officeart/2018/2/layout/IconCircleList"/>
    <dgm:cxn modelId="{BB086DB7-CFBC-474A-B201-0595374209FC}" type="presParOf" srcId="{BFBDDF2A-7E5D-4BD6-ACE4-08F570556E53}" destId="{B990F89C-11CB-4C51-984F-089D289F7467}" srcOrd="4" destOrd="0" presId="urn:microsoft.com/office/officeart/2018/2/layout/IconCircleList"/>
    <dgm:cxn modelId="{71265A04-B0BB-4098-B79C-14F83C33209A}" type="presParOf" srcId="{B990F89C-11CB-4C51-984F-089D289F7467}" destId="{BFA95C62-8A71-4B39-BB7F-6034020378FC}" srcOrd="0" destOrd="0" presId="urn:microsoft.com/office/officeart/2018/2/layout/IconCircleList"/>
    <dgm:cxn modelId="{087924E5-8A84-4F03-8525-5AD5B0372CAF}" type="presParOf" srcId="{B990F89C-11CB-4C51-984F-089D289F7467}" destId="{77941810-234A-4F9B-9E7D-3B27983AE722}" srcOrd="1" destOrd="0" presId="urn:microsoft.com/office/officeart/2018/2/layout/IconCircleList"/>
    <dgm:cxn modelId="{4631E91B-C575-4663-8B35-4EB91B97688B}" type="presParOf" srcId="{B990F89C-11CB-4C51-984F-089D289F7467}" destId="{88D49769-7BA5-4990-BCAD-CE44244DBBBA}" srcOrd="2" destOrd="0" presId="urn:microsoft.com/office/officeart/2018/2/layout/IconCircleList"/>
    <dgm:cxn modelId="{C809FB20-CED2-4617-BA3A-085B8E07D922}" type="presParOf" srcId="{B990F89C-11CB-4C51-984F-089D289F7467}" destId="{AB911DE8-0C3F-41D2-8D99-39CADABF8743}" srcOrd="3" destOrd="0" presId="urn:microsoft.com/office/officeart/2018/2/layout/IconCircleList"/>
    <dgm:cxn modelId="{1D9A2362-1156-461B-A2CE-3F7EEEC0660C}" type="presParOf" srcId="{BFBDDF2A-7E5D-4BD6-ACE4-08F570556E53}" destId="{A2000DD3-9FF0-4B97-89C3-EA81D5C3F7FE}" srcOrd="5" destOrd="0" presId="urn:microsoft.com/office/officeart/2018/2/layout/IconCircleList"/>
    <dgm:cxn modelId="{EED54AB7-4E3D-42BC-BC77-A7E45F594485}" type="presParOf" srcId="{BFBDDF2A-7E5D-4BD6-ACE4-08F570556E53}" destId="{9FD90C25-3793-4631-A0D2-0A493D752E9D}" srcOrd="6" destOrd="0" presId="urn:microsoft.com/office/officeart/2018/2/layout/IconCircleList"/>
    <dgm:cxn modelId="{290EF640-12E3-4896-A3D9-F2CC19CF5EA0}" type="presParOf" srcId="{9FD90C25-3793-4631-A0D2-0A493D752E9D}" destId="{CE390AAE-C098-4DF7-8D09-B3B1A1FECDB0}" srcOrd="0" destOrd="0" presId="urn:microsoft.com/office/officeart/2018/2/layout/IconCircleList"/>
    <dgm:cxn modelId="{384EEC90-BB5D-41A4-9EE5-64FFAF6A4BF3}" type="presParOf" srcId="{9FD90C25-3793-4631-A0D2-0A493D752E9D}" destId="{10A8788C-2645-4A01-A3D6-A3755202DCAC}" srcOrd="1" destOrd="0" presId="urn:microsoft.com/office/officeart/2018/2/layout/IconCircleList"/>
    <dgm:cxn modelId="{1EF09F1C-280D-4302-9685-043CCA948180}" type="presParOf" srcId="{9FD90C25-3793-4631-A0D2-0A493D752E9D}" destId="{B3296078-40A1-4016-B35D-E6A7410A8356}" srcOrd="2" destOrd="0" presId="urn:microsoft.com/office/officeart/2018/2/layout/IconCircleList"/>
    <dgm:cxn modelId="{3FAE5E5C-3DFD-4CA1-BAC9-516B836459FB}" type="presParOf" srcId="{9FD90C25-3793-4631-A0D2-0A493D752E9D}" destId="{2A7819C0-BF3E-4FAC-AA68-43B5BD58059B}" srcOrd="3" destOrd="0" presId="urn:microsoft.com/office/officeart/2018/2/layout/IconCircleList"/>
    <dgm:cxn modelId="{4B55638A-7915-44A8-8B19-68D5BF596D3A}" type="presParOf" srcId="{BFBDDF2A-7E5D-4BD6-ACE4-08F570556E53}" destId="{EF9A4DC0-BF3E-4044-9950-F91095026E87}" srcOrd="7" destOrd="0" presId="urn:microsoft.com/office/officeart/2018/2/layout/IconCircleList"/>
    <dgm:cxn modelId="{1B440B2C-B021-4B66-9860-743106F79586}" type="presParOf" srcId="{BFBDDF2A-7E5D-4BD6-ACE4-08F570556E53}" destId="{028AE518-CC76-4E4C-A21C-417BA6A242CD}" srcOrd="8" destOrd="0" presId="urn:microsoft.com/office/officeart/2018/2/layout/IconCircleList"/>
    <dgm:cxn modelId="{0A254A2F-803A-439E-8D27-8D1CBC2FB18E}" type="presParOf" srcId="{028AE518-CC76-4E4C-A21C-417BA6A242CD}" destId="{24EB48EF-5DCA-473D-8849-5A95F09A0C86}" srcOrd="0" destOrd="0" presId="urn:microsoft.com/office/officeart/2018/2/layout/IconCircleList"/>
    <dgm:cxn modelId="{786CE140-3936-4619-A651-0E0ECFD5B19D}" type="presParOf" srcId="{028AE518-CC76-4E4C-A21C-417BA6A242CD}" destId="{0A5894D1-0C35-4268-AF39-FF1E5C5A76E9}" srcOrd="1" destOrd="0" presId="urn:microsoft.com/office/officeart/2018/2/layout/IconCircleList"/>
    <dgm:cxn modelId="{A0054C9A-CEAD-46CB-8A60-20BE5133D02E}" type="presParOf" srcId="{028AE518-CC76-4E4C-A21C-417BA6A242CD}" destId="{BD6A4153-B68E-4F35-832C-3456E3416992}" srcOrd="2" destOrd="0" presId="urn:microsoft.com/office/officeart/2018/2/layout/IconCircleList"/>
    <dgm:cxn modelId="{5B3613F3-B520-48B8-B734-E92E97629EF5}" type="presParOf" srcId="{028AE518-CC76-4E4C-A21C-417BA6A242CD}" destId="{7FB2DFBF-4CF7-47B9-B08A-355FE7E2EE4C}" srcOrd="3" destOrd="0" presId="urn:microsoft.com/office/officeart/2018/2/layout/IconCircleList"/>
    <dgm:cxn modelId="{7C5862E2-89ED-410E-AE3F-7F8AD1223CD3}" type="presParOf" srcId="{BFBDDF2A-7E5D-4BD6-ACE4-08F570556E53}" destId="{2A1B3A69-F9EB-43DE-AC52-46D954B2A47A}" srcOrd="9" destOrd="0" presId="urn:microsoft.com/office/officeart/2018/2/layout/IconCircleList"/>
    <dgm:cxn modelId="{F60DFA3B-681A-4117-BD8A-57A095B47B6B}" type="presParOf" srcId="{BFBDDF2A-7E5D-4BD6-ACE4-08F570556E53}" destId="{F9E47EB1-6080-4F67-B50E-37CE11D31F34}" srcOrd="10" destOrd="0" presId="urn:microsoft.com/office/officeart/2018/2/layout/IconCircleList"/>
    <dgm:cxn modelId="{637CC230-2EBA-4433-920F-47B28F0A8C2B}" type="presParOf" srcId="{F9E47EB1-6080-4F67-B50E-37CE11D31F34}" destId="{C9A24F1A-5DDF-46E2-8A5E-D25399118516}" srcOrd="0" destOrd="0" presId="urn:microsoft.com/office/officeart/2018/2/layout/IconCircleList"/>
    <dgm:cxn modelId="{54019AD8-5DEF-4CC7-86AA-3296524E191A}" type="presParOf" srcId="{F9E47EB1-6080-4F67-B50E-37CE11D31F34}" destId="{D02F2129-13F4-4470-B2D9-4F4C70E68A59}" srcOrd="1" destOrd="0" presId="urn:microsoft.com/office/officeart/2018/2/layout/IconCircleList"/>
    <dgm:cxn modelId="{F0A2C418-1DE0-47CB-83A2-68EB60B2D328}" type="presParOf" srcId="{F9E47EB1-6080-4F67-B50E-37CE11D31F34}" destId="{FAFA3B56-7B80-4685-9314-0514D8774AF7}" srcOrd="2" destOrd="0" presId="urn:microsoft.com/office/officeart/2018/2/layout/IconCircleList"/>
    <dgm:cxn modelId="{E01ADED7-D836-4889-BE68-B432598E57EB}" type="presParOf" srcId="{F9E47EB1-6080-4F67-B50E-37CE11D31F34}" destId="{999B224C-0573-4FAF-9EB5-434F83C33C5D}" srcOrd="3" destOrd="0" presId="urn:microsoft.com/office/officeart/2018/2/layout/IconCircleList"/>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179F9-F473-4240-AC5F-0AF8DD19C8FC}">
      <dsp:nvSpPr>
        <dsp:cNvPr id="0" name=""/>
        <dsp:cNvSpPr/>
      </dsp:nvSpPr>
      <dsp:spPr>
        <a:xfrm>
          <a:off x="0" y="4418"/>
          <a:ext cx="6248400" cy="9412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6C72E-91C6-436E-B1D1-B2438934765F}">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480EFB-3C14-4B7F-A50B-CA6DE8C5B70C}">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kern="1200"/>
            <a:t>Describe how your computer accesses content on the Internet</a:t>
          </a:r>
          <a:endParaRPr lang="en-US" sz="1900" kern="1200" dirty="0"/>
        </a:p>
      </dsp:txBody>
      <dsp:txXfrm>
        <a:off x="1087129" y="4418"/>
        <a:ext cx="5161270" cy="941237"/>
      </dsp:txXfrm>
    </dsp:sp>
    <dsp:sp modelId="{102C809C-C233-4905-82A8-4055D4157AFC}">
      <dsp:nvSpPr>
        <dsp:cNvPr id="0" name=""/>
        <dsp:cNvSpPr/>
      </dsp:nvSpPr>
      <dsp:spPr>
        <a:xfrm>
          <a:off x="0" y="1180965"/>
          <a:ext cx="6248400" cy="9412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299E2-5D7C-44AA-959E-FF9EE620E7C6}">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00F1BE-8662-4745-8663-E1C28E0E0AFA}">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kern="1200"/>
            <a:t>Scrape content from websites using Python libraries</a:t>
          </a:r>
        </a:p>
      </dsp:txBody>
      <dsp:txXfrm>
        <a:off x="1087129" y="1180965"/>
        <a:ext cx="5161270" cy="941237"/>
      </dsp:txXfrm>
    </dsp:sp>
    <dsp:sp modelId="{D61D62DB-C0A2-42FE-81E0-7D511B5D80CA}">
      <dsp:nvSpPr>
        <dsp:cNvPr id="0" name=""/>
        <dsp:cNvSpPr/>
      </dsp:nvSpPr>
      <dsp:spPr>
        <a:xfrm>
          <a:off x="0" y="2357512"/>
          <a:ext cx="6248400" cy="9412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97233-6E61-4A1D-8338-8DF5C9178770}">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5B08C6-71BD-45AA-B7AF-4BEFF9F932AC}">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kern="1200"/>
            <a:t>Explain the moral and ethical issues of scraping</a:t>
          </a:r>
        </a:p>
      </dsp:txBody>
      <dsp:txXfrm>
        <a:off x="1087129" y="2357512"/>
        <a:ext cx="5161270" cy="941237"/>
      </dsp:txXfrm>
    </dsp:sp>
    <dsp:sp modelId="{B0E73F47-23A7-489E-B48F-70B3C7B067B4}">
      <dsp:nvSpPr>
        <dsp:cNvPr id="0" name=""/>
        <dsp:cNvSpPr/>
      </dsp:nvSpPr>
      <dsp:spPr>
        <a:xfrm>
          <a:off x="0" y="3534059"/>
          <a:ext cx="6248400" cy="94123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9DE58-43AD-4466-AEFA-F05766E3E0D1}">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BA38F-22F0-4076-AB9C-25910F3E2EAC}">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kern="1200"/>
            <a:t>Demonstrate use of APIs</a:t>
          </a:r>
        </a:p>
      </dsp:txBody>
      <dsp:txXfrm>
        <a:off x="1087129" y="3534059"/>
        <a:ext cx="5161270" cy="941237"/>
      </dsp:txXfrm>
    </dsp:sp>
    <dsp:sp modelId="{60F74BFE-10BF-4B90-B0DB-22438E81F2A4}">
      <dsp:nvSpPr>
        <dsp:cNvPr id="0" name=""/>
        <dsp:cNvSpPr/>
      </dsp:nvSpPr>
      <dsp:spPr>
        <a:xfrm>
          <a:off x="0" y="4710606"/>
          <a:ext cx="6248400" cy="94123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C01BA-B519-4F39-97B1-BAF034CAC5C0}">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C291CB-F59F-4543-B9D5-82D8FFCC9DB5}">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100000"/>
            </a:lnSpc>
            <a:spcBef>
              <a:spcPct val="0"/>
            </a:spcBef>
            <a:spcAft>
              <a:spcPct val="35000"/>
            </a:spcAft>
            <a:buNone/>
          </a:pPr>
          <a:r>
            <a:rPr lang="en-US" sz="1900" kern="1200"/>
            <a:t>Extract content from documents (PDF, DOCX, RTF) and from webpages (HTML using BeautifulSoup)</a:t>
          </a:r>
        </a:p>
      </dsp:txBody>
      <dsp:txXfrm>
        <a:off x="1087129" y="4710606"/>
        <a:ext cx="5161270" cy="941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B33ED-D20D-AA4D-8118-F86D42B6F755}">
      <dsp:nvSpPr>
        <dsp:cNvPr id="0" name=""/>
        <dsp:cNvSpPr/>
      </dsp:nvSpPr>
      <dsp:spPr>
        <a:xfrm>
          <a:off x="826074" y="330663"/>
          <a:ext cx="4444275" cy="4444275"/>
        </a:xfrm>
        <a:prstGeom prst="pie">
          <a:avLst>
            <a:gd name="adj1" fmla="val 162000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data gathering</a:t>
          </a:r>
          <a:endParaRPr lang="en-US" sz="2400" kern="1200" dirty="0"/>
        </a:p>
      </dsp:txBody>
      <dsp:txXfrm>
        <a:off x="3185244" y="1251792"/>
        <a:ext cx="1640149" cy="1216884"/>
      </dsp:txXfrm>
    </dsp:sp>
    <dsp:sp modelId="{6E059E88-3BC7-394C-9C22-FEB4F68011B4}">
      <dsp:nvSpPr>
        <dsp:cNvPr id="0" name=""/>
        <dsp:cNvSpPr/>
      </dsp:nvSpPr>
      <dsp:spPr>
        <a:xfrm>
          <a:off x="826074" y="479864"/>
          <a:ext cx="4444275" cy="4444275"/>
        </a:xfrm>
        <a:prstGeom prst="pie">
          <a:avLst>
            <a:gd name="adj1" fmla="val 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cleaning data</a:t>
          </a:r>
        </a:p>
      </dsp:txBody>
      <dsp:txXfrm>
        <a:off x="3185244" y="2786126"/>
        <a:ext cx="1640149" cy="1216884"/>
      </dsp:txXfrm>
    </dsp:sp>
    <dsp:sp modelId="{ADA96E35-A1FA-3247-B192-2A023D613E7A}">
      <dsp:nvSpPr>
        <dsp:cNvPr id="0" name=""/>
        <dsp:cNvSpPr/>
      </dsp:nvSpPr>
      <dsp:spPr>
        <a:xfrm>
          <a:off x="676873" y="479864"/>
          <a:ext cx="4444275" cy="4444275"/>
        </a:xfrm>
        <a:prstGeom prst="pie">
          <a:avLst>
            <a:gd name="adj1" fmla="val 5400000"/>
            <a:gd name="adj2" fmla="val 10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data analysis</a:t>
          </a:r>
        </a:p>
      </dsp:txBody>
      <dsp:txXfrm>
        <a:off x="1121830" y="2786126"/>
        <a:ext cx="1640149" cy="1216884"/>
      </dsp:txXfrm>
    </dsp:sp>
    <dsp:sp modelId="{F81349B6-FA18-1346-9082-A33B2B639694}">
      <dsp:nvSpPr>
        <dsp:cNvPr id="0" name=""/>
        <dsp:cNvSpPr/>
      </dsp:nvSpPr>
      <dsp:spPr>
        <a:xfrm>
          <a:off x="676873" y="330663"/>
          <a:ext cx="4444275" cy="4444275"/>
        </a:xfrm>
        <a:prstGeom prst="pie">
          <a:avLst>
            <a:gd name="adj1" fmla="val 108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data visualization</a:t>
          </a:r>
        </a:p>
      </dsp:txBody>
      <dsp:txXfrm>
        <a:off x="1121830" y="1251792"/>
        <a:ext cx="1640149" cy="1216884"/>
      </dsp:txXfrm>
    </dsp:sp>
    <dsp:sp modelId="{25482D9A-342C-D94C-AD44-84B556EA83C4}">
      <dsp:nvSpPr>
        <dsp:cNvPr id="0" name=""/>
        <dsp:cNvSpPr/>
      </dsp:nvSpPr>
      <dsp:spPr>
        <a:xfrm>
          <a:off x="550952" y="55542"/>
          <a:ext cx="4994518" cy="4994518"/>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4784A8-8F01-4847-AF5C-A91E06C6DE4C}">
      <dsp:nvSpPr>
        <dsp:cNvPr id="0" name=""/>
        <dsp:cNvSpPr/>
      </dsp:nvSpPr>
      <dsp:spPr>
        <a:xfrm>
          <a:off x="550952" y="204742"/>
          <a:ext cx="4994518" cy="4994518"/>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1B924F-4F10-EE42-A760-3D76442223F3}">
      <dsp:nvSpPr>
        <dsp:cNvPr id="0" name=""/>
        <dsp:cNvSpPr/>
      </dsp:nvSpPr>
      <dsp:spPr>
        <a:xfrm>
          <a:off x="401752" y="204742"/>
          <a:ext cx="4994518" cy="4994518"/>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E310EB-530C-B648-A70B-62AC1AAAE376}">
      <dsp:nvSpPr>
        <dsp:cNvPr id="0" name=""/>
        <dsp:cNvSpPr/>
      </dsp:nvSpPr>
      <dsp:spPr>
        <a:xfrm>
          <a:off x="401752" y="55542"/>
          <a:ext cx="4994518" cy="4994518"/>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E05C6-7C19-8840-BCFE-49B4C66F67CB}">
      <dsp:nvSpPr>
        <dsp:cNvPr id="0" name=""/>
        <dsp:cNvSpPr/>
      </dsp:nvSpPr>
      <dsp:spPr>
        <a:xfrm>
          <a:off x="0" y="4475"/>
          <a:ext cx="4066277" cy="13824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cs typeface="Calibri Light"/>
            </a:rPr>
            <a:t>"Data Science" without Science</a:t>
          </a:r>
          <a:endParaRPr lang="en-US" sz="3200" kern="1200" dirty="0"/>
        </a:p>
      </dsp:txBody>
      <dsp:txXfrm>
        <a:off x="0" y="4475"/>
        <a:ext cx="4066277" cy="1382400"/>
      </dsp:txXfrm>
    </dsp:sp>
    <dsp:sp modelId="{2FEE1BD1-DC5A-8343-A2CD-649C44FDEB8C}">
      <dsp:nvSpPr>
        <dsp:cNvPr id="0" name=""/>
        <dsp:cNvSpPr/>
      </dsp:nvSpPr>
      <dsp:spPr>
        <a:xfrm>
          <a:off x="0" y="1386875"/>
          <a:ext cx="4066277" cy="21081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1" kern="1200" dirty="0"/>
            <a:t>Getting data and using Python does not make you a Data Scientist</a:t>
          </a:r>
        </a:p>
        <a:p>
          <a:pPr marL="228600" lvl="1" indent="-228600" algn="l" defTabSz="889000">
            <a:lnSpc>
              <a:spcPct val="90000"/>
            </a:lnSpc>
            <a:spcBef>
              <a:spcPct val="0"/>
            </a:spcBef>
            <a:spcAft>
              <a:spcPct val="15000"/>
            </a:spcAft>
            <a:buChar char="•"/>
          </a:pPr>
          <a:r>
            <a:rPr lang="en-US" sz="2000" b="0" i="1" kern="1200" dirty="0"/>
            <a:t>That doesn't mean you are applying a scientific process</a:t>
          </a:r>
        </a:p>
      </dsp:txBody>
      <dsp:txXfrm>
        <a:off x="0" y="1386875"/>
        <a:ext cx="4066277" cy="210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06F3F-D8AF-4994-8AAD-1BCE7949D343}">
      <dsp:nvSpPr>
        <dsp:cNvPr id="0" name=""/>
        <dsp:cNvSpPr/>
      </dsp:nvSpPr>
      <dsp:spPr>
        <a:xfrm>
          <a:off x="430942" y="761253"/>
          <a:ext cx="938140" cy="93814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246EE-C9A3-44BE-A5A6-41C20DCCD625}">
      <dsp:nvSpPr>
        <dsp:cNvPr id="0" name=""/>
        <dsp:cNvSpPr/>
      </dsp:nvSpPr>
      <dsp:spPr>
        <a:xfrm>
          <a:off x="627951" y="958262"/>
          <a:ext cx="544121" cy="544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CBF8A-FEF1-4A7B-87B6-07448E6F110E}">
      <dsp:nvSpPr>
        <dsp:cNvPr id="0" name=""/>
        <dsp:cNvSpPr/>
      </dsp:nvSpPr>
      <dsp:spPr>
        <a:xfrm>
          <a:off x="1570112"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Observation </a:t>
          </a:r>
          <a:r>
            <a:rPr lang="en-US" sz="2000" kern="1200" dirty="0">
              <a:cs typeface="Calibri"/>
            </a:rPr>
            <a:t>= Data</a:t>
          </a:r>
          <a:endParaRPr lang="en-US" sz="2000" kern="1200" dirty="0"/>
        </a:p>
      </dsp:txBody>
      <dsp:txXfrm>
        <a:off x="1570112" y="761253"/>
        <a:ext cx="2211330" cy="938140"/>
      </dsp:txXfrm>
    </dsp:sp>
    <dsp:sp modelId="{63B263D4-C9FD-4CCE-ACF7-CAB7FF6CCA9B}">
      <dsp:nvSpPr>
        <dsp:cNvPr id="0" name=""/>
        <dsp:cNvSpPr/>
      </dsp:nvSpPr>
      <dsp:spPr>
        <a:xfrm>
          <a:off x="4166749" y="761253"/>
          <a:ext cx="938140" cy="9381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53D81-C348-4CF8-A2A5-3E9ED9BAEAF3}">
      <dsp:nvSpPr>
        <dsp:cNvPr id="0" name=""/>
        <dsp:cNvSpPr/>
      </dsp:nvSpPr>
      <dsp:spPr>
        <a:xfrm>
          <a:off x="4363759" y="958262"/>
          <a:ext cx="544121" cy="544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86379-1B94-44CD-A644-46BC9EEA3E5B}">
      <dsp:nvSpPr>
        <dsp:cNvPr id="0" name=""/>
        <dsp:cNvSpPr/>
      </dsp:nvSpPr>
      <dsp:spPr>
        <a:xfrm>
          <a:off x="5305919"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Curiosity</a:t>
          </a:r>
          <a:r>
            <a:rPr lang="en-US" sz="2000" kern="1200">
              <a:cs typeface="Calibri"/>
            </a:rPr>
            <a:t> about relations</a:t>
          </a:r>
          <a:endParaRPr lang="en-US" sz="2000" kern="1200"/>
        </a:p>
      </dsp:txBody>
      <dsp:txXfrm>
        <a:off x="5305919" y="761253"/>
        <a:ext cx="2211330" cy="938140"/>
      </dsp:txXfrm>
    </dsp:sp>
    <dsp:sp modelId="{DC3E665D-7730-472C-828C-844F66BC68AA}">
      <dsp:nvSpPr>
        <dsp:cNvPr id="0" name=""/>
        <dsp:cNvSpPr/>
      </dsp:nvSpPr>
      <dsp:spPr>
        <a:xfrm>
          <a:off x="7902557" y="761253"/>
          <a:ext cx="938140" cy="93814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FE656-2DA3-4FD7-83AF-DDE24DC9623D}">
      <dsp:nvSpPr>
        <dsp:cNvPr id="0" name=""/>
        <dsp:cNvSpPr/>
      </dsp:nvSpPr>
      <dsp:spPr>
        <a:xfrm>
          <a:off x="8099566" y="958262"/>
          <a:ext cx="544121" cy="544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D7BAB-3154-4B24-8C0C-04157595C5A5}">
      <dsp:nvSpPr>
        <dsp:cNvPr id="0" name=""/>
        <dsp:cNvSpPr/>
      </dsp:nvSpPr>
      <dsp:spPr>
        <a:xfrm>
          <a:off x="9041727" y="761253"/>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Model</a:t>
          </a:r>
          <a:r>
            <a:rPr lang="en-US" sz="2000" kern="1200">
              <a:cs typeface="Calibri"/>
            </a:rPr>
            <a:t> = a story using math to describe relations in the data</a:t>
          </a:r>
          <a:endParaRPr lang="en-US" sz="2000" kern="1200"/>
        </a:p>
      </dsp:txBody>
      <dsp:txXfrm>
        <a:off x="9041727" y="761253"/>
        <a:ext cx="2211330" cy="938140"/>
      </dsp:txXfrm>
    </dsp:sp>
    <dsp:sp modelId="{BD5C7A35-D79C-4F3E-87D2-D03ABBC9338C}">
      <dsp:nvSpPr>
        <dsp:cNvPr id="0" name=""/>
        <dsp:cNvSpPr/>
      </dsp:nvSpPr>
      <dsp:spPr>
        <a:xfrm>
          <a:off x="2872658" y="2863821"/>
          <a:ext cx="938140" cy="93814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74515C-4157-4B97-A7A5-FBE01402853A}">
      <dsp:nvSpPr>
        <dsp:cNvPr id="0" name=""/>
        <dsp:cNvSpPr/>
      </dsp:nvSpPr>
      <dsp:spPr>
        <a:xfrm>
          <a:off x="3069668" y="3069189"/>
          <a:ext cx="544121" cy="544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D4BFA-8214-4C09-A582-9760622DCD26}">
      <dsp:nvSpPr>
        <dsp:cNvPr id="0" name=""/>
        <dsp:cNvSpPr/>
      </dsp:nvSpPr>
      <dsp:spPr>
        <a:xfrm>
          <a:off x="4011929" y="2863821"/>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Test </a:t>
          </a:r>
          <a:r>
            <a:rPr lang="en-US" sz="2000" kern="1200">
              <a:cs typeface="Calibri"/>
            </a:rPr>
            <a:t>= (in)validate assumptions</a:t>
          </a:r>
          <a:endParaRPr lang="en-US" sz="2000" kern="1200"/>
        </a:p>
      </dsp:txBody>
      <dsp:txXfrm>
        <a:off x="4011929" y="2863821"/>
        <a:ext cx="2211330" cy="938140"/>
      </dsp:txXfrm>
    </dsp:sp>
    <dsp:sp modelId="{25BD681B-5B0F-4EF0-B0D5-B649BDBF4111}">
      <dsp:nvSpPr>
        <dsp:cNvPr id="0" name=""/>
        <dsp:cNvSpPr/>
      </dsp:nvSpPr>
      <dsp:spPr>
        <a:xfrm>
          <a:off x="6608465" y="2863821"/>
          <a:ext cx="938140" cy="93814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A8AD2-E5C1-4C1C-B71E-8F13CB10B96C}">
      <dsp:nvSpPr>
        <dsp:cNvPr id="0" name=""/>
        <dsp:cNvSpPr/>
      </dsp:nvSpPr>
      <dsp:spPr>
        <a:xfrm>
          <a:off x="6805476" y="3069189"/>
          <a:ext cx="544121" cy="5441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4EB52B-AF91-46BC-9DCF-53B9AC02D478}">
      <dsp:nvSpPr>
        <dsp:cNvPr id="0" name=""/>
        <dsp:cNvSpPr/>
      </dsp:nvSpPr>
      <dsp:spPr>
        <a:xfrm>
          <a:off x="7747736" y="2863821"/>
          <a:ext cx="2211330" cy="9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Prediction </a:t>
          </a:r>
          <a:r>
            <a:rPr lang="en-US" sz="2000" kern="1200" dirty="0">
              <a:cs typeface="Calibri"/>
            </a:rPr>
            <a:t>= based on assumptions</a:t>
          </a:r>
          <a:endParaRPr lang="en-US" sz="2000" kern="1200" dirty="0"/>
        </a:p>
      </dsp:txBody>
      <dsp:txXfrm>
        <a:off x="7747736" y="2863821"/>
        <a:ext cx="2211330" cy="9381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7FD80-79AA-4D51-AC6F-A454F7BDCC7F}">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8E80E-B627-45CE-9D86-43FF07EB3979}">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426AE3-0F82-40BE-AE2A-AC52CFCB3B4D}">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Someone else, following only your documentation, should be able to get an outcome that validates your claim.</a:t>
          </a:r>
        </a:p>
      </dsp:txBody>
      <dsp:txXfrm>
        <a:off x="1873137" y="310934"/>
        <a:ext cx="3523623" cy="1494870"/>
      </dsp:txXfrm>
    </dsp:sp>
    <dsp:sp modelId="{FA295489-7CDC-4BBA-A201-73F25198572E}">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CBD82-05A7-406D-A7A9-0233DA2E1675}">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A8D03-A7BD-4517-BD11-D0715BABDB11}">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i="1" kern="1200"/>
            <a:t>From authors view</a:t>
          </a:r>
          <a:r>
            <a:rPr lang="en-US" sz="2300" kern="1200"/>
            <a:t>: investment without immediate benefit. </a:t>
          </a:r>
        </a:p>
      </dsp:txBody>
      <dsp:txXfrm>
        <a:off x="7825925" y="310934"/>
        <a:ext cx="3523623" cy="1494870"/>
      </dsp:txXfrm>
    </dsp:sp>
    <dsp:sp modelId="{54569E05-B3B7-4942-A666-A2C751DB5F0B}">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EF562-21BA-47CE-A943-ADE7D6F0ACA6}">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77819A-77B4-420C-BB04-B3911B2EC0F3}">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Content creator generates </a:t>
          </a:r>
          <a:r>
            <a:rPr lang="en-US" sz="2300" kern="1200">
              <a:hlinkClick xmlns:r="http://schemas.openxmlformats.org/officeDocument/2006/relationships" r:id="rId7"/>
            </a:rPr>
            <a:t>technical debt</a:t>
          </a:r>
          <a:endParaRPr lang="en-US" sz="2300" kern="1200"/>
        </a:p>
      </dsp:txBody>
      <dsp:txXfrm>
        <a:off x="1873137" y="2545532"/>
        <a:ext cx="3523623" cy="1494870"/>
      </dsp:txXfrm>
    </dsp:sp>
    <dsp:sp modelId="{CAAD65B8-A14D-4BA8-8243-3C6D914CBEC2}">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4AAF7-1B14-4B4C-8636-8AC8F332E322}">
      <dsp:nvSpPr>
        <dsp:cNvPr id="0" name=""/>
        <dsp:cNvSpPr/>
      </dsp:nvSpPr>
      <dsp:spPr>
        <a:xfrm>
          <a:off x="6324648" y="2859455"/>
          <a:ext cx="867024" cy="86702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6FD05-24B1-4618-A3BD-C01AE5717F77}">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i="1" kern="1200"/>
            <a:t>Who is impacted by reproducibility</a:t>
          </a:r>
          <a:r>
            <a:rPr lang="en-US" sz="2300" kern="1200"/>
            <a:t>: your future self; others.</a:t>
          </a:r>
        </a:p>
      </dsp:txBody>
      <dsp:txXfrm>
        <a:off x="7825925" y="2545532"/>
        <a:ext cx="3523623" cy="14948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F2A-FD54-4641-B292-FC260DB0499D}">
      <dsp:nvSpPr>
        <dsp:cNvPr id="0" name=""/>
        <dsp:cNvSpPr/>
      </dsp:nvSpPr>
      <dsp:spPr>
        <a:xfrm>
          <a:off x="348507" y="610994"/>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8C426-D812-4CF2-AB33-7D262554E9AF}">
      <dsp:nvSpPr>
        <dsp:cNvPr id="0" name=""/>
        <dsp:cNvSpPr/>
      </dsp:nvSpPr>
      <dsp:spPr>
        <a:xfrm>
          <a:off x="543484" y="805971"/>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B33333-18D7-4C89-B4E7-1C15AE92466A}">
      <dsp:nvSpPr>
        <dsp:cNvPr id="0" name=""/>
        <dsp:cNvSpPr/>
      </dsp:nvSpPr>
      <dsp:spPr>
        <a:xfrm>
          <a:off x="1475925" y="610994"/>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Web GUI – unstructured text, electronic format</a:t>
          </a:r>
        </a:p>
      </dsp:txBody>
      <dsp:txXfrm>
        <a:off x="1475925" y="610994"/>
        <a:ext cx="2188517" cy="928462"/>
      </dsp:txXfrm>
    </dsp:sp>
    <dsp:sp modelId="{A5CEBF8B-FE10-4281-8225-E40EE982BE5B}">
      <dsp:nvSpPr>
        <dsp:cNvPr id="0" name=""/>
        <dsp:cNvSpPr/>
      </dsp:nvSpPr>
      <dsp:spPr>
        <a:xfrm>
          <a:off x="4045775" y="610994"/>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DA23A1-6A64-4D23-A2A5-74B94456AE4C}">
      <dsp:nvSpPr>
        <dsp:cNvPr id="0" name=""/>
        <dsp:cNvSpPr/>
      </dsp:nvSpPr>
      <dsp:spPr>
        <a:xfrm>
          <a:off x="4240752" y="805971"/>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0D33A-1A73-4B4F-AFE8-5025A53F4B31}">
      <dsp:nvSpPr>
        <dsp:cNvPr id="0" name=""/>
        <dsp:cNvSpPr/>
      </dsp:nvSpPr>
      <dsp:spPr>
        <a:xfrm>
          <a:off x="5173193" y="610994"/>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Databases (SQL, HBase, Accumulo)</a:t>
          </a:r>
        </a:p>
      </dsp:txBody>
      <dsp:txXfrm>
        <a:off x="5173193" y="610994"/>
        <a:ext cx="2188517" cy="928462"/>
      </dsp:txXfrm>
    </dsp:sp>
    <dsp:sp modelId="{BFA95C62-8A71-4B39-BB7F-6034020378FC}">
      <dsp:nvSpPr>
        <dsp:cNvPr id="0" name=""/>
        <dsp:cNvSpPr/>
      </dsp:nvSpPr>
      <dsp:spPr>
        <a:xfrm>
          <a:off x="7743044" y="610994"/>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41810-234A-4F9B-9E7D-3B27983AE722}">
      <dsp:nvSpPr>
        <dsp:cNvPr id="0" name=""/>
        <dsp:cNvSpPr/>
      </dsp:nvSpPr>
      <dsp:spPr>
        <a:xfrm>
          <a:off x="7938021" y="805971"/>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11DE8-0C3F-41D2-8D99-39CADABF8743}">
      <dsp:nvSpPr>
        <dsp:cNvPr id="0" name=""/>
        <dsp:cNvSpPr/>
      </dsp:nvSpPr>
      <dsp:spPr>
        <a:xfrm>
          <a:off x="8870462" y="610994"/>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Semi-structured text and mixed media, i.e. Word/PDF documents</a:t>
          </a:r>
        </a:p>
      </dsp:txBody>
      <dsp:txXfrm>
        <a:off x="8870462" y="610994"/>
        <a:ext cx="2188517" cy="928462"/>
      </dsp:txXfrm>
    </dsp:sp>
    <dsp:sp modelId="{CE390AAE-C098-4DF7-8D09-B3B1A1FECDB0}">
      <dsp:nvSpPr>
        <dsp:cNvPr id="0" name=""/>
        <dsp:cNvSpPr/>
      </dsp:nvSpPr>
      <dsp:spPr>
        <a:xfrm>
          <a:off x="348507" y="2170077"/>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8788C-2645-4A01-A3D6-A3755202DCAC}">
      <dsp:nvSpPr>
        <dsp:cNvPr id="0" name=""/>
        <dsp:cNvSpPr/>
      </dsp:nvSpPr>
      <dsp:spPr>
        <a:xfrm>
          <a:off x="543484" y="2365054"/>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819C0-BF3E-4FAC-AA68-43B5BD58059B}">
      <dsp:nvSpPr>
        <dsp:cNvPr id="0" name=""/>
        <dsp:cNvSpPr/>
      </dsp:nvSpPr>
      <dsp:spPr>
        <a:xfrm>
          <a:off x="1475925" y="217007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API (REST, SOAP)</a:t>
          </a:r>
        </a:p>
      </dsp:txBody>
      <dsp:txXfrm>
        <a:off x="1475925" y="2170077"/>
        <a:ext cx="2188517" cy="928462"/>
      </dsp:txXfrm>
    </dsp:sp>
    <dsp:sp modelId="{24EB48EF-5DCA-473D-8849-5A95F09A0C86}">
      <dsp:nvSpPr>
        <dsp:cNvPr id="0" name=""/>
        <dsp:cNvSpPr/>
      </dsp:nvSpPr>
      <dsp:spPr>
        <a:xfrm>
          <a:off x="4045775" y="2170077"/>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894D1-0C35-4268-AF39-FF1E5C5A76E9}">
      <dsp:nvSpPr>
        <dsp:cNvPr id="0" name=""/>
        <dsp:cNvSpPr/>
      </dsp:nvSpPr>
      <dsp:spPr>
        <a:xfrm>
          <a:off x="4240752" y="2365054"/>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2DFBF-4CF7-47B9-B08A-355FE7E2EE4C}">
      <dsp:nvSpPr>
        <dsp:cNvPr id="0" name=""/>
        <dsp:cNvSpPr/>
      </dsp:nvSpPr>
      <dsp:spPr>
        <a:xfrm>
          <a:off x="5173193" y="217007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Electronic documents (Word, Powerpoint, Excel)</a:t>
          </a:r>
        </a:p>
      </dsp:txBody>
      <dsp:txXfrm>
        <a:off x="5173193" y="2170077"/>
        <a:ext cx="2188517" cy="928462"/>
      </dsp:txXfrm>
    </dsp:sp>
    <dsp:sp modelId="{C9A24F1A-5DDF-46E2-8A5E-D25399118516}">
      <dsp:nvSpPr>
        <dsp:cNvPr id="0" name=""/>
        <dsp:cNvSpPr/>
      </dsp:nvSpPr>
      <dsp:spPr>
        <a:xfrm>
          <a:off x="7743044" y="2170077"/>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F2129-13F4-4470-B2D9-4F4C70E68A59}">
      <dsp:nvSpPr>
        <dsp:cNvPr id="0" name=""/>
        <dsp:cNvSpPr/>
      </dsp:nvSpPr>
      <dsp:spPr>
        <a:xfrm>
          <a:off x="7938021" y="2365054"/>
          <a:ext cx="538507" cy="5385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B224C-0573-4FAF-9EB5-434F83C33C5D}">
      <dsp:nvSpPr>
        <dsp:cNvPr id="0" name=""/>
        <dsp:cNvSpPr/>
      </dsp:nvSpPr>
      <dsp:spPr>
        <a:xfrm>
          <a:off x="8870462" y="217007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Books, papers (hard copy) – unstructured text</a:t>
          </a:r>
        </a:p>
      </dsp:txBody>
      <dsp:txXfrm>
        <a:off x="8870462" y="2170077"/>
        <a:ext cx="2188517" cy="928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5C28E-7721-4727-B576-6A5D92E44754}" type="datetimeFigureOut">
              <a:rPr lang="en-US"/>
              <a:t>9/14/20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6205C-2CF7-4DA5-9A1C-1266A18FE785}" type="slidenum">
              <a:rPr lang="en-US"/>
              <a:t>‹#›</a:t>
            </a:fld>
            <a:endParaRPr lang="en-US"/>
          </a:p>
        </p:txBody>
      </p:sp>
    </p:spTree>
    <p:extLst>
      <p:ext uri="{BB962C8B-B14F-4D97-AF65-F5344CB8AC3E}">
        <p14:creationId xmlns:p14="http://schemas.microsoft.com/office/powerpoint/2010/main" val="3895476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kenfager.com/wordpress/?p=2413"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edium.com/@maneesha.wijesinghe1/what-happens-when-you-type-an-url-in-the-browser-and-press-enter-bb0aa2449c1a"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eb.stanford.edu/class/msande91si/www-spr04/readings/week1/InternetWhitepaper.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nolo.com/legal-encyclopedia/can-i-convicted-crime-i-didn-t-realize-i-illegal.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enbernardblog.com/web-scraping-and-crawling-are-perfectly-legal-right/"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benbernardblog.com/web-scraping-and-crawling-are-perfectly-legal-right/"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kdeldycke/awesome-falsehood"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Reproducibility"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n.wikipedia.org/wiki/Replication_crisi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Reproducibility"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ruf.rice.edu/~bioslabs/tools/notebook/notebook.html" TargetMode="External"/><Relationship Id="rId4" Type="http://schemas.openxmlformats.org/officeDocument/2006/relationships/hyperlink" Target="https://en.wikipedia.org/wiki/Replication_crisi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echviewes.blogspot.com/2014/08/capture-screenshots-of-long-webpage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readline or pyreadline module</a:t>
            </a:r>
          </a:p>
        </p:txBody>
      </p:sp>
      <p:sp>
        <p:nvSpPr>
          <p:cNvPr id="4" name="Slide Number Placeholder 3"/>
          <p:cNvSpPr>
            <a:spLocks noGrp="1"/>
          </p:cNvSpPr>
          <p:nvPr>
            <p:ph type="sldNum" sz="quarter" idx="5"/>
          </p:nvPr>
        </p:nvSpPr>
        <p:spPr/>
        <p:txBody>
          <a:bodyPr/>
          <a:lstStyle/>
          <a:p>
            <a:fld id="{DBD99DEF-0698-4AC0-B6F6-FA7FF073D1B0}" type="slidenum">
              <a:rPr lang="en-US"/>
              <a:t>4</a:t>
            </a:fld>
            <a:endParaRPr lang="en-US"/>
          </a:p>
        </p:txBody>
      </p:sp>
    </p:spTree>
    <p:extLst>
      <p:ext uri="{BB962C8B-B14F-4D97-AF65-F5344CB8AC3E}">
        <p14:creationId xmlns:p14="http://schemas.microsoft.com/office/powerpoint/2010/main" val="1739369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http://kenfager.com/wordpress/?p=2413</a:t>
            </a:r>
            <a:endParaRPr lang="en-US" dirty="0"/>
          </a:p>
          <a:p>
            <a:endParaRPr lang="en-US" dirty="0">
              <a:cs typeface="Calibri"/>
            </a:endParaRPr>
          </a:p>
          <a:p>
            <a:r>
              <a:rPr lang="en-US" dirty="0">
                <a:cs typeface="Calibri"/>
              </a:rPr>
              <a:t>Joke: "of horse I can internet"</a:t>
            </a:r>
          </a:p>
        </p:txBody>
      </p:sp>
      <p:sp>
        <p:nvSpPr>
          <p:cNvPr id="4" name="Slide Number Placeholder 3"/>
          <p:cNvSpPr>
            <a:spLocks noGrp="1"/>
          </p:cNvSpPr>
          <p:nvPr>
            <p:ph type="sldNum" sz="quarter" idx="5"/>
          </p:nvPr>
        </p:nvSpPr>
        <p:spPr/>
        <p:txBody>
          <a:bodyPr/>
          <a:lstStyle/>
          <a:p>
            <a:fld id="{6D86205C-2CF7-4DA5-9A1C-1266A18FE785}" type="slidenum">
              <a:rPr lang="en-US"/>
              <a:t>27</a:t>
            </a:fld>
            <a:endParaRPr lang="en-US"/>
          </a:p>
        </p:txBody>
      </p:sp>
    </p:spTree>
    <p:extLst>
      <p:ext uri="{BB962C8B-B14F-4D97-AF65-F5344CB8AC3E}">
        <p14:creationId xmlns:p14="http://schemas.microsoft.com/office/powerpoint/2010/main" val="18666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https://developer.mozilla.org/en-US/docs/Learn/Getting_started_with_the_web/How_the_Web_works</a:t>
            </a:r>
          </a:p>
        </p:txBody>
      </p:sp>
      <p:sp>
        <p:nvSpPr>
          <p:cNvPr id="4" name="Slide Number Placeholder 3"/>
          <p:cNvSpPr>
            <a:spLocks noGrp="1"/>
          </p:cNvSpPr>
          <p:nvPr>
            <p:ph type="sldNum" sz="quarter" idx="5"/>
          </p:nvPr>
        </p:nvSpPr>
        <p:spPr/>
        <p:txBody>
          <a:bodyPr/>
          <a:lstStyle/>
          <a:p>
            <a:fld id="{6D86205C-2CF7-4DA5-9A1C-1266A18FE785}" type="slidenum">
              <a:rPr lang="en-US"/>
              <a:t>28</a:t>
            </a:fld>
            <a:endParaRPr lang="en-US"/>
          </a:p>
        </p:txBody>
      </p:sp>
    </p:spTree>
    <p:extLst>
      <p:ext uri="{BB962C8B-B14F-4D97-AF65-F5344CB8AC3E}">
        <p14:creationId xmlns:p14="http://schemas.microsoft.com/office/powerpoint/2010/main" val="11015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https://motherboard.vice.com/en_us/article/jpgmxp/how-to-go-from-0-to-sniffing-packets-in-10-minutes</a:t>
            </a:r>
          </a:p>
        </p:txBody>
      </p:sp>
      <p:sp>
        <p:nvSpPr>
          <p:cNvPr id="4" name="Slide Number Placeholder 3"/>
          <p:cNvSpPr>
            <a:spLocks noGrp="1"/>
          </p:cNvSpPr>
          <p:nvPr>
            <p:ph type="sldNum" sz="quarter" idx="5"/>
          </p:nvPr>
        </p:nvSpPr>
        <p:spPr/>
        <p:txBody>
          <a:bodyPr/>
          <a:lstStyle/>
          <a:p>
            <a:fld id="{6D86205C-2CF7-4DA5-9A1C-1266A18FE785}" type="slidenum">
              <a:rPr lang="en-US"/>
              <a:t>29</a:t>
            </a:fld>
            <a:endParaRPr lang="en-US"/>
          </a:p>
        </p:txBody>
      </p:sp>
    </p:spTree>
    <p:extLst>
      <p:ext uri="{BB962C8B-B14F-4D97-AF65-F5344CB8AC3E}">
        <p14:creationId xmlns:p14="http://schemas.microsoft.com/office/powerpoint/2010/main" val="2177244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https://medium.com/@maneesha.wijesinghe1/what-happens-when-you-type-an-url-in-the-browser-and-press-enter-bb0aa2449c1a</a:t>
            </a:r>
          </a:p>
          <a:p>
            <a:endParaRPr lang="en-US">
              <a:cs typeface="Calibri"/>
            </a:endParaRPr>
          </a:p>
          <a:p>
            <a:r>
              <a:rPr lang="en-US">
                <a:hlinkClick r:id="rId4"/>
              </a:rPr>
              <a:t>https://web.stanford.edu/class/msande91si/www-spr04/readings/week1/InternetWhitepaper.htm</a:t>
            </a:r>
          </a:p>
          <a:p>
            <a:endParaRPr lang="en-US"/>
          </a:p>
        </p:txBody>
      </p:sp>
      <p:sp>
        <p:nvSpPr>
          <p:cNvPr id="4" name="Slide Number Placeholder 3"/>
          <p:cNvSpPr>
            <a:spLocks noGrp="1"/>
          </p:cNvSpPr>
          <p:nvPr>
            <p:ph type="sldNum" sz="quarter" idx="5"/>
          </p:nvPr>
        </p:nvSpPr>
        <p:spPr/>
        <p:txBody>
          <a:bodyPr/>
          <a:lstStyle/>
          <a:p>
            <a:fld id="{6D86205C-2CF7-4DA5-9A1C-1266A18FE785}" type="slidenum">
              <a:rPr lang="en-US"/>
              <a:t>30</a:t>
            </a:fld>
            <a:endParaRPr lang="en-US"/>
          </a:p>
        </p:txBody>
      </p:sp>
    </p:spTree>
    <p:extLst>
      <p:ext uri="{BB962C8B-B14F-4D97-AF65-F5344CB8AC3E}">
        <p14:creationId xmlns:p14="http://schemas.microsoft.com/office/powerpoint/2010/main" val="213305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https://gitlearning.wordpress.com/2017/01/23/wireshark-lab-http/</a:t>
            </a:r>
          </a:p>
        </p:txBody>
      </p:sp>
      <p:sp>
        <p:nvSpPr>
          <p:cNvPr id="4" name="Slide Number Placeholder 3"/>
          <p:cNvSpPr>
            <a:spLocks noGrp="1"/>
          </p:cNvSpPr>
          <p:nvPr>
            <p:ph type="sldNum" sz="quarter" idx="5"/>
          </p:nvPr>
        </p:nvSpPr>
        <p:spPr/>
        <p:txBody>
          <a:bodyPr/>
          <a:lstStyle/>
          <a:p>
            <a:fld id="{6D86205C-2CF7-4DA5-9A1C-1266A18FE785}" type="slidenum">
              <a:rPr lang="en-US"/>
              <a:t>31</a:t>
            </a:fld>
            <a:endParaRPr lang="en-US"/>
          </a:p>
        </p:txBody>
      </p:sp>
    </p:spTree>
    <p:extLst>
      <p:ext uri="{BB962C8B-B14F-4D97-AF65-F5344CB8AC3E}">
        <p14:creationId xmlns:p14="http://schemas.microsoft.com/office/powerpoint/2010/main" val="1656674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https://www.nolo.com/legal-encyclopedia/can-i-convicted-crime-i-didn-t-realize-i-illegal.html</a:t>
            </a:r>
          </a:p>
          <a:p>
            <a:endParaRPr lang="en-US" dirty="0">
              <a:cs typeface="Calibri"/>
            </a:endParaRPr>
          </a:p>
          <a:p>
            <a:r>
              <a:rPr lang="en-US" dirty="0"/>
              <a:t>https://www.nolo.com/legal-encyclopedia/is-mistake-fact-defense-criminal-charges.html</a:t>
            </a:r>
            <a:endParaRPr lang="en-US" dirty="0">
              <a:cs typeface="Calibri"/>
            </a:endParaRPr>
          </a:p>
        </p:txBody>
      </p:sp>
      <p:sp>
        <p:nvSpPr>
          <p:cNvPr id="4" name="Slide Number Placeholder 3"/>
          <p:cNvSpPr>
            <a:spLocks noGrp="1"/>
          </p:cNvSpPr>
          <p:nvPr>
            <p:ph type="sldNum" sz="quarter" idx="5"/>
          </p:nvPr>
        </p:nvSpPr>
        <p:spPr/>
        <p:txBody>
          <a:bodyPr/>
          <a:lstStyle/>
          <a:p>
            <a:fld id="{2DC6B3C1-961B-4CE1-93B2-7AF579B745B7}" type="slidenum">
              <a:rPr lang="en-US"/>
              <a:t>34</a:t>
            </a:fld>
            <a:endParaRPr lang="en-US"/>
          </a:p>
        </p:txBody>
      </p:sp>
    </p:spTree>
    <p:extLst>
      <p:ext uri="{BB962C8B-B14F-4D97-AF65-F5344CB8AC3E}">
        <p14:creationId xmlns:p14="http://schemas.microsoft.com/office/powerpoint/2010/main" val="118169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https://benbernardblog.com/web-scraping-and-crawling-are-perfectly-legal-right/</a:t>
            </a:r>
          </a:p>
          <a:p>
            <a:endParaRPr lang="en-US">
              <a:cs typeface="Calibri"/>
            </a:endParaRPr>
          </a:p>
          <a:p>
            <a:r>
              <a:rPr lang="en-US"/>
              <a:t>https://www.forbes.com/sites/ericgoldman/2015/03/24/qvc-cant-stop-web-scraping/</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35</a:t>
            </a:fld>
            <a:endParaRPr lang="en-US"/>
          </a:p>
        </p:txBody>
      </p:sp>
    </p:spTree>
    <p:extLst>
      <p:ext uri="{BB962C8B-B14F-4D97-AF65-F5344CB8AC3E}">
        <p14:creationId xmlns:p14="http://schemas.microsoft.com/office/powerpoint/2010/main" val="613005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https://daniel.haxx.se/docs/curl-vs-wget.html</a:t>
            </a:r>
          </a:p>
        </p:txBody>
      </p:sp>
      <p:sp>
        <p:nvSpPr>
          <p:cNvPr id="4" name="Slide Number Placeholder 3"/>
          <p:cNvSpPr>
            <a:spLocks noGrp="1"/>
          </p:cNvSpPr>
          <p:nvPr>
            <p:ph type="sldNum" sz="quarter" idx="5"/>
          </p:nvPr>
        </p:nvSpPr>
        <p:spPr/>
        <p:txBody>
          <a:bodyPr/>
          <a:lstStyle/>
          <a:p>
            <a:fld id="{6D86205C-2CF7-4DA5-9A1C-1266A18FE785}" type="slidenum">
              <a:rPr lang="en-US"/>
              <a:t>40</a:t>
            </a:fld>
            <a:endParaRPr lang="en-US"/>
          </a:p>
        </p:txBody>
      </p:sp>
    </p:spTree>
    <p:extLst>
      <p:ext uri="{BB962C8B-B14F-4D97-AF65-F5344CB8AC3E}">
        <p14:creationId xmlns:p14="http://schemas.microsoft.com/office/powerpoint/2010/main" val="312756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https://daniel.haxx.se/docs/curl-vs-wget.html</a:t>
            </a:r>
          </a:p>
        </p:txBody>
      </p:sp>
      <p:sp>
        <p:nvSpPr>
          <p:cNvPr id="4" name="Slide Number Placeholder 3"/>
          <p:cNvSpPr>
            <a:spLocks noGrp="1"/>
          </p:cNvSpPr>
          <p:nvPr>
            <p:ph type="sldNum" sz="quarter" idx="5"/>
          </p:nvPr>
        </p:nvSpPr>
        <p:spPr/>
        <p:txBody>
          <a:bodyPr/>
          <a:lstStyle/>
          <a:p>
            <a:fld id="{6D86205C-2CF7-4DA5-9A1C-1266A18FE785}" type="slidenum">
              <a:rPr lang="en-US"/>
              <a:t>41</a:t>
            </a:fld>
            <a:endParaRPr lang="en-US"/>
          </a:p>
        </p:txBody>
      </p:sp>
    </p:spTree>
    <p:extLst>
      <p:ext uri="{BB962C8B-B14F-4D97-AF65-F5344CB8AC3E}">
        <p14:creationId xmlns:p14="http://schemas.microsoft.com/office/powerpoint/2010/main" val="13138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44</a:t>
            </a:fld>
            <a:endParaRPr lang="en-US"/>
          </a:p>
        </p:txBody>
      </p:sp>
    </p:spTree>
    <p:extLst>
      <p:ext uri="{BB962C8B-B14F-4D97-AF65-F5344CB8AC3E}">
        <p14:creationId xmlns:p14="http://schemas.microsoft.com/office/powerpoint/2010/main" val="207885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https://en.wikipedia.org/wiki/Web_scraping</a:t>
            </a:r>
          </a:p>
          <a:p>
            <a:r>
              <a:rPr lang="en-US"/>
              <a:t>https://en.wikipedia.org/wiki/Data_scraping</a:t>
            </a:r>
            <a:endParaRPr lang="en-US">
              <a:cs typeface="Calibri"/>
            </a:endParaRPr>
          </a:p>
          <a:p>
            <a:endParaRPr lang="en-US"/>
          </a:p>
          <a:p>
            <a:r>
              <a:rPr lang="en-US">
                <a:hlinkClick r:id="rId4"/>
              </a:rPr>
              <a:t>https://benbernardblog.com/web-scraping-and-crawling-are-perfectly-legal-right/</a:t>
            </a:r>
            <a:endParaRPr lang="en-US">
              <a:cs typeface="Calibri"/>
            </a:endParaRPr>
          </a:p>
          <a:p>
            <a:endParaRPr lang="en-US">
              <a:cs typeface="Calibri"/>
            </a:endParaRPr>
          </a:p>
          <a:p>
            <a:r>
              <a:rPr lang="en-US"/>
              <a:t>https://www.forbes.com/sites/ericgoldman/2015/03/24/qvc-cant-stop-web-scraping/</a:t>
            </a:r>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9</a:t>
            </a:fld>
            <a:endParaRPr lang="en-US"/>
          </a:p>
        </p:txBody>
      </p:sp>
    </p:spTree>
    <p:extLst>
      <p:ext uri="{BB962C8B-B14F-4D97-AF65-F5344CB8AC3E}">
        <p14:creationId xmlns:p14="http://schemas.microsoft.com/office/powerpoint/2010/main" val="3523530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54</a:t>
            </a:fld>
            <a:endParaRPr lang="en-US"/>
          </a:p>
        </p:txBody>
      </p:sp>
    </p:spTree>
    <p:extLst>
      <p:ext uri="{BB962C8B-B14F-4D97-AF65-F5344CB8AC3E}">
        <p14:creationId xmlns:p14="http://schemas.microsoft.com/office/powerpoint/2010/main" val="3628622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55</a:t>
            </a:fld>
            <a:endParaRPr lang="en-US"/>
          </a:p>
        </p:txBody>
      </p:sp>
    </p:spTree>
    <p:extLst>
      <p:ext uri="{BB962C8B-B14F-4D97-AF65-F5344CB8AC3E}">
        <p14:creationId xmlns:p14="http://schemas.microsoft.com/office/powerpoint/2010/main" val="3485132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list of falsehoods:</a:t>
            </a:r>
          </a:p>
          <a:p>
            <a:r>
              <a:rPr lang="en-US" dirty="0">
                <a:hlinkClick r:id="rId3"/>
              </a:rPr>
              <a:t>https://github.com/kdeldycke/awesome-falsehood</a:t>
            </a:r>
            <a:endParaRPr lang="en-US" dirty="0"/>
          </a:p>
          <a:p>
            <a:endParaRPr lang="en-US" dirty="0">
              <a:cs typeface="Calibri"/>
            </a:endParaRPr>
          </a:p>
          <a:p>
            <a:r>
              <a:rPr lang="en-US" dirty="0">
                <a:cs typeface="Calibri"/>
              </a:rPr>
              <a:t>Removed because I haven't taught Pandas yet:</a:t>
            </a:r>
            <a:endParaRPr lang="en-US" dirty="0"/>
          </a:p>
          <a:p>
            <a:pPr>
              <a:lnSpc>
                <a:spcPct val="90000"/>
              </a:lnSpc>
              <a:spcBef>
                <a:spcPts val="1000"/>
              </a:spcBef>
            </a:pPr>
            <a:r>
              <a:rPr lang="en-US" dirty="0"/>
              <a:t>* Generate data in 2 of the following 3 formats: XML, CSV, or JSON. Your choice!</a:t>
            </a:r>
            <a:endParaRPr lang="en-US" dirty="0">
              <a:cs typeface="Calibri"/>
            </a:endParaRPr>
          </a:p>
          <a:p>
            <a:pPr>
              <a:lnSpc>
                <a:spcPct val="90000"/>
              </a:lnSpc>
              <a:spcBef>
                <a:spcPts val="1000"/>
              </a:spcBef>
            </a:pPr>
            <a:r>
              <a:rPr lang="en-US" dirty="0">
                <a:cs typeface="Calibri"/>
              </a:rPr>
              <a:t>* The same entities should appear in both file formats</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66</a:t>
            </a:fld>
            <a:endParaRPr lang="en-US"/>
          </a:p>
        </p:txBody>
      </p:sp>
    </p:spTree>
    <p:extLst>
      <p:ext uri="{BB962C8B-B14F-4D97-AF65-F5344CB8AC3E}">
        <p14:creationId xmlns:p14="http://schemas.microsoft.com/office/powerpoint/2010/main" val="259982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https://www.gnu.org/philosophy/shouldbefree.en.html</a:t>
            </a:r>
          </a:p>
        </p:txBody>
      </p:sp>
      <p:sp>
        <p:nvSpPr>
          <p:cNvPr id="4" name="Slide Number Placeholder 3"/>
          <p:cNvSpPr>
            <a:spLocks noGrp="1"/>
          </p:cNvSpPr>
          <p:nvPr>
            <p:ph type="sldNum" sz="quarter" idx="5"/>
          </p:nvPr>
        </p:nvSpPr>
        <p:spPr/>
        <p:txBody>
          <a:bodyPr/>
          <a:lstStyle/>
          <a:p>
            <a:fld id="{DBD99DEF-0698-4AC0-B6F6-FA7FF073D1B0}" type="slidenum">
              <a:rPr lang="en-US"/>
              <a:t>12</a:t>
            </a:fld>
            <a:endParaRPr lang="en-US"/>
          </a:p>
        </p:txBody>
      </p:sp>
    </p:spTree>
    <p:extLst>
      <p:ext uri="{BB962C8B-B14F-4D97-AF65-F5344CB8AC3E}">
        <p14:creationId xmlns:p14="http://schemas.microsoft.com/office/powerpoint/2010/main" val="370034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https://web.stanford.edu/class/stats101/intro/intro-lecture01.pdf</a:t>
            </a:r>
          </a:p>
        </p:txBody>
      </p:sp>
      <p:sp>
        <p:nvSpPr>
          <p:cNvPr id="4" name="Slide Number Placeholder 3"/>
          <p:cNvSpPr>
            <a:spLocks noGrp="1"/>
          </p:cNvSpPr>
          <p:nvPr>
            <p:ph type="sldNum" sz="quarter" idx="5"/>
          </p:nvPr>
        </p:nvSpPr>
        <p:spPr/>
        <p:txBody>
          <a:bodyPr/>
          <a:lstStyle/>
          <a:p>
            <a:fld id="{D0D39104-115C-4501-A673-075924DC6C31}" type="slidenum">
              <a:rPr lang="en-US"/>
              <a:t>15</a:t>
            </a:fld>
            <a:endParaRPr lang="en-US"/>
          </a:p>
        </p:txBody>
      </p:sp>
    </p:spTree>
    <p:extLst>
      <p:ext uri="{BB962C8B-B14F-4D97-AF65-F5344CB8AC3E}">
        <p14:creationId xmlns:p14="http://schemas.microsoft.com/office/powerpoint/2010/main" val="108288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=j12BBcKSgEQ</a:t>
            </a:r>
          </a:p>
          <a:p>
            <a:endParaRPr lang="en-US" dirty="0">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17</a:t>
            </a:fld>
            <a:endParaRPr lang="en-US"/>
          </a:p>
        </p:txBody>
      </p:sp>
    </p:spTree>
    <p:extLst>
      <p:ext uri="{BB962C8B-B14F-4D97-AF65-F5344CB8AC3E}">
        <p14:creationId xmlns:p14="http://schemas.microsoft.com/office/powerpoint/2010/main" val="81950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Talking: </a:t>
            </a:r>
          </a:p>
          <a:p>
            <a:r>
              <a:rPr lang="en-US" dirty="0"/>
              <a:t>This slide is a comment on the level of rigor relevant in different applications of data science. In contrast to slide 10, not everyone has the objective of advancing the state of human knowledge; some just want to make money. </a:t>
            </a:r>
            <a:endParaRPr lang="en-US" dirty="0">
              <a:cs typeface="Calibri"/>
            </a:endParaRPr>
          </a:p>
          <a:p>
            <a:r>
              <a:rPr lang="en-US" dirty="0"/>
              <a:t>If your algorithm generates a result that is statistically insignificant but still makes money, you can claim success. There are domains where a more rigorous basis is needed, </a:t>
            </a:r>
            <a:r>
              <a:rPr lang="en-US" dirty="0" err="1"/>
              <a:t>eg</a:t>
            </a:r>
            <a:r>
              <a:rPr lang="en-US" dirty="0"/>
              <a:t> when human safety is a factor.</a:t>
            </a:r>
            <a:endParaRPr lang="en-US" dirty="0">
              <a:cs typeface="Calibri"/>
            </a:endParaRPr>
          </a:p>
        </p:txBody>
      </p:sp>
      <p:sp>
        <p:nvSpPr>
          <p:cNvPr id="4" name="Slide Number Placeholder 3"/>
          <p:cNvSpPr>
            <a:spLocks noGrp="1"/>
          </p:cNvSpPr>
          <p:nvPr>
            <p:ph type="sldNum" sz="quarter" idx="5"/>
          </p:nvPr>
        </p:nvSpPr>
        <p:spPr/>
        <p:txBody>
          <a:bodyPr/>
          <a:lstStyle/>
          <a:p>
            <a:fld id="{6D86205C-2CF7-4DA5-9A1C-1266A18FE785}" type="slidenum">
              <a:rPr lang="en-US"/>
              <a:t>18</a:t>
            </a:fld>
            <a:endParaRPr lang="en-US"/>
          </a:p>
        </p:txBody>
      </p:sp>
    </p:spTree>
    <p:extLst>
      <p:ext uri="{BB962C8B-B14F-4D97-AF65-F5344CB8AC3E}">
        <p14:creationId xmlns:p14="http://schemas.microsoft.com/office/powerpoint/2010/main" val="198423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https://en.wikipedia.org/wiki/Reproducibility</a:t>
            </a:r>
          </a:p>
          <a:p>
            <a:endParaRPr lang="en-US">
              <a:cs typeface="Calibri"/>
            </a:endParaRPr>
          </a:p>
          <a:p>
            <a:r>
              <a:rPr lang="en-US" dirty="0">
                <a:hlinkClick r:id="rId4"/>
              </a:rPr>
              <a:t>https://en.wikipedia.org/wiki/Replication_crisis</a:t>
            </a:r>
            <a:endParaRPr lang="en-US">
              <a:cs typeface="Calibri"/>
            </a:endParaRPr>
          </a:p>
          <a:p>
            <a:endParaRPr lang="en-US" dirty="0">
              <a:cs typeface="Calibri"/>
            </a:endParaRPr>
          </a:p>
          <a:p>
            <a:r>
              <a:rPr lang="en-US">
                <a:cs typeface="Calibri"/>
              </a:rPr>
              <a:t>Talking:</a:t>
            </a:r>
            <a:endParaRPr lang="en-US" dirty="0">
              <a:cs typeface="Calibri"/>
            </a:endParaRPr>
          </a:p>
          <a:p>
            <a:r>
              <a:rPr lang="en-US"/>
              <a:t>I didn't specify that reproducibility is present in the previous slide on the process of science. Data scientists (especially doing EDA) don't focus on reproducibility due to the incentives of moving quickly to make money.</a:t>
            </a:r>
            <a:endParaRPr lang="en-US">
              <a:cs typeface="Calibri"/>
            </a:endParaRPr>
          </a:p>
        </p:txBody>
      </p:sp>
      <p:sp>
        <p:nvSpPr>
          <p:cNvPr id="4" name="Slide Number Placeholder 3"/>
          <p:cNvSpPr>
            <a:spLocks noGrp="1"/>
          </p:cNvSpPr>
          <p:nvPr>
            <p:ph type="sldNum" sz="quarter" idx="5"/>
          </p:nvPr>
        </p:nvSpPr>
        <p:spPr/>
        <p:txBody>
          <a:bodyPr/>
          <a:lstStyle/>
          <a:p>
            <a:fld id="{D0D39104-115C-4501-A673-075924DC6C31}" type="slidenum">
              <a:rPr lang="en-US"/>
              <a:t>19</a:t>
            </a:fld>
            <a:endParaRPr lang="en-US"/>
          </a:p>
        </p:txBody>
      </p:sp>
    </p:spTree>
    <p:extLst>
      <p:ext uri="{BB962C8B-B14F-4D97-AF65-F5344CB8AC3E}">
        <p14:creationId xmlns:p14="http://schemas.microsoft.com/office/powerpoint/2010/main" val="216532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https://en.wikipedia.org/wiki/Reproducibility</a:t>
            </a:r>
          </a:p>
          <a:p>
            <a:endParaRPr lang="en-US">
              <a:cs typeface="Calibri"/>
            </a:endParaRPr>
          </a:p>
          <a:p>
            <a:r>
              <a:rPr lang="en-US" dirty="0">
                <a:hlinkClick r:id="rId4"/>
              </a:rPr>
              <a:t>https://en.wikipedia.org/wiki/Replication_crisis</a:t>
            </a:r>
            <a:endParaRPr lang="en-US">
              <a:cs typeface="Calibri"/>
            </a:endParaRPr>
          </a:p>
          <a:p>
            <a:endParaRPr lang="en-US" dirty="0">
              <a:cs typeface="Calibri"/>
            </a:endParaRPr>
          </a:p>
          <a:p>
            <a:r>
              <a:rPr lang="en-US" dirty="0">
                <a:hlinkClick r:id="rId5"/>
              </a:rPr>
              <a:t>http://www.ruf.rice.edu/~bioslabs/tools/notebook/notebook.html</a:t>
            </a:r>
          </a:p>
          <a:p>
            <a:endParaRPr lang="en-US" dirty="0"/>
          </a:p>
        </p:txBody>
      </p:sp>
      <p:sp>
        <p:nvSpPr>
          <p:cNvPr id="4" name="Slide Number Placeholder 3"/>
          <p:cNvSpPr>
            <a:spLocks noGrp="1"/>
          </p:cNvSpPr>
          <p:nvPr>
            <p:ph type="sldNum" sz="quarter" idx="5"/>
          </p:nvPr>
        </p:nvSpPr>
        <p:spPr/>
        <p:txBody>
          <a:bodyPr/>
          <a:lstStyle/>
          <a:p>
            <a:fld id="{D0D39104-115C-4501-A673-075924DC6C31}" type="slidenum">
              <a:rPr lang="en-US"/>
              <a:t>20</a:t>
            </a:fld>
            <a:endParaRPr lang="en-US"/>
          </a:p>
        </p:txBody>
      </p:sp>
    </p:spTree>
    <p:extLst>
      <p:ext uri="{BB962C8B-B14F-4D97-AF65-F5344CB8AC3E}">
        <p14:creationId xmlns:p14="http://schemas.microsoft.com/office/powerpoint/2010/main" val="321169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http://techviewes.blogspot.com/2014/08/capture-screenshots-of-long-webpages.html</a:t>
            </a:r>
          </a:p>
          <a:p>
            <a:endParaRPr lang="en-US"/>
          </a:p>
        </p:txBody>
      </p:sp>
      <p:sp>
        <p:nvSpPr>
          <p:cNvPr id="4" name="Slide Number Placeholder 3"/>
          <p:cNvSpPr>
            <a:spLocks noGrp="1"/>
          </p:cNvSpPr>
          <p:nvPr>
            <p:ph type="sldNum" sz="quarter" idx="5"/>
          </p:nvPr>
        </p:nvSpPr>
        <p:spPr/>
        <p:txBody>
          <a:bodyPr/>
          <a:lstStyle/>
          <a:p>
            <a:fld id="{6D86205C-2CF7-4DA5-9A1C-1266A18FE785}" type="slidenum">
              <a:rPr lang="en-US"/>
              <a:t>24</a:t>
            </a:fld>
            <a:endParaRPr lang="en-US"/>
          </a:p>
        </p:txBody>
      </p:sp>
    </p:spTree>
    <p:extLst>
      <p:ext uri="{BB962C8B-B14F-4D97-AF65-F5344CB8AC3E}">
        <p14:creationId xmlns:p14="http://schemas.microsoft.com/office/powerpoint/2010/main" val="351902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i.usaspending.gov/"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cience&#820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Falsifiability&#820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Statistical_significance" TargetMode="Externa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V0ucZ4ctof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wikipedia.org/wiki/Web_browser" TargetMode="External"/><Relationship Id="rId4" Type="http://schemas.openxmlformats.org/officeDocument/2006/relationships/hyperlink" Target="https://en.wikipedia.org/wiki/Graphical_user_interfac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URL" TargetMode="External"/><Relationship Id="rId7" Type="http://schemas.openxmlformats.org/officeDocument/2006/relationships/hyperlink" Target="https://en.wikipedia.org/wiki/Domain_Name_Syste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mydomain.com/web-server.htm" TargetMode="External"/><Relationship Id="rId4" Type="http://schemas.openxmlformats.org/officeDocument/2006/relationships/hyperlink" Target="https://en.wikipedia.org/wiki/Hypertext_Transfer_Protoco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IANA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hyperlink" Target="https://law.stackexchange.com/questions/683/usa-is-i-am-not-a-lawyer-disclaimer-generally-necessary"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50states.com/terms.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robotstxt.org/robotstxt.html" TargetMode="External"/><Relationship Id="rId7" Type="http://schemas.openxmlformats.org/officeDocument/2006/relationships/hyperlink" Target="https://slashdot.org/robots.txt" TargetMode="External"/><Relationship Id="rId2" Type="http://schemas.openxmlformats.org/officeDocument/2006/relationships/hyperlink" Target="https://en.wikipedia.org/wiki/Robots_exclusion_standard" TargetMode="External"/><Relationship Id="rId1" Type="http://schemas.openxmlformats.org/officeDocument/2006/relationships/slideLayout" Target="../slideLayouts/slideLayout2.xml"/><Relationship Id="rId6" Type="http://schemas.openxmlformats.org/officeDocument/2006/relationships/hyperlink" Target="https://cs.stanford.edu/robots.txt" TargetMode="External"/><Relationship Id="rId5" Type="http://schemas.openxmlformats.org/officeDocument/2006/relationships/hyperlink" Target="https://www.whatismybrowser.com/detect/what-is-my-user-agent" TargetMode="External"/><Relationship Id="rId4" Type="http://schemas.openxmlformats.org/officeDocument/2006/relationships/hyperlink" Target="https://en.wikipedia.org/wiki/User_agen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openpsych.net/forum/showthread.php?tid=27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ymotw.com/3/"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Wg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mysite.com"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CUR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pycurl.io/docs/latest/index.html" TargetMode="External"/><Relationship Id="rId4" Type="http://schemas.openxmlformats.org/officeDocument/2006/relationships/hyperlink" Target="https://curl.trillworks.com/"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www.pythonforbeginners.com/requests/using-requests-in-pytho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Web_crawler" TargetMode="External"/><Relationship Id="rId2" Type="http://schemas.openxmlformats.org/officeDocument/2006/relationships/hyperlink" Target="https://en.wikipedia.org/wiki/Scrapy" TargetMode="External"/><Relationship Id="rId1" Type="http://schemas.openxmlformats.org/officeDocument/2006/relationships/slideLayout" Target="../slideLayouts/slideLayout2.xml"/><Relationship Id="rId5" Type="http://schemas.openxmlformats.org/officeDocument/2006/relationships/hyperlink" Target="http://books.toscrape.com/" TargetMode="External"/><Relationship Id="rId4" Type="http://schemas.openxmlformats.org/officeDocument/2006/relationships/hyperlink" Target="http://quotes.toscrape.com/"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umbc.ed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ssa.gov/robots.txt" TargetMode="External"/><Relationship Id="rId2" Type="http://schemas.openxmlformats.org/officeDocument/2006/relationships/hyperlink" Target="https://www.ssa.gov/oact/babynames/" TargetMode="External"/><Relationship Id="rId1" Type="http://schemas.openxmlformats.org/officeDocument/2006/relationships/slideLayout" Target="../slideLayouts/slideLayout2.xml"/><Relationship Id="rId4" Type="http://schemas.openxmlformats.org/officeDocument/2006/relationships/hyperlink" Target="https://www.ssa.gov/agency/websitepolicies.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ssa.gov/oact/babynames/limits.html" TargetMode="External"/><Relationship Id="rId2" Type="http://schemas.openxmlformats.org/officeDocument/2006/relationships/hyperlink" Target="https://www.google.com/search?q=site:ssa.gov+api" TargetMode="External"/><Relationship Id="rId1" Type="http://schemas.openxmlformats.org/officeDocument/2006/relationships/slideLayout" Target="../slideLayouts/slideLayout2.xml"/><Relationship Id="rId6" Type="http://schemas.openxmlformats.org/officeDocument/2006/relationships/hyperlink" Target="https://www.ssa.gov/data/" TargetMode="External"/><Relationship Id="rId5" Type="http://schemas.openxmlformats.org/officeDocument/2006/relationships/hyperlink" Target="https://www.ssa.gov/open/data/" TargetMode="External"/><Relationship Id="rId4" Type="http://schemas.openxmlformats.org/officeDocument/2006/relationships/hyperlink" Target="https://catalog.data.gov/dataset?tags=baby-na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oogle.umbc.edu/SimService/api.html" TargetMode="External"/><Relationship Id="rId2" Type="http://schemas.openxmlformats.org/officeDocument/2006/relationships/hyperlink" Target="http://swoogle.umbc.edu/SimService/" TargetMode="External"/><Relationship Id="rId1" Type="http://schemas.openxmlformats.org/officeDocument/2006/relationships/slideLayout" Target="../slideLayouts/slideLayout2.xml"/><Relationship Id="rId5" Type="http://schemas.openxmlformats.org/officeDocument/2006/relationships/hyperlink" Target="https://my3.my.umbc.edu/groups/myumbc/files/3247" TargetMode="External"/><Relationship Id="rId4" Type="http://schemas.openxmlformats.org/officeDocument/2006/relationships/hyperlink" Target="https://my3.my.umbc.edu/api/v0/events.xml?mode=upcoming"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sis.jhu.edu/classes/" TargetMode="External"/><Relationship Id="rId2" Type="http://schemas.openxmlformats.org/officeDocument/2006/relationships/hyperlink" Target="https://sis.jhu.edu/api"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hyperlink" Target="https://www.generatedata.co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5A30-6B72-4375-A812-F5BF15FA0EB0}"/>
              </a:ext>
            </a:extLst>
          </p:cNvPr>
          <p:cNvSpPr>
            <a:spLocks noGrp="1"/>
          </p:cNvSpPr>
          <p:nvPr>
            <p:ph type="title"/>
          </p:nvPr>
        </p:nvSpPr>
        <p:spPr/>
        <p:txBody>
          <a:bodyPr/>
          <a:lstStyle/>
          <a:p>
            <a:r>
              <a:rPr lang="en-US" dirty="0">
                <a:cs typeface="Calibri Light"/>
              </a:rPr>
              <a:t>For Fall 2020</a:t>
            </a:r>
            <a:endParaRPr lang="en-US" dirty="0"/>
          </a:p>
        </p:txBody>
      </p:sp>
      <p:sp>
        <p:nvSpPr>
          <p:cNvPr id="3" name="Content Placeholder 2">
            <a:extLst>
              <a:ext uri="{FF2B5EF4-FFF2-40B4-BE49-F238E27FC236}">
                <a16:creationId xmlns:a16="http://schemas.microsoft.com/office/drawing/2014/main" id="{CFFC152C-D6F6-4B5D-92FA-D251B1031297}"/>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https://api.usaspending.gov/</a:t>
            </a:r>
            <a:endParaRPr lang="en-US" dirty="0">
              <a:ea typeface="+mn-lt"/>
              <a:cs typeface="+mn-lt"/>
            </a:endParaRPr>
          </a:p>
          <a:p>
            <a:endParaRPr lang="en-US" dirty="0">
              <a:ea typeface="+mn-lt"/>
              <a:cs typeface="+mn-lt"/>
            </a:endParaRPr>
          </a:p>
          <a:p>
            <a:r>
              <a:rPr lang="en-US" dirty="0">
                <a:ea typeface="+mn-lt"/>
                <a:cs typeface="+mn-lt"/>
              </a:rPr>
              <a:t>Use the geocaching survey of APIs</a:t>
            </a:r>
          </a:p>
        </p:txBody>
      </p:sp>
    </p:spTree>
    <p:extLst>
      <p:ext uri="{BB962C8B-B14F-4D97-AF65-F5344CB8AC3E}">
        <p14:creationId xmlns:p14="http://schemas.microsoft.com/office/powerpoint/2010/main" val="85470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504A7B-D3C6-4906-8FC3-67E9C345A914}"/>
              </a:ext>
            </a:extLst>
          </p:cNvPr>
          <p:cNvSpPr>
            <a:spLocks noGrp="1"/>
          </p:cNvSpPr>
          <p:nvPr/>
        </p:nvSpPr>
        <p:spPr>
          <a:xfrm>
            <a:off x="839788" y="135087"/>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a:cs typeface="Calibri Light"/>
              </a:rPr>
              <a:t>Course schedule and outline (scope)</a:t>
            </a:r>
            <a:endParaRPr lang="en-US" sz="4400">
              <a:cs typeface="Calibri"/>
            </a:endParaRPr>
          </a:p>
        </p:txBody>
      </p:sp>
      <p:pic>
        <p:nvPicPr>
          <p:cNvPr id="7" name="Picture 6" descr="A close up of a logo&#10;&#10;Description generated with high confidence">
            <a:extLst>
              <a:ext uri="{FF2B5EF4-FFF2-40B4-BE49-F238E27FC236}">
                <a16:creationId xmlns:a16="http://schemas.microsoft.com/office/drawing/2014/main" id="{FABFBE0A-11DE-4469-8283-894223A9986F}"/>
              </a:ext>
            </a:extLst>
          </p:cNvPr>
          <p:cNvPicPr>
            <a:picLocks noChangeAspect="1"/>
          </p:cNvPicPr>
          <p:nvPr/>
        </p:nvPicPr>
        <p:blipFill>
          <a:blip r:embed="rId2"/>
          <a:stretch>
            <a:fillRect/>
          </a:stretch>
        </p:blipFill>
        <p:spPr>
          <a:xfrm>
            <a:off x="403554" y="1715399"/>
            <a:ext cx="422156" cy="404364"/>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FE56BB47-104A-4692-AA44-803EDD4C242E}"/>
              </a:ext>
            </a:extLst>
          </p:cNvPr>
          <p:cNvPicPr>
            <a:picLocks noChangeAspect="1"/>
          </p:cNvPicPr>
          <p:nvPr/>
        </p:nvPicPr>
        <p:blipFill>
          <a:blip r:embed="rId2"/>
          <a:stretch>
            <a:fillRect/>
          </a:stretch>
        </p:blipFill>
        <p:spPr>
          <a:xfrm>
            <a:off x="378391" y="2322840"/>
            <a:ext cx="454506" cy="433119"/>
          </a:xfrm>
          <a:prstGeom prst="rect">
            <a:avLst/>
          </a:prstGeom>
        </p:spPr>
      </p:pic>
      <p:sp>
        <p:nvSpPr>
          <p:cNvPr id="9" name="Arrow: Right 8">
            <a:extLst>
              <a:ext uri="{FF2B5EF4-FFF2-40B4-BE49-F238E27FC236}">
                <a16:creationId xmlns:a16="http://schemas.microsoft.com/office/drawing/2014/main" id="{6E24C91C-EE01-46F6-8175-B751A0F8B553}"/>
              </a:ext>
            </a:extLst>
          </p:cNvPr>
          <p:cNvSpPr/>
          <p:nvPr/>
        </p:nvSpPr>
        <p:spPr>
          <a:xfrm>
            <a:off x="220678" y="3148045"/>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Content Placeholder 5">
            <a:extLst>
              <a:ext uri="{FF2B5EF4-FFF2-40B4-BE49-F238E27FC236}">
                <a16:creationId xmlns:a16="http://schemas.microsoft.com/office/drawing/2014/main" id="{7F90EB33-7BC6-48BC-9F21-7CB7495B6F42}"/>
              </a:ext>
            </a:extLst>
          </p:cNvPr>
          <p:cNvSpPr>
            <a:spLocks noGrp="1"/>
          </p:cNvSpPr>
          <p:nvPr/>
        </p:nvSpPr>
        <p:spPr>
          <a:xfrm>
            <a:off x="6244087" y="1340510"/>
            <a:ext cx="5183188" cy="496417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dirty="0">
                <a:cs typeface="Calibri"/>
              </a:rPr>
              <a:t>: time series analysis</a:t>
            </a:r>
            <a:endParaRPr lang="en-US" dirty="0">
              <a:cs typeface="Calibri"/>
            </a:endParaRPr>
          </a:p>
          <a:p>
            <a:pPr>
              <a:lnSpc>
                <a:spcPct val="150000"/>
              </a:lnSpc>
            </a:pPr>
            <a:r>
              <a:rPr lang="en-US" sz="2800" dirty="0">
                <a:cs typeface="Calibri"/>
              </a:rPr>
              <a:t>: Scaling up, Estimation</a:t>
            </a:r>
            <a:endParaRPr lang="en-US" dirty="0">
              <a:cs typeface="Calibri"/>
            </a:endParaRPr>
          </a:p>
          <a:p>
            <a:pPr>
              <a:lnSpc>
                <a:spcPct val="150000"/>
              </a:lnSpc>
            </a:pPr>
            <a:r>
              <a:rPr lang="en-US" sz="2800" dirty="0">
                <a:cs typeface="Calibri"/>
              </a:rPr>
              <a:t>: Elasticity, Cost/benefit </a:t>
            </a:r>
          </a:p>
          <a:p>
            <a:pPr>
              <a:lnSpc>
                <a:spcPct val="150000"/>
              </a:lnSpc>
            </a:pPr>
            <a:r>
              <a:rPr lang="en-US" sz="2800" dirty="0">
                <a:cs typeface="Calibri"/>
              </a:rPr>
              <a:t>: Property graphs</a:t>
            </a:r>
          </a:p>
          <a:p>
            <a:pPr>
              <a:lnSpc>
                <a:spcPct val="150000"/>
              </a:lnSpc>
            </a:pPr>
            <a:r>
              <a:rPr lang="en-US" sz="2800" dirty="0">
                <a:cs typeface="Calibri"/>
              </a:rPr>
              <a:t>: Ethics and Legality</a:t>
            </a:r>
          </a:p>
        </p:txBody>
      </p:sp>
      <p:sp>
        <p:nvSpPr>
          <p:cNvPr id="14" name="Content Placeholder 3">
            <a:extLst>
              <a:ext uri="{FF2B5EF4-FFF2-40B4-BE49-F238E27FC236}">
                <a16:creationId xmlns:a16="http://schemas.microsoft.com/office/drawing/2014/main" id="{D7FA75A8-E1BE-47E0-AAB3-0990B93F6CE9}"/>
              </a:ext>
            </a:extLst>
          </p:cNvPr>
          <p:cNvSpPr>
            <a:spLocks noGrp="1"/>
          </p:cNvSpPr>
          <p:nvPr/>
        </p:nvSpPr>
        <p:spPr>
          <a:xfrm>
            <a:off x="839788" y="1570547"/>
            <a:ext cx="5157787" cy="5151076"/>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dirty="0">
                <a:cs typeface="Calibri"/>
              </a:rPr>
              <a:t>1: Overview of Data Science</a:t>
            </a:r>
          </a:p>
          <a:p>
            <a:pPr>
              <a:lnSpc>
                <a:spcPct val="150000"/>
              </a:lnSpc>
            </a:pPr>
            <a:r>
              <a:rPr lang="en-US" sz="2800" dirty="0">
                <a:cs typeface="Calibri"/>
              </a:rPr>
              <a:t>2: Python in </a:t>
            </a:r>
            <a:r>
              <a:rPr lang="en-US" sz="2800" dirty="0" err="1">
                <a:cs typeface="Calibri"/>
              </a:rPr>
              <a:t>Jupyter</a:t>
            </a:r>
          </a:p>
          <a:p>
            <a:pPr>
              <a:lnSpc>
                <a:spcPct val="150000"/>
              </a:lnSpc>
            </a:pPr>
            <a:r>
              <a:rPr lang="en-US" sz="2800" dirty="0">
                <a:cs typeface="Calibri"/>
              </a:rPr>
              <a:t>3: Getting data</a:t>
            </a:r>
          </a:p>
          <a:p>
            <a:pPr>
              <a:lnSpc>
                <a:spcPct val="150000"/>
              </a:lnSpc>
            </a:pPr>
            <a:r>
              <a:rPr lang="en-US" sz="2800" dirty="0">
                <a:cs typeface="Calibri"/>
              </a:rPr>
              <a:t>4: Data cleanup</a:t>
            </a:r>
          </a:p>
          <a:p>
            <a:r>
              <a:rPr lang="en-US" sz="2800" dirty="0">
                <a:cs typeface="Calibri"/>
              </a:rPr>
              <a:t>5: Automation; Reports</a:t>
            </a:r>
          </a:p>
          <a:p>
            <a:pPr>
              <a:lnSpc>
                <a:spcPct val="150000"/>
              </a:lnSpc>
            </a:pPr>
            <a:r>
              <a:rPr lang="en-US" sz="2800" dirty="0">
                <a:cs typeface="Calibri"/>
              </a:rPr>
              <a:t>6: Project 1 presentations</a:t>
            </a:r>
            <a:endParaRPr lang="en-US" dirty="0"/>
          </a:p>
          <a:p>
            <a:pPr>
              <a:lnSpc>
                <a:spcPct val="150000"/>
              </a:lnSpc>
            </a:pPr>
            <a:r>
              <a:rPr lang="en-US" sz="2800" dirty="0">
                <a:cs typeface="Calibri"/>
              </a:rPr>
              <a:t>7: Math</a:t>
            </a:r>
          </a:p>
        </p:txBody>
      </p:sp>
    </p:spTree>
    <p:extLst>
      <p:ext uri="{BB962C8B-B14F-4D97-AF65-F5344CB8AC3E}">
        <p14:creationId xmlns:p14="http://schemas.microsoft.com/office/powerpoint/2010/main" val="6437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F1C91-1504-4DF8-8FE5-E1BD9FABE408}"/>
              </a:ext>
            </a:extLst>
          </p:cNvPr>
          <p:cNvSpPr>
            <a:spLocks noGrp="1"/>
          </p:cNvSpPr>
          <p:nvPr>
            <p:ph type="title"/>
          </p:nvPr>
        </p:nvSpPr>
        <p:spPr>
          <a:xfrm>
            <a:off x="762000" y="559678"/>
            <a:ext cx="3567915" cy="4952492"/>
          </a:xfrm>
        </p:spPr>
        <p:txBody>
          <a:bodyPr>
            <a:normAutofit/>
          </a:bodyPr>
          <a:lstStyle/>
          <a:p>
            <a:r>
              <a:rPr lang="en-US" dirty="0">
                <a:solidFill>
                  <a:schemeClr val="bg1"/>
                </a:solidFill>
                <a:cs typeface="Calibri Light"/>
              </a:rPr>
              <a:t>Outcomes for this evening</a:t>
            </a:r>
            <a:br>
              <a:rPr lang="en-US" dirty="0">
                <a:solidFill>
                  <a:schemeClr val="bg1"/>
                </a:solidFill>
                <a:cs typeface="Calibri Light"/>
              </a:rPr>
            </a:br>
            <a:r>
              <a:rPr lang="en-US" sz="1800" dirty="0">
                <a:solidFill>
                  <a:schemeClr val="bg1"/>
                </a:solidFill>
              </a:rPr>
              <a:t>By the end of today's class, you should be able to do the following:</a:t>
            </a:r>
            <a:br>
              <a:rPr lang="en-US" sz="2000" dirty="0">
                <a:solidFill>
                  <a:schemeClr val="bg1"/>
                </a:solidFill>
              </a:rPr>
            </a:br>
            <a:endParaRPr lang="en-US" dirty="0">
              <a:solidFill>
                <a:schemeClr val="bg1"/>
              </a:solidFill>
              <a:cs typeface="Calibri Light"/>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09A6E3A-303B-4EB4-87B8-2E6E39829865}"/>
              </a:ext>
            </a:extLst>
          </p:cNvPr>
          <p:cNvGraphicFramePr>
            <a:graphicFrameLocks noGrp="1"/>
          </p:cNvGraphicFramePr>
          <p:nvPr>
            <p:ph idx="1"/>
            <p:extLst>
              <p:ext uri="{D42A27DB-BD31-4B8C-83A1-F6EECF244321}">
                <p14:modId xmlns:p14="http://schemas.microsoft.com/office/powerpoint/2010/main" val="398430564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64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624E-1D7A-4FFB-98DE-948A38AEEB30}"/>
              </a:ext>
            </a:extLst>
          </p:cNvPr>
          <p:cNvSpPr>
            <a:spLocks noGrp="1"/>
          </p:cNvSpPr>
          <p:nvPr>
            <p:ph type="title"/>
          </p:nvPr>
        </p:nvSpPr>
        <p:spPr>
          <a:xfrm>
            <a:off x="1653363" y="365760"/>
            <a:ext cx="9367203" cy="1188720"/>
          </a:xfrm>
        </p:spPr>
        <p:txBody>
          <a:bodyPr>
            <a:normAutofit/>
          </a:bodyPr>
          <a:lstStyle/>
          <a:p>
            <a:r>
              <a:rPr lang="en-US" sz="3700">
                <a:cs typeface="Calibri Light"/>
              </a:rPr>
              <a:t>I use free software and free data for this class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F89DAF-C5A0-432D-B3F0-5CF384388879}"/>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a:cs typeface="Calibri"/>
              </a:rPr>
              <a:t>There's lots of commercial software available</a:t>
            </a:r>
          </a:p>
          <a:p>
            <a:endParaRPr lang="en-US" sz="2400">
              <a:cs typeface="Calibri"/>
            </a:endParaRPr>
          </a:p>
          <a:p>
            <a:r>
              <a:rPr lang="en-US" sz="2400">
                <a:cs typeface="Calibri"/>
              </a:rPr>
              <a:t>Financially, I don't want to pay for software or data</a:t>
            </a:r>
          </a:p>
          <a:p>
            <a:endParaRPr lang="en-US" sz="2400">
              <a:cs typeface="Calibri"/>
            </a:endParaRPr>
          </a:p>
          <a:p>
            <a:r>
              <a:rPr lang="en-US" sz="2400">
                <a:cs typeface="Calibri"/>
              </a:rPr>
              <a:t>Logically, I believe in being software/platform agnostic</a:t>
            </a:r>
            <a:endParaRPr lang="en-US" sz="2400"/>
          </a:p>
          <a:p>
            <a:endParaRPr lang="en-US" sz="2400">
              <a:cs typeface="Calibri"/>
            </a:endParaRPr>
          </a:p>
          <a:p>
            <a:r>
              <a:rPr lang="en-US" sz="2400">
                <a:cs typeface="Calibri"/>
              </a:rPr>
              <a:t>I want to enable reproducibility for other people</a:t>
            </a:r>
          </a:p>
        </p:txBody>
      </p:sp>
    </p:spTree>
    <p:extLst>
      <p:ext uri="{BB962C8B-B14F-4D97-AF65-F5344CB8AC3E}">
        <p14:creationId xmlns:p14="http://schemas.microsoft.com/office/powerpoint/2010/main" val="185153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6F5AEC-D3BE-4252-A99B-B0DBD13FAC4C}"/>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Science</a:t>
            </a:r>
            <a:endParaRPr lang="en-US">
              <a:solidFill>
                <a:srgbClr val="FFFFFF"/>
              </a:solidFill>
            </a:endParaRPr>
          </a:p>
        </p:txBody>
      </p:sp>
      <p:sp>
        <p:nvSpPr>
          <p:cNvPr id="3" name="Content Placeholder 2">
            <a:extLst>
              <a:ext uri="{FF2B5EF4-FFF2-40B4-BE49-F238E27FC236}">
                <a16:creationId xmlns:a16="http://schemas.microsoft.com/office/drawing/2014/main" id="{9681A6CB-DFC4-4B56-9CA2-4C57C1F8AE2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highlight>
                  <a:srgbClr val="FFFF00"/>
                </a:highlight>
                <a:cs typeface="Calibri"/>
              </a:rPr>
              <a:t>Science</a:t>
            </a:r>
            <a:endParaRPr lang="en-US" sz="2400" dirty="0">
              <a:highlight>
                <a:srgbClr val="FFFF00"/>
              </a:highlight>
              <a:cs typeface="Calibri"/>
            </a:endParaRPr>
          </a:p>
          <a:p>
            <a:r>
              <a:rPr lang="en-US" sz="2400" dirty="0">
                <a:solidFill>
                  <a:srgbClr val="000000"/>
                </a:solidFill>
                <a:cs typeface="Calibri"/>
              </a:rPr>
              <a:t>Homework review</a:t>
            </a:r>
            <a:endParaRPr lang="en-US" sz="2400" dirty="0">
              <a:cs typeface="Calibri"/>
            </a:endParaRPr>
          </a:p>
          <a:p>
            <a:r>
              <a:rPr lang="en-US" sz="2400" dirty="0">
                <a:solidFill>
                  <a:srgbClr val="000000"/>
                </a:solidFill>
                <a:cs typeface="Calibri"/>
              </a:rPr>
              <a:t>Getting Data using Computers</a:t>
            </a:r>
            <a:endParaRPr lang="en-US" sz="2400" dirty="0">
              <a:cs typeface="Calibri"/>
            </a:endParaRPr>
          </a:p>
          <a:p>
            <a:r>
              <a:rPr lang="en-US" sz="2400" dirty="0">
                <a:solidFill>
                  <a:srgbClr val="000000"/>
                </a:solidFill>
                <a:cs typeface="Calibri"/>
              </a:rPr>
              <a:t>Scraping Data</a:t>
            </a:r>
            <a:endParaRPr lang="en-US" sz="2400" dirty="0">
              <a:cs typeface="Calibri"/>
            </a:endParaRPr>
          </a:p>
          <a:p>
            <a:r>
              <a:rPr lang="en-US" sz="2400" dirty="0">
                <a:solidFill>
                  <a:srgbClr val="000000"/>
                </a:solidFill>
                <a:cs typeface="Calibri"/>
              </a:rPr>
              <a:t>APIs</a:t>
            </a:r>
            <a:endParaRPr lang="en-US" sz="2400" dirty="0">
              <a:cs typeface="Calibri"/>
            </a:endParaRPr>
          </a:p>
          <a:p>
            <a:r>
              <a:rPr lang="en-US" sz="2400" dirty="0">
                <a:solidFill>
                  <a:srgbClr val="000000"/>
                </a:solidFill>
                <a:cs typeface="Calibri"/>
              </a:rPr>
              <a:t>Activity: Negotiating for Data</a:t>
            </a:r>
            <a:endParaRPr lang="en-US" sz="2400" dirty="0">
              <a:cs typeface="Calibri"/>
            </a:endParaRPr>
          </a:p>
          <a:p>
            <a:r>
              <a:rPr lang="en-US" sz="2400" dirty="0">
                <a:solidFill>
                  <a:srgbClr val="000000"/>
                </a:solidFill>
                <a:cs typeface="Calibri"/>
              </a:rPr>
              <a:t>Get Data from Documents</a:t>
            </a:r>
            <a:endParaRPr lang="en-US" sz="2400" dirty="0">
              <a:cs typeface="Calibri"/>
            </a:endParaRPr>
          </a:p>
          <a:p>
            <a:r>
              <a:rPr lang="en-US" sz="2400" dirty="0">
                <a:solidFill>
                  <a:srgbClr val="000000"/>
                </a:solidFill>
                <a:cs typeface="Calibri"/>
              </a:rPr>
              <a:t>Fake Data</a:t>
            </a:r>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3329078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926667-6BDC-48E1-9BEE-EA6B3FBEFDD4}"/>
              </a:ext>
            </a:extLst>
          </p:cNvPr>
          <p:cNvGraphicFramePr>
            <a:graphicFrameLocks noGrp="1"/>
          </p:cNvGraphicFramePr>
          <p:nvPr>
            <p:ph idx="1"/>
            <p:extLst>
              <p:ext uri="{D42A27DB-BD31-4B8C-83A1-F6EECF244321}">
                <p14:modId xmlns:p14="http://schemas.microsoft.com/office/powerpoint/2010/main" val="3985581776"/>
              </p:ext>
            </p:extLst>
          </p:nvPr>
        </p:nvGraphicFramePr>
        <p:xfrm>
          <a:off x="5614416" y="863108"/>
          <a:ext cx="5983224" cy="529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4369A2B-AB7F-D747-BA98-6EFF8F32E22E}"/>
              </a:ext>
            </a:extLst>
          </p:cNvPr>
          <p:cNvSpPr txBox="1"/>
          <p:nvPr/>
        </p:nvSpPr>
        <p:spPr>
          <a:xfrm>
            <a:off x="5254166" y="504706"/>
            <a:ext cx="3746860" cy="369332"/>
          </a:xfrm>
          <a:prstGeom prst="rect">
            <a:avLst/>
          </a:prstGeom>
          <a:noFill/>
        </p:spPr>
        <p:txBody>
          <a:bodyPr wrap="none" rtlCol="0">
            <a:spAutoFit/>
          </a:bodyPr>
          <a:lstStyle/>
          <a:p>
            <a:r>
              <a:rPr lang="en-US" i="1" dirty="0"/>
              <a:t>Steps commonly observed in practice</a:t>
            </a:r>
            <a:r>
              <a:rPr lang="en-US" dirty="0"/>
              <a:t>: </a:t>
            </a:r>
          </a:p>
        </p:txBody>
      </p:sp>
      <p:graphicFrame>
        <p:nvGraphicFramePr>
          <p:cNvPr id="7" name="Diagram 6">
            <a:extLst>
              <a:ext uri="{FF2B5EF4-FFF2-40B4-BE49-F238E27FC236}">
                <a16:creationId xmlns:a16="http://schemas.microsoft.com/office/drawing/2014/main" id="{0D866220-97E9-1A4D-924C-71D0D160B6DD}"/>
              </a:ext>
            </a:extLst>
          </p:cNvPr>
          <p:cNvGraphicFramePr/>
          <p:nvPr>
            <p:extLst>
              <p:ext uri="{D42A27DB-BD31-4B8C-83A1-F6EECF244321}">
                <p14:modId xmlns:p14="http://schemas.microsoft.com/office/powerpoint/2010/main" val="648869840"/>
              </p:ext>
            </p:extLst>
          </p:nvPr>
        </p:nvGraphicFramePr>
        <p:xfrm>
          <a:off x="719315" y="1496046"/>
          <a:ext cx="4066277" cy="3499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151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DD38E-F5EA-4A91-875F-90C4D24A633E}"/>
              </a:ext>
            </a:extLst>
          </p:cNvPr>
          <p:cNvSpPr>
            <a:spLocks noGrp="1"/>
          </p:cNvSpPr>
          <p:nvPr>
            <p:ph type="title"/>
          </p:nvPr>
        </p:nvSpPr>
        <p:spPr>
          <a:xfrm>
            <a:off x="1075767" y="1188637"/>
            <a:ext cx="2988234" cy="4480726"/>
          </a:xfrm>
        </p:spPr>
        <p:txBody>
          <a:bodyPr>
            <a:normAutofit/>
          </a:bodyPr>
          <a:lstStyle/>
          <a:p>
            <a:pPr algn="r"/>
            <a:r>
              <a:rPr lang="en-US" sz="6100">
                <a:cs typeface="Calibri Light"/>
              </a:rPr>
              <a:t>What is Science?</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ABFF33-165D-49CD-8F9D-7394951F24DB}"/>
              </a:ext>
            </a:extLst>
          </p:cNvPr>
          <p:cNvSpPr>
            <a:spLocks noGrp="1"/>
          </p:cNvSpPr>
          <p:nvPr>
            <p:ph idx="1"/>
          </p:nvPr>
        </p:nvSpPr>
        <p:spPr>
          <a:xfrm>
            <a:off x="5255259" y="1648870"/>
            <a:ext cx="5017449" cy="3560260"/>
          </a:xfrm>
        </p:spPr>
        <p:txBody>
          <a:bodyPr vert="horz" lIns="91440" tIns="45720" rIns="91440" bIns="45720" rtlCol="0" anchor="ctr">
            <a:normAutofit/>
          </a:bodyPr>
          <a:lstStyle/>
          <a:p>
            <a:pPr marL="0" indent="0">
              <a:buNone/>
            </a:pPr>
            <a:r>
              <a:rPr lang="en-US" sz="2400" dirty="0">
                <a:cs typeface="Calibri"/>
              </a:rPr>
              <a:t>Science is a systematic enterprise that builds and organizes knowledge in the form of testable explanations and predictions about the universe.</a:t>
            </a:r>
          </a:p>
          <a:p>
            <a:pPr marL="0" indent="0">
              <a:buNone/>
            </a:pPr>
            <a:r>
              <a:rPr lang="en-US" sz="2400" dirty="0">
                <a:cs typeface="Calibri"/>
                <a:hlinkClick r:id="rId3"/>
              </a:rPr>
              <a:t>https://en.wikipedia.org/wiki/Science</a:t>
            </a: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36440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8DD5C69-4981-4672-BD86-70C2C22FB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1A7C0-C3EB-4E65-8376-E9DE685940C2}"/>
              </a:ext>
            </a:extLst>
          </p:cNvPr>
          <p:cNvSpPr>
            <a:spLocks noGrp="1"/>
          </p:cNvSpPr>
          <p:nvPr>
            <p:ph type="title"/>
          </p:nvPr>
        </p:nvSpPr>
        <p:spPr>
          <a:xfrm>
            <a:off x="8036434" y="891541"/>
            <a:ext cx="3433187" cy="4074074"/>
          </a:xfrm>
        </p:spPr>
        <p:txBody>
          <a:bodyPr vert="horz" lIns="91440" tIns="45720" rIns="91440" bIns="45720" rtlCol="0" anchor="b">
            <a:normAutofit/>
          </a:bodyPr>
          <a:lstStyle/>
          <a:p>
            <a:r>
              <a:rPr lang="en-US" sz="4700" dirty="0"/>
              <a:t>What is your perception of the process of Science?</a:t>
            </a:r>
          </a:p>
        </p:txBody>
      </p:sp>
      <p:pic>
        <p:nvPicPr>
          <p:cNvPr id="5" name="Picture 5" descr="scientist mixing liquids">
            <a:extLst>
              <a:ext uri="{FF2B5EF4-FFF2-40B4-BE49-F238E27FC236}">
                <a16:creationId xmlns:a16="http://schemas.microsoft.com/office/drawing/2014/main" id="{0DB267C2-9F99-41C8-B2D9-A9C6F9A69EE2}"/>
              </a:ext>
            </a:extLst>
          </p:cNvPr>
          <p:cNvPicPr>
            <a:picLocks noGrp="1" noChangeAspect="1"/>
          </p:cNvPicPr>
          <p:nvPr>
            <p:ph idx="1"/>
          </p:nvPr>
        </p:nvPicPr>
        <p:blipFill rotWithShape="1">
          <a:blip r:embed="rId2">
            <a:alphaModFix/>
          </a:blip>
          <a:srcRect b="12574"/>
          <a:stretch/>
        </p:blipFill>
        <p:spPr>
          <a:xfrm>
            <a:off x="20" y="10"/>
            <a:ext cx="7553816" cy="6857990"/>
          </a:xfrm>
          <a:prstGeom prst="rect">
            <a:avLst/>
          </a:prstGeom>
        </p:spPr>
      </p:pic>
      <p:sp>
        <p:nvSpPr>
          <p:cNvPr id="13" name="Rectangle 12">
            <a:extLst>
              <a:ext uri="{FF2B5EF4-FFF2-40B4-BE49-F238E27FC236}">
                <a16:creationId xmlns:a16="http://schemas.microsoft.com/office/drawing/2014/main" id="{FDCA16AE-A9B0-4EF4-A3A1-883C17E1F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250402-D110-491E-9A19-5B372372A43F}"/>
              </a:ext>
            </a:extLst>
          </p:cNvPr>
          <p:cNvSpPr txBox="1"/>
          <p:nvPr/>
        </p:nvSpPr>
        <p:spPr>
          <a:xfrm>
            <a:off x="7433187" y="6211659"/>
            <a:ext cx="487915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dirty="0">
                <a:highlight>
                  <a:srgbClr val="FFFF00"/>
                </a:highlight>
              </a:rPr>
              <a:t>Activity</a:t>
            </a:r>
            <a:r>
              <a:rPr lang="en-US" dirty="0">
                <a:cs typeface="Calibri"/>
              </a:rPr>
              <a:t>: Share your thoughts in the Discussion board</a:t>
            </a:r>
          </a:p>
        </p:txBody>
      </p:sp>
    </p:spTree>
    <p:extLst>
      <p:ext uri="{BB962C8B-B14F-4D97-AF65-F5344CB8AC3E}">
        <p14:creationId xmlns:p14="http://schemas.microsoft.com/office/powerpoint/2010/main" val="421256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4A2BA-5316-4C69-B8C2-2D6D5EA648F0}"/>
              </a:ext>
            </a:extLst>
          </p:cNvPr>
          <p:cNvSpPr>
            <a:spLocks noGrp="1"/>
          </p:cNvSpPr>
          <p:nvPr>
            <p:ph type="title"/>
          </p:nvPr>
        </p:nvSpPr>
        <p:spPr>
          <a:xfrm>
            <a:off x="1812897" y="518649"/>
            <a:ext cx="9882278" cy="1067634"/>
          </a:xfrm>
        </p:spPr>
        <p:txBody>
          <a:bodyPr anchor="ctr">
            <a:normAutofit/>
          </a:bodyPr>
          <a:lstStyle/>
          <a:p>
            <a:r>
              <a:rPr lang="en-US">
                <a:cs typeface="Calibri Light"/>
              </a:rPr>
              <a:t>How to Science</a:t>
            </a:r>
            <a:endParaRPr lang="en-US"/>
          </a:p>
        </p:txBody>
      </p:sp>
      <p:grpSp>
        <p:nvGrpSpPr>
          <p:cNvPr id="36" name="Group 3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3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 name="Diagram 2">
            <a:extLst>
              <a:ext uri="{FF2B5EF4-FFF2-40B4-BE49-F238E27FC236}">
                <a16:creationId xmlns:a16="http://schemas.microsoft.com/office/drawing/2014/main" id="{41FF5817-F8E8-4D4B-900B-7467ADC73184}"/>
              </a:ext>
            </a:extLst>
          </p:cNvPr>
          <p:cNvGraphicFramePr/>
          <p:nvPr>
            <p:extLst>
              <p:ext uri="{D42A27DB-BD31-4B8C-83A1-F6EECF244321}">
                <p14:modId xmlns:p14="http://schemas.microsoft.com/office/powerpoint/2010/main" val="726251506"/>
              </p:ext>
            </p:extLst>
          </p:nvPr>
        </p:nvGraphicFramePr>
        <p:xfrm>
          <a:off x="116114" y="1860604"/>
          <a:ext cx="1168400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a:extLst>
              <a:ext uri="{FF2B5EF4-FFF2-40B4-BE49-F238E27FC236}">
                <a16:creationId xmlns:a16="http://schemas.microsoft.com/office/drawing/2014/main" id="{40E9877D-602E-A543-B6ED-AE685ABE86FD}"/>
              </a:ext>
            </a:extLst>
          </p:cNvPr>
          <p:cNvCxnSpPr>
            <a:cxnSpLocks/>
          </p:cNvCxnSpPr>
          <p:nvPr/>
        </p:nvCxnSpPr>
        <p:spPr>
          <a:xfrm>
            <a:off x="3703320" y="310896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48F063FE-57FA-404C-ACE0-76BE5854AD8F}"/>
              </a:ext>
            </a:extLst>
          </p:cNvPr>
          <p:cNvCxnSpPr>
            <a:cxnSpLocks/>
          </p:cNvCxnSpPr>
          <p:nvPr/>
        </p:nvCxnSpPr>
        <p:spPr>
          <a:xfrm>
            <a:off x="7315200" y="310896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5ACB00C-81E2-574C-8270-4BE55B4C12C1}"/>
              </a:ext>
            </a:extLst>
          </p:cNvPr>
          <p:cNvCxnSpPr>
            <a:cxnSpLocks/>
          </p:cNvCxnSpPr>
          <p:nvPr/>
        </p:nvCxnSpPr>
        <p:spPr>
          <a:xfrm>
            <a:off x="5958114" y="5262880"/>
            <a:ext cx="548640" cy="1"/>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EA0AB6D-8A19-4F49-9054-4705A6242B78}"/>
              </a:ext>
            </a:extLst>
          </p:cNvPr>
          <p:cNvCxnSpPr>
            <a:cxnSpLocks/>
          </p:cNvCxnSpPr>
          <p:nvPr/>
        </p:nvCxnSpPr>
        <p:spPr>
          <a:xfrm rot="5400000" flipH="1" flipV="1">
            <a:off x="7338060" y="3497580"/>
            <a:ext cx="914400" cy="1325880"/>
          </a:xfrm>
          <a:prstGeom prst="bentConnector3">
            <a:avLst>
              <a:gd name="adj1" fmla="val 5000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A4C3730-180C-E844-AE40-A1397BD937F4}"/>
              </a:ext>
            </a:extLst>
          </p:cNvPr>
          <p:cNvCxnSpPr>
            <a:cxnSpLocks/>
          </p:cNvCxnSpPr>
          <p:nvPr/>
        </p:nvCxnSpPr>
        <p:spPr>
          <a:xfrm rot="16200000" flipH="1">
            <a:off x="1737643" y="2926080"/>
            <a:ext cx="1005840" cy="2377440"/>
          </a:xfrm>
          <a:prstGeom prst="bentConnector3">
            <a:avLst>
              <a:gd name="adj1" fmla="val 5000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92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89D2-630E-42B9-A704-2CE2DD639157}"/>
              </a:ext>
            </a:extLst>
          </p:cNvPr>
          <p:cNvSpPr>
            <a:spLocks noGrp="1"/>
          </p:cNvSpPr>
          <p:nvPr>
            <p:ph type="title"/>
          </p:nvPr>
        </p:nvSpPr>
        <p:spPr>
          <a:xfrm>
            <a:off x="1653363" y="365760"/>
            <a:ext cx="9367203" cy="1188720"/>
          </a:xfrm>
        </p:spPr>
        <p:txBody>
          <a:bodyPr>
            <a:normAutofit/>
          </a:bodyPr>
          <a:lstStyle/>
          <a:p>
            <a:r>
              <a:rPr lang="en-US">
                <a:cs typeface="Calibri Light"/>
              </a:rPr>
              <a:t>Make a claim, Test the claim</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2F4321-2539-419D-BF86-A50C3BDAD258}"/>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000">
                <a:cs typeface="Calibri"/>
              </a:rPr>
              <a:t>A claim should be </a:t>
            </a:r>
            <a:r>
              <a:rPr lang="en-US" sz="2000">
                <a:cs typeface="Calibri"/>
                <a:hlinkClick r:id="rId3"/>
              </a:rPr>
              <a:t>falsifiable</a:t>
            </a:r>
            <a:r>
              <a:rPr lang="en-US" sz="2000">
                <a:cs typeface="Calibri"/>
              </a:rPr>
              <a:t>. The test should be </a:t>
            </a:r>
            <a:r>
              <a:rPr lang="en-US" sz="2000">
                <a:cs typeface="Calibri"/>
                <a:hlinkClick r:id="rId4"/>
              </a:rPr>
              <a:t>statistically meaningful</a:t>
            </a:r>
            <a:r>
              <a:rPr lang="en-US" sz="2000">
                <a:cs typeface="Calibri"/>
              </a:rPr>
              <a:t>.  </a:t>
            </a:r>
          </a:p>
          <a:p>
            <a:pPr marL="0" indent="0">
              <a:buNone/>
            </a:pPr>
            <a:r>
              <a:rPr lang="en-US" sz="2000" i="1">
                <a:cs typeface="Calibri"/>
              </a:rPr>
              <a:t>In practice, strictness depends on intended outcome --</a:t>
            </a:r>
            <a:endParaRPr lang="en-US" sz="2000">
              <a:cs typeface="Calibri"/>
            </a:endParaRPr>
          </a:p>
          <a:p>
            <a:pPr marL="0" indent="0">
              <a:buNone/>
            </a:pPr>
            <a:endParaRPr lang="en-US" sz="2000">
              <a:cs typeface="Calibri"/>
            </a:endParaRPr>
          </a:p>
          <a:p>
            <a:pPr marL="0" indent="0">
              <a:buNone/>
            </a:pPr>
            <a:r>
              <a:rPr lang="en-US" sz="2000" i="1">
                <a:cs typeface="Calibri"/>
              </a:rPr>
              <a:t>Good enough to make money</a:t>
            </a:r>
            <a:r>
              <a:rPr lang="en-US" sz="2000">
                <a:cs typeface="Calibri"/>
              </a:rPr>
              <a:t>:</a:t>
            </a:r>
          </a:p>
          <a:p>
            <a:r>
              <a:rPr lang="en-US" sz="2000">
                <a:cs typeface="Calibri"/>
              </a:rPr>
              <a:t>Altering what color the button on your ecommerce website is to maximize sales</a:t>
            </a:r>
          </a:p>
          <a:p>
            <a:r>
              <a:rPr lang="en-US" sz="2000">
                <a:cs typeface="Calibri"/>
              </a:rPr>
              <a:t>Recommending a movie to viewers</a:t>
            </a:r>
          </a:p>
          <a:p>
            <a:pPr marL="0" indent="0">
              <a:buNone/>
            </a:pPr>
            <a:endParaRPr lang="en-US" sz="2000">
              <a:cs typeface="Calibri"/>
            </a:endParaRPr>
          </a:p>
          <a:p>
            <a:pPr marL="0" indent="0">
              <a:buNone/>
            </a:pPr>
            <a:r>
              <a:rPr lang="en-US" sz="2000" i="1">
                <a:cs typeface="Calibri"/>
              </a:rPr>
              <a:t>Critical to safety or health of humans</a:t>
            </a:r>
            <a:r>
              <a:rPr lang="en-US" sz="2000">
                <a:cs typeface="Calibri"/>
              </a:rPr>
              <a:t>:</a:t>
            </a:r>
          </a:p>
          <a:p>
            <a:r>
              <a:rPr lang="en-US" sz="2000">
                <a:cs typeface="Calibri"/>
              </a:rPr>
              <a:t>Determining which dosage of a drug is efficacious for medical treatments</a:t>
            </a:r>
          </a:p>
          <a:p>
            <a:r>
              <a:rPr lang="en-US" sz="2000">
                <a:cs typeface="Calibri"/>
              </a:rPr>
              <a:t>Guidance for an autonomous vehicle</a:t>
            </a:r>
          </a:p>
        </p:txBody>
      </p:sp>
    </p:spTree>
    <p:extLst>
      <p:ext uri="{BB962C8B-B14F-4D97-AF65-F5344CB8AC3E}">
        <p14:creationId xmlns:p14="http://schemas.microsoft.com/office/powerpoint/2010/main" val="408328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2169-A463-4033-B549-EF56D978D2FF}"/>
              </a:ext>
            </a:extLst>
          </p:cNvPr>
          <p:cNvSpPr>
            <a:spLocks noGrp="1"/>
          </p:cNvSpPr>
          <p:nvPr>
            <p:ph type="title"/>
          </p:nvPr>
        </p:nvSpPr>
        <p:spPr>
          <a:xfrm>
            <a:off x="396573" y="320675"/>
            <a:ext cx="11407487" cy="1325563"/>
          </a:xfrm>
        </p:spPr>
        <p:txBody>
          <a:bodyPr>
            <a:normAutofit/>
          </a:bodyPr>
          <a:lstStyle/>
          <a:p>
            <a:r>
              <a:rPr lang="en-US" sz="5400" i="1">
                <a:cs typeface="Calibri Light"/>
              </a:rPr>
              <a:t>Hard task in Science</a:t>
            </a:r>
            <a:r>
              <a:rPr lang="en-US" sz="5400">
                <a:cs typeface="Calibri Light"/>
              </a:rPr>
              <a:t>: Reproducibility</a:t>
            </a:r>
            <a:endParaRPr lang="en-US" sz="5400"/>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263A6658-A03E-4A46-98F1-9CE53EA7DBA0}"/>
              </a:ext>
            </a:extLst>
          </p:cNvPr>
          <p:cNvGraphicFramePr>
            <a:graphicFrameLocks noGrp="1"/>
          </p:cNvGraphicFramePr>
          <p:nvPr>
            <p:ph idx="1"/>
            <p:extLst>
              <p:ext uri="{D42A27DB-BD31-4B8C-83A1-F6EECF244321}">
                <p14:modId xmlns:p14="http://schemas.microsoft.com/office/powerpoint/2010/main" val="2497230884"/>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46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5DF6-C0B6-4E48-B232-C3334E8A24E8}"/>
              </a:ext>
            </a:extLst>
          </p:cNvPr>
          <p:cNvSpPr>
            <a:spLocks noGrp="1"/>
          </p:cNvSpPr>
          <p:nvPr>
            <p:ph type="title"/>
          </p:nvPr>
        </p:nvSpPr>
        <p:spPr/>
        <p:txBody>
          <a:bodyPr/>
          <a:lstStyle/>
          <a:p>
            <a:r>
              <a:rPr lang="en-US" sz="3600" dirty="0">
                <a:cs typeface="Calibri Light"/>
              </a:rPr>
              <a:t>Watch </a:t>
            </a:r>
            <a:r>
              <a:rPr lang="en-US" sz="3600" dirty="0">
                <a:cs typeface="Calibri Light"/>
                <a:hlinkClick r:id="rId2"/>
              </a:rPr>
              <a:t>https://www.youtube.com/watch?v=V0ucZ4ctof8</a:t>
            </a:r>
            <a:endParaRPr lang="en-US" sz="3600" dirty="0">
              <a:cs typeface="Calibri Light"/>
            </a:endParaRPr>
          </a:p>
        </p:txBody>
      </p:sp>
      <p:sp>
        <p:nvSpPr>
          <p:cNvPr id="3" name="Content Placeholder 2">
            <a:extLst>
              <a:ext uri="{FF2B5EF4-FFF2-40B4-BE49-F238E27FC236}">
                <a16:creationId xmlns:a16="http://schemas.microsoft.com/office/drawing/2014/main" id="{7DF647D4-86CE-45B5-B1AF-DF449353B8D8}"/>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Goal: Find the Mario Maker level with the most plays and the most star ratings. </a:t>
            </a:r>
            <a:br>
              <a:rPr lang="en-US">
                <a:cs typeface="Calibri"/>
              </a:rPr>
            </a:br>
            <a:endParaRPr lang="en-US" sz="4000">
              <a:cs typeface="Calibri"/>
            </a:endParaRPr>
          </a:p>
          <a:p>
            <a:r>
              <a:rPr lang="en-US">
                <a:cs typeface="Calibri"/>
              </a:rPr>
              <a:t>Problem: Collecting the data. Nintendo does not offer it in a giant spreadsheet. You can pull up a query that shows 100 or whatever at a time, but we need 10^6 rows to achieve the goal. </a:t>
            </a:r>
            <a:br>
              <a:rPr lang="en-US">
                <a:cs typeface="Calibri"/>
              </a:rPr>
            </a:br>
            <a:endParaRPr lang="en-US" sz="3600">
              <a:cs typeface="Calibri"/>
            </a:endParaRPr>
          </a:p>
          <a:p>
            <a:r>
              <a:rPr lang="en-US">
                <a:cs typeface="Calibri"/>
              </a:rPr>
              <a:t>At around 4:35 or so he breaks down the query, explains how someone wrote a script to scrape the website (a polite script too, which is smart - it didn't overwhelm the servers or cause the IP address to get blocked) and then briefly explains some of the other neat things you can find within the data set before diving in to address the goal. </a:t>
            </a:r>
          </a:p>
        </p:txBody>
      </p:sp>
    </p:spTree>
    <p:extLst>
      <p:ext uri="{BB962C8B-B14F-4D97-AF65-F5344CB8AC3E}">
        <p14:creationId xmlns:p14="http://schemas.microsoft.com/office/powerpoint/2010/main" val="265056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ockroach">
            <a:extLst>
              <a:ext uri="{FF2B5EF4-FFF2-40B4-BE49-F238E27FC236}">
                <a16:creationId xmlns:a16="http://schemas.microsoft.com/office/drawing/2014/main" id="{13326360-7602-42B7-809C-23552C9D3DCC}"/>
              </a:ext>
            </a:extLst>
          </p:cNvPr>
          <p:cNvPicPr>
            <a:picLocks noChangeAspect="1"/>
          </p:cNvPicPr>
          <p:nvPr/>
        </p:nvPicPr>
        <p:blipFill rotWithShape="1">
          <a:blip r:embed="rId3"/>
          <a:srcRect t="17497" r="-2" b="16966"/>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4" descr="Sign: Warning: assumptions">
            <a:extLst>
              <a:ext uri="{FF2B5EF4-FFF2-40B4-BE49-F238E27FC236}">
                <a16:creationId xmlns:a16="http://schemas.microsoft.com/office/drawing/2014/main" id="{804EBFD7-956E-4003-AEAA-0DABF4A5B12C}"/>
              </a:ext>
            </a:extLst>
          </p:cNvPr>
          <p:cNvPicPr>
            <a:picLocks noChangeAspect="1"/>
          </p:cNvPicPr>
          <p:nvPr/>
        </p:nvPicPr>
        <p:blipFill rotWithShape="1">
          <a:blip r:embed="rId4"/>
          <a:srcRect t="10367" r="-2" b="9213"/>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3" name="Freeform: Shape 12">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18F2169-A463-4033-B549-EF56D978D2FF}"/>
              </a:ext>
            </a:extLst>
          </p:cNvPr>
          <p:cNvSpPr>
            <a:spLocks noGrp="1"/>
          </p:cNvSpPr>
          <p:nvPr>
            <p:ph type="title"/>
          </p:nvPr>
        </p:nvSpPr>
        <p:spPr>
          <a:xfrm>
            <a:off x="448056" y="859536"/>
            <a:ext cx="4832802" cy="1243584"/>
          </a:xfrm>
        </p:spPr>
        <p:txBody>
          <a:bodyPr>
            <a:normAutofit/>
          </a:bodyPr>
          <a:lstStyle/>
          <a:p>
            <a:r>
              <a:rPr lang="en-US" sz="3400">
                <a:cs typeface="Calibri Light"/>
              </a:rPr>
              <a:t>Example reasons why reproducibility fails</a:t>
            </a:r>
            <a:endParaRPr lang="en-US" sz="3400"/>
          </a:p>
        </p:txBody>
      </p:sp>
      <p:sp>
        <p:nvSpPr>
          <p:cNvPr id="17" name="Rectangle 1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544D4C5-B58A-4E66-B9BD-8E9919FBE6FD}"/>
              </a:ext>
            </a:extLst>
          </p:cNvPr>
          <p:cNvSpPr>
            <a:spLocks noGrp="1"/>
          </p:cNvSpPr>
          <p:nvPr>
            <p:ph idx="1"/>
          </p:nvPr>
        </p:nvSpPr>
        <p:spPr>
          <a:xfrm>
            <a:off x="418437" y="2712908"/>
            <a:ext cx="4892040" cy="3285556"/>
          </a:xfrm>
        </p:spPr>
        <p:txBody>
          <a:bodyPr vert="horz" lIns="91440" tIns="45720" rIns="91440" bIns="45720" rtlCol="0">
            <a:normAutofit/>
          </a:bodyPr>
          <a:lstStyle/>
          <a:p>
            <a:r>
              <a:rPr lang="en-US" sz="2400" dirty="0">
                <a:cs typeface="Calibri"/>
              </a:rPr>
              <a:t>The outcome was specific to the data used</a:t>
            </a:r>
          </a:p>
          <a:p>
            <a:r>
              <a:rPr lang="en-US" sz="2400" dirty="0">
                <a:cs typeface="Calibri"/>
              </a:rPr>
              <a:t>Assumptions were wrong</a:t>
            </a:r>
          </a:p>
          <a:p>
            <a:r>
              <a:rPr lang="en-US" sz="2400" dirty="0">
                <a:ea typeface="+mn-lt"/>
                <a:cs typeface="+mn-lt"/>
              </a:rPr>
              <a:t>Documentation provided is insufficient to enable reproducibility</a:t>
            </a:r>
            <a:endParaRPr lang="en-US" sz="2400" dirty="0">
              <a:cs typeface="Calibri"/>
            </a:endParaRPr>
          </a:p>
          <a:p>
            <a:r>
              <a:rPr lang="en-US" sz="2400" dirty="0">
                <a:cs typeface="Calibri"/>
              </a:rPr>
              <a:t>Software implementation has a bug</a:t>
            </a:r>
            <a:endParaRPr lang="en-US" sz="2400" dirty="0"/>
          </a:p>
        </p:txBody>
      </p:sp>
    </p:spTree>
    <p:extLst>
      <p:ext uri="{BB962C8B-B14F-4D97-AF65-F5344CB8AC3E}">
        <p14:creationId xmlns:p14="http://schemas.microsoft.com/office/powerpoint/2010/main" val="412994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6F5AEC-D3BE-4252-A99B-B0DBD13FAC4C}"/>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Homework review</a:t>
            </a:r>
            <a:endParaRPr lang="en-US" dirty="0"/>
          </a:p>
        </p:txBody>
      </p:sp>
      <p:sp>
        <p:nvSpPr>
          <p:cNvPr id="3" name="Content Placeholder 2">
            <a:extLst>
              <a:ext uri="{FF2B5EF4-FFF2-40B4-BE49-F238E27FC236}">
                <a16:creationId xmlns:a16="http://schemas.microsoft.com/office/drawing/2014/main" id="{9681A6CB-DFC4-4B56-9CA2-4C57C1F8AE2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cs typeface="Calibri"/>
              </a:rPr>
              <a:t>Science</a:t>
            </a:r>
            <a:endParaRPr lang="en-US" sz="2400" dirty="0">
              <a:cs typeface="Calibri"/>
            </a:endParaRPr>
          </a:p>
          <a:p>
            <a:r>
              <a:rPr lang="en-US" sz="2400" dirty="0">
                <a:solidFill>
                  <a:srgbClr val="000000"/>
                </a:solidFill>
                <a:highlight>
                  <a:srgbClr val="FFFF00"/>
                </a:highlight>
                <a:cs typeface="Calibri"/>
              </a:rPr>
              <a:t>Homework review</a:t>
            </a:r>
            <a:endParaRPr lang="en-US" sz="2400">
              <a:highlight>
                <a:srgbClr val="FFFF00"/>
              </a:highlight>
              <a:cs typeface="Calibri"/>
            </a:endParaRPr>
          </a:p>
          <a:p>
            <a:r>
              <a:rPr lang="en-US" sz="2400" dirty="0">
                <a:solidFill>
                  <a:srgbClr val="000000"/>
                </a:solidFill>
                <a:cs typeface="Calibri"/>
              </a:rPr>
              <a:t>Getting Data using Computers</a:t>
            </a:r>
            <a:endParaRPr lang="en-US" sz="2400" dirty="0">
              <a:cs typeface="Calibri"/>
            </a:endParaRPr>
          </a:p>
          <a:p>
            <a:r>
              <a:rPr lang="en-US" sz="2400" dirty="0">
                <a:solidFill>
                  <a:srgbClr val="000000"/>
                </a:solidFill>
                <a:cs typeface="Calibri"/>
              </a:rPr>
              <a:t>Scraping Data</a:t>
            </a:r>
            <a:endParaRPr lang="en-US" sz="2400" dirty="0">
              <a:cs typeface="Calibri"/>
            </a:endParaRPr>
          </a:p>
          <a:p>
            <a:r>
              <a:rPr lang="en-US" sz="2400" dirty="0">
                <a:solidFill>
                  <a:srgbClr val="000000"/>
                </a:solidFill>
                <a:cs typeface="Calibri"/>
              </a:rPr>
              <a:t>APIs</a:t>
            </a:r>
            <a:endParaRPr lang="en-US" sz="2400" dirty="0">
              <a:cs typeface="Calibri"/>
            </a:endParaRPr>
          </a:p>
          <a:p>
            <a:r>
              <a:rPr lang="en-US" sz="2400" dirty="0">
                <a:solidFill>
                  <a:srgbClr val="000000"/>
                </a:solidFill>
                <a:cs typeface="Calibri"/>
              </a:rPr>
              <a:t>Activity: Negotiating for Data</a:t>
            </a:r>
            <a:endParaRPr lang="en-US" sz="2400" dirty="0">
              <a:cs typeface="Calibri"/>
            </a:endParaRPr>
          </a:p>
          <a:p>
            <a:r>
              <a:rPr lang="en-US" sz="2400" dirty="0">
                <a:solidFill>
                  <a:srgbClr val="000000"/>
                </a:solidFill>
                <a:cs typeface="Calibri"/>
              </a:rPr>
              <a:t>Get Data from Documents</a:t>
            </a:r>
            <a:endParaRPr lang="en-US" sz="2400" dirty="0">
              <a:cs typeface="Calibri"/>
            </a:endParaRPr>
          </a:p>
          <a:p>
            <a:r>
              <a:rPr lang="en-US" sz="2400" dirty="0">
                <a:solidFill>
                  <a:srgbClr val="000000"/>
                </a:solidFill>
                <a:cs typeface="Calibri"/>
              </a:rPr>
              <a:t>Fake Data</a:t>
            </a:r>
          </a:p>
          <a:p>
            <a:r>
              <a:rPr lang="en-US" sz="2400" dirty="0">
                <a:solidFill>
                  <a:srgbClr val="000000"/>
                </a:solidFill>
                <a:cs typeface="Calibri"/>
              </a:rPr>
              <a:t>Homework</a:t>
            </a:r>
            <a:endParaRPr lang="en-US" sz="2400" dirty="0">
              <a:cs typeface="Calibri"/>
            </a:endParaRPr>
          </a:p>
        </p:txBody>
      </p:sp>
    </p:spTree>
    <p:extLst>
      <p:ext uri="{BB962C8B-B14F-4D97-AF65-F5344CB8AC3E}">
        <p14:creationId xmlns:p14="http://schemas.microsoft.com/office/powerpoint/2010/main" val="398211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13C7-4A7A-44C6-8412-49F0BB12A23F}"/>
              </a:ext>
            </a:extLst>
          </p:cNvPr>
          <p:cNvSpPr>
            <a:spLocks noGrp="1"/>
          </p:cNvSpPr>
          <p:nvPr>
            <p:ph type="title"/>
          </p:nvPr>
        </p:nvSpPr>
        <p:spPr/>
        <p:txBody>
          <a:bodyPr/>
          <a:lstStyle/>
          <a:p>
            <a:r>
              <a:rPr lang="en-US" dirty="0">
                <a:cs typeface="Calibri Light" panose="020F0302020204030204"/>
              </a:rPr>
              <a:t>Homework review</a:t>
            </a:r>
          </a:p>
        </p:txBody>
      </p:sp>
      <p:sp>
        <p:nvSpPr>
          <p:cNvPr id="3" name="Content Placeholder 2">
            <a:extLst>
              <a:ext uri="{FF2B5EF4-FFF2-40B4-BE49-F238E27FC236}">
                <a16:creationId xmlns:a16="http://schemas.microsoft.com/office/drawing/2014/main" id="{B55B8B74-3458-45F0-B5EE-354AD7D1C105}"/>
              </a:ext>
            </a:extLst>
          </p:cNvPr>
          <p:cNvSpPr>
            <a:spLocks noGrp="1"/>
          </p:cNvSpPr>
          <p:nvPr>
            <p:ph idx="1"/>
          </p:nvPr>
        </p:nvSpPr>
        <p:spPr/>
        <p:txBody>
          <a:bodyPr vert="horz" lIns="91440" tIns="45720" rIns="91440" bIns="45720" rtlCol="0" anchor="t">
            <a:normAutofit/>
          </a:bodyPr>
          <a:lstStyle/>
          <a:p>
            <a:r>
              <a:rPr lang="en-US" dirty="0">
                <a:cs typeface="Calibri"/>
              </a:rPr>
              <a:t>Programming Decomposition of Course Grade</a:t>
            </a:r>
          </a:p>
          <a:p>
            <a:endParaRPr lang="en-US" dirty="0">
              <a:cs typeface="Calibri"/>
            </a:endParaRPr>
          </a:p>
          <a:p>
            <a:r>
              <a:rPr lang="en-US" dirty="0">
                <a:cs typeface="Calibri"/>
              </a:rPr>
              <a:t>Shuffle</a:t>
            </a:r>
          </a:p>
          <a:p>
            <a:endParaRPr lang="en-US" dirty="0">
              <a:cs typeface="Calibri"/>
            </a:endParaRPr>
          </a:p>
          <a:p>
            <a:r>
              <a:rPr lang="en-US" dirty="0">
                <a:cs typeface="Calibri"/>
              </a:rPr>
              <a:t>CSV in Pandas</a:t>
            </a:r>
          </a:p>
          <a:p>
            <a:endParaRPr lang="en-US" dirty="0">
              <a:cs typeface="Calibri"/>
            </a:endParaRPr>
          </a:p>
          <a:p>
            <a:r>
              <a:rPr lang="en-US" dirty="0">
                <a:cs typeface="Calibri"/>
              </a:rPr>
              <a:t>Word count and character count</a:t>
            </a:r>
          </a:p>
        </p:txBody>
      </p:sp>
    </p:spTree>
    <p:extLst>
      <p:ext uri="{BB962C8B-B14F-4D97-AF65-F5344CB8AC3E}">
        <p14:creationId xmlns:p14="http://schemas.microsoft.com/office/powerpoint/2010/main" val="87488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A9D1180-E679-4317-BC6C-4B064B595C48}"/>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Getting Data</a:t>
            </a:r>
            <a:br>
              <a:rPr lang="en-US">
                <a:solidFill>
                  <a:srgbClr val="FFFFFF"/>
                </a:solidFill>
                <a:cs typeface="Calibri Light"/>
              </a:rPr>
            </a:br>
            <a:r>
              <a:rPr lang="en-US">
                <a:solidFill>
                  <a:srgbClr val="FFFFFF"/>
                </a:solidFill>
                <a:cs typeface="Calibri Light"/>
              </a:rPr>
              <a:t>using Computers</a:t>
            </a:r>
            <a:endParaRPr lang="en-US">
              <a:solidFill>
                <a:srgbClr val="FFFFFF"/>
              </a:solidFill>
            </a:endParaRPr>
          </a:p>
        </p:txBody>
      </p:sp>
      <p:sp>
        <p:nvSpPr>
          <p:cNvPr id="3" name="Content Placeholder 2">
            <a:extLst>
              <a:ext uri="{FF2B5EF4-FFF2-40B4-BE49-F238E27FC236}">
                <a16:creationId xmlns:a16="http://schemas.microsoft.com/office/drawing/2014/main" id="{FCE5B7E6-453F-46B1-93CB-9FFC9CEA7F6B}"/>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p>
          <a:p>
            <a:r>
              <a:rPr lang="en-US" sz="2400" strike="sngStrike" dirty="0">
                <a:solidFill>
                  <a:srgbClr val="000000"/>
                </a:solidFill>
                <a:cs typeface="Calibri"/>
              </a:rPr>
              <a:t>Homework review</a:t>
            </a:r>
          </a:p>
          <a:p>
            <a:r>
              <a:rPr lang="en-US" sz="2400" dirty="0">
                <a:solidFill>
                  <a:srgbClr val="000000"/>
                </a:solidFill>
                <a:highlight>
                  <a:srgbClr val="FFFF00"/>
                </a:highlight>
                <a:cs typeface="Calibri"/>
              </a:rPr>
              <a:t>Getting Data using Computers</a:t>
            </a:r>
            <a:endParaRPr lang="en-US" sz="2400" dirty="0">
              <a:highlight>
                <a:srgbClr val="FFFF00"/>
              </a:highlight>
              <a:cs typeface="Calibri"/>
            </a:endParaRPr>
          </a:p>
          <a:p>
            <a:r>
              <a:rPr lang="en-US" sz="2400" dirty="0">
                <a:solidFill>
                  <a:srgbClr val="000000"/>
                </a:solidFill>
                <a:cs typeface="Calibri"/>
              </a:rPr>
              <a:t>Scraping Data</a:t>
            </a:r>
            <a:endParaRPr lang="en-US" sz="2400" dirty="0">
              <a:cs typeface="Calibri"/>
            </a:endParaRPr>
          </a:p>
          <a:p>
            <a:r>
              <a:rPr lang="en-US" sz="2400" dirty="0">
                <a:solidFill>
                  <a:srgbClr val="000000"/>
                </a:solidFill>
                <a:cs typeface="Calibri"/>
              </a:rPr>
              <a:t>APIs</a:t>
            </a:r>
            <a:endParaRPr lang="en-US" sz="2400" dirty="0">
              <a:cs typeface="Calibri"/>
            </a:endParaRPr>
          </a:p>
          <a:p>
            <a:r>
              <a:rPr lang="en-US" sz="2400" dirty="0">
                <a:solidFill>
                  <a:srgbClr val="000000"/>
                </a:solidFill>
                <a:cs typeface="Calibri"/>
              </a:rPr>
              <a:t>Activity: Negotiating for Data</a:t>
            </a:r>
            <a:endParaRPr lang="en-US" sz="2400" dirty="0">
              <a:cs typeface="Calibri"/>
            </a:endParaRPr>
          </a:p>
          <a:p>
            <a:r>
              <a:rPr lang="en-US" sz="2400" dirty="0">
                <a:solidFill>
                  <a:srgbClr val="000000"/>
                </a:solidFill>
                <a:cs typeface="Calibri"/>
              </a:rPr>
              <a:t>Get Data from Documents</a:t>
            </a:r>
            <a:endParaRPr lang="en-US" sz="2400" dirty="0">
              <a:cs typeface="Calibri"/>
            </a:endParaRPr>
          </a:p>
          <a:p>
            <a:r>
              <a:rPr lang="en-US" sz="2400" dirty="0">
                <a:solidFill>
                  <a:srgbClr val="000000"/>
                </a:solidFill>
                <a:cs typeface="Calibri"/>
              </a:rPr>
              <a:t>Fake Data</a:t>
            </a:r>
          </a:p>
          <a:p>
            <a:r>
              <a:rPr lang="en-US" sz="2400" dirty="0">
                <a:solidFill>
                  <a:srgbClr val="000000"/>
                </a:solidFill>
                <a:cs typeface="Calibri"/>
              </a:rPr>
              <a:t>Homework</a:t>
            </a:r>
            <a:endParaRPr lang="en-US" sz="2400" dirty="0">
              <a:cs typeface="Calibri"/>
            </a:endParaRPr>
          </a:p>
          <a:p>
            <a:endParaRPr lang="en-US" sz="2400">
              <a:solidFill>
                <a:srgbClr val="000000"/>
              </a:solidFill>
              <a:cs typeface="Calibri"/>
            </a:endParaRPr>
          </a:p>
        </p:txBody>
      </p:sp>
    </p:spTree>
    <p:extLst>
      <p:ext uri="{BB962C8B-B14F-4D97-AF65-F5344CB8AC3E}">
        <p14:creationId xmlns:p14="http://schemas.microsoft.com/office/powerpoint/2010/main" val="45823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webpages">
            <a:extLst>
              <a:ext uri="{FF2B5EF4-FFF2-40B4-BE49-F238E27FC236}">
                <a16:creationId xmlns:a16="http://schemas.microsoft.com/office/drawing/2014/main" id="{8210D4F3-FF85-433A-BB26-37ECF4800447}"/>
              </a:ext>
            </a:extLst>
          </p:cNvPr>
          <p:cNvPicPr>
            <a:picLocks noChangeAspect="1"/>
          </p:cNvPicPr>
          <p:nvPr/>
        </p:nvPicPr>
        <p:blipFill rotWithShape="1">
          <a:blip r:embed="rId3"/>
          <a:srcRect r="1665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8A80BC-7F1E-4707-9384-E6BE48ACDB2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Online digital content </a:t>
            </a:r>
          </a:p>
        </p:txBody>
      </p:sp>
      <p:sp>
        <p:nvSpPr>
          <p:cNvPr id="3" name="Content Placeholder 2">
            <a:extLst>
              <a:ext uri="{FF2B5EF4-FFF2-40B4-BE49-F238E27FC236}">
                <a16:creationId xmlns:a16="http://schemas.microsoft.com/office/drawing/2014/main" id="{0EF37A91-A9C0-4ED9-8448-4B38323545B5}"/>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t>Normally presented via a </a:t>
            </a:r>
            <a:r>
              <a:rPr lang="en-US" sz="2000">
                <a:hlinkClick r:id="rId4"/>
              </a:rPr>
              <a:t>GUI</a:t>
            </a:r>
            <a:r>
              <a:rPr lang="en-US" sz="2000"/>
              <a:t> (</a:t>
            </a:r>
            <a:r>
              <a:rPr lang="en-US" sz="2000">
                <a:hlinkClick r:id="rId5"/>
              </a:rPr>
              <a:t>web browser</a:t>
            </a:r>
            <a:r>
              <a:rPr lang="en-US" sz="2000"/>
              <a:t>) for human interaction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3448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370806B8-F8F6-804B-8E41-48641ED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17" y="1069276"/>
            <a:ext cx="7441556" cy="5788724"/>
          </a:xfrm>
          <a:prstGeom prst="rect">
            <a:avLst/>
          </a:prstGeom>
        </p:spPr>
      </p:pic>
      <p:sp>
        <p:nvSpPr>
          <p:cNvPr id="2" name="Title 1">
            <a:extLst>
              <a:ext uri="{FF2B5EF4-FFF2-40B4-BE49-F238E27FC236}">
                <a16:creationId xmlns:a16="http://schemas.microsoft.com/office/drawing/2014/main" id="{18822F9B-76F2-4C4E-B848-1B67BB24C9B9}"/>
              </a:ext>
            </a:extLst>
          </p:cNvPr>
          <p:cNvSpPr>
            <a:spLocks noGrp="1"/>
          </p:cNvSpPr>
          <p:nvPr>
            <p:ph type="title"/>
          </p:nvPr>
        </p:nvSpPr>
        <p:spPr>
          <a:xfrm>
            <a:off x="838200" y="178219"/>
            <a:ext cx="10515600" cy="1325563"/>
          </a:xfrm>
        </p:spPr>
        <p:txBody>
          <a:bodyPr/>
          <a:lstStyle/>
          <a:p>
            <a:r>
              <a:rPr lang="en-US">
                <a:cs typeface="Calibri Light"/>
              </a:rPr>
              <a:t>I want all the data</a:t>
            </a:r>
            <a:endParaRPr lang="en-US"/>
          </a:p>
        </p:txBody>
      </p:sp>
      <p:sp>
        <p:nvSpPr>
          <p:cNvPr id="3" name="Oval 2">
            <a:extLst>
              <a:ext uri="{FF2B5EF4-FFF2-40B4-BE49-F238E27FC236}">
                <a16:creationId xmlns:a16="http://schemas.microsoft.com/office/drawing/2014/main" id="{CD5854B3-59C8-4799-8F87-58D23FA002BD}"/>
              </a:ext>
            </a:extLst>
          </p:cNvPr>
          <p:cNvSpPr/>
          <p:nvPr/>
        </p:nvSpPr>
        <p:spPr>
          <a:xfrm>
            <a:off x="3048001" y="1911760"/>
            <a:ext cx="2481942" cy="4830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685B41-604B-4546-BD21-E14BCBA6C66F}"/>
              </a:ext>
            </a:extLst>
          </p:cNvPr>
          <p:cNvSpPr txBox="1"/>
          <p:nvPr/>
        </p:nvSpPr>
        <p:spPr>
          <a:xfrm>
            <a:off x="51758" y="5263551"/>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Google has indexed</a:t>
            </a:r>
          </a:p>
          <a:p>
            <a:pPr algn="ctr"/>
            <a:r>
              <a:rPr lang="en-US" dirty="0">
                <a:cs typeface="Calibri"/>
              </a:rPr>
              <a:t>trillions of web pages</a:t>
            </a:r>
          </a:p>
        </p:txBody>
      </p:sp>
    </p:spTree>
    <p:extLst>
      <p:ext uri="{BB962C8B-B14F-4D97-AF65-F5344CB8AC3E}">
        <p14:creationId xmlns:p14="http://schemas.microsoft.com/office/powerpoint/2010/main" val="240139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5BF5-F296-4533-B2BF-E3627C83AD75}"/>
              </a:ext>
            </a:extLst>
          </p:cNvPr>
          <p:cNvSpPr>
            <a:spLocks noGrp="1"/>
          </p:cNvSpPr>
          <p:nvPr>
            <p:ph type="title"/>
          </p:nvPr>
        </p:nvSpPr>
        <p:spPr>
          <a:xfrm>
            <a:off x="396573" y="320675"/>
            <a:ext cx="11407487" cy="1325563"/>
          </a:xfrm>
        </p:spPr>
        <p:txBody>
          <a:bodyPr>
            <a:normAutofit/>
          </a:bodyPr>
          <a:lstStyle/>
          <a:p>
            <a:r>
              <a:rPr lang="en-US" sz="5400">
                <a:cs typeface="Calibri Light"/>
              </a:rPr>
              <a:t>Example of data sources</a:t>
            </a:r>
          </a:p>
        </p:txBody>
      </p:sp>
      <p:sp>
        <p:nvSpPr>
          <p:cNvPr id="11"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4EAADFBE-62A8-4DEC-858F-881585FC6806}"/>
              </a:ext>
            </a:extLst>
          </p:cNvPr>
          <p:cNvGraphicFramePr>
            <a:graphicFrameLocks noGrp="1"/>
          </p:cNvGraphicFramePr>
          <p:nvPr>
            <p:ph idx="1"/>
            <p:extLst>
              <p:ext uri="{D42A27DB-BD31-4B8C-83A1-F6EECF244321}">
                <p14:modId xmlns:p14="http://schemas.microsoft.com/office/powerpoint/2010/main" val="301143690"/>
              </p:ext>
            </p:extLst>
          </p:nvPr>
        </p:nvGraphicFramePr>
        <p:xfrm>
          <a:off x="396574" y="2467429"/>
          <a:ext cx="11407487" cy="3709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own Arrow Callout 3">
            <a:extLst>
              <a:ext uri="{FF2B5EF4-FFF2-40B4-BE49-F238E27FC236}">
                <a16:creationId xmlns:a16="http://schemas.microsoft.com/office/drawing/2014/main" id="{3B5B8216-FA45-4840-92CC-1FDF3EA40089}"/>
              </a:ext>
            </a:extLst>
          </p:cNvPr>
          <p:cNvSpPr/>
          <p:nvPr/>
        </p:nvSpPr>
        <p:spPr>
          <a:xfrm>
            <a:off x="3081296" y="1901644"/>
            <a:ext cx="6029407" cy="565785"/>
          </a:xfrm>
          <a:prstGeom prst="downArrowCallou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lvl="0"/>
            <a:r>
              <a:rPr lang="en-US" i="1" dirty="0"/>
              <a:t>A well-rounded data scientist can extract data from any source</a:t>
            </a:r>
            <a:endParaRPr lang="en-US" dirty="0"/>
          </a:p>
        </p:txBody>
      </p:sp>
    </p:spTree>
    <p:extLst>
      <p:ext uri="{BB962C8B-B14F-4D97-AF65-F5344CB8AC3E}">
        <p14:creationId xmlns:p14="http://schemas.microsoft.com/office/powerpoint/2010/main" val="1269983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8D874-6124-4473-9283-467AD9FAEBCF}"/>
              </a:ext>
            </a:extLst>
          </p:cNvPr>
          <p:cNvSpPr>
            <a:spLocks noGrp="1"/>
          </p:cNvSpPr>
          <p:nvPr>
            <p:ph type="title"/>
          </p:nvPr>
        </p:nvSpPr>
        <p:spPr>
          <a:xfrm>
            <a:off x="7099084" y="1440177"/>
            <a:ext cx="4036334" cy="2387600"/>
          </a:xfrm>
        </p:spPr>
        <p:txBody>
          <a:bodyPr vert="horz" lIns="91440" tIns="45720" rIns="91440" bIns="45720" rtlCol="0" anchor="t">
            <a:normAutofit/>
          </a:bodyPr>
          <a:lstStyle/>
          <a:p>
            <a:r>
              <a:rPr lang="en-US" sz="4600" dirty="0"/>
              <a:t>How to computer: Internet version</a:t>
            </a:r>
          </a:p>
        </p:txBody>
      </p:sp>
      <p:sp>
        <p:nvSpPr>
          <p:cNvPr id="14" name="Rectangle 1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standing in front of a computer wearing a horse head">
            <a:extLst>
              <a:ext uri="{FF2B5EF4-FFF2-40B4-BE49-F238E27FC236}">
                <a16:creationId xmlns:a16="http://schemas.microsoft.com/office/drawing/2014/main" id="{15CE937E-1729-452B-920E-A6BD8075731F}"/>
              </a:ext>
            </a:extLst>
          </p:cNvPr>
          <p:cNvPicPr>
            <a:picLocks noGrp="1" noChangeAspect="1"/>
          </p:cNvPicPr>
          <p:nvPr>
            <p:ph idx="1"/>
          </p:nvPr>
        </p:nvPicPr>
        <p:blipFill rotWithShape="1">
          <a:blip r:embed="rId3"/>
          <a:srcRect b="1268"/>
          <a:stretch/>
        </p:blipFill>
        <p:spPr>
          <a:xfrm>
            <a:off x="733507" y="666728"/>
            <a:ext cx="5536001" cy="5465791"/>
          </a:xfrm>
          <a:prstGeom prst="rect">
            <a:avLst/>
          </a:prstGeom>
        </p:spPr>
      </p:pic>
      <p:grpSp>
        <p:nvGrpSpPr>
          <p:cNvPr id="18" name="Group 1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042D7F2C-E237-4C15-9630-7554ACD7D0C2}"/>
              </a:ext>
            </a:extLst>
          </p:cNvPr>
          <p:cNvSpPr txBox="1"/>
          <p:nvPr/>
        </p:nvSpPr>
        <p:spPr>
          <a:xfrm>
            <a:off x="6621549" y="3990681"/>
            <a:ext cx="5259237" cy="127727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spcAft>
                <a:spcPts val="600"/>
              </a:spcAft>
              <a:buAutoNum type="arabicPeriod"/>
            </a:pPr>
            <a:r>
              <a:rPr lang="en-US" sz="3600" dirty="0"/>
              <a:t>Type in web address</a:t>
            </a:r>
            <a:endParaRPr lang="en-US" sz="3600" dirty="0">
              <a:cs typeface="Calibri"/>
            </a:endParaRPr>
          </a:p>
          <a:p>
            <a:pPr marL="742950" indent="-742950">
              <a:spcAft>
                <a:spcPts val="600"/>
              </a:spcAft>
              <a:buAutoNum type="arabicPeriod"/>
            </a:pPr>
            <a:r>
              <a:rPr lang="en-US" sz="3600" dirty="0">
                <a:cs typeface="Calibri"/>
              </a:rPr>
              <a:t>Get Content</a:t>
            </a:r>
          </a:p>
        </p:txBody>
      </p:sp>
      <p:sp>
        <p:nvSpPr>
          <p:cNvPr id="7" name="TextBox 6">
            <a:extLst>
              <a:ext uri="{FF2B5EF4-FFF2-40B4-BE49-F238E27FC236}">
                <a16:creationId xmlns:a16="http://schemas.microsoft.com/office/drawing/2014/main" id="{7CB0AC4D-B87C-4C7F-BFA4-56E66F191339}"/>
              </a:ext>
            </a:extLst>
          </p:cNvPr>
          <p:cNvSpPr txBox="1"/>
          <p:nvPr/>
        </p:nvSpPr>
        <p:spPr>
          <a:xfrm>
            <a:off x="4572000" y="6407361"/>
            <a:ext cx="7916446"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800" dirty="0"/>
              <a:t>If</a:t>
            </a:r>
            <a:r>
              <a:rPr lang="en-US" sz="2800" dirty="0">
                <a:cs typeface="Calibri"/>
              </a:rPr>
              <a:t> that's all you know, then that's all you can do</a:t>
            </a:r>
          </a:p>
        </p:txBody>
      </p:sp>
    </p:spTree>
    <p:extLst>
      <p:ext uri="{BB962C8B-B14F-4D97-AF65-F5344CB8AC3E}">
        <p14:creationId xmlns:p14="http://schemas.microsoft.com/office/powerpoint/2010/main" val="426570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CE80-AA98-43F6-B2E8-C828213071D6}"/>
              </a:ext>
            </a:extLst>
          </p:cNvPr>
          <p:cNvSpPr>
            <a:spLocks noGrp="1"/>
          </p:cNvSpPr>
          <p:nvPr>
            <p:ph type="title"/>
          </p:nvPr>
        </p:nvSpPr>
        <p:spPr/>
        <p:txBody>
          <a:bodyPr/>
          <a:lstStyle/>
          <a:p>
            <a:r>
              <a:rPr lang="en-US">
                <a:cs typeface="Calibri Light"/>
              </a:rPr>
              <a:t>New Knowledge means New Vocabulary</a:t>
            </a:r>
            <a:endParaRPr lang="en-US"/>
          </a:p>
        </p:txBody>
      </p:sp>
      <p:pic>
        <p:nvPicPr>
          <p:cNvPr id="4" name="Picture 4" descr="server and client interaction">
            <a:extLst>
              <a:ext uri="{FF2B5EF4-FFF2-40B4-BE49-F238E27FC236}">
                <a16:creationId xmlns:a16="http://schemas.microsoft.com/office/drawing/2014/main" id="{03CA3226-9FB3-4B8F-AA02-D4A812856B3E}"/>
              </a:ext>
            </a:extLst>
          </p:cNvPr>
          <p:cNvPicPr>
            <a:picLocks noGrp="1" noChangeAspect="1"/>
          </p:cNvPicPr>
          <p:nvPr>
            <p:ph idx="1"/>
          </p:nvPr>
        </p:nvPicPr>
        <p:blipFill>
          <a:blip r:embed="rId3"/>
          <a:stretch>
            <a:fillRect/>
          </a:stretch>
        </p:blipFill>
        <p:spPr>
          <a:xfrm>
            <a:off x="2324100" y="2620169"/>
            <a:ext cx="7543800" cy="2762250"/>
          </a:xfrm>
          <a:prstGeom prst="rect">
            <a:avLst/>
          </a:prstGeom>
        </p:spPr>
      </p:pic>
      <p:sp>
        <p:nvSpPr>
          <p:cNvPr id="3" name="TextBox 2">
            <a:extLst>
              <a:ext uri="{FF2B5EF4-FFF2-40B4-BE49-F238E27FC236}">
                <a16:creationId xmlns:a16="http://schemas.microsoft.com/office/drawing/2014/main" id="{7D745805-E90C-41A0-BD64-C08283739852}"/>
              </a:ext>
            </a:extLst>
          </p:cNvPr>
          <p:cNvSpPr txBox="1"/>
          <p:nvPr/>
        </p:nvSpPr>
        <p:spPr>
          <a:xfrm>
            <a:off x="1107924" y="6254447"/>
            <a:ext cx="1079862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your role as a data scientist, </a:t>
            </a:r>
            <a:r>
              <a:rPr lang="en-US" dirty="0">
                <a:solidFill>
                  <a:srgbClr val="7030A0"/>
                </a:solidFill>
              </a:rPr>
              <a:t>understanding this jargon enables discussion of processes relevant to getting data</a:t>
            </a:r>
            <a:endParaRPr lang="en-US" dirty="0">
              <a:solidFill>
                <a:srgbClr val="7030A0"/>
              </a:solidFill>
              <a:cs typeface="Calibri"/>
            </a:endParaRPr>
          </a:p>
        </p:txBody>
      </p:sp>
    </p:spTree>
    <p:extLst>
      <p:ext uri="{BB962C8B-B14F-4D97-AF65-F5344CB8AC3E}">
        <p14:creationId xmlns:p14="http://schemas.microsoft.com/office/powerpoint/2010/main" val="431635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A7D6-E35D-4402-A94A-A789062010B1}"/>
              </a:ext>
            </a:extLst>
          </p:cNvPr>
          <p:cNvSpPr>
            <a:spLocks noGrp="1"/>
          </p:cNvSpPr>
          <p:nvPr>
            <p:ph type="title"/>
          </p:nvPr>
        </p:nvSpPr>
        <p:spPr/>
        <p:txBody>
          <a:bodyPr>
            <a:normAutofit/>
          </a:bodyPr>
          <a:lstStyle/>
          <a:p>
            <a:r>
              <a:rPr lang="en-US" sz="5400">
                <a:cs typeface="Calibri Light"/>
              </a:rPr>
              <a:t>Packets contain information </a:t>
            </a:r>
          </a:p>
        </p:txBody>
      </p:sp>
      <p:sp>
        <p:nvSpPr>
          <p:cNvPr id="3" name="Content Placeholder 2">
            <a:extLst>
              <a:ext uri="{FF2B5EF4-FFF2-40B4-BE49-F238E27FC236}">
                <a16:creationId xmlns:a16="http://schemas.microsoft.com/office/drawing/2014/main" id="{E6D448C7-FEE0-476D-82CC-79C3857C41C5}"/>
              </a:ext>
            </a:extLst>
          </p:cNvPr>
          <p:cNvSpPr>
            <a:spLocks noGrp="1"/>
          </p:cNvSpPr>
          <p:nvPr>
            <p:ph idx="1"/>
          </p:nvPr>
        </p:nvSpPr>
        <p:spPr/>
        <p:txBody>
          <a:bodyPr vert="horz" lIns="91440" tIns="45720" rIns="91440" bIns="45720" rtlCol="0" anchor="t">
            <a:normAutofit/>
          </a:bodyPr>
          <a:lstStyle/>
          <a:p>
            <a:r>
              <a:rPr lang="en-US" sz="3600">
                <a:cs typeface="Calibri"/>
              </a:rPr>
              <a:t>Text</a:t>
            </a:r>
          </a:p>
          <a:p>
            <a:r>
              <a:rPr lang="en-US" sz="3600">
                <a:cs typeface="Calibri"/>
              </a:rPr>
              <a:t>HTML: Hyper Text Markup Language</a:t>
            </a:r>
          </a:p>
          <a:p>
            <a:r>
              <a:rPr lang="en-US" sz="3600">
                <a:cs typeface="Calibri"/>
              </a:rPr>
              <a:t>CSS: Cascading Style Sheets</a:t>
            </a:r>
          </a:p>
          <a:p>
            <a:r>
              <a:rPr lang="en-US" sz="3600">
                <a:cs typeface="Calibri"/>
              </a:rPr>
              <a:t>JavaScript</a:t>
            </a:r>
          </a:p>
          <a:p>
            <a:r>
              <a:rPr lang="en-US" sz="3600">
                <a:cs typeface="Calibri"/>
              </a:rPr>
              <a:t>Other media, i.e. sound, video, images</a:t>
            </a:r>
          </a:p>
        </p:txBody>
      </p:sp>
      <p:pic>
        <p:nvPicPr>
          <p:cNvPr id="4" name="Picture 4" descr="wireshark screenshot">
            <a:extLst>
              <a:ext uri="{FF2B5EF4-FFF2-40B4-BE49-F238E27FC236}">
                <a16:creationId xmlns:a16="http://schemas.microsoft.com/office/drawing/2014/main" id="{B5D181B0-DB63-4EB8-B7A5-87133D0025D9}"/>
              </a:ext>
            </a:extLst>
          </p:cNvPr>
          <p:cNvPicPr>
            <a:picLocks noChangeAspect="1"/>
          </p:cNvPicPr>
          <p:nvPr/>
        </p:nvPicPr>
        <p:blipFill>
          <a:blip r:embed="rId3"/>
          <a:stretch>
            <a:fillRect/>
          </a:stretch>
        </p:blipFill>
        <p:spPr>
          <a:xfrm>
            <a:off x="8376249" y="1641936"/>
            <a:ext cx="5891841" cy="4537410"/>
          </a:xfrm>
          <a:prstGeom prst="rect">
            <a:avLst/>
          </a:prstGeom>
        </p:spPr>
      </p:pic>
      <p:sp>
        <p:nvSpPr>
          <p:cNvPr id="5" name="TextBox 4">
            <a:extLst>
              <a:ext uri="{FF2B5EF4-FFF2-40B4-BE49-F238E27FC236}">
                <a16:creationId xmlns:a16="http://schemas.microsoft.com/office/drawing/2014/main" id="{5ECEF223-CFAC-4D2D-93B1-2C8E18DA95F4}"/>
              </a:ext>
            </a:extLst>
          </p:cNvPr>
          <p:cNvSpPr txBox="1"/>
          <p:nvPr/>
        </p:nvSpPr>
        <p:spPr>
          <a:xfrm>
            <a:off x="684590" y="5372864"/>
            <a:ext cx="6637866"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As a data scientist, this is likely a layer of knowledge deeper than most of you will care about</a:t>
            </a:r>
            <a:endParaRPr lang="en-US" sz="2000" dirty="0">
              <a:cs typeface="Calibri"/>
            </a:endParaRPr>
          </a:p>
          <a:p>
            <a:endParaRPr lang="en-US" sz="2000" dirty="0">
              <a:cs typeface="Calibri"/>
            </a:endParaRPr>
          </a:p>
          <a:p>
            <a:r>
              <a:rPr lang="en-US" sz="2000">
                <a:cs typeface="Calibri"/>
              </a:rPr>
              <a:t>There's lots of data available to be analyzed in cybersecurity</a:t>
            </a:r>
          </a:p>
        </p:txBody>
      </p:sp>
    </p:spTree>
    <p:extLst>
      <p:ext uri="{BB962C8B-B14F-4D97-AF65-F5344CB8AC3E}">
        <p14:creationId xmlns:p14="http://schemas.microsoft.com/office/powerpoint/2010/main" val="21061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BFCF3-1176-443D-A62C-C7F4E4BF6CCB}"/>
              </a:ext>
            </a:extLst>
          </p:cNvPr>
          <p:cNvSpPr>
            <a:spLocks noGrp="1"/>
          </p:cNvSpPr>
          <p:nvPr>
            <p:ph idx="1"/>
          </p:nvPr>
        </p:nvSpPr>
        <p:spPr>
          <a:xfrm>
            <a:off x="838200" y="324716"/>
            <a:ext cx="10515600" cy="5852247"/>
          </a:xfrm>
        </p:spPr>
        <p:txBody>
          <a:bodyPr vert="horz" lIns="91440" tIns="45720" rIns="91440" bIns="45720" rtlCol="0" anchor="t">
            <a:normAutofit fontScale="55000" lnSpcReduction="20000"/>
          </a:bodyPr>
          <a:lstStyle/>
          <a:p>
            <a:pPr>
              <a:buNone/>
            </a:pPr>
            <a:r>
              <a:rPr lang="en-US" dirty="0">
                <a:cs typeface="Calibri" panose="020F0502020204030204"/>
              </a:rPr>
              <a:t>&lt;P&gt;Good afternoon,</a:t>
            </a:r>
            <a:endParaRPr lang="en-US" dirty="0"/>
          </a:p>
          <a:p>
            <a:pPr>
              <a:buNone/>
            </a:pPr>
            <a:endParaRPr lang="en-US" dirty="0"/>
          </a:p>
          <a:p>
            <a:pPr>
              <a:buNone/>
            </a:pPr>
            <a:r>
              <a:rPr lang="en-US" dirty="0">
                <a:cs typeface="Calibri" panose="020F0502020204030204"/>
              </a:rPr>
              <a:t>&lt;P&gt;In class this week we will be covering the process of getting data. Sometimes data you need for analysis is simply handed to you, but that is rarely the situation. I will provide a review of technical skills and soft (social) skills relevant to getting data. </a:t>
            </a:r>
          </a:p>
          <a:p>
            <a:pPr>
              <a:buNone/>
            </a:pPr>
            <a:endParaRPr lang="en-US" dirty="0">
              <a:cs typeface="Calibri" panose="020F0502020204030204"/>
            </a:endParaRPr>
          </a:p>
          <a:p>
            <a:pPr>
              <a:buNone/>
            </a:pPr>
            <a:r>
              <a:rPr lang="en-US" dirty="0">
                <a:cs typeface="Calibri" panose="020F0502020204030204"/>
              </a:rPr>
              <a:t>&lt;P&gt;On the technical side there are a few low-level </a:t>
            </a:r>
            <a:r>
              <a:rPr lang="en-US" dirty="0" err="1">
                <a:cs typeface="Calibri" panose="020F0502020204030204"/>
              </a:rPr>
              <a:t>linux</a:t>
            </a:r>
            <a:r>
              <a:rPr lang="en-US" dirty="0">
                <a:cs typeface="Calibri" panose="020F0502020204030204"/>
              </a:rPr>
              <a:t> command line tools like &lt;a </a:t>
            </a:r>
            <a:r>
              <a:rPr lang="en-US" dirty="0" err="1">
                <a:cs typeface="Calibri" panose="020F0502020204030204"/>
              </a:rPr>
              <a:t>href</a:t>
            </a:r>
            <a:r>
              <a:rPr lang="en-US" dirty="0">
                <a:cs typeface="Calibri" panose="020F0502020204030204"/>
              </a:rPr>
              <a:t>="https://en.wikipedia.org/wiki/</a:t>
            </a:r>
            <a:r>
              <a:rPr lang="en-US" dirty="0" err="1">
                <a:cs typeface="Calibri" panose="020F0502020204030204"/>
              </a:rPr>
              <a:t>Wget</a:t>
            </a:r>
            <a:r>
              <a:rPr lang="en-US" dirty="0">
                <a:cs typeface="Calibri" panose="020F0502020204030204"/>
              </a:rPr>
              <a:t>"&gt;</a:t>
            </a:r>
            <a:r>
              <a:rPr lang="en-US" dirty="0" err="1">
                <a:cs typeface="Calibri" panose="020F0502020204030204"/>
              </a:rPr>
              <a:t>wget</a:t>
            </a:r>
            <a:r>
              <a:rPr lang="en-US" dirty="0">
                <a:cs typeface="Calibri" panose="020F0502020204030204"/>
              </a:rPr>
              <a:t>&lt;/a&gt; and &lt;a </a:t>
            </a:r>
            <a:r>
              <a:rPr lang="en-US" dirty="0" err="1">
                <a:cs typeface="Calibri" panose="020F0502020204030204"/>
              </a:rPr>
              <a:t>href</a:t>
            </a:r>
            <a:r>
              <a:rPr lang="en-US" dirty="0">
                <a:cs typeface="Calibri" panose="020F0502020204030204"/>
              </a:rPr>
              <a:t>="https://en.wikipedia.org/wiki/CURL"&gt;curl&lt;/a&gt;. The tool we will commonly use in this class is the Python module &lt;a </a:t>
            </a:r>
            <a:r>
              <a:rPr lang="en-US" dirty="0" err="1">
                <a:cs typeface="Calibri" panose="020F0502020204030204"/>
              </a:rPr>
              <a:t>href</a:t>
            </a:r>
            <a:r>
              <a:rPr lang="en-US" dirty="0">
                <a:cs typeface="Calibri" panose="020F0502020204030204"/>
              </a:rPr>
              <a:t>="http://docs.python-requests.org/en/master/"&gt;requests&lt;/a&gt; in combination with &lt;a </a:t>
            </a:r>
            <a:r>
              <a:rPr lang="en-US" dirty="0" err="1">
                <a:cs typeface="Calibri" panose="020F0502020204030204"/>
              </a:rPr>
              <a:t>href</a:t>
            </a:r>
            <a:r>
              <a:rPr lang="en-US" dirty="0">
                <a:cs typeface="Calibri" panose="020F0502020204030204"/>
              </a:rPr>
              <a:t>="https://www.crummy.com/software/BeautifulSoup/"&gt;BeautifulSoup&lt;/a&gt; for &lt;a </a:t>
            </a:r>
            <a:r>
              <a:rPr lang="en-US" dirty="0" err="1">
                <a:cs typeface="Calibri" panose="020F0502020204030204"/>
              </a:rPr>
              <a:t>href</a:t>
            </a:r>
            <a:r>
              <a:rPr lang="en-US" dirty="0">
                <a:cs typeface="Calibri" panose="020F0502020204030204"/>
              </a:rPr>
              <a:t>="https://en.wikipedia.org/wiki/HTML"&gt;HTML&lt;/a&gt;. </a:t>
            </a:r>
          </a:p>
          <a:p>
            <a:pPr>
              <a:buNone/>
            </a:pPr>
            <a:endParaRPr lang="en-US" dirty="0"/>
          </a:p>
          <a:p>
            <a:pPr>
              <a:buNone/>
            </a:pPr>
            <a:r>
              <a:rPr lang="en-US" dirty="0">
                <a:cs typeface="Calibri" panose="020F0502020204030204"/>
              </a:rPr>
              <a:t>&lt;P&gt;Data you seek may be offered through an &lt;a </a:t>
            </a:r>
            <a:r>
              <a:rPr lang="en-US" dirty="0" err="1">
                <a:cs typeface="Calibri" panose="020F0502020204030204"/>
              </a:rPr>
              <a:t>href</a:t>
            </a:r>
            <a:r>
              <a:rPr lang="en-US" dirty="0">
                <a:cs typeface="Calibri" panose="020F0502020204030204"/>
              </a:rPr>
              <a:t>="https://en.wikipedia.org/wiki/</a:t>
            </a:r>
            <a:r>
              <a:rPr lang="en-US" dirty="0" err="1">
                <a:cs typeface="Calibri" panose="020F0502020204030204"/>
              </a:rPr>
              <a:t>Application_programming_interface</a:t>
            </a:r>
            <a:r>
              <a:rPr lang="en-US" dirty="0">
                <a:cs typeface="Calibri" panose="020F0502020204030204"/>
              </a:rPr>
              <a:t>"&gt;Application programming interface&lt;/a&gt; (API). That can be managed using Python. </a:t>
            </a:r>
            <a:endParaRPr lang="en-US" dirty="0"/>
          </a:p>
          <a:p>
            <a:pPr>
              <a:buNone/>
            </a:pPr>
            <a:endParaRPr lang="en-US" dirty="0"/>
          </a:p>
          <a:p>
            <a:pPr>
              <a:buNone/>
            </a:pPr>
            <a:r>
              <a:rPr lang="en-US" dirty="0">
                <a:cs typeface="Calibri" panose="020F0502020204030204"/>
              </a:rPr>
              <a:t>&lt;P&gt;When data is offline, it's often in electronic documents. Extracting data from documents is a relevant skill we'll discuss. </a:t>
            </a:r>
            <a:endParaRPr lang="en-US" dirty="0"/>
          </a:p>
          <a:p>
            <a:pPr>
              <a:buNone/>
            </a:pPr>
            <a:endParaRPr lang="en-US" dirty="0"/>
          </a:p>
          <a:p>
            <a:pPr>
              <a:buNone/>
            </a:pPr>
            <a:r>
              <a:rPr lang="en-US" dirty="0">
                <a:cs typeface="Calibri" panose="020F0502020204030204"/>
              </a:rPr>
              <a:t>&lt;P&gt;Lastly, we'll discuss the relevance of &lt;a </a:t>
            </a:r>
            <a:r>
              <a:rPr lang="en-US" dirty="0" err="1">
                <a:cs typeface="Calibri" panose="020F0502020204030204"/>
              </a:rPr>
              <a:t>href</a:t>
            </a:r>
            <a:r>
              <a:rPr lang="en-US" dirty="0">
                <a:cs typeface="Calibri" panose="020F0502020204030204"/>
              </a:rPr>
              <a:t>="https://en.wikipedia.org/wiki/</a:t>
            </a:r>
            <a:r>
              <a:rPr lang="en-US" dirty="0" err="1">
                <a:cs typeface="Calibri" panose="020F0502020204030204"/>
              </a:rPr>
              <a:t>Synthetic_data</a:t>
            </a:r>
            <a:r>
              <a:rPr lang="en-US" dirty="0">
                <a:cs typeface="Calibri" panose="020F0502020204030204"/>
              </a:rPr>
              <a:t>"&gt;synthetic data&lt;/a&gt;. </a:t>
            </a:r>
            <a:endParaRPr lang="en-US" dirty="0"/>
          </a:p>
          <a:p>
            <a:pPr>
              <a:buNone/>
            </a:pPr>
            <a:endParaRPr lang="en-US" dirty="0"/>
          </a:p>
          <a:p>
            <a:pPr>
              <a:buNone/>
            </a:pPr>
            <a:r>
              <a:rPr lang="en-US" dirty="0">
                <a:cs typeface="Calibri" panose="020F0502020204030204"/>
              </a:rPr>
              <a:t>&lt;P&gt;Kindly,</a:t>
            </a:r>
            <a:endParaRPr lang="en-US" dirty="0"/>
          </a:p>
          <a:p>
            <a:pPr>
              <a:buNone/>
            </a:pPr>
            <a:endParaRPr lang="en-US" dirty="0"/>
          </a:p>
          <a:p>
            <a:pPr marL="0" indent="0">
              <a:buNone/>
            </a:pPr>
            <a:r>
              <a:rPr lang="en-US" dirty="0">
                <a:cs typeface="Calibri" panose="020F0502020204030204"/>
              </a:rPr>
              <a:t>&lt;P&gt;&lt;a </a:t>
            </a:r>
            <a:r>
              <a:rPr lang="en-US" dirty="0" err="1">
                <a:cs typeface="Calibri" panose="020F0502020204030204"/>
              </a:rPr>
              <a:t>href</a:t>
            </a:r>
            <a:r>
              <a:rPr lang="en-US" dirty="0">
                <a:cs typeface="Calibri" panose="020F0502020204030204"/>
              </a:rPr>
              <a:t>="https://</a:t>
            </a:r>
            <a:r>
              <a:rPr lang="en-US" dirty="0" err="1">
                <a:cs typeface="Calibri" panose="020F0502020204030204"/>
              </a:rPr>
              <a:t>www.linkedin.com</a:t>
            </a:r>
            <a:r>
              <a:rPr lang="en-US" dirty="0">
                <a:cs typeface="Calibri" panose="020F0502020204030204"/>
              </a:rPr>
              <a:t>/in/john-w-a6579a4/"&gt;John&lt;/a&gt;</a:t>
            </a:r>
            <a:endParaRPr lang="en-US" dirty="0"/>
          </a:p>
        </p:txBody>
      </p:sp>
    </p:spTree>
    <p:extLst>
      <p:ext uri="{BB962C8B-B14F-4D97-AF65-F5344CB8AC3E}">
        <p14:creationId xmlns:p14="http://schemas.microsoft.com/office/powerpoint/2010/main" val="1079502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8D41-35BE-48BC-B5D5-88670D466494}"/>
              </a:ext>
            </a:extLst>
          </p:cNvPr>
          <p:cNvSpPr>
            <a:spLocks noGrp="1"/>
          </p:cNvSpPr>
          <p:nvPr>
            <p:ph type="title"/>
          </p:nvPr>
        </p:nvSpPr>
        <p:spPr/>
        <p:txBody>
          <a:bodyPr/>
          <a:lstStyle/>
          <a:p>
            <a:r>
              <a:rPr lang="en-US">
                <a:cs typeface="Calibri Light"/>
              </a:rPr>
              <a:t>Process of getting a webpage</a:t>
            </a:r>
            <a:endParaRPr lang="en-US"/>
          </a:p>
        </p:txBody>
      </p:sp>
      <p:sp>
        <p:nvSpPr>
          <p:cNvPr id="3" name="Content Placeholder 2">
            <a:extLst>
              <a:ext uri="{FF2B5EF4-FFF2-40B4-BE49-F238E27FC236}">
                <a16:creationId xmlns:a16="http://schemas.microsoft.com/office/drawing/2014/main" id="{C85F6A9B-B8AD-46DF-9F05-CF4AE91951E3}"/>
              </a:ext>
            </a:extLst>
          </p:cNvPr>
          <p:cNvSpPr>
            <a:spLocks noGrp="1"/>
          </p:cNvSpPr>
          <p:nvPr>
            <p:ph idx="1"/>
          </p:nvPr>
        </p:nvSpPr>
        <p:spPr/>
        <p:txBody>
          <a:bodyPr vert="horz" lIns="91440" tIns="45720" rIns="91440" bIns="45720" rtlCol="0" anchor="t">
            <a:normAutofit lnSpcReduction="10000"/>
          </a:bodyPr>
          <a:lstStyle/>
          <a:p>
            <a:pPr marL="514350" indent="-514350">
              <a:buAutoNum type="arabicPeriod"/>
            </a:pPr>
            <a:r>
              <a:rPr lang="en-US">
                <a:cs typeface="Calibri"/>
              </a:rPr>
              <a:t>Client computer is connected to Internet and has an address</a:t>
            </a:r>
          </a:p>
          <a:p>
            <a:pPr marL="514350" indent="-514350">
              <a:buAutoNum type="arabicPeriod"/>
            </a:pPr>
            <a:r>
              <a:rPr lang="en-US">
                <a:cs typeface="Calibri"/>
              </a:rPr>
              <a:t>Person on client computer enters URL in web browser</a:t>
            </a:r>
          </a:p>
          <a:p>
            <a:pPr marL="514350" indent="-514350">
              <a:buAutoNum type="arabicPeriod"/>
            </a:pPr>
            <a:r>
              <a:rPr lang="en-US">
                <a:cs typeface="Calibri"/>
                <a:hlinkClick r:id="rId3"/>
              </a:rPr>
              <a:t>URL</a:t>
            </a:r>
            <a:r>
              <a:rPr lang="en-US">
                <a:cs typeface="Calibri"/>
              </a:rPr>
              <a:t> is resolved to address of server</a:t>
            </a:r>
          </a:p>
          <a:p>
            <a:pPr marL="514350" indent="-514350">
              <a:buAutoNum type="arabicPeriod"/>
            </a:pPr>
            <a:r>
              <a:rPr lang="en-US">
                <a:cs typeface="Calibri"/>
              </a:rPr>
              <a:t>Using </a:t>
            </a:r>
            <a:r>
              <a:rPr lang="en-US">
                <a:cs typeface="Calibri"/>
                <a:hlinkClick r:id="rId4"/>
              </a:rPr>
              <a:t>HTTP</a:t>
            </a:r>
            <a:r>
              <a:rPr lang="en-US">
                <a:cs typeface="Calibri"/>
              </a:rPr>
              <a:t>, browser sends a GET request to the server asking for the file </a:t>
            </a:r>
            <a:r>
              <a:rPr lang="en-US">
                <a:cs typeface="Calibri"/>
                <a:hlinkClick r:id="rId5"/>
              </a:rPr>
              <a:t>https://mydomain.com/web-server.htm</a:t>
            </a:r>
          </a:p>
          <a:p>
            <a:pPr marL="514350" indent="-514350">
              <a:buAutoNum type="arabicPeriod"/>
            </a:pPr>
            <a:r>
              <a:rPr lang="en-US">
                <a:cs typeface="Calibri"/>
              </a:rPr>
              <a:t>Server sends content to client computer</a:t>
            </a:r>
          </a:p>
          <a:p>
            <a:pPr marL="514350" indent="-514350">
              <a:buAutoNum type="arabicPeriod"/>
            </a:pPr>
            <a:r>
              <a:rPr lang="en-US">
                <a:cs typeface="Calibri"/>
              </a:rPr>
              <a:t>Client computer renders the </a:t>
            </a:r>
            <a:r>
              <a:rPr lang="en-US">
                <a:cs typeface="Calibri"/>
                <a:hlinkClick r:id="rId6"/>
              </a:rPr>
              <a:t>HTML</a:t>
            </a:r>
            <a:r>
              <a:rPr lang="en-US">
                <a:cs typeface="Calibri"/>
              </a:rPr>
              <a:t> content as a web page</a:t>
            </a:r>
          </a:p>
          <a:p>
            <a:endParaRPr lang="en-US">
              <a:cs typeface="Calibri"/>
            </a:endParaRPr>
          </a:p>
          <a:p>
            <a:pPr marL="0" indent="0">
              <a:buNone/>
            </a:pPr>
            <a:r>
              <a:rPr lang="en-US" i="1">
                <a:cs typeface="Calibri"/>
              </a:rPr>
              <a:t>Disclaimer</a:t>
            </a:r>
            <a:r>
              <a:rPr lang="en-US">
                <a:cs typeface="Calibri"/>
              </a:rPr>
              <a:t>: not describing ports, IP, </a:t>
            </a:r>
            <a:r>
              <a:rPr lang="en-US">
                <a:cs typeface="Calibri"/>
                <a:hlinkClick r:id="rId7"/>
              </a:rPr>
              <a:t>DNS</a:t>
            </a:r>
            <a:r>
              <a:rPr lang="en-US">
                <a:cs typeface="Calibri"/>
              </a:rPr>
              <a:t>, TCP/IP, cookies, certs</a:t>
            </a:r>
          </a:p>
        </p:txBody>
      </p:sp>
      <p:sp>
        <p:nvSpPr>
          <p:cNvPr id="4" name="TextBox 3">
            <a:extLst>
              <a:ext uri="{FF2B5EF4-FFF2-40B4-BE49-F238E27FC236}">
                <a16:creationId xmlns:a16="http://schemas.microsoft.com/office/drawing/2014/main" id="{A14B70A3-7C8B-4132-976D-FFC2E58E1DC7}"/>
              </a:ext>
            </a:extLst>
          </p:cNvPr>
          <p:cNvSpPr txBox="1"/>
          <p:nvPr/>
        </p:nvSpPr>
        <p:spPr>
          <a:xfrm>
            <a:off x="1192590" y="6085114"/>
            <a:ext cx="664996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Why this matters to you, the data scientist</a:t>
            </a:r>
            <a:r>
              <a:rPr lang="en-US"/>
              <a:t>: when the process fails, your ability to troubleshoot depends on understanding the process </a:t>
            </a:r>
          </a:p>
        </p:txBody>
      </p:sp>
    </p:spTree>
    <p:extLst>
      <p:ext uri="{BB962C8B-B14F-4D97-AF65-F5344CB8AC3E}">
        <p14:creationId xmlns:p14="http://schemas.microsoft.com/office/powerpoint/2010/main" val="1020743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ireshark interface">
            <a:extLst>
              <a:ext uri="{FF2B5EF4-FFF2-40B4-BE49-F238E27FC236}">
                <a16:creationId xmlns:a16="http://schemas.microsoft.com/office/drawing/2014/main" id="{2C5CD6A7-488E-41E5-9A6B-55B60D5A9AB0}"/>
              </a:ext>
            </a:extLst>
          </p:cNvPr>
          <p:cNvPicPr>
            <a:picLocks noGrp="1" noChangeAspect="1"/>
          </p:cNvPicPr>
          <p:nvPr>
            <p:ph idx="1"/>
          </p:nvPr>
        </p:nvPicPr>
        <p:blipFill>
          <a:blip r:embed="rId3"/>
          <a:stretch>
            <a:fillRect/>
          </a:stretch>
        </p:blipFill>
        <p:spPr>
          <a:xfrm>
            <a:off x="728252" y="-299"/>
            <a:ext cx="10965534" cy="6881753"/>
          </a:xfrm>
          <a:prstGeom prst="rect">
            <a:avLst/>
          </a:prstGeom>
        </p:spPr>
      </p:pic>
      <p:sp>
        <p:nvSpPr>
          <p:cNvPr id="2" name="TextBox 1">
            <a:extLst>
              <a:ext uri="{FF2B5EF4-FFF2-40B4-BE49-F238E27FC236}">
                <a16:creationId xmlns:a16="http://schemas.microsoft.com/office/drawing/2014/main" id="{EAE1148D-0D0E-48B2-8DB1-A736280D2EBC}"/>
              </a:ext>
            </a:extLst>
          </p:cNvPr>
          <p:cNvSpPr txBox="1"/>
          <p:nvPr/>
        </p:nvSpPr>
        <p:spPr>
          <a:xfrm>
            <a:off x="6708020" y="5734352"/>
            <a:ext cx="469053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Motivation</a:t>
            </a:r>
            <a:r>
              <a:rPr lang="en-US"/>
              <a:t>: show you that the process </a:t>
            </a:r>
            <a:r>
              <a:rPr lang="en-US" dirty="0"/>
              <a:t>of data gathering is composed of understandable steps</a:t>
            </a:r>
          </a:p>
        </p:txBody>
      </p:sp>
    </p:spTree>
    <p:extLst>
      <p:ext uri="{BB962C8B-B14F-4D97-AF65-F5344CB8AC3E}">
        <p14:creationId xmlns:p14="http://schemas.microsoft.com/office/powerpoint/2010/main" val="76188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DAB1-46A7-4ADC-9C52-632A8BE57DC6}"/>
              </a:ext>
            </a:extLst>
          </p:cNvPr>
          <p:cNvSpPr>
            <a:spLocks noGrp="1"/>
          </p:cNvSpPr>
          <p:nvPr>
            <p:ph type="title"/>
          </p:nvPr>
        </p:nvSpPr>
        <p:spPr/>
        <p:txBody>
          <a:bodyPr/>
          <a:lstStyle/>
          <a:p>
            <a:r>
              <a:rPr lang="en-US">
                <a:cs typeface="Calibri Light"/>
              </a:rPr>
              <a:t>Using computers to do boring repetitive work</a:t>
            </a:r>
          </a:p>
        </p:txBody>
      </p:sp>
      <p:sp>
        <p:nvSpPr>
          <p:cNvPr id="3" name="Content Placeholder 2">
            <a:extLst>
              <a:ext uri="{FF2B5EF4-FFF2-40B4-BE49-F238E27FC236}">
                <a16:creationId xmlns:a16="http://schemas.microsoft.com/office/drawing/2014/main" id="{FAEB90EC-8724-4A5B-AD90-E936DFE53AC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There are many software tools to automate getting data on the web</a:t>
            </a:r>
          </a:p>
          <a:p>
            <a:r>
              <a:rPr lang="en-US" dirty="0">
                <a:latin typeface="Courier New"/>
                <a:cs typeface="Calibri"/>
              </a:rPr>
              <a:t>curl</a:t>
            </a:r>
            <a:endParaRPr lang="en-US" dirty="0">
              <a:latin typeface="Courier New"/>
              <a:cs typeface="Courier New"/>
            </a:endParaRPr>
          </a:p>
          <a:p>
            <a:r>
              <a:rPr lang="en-US" err="1">
                <a:latin typeface="Courier New"/>
                <a:cs typeface="Calibri"/>
              </a:rPr>
              <a:t>wget</a:t>
            </a:r>
            <a:endParaRPr lang="en-US">
              <a:latin typeface="Courier New"/>
              <a:cs typeface="Calibri"/>
            </a:endParaRPr>
          </a:p>
          <a:p>
            <a:r>
              <a:rPr lang="en-US">
                <a:cs typeface="Calibri"/>
              </a:rPr>
              <a:t>Requests (Python)</a:t>
            </a:r>
          </a:p>
          <a:p>
            <a:r>
              <a:rPr lang="en-US">
                <a:cs typeface="Calibri"/>
              </a:rPr>
              <a:t>Scrapy (Python)</a:t>
            </a:r>
            <a:endParaRPr lang="en-US" dirty="0">
              <a:cs typeface="Calibri"/>
            </a:endParaRPr>
          </a:p>
          <a:p>
            <a:endParaRPr lang="en-US">
              <a:cs typeface="Calibri"/>
            </a:endParaRPr>
          </a:p>
          <a:p>
            <a:pPr marL="0" indent="0">
              <a:buNone/>
            </a:pPr>
            <a:r>
              <a:rPr lang="en-US">
                <a:cs typeface="Calibri"/>
              </a:rPr>
              <a:t>We will focus on text content </a:t>
            </a:r>
          </a:p>
          <a:p>
            <a:pPr marL="0" indent="0">
              <a:buNone/>
            </a:pPr>
            <a:endParaRPr lang="en-US" dirty="0">
              <a:cs typeface="Calibri"/>
            </a:endParaRPr>
          </a:p>
        </p:txBody>
      </p:sp>
    </p:spTree>
    <p:extLst>
      <p:ext uri="{BB962C8B-B14F-4D97-AF65-F5344CB8AC3E}">
        <p14:creationId xmlns:p14="http://schemas.microsoft.com/office/powerpoint/2010/main" val="99546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663666-EE21-4A76-975C-51894018F637}"/>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Scraping Data</a:t>
            </a:r>
            <a:endParaRPr lang="en-US">
              <a:solidFill>
                <a:srgbClr val="FFFFFF"/>
              </a:solidFill>
            </a:endParaRPr>
          </a:p>
        </p:txBody>
      </p:sp>
      <p:sp>
        <p:nvSpPr>
          <p:cNvPr id="3" name="Content Placeholder 2">
            <a:extLst>
              <a:ext uri="{FF2B5EF4-FFF2-40B4-BE49-F238E27FC236}">
                <a16:creationId xmlns:a16="http://schemas.microsoft.com/office/drawing/2014/main" id="{80FC4789-87AD-4888-AB74-A6BD4755A9B1}"/>
              </a:ext>
            </a:extLst>
          </p:cNvPr>
          <p:cNvSpPr>
            <a:spLocks noGrp="1"/>
          </p:cNvSpPr>
          <p:nvPr>
            <p:ph idx="1"/>
          </p:nvPr>
        </p:nvSpPr>
        <p:spPr>
          <a:xfrm>
            <a:off x="6090574" y="801866"/>
            <a:ext cx="5306084" cy="5230634"/>
          </a:xfrm>
        </p:spPr>
        <p:txBody>
          <a:bodyPr anchor="ctr">
            <a:normAutofit/>
          </a:bodyPr>
          <a:lstStyle/>
          <a:p>
            <a:r>
              <a:rPr lang="en-US" sz="2400" strike="sngStrike" dirty="0">
                <a:cs typeface="Calibri"/>
              </a:rPr>
              <a:t>Science</a:t>
            </a:r>
            <a:endParaRPr lang="en-US" sz="2400" dirty="0">
              <a:cs typeface="Calibri"/>
            </a:endParaRPr>
          </a:p>
          <a:p>
            <a:r>
              <a:rPr lang="en-US" sz="2400" strike="sngStrike" dirty="0">
                <a:ea typeface="+mn-lt"/>
                <a:cs typeface="+mn-lt"/>
              </a:rPr>
              <a:t>Homework review</a:t>
            </a:r>
            <a:endParaRPr lang="en-US" dirty="0"/>
          </a:p>
          <a:p>
            <a:r>
              <a:rPr lang="en-US" sz="2400" strike="sngStrike" dirty="0">
                <a:cs typeface="Calibri"/>
              </a:rPr>
              <a:t>Getting Data using Computers</a:t>
            </a:r>
            <a:endParaRPr lang="en-US" dirty="0"/>
          </a:p>
          <a:p>
            <a:r>
              <a:rPr lang="en-US" sz="2400" dirty="0">
                <a:highlight>
                  <a:srgbClr val="FFFF00"/>
                </a:highlight>
                <a:cs typeface="Calibri"/>
              </a:rPr>
              <a:t>Scraping Data</a:t>
            </a:r>
          </a:p>
          <a:p>
            <a:r>
              <a:rPr lang="en-US" sz="2400" dirty="0">
                <a:cs typeface="Calibri"/>
              </a:rPr>
              <a:t>APIs</a:t>
            </a:r>
          </a:p>
          <a:p>
            <a:r>
              <a:rPr lang="en-US" sz="2400" dirty="0">
                <a:cs typeface="Calibri"/>
              </a:rPr>
              <a:t>Activity: Negotiating for Data</a:t>
            </a:r>
          </a:p>
          <a:p>
            <a:r>
              <a:rPr lang="en-US" sz="2400" dirty="0">
                <a:cs typeface="Calibri"/>
              </a:rPr>
              <a:t>Get Data from Documents</a:t>
            </a:r>
          </a:p>
          <a:p>
            <a:r>
              <a:rPr lang="en-US" sz="2400" dirty="0">
                <a:cs typeface="Calibri"/>
              </a:rPr>
              <a:t>Fake Data</a:t>
            </a:r>
          </a:p>
          <a:p>
            <a:r>
              <a:rPr lang="en-US" sz="2400" dirty="0">
                <a:cs typeface="Calibri"/>
              </a:rPr>
              <a:t>Homework</a:t>
            </a:r>
          </a:p>
        </p:txBody>
      </p:sp>
    </p:spTree>
    <p:extLst>
      <p:ext uri="{BB962C8B-B14F-4D97-AF65-F5344CB8AC3E}">
        <p14:creationId xmlns:p14="http://schemas.microsoft.com/office/powerpoint/2010/main" val="288295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9884-9541-4E7C-B378-48790FDC5E57}"/>
              </a:ext>
            </a:extLst>
          </p:cNvPr>
          <p:cNvSpPr>
            <a:spLocks noGrp="1"/>
          </p:cNvSpPr>
          <p:nvPr>
            <p:ph type="title"/>
          </p:nvPr>
        </p:nvSpPr>
        <p:spPr/>
        <p:txBody>
          <a:bodyPr/>
          <a:lstStyle/>
          <a:p>
            <a:r>
              <a:rPr lang="en-US">
                <a:cs typeface="Calibri Light"/>
              </a:rPr>
              <a:t>"I didn't know that was illegal"</a:t>
            </a:r>
            <a:endParaRPr lang="en-US"/>
          </a:p>
        </p:txBody>
      </p:sp>
      <p:sp>
        <p:nvSpPr>
          <p:cNvPr id="3" name="Content Placeholder 2">
            <a:extLst>
              <a:ext uri="{FF2B5EF4-FFF2-40B4-BE49-F238E27FC236}">
                <a16:creationId xmlns:a16="http://schemas.microsoft.com/office/drawing/2014/main" id="{057C5825-E2F5-41A2-9EA2-F5541B9F964D}"/>
              </a:ext>
            </a:extLst>
          </p:cNvPr>
          <p:cNvSpPr>
            <a:spLocks noGrp="1"/>
          </p:cNvSpPr>
          <p:nvPr>
            <p:ph idx="1"/>
          </p:nvPr>
        </p:nvSpPr>
        <p:spPr/>
        <p:txBody>
          <a:bodyPr vert="horz" lIns="91440" tIns="45720" rIns="91440" bIns="45720" rtlCol="0" anchor="t">
            <a:normAutofit/>
          </a:bodyPr>
          <a:lstStyle/>
          <a:p>
            <a:r>
              <a:rPr lang="en-US">
                <a:cs typeface="Calibri"/>
              </a:rPr>
              <a:t>Ignorance of the law is no defense to criminal charges</a:t>
            </a:r>
          </a:p>
          <a:p>
            <a:endParaRPr lang="en-US" dirty="0">
              <a:cs typeface="Calibri"/>
            </a:endParaRPr>
          </a:p>
          <a:p>
            <a:r>
              <a:rPr lang="en-US">
                <a:cs typeface="Calibri"/>
              </a:rPr>
              <a:t>Mistakes happen, but that doesn't mean you're not liable</a:t>
            </a:r>
            <a:endParaRPr lang="en-US" dirty="0">
              <a:cs typeface="Calibri"/>
            </a:endParaRPr>
          </a:p>
        </p:txBody>
      </p:sp>
      <p:sp>
        <p:nvSpPr>
          <p:cNvPr id="4" name="TextBox 3">
            <a:extLst>
              <a:ext uri="{FF2B5EF4-FFF2-40B4-BE49-F238E27FC236}">
                <a16:creationId xmlns:a16="http://schemas.microsoft.com/office/drawing/2014/main" id="{0D7CDAAE-4251-4231-B30A-E37004827652}"/>
              </a:ext>
            </a:extLst>
          </p:cNvPr>
          <p:cNvSpPr txBox="1"/>
          <p:nvPr/>
        </p:nvSpPr>
        <p:spPr>
          <a:xfrm>
            <a:off x="7523019" y="5618017"/>
            <a:ext cx="383770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dirty="0">
                <a:hlinkClick r:id="rId3"/>
              </a:rPr>
              <a:t>I am not a lawyer</a:t>
            </a:r>
            <a:r>
              <a:rPr lang="en-US" sz="2400" dirty="0"/>
              <a:t> </a:t>
            </a:r>
            <a:endParaRPr lang="en-US" sz="2400" dirty="0">
              <a:cs typeface="Calibri"/>
            </a:endParaRPr>
          </a:p>
          <a:p>
            <a:pPr algn="r"/>
            <a:r>
              <a:rPr lang="en-US" sz="2400" dirty="0">
                <a:hlinkClick r:id="rId4"/>
              </a:rPr>
              <a:t>This is not legal advice</a:t>
            </a:r>
            <a:endParaRPr lang="en-US" sz="2400" dirty="0">
              <a:cs typeface="Calibri"/>
              <a:hlinkClick r:id="rId4"/>
            </a:endParaRPr>
          </a:p>
        </p:txBody>
      </p:sp>
      <p:pic>
        <p:nvPicPr>
          <p:cNvPr id="5" name="Picture 5" descr="scientist who is confused">
            <a:extLst>
              <a:ext uri="{FF2B5EF4-FFF2-40B4-BE49-F238E27FC236}">
                <a16:creationId xmlns:a16="http://schemas.microsoft.com/office/drawing/2014/main" id="{1D2D27EF-7B2C-4014-8A91-979CA2458251}"/>
              </a:ext>
            </a:extLst>
          </p:cNvPr>
          <p:cNvPicPr>
            <a:picLocks noChangeAspect="1"/>
          </p:cNvPicPr>
          <p:nvPr/>
        </p:nvPicPr>
        <p:blipFill>
          <a:blip r:embed="rId5"/>
          <a:stretch>
            <a:fillRect/>
          </a:stretch>
        </p:blipFill>
        <p:spPr>
          <a:xfrm>
            <a:off x="1012723" y="3375494"/>
            <a:ext cx="5176683" cy="3437689"/>
          </a:xfrm>
          <a:prstGeom prst="rect">
            <a:avLst/>
          </a:prstGeom>
        </p:spPr>
      </p:pic>
    </p:spTree>
    <p:extLst>
      <p:ext uri="{BB962C8B-B14F-4D97-AF65-F5344CB8AC3E}">
        <p14:creationId xmlns:p14="http://schemas.microsoft.com/office/powerpoint/2010/main" val="367524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5504-DE2C-4433-8DAE-AB1827927CDC}"/>
              </a:ext>
            </a:extLst>
          </p:cNvPr>
          <p:cNvSpPr>
            <a:spLocks noGrp="1"/>
          </p:cNvSpPr>
          <p:nvPr>
            <p:ph type="title"/>
          </p:nvPr>
        </p:nvSpPr>
        <p:spPr/>
        <p:txBody>
          <a:bodyPr/>
          <a:lstStyle/>
          <a:p>
            <a:r>
              <a:rPr lang="en-US">
                <a:cs typeface="Calibri Light"/>
              </a:rPr>
              <a:t>Legality of Content Scraping</a:t>
            </a:r>
          </a:p>
        </p:txBody>
      </p:sp>
      <p:sp>
        <p:nvSpPr>
          <p:cNvPr id="3" name="Content Placeholder 2">
            <a:extLst>
              <a:ext uri="{FF2B5EF4-FFF2-40B4-BE49-F238E27FC236}">
                <a16:creationId xmlns:a16="http://schemas.microsoft.com/office/drawing/2014/main" id="{5929D67F-17C4-438F-9AC2-913085FB219C}"/>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hlinkClick r:id="rId3"/>
              </a:rPr>
              <a:t>Web Scraping</a:t>
            </a:r>
            <a:r>
              <a:rPr lang="en-US">
                <a:cs typeface="Calibri"/>
              </a:rPr>
              <a:t> = automated collection of content </a:t>
            </a:r>
          </a:p>
          <a:p>
            <a:endParaRPr lang="en-US">
              <a:cs typeface="Calibri"/>
            </a:endParaRPr>
          </a:p>
          <a:p>
            <a:r>
              <a:rPr lang="en-US">
                <a:cs typeface="Calibri"/>
              </a:rPr>
              <a:t>Few sites make explicit statements about scraping</a:t>
            </a:r>
            <a:endParaRPr lang="en-US"/>
          </a:p>
          <a:p>
            <a:pPr marL="0" indent="0">
              <a:buNone/>
            </a:pPr>
            <a:r>
              <a:rPr lang="en-US">
                <a:cs typeface="Calibri"/>
              </a:rPr>
              <a:t>Example: </a:t>
            </a:r>
            <a:r>
              <a:rPr lang="en-US">
                <a:cs typeface="Calibri"/>
                <a:hlinkClick r:id="rId4"/>
              </a:rPr>
              <a:t>https://www.50states.com/terms.htm</a:t>
            </a:r>
            <a:endParaRPr lang="en-US">
              <a:cs typeface="Calibri"/>
            </a:endParaRPr>
          </a:p>
          <a:p>
            <a:endParaRPr lang="en-US">
              <a:cs typeface="Calibri"/>
            </a:endParaRPr>
          </a:p>
          <a:p>
            <a:r>
              <a:rPr lang="en-US">
                <a:cs typeface="Calibri"/>
              </a:rPr>
              <a:t>Web Crawlers </a:t>
            </a:r>
          </a:p>
          <a:p>
            <a:pPr lvl="1"/>
            <a:r>
              <a:rPr lang="en-US" sz="2800">
                <a:cs typeface="Calibri"/>
              </a:rPr>
              <a:t>consume server resources (CPU, memory, power)</a:t>
            </a:r>
          </a:p>
          <a:p>
            <a:pPr lvl="1"/>
            <a:r>
              <a:rPr lang="en-US" sz="2800">
                <a:cs typeface="Calibri"/>
              </a:rPr>
              <a:t>consume bandwidth</a:t>
            </a:r>
          </a:p>
          <a:p>
            <a:pPr lvl="1"/>
            <a:r>
              <a:rPr lang="en-US" sz="2800">
                <a:cs typeface="Calibri"/>
              </a:rPr>
              <a:t>Access parts of sites not commonly accessed by humans</a:t>
            </a:r>
          </a:p>
          <a:p>
            <a:pPr lvl="1"/>
            <a:endParaRPr lang="en-US" sz="2800">
              <a:cs typeface="Calibri"/>
            </a:endParaRPr>
          </a:p>
        </p:txBody>
      </p:sp>
    </p:spTree>
    <p:extLst>
      <p:ext uri="{BB962C8B-B14F-4D97-AF65-F5344CB8AC3E}">
        <p14:creationId xmlns:p14="http://schemas.microsoft.com/office/powerpoint/2010/main" val="3548607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1117-A8E5-47B4-A363-F59F13980A87}"/>
              </a:ext>
            </a:extLst>
          </p:cNvPr>
          <p:cNvSpPr>
            <a:spLocks noGrp="1"/>
          </p:cNvSpPr>
          <p:nvPr>
            <p:ph type="title"/>
          </p:nvPr>
        </p:nvSpPr>
        <p:spPr/>
        <p:txBody>
          <a:bodyPr/>
          <a:lstStyle/>
          <a:p>
            <a:r>
              <a:rPr lang="en-US">
                <a:cs typeface="Calibri Light"/>
              </a:rPr>
              <a:t>Instructions for crawlers: </a:t>
            </a:r>
            <a:r>
              <a:rPr lang="en-US">
                <a:cs typeface="Calibri Light"/>
                <a:hlinkClick r:id="rId2"/>
              </a:rPr>
              <a:t>Robots.txt</a:t>
            </a:r>
            <a:endParaRPr lang="en-US">
              <a:hlinkClick r:id="rId2"/>
            </a:endParaRPr>
          </a:p>
        </p:txBody>
      </p:sp>
      <p:sp>
        <p:nvSpPr>
          <p:cNvPr id="3" name="Content Placeholder 2">
            <a:extLst>
              <a:ext uri="{FF2B5EF4-FFF2-40B4-BE49-F238E27FC236}">
                <a16:creationId xmlns:a16="http://schemas.microsoft.com/office/drawing/2014/main" id="{92FD5E46-57C6-450E-8C10-78E9EE5AA558}"/>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a:buNone/>
            </a:pPr>
            <a:r>
              <a:rPr lang="en-US">
                <a:cs typeface="Calibri"/>
                <a:hlinkClick r:id="rId3"/>
              </a:rPr>
              <a:t>http://www.robotstxt.org/robotstxt.html</a:t>
            </a:r>
            <a:endParaRPr lang="en-US">
              <a:cs typeface="Calibri"/>
            </a:endParaRPr>
          </a:p>
          <a:p>
            <a:r>
              <a:rPr lang="en-US">
                <a:cs typeface="Calibri"/>
              </a:rPr>
              <a:t>Based on your </a:t>
            </a:r>
            <a:r>
              <a:rPr lang="en-US">
                <a:cs typeface="Calibri"/>
                <a:hlinkClick r:id="rId4"/>
              </a:rPr>
              <a:t>user agent</a:t>
            </a:r>
            <a:r>
              <a:rPr lang="en-US">
                <a:cs typeface="Calibri"/>
              </a:rPr>
              <a:t> string:</a:t>
            </a:r>
          </a:p>
          <a:p>
            <a:pPr>
              <a:buNone/>
            </a:pPr>
            <a:r>
              <a:rPr lang="en-US">
                <a:cs typeface="Calibri"/>
                <a:hlinkClick r:id="rId5"/>
              </a:rPr>
              <a:t>https://www.whatismybrowser.com/detect/what-is-my-user-agent</a:t>
            </a:r>
            <a:endParaRPr lang="en-US">
              <a:cs typeface="Calibri"/>
            </a:endParaRPr>
          </a:p>
          <a:p>
            <a:endParaRPr lang="en-US">
              <a:cs typeface="Calibri"/>
            </a:endParaRPr>
          </a:p>
          <a:p>
            <a:r>
              <a:rPr lang="en-US">
                <a:cs typeface="Calibri"/>
              </a:rPr>
              <a:t>Example robots.txt files:</a:t>
            </a:r>
          </a:p>
          <a:p>
            <a:pPr lvl="1"/>
            <a:r>
              <a:rPr lang="en-US" sz="2800">
                <a:cs typeface="Calibri"/>
                <a:hlinkClick r:id="rId6"/>
              </a:rPr>
              <a:t>https://cs.stanford.edu/robots.txt</a:t>
            </a:r>
            <a:endParaRPr lang="en-US" sz="2800">
              <a:cs typeface="Calibri"/>
            </a:endParaRPr>
          </a:p>
          <a:p>
            <a:pPr lvl="1"/>
            <a:r>
              <a:rPr lang="en-US" sz="2800">
                <a:cs typeface="Calibri"/>
                <a:hlinkClick r:id="rId7"/>
              </a:rPr>
              <a:t>https://slashdot.org/robots.txt</a:t>
            </a:r>
          </a:p>
          <a:p>
            <a:pPr lvl="1"/>
            <a:endParaRPr lang="en-US" sz="2800">
              <a:cs typeface="Calibri"/>
            </a:endParaRPr>
          </a:p>
        </p:txBody>
      </p:sp>
    </p:spTree>
    <p:extLst>
      <p:ext uri="{BB962C8B-B14F-4D97-AF65-F5344CB8AC3E}">
        <p14:creationId xmlns:p14="http://schemas.microsoft.com/office/powerpoint/2010/main" val="3133952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33D4-F767-4B73-B52E-BF31A45B8010}"/>
              </a:ext>
            </a:extLst>
          </p:cNvPr>
          <p:cNvSpPr>
            <a:spLocks noGrp="1"/>
          </p:cNvSpPr>
          <p:nvPr>
            <p:ph type="title"/>
          </p:nvPr>
        </p:nvSpPr>
        <p:spPr>
          <a:xfrm>
            <a:off x="838200" y="235729"/>
            <a:ext cx="10515600" cy="1325563"/>
          </a:xfrm>
        </p:spPr>
        <p:txBody>
          <a:bodyPr/>
          <a:lstStyle/>
          <a:p>
            <a:r>
              <a:rPr lang="en-US" i="1">
                <a:highlight>
                  <a:srgbClr val="FFFF00"/>
                </a:highlight>
                <a:cs typeface="Calibri Light"/>
              </a:rPr>
              <a:t>Activity</a:t>
            </a:r>
            <a:r>
              <a:rPr lang="en-US">
                <a:cs typeface="Calibri Light"/>
              </a:rPr>
              <a:t>: discuss ethics of scraping content</a:t>
            </a:r>
            <a:endParaRPr lang="en-US"/>
          </a:p>
        </p:txBody>
      </p:sp>
      <p:sp>
        <p:nvSpPr>
          <p:cNvPr id="3" name="Content Placeholder 2">
            <a:extLst>
              <a:ext uri="{FF2B5EF4-FFF2-40B4-BE49-F238E27FC236}">
                <a16:creationId xmlns:a16="http://schemas.microsoft.com/office/drawing/2014/main" id="{7685196C-5B28-4972-82DB-11EA984DCD2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cs typeface="Calibri"/>
              </a:rPr>
              <a:t>In groups of three, consider your legal risks and m</a:t>
            </a:r>
            <a:r>
              <a:rPr lang="en-US" sz="3000">
                <a:cs typeface="Calibri"/>
              </a:rPr>
              <a:t>oral issues:</a:t>
            </a:r>
            <a:endParaRPr lang="en-US"/>
          </a:p>
          <a:p>
            <a:endParaRPr lang="en-US">
              <a:cs typeface="Calibri"/>
            </a:endParaRPr>
          </a:p>
          <a:p>
            <a:r>
              <a:rPr lang="en-US">
                <a:cs typeface="Calibri"/>
              </a:rPr>
              <a:t>At what scale does scraping become an issue?</a:t>
            </a:r>
          </a:p>
          <a:p>
            <a:pPr marL="0" indent="0">
              <a:buNone/>
            </a:pPr>
            <a:r>
              <a:rPr lang="en-US">
                <a:cs typeface="Calibri"/>
              </a:rPr>
              <a:t>Just a few pages of content versus an entire domain</a:t>
            </a:r>
          </a:p>
          <a:p>
            <a:pPr marL="0" indent="0">
              <a:buNone/>
            </a:pPr>
            <a:endParaRPr lang="en-US">
              <a:cs typeface="Calibri"/>
            </a:endParaRPr>
          </a:p>
          <a:p>
            <a:r>
              <a:rPr lang="en-US">
                <a:cs typeface="Calibri"/>
              </a:rPr>
              <a:t>Does your stance change based on who you are getting content from?</a:t>
            </a:r>
          </a:p>
          <a:p>
            <a:pPr marL="0" indent="0">
              <a:buNone/>
            </a:pPr>
            <a:r>
              <a:rPr lang="en-US">
                <a:cs typeface="Calibri"/>
              </a:rPr>
              <a:t>Small business versus large corporation</a:t>
            </a:r>
          </a:p>
          <a:p>
            <a:endParaRPr lang="en-US">
              <a:cs typeface="Calibri"/>
            </a:endParaRPr>
          </a:p>
          <a:p>
            <a:r>
              <a:rPr lang="en-US">
                <a:cs typeface="Calibri"/>
              </a:rPr>
              <a:t>Does your position change based on the purpose of scraping?</a:t>
            </a:r>
          </a:p>
          <a:p>
            <a:pPr marL="0" indent="0">
              <a:buNone/>
            </a:pPr>
            <a:r>
              <a:rPr lang="en-US">
                <a:cs typeface="Calibri"/>
              </a:rPr>
              <a:t>For research versus for commercial interest</a:t>
            </a:r>
          </a:p>
        </p:txBody>
      </p:sp>
    </p:spTree>
    <p:extLst>
      <p:ext uri="{BB962C8B-B14F-4D97-AF65-F5344CB8AC3E}">
        <p14:creationId xmlns:p14="http://schemas.microsoft.com/office/powerpoint/2010/main" val="88807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33D4-F767-4B73-B52E-BF31A45B8010}"/>
              </a:ext>
            </a:extLst>
          </p:cNvPr>
          <p:cNvSpPr>
            <a:spLocks noGrp="1"/>
          </p:cNvSpPr>
          <p:nvPr>
            <p:ph type="title"/>
          </p:nvPr>
        </p:nvSpPr>
        <p:spPr>
          <a:xfrm>
            <a:off x="838200" y="235729"/>
            <a:ext cx="10515600" cy="1325563"/>
          </a:xfrm>
        </p:spPr>
        <p:txBody>
          <a:bodyPr/>
          <a:lstStyle/>
          <a:p>
            <a:r>
              <a:rPr lang="en-US" i="1">
                <a:highlight>
                  <a:srgbClr val="FFFF00"/>
                </a:highlight>
                <a:cs typeface="Calibri Light"/>
              </a:rPr>
              <a:t>Activity</a:t>
            </a:r>
            <a:r>
              <a:rPr lang="en-US">
                <a:cs typeface="Calibri Light"/>
              </a:rPr>
              <a:t>: Gather - ethics of scraping content</a:t>
            </a:r>
            <a:endParaRPr lang="en-US"/>
          </a:p>
        </p:txBody>
      </p:sp>
      <p:sp>
        <p:nvSpPr>
          <p:cNvPr id="3" name="Content Placeholder 2">
            <a:extLst>
              <a:ext uri="{FF2B5EF4-FFF2-40B4-BE49-F238E27FC236}">
                <a16:creationId xmlns:a16="http://schemas.microsoft.com/office/drawing/2014/main" id="{7685196C-5B28-4972-82DB-11EA984DCD2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cs typeface="Calibri"/>
              </a:rPr>
              <a:t>On the whiteboard, gather comments on</a:t>
            </a:r>
            <a:endParaRPr lang="en-US"/>
          </a:p>
          <a:p>
            <a:endParaRPr lang="en-US">
              <a:cs typeface="Calibri"/>
            </a:endParaRPr>
          </a:p>
          <a:p>
            <a:r>
              <a:rPr lang="en-US">
                <a:cs typeface="Calibri"/>
              </a:rPr>
              <a:t>At what scale does scraping become an issue?</a:t>
            </a:r>
          </a:p>
          <a:p>
            <a:pPr marL="0" indent="0">
              <a:buNone/>
            </a:pPr>
            <a:r>
              <a:rPr lang="en-US">
                <a:cs typeface="Calibri"/>
              </a:rPr>
              <a:t>Just a few pages of content versus an entire domain</a:t>
            </a:r>
          </a:p>
          <a:p>
            <a:pPr marL="0" indent="0">
              <a:buNone/>
            </a:pPr>
            <a:endParaRPr lang="en-US">
              <a:cs typeface="Calibri"/>
            </a:endParaRPr>
          </a:p>
          <a:p>
            <a:r>
              <a:rPr lang="en-US">
                <a:cs typeface="Calibri"/>
              </a:rPr>
              <a:t>Does your stance change based on who you are getting content from?</a:t>
            </a:r>
          </a:p>
          <a:p>
            <a:pPr marL="0" indent="0">
              <a:buNone/>
            </a:pPr>
            <a:r>
              <a:rPr lang="en-US">
                <a:cs typeface="Calibri"/>
              </a:rPr>
              <a:t>Small business versus large corporation</a:t>
            </a:r>
          </a:p>
          <a:p>
            <a:endParaRPr lang="en-US">
              <a:cs typeface="Calibri"/>
            </a:endParaRPr>
          </a:p>
          <a:p>
            <a:r>
              <a:rPr lang="en-US">
                <a:cs typeface="Calibri"/>
              </a:rPr>
              <a:t>Does your position change based on the purpose of scraping?</a:t>
            </a:r>
          </a:p>
          <a:p>
            <a:pPr marL="0" indent="0">
              <a:buNone/>
            </a:pPr>
            <a:r>
              <a:rPr lang="en-US">
                <a:cs typeface="Calibri"/>
              </a:rPr>
              <a:t>For research versus for commercial interest</a:t>
            </a:r>
          </a:p>
        </p:txBody>
      </p:sp>
    </p:spTree>
    <p:extLst>
      <p:ext uri="{BB962C8B-B14F-4D97-AF65-F5344CB8AC3E}">
        <p14:creationId xmlns:p14="http://schemas.microsoft.com/office/powerpoint/2010/main" val="1698596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6C26-8845-4BED-BDAD-585817618C45}"/>
              </a:ext>
            </a:extLst>
          </p:cNvPr>
          <p:cNvSpPr>
            <a:spLocks noGrp="1"/>
          </p:cNvSpPr>
          <p:nvPr>
            <p:ph type="title"/>
          </p:nvPr>
        </p:nvSpPr>
        <p:spPr/>
        <p:txBody>
          <a:bodyPr/>
          <a:lstStyle/>
          <a:p>
            <a:r>
              <a:rPr lang="en-US" i="1">
                <a:cs typeface="Calibri Light"/>
              </a:rPr>
              <a:t>Example of</a:t>
            </a:r>
            <a:r>
              <a:rPr lang="en-US" dirty="0">
                <a:cs typeface="Calibri Light"/>
              </a:rPr>
              <a:t> Data Scraping</a:t>
            </a:r>
            <a:endParaRPr lang="en-US" dirty="0"/>
          </a:p>
        </p:txBody>
      </p:sp>
      <p:sp>
        <p:nvSpPr>
          <p:cNvPr id="3" name="Content Placeholder 2">
            <a:extLst>
              <a:ext uri="{FF2B5EF4-FFF2-40B4-BE49-F238E27FC236}">
                <a16:creationId xmlns:a16="http://schemas.microsoft.com/office/drawing/2014/main" id="{51933864-C862-41F9-97C5-190239CA2AD8}"/>
              </a:ext>
            </a:extLst>
          </p:cNvPr>
          <p:cNvSpPr>
            <a:spLocks noGrp="1"/>
          </p:cNvSpPr>
          <p:nvPr>
            <p:ph idx="1"/>
          </p:nvPr>
        </p:nvSpPr>
        <p:spPr>
          <a:xfrm>
            <a:off x="838200" y="3191474"/>
            <a:ext cx="10515600" cy="3388055"/>
          </a:xfrm>
        </p:spPr>
        <p:txBody>
          <a:bodyPr vert="horz" lIns="91440" tIns="45720" rIns="91440" bIns="45720" rtlCol="0" anchor="t">
            <a:normAutofit/>
          </a:bodyPr>
          <a:lstStyle/>
          <a:p>
            <a:r>
              <a:rPr lang="en-US" dirty="0">
                <a:cs typeface="Calibri"/>
              </a:rPr>
              <a:t>In 2016, "a group of Danish researchers </a:t>
            </a:r>
            <a:r>
              <a:rPr lang="en-US" dirty="0">
                <a:cs typeface="Calibri"/>
                <a:hlinkClick r:id="rId2"/>
              </a:rPr>
              <a:t>publicly released</a:t>
            </a:r>
            <a:r>
              <a:rPr lang="en-US" dirty="0">
                <a:cs typeface="Calibri"/>
              </a:rPr>
              <a:t> a dataset of nearly 70,000 users of the online dating site </a:t>
            </a:r>
            <a:r>
              <a:rPr lang="en-US" dirty="0" err="1">
                <a:cs typeface="Calibri"/>
              </a:rPr>
              <a:t>OkCupid</a:t>
            </a:r>
            <a:r>
              <a:rPr lang="en-US" dirty="0">
                <a:cs typeface="Calibri"/>
              </a:rPr>
              <a:t>, including usernames, age, gender, location, what kind of relationship (or sex) they’re interested in, personality traits, and answers to thousands of profiling questions used by the site."</a:t>
            </a:r>
          </a:p>
          <a:p>
            <a:endParaRPr lang="en-US" sz="2400" dirty="0">
              <a:cs typeface="Calibri"/>
            </a:endParaRPr>
          </a:p>
          <a:p>
            <a:r>
              <a:rPr lang="en-US" sz="2400" dirty="0">
                <a:cs typeface="Calibri"/>
              </a:rPr>
              <a:t>https://www.wired.com/2016/05/okcupid-study-reveals-perils-big-data-science/</a:t>
            </a:r>
            <a:endParaRPr lang="en-US"/>
          </a:p>
        </p:txBody>
      </p:sp>
      <p:pic>
        <p:nvPicPr>
          <p:cNvPr id="4" name="Picture 4" descr="okcupid logo">
            <a:extLst>
              <a:ext uri="{FF2B5EF4-FFF2-40B4-BE49-F238E27FC236}">
                <a16:creationId xmlns:a16="http://schemas.microsoft.com/office/drawing/2014/main" id="{6C6223E8-EA41-4BA1-9949-63C390220160}"/>
              </a:ext>
            </a:extLst>
          </p:cNvPr>
          <p:cNvPicPr>
            <a:picLocks noChangeAspect="1"/>
          </p:cNvPicPr>
          <p:nvPr/>
        </p:nvPicPr>
        <p:blipFill>
          <a:blip r:embed="rId3"/>
          <a:stretch>
            <a:fillRect/>
          </a:stretch>
        </p:blipFill>
        <p:spPr>
          <a:xfrm>
            <a:off x="8203721" y="1438"/>
            <a:ext cx="2743200" cy="2743200"/>
          </a:xfrm>
          <a:prstGeom prst="rect">
            <a:avLst/>
          </a:prstGeom>
        </p:spPr>
      </p:pic>
    </p:spTree>
    <p:extLst>
      <p:ext uri="{BB962C8B-B14F-4D97-AF65-F5344CB8AC3E}">
        <p14:creationId xmlns:p14="http://schemas.microsoft.com/office/powerpoint/2010/main" val="241891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092C-A575-4BF3-8FE0-239B9C251AA9}"/>
              </a:ext>
            </a:extLst>
          </p:cNvPr>
          <p:cNvSpPr>
            <a:spLocks noGrp="1"/>
          </p:cNvSpPr>
          <p:nvPr>
            <p:ph type="title"/>
          </p:nvPr>
        </p:nvSpPr>
        <p:spPr/>
        <p:txBody>
          <a:bodyPr/>
          <a:lstStyle/>
          <a:p>
            <a:r>
              <a:rPr lang="en-US">
                <a:cs typeface="Calibri Light"/>
              </a:rPr>
              <a:t>How do I find relevant analysis capabilities</a:t>
            </a:r>
            <a:br>
              <a:rPr lang="en-US" dirty="0">
                <a:cs typeface="Calibri Light"/>
              </a:rPr>
            </a:br>
            <a:r>
              <a:rPr lang="en-US">
                <a:cs typeface="Calibri Light"/>
              </a:rPr>
              <a:t>in Jupyter notebooks?</a:t>
            </a:r>
            <a:endParaRPr lang="en-US"/>
          </a:p>
        </p:txBody>
      </p:sp>
      <p:sp>
        <p:nvSpPr>
          <p:cNvPr id="3" name="Content Placeholder 2">
            <a:extLst>
              <a:ext uri="{FF2B5EF4-FFF2-40B4-BE49-F238E27FC236}">
                <a16:creationId xmlns:a16="http://schemas.microsoft.com/office/drawing/2014/main" id="{705574A3-FCCA-44F5-94BB-0F61F9E02CAC}"/>
              </a:ext>
            </a:extLst>
          </p:cNvPr>
          <p:cNvSpPr>
            <a:spLocks noGrp="1"/>
          </p:cNvSpPr>
          <p:nvPr>
            <p:ph idx="1"/>
          </p:nvPr>
        </p:nvSpPr>
        <p:spPr>
          <a:xfrm>
            <a:off x="838200" y="1988019"/>
            <a:ext cx="10515600" cy="4526222"/>
          </a:xfrm>
        </p:spPr>
        <p:txBody>
          <a:bodyPr vert="horz" lIns="91440" tIns="45720" rIns="91440" bIns="45720" rtlCol="0" anchor="t">
            <a:normAutofit lnSpcReduction="10000"/>
          </a:bodyPr>
          <a:lstStyle/>
          <a:p>
            <a:pPr marL="514350" indent="-514350">
              <a:buAutoNum type="arabicPeriod"/>
            </a:pPr>
            <a:r>
              <a:rPr lang="en-US" dirty="0">
                <a:cs typeface="Calibri"/>
              </a:rPr>
              <a:t>Has anyone else ever encountered this task?</a:t>
            </a:r>
          </a:p>
          <a:p>
            <a:pPr marL="514350" indent="-514350">
              <a:buAutoNum type="arabicPeriod"/>
            </a:pPr>
            <a:r>
              <a:rPr lang="en-US" dirty="0">
                <a:cs typeface="Calibri"/>
              </a:rPr>
              <a:t>Google search for desired capability</a:t>
            </a:r>
          </a:p>
          <a:p>
            <a:endParaRPr lang="en-US" dirty="0">
              <a:cs typeface="Calibri"/>
            </a:endParaRPr>
          </a:p>
          <a:p>
            <a:r>
              <a:rPr lang="en-US" dirty="0">
                <a:cs typeface="Calibri"/>
              </a:rPr>
              <a:t>Review notebooks from this class (posted to </a:t>
            </a:r>
            <a:r>
              <a:rPr lang="en-US" dirty="0" err="1">
                <a:cs typeface="Calibri"/>
              </a:rPr>
              <a:t>BlackBoard</a:t>
            </a:r>
            <a:r>
              <a:rPr lang="en-US" dirty="0">
                <a:cs typeface="Calibri"/>
              </a:rPr>
              <a:t>)</a:t>
            </a:r>
            <a:endParaRPr lang="en-US" dirty="0"/>
          </a:p>
          <a:p>
            <a:r>
              <a:rPr lang="en-US" dirty="0">
                <a:cs typeface="Calibri"/>
                <a:hlinkClick r:id="rId3"/>
              </a:rPr>
              <a:t>Python Standard Library</a:t>
            </a:r>
            <a:endParaRPr lang="en-US" dirty="0">
              <a:cs typeface="Calibri"/>
            </a:endParaRPr>
          </a:p>
          <a:p>
            <a:r>
              <a:rPr lang="en-US" dirty="0">
                <a:cs typeface="Calibri"/>
              </a:rPr>
              <a:t>https://docs.python.org/3/py-modindex.html</a:t>
            </a:r>
          </a:p>
          <a:p>
            <a:r>
              <a:rPr lang="en-US" dirty="0">
                <a:cs typeface="Calibri"/>
              </a:rPr>
              <a:t>https://wiki.python.org/moin/UsefulModules</a:t>
            </a:r>
            <a:endParaRPr lang="en-US" dirty="0"/>
          </a:p>
          <a:p>
            <a:r>
              <a:rPr lang="en-US" dirty="0">
                <a:cs typeface="Calibri"/>
                <a:hlinkClick r:id="rId4"/>
              </a:rPr>
              <a:t>Python 3 Module of the Week</a:t>
            </a:r>
            <a:endParaRPr lang="en-US" dirty="0">
              <a:cs typeface="Calibri"/>
            </a:endParaRPr>
          </a:p>
          <a:p>
            <a:r>
              <a:rPr lang="en-US" dirty="0">
                <a:cs typeface="Calibri"/>
              </a:rPr>
              <a:t>https://pypi.org/</a:t>
            </a:r>
          </a:p>
        </p:txBody>
      </p:sp>
    </p:spTree>
    <p:extLst>
      <p:ext uri="{BB962C8B-B14F-4D97-AF65-F5344CB8AC3E}">
        <p14:creationId xmlns:p14="http://schemas.microsoft.com/office/powerpoint/2010/main" val="3378888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D2B6-DCFE-4E48-82CF-AC2294EA1224}"/>
              </a:ext>
            </a:extLst>
          </p:cNvPr>
          <p:cNvSpPr>
            <a:spLocks noGrp="1"/>
          </p:cNvSpPr>
          <p:nvPr>
            <p:ph type="title"/>
          </p:nvPr>
        </p:nvSpPr>
        <p:spPr/>
        <p:txBody>
          <a:bodyPr/>
          <a:lstStyle/>
          <a:p>
            <a:r>
              <a:rPr lang="en-US" i="1" dirty="0">
                <a:cs typeface="Calibri Light"/>
              </a:rPr>
              <a:t>Tools for getting content</a:t>
            </a:r>
            <a:r>
              <a:rPr lang="en-US" dirty="0">
                <a:cs typeface="Calibri Light"/>
              </a:rPr>
              <a:t>: </a:t>
            </a:r>
            <a:r>
              <a:rPr lang="en-US" dirty="0">
                <a:cs typeface="Calibri Light"/>
                <a:hlinkClick r:id="rId3"/>
              </a:rPr>
              <a:t>wget</a:t>
            </a:r>
            <a:r>
              <a:rPr lang="en-US" dirty="0">
                <a:cs typeface="Calibri Light"/>
              </a:rPr>
              <a:t>    </a:t>
            </a:r>
            <a:r>
              <a:rPr lang="en-US" sz="2000" dirty="0">
                <a:cs typeface="Calibri Light"/>
              </a:rPr>
              <a:t>(22 years old!)</a:t>
            </a:r>
          </a:p>
        </p:txBody>
      </p:sp>
      <p:sp>
        <p:nvSpPr>
          <p:cNvPr id="3" name="Content Placeholder 2">
            <a:extLst>
              <a:ext uri="{FF2B5EF4-FFF2-40B4-BE49-F238E27FC236}">
                <a16:creationId xmlns:a16="http://schemas.microsoft.com/office/drawing/2014/main" id="{EFB14004-D168-48D6-811E-C2FB7A4EEDC6}"/>
              </a:ext>
            </a:extLst>
          </p:cNvPr>
          <p:cNvSpPr>
            <a:spLocks noGrp="1"/>
          </p:cNvSpPr>
          <p:nvPr>
            <p:ph idx="1"/>
          </p:nvPr>
        </p:nvSpPr>
        <p:spPr>
          <a:xfrm>
            <a:off x="838200" y="1825625"/>
            <a:ext cx="10515600" cy="5027073"/>
          </a:xfrm>
        </p:spPr>
        <p:txBody>
          <a:bodyPr vert="horz" lIns="91440" tIns="45720" rIns="91440" bIns="45720" rtlCol="0" anchor="t">
            <a:noAutofit/>
          </a:bodyPr>
          <a:lstStyle/>
          <a:p>
            <a:r>
              <a:rPr lang="en-US" sz="2100">
                <a:cs typeface="Calibri"/>
              </a:rPr>
              <a:t>Normally a command in </a:t>
            </a:r>
            <a:r>
              <a:rPr lang="en-US" sz="2100" err="1">
                <a:cs typeface="Calibri"/>
              </a:rPr>
              <a:t>linux</a:t>
            </a:r>
            <a:endParaRPr lang="en-US" sz="2100">
              <a:cs typeface="Calibri"/>
            </a:endParaRPr>
          </a:p>
          <a:p>
            <a:r>
              <a:rPr lang="en-US" sz="2100">
                <a:cs typeface="Calibri"/>
              </a:rPr>
              <a:t>supports HTTP, HTTPS and FTP</a:t>
            </a:r>
          </a:p>
          <a:p>
            <a:r>
              <a:rPr lang="en-US" sz="2100">
                <a:cs typeface="Calibri"/>
              </a:rPr>
              <a:t>able to recover from a prematurely broken transfer</a:t>
            </a:r>
          </a:p>
          <a:p>
            <a:endParaRPr lang="en-US" sz="2100">
              <a:cs typeface="Calibri"/>
            </a:endParaRPr>
          </a:p>
          <a:p>
            <a:pPr marL="0" indent="0">
              <a:buNone/>
            </a:pPr>
            <a:r>
              <a:rPr lang="en-US" sz="2100">
                <a:cs typeface="Calibri"/>
              </a:rPr>
              <a:t>Examples:</a:t>
            </a:r>
          </a:p>
          <a:p>
            <a:pPr marL="0" indent="0">
              <a:buNone/>
            </a:pPr>
            <a:r>
              <a:rPr lang="en-US" sz="2100" err="1">
                <a:latin typeface="Courier New"/>
                <a:cs typeface="Courier New"/>
              </a:rPr>
              <a:t>wget</a:t>
            </a:r>
            <a:r>
              <a:rPr lang="en-US" sz="2100">
                <a:latin typeface="Courier New"/>
                <a:cs typeface="Courier New"/>
              </a:rPr>
              <a:t> www.fogcam.org</a:t>
            </a:r>
          </a:p>
          <a:p>
            <a:pPr>
              <a:buNone/>
            </a:pPr>
            <a:r>
              <a:rPr lang="en-US" sz="2100" err="1">
                <a:latin typeface="Courier New"/>
                <a:cs typeface="Courier New"/>
              </a:rPr>
              <a:t>wget</a:t>
            </a:r>
            <a:r>
              <a:rPr lang="en-US" sz="2100">
                <a:latin typeface="Courier New"/>
                <a:cs typeface="Courier New"/>
              </a:rPr>
              <a:t> -m –-limit-rate=200k </a:t>
            </a:r>
            <a:r>
              <a:rPr lang="en-US" sz="2100">
                <a:latin typeface="Courier New"/>
                <a:cs typeface="Courier New"/>
                <a:hlinkClick r:id="rId4"/>
              </a:rPr>
              <a:t>http://mysite.com</a:t>
            </a:r>
            <a:endParaRPr lang="en-US" sz="2100">
              <a:latin typeface="Courier New"/>
              <a:cs typeface="Courier New"/>
            </a:endParaRPr>
          </a:p>
          <a:p>
            <a:pPr>
              <a:buNone/>
            </a:pPr>
            <a:r>
              <a:rPr lang="en-US" sz="2100">
                <a:latin typeface="Calibri"/>
                <a:cs typeface="Calibri"/>
              </a:rPr>
              <a:t>-m=mirror; rate limit to 200 kB/sec</a:t>
            </a:r>
          </a:p>
          <a:p>
            <a:endParaRPr lang="en-US" sz="2100">
              <a:cs typeface="Calibri"/>
            </a:endParaRPr>
          </a:p>
          <a:p>
            <a:r>
              <a:rPr lang="en-US" sz="2100">
                <a:cs typeface="Calibri"/>
              </a:rPr>
              <a:t>Can follow links in content</a:t>
            </a:r>
          </a:p>
          <a:p>
            <a:r>
              <a:rPr lang="en-US" sz="2100">
                <a:cs typeface="Calibri"/>
              </a:rPr>
              <a:t>Also available in Python - https://pypi.org/project/wget/</a:t>
            </a:r>
            <a:endParaRPr lang="en-US"/>
          </a:p>
          <a:p>
            <a:endParaRPr lang="en-US" sz="2100">
              <a:cs typeface="Calibri"/>
            </a:endParaRPr>
          </a:p>
          <a:p>
            <a:endParaRPr lang="en-US" sz="2100">
              <a:cs typeface="Calibri"/>
            </a:endParaRPr>
          </a:p>
        </p:txBody>
      </p:sp>
    </p:spTree>
    <p:extLst>
      <p:ext uri="{BB962C8B-B14F-4D97-AF65-F5344CB8AC3E}">
        <p14:creationId xmlns:p14="http://schemas.microsoft.com/office/powerpoint/2010/main" val="2721209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2100E2-7476-419F-BD8A-568D683564D7}"/>
              </a:ext>
            </a:extLst>
          </p:cNvPr>
          <p:cNvSpPr txBox="1">
            <a:spLocks/>
          </p:cNvSpPr>
          <p:nvPr/>
        </p:nvSpPr>
        <p:spPr>
          <a:xfrm>
            <a:off x="846826" y="3449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cs typeface="Calibri Light"/>
            </a:endParaRPr>
          </a:p>
          <a:p>
            <a:r>
              <a:rPr lang="en-US">
                <a:cs typeface="Calibri Light"/>
                <a:hlinkClick r:id="rId3"/>
              </a:rPr>
              <a:t>curl</a:t>
            </a:r>
          </a:p>
        </p:txBody>
      </p:sp>
      <p:sp>
        <p:nvSpPr>
          <p:cNvPr id="13" name="Content Placeholder 12">
            <a:extLst>
              <a:ext uri="{FF2B5EF4-FFF2-40B4-BE49-F238E27FC236}">
                <a16:creationId xmlns:a16="http://schemas.microsoft.com/office/drawing/2014/main" id="{F398DE4C-E509-4F26-A6CC-822867B09F85}"/>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Normally a command in </a:t>
            </a:r>
            <a:r>
              <a:rPr lang="en-US" err="1">
                <a:cs typeface="Calibri"/>
              </a:rPr>
              <a:t>linux</a:t>
            </a:r>
            <a:endParaRPr lang="en-US">
              <a:cs typeface="Calibri"/>
            </a:endParaRPr>
          </a:p>
          <a:p>
            <a:r>
              <a:rPr lang="en-US">
                <a:cs typeface="Calibri"/>
              </a:rPr>
              <a:t>Supports FTP, FTPS, Gopher, HTTP, HTTPS, SCP, SFTP, TFTP, TELNET, DICT, LDAP, LDAPS, FILE, POP3, IMAP, SMB/CIFS, SMTP, RTMP and RTSP</a:t>
            </a:r>
          </a:p>
          <a:p>
            <a:endParaRPr lang="en-US">
              <a:cs typeface="Calibri"/>
            </a:endParaRPr>
          </a:p>
          <a:p>
            <a:pPr marL="0" indent="0">
              <a:buNone/>
            </a:pPr>
            <a:r>
              <a:rPr lang="en-US">
                <a:cs typeface="Calibri"/>
              </a:rPr>
              <a:t>Example: </a:t>
            </a:r>
          </a:p>
          <a:p>
            <a:pPr marL="0" indent="0">
              <a:buNone/>
            </a:pPr>
            <a:r>
              <a:rPr lang="en-US">
                <a:latin typeface="Courier New"/>
                <a:cs typeface="Courier New"/>
              </a:rPr>
              <a:t>curl www.fogcam.org</a:t>
            </a:r>
          </a:p>
          <a:p>
            <a:endParaRPr lang="en-US">
              <a:latin typeface="Calibri" panose="020F0502020204030204"/>
              <a:cs typeface="Calibri"/>
            </a:endParaRPr>
          </a:p>
          <a:p>
            <a:r>
              <a:rPr lang="en-US">
                <a:cs typeface="Calibri"/>
              </a:rPr>
              <a:t>Also available in Python as "import </a:t>
            </a:r>
            <a:r>
              <a:rPr lang="en-US" err="1">
                <a:cs typeface="Calibri"/>
              </a:rPr>
              <a:t>pycurl</a:t>
            </a:r>
            <a:r>
              <a:rPr lang="en-US">
                <a:cs typeface="Calibri"/>
              </a:rPr>
              <a:t>"</a:t>
            </a:r>
          </a:p>
          <a:p>
            <a:r>
              <a:rPr lang="en-US" dirty="0">
                <a:cs typeface="Calibri"/>
                <a:hlinkClick r:id="rId4"/>
              </a:rPr>
              <a:t>https://curl.trillworks.com/</a:t>
            </a:r>
            <a:endParaRPr lang="en-US" dirty="0">
              <a:cs typeface="Calibri"/>
            </a:endParaRPr>
          </a:p>
          <a:p>
            <a:r>
              <a:rPr lang="en-US" dirty="0">
                <a:cs typeface="Calibri"/>
                <a:hlinkClick r:id="rId5"/>
              </a:rPr>
              <a:t>http://pycurl.io/docs/latest/index.html</a:t>
            </a:r>
            <a:endParaRPr lang="en-US" dirty="0">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508788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4418-79E1-4EEC-8126-9ADE2D57CF88}"/>
              </a:ext>
            </a:extLst>
          </p:cNvPr>
          <p:cNvSpPr>
            <a:spLocks noGrp="1"/>
          </p:cNvSpPr>
          <p:nvPr>
            <p:ph type="title"/>
          </p:nvPr>
        </p:nvSpPr>
        <p:spPr/>
        <p:txBody>
          <a:bodyPr/>
          <a:lstStyle/>
          <a:p>
            <a:r>
              <a:rPr lang="en-US">
                <a:cs typeface="Calibri Light"/>
              </a:rPr>
              <a:t>Python: </a:t>
            </a:r>
            <a:r>
              <a:rPr lang="en-US">
                <a:cs typeface="Calibri Light"/>
                <a:hlinkClick r:id="rId2"/>
              </a:rPr>
              <a:t>Requests</a:t>
            </a:r>
            <a:endParaRPr lang="en-US">
              <a:hlinkClick r:id="rId2"/>
            </a:endParaRPr>
          </a:p>
        </p:txBody>
      </p:sp>
      <p:sp>
        <p:nvSpPr>
          <p:cNvPr id="3" name="Content Placeholder 2">
            <a:extLst>
              <a:ext uri="{FF2B5EF4-FFF2-40B4-BE49-F238E27FC236}">
                <a16:creationId xmlns:a16="http://schemas.microsoft.com/office/drawing/2014/main" id="{61A9DA0C-F39F-4C94-AAF5-9599A4CE9FD0}"/>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Send HTTP using Python, get webpage back</a:t>
            </a:r>
          </a:p>
          <a:p>
            <a:endParaRPr lang="en-US">
              <a:cs typeface="Calibri"/>
            </a:endParaRPr>
          </a:p>
          <a:p>
            <a:pPr>
              <a:buNone/>
            </a:pPr>
            <a:r>
              <a:rPr lang="en-US" sz="2400">
                <a:cs typeface="Calibri"/>
              </a:rPr>
              <a:t>getting_data/get_1_requests.ipynb</a:t>
            </a:r>
            <a:endParaRPr lang="en-US" sz="2400"/>
          </a:p>
          <a:p>
            <a:endParaRPr lang="en-US">
              <a:cs typeface="Calibri"/>
            </a:endParaRPr>
          </a:p>
        </p:txBody>
      </p:sp>
    </p:spTree>
    <p:extLst>
      <p:ext uri="{BB962C8B-B14F-4D97-AF65-F5344CB8AC3E}">
        <p14:creationId xmlns:p14="http://schemas.microsoft.com/office/powerpoint/2010/main" val="3527319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EFC6-017A-4357-8BAD-47AE47CFA15D}"/>
              </a:ext>
            </a:extLst>
          </p:cNvPr>
          <p:cNvSpPr>
            <a:spLocks noGrp="1"/>
          </p:cNvSpPr>
          <p:nvPr>
            <p:ph type="title"/>
          </p:nvPr>
        </p:nvSpPr>
        <p:spPr/>
        <p:txBody>
          <a:bodyPr/>
          <a:lstStyle/>
          <a:p>
            <a:r>
              <a:rPr lang="en-US">
                <a:cs typeface="Calibri Light"/>
              </a:rPr>
              <a:t>Python: </a:t>
            </a:r>
            <a:r>
              <a:rPr lang="en-US">
                <a:cs typeface="Calibri Light"/>
                <a:hlinkClick r:id="rId2"/>
              </a:rPr>
              <a:t>Scrapy</a:t>
            </a:r>
            <a:endParaRPr lang="en-US">
              <a:hlinkClick r:id="rId2"/>
            </a:endParaRPr>
          </a:p>
        </p:txBody>
      </p:sp>
      <p:sp>
        <p:nvSpPr>
          <p:cNvPr id="3" name="Content Placeholder 2">
            <a:extLst>
              <a:ext uri="{FF2B5EF4-FFF2-40B4-BE49-F238E27FC236}">
                <a16:creationId xmlns:a16="http://schemas.microsoft.com/office/drawing/2014/main" id="{C094766F-9426-48FF-A55F-DA03BFD46894}"/>
              </a:ext>
            </a:extLst>
          </p:cNvPr>
          <p:cNvSpPr>
            <a:spLocks noGrp="1"/>
          </p:cNvSpPr>
          <p:nvPr>
            <p:ph idx="1"/>
          </p:nvPr>
        </p:nvSpPr>
        <p:spPr/>
        <p:txBody>
          <a:bodyPr vert="horz" lIns="91440" tIns="45720" rIns="91440" bIns="45720" rtlCol="0" anchor="t">
            <a:normAutofit/>
          </a:bodyPr>
          <a:lstStyle/>
          <a:p>
            <a:r>
              <a:rPr lang="en-US">
                <a:cs typeface="Calibri"/>
              </a:rPr>
              <a:t>Framework for creating a </a:t>
            </a:r>
            <a:r>
              <a:rPr lang="en-US">
                <a:cs typeface="Calibri"/>
                <a:hlinkClick r:id="rId3"/>
              </a:rPr>
              <a:t>web crawler</a:t>
            </a:r>
            <a:endParaRPr lang="en-US">
              <a:cs typeface="Calibri"/>
            </a:endParaRPr>
          </a:p>
          <a:p>
            <a:r>
              <a:rPr lang="en-US">
                <a:cs typeface="Calibri"/>
              </a:rPr>
              <a:t>https://doc.scrapy.org/en/latest/intro/tutorial.html</a:t>
            </a:r>
          </a:p>
          <a:p>
            <a:endParaRPr lang="en-US">
              <a:latin typeface="Calibri"/>
              <a:cs typeface="Calibri"/>
            </a:endParaRPr>
          </a:p>
          <a:p>
            <a:pPr>
              <a:buNone/>
            </a:pPr>
            <a:r>
              <a:rPr lang="en-US" err="1">
                <a:latin typeface="Courier New"/>
                <a:cs typeface="Courier New"/>
              </a:rPr>
              <a:t>conda</a:t>
            </a:r>
            <a:r>
              <a:rPr lang="en-US">
                <a:latin typeface="Courier New"/>
                <a:cs typeface="Courier New"/>
              </a:rPr>
              <a:t> install -c </a:t>
            </a:r>
            <a:r>
              <a:rPr lang="en-US" err="1">
                <a:latin typeface="Courier New"/>
                <a:cs typeface="Courier New"/>
              </a:rPr>
              <a:t>conda</a:t>
            </a:r>
            <a:r>
              <a:rPr lang="en-US">
                <a:latin typeface="Courier New"/>
                <a:cs typeface="Courier New"/>
              </a:rPr>
              <a:t>-forge </a:t>
            </a:r>
            <a:r>
              <a:rPr lang="en-US" err="1">
                <a:latin typeface="Courier New"/>
                <a:cs typeface="Courier New"/>
              </a:rPr>
              <a:t>scrapy</a:t>
            </a:r>
            <a:endParaRPr lang="en-US">
              <a:latin typeface="Courier New"/>
              <a:cs typeface="Courier New"/>
            </a:endParaRPr>
          </a:p>
          <a:p>
            <a:pPr>
              <a:buNone/>
            </a:pPr>
            <a:endParaRPr lang="en-US">
              <a:latin typeface="Courier New"/>
              <a:cs typeface="Courier New"/>
            </a:endParaRPr>
          </a:p>
          <a:p>
            <a:r>
              <a:rPr lang="en-US">
                <a:latin typeface="Calibri"/>
                <a:cs typeface="Calibri"/>
              </a:rPr>
              <a:t>A site intended for exploration: http://toscrape.com/</a:t>
            </a:r>
          </a:p>
          <a:p>
            <a:pPr lvl="1"/>
            <a:r>
              <a:rPr lang="en-US" sz="2800">
                <a:latin typeface="Calibri"/>
                <a:cs typeface="Calibri"/>
                <a:hlinkClick r:id="rId4"/>
              </a:rPr>
              <a:t>http://quotes.toscrape.com/</a:t>
            </a:r>
            <a:endParaRPr lang="en-US" sz="2800">
              <a:latin typeface="Calibri"/>
              <a:cs typeface="Calibri"/>
            </a:endParaRPr>
          </a:p>
          <a:p>
            <a:pPr lvl="1"/>
            <a:r>
              <a:rPr lang="en-US" sz="2800">
                <a:latin typeface="Calibri"/>
                <a:cs typeface="Calibri"/>
                <a:hlinkClick r:id="rId5"/>
              </a:rPr>
              <a:t>http://books.toscrape.com/</a:t>
            </a:r>
            <a:endParaRPr lang="en-US" sz="2800">
              <a:latin typeface="Calibri"/>
              <a:cs typeface="Calibri"/>
            </a:endParaRPr>
          </a:p>
          <a:p>
            <a:pPr lvl="1"/>
            <a:endParaRPr lang="en-US" sz="2800">
              <a:latin typeface="Calibri"/>
              <a:cs typeface="Calibri"/>
            </a:endParaRPr>
          </a:p>
          <a:p>
            <a:pPr>
              <a:buNone/>
            </a:pPr>
            <a:endParaRPr lang="en-US">
              <a:latin typeface="Calibri"/>
              <a:cs typeface="Calibri"/>
            </a:endParaRPr>
          </a:p>
        </p:txBody>
      </p:sp>
    </p:spTree>
    <p:extLst>
      <p:ext uri="{BB962C8B-B14F-4D97-AF65-F5344CB8AC3E}">
        <p14:creationId xmlns:p14="http://schemas.microsoft.com/office/powerpoint/2010/main" val="4050412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6F64-3FD0-4241-AAC8-9AF248672A1F}"/>
              </a:ext>
            </a:extLst>
          </p:cNvPr>
          <p:cNvSpPr>
            <a:spLocks noGrp="1"/>
          </p:cNvSpPr>
          <p:nvPr>
            <p:ph type="title"/>
          </p:nvPr>
        </p:nvSpPr>
        <p:spPr/>
        <p:txBody>
          <a:bodyPr/>
          <a:lstStyle/>
          <a:p>
            <a:r>
              <a:rPr lang="en-US">
                <a:cs typeface="Calibri Light"/>
              </a:rPr>
              <a:t>Having data for a browser is insufficient</a:t>
            </a:r>
            <a:endParaRPr lang="en-US"/>
          </a:p>
        </p:txBody>
      </p:sp>
      <p:sp>
        <p:nvSpPr>
          <p:cNvPr id="3" name="Content Placeholder 2">
            <a:extLst>
              <a:ext uri="{FF2B5EF4-FFF2-40B4-BE49-F238E27FC236}">
                <a16:creationId xmlns:a16="http://schemas.microsoft.com/office/drawing/2014/main" id="{9F21CEBF-47C3-41C2-BF2F-D8337ACEA17D}"/>
              </a:ext>
            </a:extLst>
          </p:cNvPr>
          <p:cNvSpPr>
            <a:spLocks noGrp="1"/>
          </p:cNvSpPr>
          <p:nvPr>
            <p:ph idx="1"/>
          </p:nvPr>
        </p:nvSpPr>
        <p:spPr/>
        <p:txBody>
          <a:bodyPr vert="horz" lIns="91440" tIns="45720" rIns="91440" bIns="45720" rtlCol="0" anchor="t">
            <a:normAutofit/>
          </a:bodyPr>
          <a:lstStyle/>
          <a:p>
            <a:r>
              <a:rPr lang="en-US">
                <a:cs typeface="Calibri"/>
              </a:rPr>
              <a:t>Scraping tools get data from the Internet</a:t>
            </a:r>
          </a:p>
          <a:p>
            <a:r>
              <a:rPr lang="en-US">
                <a:cs typeface="Calibri"/>
              </a:rPr>
              <a:t>Data for web browsers is not suitable for analysis</a:t>
            </a:r>
          </a:p>
          <a:p>
            <a:endParaRPr lang="en-US">
              <a:cs typeface="Calibri"/>
            </a:endParaRPr>
          </a:p>
          <a:p>
            <a:endParaRPr lang="en-US">
              <a:cs typeface="Calibri"/>
            </a:endParaRPr>
          </a:p>
          <a:p>
            <a:pPr marL="0" indent="0">
              <a:buNone/>
            </a:pPr>
            <a:r>
              <a:rPr lang="en-US" i="1">
                <a:highlight>
                  <a:srgbClr val="FFFF00"/>
                </a:highlight>
                <a:cs typeface="Calibri"/>
              </a:rPr>
              <a:t>Activity</a:t>
            </a:r>
            <a:r>
              <a:rPr lang="en-US">
                <a:cs typeface="Calibri"/>
              </a:rPr>
              <a:t>: view source of </a:t>
            </a:r>
            <a:r>
              <a:rPr lang="en-US" dirty="0">
                <a:cs typeface="Calibri"/>
                <a:hlinkClick r:id="rId3"/>
              </a:rPr>
              <a:t>https://www.umbc.edu/</a:t>
            </a:r>
            <a:endParaRPr lang="en-US" dirty="0">
              <a:cs typeface="Calibri"/>
            </a:endParaRPr>
          </a:p>
          <a:p>
            <a:pPr marL="0" indent="0">
              <a:buNone/>
            </a:pPr>
            <a:r>
              <a:rPr lang="en-US">
                <a:cs typeface="Calibri"/>
              </a:rPr>
              <a:t>In Chrome, View &gt; Developer &gt; View Source</a:t>
            </a:r>
          </a:p>
          <a:p>
            <a:pPr marL="0" indent="0">
              <a:buNone/>
            </a:pPr>
            <a:r>
              <a:rPr lang="en-US">
                <a:cs typeface="Calibri"/>
              </a:rPr>
              <a:t>In Firefox, Tools &gt; Web Developer &gt; Page Source</a:t>
            </a:r>
          </a:p>
        </p:txBody>
      </p:sp>
    </p:spTree>
    <p:extLst>
      <p:ext uri="{BB962C8B-B14F-4D97-AF65-F5344CB8AC3E}">
        <p14:creationId xmlns:p14="http://schemas.microsoft.com/office/powerpoint/2010/main" val="3178444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D8B8-2E62-4FED-A75D-7355CA173377}"/>
              </a:ext>
            </a:extLst>
          </p:cNvPr>
          <p:cNvSpPr>
            <a:spLocks noGrp="1"/>
          </p:cNvSpPr>
          <p:nvPr>
            <p:ph type="title"/>
          </p:nvPr>
        </p:nvSpPr>
        <p:spPr/>
        <p:txBody>
          <a:bodyPr/>
          <a:lstStyle/>
          <a:p>
            <a:r>
              <a:rPr lang="en-US">
                <a:cs typeface="Calibri Light"/>
              </a:rPr>
              <a:t>Parsing HTML using </a:t>
            </a:r>
            <a:r>
              <a:rPr lang="en-US" err="1">
                <a:cs typeface="Calibri Light"/>
              </a:rPr>
              <a:t>beautifulsoup</a:t>
            </a:r>
          </a:p>
        </p:txBody>
      </p:sp>
      <p:sp>
        <p:nvSpPr>
          <p:cNvPr id="3" name="Content Placeholder 2">
            <a:extLst>
              <a:ext uri="{FF2B5EF4-FFF2-40B4-BE49-F238E27FC236}">
                <a16:creationId xmlns:a16="http://schemas.microsoft.com/office/drawing/2014/main" id="{CF93A41A-6C10-4816-AC3C-3D8283260A2A}"/>
              </a:ext>
            </a:extLst>
          </p:cNvPr>
          <p:cNvSpPr>
            <a:spLocks noGrp="1"/>
          </p:cNvSpPr>
          <p:nvPr>
            <p:ph idx="1"/>
          </p:nvPr>
        </p:nvSpPr>
        <p:spPr/>
        <p:txBody>
          <a:bodyPr vert="horz" lIns="91440" tIns="45720" rIns="91440" bIns="45720" rtlCol="0" anchor="t">
            <a:normAutofit/>
          </a:bodyPr>
          <a:lstStyle/>
          <a:p>
            <a:endParaRPr lang="en-US"/>
          </a:p>
          <a:p>
            <a:endParaRPr lang="en-US">
              <a:cs typeface="Calibri"/>
            </a:endParaRPr>
          </a:p>
          <a:p>
            <a:r>
              <a:rPr lang="en-US" sz="2000" dirty="0" err="1">
                <a:cs typeface="Calibri"/>
              </a:rPr>
              <a:t>getting_data</a:t>
            </a:r>
            <a:r>
              <a:rPr lang="en-US" sz="2000" dirty="0">
                <a:cs typeface="Calibri"/>
              </a:rPr>
              <a:t>/get_2_beautifulsoup.ipynb</a:t>
            </a:r>
          </a:p>
          <a:p>
            <a:r>
              <a:rPr lang="en-US" sz="2000">
                <a:cs typeface="Calibri"/>
              </a:rPr>
              <a:t>getting_data/get_3_table_requests_bs4_pandas.ipynb</a:t>
            </a:r>
            <a:endParaRPr lang="en-US" sz="2000" dirty="0">
              <a:cs typeface="Calibri"/>
            </a:endParaRPr>
          </a:p>
          <a:p>
            <a:r>
              <a:rPr lang="en-US" sz="2000">
                <a:cs typeface="Calibri"/>
              </a:rPr>
              <a:t>getting_data/get_4_requests_bs4_blocked_by_server.ipynb</a:t>
            </a:r>
            <a:endParaRPr lang="en-US"/>
          </a:p>
          <a:p>
            <a:r>
              <a:rPr lang="en-US" sz="2000">
                <a:cs typeface="Calibri"/>
              </a:rPr>
              <a:t>getting_data/get_5_requests_bs4_table_violates_robots.ipynb</a:t>
            </a:r>
            <a:endParaRPr lang="en-US"/>
          </a:p>
          <a:p>
            <a:endParaRPr lang="en-US" sz="2000" dirty="0">
              <a:cs typeface="Calibri"/>
            </a:endParaRPr>
          </a:p>
        </p:txBody>
      </p:sp>
    </p:spTree>
    <p:extLst>
      <p:ext uri="{BB962C8B-B14F-4D97-AF65-F5344CB8AC3E}">
        <p14:creationId xmlns:p14="http://schemas.microsoft.com/office/powerpoint/2010/main" val="872991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0F5E-1BC2-47BA-9B0D-B5583A25009C}"/>
              </a:ext>
            </a:extLst>
          </p:cNvPr>
          <p:cNvSpPr>
            <a:spLocks noGrp="1"/>
          </p:cNvSpPr>
          <p:nvPr>
            <p:ph type="title"/>
          </p:nvPr>
        </p:nvSpPr>
        <p:spPr/>
        <p:txBody>
          <a:bodyPr/>
          <a:lstStyle/>
          <a:p>
            <a:r>
              <a:rPr lang="en-US">
                <a:cs typeface="Calibri Light"/>
              </a:rPr>
              <a:t>Summary of Tools</a:t>
            </a:r>
            <a:endParaRPr lang="en-US"/>
          </a:p>
        </p:txBody>
      </p:sp>
      <p:sp>
        <p:nvSpPr>
          <p:cNvPr id="3" name="Content Placeholder 2">
            <a:extLst>
              <a:ext uri="{FF2B5EF4-FFF2-40B4-BE49-F238E27FC236}">
                <a16:creationId xmlns:a16="http://schemas.microsoft.com/office/drawing/2014/main" id="{641FCB34-743A-4568-8771-7EEBDC86941A}"/>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Getting data:</a:t>
            </a:r>
          </a:p>
          <a:p>
            <a:r>
              <a:rPr lang="en-US">
                <a:cs typeface="Calibri"/>
              </a:rPr>
              <a:t>wget, curl</a:t>
            </a:r>
            <a:endParaRPr lang="en-US" dirty="0" err="1">
              <a:cs typeface="Calibri"/>
            </a:endParaRPr>
          </a:p>
          <a:p>
            <a:r>
              <a:rPr lang="en-US">
                <a:cs typeface="Calibri"/>
              </a:rPr>
              <a:t>Requests, scrapy</a:t>
            </a:r>
          </a:p>
          <a:p>
            <a:endParaRPr lang="en-US">
              <a:cs typeface="Calibri"/>
            </a:endParaRPr>
          </a:p>
          <a:p>
            <a:pPr marL="0" indent="0">
              <a:buNone/>
            </a:pPr>
            <a:r>
              <a:rPr lang="en-US" dirty="0">
                <a:cs typeface="Calibri"/>
              </a:rPr>
              <a:t>Analyzing HTML:</a:t>
            </a:r>
          </a:p>
          <a:p>
            <a:r>
              <a:rPr lang="en-US" err="1">
                <a:cs typeface="Calibri"/>
              </a:rPr>
              <a:t>BeautifulSoup</a:t>
            </a:r>
            <a:endParaRPr lang="en-US">
              <a:cs typeface="Calibri"/>
            </a:endParaRPr>
          </a:p>
          <a:p>
            <a:endParaRPr lang="en-US" dirty="0">
              <a:cs typeface="Calibri"/>
            </a:endParaRPr>
          </a:p>
          <a:p>
            <a:pPr marL="0" indent="0">
              <a:buNone/>
            </a:pPr>
            <a:r>
              <a:rPr lang="en-US">
                <a:cs typeface="Calibri"/>
              </a:rPr>
              <a:t>For Data 601, requests + BeautifulSoup is typically relevant</a:t>
            </a:r>
            <a:endParaRPr lang="en-US" dirty="0">
              <a:cs typeface="Calibri"/>
            </a:endParaRPr>
          </a:p>
        </p:txBody>
      </p:sp>
    </p:spTree>
    <p:extLst>
      <p:ext uri="{BB962C8B-B14F-4D97-AF65-F5344CB8AC3E}">
        <p14:creationId xmlns:p14="http://schemas.microsoft.com/office/powerpoint/2010/main" val="1200554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810517-69A1-435C-A14B-A2DDBB91918A}"/>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Application Programming Interfaces</a:t>
            </a:r>
            <a:endParaRPr lang="en-US" dirty="0">
              <a:solidFill>
                <a:srgbClr val="FFFFFF"/>
              </a:solidFill>
            </a:endParaRPr>
          </a:p>
        </p:txBody>
      </p:sp>
      <p:sp>
        <p:nvSpPr>
          <p:cNvPr id="3" name="Content Placeholder 2">
            <a:extLst>
              <a:ext uri="{FF2B5EF4-FFF2-40B4-BE49-F238E27FC236}">
                <a16:creationId xmlns:a16="http://schemas.microsoft.com/office/drawing/2014/main" id="{7D2321B3-298E-49F5-AA9D-4732E9218508}"/>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endParaRPr lang="en-US" sz="2400">
              <a:cs typeface="Calibri"/>
            </a:endParaRPr>
          </a:p>
          <a:p>
            <a:r>
              <a:rPr lang="en-US" sz="2400" strike="sngStrike" dirty="0">
                <a:solidFill>
                  <a:srgbClr val="000000"/>
                </a:solidFill>
                <a:ea typeface="+mn-lt"/>
                <a:cs typeface="+mn-lt"/>
              </a:rPr>
              <a:t>Homework review</a:t>
            </a:r>
            <a:endParaRPr lang="en-US" dirty="0"/>
          </a:p>
          <a:p>
            <a:r>
              <a:rPr lang="en-US" sz="2400" strike="sngStrike" dirty="0">
                <a:solidFill>
                  <a:srgbClr val="000000"/>
                </a:solidFill>
                <a:cs typeface="Calibri"/>
              </a:rPr>
              <a:t>Getting Data using Computers</a:t>
            </a:r>
            <a:endParaRPr lang="en-US" sz="2400" strike="sngStrike">
              <a:cs typeface="Calibri"/>
            </a:endParaRPr>
          </a:p>
          <a:p>
            <a:r>
              <a:rPr lang="en-US" sz="2400" strike="sngStrike" dirty="0">
                <a:solidFill>
                  <a:srgbClr val="000000"/>
                </a:solidFill>
                <a:cs typeface="Calibri"/>
              </a:rPr>
              <a:t>Scraping Data</a:t>
            </a:r>
            <a:endParaRPr lang="en-US" sz="2400" strike="sngStrike">
              <a:cs typeface="Calibri"/>
            </a:endParaRPr>
          </a:p>
          <a:p>
            <a:r>
              <a:rPr lang="en-US" sz="2400" dirty="0">
                <a:solidFill>
                  <a:srgbClr val="000000"/>
                </a:solidFill>
                <a:highlight>
                  <a:srgbClr val="FFFF00"/>
                </a:highlight>
                <a:cs typeface="Calibri"/>
              </a:rPr>
              <a:t>APIs</a:t>
            </a:r>
            <a:endParaRPr lang="en-US" sz="2400">
              <a:highlight>
                <a:srgbClr val="FFFF00"/>
              </a:highlight>
              <a:cs typeface="Calibri"/>
            </a:endParaRPr>
          </a:p>
          <a:p>
            <a:r>
              <a:rPr lang="en-US" sz="2400" dirty="0">
                <a:solidFill>
                  <a:srgbClr val="000000"/>
                </a:solidFill>
                <a:cs typeface="Calibri"/>
              </a:rPr>
              <a:t>Activity: Negotiating for Data</a:t>
            </a:r>
            <a:endParaRPr lang="en-US" sz="2400">
              <a:cs typeface="Calibri"/>
            </a:endParaRPr>
          </a:p>
          <a:p>
            <a:r>
              <a:rPr lang="en-US" sz="2400" dirty="0">
                <a:solidFill>
                  <a:srgbClr val="000000"/>
                </a:solidFill>
                <a:cs typeface="Calibri"/>
              </a:rPr>
              <a:t>Get Data from Documents</a:t>
            </a:r>
            <a:endParaRPr lang="en-US" sz="2400">
              <a:cs typeface="Calibri"/>
            </a:endParaRPr>
          </a:p>
          <a:p>
            <a:r>
              <a:rPr lang="en-US" sz="2400" dirty="0">
                <a:solidFill>
                  <a:srgbClr val="000000"/>
                </a:solidFill>
                <a:cs typeface="Calibri"/>
              </a:rPr>
              <a:t>Fake Data</a:t>
            </a:r>
          </a:p>
          <a:p>
            <a:r>
              <a:rPr lang="en-US" sz="2400" dirty="0">
                <a:solidFill>
                  <a:srgbClr val="000000"/>
                </a:solidFill>
                <a:cs typeface="Calibri"/>
              </a:rPr>
              <a:t>Homework</a:t>
            </a:r>
            <a:endParaRPr lang="en-US" sz="2400">
              <a:cs typeface="Calibri"/>
            </a:endParaRPr>
          </a:p>
          <a:p>
            <a:endParaRPr lang="en-US" sz="2400">
              <a:solidFill>
                <a:srgbClr val="000000"/>
              </a:solidFill>
              <a:cs typeface="Calibri"/>
            </a:endParaRPr>
          </a:p>
        </p:txBody>
      </p:sp>
    </p:spTree>
    <p:extLst>
      <p:ext uri="{BB962C8B-B14F-4D97-AF65-F5344CB8AC3E}">
        <p14:creationId xmlns:p14="http://schemas.microsoft.com/office/powerpoint/2010/main" val="4076020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95C4-E58A-4113-9E67-4A296E573BB1}"/>
              </a:ext>
            </a:extLst>
          </p:cNvPr>
          <p:cNvSpPr>
            <a:spLocks noGrp="1"/>
          </p:cNvSpPr>
          <p:nvPr>
            <p:ph type="title"/>
          </p:nvPr>
        </p:nvSpPr>
        <p:spPr/>
        <p:txBody>
          <a:bodyPr/>
          <a:lstStyle/>
          <a:p>
            <a:r>
              <a:rPr lang="en-US">
                <a:cs typeface="Calibri Light"/>
              </a:rPr>
              <a:t>Scraping data isn't the only path</a:t>
            </a:r>
            <a:endParaRPr lang="en-US"/>
          </a:p>
        </p:txBody>
      </p:sp>
      <p:sp>
        <p:nvSpPr>
          <p:cNvPr id="3" name="Content Placeholder 2">
            <a:extLst>
              <a:ext uri="{FF2B5EF4-FFF2-40B4-BE49-F238E27FC236}">
                <a16:creationId xmlns:a16="http://schemas.microsoft.com/office/drawing/2014/main" id="{C0FEEA35-3196-43B2-A9AC-1A3F48A0E077}"/>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https://www.ssa.gov/oact/babynames/</a:t>
            </a:r>
            <a:endParaRPr lang="en-US" dirty="0">
              <a:cs typeface="Calibri"/>
            </a:endParaRPr>
          </a:p>
          <a:p>
            <a:r>
              <a:rPr lang="en-US" dirty="0">
                <a:cs typeface="Calibri"/>
              </a:rPr>
              <a:t>Year and Popularity scale for a List of the Most Popular Names</a:t>
            </a:r>
          </a:p>
          <a:p>
            <a:endParaRPr lang="en-US" dirty="0">
              <a:cs typeface="Calibri"/>
            </a:endParaRPr>
          </a:p>
          <a:p>
            <a:pPr marL="0" indent="0">
              <a:buNone/>
            </a:pPr>
            <a:r>
              <a:rPr lang="en-US" dirty="0">
                <a:cs typeface="Calibri"/>
              </a:rPr>
              <a:t>Can we scrape the data?</a:t>
            </a:r>
          </a:p>
          <a:p>
            <a:r>
              <a:rPr lang="en-US" dirty="0">
                <a:cs typeface="Calibri"/>
                <a:hlinkClick r:id="rId3"/>
              </a:rPr>
              <a:t>https://www.ssa.gov/robots.txt</a:t>
            </a:r>
          </a:p>
          <a:p>
            <a:pPr marL="0" indent="0">
              <a:buNone/>
            </a:pPr>
            <a:endParaRPr lang="en-US" dirty="0">
              <a:cs typeface="Calibri"/>
            </a:endParaRPr>
          </a:p>
          <a:p>
            <a:pPr marL="0" indent="0">
              <a:buNone/>
            </a:pPr>
            <a:r>
              <a:rPr lang="en-US" dirty="0">
                <a:cs typeface="Calibri"/>
              </a:rPr>
              <a:t>Do policies allow scraping?</a:t>
            </a:r>
          </a:p>
          <a:p>
            <a:r>
              <a:rPr lang="en-US" dirty="0">
                <a:cs typeface="Calibri"/>
                <a:hlinkClick r:id="rId4"/>
              </a:rPr>
              <a:t>https://www.ssa.gov/agency/websitepolicies.html</a:t>
            </a:r>
            <a:r>
              <a:rPr lang="en-US" dirty="0">
                <a:cs typeface="Calibri"/>
              </a:rPr>
              <a:t> </a:t>
            </a:r>
          </a:p>
        </p:txBody>
      </p:sp>
    </p:spTree>
    <p:extLst>
      <p:ext uri="{BB962C8B-B14F-4D97-AF65-F5344CB8AC3E}">
        <p14:creationId xmlns:p14="http://schemas.microsoft.com/office/powerpoint/2010/main" val="3076065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B0E9-1E9F-408B-A675-6B122027D195}"/>
              </a:ext>
            </a:extLst>
          </p:cNvPr>
          <p:cNvSpPr>
            <a:spLocks noGrp="1"/>
          </p:cNvSpPr>
          <p:nvPr>
            <p:ph type="title"/>
          </p:nvPr>
        </p:nvSpPr>
        <p:spPr>
          <a:xfrm>
            <a:off x="838200" y="365125"/>
            <a:ext cx="11220090" cy="1325563"/>
          </a:xfrm>
        </p:spPr>
        <p:txBody>
          <a:bodyPr/>
          <a:lstStyle/>
          <a:p>
            <a:r>
              <a:rPr lang="en-US">
                <a:cs typeface="Calibri Light"/>
              </a:rPr>
              <a:t>Sometimes data is made available for download</a:t>
            </a:r>
          </a:p>
        </p:txBody>
      </p:sp>
      <p:sp>
        <p:nvSpPr>
          <p:cNvPr id="3" name="Content Placeholder 2">
            <a:extLst>
              <a:ext uri="{FF2B5EF4-FFF2-40B4-BE49-F238E27FC236}">
                <a16:creationId xmlns:a16="http://schemas.microsoft.com/office/drawing/2014/main" id="{4E63AA3A-9E67-4408-BDDC-B1DCD29E063B}"/>
              </a:ext>
            </a:extLst>
          </p:cNvPr>
          <p:cNvSpPr>
            <a:spLocks noGrp="1"/>
          </p:cNvSpPr>
          <p:nvPr>
            <p:ph idx="1"/>
          </p:nvPr>
        </p:nvSpPr>
        <p:spPr/>
        <p:txBody>
          <a:bodyPr vert="horz" lIns="91440" tIns="45720" rIns="91440" bIns="45720" rtlCol="0" anchor="t">
            <a:normAutofit/>
          </a:bodyPr>
          <a:lstStyle/>
          <a:p>
            <a:r>
              <a:rPr lang="en-US" sz="2400" dirty="0">
                <a:cs typeface="Calibri"/>
              </a:rPr>
              <a:t>https://</a:t>
            </a:r>
            <a:r>
              <a:rPr lang="en-US" sz="2400" dirty="0" err="1">
                <a:cs typeface="Calibri"/>
              </a:rPr>
              <a:t>www.google.com</a:t>
            </a:r>
            <a:r>
              <a:rPr lang="en-US" sz="2400" dirty="0">
                <a:cs typeface="Calibri"/>
              </a:rPr>
              <a:t>/</a:t>
            </a:r>
            <a:r>
              <a:rPr lang="en-US" sz="2400" dirty="0" err="1">
                <a:cs typeface="Calibri"/>
              </a:rPr>
              <a:t>search?q</a:t>
            </a:r>
            <a:r>
              <a:rPr lang="en-US" sz="2400" dirty="0">
                <a:cs typeface="Calibri"/>
              </a:rPr>
              <a:t>=site%3Assa.gov+download+baby+names</a:t>
            </a:r>
          </a:p>
          <a:p>
            <a:r>
              <a:rPr lang="en-US" dirty="0">
                <a:cs typeface="Calibri"/>
                <a:hlinkClick r:id="rId2"/>
              </a:rPr>
              <a:t>https://www.google.com/search?q=site%3Assa.gov+api</a:t>
            </a:r>
          </a:p>
          <a:p>
            <a:endParaRPr lang="en-US" dirty="0">
              <a:cs typeface="Calibri"/>
            </a:endParaRPr>
          </a:p>
          <a:p>
            <a:pPr marL="0" indent="0">
              <a:buNone/>
            </a:pPr>
            <a:r>
              <a:rPr lang="en-US" dirty="0">
                <a:cs typeface="Calibri"/>
              </a:rPr>
              <a:t>In this case, we find the data is available for direct download:</a:t>
            </a:r>
          </a:p>
          <a:p>
            <a:r>
              <a:rPr lang="en-US" dirty="0">
                <a:cs typeface="Calibri"/>
                <a:hlinkClick r:id="rId3"/>
              </a:rPr>
              <a:t>https://www.ssa.gov/oact/babynames/limits.html</a:t>
            </a:r>
          </a:p>
          <a:p>
            <a:r>
              <a:rPr lang="en-US" dirty="0">
                <a:cs typeface="Calibri"/>
                <a:hlinkClick r:id="rId4"/>
              </a:rPr>
              <a:t>https://catalog.data.gov/dataset?tags=baby-names</a:t>
            </a:r>
          </a:p>
          <a:p>
            <a:r>
              <a:rPr lang="en-US" dirty="0">
                <a:cs typeface="Calibri"/>
                <a:hlinkClick r:id="rId5"/>
              </a:rPr>
              <a:t>https://www.ssa.gov/open/data/</a:t>
            </a:r>
          </a:p>
          <a:p>
            <a:r>
              <a:rPr lang="en-US" dirty="0">
                <a:cs typeface="Calibri"/>
                <a:hlinkClick r:id="rId6"/>
              </a:rPr>
              <a:t>https://www.ssa.gov/data/</a:t>
            </a:r>
            <a:r>
              <a:rPr lang="en-US" dirty="0">
                <a:cs typeface="Calibri"/>
              </a:rPr>
              <a:t> </a:t>
            </a:r>
          </a:p>
        </p:txBody>
      </p:sp>
    </p:spTree>
    <p:extLst>
      <p:ext uri="{BB962C8B-B14F-4D97-AF65-F5344CB8AC3E}">
        <p14:creationId xmlns:p14="http://schemas.microsoft.com/office/powerpoint/2010/main" val="9437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CBA3-9DB9-4F94-ABD4-6CB388196B84}"/>
              </a:ext>
            </a:extLst>
          </p:cNvPr>
          <p:cNvSpPr>
            <a:spLocks noGrp="1"/>
          </p:cNvSpPr>
          <p:nvPr>
            <p:ph type="title"/>
          </p:nvPr>
        </p:nvSpPr>
        <p:spPr>
          <a:xfrm>
            <a:off x="838200" y="365125"/>
            <a:ext cx="11052747" cy="1325563"/>
          </a:xfrm>
        </p:spPr>
        <p:txBody>
          <a:bodyPr>
            <a:normAutofit/>
          </a:bodyPr>
          <a:lstStyle/>
          <a:p>
            <a:r>
              <a:rPr lang="en-US">
                <a:cs typeface="Calibri Light"/>
              </a:rPr>
              <a:t>Once you've found a library, how to learn more:</a:t>
            </a:r>
            <a:br>
              <a:rPr lang="en-US" dirty="0">
                <a:cs typeface="Calibri Light"/>
              </a:rPr>
            </a:br>
            <a:r>
              <a:rPr lang="en-US">
                <a:highlight>
                  <a:srgbClr val="FFFF00"/>
                </a:highlight>
                <a:cs typeface="Calibri Light"/>
              </a:rPr>
              <a:t>Activity</a:t>
            </a:r>
            <a:r>
              <a:rPr lang="en-US">
                <a:cs typeface="Calibri Light"/>
              </a:rPr>
              <a:t> (part 1 of 2) </a:t>
            </a:r>
            <a:endParaRPr lang="en-US" dirty="0">
              <a:cs typeface="Calibri Light"/>
            </a:endParaRPr>
          </a:p>
        </p:txBody>
      </p:sp>
      <p:sp>
        <p:nvSpPr>
          <p:cNvPr id="3" name="Content Placeholder 2">
            <a:extLst>
              <a:ext uri="{FF2B5EF4-FFF2-40B4-BE49-F238E27FC236}">
                <a16:creationId xmlns:a16="http://schemas.microsoft.com/office/drawing/2014/main" id="{DD3FD000-5EE8-4FEF-92A1-C01D6B729A0C}"/>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latin typeface="Calibri"/>
                <a:cs typeface="Calibri"/>
              </a:rPr>
              <a:t>Open a </a:t>
            </a:r>
            <a:r>
              <a:rPr lang="en-US" dirty="0" err="1">
                <a:latin typeface="Calibri"/>
                <a:cs typeface="Calibri"/>
              </a:rPr>
              <a:t>Jupyter</a:t>
            </a:r>
            <a:r>
              <a:rPr lang="en-US" dirty="0">
                <a:latin typeface="Calibri"/>
                <a:cs typeface="Calibri"/>
              </a:rPr>
              <a:t> notebook</a:t>
            </a:r>
          </a:p>
          <a:p>
            <a:pPr marL="514350" indent="-514350">
              <a:buAutoNum type="arabicPeriod"/>
            </a:pPr>
            <a:r>
              <a:rPr lang="en-US" dirty="0">
                <a:latin typeface="Calibri"/>
                <a:cs typeface="Calibri"/>
              </a:rPr>
              <a:t>Type the four commands below into four separate cells</a:t>
            </a:r>
          </a:p>
          <a:p>
            <a:pPr marL="0" indent="0">
              <a:buNone/>
            </a:pPr>
            <a:endParaRPr lang="en-US" sz="3600" dirty="0">
              <a:latin typeface="Courier New"/>
              <a:cs typeface="Calibri"/>
            </a:endParaRPr>
          </a:p>
          <a:p>
            <a:pPr marL="0" indent="0">
              <a:buNone/>
            </a:pPr>
            <a:r>
              <a:rPr lang="en-US" sz="3600" dirty="0">
                <a:latin typeface="Courier New"/>
                <a:cs typeface="Calibri"/>
              </a:rPr>
              <a:t>import random</a:t>
            </a:r>
          </a:p>
          <a:p>
            <a:pPr marL="0" indent="0">
              <a:buNone/>
            </a:pPr>
            <a:r>
              <a:rPr lang="en-US" sz="3600" dirty="0" err="1">
                <a:latin typeface="Courier New"/>
                <a:cs typeface="Calibri"/>
              </a:rPr>
              <a:t>dir</a:t>
            </a:r>
            <a:r>
              <a:rPr lang="en-US" sz="3600" dirty="0">
                <a:latin typeface="Courier New"/>
                <a:cs typeface="Calibri"/>
              </a:rPr>
              <a:t>(random)</a:t>
            </a:r>
            <a:endParaRPr lang="en-US" sz="3600" dirty="0">
              <a:cs typeface="Calibri" panose="020F0502020204030204"/>
            </a:endParaRPr>
          </a:p>
          <a:p>
            <a:pPr marL="0" indent="0">
              <a:buNone/>
            </a:pPr>
            <a:r>
              <a:rPr lang="en-US" sz="3600" dirty="0">
                <a:latin typeface="Courier New"/>
                <a:cs typeface="Calibri"/>
              </a:rPr>
              <a:t>help(random)</a:t>
            </a:r>
          </a:p>
          <a:p>
            <a:pPr marL="0" indent="0">
              <a:buNone/>
            </a:pPr>
            <a:r>
              <a:rPr lang="en-US" sz="3600" dirty="0">
                <a:latin typeface="Courier New"/>
                <a:cs typeface="Calibri"/>
              </a:rPr>
              <a:t>random?</a:t>
            </a:r>
            <a:endParaRPr lang="en-US" sz="3600" dirty="0">
              <a:latin typeface="Courier New"/>
              <a:cs typeface="Courier New"/>
            </a:endParaRPr>
          </a:p>
          <a:p>
            <a:pPr marL="0" indent="0">
              <a:buNone/>
            </a:pPr>
            <a:endParaRPr lang="en-US" dirty="0">
              <a:latin typeface="Calibri"/>
            </a:endParaRPr>
          </a:p>
        </p:txBody>
      </p:sp>
    </p:spTree>
    <p:extLst>
      <p:ext uri="{BB962C8B-B14F-4D97-AF65-F5344CB8AC3E}">
        <p14:creationId xmlns:p14="http://schemas.microsoft.com/office/powerpoint/2010/main" val="415902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DD95-17C5-40AE-9AA3-C0CF91F3E899}"/>
              </a:ext>
            </a:extLst>
          </p:cNvPr>
          <p:cNvSpPr>
            <a:spLocks noGrp="1"/>
          </p:cNvSpPr>
          <p:nvPr>
            <p:ph type="title"/>
          </p:nvPr>
        </p:nvSpPr>
        <p:spPr/>
        <p:txBody>
          <a:bodyPr/>
          <a:lstStyle/>
          <a:p>
            <a:r>
              <a:rPr lang="en-US">
                <a:cs typeface="Calibri Light"/>
              </a:rPr>
              <a:t>Example of a simple API</a:t>
            </a:r>
            <a:endParaRPr lang="en-US"/>
          </a:p>
        </p:txBody>
      </p:sp>
      <p:sp>
        <p:nvSpPr>
          <p:cNvPr id="3" name="Content Placeholder 2">
            <a:extLst>
              <a:ext uri="{FF2B5EF4-FFF2-40B4-BE49-F238E27FC236}">
                <a16:creationId xmlns:a16="http://schemas.microsoft.com/office/drawing/2014/main" id="{D2DB7D72-B3AD-4BBC-899D-91088F66DA66}"/>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http://swoogle.umbc.edu/SimService/</a:t>
            </a:r>
            <a:endParaRPr lang="en-US" dirty="0">
              <a:cs typeface="Calibri"/>
            </a:endParaRPr>
          </a:p>
          <a:p>
            <a:r>
              <a:rPr lang="en-US" dirty="0">
                <a:cs typeface="Calibri"/>
                <a:hlinkClick r:id="rId3"/>
              </a:rPr>
              <a:t>http://swoogle.umbc.edu/SimService/api.html</a:t>
            </a:r>
          </a:p>
          <a:p>
            <a:endParaRPr lang="en-US" dirty="0">
              <a:cs typeface="Calibri"/>
            </a:endParaRPr>
          </a:p>
          <a:p>
            <a:pPr marL="0" indent="0">
              <a:buNone/>
            </a:pPr>
            <a:r>
              <a:rPr lang="en-US" sz="2000" dirty="0" err="1">
                <a:highlight>
                  <a:srgbClr val="00FFFF"/>
                </a:highlight>
                <a:latin typeface="Courier New"/>
                <a:cs typeface="Calibri"/>
              </a:rPr>
              <a:t>getting_data</a:t>
            </a:r>
            <a:r>
              <a:rPr lang="en-US" sz="2000" dirty="0">
                <a:highlight>
                  <a:srgbClr val="00FFFF"/>
                </a:highlight>
                <a:latin typeface="Courier New"/>
                <a:cs typeface="Calibri"/>
              </a:rPr>
              <a:t>/get_6_requests_use_simple_API.ipynb</a:t>
            </a:r>
          </a:p>
          <a:p>
            <a:pPr marL="0" indent="0">
              <a:buNone/>
            </a:pPr>
            <a:endParaRPr lang="en-US" sz="2000" dirty="0">
              <a:cs typeface="Calibri"/>
            </a:endParaRPr>
          </a:p>
          <a:p>
            <a:pPr marL="0" indent="0">
              <a:buNone/>
            </a:pPr>
            <a:r>
              <a:rPr lang="en-US" sz="2000" dirty="0">
                <a:ea typeface="+mn-lt"/>
                <a:cs typeface="+mn-lt"/>
              </a:rPr>
              <a:t>Another UMBC API for events:</a:t>
            </a:r>
          </a:p>
          <a:p>
            <a:pPr marL="0" indent="0">
              <a:buNone/>
            </a:pPr>
            <a:r>
              <a:rPr lang="en-US" sz="2000" dirty="0">
                <a:latin typeface="Courier New"/>
                <a:ea typeface="+mn-lt"/>
                <a:cs typeface="+mn-lt"/>
              </a:rPr>
              <a:t>curl  </a:t>
            </a:r>
            <a:r>
              <a:rPr lang="en-US" sz="2000" dirty="0">
                <a:latin typeface="Courier New"/>
                <a:ea typeface="+mn-lt"/>
                <a:cs typeface="+mn-lt"/>
                <a:hlinkClick r:id="rId4"/>
              </a:rPr>
              <a:t>https://my3.my.umbc.edu/api/v0/events.xml?mode=upcoming</a:t>
            </a:r>
            <a:endParaRPr lang="en-US" dirty="0">
              <a:latin typeface="Courier New"/>
              <a:ea typeface="+mn-lt"/>
              <a:cs typeface="+mn-lt"/>
            </a:endParaRPr>
          </a:p>
          <a:p>
            <a:pPr marL="0" indent="0">
              <a:buNone/>
            </a:pPr>
            <a:r>
              <a:rPr lang="en-US" sz="2000" dirty="0">
                <a:cs typeface="Calibri"/>
              </a:rPr>
              <a:t>Documented here: </a:t>
            </a:r>
            <a:r>
              <a:rPr lang="en-US" sz="2000" dirty="0">
                <a:ea typeface="+mn-lt"/>
                <a:cs typeface="+mn-lt"/>
                <a:hlinkClick r:id="rId5"/>
              </a:rPr>
              <a:t>https://my3.my.umbc.edu/groups/myumbc/files/3247</a:t>
            </a:r>
            <a:endParaRPr lang="en-US" sz="2000" dirty="0">
              <a:cs typeface="Calibri"/>
            </a:endParaRPr>
          </a:p>
        </p:txBody>
      </p:sp>
    </p:spTree>
    <p:extLst>
      <p:ext uri="{BB962C8B-B14F-4D97-AF65-F5344CB8AC3E}">
        <p14:creationId xmlns:p14="http://schemas.microsoft.com/office/powerpoint/2010/main" val="1337870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7A09-9A54-4461-B574-77764EA34C67}"/>
              </a:ext>
            </a:extLst>
          </p:cNvPr>
          <p:cNvSpPr>
            <a:spLocks noGrp="1"/>
          </p:cNvSpPr>
          <p:nvPr>
            <p:ph type="title"/>
          </p:nvPr>
        </p:nvSpPr>
        <p:spPr/>
        <p:txBody>
          <a:bodyPr/>
          <a:lstStyle/>
          <a:p>
            <a:r>
              <a:rPr lang="en-US">
                <a:cs typeface="Calibri Light"/>
              </a:rPr>
              <a:t>Constrain access using API keys</a:t>
            </a:r>
            <a:endParaRPr lang="en-US"/>
          </a:p>
        </p:txBody>
      </p:sp>
      <p:sp>
        <p:nvSpPr>
          <p:cNvPr id="3" name="Content Placeholder 2">
            <a:extLst>
              <a:ext uri="{FF2B5EF4-FFF2-40B4-BE49-F238E27FC236}">
                <a16:creationId xmlns:a16="http://schemas.microsoft.com/office/drawing/2014/main" id="{DA8391E4-2D0A-4E39-B19B-52E8C4ED4AA4}"/>
              </a:ext>
            </a:extLst>
          </p:cNvPr>
          <p:cNvSpPr>
            <a:spLocks noGrp="1"/>
          </p:cNvSpPr>
          <p:nvPr>
            <p:ph idx="1"/>
          </p:nvPr>
        </p:nvSpPr>
        <p:spPr/>
        <p:txBody>
          <a:bodyPr vert="horz" lIns="91440" tIns="45720" rIns="91440" bIns="45720" rtlCol="0" anchor="t">
            <a:normAutofit/>
          </a:bodyPr>
          <a:lstStyle/>
          <a:p>
            <a:r>
              <a:rPr lang="en-US" dirty="0">
                <a:cs typeface="Calibri"/>
                <a:hlinkClick r:id="rId2"/>
              </a:rPr>
              <a:t>https://sis.jhu.edu/api</a:t>
            </a:r>
            <a:r>
              <a:rPr lang="en-US" dirty="0">
                <a:cs typeface="Calibri"/>
              </a:rPr>
              <a:t> as an alternative to </a:t>
            </a:r>
            <a:r>
              <a:rPr lang="en-US" dirty="0">
                <a:cs typeface="Calibri"/>
                <a:hlinkClick r:id="rId3"/>
              </a:rPr>
              <a:t>https://sis.jhu.edu/classes/</a:t>
            </a:r>
          </a:p>
          <a:p>
            <a:endParaRPr lang="en-US" dirty="0">
              <a:cs typeface="Calibri"/>
            </a:endParaRPr>
          </a:p>
          <a:p>
            <a:endParaRPr lang="en-US" dirty="0">
              <a:cs typeface="Calibri"/>
            </a:endParaRPr>
          </a:p>
          <a:p>
            <a:r>
              <a:rPr lang="en-US" sz="2000" dirty="0" err="1">
                <a:cs typeface="Calibri"/>
              </a:rPr>
              <a:t>getting_data</a:t>
            </a:r>
            <a:r>
              <a:rPr lang="en-US" sz="2000" dirty="0">
                <a:cs typeface="Calibri"/>
              </a:rPr>
              <a:t>/get_7_requests_use_API_with_key.ipynb</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72801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B578BE-26F9-448B-B8BE-4D87AD811AE8}"/>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Activity: Negotiating for Data</a:t>
            </a:r>
            <a:endParaRPr lang="en-US">
              <a:solidFill>
                <a:srgbClr val="FFFFFF"/>
              </a:solidFill>
            </a:endParaRPr>
          </a:p>
        </p:txBody>
      </p:sp>
      <p:sp>
        <p:nvSpPr>
          <p:cNvPr id="3" name="Content Placeholder 2">
            <a:extLst>
              <a:ext uri="{FF2B5EF4-FFF2-40B4-BE49-F238E27FC236}">
                <a16:creationId xmlns:a16="http://schemas.microsoft.com/office/drawing/2014/main" id="{37B4CFBB-A46B-4159-B4C9-FF834938CF9D}"/>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endParaRPr lang="en-US" sz="2400" dirty="0">
              <a:cs typeface="Calibri"/>
            </a:endParaRPr>
          </a:p>
          <a:p>
            <a:r>
              <a:rPr lang="en-US" sz="2400" strike="sngStrike" dirty="0">
                <a:solidFill>
                  <a:srgbClr val="000000"/>
                </a:solidFill>
                <a:ea typeface="+mn-lt"/>
                <a:cs typeface="+mn-lt"/>
              </a:rPr>
              <a:t>Homework review</a:t>
            </a:r>
            <a:endParaRPr lang="en-US" dirty="0"/>
          </a:p>
          <a:p>
            <a:r>
              <a:rPr lang="en-US" sz="2400" strike="sngStrike" dirty="0">
                <a:solidFill>
                  <a:srgbClr val="000000"/>
                </a:solidFill>
                <a:cs typeface="Calibri"/>
              </a:rPr>
              <a:t>Getting Data using Computers</a:t>
            </a:r>
            <a:endParaRPr lang="en-US" sz="2400" strike="sngStrike" dirty="0">
              <a:cs typeface="Calibri"/>
            </a:endParaRPr>
          </a:p>
          <a:p>
            <a:r>
              <a:rPr lang="en-US" sz="2400" strike="sngStrike" dirty="0">
                <a:solidFill>
                  <a:srgbClr val="000000"/>
                </a:solidFill>
                <a:cs typeface="Calibri"/>
              </a:rPr>
              <a:t>Scraping Data</a:t>
            </a:r>
            <a:endParaRPr lang="en-US" sz="2400" strike="sngStrike" dirty="0">
              <a:cs typeface="Calibri"/>
            </a:endParaRPr>
          </a:p>
          <a:p>
            <a:r>
              <a:rPr lang="en-US" sz="2400" strike="sngStrike" dirty="0">
                <a:solidFill>
                  <a:srgbClr val="000000"/>
                </a:solidFill>
                <a:cs typeface="Calibri"/>
              </a:rPr>
              <a:t>APIs</a:t>
            </a:r>
            <a:endParaRPr lang="en-US" sz="2400" strike="sngStrike" dirty="0">
              <a:cs typeface="Calibri"/>
            </a:endParaRPr>
          </a:p>
          <a:p>
            <a:r>
              <a:rPr lang="en-US" sz="2400" dirty="0">
                <a:solidFill>
                  <a:srgbClr val="000000"/>
                </a:solidFill>
                <a:highlight>
                  <a:srgbClr val="FFFF00"/>
                </a:highlight>
                <a:cs typeface="Calibri"/>
              </a:rPr>
              <a:t>Activity: Negotiating for Data</a:t>
            </a:r>
            <a:endParaRPr lang="en-US" sz="2400" dirty="0">
              <a:highlight>
                <a:srgbClr val="FFFF00"/>
              </a:highlight>
              <a:cs typeface="Calibri"/>
            </a:endParaRPr>
          </a:p>
          <a:p>
            <a:r>
              <a:rPr lang="en-US" sz="2400" dirty="0">
                <a:solidFill>
                  <a:srgbClr val="000000"/>
                </a:solidFill>
                <a:cs typeface="Calibri"/>
              </a:rPr>
              <a:t>Get Data from Documents</a:t>
            </a:r>
            <a:endParaRPr lang="en-US" sz="2400">
              <a:cs typeface="Calibri"/>
            </a:endParaRPr>
          </a:p>
          <a:p>
            <a:r>
              <a:rPr lang="en-US" sz="2400" dirty="0">
                <a:solidFill>
                  <a:srgbClr val="000000"/>
                </a:solidFill>
                <a:cs typeface="Calibri"/>
              </a:rPr>
              <a:t>Fake Data</a:t>
            </a:r>
          </a:p>
          <a:p>
            <a:r>
              <a:rPr lang="en-US" sz="2400" dirty="0">
                <a:solidFill>
                  <a:srgbClr val="000000"/>
                </a:solidFill>
                <a:cs typeface="Calibri"/>
              </a:rPr>
              <a:t>Homework</a:t>
            </a:r>
            <a:endParaRPr lang="en-US" sz="2400" dirty="0">
              <a:cs typeface="Calibri"/>
            </a:endParaRPr>
          </a:p>
          <a:p>
            <a:endParaRPr lang="en-US" sz="2400">
              <a:solidFill>
                <a:srgbClr val="000000"/>
              </a:solidFill>
              <a:cs typeface="Calibri"/>
            </a:endParaRPr>
          </a:p>
        </p:txBody>
      </p:sp>
    </p:spTree>
    <p:extLst>
      <p:ext uri="{BB962C8B-B14F-4D97-AF65-F5344CB8AC3E}">
        <p14:creationId xmlns:p14="http://schemas.microsoft.com/office/powerpoint/2010/main" val="182303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6A41-4979-47B9-BDC8-15EE63A734FE}"/>
              </a:ext>
            </a:extLst>
          </p:cNvPr>
          <p:cNvSpPr>
            <a:spLocks noGrp="1"/>
          </p:cNvSpPr>
          <p:nvPr>
            <p:ph type="title"/>
          </p:nvPr>
        </p:nvSpPr>
        <p:spPr/>
        <p:txBody>
          <a:bodyPr/>
          <a:lstStyle/>
          <a:p>
            <a:r>
              <a:rPr lang="en-US">
                <a:cs typeface="Calibri Light"/>
              </a:rPr>
              <a:t>Working with data owners</a:t>
            </a:r>
          </a:p>
        </p:txBody>
      </p:sp>
      <p:sp>
        <p:nvSpPr>
          <p:cNvPr id="3" name="Content Placeholder 2">
            <a:extLst>
              <a:ext uri="{FF2B5EF4-FFF2-40B4-BE49-F238E27FC236}">
                <a16:creationId xmlns:a16="http://schemas.microsoft.com/office/drawing/2014/main" id="{28271AD9-6E87-4E82-A356-46D79C2AB53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Not all data is directly accessible</a:t>
            </a:r>
            <a:endParaRPr lang="en-US"/>
          </a:p>
          <a:p>
            <a:endParaRPr lang="en-US">
              <a:cs typeface="Calibri"/>
            </a:endParaRPr>
          </a:p>
          <a:p>
            <a:r>
              <a:rPr lang="en-US">
                <a:cs typeface="Calibri"/>
              </a:rPr>
              <a:t>As a data scientist in a large organization, your team isn't the profit generator</a:t>
            </a:r>
          </a:p>
          <a:p>
            <a:r>
              <a:rPr lang="en-US">
                <a:cs typeface="Calibri"/>
              </a:rPr>
              <a:t>The data scientist also isn't the knowledge owner</a:t>
            </a:r>
          </a:p>
          <a:p>
            <a:r>
              <a:rPr lang="en-US">
                <a:cs typeface="Calibri"/>
              </a:rPr>
              <a:t>You have to convince people with data that you can help them</a:t>
            </a:r>
          </a:p>
          <a:p>
            <a:r>
              <a:rPr lang="en-US">
                <a:cs typeface="Calibri"/>
              </a:rPr>
              <a:t>You have to convey ability to assist and ability to communicate at their level in their jargon</a:t>
            </a:r>
          </a:p>
        </p:txBody>
      </p:sp>
    </p:spTree>
    <p:extLst>
      <p:ext uri="{BB962C8B-B14F-4D97-AF65-F5344CB8AC3E}">
        <p14:creationId xmlns:p14="http://schemas.microsoft.com/office/powerpoint/2010/main" val="2404810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126-9FFA-42D3-8B5A-7BDE2B34D41E}"/>
              </a:ext>
            </a:extLst>
          </p:cNvPr>
          <p:cNvSpPr>
            <a:spLocks noGrp="1"/>
          </p:cNvSpPr>
          <p:nvPr>
            <p:ph type="title"/>
          </p:nvPr>
        </p:nvSpPr>
        <p:spPr>
          <a:xfrm>
            <a:off x="838200" y="365125"/>
            <a:ext cx="11076316" cy="1325563"/>
          </a:xfrm>
        </p:spPr>
        <p:txBody>
          <a:bodyPr/>
          <a:lstStyle/>
          <a:p>
            <a:r>
              <a:rPr lang="en-US" i="1">
                <a:cs typeface="Calibri Light"/>
              </a:rPr>
              <a:t>Role play activity</a:t>
            </a:r>
            <a:r>
              <a:rPr lang="en-US">
                <a:cs typeface="Calibri Light"/>
              </a:rPr>
              <a:t>: negotiating to find fear/hope</a:t>
            </a:r>
            <a:endParaRPr lang="en-US"/>
          </a:p>
        </p:txBody>
      </p:sp>
      <p:sp>
        <p:nvSpPr>
          <p:cNvPr id="3" name="Content Placeholder 2">
            <a:extLst>
              <a:ext uri="{FF2B5EF4-FFF2-40B4-BE49-F238E27FC236}">
                <a16:creationId xmlns:a16="http://schemas.microsoft.com/office/drawing/2014/main" id="{F85010A7-9FB1-4F4A-8A39-0A291F16E1D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Part 1</a:t>
            </a:r>
          </a:p>
          <a:p>
            <a:pPr marL="0" indent="0">
              <a:buNone/>
            </a:pPr>
            <a:endParaRPr lang="en-US">
              <a:cs typeface="Calibri"/>
            </a:endParaRPr>
          </a:p>
          <a:p>
            <a:r>
              <a:rPr lang="en-US">
                <a:cs typeface="Calibri"/>
              </a:rPr>
              <a:t>Data owners move to  one side of room, </a:t>
            </a:r>
          </a:p>
          <a:p>
            <a:pPr marL="0" indent="0">
              <a:buNone/>
            </a:pPr>
            <a:r>
              <a:rPr lang="en-US">
                <a:cs typeface="Calibri"/>
              </a:rPr>
              <a:t>data requesters move to other side</a:t>
            </a:r>
          </a:p>
          <a:p>
            <a:endParaRPr lang="en-US">
              <a:cs typeface="Calibri"/>
            </a:endParaRPr>
          </a:p>
          <a:p>
            <a:r>
              <a:rPr lang="en-US">
                <a:cs typeface="Calibri"/>
              </a:rPr>
              <a:t>Review your prompts</a:t>
            </a:r>
          </a:p>
          <a:p>
            <a:r>
              <a:rPr lang="en-US">
                <a:cs typeface="Calibri"/>
              </a:rPr>
              <a:t>Each group collaborates on strategy</a:t>
            </a:r>
            <a:endParaRPr lang="en-US"/>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949211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126-9FFA-42D3-8B5A-7BDE2B34D41E}"/>
              </a:ext>
            </a:extLst>
          </p:cNvPr>
          <p:cNvSpPr>
            <a:spLocks noGrp="1"/>
          </p:cNvSpPr>
          <p:nvPr>
            <p:ph type="title"/>
          </p:nvPr>
        </p:nvSpPr>
        <p:spPr>
          <a:xfrm>
            <a:off x="838200" y="365125"/>
            <a:ext cx="11076316" cy="1325563"/>
          </a:xfrm>
        </p:spPr>
        <p:txBody>
          <a:bodyPr/>
          <a:lstStyle/>
          <a:p>
            <a:r>
              <a:rPr lang="en-US" i="1">
                <a:cs typeface="Calibri Light"/>
              </a:rPr>
              <a:t>Role play activity</a:t>
            </a:r>
            <a:r>
              <a:rPr lang="en-US">
                <a:cs typeface="Calibri Light"/>
              </a:rPr>
              <a:t>: negotiating to find fear/hope</a:t>
            </a:r>
            <a:endParaRPr lang="en-US"/>
          </a:p>
        </p:txBody>
      </p:sp>
      <p:sp>
        <p:nvSpPr>
          <p:cNvPr id="3" name="Content Placeholder 2">
            <a:extLst>
              <a:ext uri="{FF2B5EF4-FFF2-40B4-BE49-F238E27FC236}">
                <a16:creationId xmlns:a16="http://schemas.microsoft.com/office/drawing/2014/main" id="{F85010A7-9FB1-4F4A-8A39-0A291F16E1D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Part 2</a:t>
            </a:r>
            <a:endParaRPr lang="en-US"/>
          </a:p>
          <a:p>
            <a:pPr marL="0" indent="0">
              <a:buNone/>
            </a:pPr>
            <a:endParaRPr lang="en-US">
              <a:cs typeface="Calibri"/>
            </a:endParaRPr>
          </a:p>
          <a:p>
            <a:pPr>
              <a:buFont typeface="Arial"/>
              <a:buChar char="•"/>
            </a:pPr>
            <a:r>
              <a:rPr lang="en-US">
                <a:cs typeface="Calibri"/>
              </a:rPr>
              <a:t>Find a partner from the other team that you haven't collaborated with recently </a:t>
            </a:r>
          </a:p>
          <a:p>
            <a:pPr>
              <a:buFont typeface="Arial"/>
              <a:buChar char="•"/>
            </a:pPr>
            <a:endParaRPr lang="en-US">
              <a:cs typeface="Calibri"/>
            </a:endParaRPr>
          </a:p>
          <a:p>
            <a:pPr>
              <a:buFont typeface="Arial"/>
              <a:buChar char="•"/>
            </a:pPr>
            <a:r>
              <a:rPr lang="en-US">
                <a:cs typeface="Calibri"/>
              </a:rPr>
              <a:t>Engage your partner</a:t>
            </a:r>
          </a:p>
          <a:p>
            <a:pPr>
              <a:buFont typeface="Arial"/>
              <a:buChar char="•"/>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56582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6626-B005-4EAF-9311-45730DC42235}"/>
              </a:ext>
            </a:extLst>
          </p:cNvPr>
          <p:cNvSpPr>
            <a:spLocks noGrp="1"/>
          </p:cNvSpPr>
          <p:nvPr>
            <p:ph type="title"/>
          </p:nvPr>
        </p:nvSpPr>
        <p:spPr/>
        <p:txBody>
          <a:bodyPr/>
          <a:lstStyle/>
          <a:p>
            <a:r>
              <a:rPr lang="en-US">
                <a:cs typeface="Calibri Light"/>
              </a:rPr>
              <a:t>(</a:t>
            </a:r>
            <a:r>
              <a:rPr lang="en-US" i="1">
                <a:cs typeface="Calibri Light"/>
              </a:rPr>
              <a:t>Activity</a:t>
            </a:r>
            <a:r>
              <a:rPr lang="en-US">
                <a:cs typeface="Calibri Light"/>
              </a:rPr>
              <a:t>) Negotiation with partner</a:t>
            </a:r>
            <a:endParaRPr lang="en-US"/>
          </a:p>
        </p:txBody>
      </p:sp>
      <p:sp>
        <p:nvSpPr>
          <p:cNvPr id="3" name="Content Placeholder 2">
            <a:extLst>
              <a:ext uri="{FF2B5EF4-FFF2-40B4-BE49-F238E27FC236}">
                <a16:creationId xmlns:a16="http://schemas.microsoft.com/office/drawing/2014/main" id="{D12737D5-BBB1-49BD-848D-98036BCA8ACC}"/>
              </a:ext>
            </a:extLst>
          </p:cNvPr>
          <p:cNvSpPr>
            <a:spLocks noGrp="1"/>
          </p:cNvSpPr>
          <p:nvPr>
            <p:ph idx="1"/>
          </p:nvPr>
        </p:nvSpPr>
        <p:spPr/>
        <p:txBody>
          <a:bodyPr vert="horz" lIns="91440" tIns="45720" rIns="91440" bIns="45720" rtlCol="0" anchor="t">
            <a:normAutofit/>
          </a:bodyPr>
          <a:lstStyle/>
          <a:p>
            <a:r>
              <a:rPr lang="en-US">
                <a:cs typeface="Calibri"/>
              </a:rPr>
              <a:t>Requester asks Owner, "do you have this data set?"</a:t>
            </a:r>
          </a:p>
          <a:p>
            <a:r>
              <a:rPr lang="en-US">
                <a:cs typeface="Calibri"/>
              </a:rPr>
              <a:t>Owner says, "Yes"</a:t>
            </a:r>
          </a:p>
          <a:p>
            <a:r>
              <a:rPr lang="en-US">
                <a:cs typeface="Calibri"/>
              </a:rPr>
              <a:t>Requester: "I want a copy of the data you have."</a:t>
            </a:r>
          </a:p>
          <a:p>
            <a:r>
              <a:rPr lang="en-US">
                <a:cs typeface="Calibri"/>
              </a:rPr>
              <a:t>Owner: use an excuse</a:t>
            </a:r>
            <a:endParaRPr lang="en-US"/>
          </a:p>
          <a:p>
            <a:r>
              <a:rPr lang="en-US">
                <a:cs typeface="Calibri"/>
              </a:rPr>
              <a:t>Requester: persist</a:t>
            </a:r>
          </a:p>
          <a:p>
            <a:r>
              <a:rPr lang="en-US">
                <a:cs typeface="Calibri"/>
              </a:rPr>
              <a:t>Owner: indicate fear</a:t>
            </a:r>
          </a:p>
          <a:p>
            <a:r>
              <a:rPr lang="en-US">
                <a:cs typeface="Calibri"/>
              </a:rPr>
              <a:t>Requester: how will you address the owner's fear?</a:t>
            </a:r>
          </a:p>
        </p:txBody>
      </p:sp>
    </p:spTree>
    <p:extLst>
      <p:ext uri="{BB962C8B-B14F-4D97-AF65-F5344CB8AC3E}">
        <p14:creationId xmlns:p14="http://schemas.microsoft.com/office/powerpoint/2010/main" val="2608281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0DA0E7-A078-42C5-8A3C-74AE4681C92D}"/>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Get data from Documents</a:t>
            </a:r>
            <a:endParaRPr lang="en-US">
              <a:solidFill>
                <a:srgbClr val="FFFFFF"/>
              </a:solidFill>
            </a:endParaRPr>
          </a:p>
        </p:txBody>
      </p:sp>
      <p:sp>
        <p:nvSpPr>
          <p:cNvPr id="3" name="Content Placeholder 2">
            <a:extLst>
              <a:ext uri="{FF2B5EF4-FFF2-40B4-BE49-F238E27FC236}">
                <a16:creationId xmlns:a16="http://schemas.microsoft.com/office/drawing/2014/main" id="{2ABAAE64-CC5F-4299-8040-D78B35503403}"/>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endParaRPr lang="en-US" sz="2400" dirty="0">
              <a:cs typeface="Calibri"/>
            </a:endParaRPr>
          </a:p>
          <a:p>
            <a:r>
              <a:rPr lang="en-US" sz="2400" strike="sngStrike" dirty="0">
                <a:solidFill>
                  <a:srgbClr val="000000"/>
                </a:solidFill>
                <a:ea typeface="+mn-lt"/>
                <a:cs typeface="+mn-lt"/>
              </a:rPr>
              <a:t>Homework review</a:t>
            </a:r>
            <a:endParaRPr lang="en-US" dirty="0"/>
          </a:p>
          <a:p>
            <a:r>
              <a:rPr lang="en-US" sz="2400" strike="sngStrike" dirty="0">
                <a:solidFill>
                  <a:srgbClr val="000000"/>
                </a:solidFill>
                <a:cs typeface="Calibri"/>
              </a:rPr>
              <a:t>Getting Data using Computers</a:t>
            </a:r>
            <a:endParaRPr lang="en-US" sz="2400" strike="sngStrike" dirty="0">
              <a:cs typeface="Calibri"/>
            </a:endParaRPr>
          </a:p>
          <a:p>
            <a:r>
              <a:rPr lang="en-US" sz="2400" strike="sngStrike" dirty="0">
                <a:solidFill>
                  <a:srgbClr val="000000"/>
                </a:solidFill>
                <a:cs typeface="Calibri"/>
              </a:rPr>
              <a:t>Scraping Data</a:t>
            </a:r>
            <a:endParaRPr lang="en-US" sz="2400" strike="sngStrike" dirty="0">
              <a:cs typeface="Calibri"/>
            </a:endParaRPr>
          </a:p>
          <a:p>
            <a:r>
              <a:rPr lang="en-US" sz="2400" strike="sngStrike" dirty="0">
                <a:solidFill>
                  <a:srgbClr val="000000"/>
                </a:solidFill>
                <a:cs typeface="Calibri"/>
              </a:rPr>
              <a:t>APIs</a:t>
            </a:r>
            <a:endParaRPr lang="en-US" sz="2400" strike="sngStrike" dirty="0">
              <a:cs typeface="Calibri"/>
            </a:endParaRPr>
          </a:p>
          <a:p>
            <a:r>
              <a:rPr lang="en-US" sz="2400" strike="sngStrike" dirty="0">
                <a:solidFill>
                  <a:srgbClr val="000000"/>
                </a:solidFill>
                <a:cs typeface="Calibri"/>
              </a:rPr>
              <a:t>Activity: Negotiating for Data</a:t>
            </a:r>
            <a:endParaRPr lang="en-US" sz="2400" strike="sngStrike" dirty="0">
              <a:cs typeface="Calibri"/>
            </a:endParaRPr>
          </a:p>
          <a:p>
            <a:r>
              <a:rPr lang="en-US" sz="2400" dirty="0">
                <a:solidFill>
                  <a:srgbClr val="000000"/>
                </a:solidFill>
                <a:highlight>
                  <a:srgbClr val="FFFF00"/>
                </a:highlight>
                <a:cs typeface="Calibri"/>
              </a:rPr>
              <a:t>Get Data from Documents</a:t>
            </a:r>
            <a:endParaRPr lang="en-US" sz="2400" dirty="0">
              <a:highlight>
                <a:srgbClr val="FFFF00"/>
              </a:highlight>
              <a:cs typeface="Calibri"/>
            </a:endParaRPr>
          </a:p>
          <a:p>
            <a:r>
              <a:rPr lang="en-US" sz="2400" dirty="0">
                <a:solidFill>
                  <a:srgbClr val="000000"/>
                </a:solidFill>
                <a:cs typeface="Calibri"/>
              </a:rPr>
              <a:t>Fake Data</a:t>
            </a:r>
          </a:p>
          <a:p>
            <a:r>
              <a:rPr lang="en-US" sz="2400" dirty="0">
                <a:solidFill>
                  <a:srgbClr val="000000"/>
                </a:solidFill>
                <a:cs typeface="Calibri"/>
              </a:rPr>
              <a:t>Homework</a:t>
            </a:r>
            <a:endParaRPr lang="en-US" sz="2400">
              <a:cs typeface="Calibri"/>
            </a:endParaRPr>
          </a:p>
          <a:p>
            <a:endParaRPr lang="en-US" sz="2400">
              <a:solidFill>
                <a:srgbClr val="000000"/>
              </a:solidFill>
              <a:cs typeface="Calibri"/>
            </a:endParaRPr>
          </a:p>
        </p:txBody>
      </p:sp>
    </p:spTree>
    <p:extLst>
      <p:ext uri="{BB962C8B-B14F-4D97-AF65-F5344CB8AC3E}">
        <p14:creationId xmlns:p14="http://schemas.microsoft.com/office/powerpoint/2010/main" val="4023447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AE8-80A9-4BA2-8966-7B52ADCDF522}"/>
              </a:ext>
            </a:extLst>
          </p:cNvPr>
          <p:cNvSpPr>
            <a:spLocks noGrp="1"/>
          </p:cNvSpPr>
          <p:nvPr>
            <p:ph type="title"/>
          </p:nvPr>
        </p:nvSpPr>
        <p:spPr/>
        <p:txBody>
          <a:bodyPr/>
          <a:lstStyle/>
          <a:p>
            <a:r>
              <a:rPr lang="en-US">
                <a:cs typeface="Calibri Light"/>
              </a:rPr>
              <a:t>Getting data from (electronic) documents</a:t>
            </a:r>
            <a:endParaRPr lang="en-US"/>
          </a:p>
        </p:txBody>
      </p:sp>
      <p:sp>
        <p:nvSpPr>
          <p:cNvPr id="3" name="Content Placeholder 2">
            <a:extLst>
              <a:ext uri="{FF2B5EF4-FFF2-40B4-BE49-F238E27FC236}">
                <a16:creationId xmlns:a16="http://schemas.microsoft.com/office/drawing/2014/main" id="{10D2F22C-0FD6-4E05-B069-BB6B2513343B}"/>
              </a:ext>
            </a:extLst>
          </p:cNvPr>
          <p:cNvSpPr>
            <a:spLocks noGrp="1"/>
          </p:cNvSpPr>
          <p:nvPr>
            <p:ph idx="1"/>
          </p:nvPr>
        </p:nvSpPr>
        <p:spPr>
          <a:xfrm>
            <a:off x="838200" y="3579661"/>
            <a:ext cx="10515600" cy="2597302"/>
          </a:xfrm>
        </p:spPr>
        <p:txBody>
          <a:bodyPr vert="horz" lIns="91440" tIns="45720" rIns="91440" bIns="45720" rtlCol="0" anchor="t">
            <a:normAutofit fontScale="92500" lnSpcReduction="10000"/>
          </a:bodyPr>
          <a:lstStyle/>
          <a:p>
            <a:pPr marL="0" indent="0">
              <a:buNone/>
            </a:pPr>
            <a:r>
              <a:rPr lang="en-US" dirty="0">
                <a:cs typeface="Calibri"/>
              </a:rPr>
              <a:t>Not all data is on the Internet</a:t>
            </a:r>
          </a:p>
          <a:p>
            <a:r>
              <a:rPr lang="en-US" dirty="0">
                <a:cs typeface="Calibri"/>
              </a:rPr>
              <a:t>Internal business records</a:t>
            </a:r>
          </a:p>
          <a:p>
            <a:r>
              <a:rPr lang="en-US" dirty="0">
                <a:cs typeface="Calibri"/>
              </a:rPr>
              <a:t>Reports</a:t>
            </a:r>
          </a:p>
          <a:p>
            <a:r>
              <a:rPr lang="en-US" dirty="0">
                <a:cs typeface="Calibri"/>
              </a:rPr>
              <a:t>Essays submitted by students of Data 601 section 4</a:t>
            </a:r>
          </a:p>
          <a:p>
            <a:endParaRPr lang="en-US" dirty="0">
              <a:cs typeface="Calibri"/>
            </a:endParaRPr>
          </a:p>
          <a:p>
            <a:pPr marL="0" indent="0">
              <a:buNone/>
            </a:pPr>
            <a:r>
              <a:rPr lang="en-US" sz="2000" dirty="0" err="1">
                <a:highlight>
                  <a:srgbClr val="00FFFF"/>
                </a:highlight>
                <a:cs typeface="Calibri"/>
              </a:rPr>
              <a:t>getting_data</a:t>
            </a:r>
            <a:r>
              <a:rPr lang="en-US" sz="2000" dirty="0">
                <a:highlight>
                  <a:srgbClr val="00FFFF"/>
                </a:highlight>
                <a:cs typeface="Calibri"/>
              </a:rPr>
              <a:t>/text_1_extract_text_from_docx.ipynb</a:t>
            </a:r>
          </a:p>
        </p:txBody>
      </p:sp>
      <p:pic>
        <p:nvPicPr>
          <p:cNvPr id="4" name="Picture 4" descr="drowning in paper work">
            <a:extLst>
              <a:ext uri="{FF2B5EF4-FFF2-40B4-BE49-F238E27FC236}">
                <a16:creationId xmlns:a16="http://schemas.microsoft.com/office/drawing/2014/main" id="{AFFB02B0-1A2B-440F-B4CB-EB61ED3046E9}"/>
              </a:ext>
            </a:extLst>
          </p:cNvPr>
          <p:cNvPicPr>
            <a:picLocks noChangeAspect="1"/>
          </p:cNvPicPr>
          <p:nvPr/>
        </p:nvPicPr>
        <p:blipFill>
          <a:blip r:embed="rId2"/>
          <a:stretch>
            <a:fillRect/>
          </a:stretch>
        </p:blipFill>
        <p:spPr>
          <a:xfrm>
            <a:off x="7082287" y="1575607"/>
            <a:ext cx="4540369" cy="3031050"/>
          </a:xfrm>
          <a:prstGeom prst="rect">
            <a:avLst/>
          </a:prstGeom>
        </p:spPr>
      </p:pic>
      <p:sp>
        <p:nvSpPr>
          <p:cNvPr id="6" name="TextBox 5">
            <a:extLst>
              <a:ext uri="{FF2B5EF4-FFF2-40B4-BE49-F238E27FC236}">
                <a16:creationId xmlns:a16="http://schemas.microsoft.com/office/drawing/2014/main" id="{0963C07A-1D6E-4D29-9B97-55B607DD16DE}"/>
              </a:ext>
            </a:extLst>
          </p:cNvPr>
          <p:cNvSpPr txBox="1"/>
          <p:nvPr/>
        </p:nvSpPr>
        <p:spPr>
          <a:xfrm>
            <a:off x="5768242" y="6402329"/>
            <a:ext cx="636629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--&gt; If you can </a:t>
            </a:r>
            <a:r>
              <a:rPr lang="en-US" err="1">
                <a:cs typeface="Calibri"/>
              </a:rPr>
              <a:t>losslessly</a:t>
            </a:r>
            <a:r>
              <a:rPr lang="en-US">
                <a:cs typeface="Calibri"/>
              </a:rPr>
              <a:t> convert your document to HTML, do that</a:t>
            </a:r>
          </a:p>
        </p:txBody>
      </p:sp>
    </p:spTree>
    <p:extLst>
      <p:ext uri="{BB962C8B-B14F-4D97-AF65-F5344CB8AC3E}">
        <p14:creationId xmlns:p14="http://schemas.microsoft.com/office/powerpoint/2010/main" val="733260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CC56-EA7B-4671-BFDC-A5D04D9139B2}"/>
              </a:ext>
            </a:extLst>
          </p:cNvPr>
          <p:cNvSpPr>
            <a:spLocks noGrp="1"/>
          </p:cNvSpPr>
          <p:nvPr>
            <p:ph type="title"/>
          </p:nvPr>
        </p:nvSpPr>
        <p:spPr/>
        <p:txBody>
          <a:bodyPr/>
          <a:lstStyle/>
          <a:p>
            <a:r>
              <a:rPr lang="en-US" i="1" dirty="0">
                <a:highlight>
                  <a:srgbClr val="FFFF00"/>
                </a:highlight>
                <a:cs typeface="Calibri Light"/>
              </a:rPr>
              <a:t>Activity</a:t>
            </a:r>
            <a:r>
              <a:rPr lang="en-US" dirty="0">
                <a:cs typeface="Calibri Light"/>
              </a:rPr>
              <a:t>: pair programming</a:t>
            </a:r>
            <a:endParaRPr lang="en-US" dirty="0"/>
          </a:p>
        </p:txBody>
      </p:sp>
      <p:sp>
        <p:nvSpPr>
          <p:cNvPr id="3" name="Content Placeholder 2">
            <a:extLst>
              <a:ext uri="{FF2B5EF4-FFF2-40B4-BE49-F238E27FC236}">
                <a16:creationId xmlns:a16="http://schemas.microsoft.com/office/drawing/2014/main" id="{EA00EE8E-7EBA-442F-8401-FAB5CA692ADC}"/>
              </a:ext>
            </a:extLst>
          </p:cNvPr>
          <p:cNvSpPr>
            <a:spLocks noGrp="1"/>
          </p:cNvSpPr>
          <p:nvPr>
            <p:ph idx="1"/>
          </p:nvPr>
        </p:nvSpPr>
        <p:spPr/>
        <p:txBody>
          <a:bodyPr vert="horz" lIns="91440" tIns="45720" rIns="91440" bIns="45720" rtlCol="0" anchor="t">
            <a:normAutofit/>
          </a:bodyPr>
          <a:lstStyle/>
          <a:p>
            <a:r>
              <a:rPr lang="en-US">
                <a:cs typeface="Calibri"/>
              </a:rPr>
              <a:t>Instructor creates random pairs of students</a:t>
            </a:r>
          </a:p>
          <a:p>
            <a:endParaRPr lang="en-US" i="1" dirty="0">
              <a:cs typeface="Calibri"/>
            </a:endParaRPr>
          </a:p>
          <a:p>
            <a:r>
              <a:rPr lang="en-US" i="1">
                <a:cs typeface="Calibri"/>
              </a:rPr>
              <a:t>Students</a:t>
            </a:r>
            <a:r>
              <a:rPr lang="en-US">
                <a:cs typeface="Calibri"/>
              </a:rPr>
              <a:t>: find your partner. If your partner is not present, alert the instructor</a:t>
            </a:r>
            <a:endParaRPr lang="en-US"/>
          </a:p>
          <a:p>
            <a:endParaRPr lang="en-US" dirty="0">
              <a:cs typeface="Calibri"/>
            </a:endParaRPr>
          </a:p>
        </p:txBody>
      </p:sp>
    </p:spTree>
    <p:extLst>
      <p:ext uri="{BB962C8B-B14F-4D97-AF65-F5344CB8AC3E}">
        <p14:creationId xmlns:p14="http://schemas.microsoft.com/office/powerpoint/2010/main" val="287583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D80D-92E9-4D05-9B4E-53EA8B74C6C1}"/>
              </a:ext>
            </a:extLst>
          </p:cNvPr>
          <p:cNvSpPr>
            <a:spLocks noGrp="1"/>
          </p:cNvSpPr>
          <p:nvPr>
            <p:ph type="title"/>
          </p:nvPr>
        </p:nvSpPr>
        <p:spPr>
          <a:xfrm>
            <a:off x="563381" y="365125"/>
            <a:ext cx="11552419" cy="1325563"/>
          </a:xfrm>
        </p:spPr>
        <p:txBody>
          <a:bodyPr>
            <a:normAutofit/>
          </a:bodyPr>
          <a:lstStyle/>
          <a:p>
            <a:pPr>
              <a:spcBef>
                <a:spcPts val="1000"/>
              </a:spcBef>
            </a:pPr>
            <a:r>
              <a:rPr lang="en-US" sz="4000">
                <a:highlight>
                  <a:srgbClr val="FFFF00"/>
                </a:highlight>
                <a:cs typeface="Calibri Light"/>
              </a:rPr>
              <a:t>Activity</a:t>
            </a:r>
            <a:r>
              <a:rPr lang="en-US" sz="4000">
                <a:cs typeface="Calibri Light"/>
              </a:rPr>
              <a:t> (2 of 2): Tab completion in Jupyter notebooks</a:t>
            </a:r>
          </a:p>
        </p:txBody>
      </p:sp>
      <p:pic>
        <p:nvPicPr>
          <p:cNvPr id="4" name="Picture 4" descr="A screenshot of a cell phone&#10;&#10;Description generated with very high confidence">
            <a:extLst>
              <a:ext uri="{FF2B5EF4-FFF2-40B4-BE49-F238E27FC236}">
                <a16:creationId xmlns:a16="http://schemas.microsoft.com/office/drawing/2014/main" id="{8539E1B2-8884-4FFA-AE53-BBBFD148943E}"/>
              </a:ext>
            </a:extLst>
          </p:cNvPr>
          <p:cNvPicPr>
            <a:picLocks noGrp="1" noChangeAspect="1"/>
          </p:cNvPicPr>
          <p:nvPr>
            <p:ph idx="1"/>
          </p:nvPr>
        </p:nvPicPr>
        <p:blipFill>
          <a:blip r:embed="rId2"/>
          <a:stretch>
            <a:fillRect/>
          </a:stretch>
        </p:blipFill>
        <p:spPr>
          <a:xfrm>
            <a:off x="805255" y="2037827"/>
            <a:ext cx="3971205" cy="463472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A49EDC96-B3B1-4BD4-9B82-1A8CF21759A8}"/>
              </a:ext>
            </a:extLst>
          </p:cNvPr>
          <p:cNvPicPr>
            <a:picLocks noChangeAspect="1"/>
          </p:cNvPicPr>
          <p:nvPr/>
        </p:nvPicPr>
        <p:blipFill>
          <a:blip r:embed="rId3"/>
          <a:stretch>
            <a:fillRect/>
          </a:stretch>
        </p:blipFill>
        <p:spPr>
          <a:xfrm>
            <a:off x="6866626" y="2138637"/>
            <a:ext cx="5115463" cy="4622311"/>
          </a:xfrm>
          <a:prstGeom prst="rect">
            <a:avLst/>
          </a:prstGeom>
        </p:spPr>
      </p:pic>
      <p:sp>
        <p:nvSpPr>
          <p:cNvPr id="8" name="TextBox 7">
            <a:extLst>
              <a:ext uri="{FF2B5EF4-FFF2-40B4-BE49-F238E27FC236}">
                <a16:creationId xmlns:a16="http://schemas.microsoft.com/office/drawing/2014/main" id="{44085E6C-9512-45C2-82D0-1695B47B766C}"/>
              </a:ext>
            </a:extLst>
          </p:cNvPr>
          <p:cNvSpPr txBox="1"/>
          <p:nvPr/>
        </p:nvSpPr>
        <p:spPr>
          <a:xfrm>
            <a:off x="664565" y="1563973"/>
            <a:ext cx="5541363" cy="3416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a:t>Type the commands below in a code cell</a:t>
            </a:r>
          </a:p>
        </p:txBody>
      </p:sp>
    </p:spTree>
    <p:extLst>
      <p:ext uri="{BB962C8B-B14F-4D97-AF65-F5344CB8AC3E}">
        <p14:creationId xmlns:p14="http://schemas.microsoft.com/office/powerpoint/2010/main" val="2810140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A0B8-737A-4C71-A5E3-679D74C4B0EF}"/>
              </a:ext>
            </a:extLst>
          </p:cNvPr>
          <p:cNvSpPr>
            <a:spLocks noGrp="1"/>
          </p:cNvSpPr>
          <p:nvPr>
            <p:ph type="title"/>
          </p:nvPr>
        </p:nvSpPr>
        <p:spPr/>
        <p:txBody>
          <a:bodyPr/>
          <a:lstStyle/>
          <a:p>
            <a:r>
              <a:rPr lang="en-US" i="1">
                <a:highlight>
                  <a:srgbClr val="FFFF00"/>
                </a:highlight>
                <a:ea typeface="+mj-lt"/>
                <a:cs typeface="+mj-lt"/>
              </a:rPr>
              <a:t>Activity</a:t>
            </a:r>
            <a:r>
              <a:rPr lang="en-US">
                <a:ea typeface="+mj-lt"/>
                <a:cs typeface="+mj-lt"/>
              </a:rPr>
              <a:t>: pair programming</a:t>
            </a:r>
          </a:p>
        </p:txBody>
      </p:sp>
      <p:sp>
        <p:nvSpPr>
          <p:cNvPr id="3" name="Content Placeholder 2">
            <a:extLst>
              <a:ext uri="{FF2B5EF4-FFF2-40B4-BE49-F238E27FC236}">
                <a16:creationId xmlns:a16="http://schemas.microsoft.com/office/drawing/2014/main" id="{87328DE4-38B9-4DA8-8AB7-674D56DAC31F}"/>
              </a:ext>
            </a:extLst>
          </p:cNvPr>
          <p:cNvSpPr>
            <a:spLocks noGrp="1"/>
          </p:cNvSpPr>
          <p:nvPr>
            <p:ph idx="1"/>
          </p:nvPr>
        </p:nvSpPr>
        <p:spPr/>
        <p:txBody>
          <a:bodyPr vert="horz" lIns="91440" tIns="45720" rIns="91440" bIns="45720" rtlCol="0" anchor="t">
            <a:normAutofit/>
          </a:bodyPr>
          <a:lstStyle/>
          <a:p>
            <a:r>
              <a:rPr lang="en-US">
                <a:cs typeface="Calibri"/>
              </a:rPr>
              <a:t>Download the text documents from </a:t>
            </a:r>
          </a:p>
          <a:p>
            <a:r>
              <a:rPr lang="en-US">
                <a:cs typeface="Calibri"/>
              </a:rPr>
              <a:t>Blackboard &gt; Course materials &gt; week 3 &gt; week 1 essay</a:t>
            </a:r>
          </a:p>
          <a:p>
            <a:endParaRPr lang="en-US" dirty="0">
              <a:cs typeface="Calibri"/>
            </a:endParaRPr>
          </a:p>
          <a:p>
            <a:r>
              <a:rPr lang="en-US">
                <a:cs typeface="Calibri"/>
              </a:rPr>
              <a:t>With your partner, create a Jupyter notebook that reads all the .txt files and stores the content into a dictionary. </a:t>
            </a:r>
          </a:p>
          <a:p>
            <a:r>
              <a:rPr lang="en-US">
                <a:cs typeface="Calibri"/>
              </a:rPr>
              <a:t>The key is the file name, the value is the text file content</a:t>
            </a:r>
          </a:p>
          <a:p>
            <a:endParaRPr lang="en-US" dirty="0">
              <a:cs typeface="Calibri"/>
            </a:endParaRPr>
          </a:p>
          <a:p>
            <a:r>
              <a:rPr lang="en-US">
                <a:cs typeface="Calibri"/>
              </a:rPr>
              <a:t>When you are done, split up and join another team</a:t>
            </a:r>
            <a:endParaRPr lang="en-US" dirty="0">
              <a:cs typeface="Calibri"/>
            </a:endParaRPr>
          </a:p>
        </p:txBody>
      </p:sp>
    </p:spTree>
    <p:extLst>
      <p:ext uri="{BB962C8B-B14F-4D97-AF65-F5344CB8AC3E}">
        <p14:creationId xmlns:p14="http://schemas.microsoft.com/office/powerpoint/2010/main" val="151577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0DA0E7-A078-42C5-8A3C-74AE4681C92D}"/>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Get data from Documents</a:t>
            </a:r>
            <a:endParaRPr lang="en-US">
              <a:solidFill>
                <a:srgbClr val="FFFFFF"/>
              </a:solidFill>
            </a:endParaRPr>
          </a:p>
        </p:txBody>
      </p:sp>
      <p:sp>
        <p:nvSpPr>
          <p:cNvPr id="3" name="Content Placeholder 2">
            <a:extLst>
              <a:ext uri="{FF2B5EF4-FFF2-40B4-BE49-F238E27FC236}">
                <a16:creationId xmlns:a16="http://schemas.microsoft.com/office/drawing/2014/main" id="{2ABAAE64-CC5F-4299-8040-D78B35503403}"/>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endParaRPr lang="en-US" sz="2400" dirty="0">
              <a:cs typeface="Calibri"/>
            </a:endParaRPr>
          </a:p>
          <a:p>
            <a:r>
              <a:rPr lang="en-US" sz="2400" strike="sngStrike" dirty="0">
                <a:solidFill>
                  <a:srgbClr val="000000"/>
                </a:solidFill>
                <a:ea typeface="+mn-lt"/>
                <a:cs typeface="+mn-lt"/>
              </a:rPr>
              <a:t>Homework review</a:t>
            </a:r>
            <a:endParaRPr lang="en-US" dirty="0"/>
          </a:p>
          <a:p>
            <a:r>
              <a:rPr lang="en-US" sz="2400" strike="sngStrike" dirty="0">
                <a:solidFill>
                  <a:srgbClr val="000000"/>
                </a:solidFill>
                <a:cs typeface="Calibri"/>
              </a:rPr>
              <a:t>Getting Data using Computers</a:t>
            </a:r>
            <a:endParaRPr lang="en-US" sz="2400" strike="sngStrike" dirty="0">
              <a:cs typeface="Calibri"/>
            </a:endParaRPr>
          </a:p>
          <a:p>
            <a:r>
              <a:rPr lang="en-US" sz="2400" strike="sngStrike" dirty="0">
                <a:solidFill>
                  <a:srgbClr val="000000"/>
                </a:solidFill>
                <a:cs typeface="Calibri"/>
              </a:rPr>
              <a:t>Scraping Data</a:t>
            </a:r>
            <a:endParaRPr lang="en-US" sz="2400" strike="sngStrike" dirty="0">
              <a:cs typeface="Calibri"/>
            </a:endParaRPr>
          </a:p>
          <a:p>
            <a:r>
              <a:rPr lang="en-US" sz="2400" strike="sngStrike" dirty="0">
                <a:solidFill>
                  <a:srgbClr val="000000"/>
                </a:solidFill>
                <a:cs typeface="Calibri"/>
              </a:rPr>
              <a:t>APIs</a:t>
            </a:r>
            <a:endParaRPr lang="en-US" sz="2400" strike="sngStrike" dirty="0">
              <a:cs typeface="Calibri"/>
            </a:endParaRPr>
          </a:p>
          <a:p>
            <a:r>
              <a:rPr lang="en-US" sz="2400" strike="sngStrike" dirty="0">
                <a:solidFill>
                  <a:srgbClr val="000000"/>
                </a:solidFill>
                <a:cs typeface="Calibri"/>
              </a:rPr>
              <a:t>Activity: Negotiating for Data</a:t>
            </a:r>
            <a:endParaRPr lang="en-US" sz="2400" strike="sngStrike" dirty="0">
              <a:cs typeface="Calibri"/>
            </a:endParaRPr>
          </a:p>
          <a:p>
            <a:r>
              <a:rPr lang="en-US" sz="2400" strike="sngStrike" dirty="0">
                <a:solidFill>
                  <a:srgbClr val="000000"/>
                </a:solidFill>
                <a:cs typeface="Calibri"/>
              </a:rPr>
              <a:t>Get Data from Documents</a:t>
            </a:r>
            <a:endParaRPr lang="en-US" sz="2400" strike="sngStrike">
              <a:cs typeface="Calibri"/>
            </a:endParaRPr>
          </a:p>
          <a:p>
            <a:r>
              <a:rPr lang="en-US" sz="2400" dirty="0">
                <a:solidFill>
                  <a:srgbClr val="000000"/>
                </a:solidFill>
                <a:highlight>
                  <a:srgbClr val="FFFF00"/>
                </a:highlight>
                <a:cs typeface="Calibri"/>
              </a:rPr>
              <a:t>Fake Data</a:t>
            </a:r>
          </a:p>
          <a:p>
            <a:r>
              <a:rPr lang="en-US" sz="2400" dirty="0">
                <a:solidFill>
                  <a:srgbClr val="000000"/>
                </a:solidFill>
                <a:cs typeface="Calibri"/>
              </a:rPr>
              <a:t>Homework</a:t>
            </a:r>
            <a:endParaRPr lang="en-US" sz="2400" dirty="0">
              <a:cs typeface="Calibri"/>
            </a:endParaRPr>
          </a:p>
          <a:p>
            <a:endParaRPr lang="en-US" sz="2400">
              <a:solidFill>
                <a:srgbClr val="000000"/>
              </a:solidFill>
              <a:cs typeface="Calibri"/>
            </a:endParaRPr>
          </a:p>
        </p:txBody>
      </p:sp>
    </p:spTree>
    <p:extLst>
      <p:ext uri="{BB962C8B-B14F-4D97-AF65-F5344CB8AC3E}">
        <p14:creationId xmlns:p14="http://schemas.microsoft.com/office/powerpoint/2010/main" val="2097985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7D52-DBA1-4473-A4A0-75443B3465B2}"/>
              </a:ext>
            </a:extLst>
          </p:cNvPr>
          <p:cNvSpPr>
            <a:spLocks noGrp="1"/>
          </p:cNvSpPr>
          <p:nvPr>
            <p:ph type="title"/>
          </p:nvPr>
        </p:nvSpPr>
        <p:spPr>
          <a:xfrm>
            <a:off x="838200" y="293238"/>
            <a:ext cx="10515600" cy="1325563"/>
          </a:xfrm>
        </p:spPr>
        <p:txBody>
          <a:bodyPr/>
          <a:lstStyle/>
          <a:p>
            <a:r>
              <a:rPr lang="en-US">
                <a:cs typeface="Calibri Light"/>
              </a:rPr>
              <a:t>When you don't have the data you need</a:t>
            </a:r>
            <a:endParaRPr lang="en-US"/>
          </a:p>
        </p:txBody>
      </p:sp>
      <p:sp>
        <p:nvSpPr>
          <p:cNvPr id="3" name="Content Placeholder 2">
            <a:extLst>
              <a:ext uri="{FF2B5EF4-FFF2-40B4-BE49-F238E27FC236}">
                <a16:creationId xmlns:a16="http://schemas.microsoft.com/office/drawing/2014/main" id="{7D957973-F264-4CDF-BD0A-B05F0EA829ED}"/>
              </a:ext>
            </a:extLst>
          </p:cNvPr>
          <p:cNvSpPr>
            <a:spLocks noGrp="1"/>
          </p:cNvSpPr>
          <p:nvPr>
            <p:ph idx="1"/>
          </p:nvPr>
        </p:nvSpPr>
        <p:spPr>
          <a:xfrm>
            <a:off x="838200" y="1581210"/>
            <a:ext cx="10515600" cy="4883299"/>
          </a:xfrm>
        </p:spPr>
        <p:txBody>
          <a:bodyPr vert="horz" lIns="91440" tIns="45720" rIns="91440" bIns="45720" rtlCol="0" anchor="t">
            <a:normAutofit lnSpcReduction="10000"/>
          </a:bodyPr>
          <a:lstStyle/>
          <a:p>
            <a:pPr marL="0" indent="0">
              <a:buNone/>
            </a:pPr>
            <a:r>
              <a:rPr lang="en-US">
                <a:cs typeface="Calibri"/>
              </a:rPr>
              <a:t>Fake (synthetic) data</a:t>
            </a:r>
            <a:endParaRPr lang="en-US"/>
          </a:p>
          <a:p>
            <a:endParaRPr lang="en-US">
              <a:cs typeface="Calibri"/>
            </a:endParaRPr>
          </a:p>
          <a:p>
            <a:r>
              <a:rPr lang="en-US">
                <a:cs typeface="Calibri"/>
              </a:rPr>
              <a:t>What variables would you need in your model?</a:t>
            </a:r>
          </a:p>
          <a:p>
            <a:r>
              <a:rPr lang="en-US">
                <a:cs typeface="Calibri"/>
              </a:rPr>
              <a:t>What is the distribution of each variable?</a:t>
            </a:r>
          </a:p>
          <a:p>
            <a:r>
              <a:rPr lang="en-US">
                <a:cs typeface="Calibri"/>
              </a:rPr>
              <a:t>Expected frequency of measurements?</a:t>
            </a:r>
          </a:p>
          <a:p>
            <a:r>
              <a:rPr lang="en-US">
                <a:cs typeface="Calibri"/>
              </a:rPr>
              <a:t>Expected number of instances?</a:t>
            </a:r>
          </a:p>
          <a:p>
            <a:r>
              <a:rPr lang="en-US">
                <a:cs typeface="Calibri"/>
              </a:rPr>
              <a:t>Expected data format (JSON, XML, CSV, HTML, DOCX)</a:t>
            </a:r>
          </a:p>
          <a:p>
            <a:r>
              <a:rPr lang="en-US">
                <a:cs typeface="Calibri"/>
              </a:rPr>
              <a:t>Expected data type (date strings, text, numbers)</a:t>
            </a:r>
          </a:p>
          <a:p>
            <a:endParaRPr lang="en-US">
              <a:cs typeface="Calibri"/>
            </a:endParaRPr>
          </a:p>
          <a:p>
            <a:pPr>
              <a:buNone/>
            </a:pPr>
            <a:r>
              <a:rPr lang="en-US">
                <a:cs typeface="Calibri"/>
                <a:hlinkClick r:id="rId2"/>
              </a:rPr>
              <a:t>https://www.generatedata.com/</a:t>
            </a:r>
            <a:r>
              <a:rPr lang="en-US">
                <a:cs typeface="Calibri"/>
              </a:rPr>
              <a:t>        https://www.mockaroo.com/</a:t>
            </a:r>
            <a:endParaRPr lang="en-US"/>
          </a:p>
        </p:txBody>
      </p:sp>
      <p:pic>
        <p:nvPicPr>
          <p:cNvPr id="4" name="Picture 4" descr="glasses and nose">
            <a:extLst>
              <a:ext uri="{FF2B5EF4-FFF2-40B4-BE49-F238E27FC236}">
                <a16:creationId xmlns:a16="http://schemas.microsoft.com/office/drawing/2014/main" id="{34558CAD-C77E-498D-9FA9-E991746A482D}"/>
              </a:ext>
            </a:extLst>
          </p:cNvPr>
          <p:cNvPicPr>
            <a:picLocks noChangeAspect="1"/>
          </p:cNvPicPr>
          <p:nvPr/>
        </p:nvPicPr>
        <p:blipFill>
          <a:blip r:embed="rId3"/>
          <a:stretch>
            <a:fillRect/>
          </a:stretch>
        </p:blipFill>
        <p:spPr>
          <a:xfrm>
            <a:off x="8821947" y="1237891"/>
            <a:ext cx="3375803" cy="3375803"/>
          </a:xfrm>
          <a:prstGeom prst="rect">
            <a:avLst/>
          </a:prstGeom>
        </p:spPr>
      </p:pic>
    </p:spTree>
    <p:extLst>
      <p:ext uri="{BB962C8B-B14F-4D97-AF65-F5344CB8AC3E}">
        <p14:creationId xmlns:p14="http://schemas.microsoft.com/office/powerpoint/2010/main" val="1811910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B5D8-753E-4F56-879F-B09102CF99A1}"/>
              </a:ext>
            </a:extLst>
          </p:cNvPr>
          <p:cNvSpPr>
            <a:spLocks noGrp="1"/>
          </p:cNvSpPr>
          <p:nvPr>
            <p:ph type="title"/>
          </p:nvPr>
        </p:nvSpPr>
        <p:spPr/>
        <p:txBody>
          <a:bodyPr/>
          <a:lstStyle/>
          <a:p>
            <a:r>
              <a:rPr lang="en-US" dirty="0">
                <a:cs typeface="Calibri Light"/>
              </a:rPr>
              <a:t>Benefits of using fake data</a:t>
            </a:r>
            <a:endParaRPr lang="en-US" dirty="0"/>
          </a:p>
        </p:txBody>
      </p:sp>
      <p:sp>
        <p:nvSpPr>
          <p:cNvPr id="3" name="Content Placeholder 2">
            <a:extLst>
              <a:ext uri="{FF2B5EF4-FFF2-40B4-BE49-F238E27FC236}">
                <a16:creationId xmlns:a16="http://schemas.microsoft.com/office/drawing/2014/main" id="{707EAD76-E031-42D0-8D4F-76149612ED78}"/>
              </a:ext>
            </a:extLst>
          </p:cNvPr>
          <p:cNvSpPr>
            <a:spLocks noGrp="1"/>
          </p:cNvSpPr>
          <p:nvPr>
            <p:ph idx="1"/>
          </p:nvPr>
        </p:nvSpPr>
        <p:spPr/>
        <p:txBody>
          <a:bodyPr vert="horz" lIns="91440" tIns="45720" rIns="91440" bIns="45720" rtlCol="0" anchor="t">
            <a:normAutofit lnSpcReduction="10000"/>
          </a:bodyPr>
          <a:lstStyle/>
          <a:p>
            <a:r>
              <a:rPr lang="en-US" dirty="0">
                <a:cs typeface="Calibri"/>
              </a:rPr>
              <a:t>No sensitive or confidential information; privacy not at risk</a:t>
            </a:r>
          </a:p>
          <a:p>
            <a:endParaRPr lang="en-US" dirty="0">
              <a:cs typeface="Calibri"/>
            </a:endParaRPr>
          </a:p>
          <a:p>
            <a:r>
              <a:rPr lang="en-US" dirty="0">
                <a:cs typeface="Calibri"/>
              </a:rPr>
              <a:t>Enables you to write analysis before you have the data</a:t>
            </a:r>
          </a:p>
          <a:p>
            <a:endParaRPr lang="en-US" dirty="0">
              <a:cs typeface="Calibri"/>
            </a:endParaRPr>
          </a:p>
          <a:p>
            <a:r>
              <a:rPr lang="en-US" dirty="0">
                <a:cs typeface="Calibri"/>
              </a:rPr>
              <a:t>Play with visualizations </a:t>
            </a:r>
            <a:endParaRPr lang="en-US" dirty="0"/>
          </a:p>
          <a:p>
            <a:endParaRPr lang="en-US" dirty="0">
              <a:cs typeface="Calibri"/>
            </a:endParaRPr>
          </a:p>
          <a:p>
            <a:r>
              <a:rPr lang="en-US" dirty="0">
                <a:cs typeface="Calibri"/>
              </a:rPr>
              <a:t>Generate report layout</a:t>
            </a:r>
            <a:endParaRPr lang="en-US" dirty="0"/>
          </a:p>
          <a:p>
            <a:endParaRPr lang="en-US" dirty="0">
              <a:cs typeface="Calibri"/>
            </a:endParaRPr>
          </a:p>
          <a:p>
            <a:r>
              <a:rPr lang="en-US" dirty="0">
                <a:cs typeface="Calibri"/>
              </a:rPr>
              <a:t>Negotiate with stakeholders so they have something to point at</a:t>
            </a:r>
            <a:endParaRPr lang="en-US" dirty="0"/>
          </a:p>
        </p:txBody>
      </p:sp>
    </p:spTree>
    <p:extLst>
      <p:ext uri="{BB962C8B-B14F-4D97-AF65-F5344CB8AC3E}">
        <p14:creationId xmlns:p14="http://schemas.microsoft.com/office/powerpoint/2010/main" val="2465427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D76-7465-4BC9-BAF2-CBC46A877716}"/>
              </a:ext>
            </a:extLst>
          </p:cNvPr>
          <p:cNvSpPr>
            <a:spLocks noGrp="1"/>
          </p:cNvSpPr>
          <p:nvPr>
            <p:ph type="title"/>
          </p:nvPr>
        </p:nvSpPr>
        <p:spPr/>
        <p:txBody>
          <a:bodyPr/>
          <a:lstStyle/>
          <a:p>
            <a:r>
              <a:rPr lang="en-US" dirty="0">
                <a:cs typeface="Calibri Light"/>
              </a:rPr>
              <a:t>How to create fake data</a:t>
            </a:r>
            <a:endParaRPr lang="en-US" dirty="0"/>
          </a:p>
        </p:txBody>
      </p:sp>
      <p:sp>
        <p:nvSpPr>
          <p:cNvPr id="3" name="Content Placeholder 2">
            <a:extLst>
              <a:ext uri="{FF2B5EF4-FFF2-40B4-BE49-F238E27FC236}">
                <a16:creationId xmlns:a16="http://schemas.microsoft.com/office/drawing/2014/main" id="{217266FE-77DF-4186-85B0-FB23C09C6BDC}"/>
              </a:ext>
            </a:extLst>
          </p:cNvPr>
          <p:cNvSpPr>
            <a:spLocks noGrp="1"/>
          </p:cNvSpPr>
          <p:nvPr>
            <p:ph idx="1"/>
          </p:nvPr>
        </p:nvSpPr>
        <p:spPr/>
        <p:txBody>
          <a:bodyPr vert="horz" lIns="91440" tIns="45720" rIns="91440" bIns="45720" rtlCol="0" anchor="t">
            <a:normAutofit/>
          </a:bodyPr>
          <a:lstStyle/>
          <a:p>
            <a:r>
              <a:rPr lang="en-US">
                <a:cs typeface="Calibri"/>
              </a:rPr>
              <a:t>Consider the characteristics of the data</a:t>
            </a:r>
          </a:p>
          <a:p>
            <a:pPr lvl="1"/>
            <a:r>
              <a:rPr lang="en-US">
                <a:cs typeface="Calibri"/>
              </a:rPr>
              <a:t>Name</a:t>
            </a:r>
            <a:endParaRPr lang="en-US" dirty="0">
              <a:cs typeface="Calibri"/>
            </a:endParaRPr>
          </a:p>
          <a:p>
            <a:pPr lvl="1"/>
            <a:r>
              <a:rPr lang="en-US">
                <a:cs typeface="Calibri"/>
              </a:rPr>
              <a:t>Phone number</a:t>
            </a:r>
            <a:endParaRPr lang="en-US" dirty="0">
              <a:cs typeface="Calibri"/>
            </a:endParaRPr>
          </a:p>
          <a:p>
            <a:pPr lvl="1"/>
            <a:r>
              <a:rPr lang="en-US">
                <a:cs typeface="Calibri"/>
              </a:rPr>
              <a:t>address</a:t>
            </a:r>
            <a:endParaRPr lang="en-US" dirty="0">
              <a:cs typeface="Calibri"/>
            </a:endParaRPr>
          </a:p>
          <a:p>
            <a:r>
              <a:rPr lang="en-US">
                <a:cs typeface="Calibri"/>
              </a:rPr>
              <a:t>Create data that has those characteristics</a:t>
            </a:r>
          </a:p>
          <a:p>
            <a:endParaRPr lang="en-US" dirty="0">
              <a:cs typeface="Calibri"/>
            </a:endParaRPr>
          </a:p>
          <a:p>
            <a:r>
              <a:rPr lang="en-US">
                <a:cs typeface="Calibri"/>
              </a:rPr>
              <a:t>Create the data structure you want to work with</a:t>
            </a:r>
            <a:endParaRPr lang="en-US" dirty="0">
              <a:cs typeface="Calibri"/>
            </a:endParaRPr>
          </a:p>
          <a:p>
            <a:pPr lvl="1"/>
            <a:r>
              <a:rPr lang="en-US">
                <a:cs typeface="Calibri"/>
              </a:rPr>
              <a:t>List, table</a:t>
            </a:r>
            <a:endParaRPr lang="en-US" dirty="0">
              <a:cs typeface="Calibri"/>
            </a:endParaRPr>
          </a:p>
          <a:p>
            <a:pPr lvl="1"/>
            <a:r>
              <a:rPr lang="en-US">
                <a:cs typeface="Calibri"/>
              </a:rPr>
              <a:t>Streaming versus static</a:t>
            </a:r>
            <a:endParaRPr lang="en-US" dirty="0">
              <a:cs typeface="Calibri"/>
            </a:endParaRPr>
          </a:p>
        </p:txBody>
      </p:sp>
      <p:sp>
        <p:nvSpPr>
          <p:cNvPr id="6" name="TextBox 5">
            <a:extLst>
              <a:ext uri="{FF2B5EF4-FFF2-40B4-BE49-F238E27FC236}">
                <a16:creationId xmlns:a16="http://schemas.microsoft.com/office/drawing/2014/main" id="{0B51CF19-7AD0-47FB-BD19-9EF5859FBD6F}"/>
              </a:ext>
            </a:extLst>
          </p:cNvPr>
          <p:cNvSpPr txBox="1"/>
          <p:nvPr/>
        </p:nvSpPr>
        <p:spPr>
          <a:xfrm>
            <a:off x="7080704" y="2097465"/>
            <a:ext cx="52952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urier New"/>
                <a:ea typeface="+mn-lt"/>
                <a:cs typeface="+mn-lt"/>
              </a:rPr>
              <a:t>import random</a:t>
            </a:r>
            <a:endParaRPr lang="en-US">
              <a:latin typeface="Courier New"/>
              <a:cs typeface="Courier New"/>
            </a:endParaRPr>
          </a:p>
          <a:p>
            <a:pPr algn="l"/>
            <a:r>
              <a:rPr lang="en-US" dirty="0" err="1">
                <a:latin typeface="Courier New"/>
                <a:ea typeface="+mn-lt"/>
                <a:cs typeface="+mn-lt"/>
              </a:rPr>
              <a:t>random.choice</a:t>
            </a:r>
            <a:r>
              <a:rPr lang="en-US" dirty="0">
                <a:latin typeface="Courier New"/>
                <a:ea typeface="+mn-lt"/>
                <a:cs typeface="+mn-lt"/>
              </a:rPr>
              <a:t>(['bob','sue','</a:t>
            </a:r>
            <a:r>
              <a:rPr lang="en-US" dirty="0" err="1">
                <a:latin typeface="Courier New"/>
                <a:ea typeface="+mn-lt"/>
                <a:cs typeface="+mn-lt"/>
              </a:rPr>
              <a:t>jim</a:t>
            </a:r>
            <a:r>
              <a:rPr lang="en-US" dirty="0">
                <a:latin typeface="Courier New"/>
                <a:ea typeface="+mn-lt"/>
                <a:cs typeface="+mn-lt"/>
              </a:rPr>
              <a:t>'])</a:t>
            </a:r>
            <a:endParaRPr lang="en-US">
              <a:latin typeface="Courier New"/>
              <a:cs typeface="Courier New"/>
            </a:endParaRPr>
          </a:p>
        </p:txBody>
      </p:sp>
    </p:spTree>
    <p:extLst>
      <p:ext uri="{BB962C8B-B14F-4D97-AF65-F5344CB8AC3E}">
        <p14:creationId xmlns:p14="http://schemas.microsoft.com/office/powerpoint/2010/main" val="2629475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2A7DC6-9687-4A27-B09B-72929EB46D06}"/>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Homework</a:t>
            </a:r>
            <a:endParaRPr lang="en-US">
              <a:solidFill>
                <a:srgbClr val="FFFFFF"/>
              </a:solidFill>
            </a:endParaRPr>
          </a:p>
        </p:txBody>
      </p:sp>
      <p:sp>
        <p:nvSpPr>
          <p:cNvPr id="3" name="Content Placeholder 2">
            <a:extLst>
              <a:ext uri="{FF2B5EF4-FFF2-40B4-BE49-F238E27FC236}">
                <a16:creationId xmlns:a16="http://schemas.microsoft.com/office/drawing/2014/main" id="{B5C23F75-EDEF-41EC-BC3E-9335A459C1D8}"/>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endParaRPr lang="en-US" sz="2400" dirty="0">
              <a:cs typeface="Calibri"/>
            </a:endParaRPr>
          </a:p>
          <a:p>
            <a:r>
              <a:rPr lang="en-US" sz="2400" strike="sngStrike" dirty="0">
                <a:solidFill>
                  <a:srgbClr val="000000"/>
                </a:solidFill>
                <a:ea typeface="+mn-lt"/>
                <a:cs typeface="+mn-lt"/>
              </a:rPr>
              <a:t>Homework review</a:t>
            </a:r>
            <a:endParaRPr lang="en-US" dirty="0">
              <a:cs typeface="Calibri"/>
            </a:endParaRPr>
          </a:p>
          <a:p>
            <a:r>
              <a:rPr lang="en-US" sz="2400" strike="sngStrike" dirty="0">
                <a:solidFill>
                  <a:srgbClr val="000000"/>
                </a:solidFill>
                <a:cs typeface="Calibri"/>
              </a:rPr>
              <a:t>Getting Data using Computers</a:t>
            </a:r>
            <a:endParaRPr lang="en-US" sz="2400" strike="sngStrike" dirty="0">
              <a:cs typeface="Calibri"/>
            </a:endParaRPr>
          </a:p>
          <a:p>
            <a:r>
              <a:rPr lang="en-US" sz="2400" strike="sngStrike" dirty="0">
                <a:solidFill>
                  <a:srgbClr val="000000"/>
                </a:solidFill>
                <a:cs typeface="Calibri"/>
              </a:rPr>
              <a:t>Scraping Data</a:t>
            </a:r>
            <a:endParaRPr lang="en-US" sz="2400" strike="sngStrike" dirty="0">
              <a:cs typeface="Calibri"/>
            </a:endParaRPr>
          </a:p>
          <a:p>
            <a:r>
              <a:rPr lang="en-US" sz="2400" strike="sngStrike" dirty="0">
                <a:solidFill>
                  <a:srgbClr val="000000"/>
                </a:solidFill>
                <a:cs typeface="Calibri"/>
              </a:rPr>
              <a:t>APIs</a:t>
            </a:r>
            <a:endParaRPr lang="en-US" sz="2400" strike="sngStrike" dirty="0">
              <a:cs typeface="Calibri"/>
            </a:endParaRPr>
          </a:p>
          <a:p>
            <a:r>
              <a:rPr lang="en-US" sz="2400" strike="sngStrike" dirty="0">
                <a:solidFill>
                  <a:srgbClr val="000000"/>
                </a:solidFill>
                <a:cs typeface="Calibri"/>
              </a:rPr>
              <a:t>Activity: Negotiating for Data</a:t>
            </a:r>
            <a:endParaRPr lang="en-US" sz="2400" strike="sngStrike" dirty="0">
              <a:cs typeface="Calibri"/>
            </a:endParaRPr>
          </a:p>
          <a:p>
            <a:r>
              <a:rPr lang="en-US" sz="2400" strike="sngStrike" dirty="0">
                <a:solidFill>
                  <a:srgbClr val="000000"/>
                </a:solidFill>
                <a:cs typeface="Calibri"/>
              </a:rPr>
              <a:t>Get Data from Documents</a:t>
            </a:r>
            <a:endParaRPr lang="en-US" sz="2400" strike="sngStrike" dirty="0">
              <a:cs typeface="Calibri"/>
            </a:endParaRPr>
          </a:p>
          <a:p>
            <a:r>
              <a:rPr lang="en-US" sz="2400" strike="sngStrike" dirty="0">
                <a:solidFill>
                  <a:srgbClr val="000000"/>
                </a:solidFill>
                <a:cs typeface="Calibri"/>
              </a:rPr>
              <a:t>Fake Data</a:t>
            </a:r>
          </a:p>
          <a:p>
            <a:r>
              <a:rPr lang="en-US" sz="2400" dirty="0">
                <a:solidFill>
                  <a:srgbClr val="000000"/>
                </a:solidFill>
                <a:highlight>
                  <a:srgbClr val="FFFF00"/>
                </a:highlight>
                <a:cs typeface="Calibri"/>
              </a:rPr>
              <a:t>Homework</a:t>
            </a:r>
            <a:endParaRPr lang="en-US" sz="2400" dirty="0">
              <a:highlight>
                <a:srgbClr val="FFFF00"/>
              </a:highlight>
              <a:cs typeface="Calibri"/>
            </a:endParaRPr>
          </a:p>
          <a:p>
            <a:endParaRPr lang="en-US" sz="2400">
              <a:solidFill>
                <a:srgbClr val="000000"/>
              </a:solidFill>
              <a:cs typeface="Calibri"/>
            </a:endParaRPr>
          </a:p>
        </p:txBody>
      </p:sp>
    </p:spTree>
    <p:extLst>
      <p:ext uri="{BB962C8B-B14F-4D97-AF65-F5344CB8AC3E}">
        <p14:creationId xmlns:p14="http://schemas.microsoft.com/office/powerpoint/2010/main" val="2069840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6C52-6832-490B-99A3-E40BCCAE1232}"/>
              </a:ext>
            </a:extLst>
          </p:cNvPr>
          <p:cNvSpPr>
            <a:spLocks noGrp="1"/>
          </p:cNvSpPr>
          <p:nvPr>
            <p:ph type="title"/>
          </p:nvPr>
        </p:nvSpPr>
        <p:spPr>
          <a:xfrm>
            <a:off x="838200" y="134216"/>
            <a:ext cx="10515600" cy="944563"/>
          </a:xfrm>
        </p:spPr>
        <p:txBody>
          <a:bodyPr/>
          <a:lstStyle/>
          <a:p>
            <a:r>
              <a:rPr lang="en-US">
                <a:cs typeface="Calibri Light"/>
              </a:rPr>
              <a:t>Homework Assignment: Generate fake data</a:t>
            </a:r>
            <a:endParaRPr lang="en-US"/>
          </a:p>
        </p:txBody>
      </p:sp>
      <p:sp>
        <p:nvSpPr>
          <p:cNvPr id="3" name="Content Placeholder 2">
            <a:extLst>
              <a:ext uri="{FF2B5EF4-FFF2-40B4-BE49-F238E27FC236}">
                <a16:creationId xmlns:a16="http://schemas.microsoft.com/office/drawing/2014/main" id="{FA69BA8F-3AD2-4686-AA77-1C953D953632}"/>
              </a:ext>
            </a:extLst>
          </p:cNvPr>
          <p:cNvSpPr>
            <a:spLocks noGrp="1"/>
          </p:cNvSpPr>
          <p:nvPr>
            <p:ph idx="1"/>
          </p:nvPr>
        </p:nvSpPr>
        <p:spPr>
          <a:xfrm>
            <a:off x="653473" y="1067764"/>
            <a:ext cx="10515600" cy="5560996"/>
          </a:xfrm>
        </p:spPr>
        <p:txBody>
          <a:bodyPr vert="horz" lIns="91440" tIns="45720" rIns="91440" bIns="45720" rtlCol="0" anchor="t">
            <a:noAutofit/>
          </a:bodyPr>
          <a:lstStyle/>
          <a:p>
            <a:pPr marL="0" indent="0">
              <a:buNone/>
            </a:pPr>
            <a:r>
              <a:rPr lang="en-US" sz="2200" dirty="0">
                <a:cs typeface="Calibri"/>
              </a:rPr>
              <a:t>Write a Python notebook that generates a file containing the following data:</a:t>
            </a:r>
          </a:p>
          <a:p>
            <a:endParaRPr lang="en-US" sz="2200" dirty="0">
              <a:cs typeface="Calibri"/>
            </a:endParaRPr>
          </a:p>
          <a:p>
            <a:r>
              <a:rPr lang="en-US" sz="2200" dirty="0">
                <a:cs typeface="Calibri"/>
              </a:rPr>
              <a:t>Email addresses. </a:t>
            </a:r>
            <a:r>
              <a:rPr lang="en-US" sz="1800" dirty="0">
                <a:cs typeface="Calibri"/>
              </a:rPr>
              <a:t>Must have @</a:t>
            </a:r>
            <a:endParaRPr lang="en-US" sz="1800" dirty="0"/>
          </a:p>
          <a:p>
            <a:r>
              <a:rPr lang="en-US" sz="2200" dirty="0">
                <a:cs typeface="Calibri"/>
              </a:rPr>
              <a:t>Phone numbers</a:t>
            </a:r>
          </a:p>
          <a:p>
            <a:r>
              <a:rPr lang="en-US" sz="2200" dirty="0">
                <a:cs typeface="Calibri"/>
              </a:rPr>
              <a:t>Home Address</a:t>
            </a:r>
          </a:p>
          <a:p>
            <a:r>
              <a:rPr lang="en-US" sz="2200" dirty="0">
                <a:cs typeface="Calibri"/>
              </a:rPr>
              <a:t>Person's name</a:t>
            </a:r>
          </a:p>
          <a:p>
            <a:r>
              <a:rPr lang="en-US" sz="2200" dirty="0">
                <a:cs typeface="Calibri"/>
              </a:rPr>
              <a:t>Year born. Use realistic values.</a:t>
            </a:r>
          </a:p>
          <a:p>
            <a:endParaRPr lang="en-US" sz="2200" dirty="0">
              <a:cs typeface="Calibri"/>
            </a:endParaRPr>
          </a:p>
          <a:p>
            <a:pPr marL="0" indent="0">
              <a:buNone/>
            </a:pPr>
            <a:r>
              <a:rPr lang="en-US" sz="2200" dirty="0">
                <a:cs typeface="Calibri"/>
              </a:rPr>
              <a:t>User of your notebook should be able to specify how many entities are to be generated.</a:t>
            </a:r>
          </a:p>
          <a:p>
            <a:pPr marL="0" indent="0">
              <a:buNone/>
            </a:pPr>
            <a:r>
              <a:rPr lang="en-US" sz="2200">
                <a:cs typeface="Calibri"/>
              </a:rPr>
              <a:t>Notebook must be able to generate at least 100 unique rows (assuming users specifies &gt;=100 rows)</a:t>
            </a:r>
          </a:p>
          <a:p>
            <a:pPr marL="0" indent="0">
              <a:buNone/>
            </a:pPr>
            <a:endParaRPr lang="en-US" sz="2200" dirty="0">
              <a:cs typeface="Calibri"/>
            </a:endParaRPr>
          </a:p>
          <a:p>
            <a:pPr>
              <a:buNone/>
            </a:pPr>
            <a:r>
              <a:rPr lang="en-US" sz="2200" dirty="0">
                <a:cs typeface="Calibri"/>
              </a:rPr>
              <a:t>Order of columns in CSV is not relevant. </a:t>
            </a:r>
            <a:endParaRPr lang="en-US" dirty="0">
              <a:cs typeface="Calibri"/>
            </a:endParaRPr>
          </a:p>
        </p:txBody>
      </p:sp>
      <p:sp>
        <p:nvSpPr>
          <p:cNvPr id="4" name="TextBox 3">
            <a:extLst>
              <a:ext uri="{FF2B5EF4-FFF2-40B4-BE49-F238E27FC236}">
                <a16:creationId xmlns:a16="http://schemas.microsoft.com/office/drawing/2014/main" id="{208AD8D8-9971-4BEB-A17E-8EC1CF6B8934}"/>
              </a:ext>
            </a:extLst>
          </p:cNvPr>
          <p:cNvSpPr txBox="1"/>
          <p:nvPr/>
        </p:nvSpPr>
        <p:spPr>
          <a:xfrm>
            <a:off x="4770582" y="1895764"/>
            <a:ext cx="7326744" cy="20733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buFont typeface="Arial"/>
              <a:buChar char="•"/>
            </a:pPr>
            <a:r>
              <a:rPr lang="en-US" sz="2200" dirty="0"/>
              <a:t>Number of kids. Use realistic values.</a:t>
            </a:r>
            <a:endParaRPr lang="en-US" sz="2200" dirty="0">
              <a:cs typeface="Calibri"/>
            </a:endParaRPr>
          </a:p>
          <a:p>
            <a:pPr marL="228600" indent="-228600">
              <a:lnSpc>
                <a:spcPct val="90000"/>
              </a:lnSpc>
              <a:spcBef>
                <a:spcPts val="1000"/>
              </a:spcBef>
              <a:buFont typeface="Arial"/>
              <a:buChar char="•"/>
            </a:pPr>
            <a:r>
              <a:rPr lang="en-US" sz="2200" dirty="0"/>
              <a:t>Categorical variable: rent or own?</a:t>
            </a:r>
            <a:endParaRPr lang="en-US" sz="2200">
              <a:cs typeface="Calibri"/>
            </a:endParaRPr>
          </a:p>
          <a:p>
            <a:pPr marL="228600" indent="-228600">
              <a:lnSpc>
                <a:spcPct val="90000"/>
              </a:lnSpc>
              <a:spcBef>
                <a:spcPts val="1000"/>
              </a:spcBef>
              <a:buFont typeface="Arial"/>
              <a:buChar char="•"/>
            </a:pPr>
            <a:r>
              <a:rPr lang="en-US" sz="2200" dirty="0"/>
              <a:t>Annual income. </a:t>
            </a:r>
            <a:r>
              <a:rPr lang="en-US" i="1" dirty="0"/>
              <a:t>Optional challenge</a:t>
            </a:r>
            <a:r>
              <a:rPr lang="en-US" dirty="0"/>
              <a:t>: Use a non-uniform distribution</a:t>
            </a:r>
            <a:endParaRPr lang="en-US" dirty="0">
              <a:cs typeface="Calibri"/>
            </a:endParaRPr>
          </a:p>
          <a:p>
            <a:pPr marL="228600" indent="-228600">
              <a:lnSpc>
                <a:spcPct val="90000"/>
              </a:lnSpc>
              <a:spcBef>
                <a:spcPts val="1000"/>
              </a:spcBef>
              <a:buFont typeface="Arial"/>
              <a:buChar char="•"/>
            </a:pPr>
            <a:r>
              <a:rPr lang="en-US" sz="2200" dirty="0"/>
              <a:t>Number of speeding tickets in past year. </a:t>
            </a:r>
            <a:endParaRPr lang="en-US" dirty="0"/>
          </a:p>
          <a:p>
            <a:pPr>
              <a:lnSpc>
                <a:spcPct val="90000"/>
              </a:lnSpc>
              <a:spcBef>
                <a:spcPts val="1000"/>
              </a:spcBef>
            </a:pPr>
            <a:r>
              <a:rPr lang="en-US" i="1" dirty="0"/>
              <a:t>            Optional challenge</a:t>
            </a:r>
            <a:r>
              <a:rPr lang="en-US" dirty="0"/>
              <a:t>: Use a non-uniform distribution</a:t>
            </a:r>
            <a:endParaRPr lang="en-US">
              <a:cs typeface="Calibri"/>
            </a:endParaRPr>
          </a:p>
        </p:txBody>
      </p:sp>
    </p:spTree>
    <p:extLst>
      <p:ext uri="{BB962C8B-B14F-4D97-AF65-F5344CB8AC3E}">
        <p14:creationId xmlns:p14="http://schemas.microsoft.com/office/powerpoint/2010/main" val="1580196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0E2-15DB-403D-A038-26BE0BD4C312}"/>
              </a:ext>
            </a:extLst>
          </p:cNvPr>
          <p:cNvSpPr>
            <a:spLocks noGrp="1"/>
          </p:cNvSpPr>
          <p:nvPr/>
        </p:nvSpPr>
        <p:spPr>
          <a:xfrm>
            <a:off x="135732" y="365125"/>
            <a:ext cx="120038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Breakdown each Homework assignment, Part 1 of 2</a:t>
            </a:r>
          </a:p>
        </p:txBody>
      </p:sp>
      <p:sp>
        <p:nvSpPr>
          <p:cNvPr id="3" name="Content Placeholder 2">
            <a:extLst>
              <a:ext uri="{FF2B5EF4-FFF2-40B4-BE49-F238E27FC236}">
                <a16:creationId xmlns:a16="http://schemas.microsoft.com/office/drawing/2014/main" id="{5A856D4D-B3E9-44F0-B3B2-5A03749617D2}"/>
              </a:ext>
            </a:extLst>
          </p:cNvPr>
          <p:cNvSpPr>
            <a:spLocks noGrp="1"/>
          </p:cNvSpPr>
          <p:nvPr/>
        </p:nvSpPr>
        <p:spPr>
          <a:xfrm>
            <a:off x="838200" y="1920875"/>
            <a:ext cx="10515600" cy="42560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endParaRPr lang="en-US" dirty="0">
              <a:cs typeface="Calibri"/>
            </a:endParaRPr>
          </a:p>
          <a:p>
            <a:pPr marL="514350" indent="-514350">
              <a:buAutoNum type="arabicPeriod"/>
            </a:pPr>
            <a:r>
              <a:rPr lang="en-US" dirty="0">
                <a:cs typeface="Calibri"/>
              </a:rPr>
              <a:t>Draw or write down what you're starting with</a:t>
            </a:r>
            <a:endParaRPr lang="en-US" dirty="0"/>
          </a:p>
          <a:p>
            <a:pPr marL="514350" indent="-514350">
              <a:buAutoNum type="arabicPeriod"/>
            </a:pPr>
            <a:endParaRPr lang="en-US" dirty="0">
              <a:cs typeface="Calibri"/>
            </a:endParaRPr>
          </a:p>
          <a:p>
            <a:pPr marL="514350" indent="-514350">
              <a:buAutoNum type="arabicPeriod"/>
            </a:pPr>
            <a:endParaRPr lang="en-US" dirty="0">
              <a:cs typeface="Calibri"/>
            </a:endParaRPr>
          </a:p>
          <a:p>
            <a:pPr marL="514350" indent="-514350">
              <a:buAutoNum type="arabicPeriod"/>
            </a:pPr>
            <a:endParaRPr lang="en-US">
              <a:cs typeface="Calibri"/>
            </a:endParaRPr>
          </a:p>
          <a:p>
            <a:pPr marL="514350" indent="-514350">
              <a:buAutoNum type="arabicPeriod"/>
            </a:pPr>
            <a:r>
              <a:rPr lang="en-US" dirty="0">
                <a:cs typeface="Calibri"/>
              </a:rPr>
              <a:t>Draw or write down what the outcome should look like</a:t>
            </a:r>
          </a:p>
        </p:txBody>
      </p:sp>
    </p:spTree>
    <p:extLst>
      <p:ext uri="{BB962C8B-B14F-4D97-AF65-F5344CB8AC3E}">
        <p14:creationId xmlns:p14="http://schemas.microsoft.com/office/powerpoint/2010/main" val="3433639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20E2-15DB-403D-A038-26BE0BD4C312}"/>
              </a:ext>
            </a:extLst>
          </p:cNvPr>
          <p:cNvSpPr>
            <a:spLocks noGrp="1"/>
          </p:cNvSpPr>
          <p:nvPr/>
        </p:nvSpPr>
        <p:spPr>
          <a:xfrm>
            <a:off x="135732" y="365125"/>
            <a:ext cx="120038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Breakdown each Homework assignment, Part 1 of 2</a:t>
            </a:r>
          </a:p>
        </p:txBody>
      </p:sp>
      <p:sp>
        <p:nvSpPr>
          <p:cNvPr id="3" name="Content Placeholder 2">
            <a:extLst>
              <a:ext uri="{FF2B5EF4-FFF2-40B4-BE49-F238E27FC236}">
                <a16:creationId xmlns:a16="http://schemas.microsoft.com/office/drawing/2014/main" id="{5A856D4D-B3E9-44F0-B3B2-5A03749617D2}"/>
              </a:ext>
            </a:extLst>
          </p:cNvPr>
          <p:cNvSpPr>
            <a:spLocks noGrp="1"/>
          </p:cNvSpPr>
          <p:nvPr/>
        </p:nvSpPr>
        <p:spPr>
          <a:xfrm>
            <a:off x="838200" y="1920875"/>
            <a:ext cx="10515600" cy="42560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endParaRPr lang="en-US" dirty="0">
              <a:cs typeface="Calibri"/>
            </a:endParaRPr>
          </a:p>
          <a:p>
            <a:pPr marL="514350" indent="-514350">
              <a:buAutoNum type="arabicPeriod"/>
            </a:pPr>
            <a:r>
              <a:rPr lang="en-US" dirty="0">
                <a:cs typeface="Calibri"/>
              </a:rPr>
              <a:t>Draw or write down what you're starting with</a:t>
            </a:r>
            <a:endParaRPr lang="en-US" dirty="0"/>
          </a:p>
          <a:p>
            <a:pPr marL="514350" indent="-514350">
              <a:buAutoNum type="arabicPeriod"/>
            </a:pPr>
            <a:endParaRPr lang="en-US" dirty="0">
              <a:cs typeface="Calibri"/>
            </a:endParaRPr>
          </a:p>
          <a:p>
            <a:pPr marL="514350" indent="-514350">
              <a:buAutoNum type="arabicPeriod"/>
            </a:pPr>
            <a:endParaRPr lang="en-US" dirty="0">
              <a:cs typeface="Calibri"/>
            </a:endParaRPr>
          </a:p>
          <a:p>
            <a:pPr marL="514350" indent="-514350">
              <a:buAutoNum type="arabicPeriod"/>
            </a:pPr>
            <a:endParaRPr lang="en-US">
              <a:cs typeface="Calibri"/>
            </a:endParaRPr>
          </a:p>
          <a:p>
            <a:pPr marL="514350" indent="-514350">
              <a:buAutoNum type="arabicPeriod"/>
            </a:pPr>
            <a:r>
              <a:rPr lang="en-US" dirty="0">
                <a:cs typeface="Calibri"/>
              </a:rPr>
              <a:t>Draw or write down what the outcome should look like</a:t>
            </a:r>
          </a:p>
        </p:txBody>
      </p:sp>
      <p:sp>
        <p:nvSpPr>
          <p:cNvPr id="4" name="TextBox 3">
            <a:extLst>
              <a:ext uri="{FF2B5EF4-FFF2-40B4-BE49-F238E27FC236}">
                <a16:creationId xmlns:a16="http://schemas.microsoft.com/office/drawing/2014/main" id="{93295595-8533-4618-BEB1-65CF089DFA19}"/>
              </a:ext>
            </a:extLst>
          </p:cNvPr>
          <p:cNvSpPr txBox="1"/>
          <p:nvPr/>
        </p:nvSpPr>
        <p:spPr>
          <a:xfrm>
            <a:off x="1172497" y="3200399"/>
            <a:ext cx="1085481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ourier New"/>
                <a:cs typeface="Courier New"/>
              </a:rPr>
              <a:t>def </a:t>
            </a:r>
            <a:r>
              <a:rPr lang="en-US" sz="2800" b="1" dirty="0" err="1">
                <a:latin typeface="Courier New"/>
                <a:cs typeface="Courier New"/>
              </a:rPr>
              <a:t>fake_data</a:t>
            </a:r>
            <a:r>
              <a:rPr lang="en-US" sz="2800" b="1" dirty="0">
                <a:latin typeface="Courier New"/>
                <a:cs typeface="Courier New"/>
              </a:rPr>
              <a:t>(</a:t>
            </a:r>
            <a:r>
              <a:rPr lang="en-US" sz="2800" b="1" dirty="0" err="1">
                <a:latin typeface="Courier New"/>
                <a:cs typeface="Courier New"/>
              </a:rPr>
              <a:t>file_name,number_of_entities</a:t>
            </a:r>
            <a:r>
              <a:rPr lang="en-US" sz="2800" b="1" dirty="0">
                <a:latin typeface="Courier New"/>
                <a:cs typeface="Courier New"/>
              </a:rPr>
              <a:t>):</a:t>
            </a:r>
          </a:p>
          <a:p>
            <a:r>
              <a:rPr lang="en-US" sz="2800" b="1" dirty="0">
                <a:latin typeface="Courier New"/>
                <a:cs typeface="Courier New"/>
              </a:rPr>
              <a:t>    return </a:t>
            </a:r>
          </a:p>
        </p:txBody>
      </p:sp>
      <p:sp>
        <p:nvSpPr>
          <p:cNvPr id="5" name="TextBox 4">
            <a:extLst>
              <a:ext uri="{FF2B5EF4-FFF2-40B4-BE49-F238E27FC236}">
                <a16:creationId xmlns:a16="http://schemas.microsoft.com/office/drawing/2014/main" id="{EFE386A6-EEFA-4AD2-B001-7B33F7AF21B9}"/>
              </a:ext>
            </a:extLst>
          </p:cNvPr>
          <p:cNvSpPr txBox="1"/>
          <p:nvPr/>
        </p:nvSpPr>
        <p:spPr>
          <a:xfrm>
            <a:off x="2352368" y="5486399"/>
            <a:ext cx="70448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a:t>Write on paper what will the CSV will look like </a:t>
            </a:r>
            <a:endParaRPr lang="en-US" sz="2800" i="1">
              <a:cs typeface="Calibri"/>
            </a:endParaRPr>
          </a:p>
        </p:txBody>
      </p:sp>
    </p:spTree>
    <p:extLst>
      <p:ext uri="{BB962C8B-B14F-4D97-AF65-F5344CB8AC3E}">
        <p14:creationId xmlns:p14="http://schemas.microsoft.com/office/powerpoint/2010/main" val="2456138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3709B5-5134-41BD-9852-B080235C006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Design your approach to solving problem</a:t>
            </a:r>
            <a:endParaRPr lang="en-US" dirty="0"/>
          </a:p>
        </p:txBody>
      </p:sp>
      <p:sp>
        <p:nvSpPr>
          <p:cNvPr id="5" name="Content Placeholder 2">
            <a:extLst>
              <a:ext uri="{FF2B5EF4-FFF2-40B4-BE49-F238E27FC236}">
                <a16:creationId xmlns:a16="http://schemas.microsoft.com/office/drawing/2014/main" id="{BE80B5EA-479C-4F5C-B1C3-E837B70BE476}"/>
              </a:ext>
            </a:extLst>
          </p:cNvPr>
          <p:cNvSpPr>
            <a:spLocks noGrp="1"/>
          </p:cNvSpPr>
          <p:nvPr/>
        </p:nvSpPr>
        <p:spPr>
          <a:xfrm>
            <a:off x="838200" y="1825625"/>
            <a:ext cx="10515600" cy="44942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cs typeface="Calibri"/>
            </a:endParaRPr>
          </a:p>
          <a:p>
            <a:pPr marL="0" indent="0">
              <a:lnSpc>
                <a:spcPct val="150000"/>
              </a:lnSpc>
              <a:buNone/>
            </a:pPr>
            <a:endParaRPr lang="en-US" dirty="0">
              <a:cs typeface="Calibri"/>
            </a:endParaRPr>
          </a:p>
          <a:p>
            <a:pPr marL="514350" indent="-514350">
              <a:lnSpc>
                <a:spcPct val="150000"/>
              </a:lnSpc>
              <a:buAutoNum type="arabicPeriod"/>
            </a:pPr>
            <a:r>
              <a:rPr lang="en-US" dirty="0">
                <a:cs typeface="Calibri"/>
              </a:rPr>
              <a:t>On a piece of paper, write down actions you'll need to take</a:t>
            </a:r>
            <a:endParaRPr lang="en-US" dirty="0"/>
          </a:p>
          <a:p>
            <a:pPr marL="514350" indent="-514350">
              <a:lnSpc>
                <a:spcPct val="150000"/>
              </a:lnSpc>
              <a:buAutoNum type="arabicPeriod"/>
            </a:pPr>
            <a:r>
              <a:rPr lang="en-US" dirty="0">
                <a:cs typeface="Calibri"/>
              </a:rPr>
              <a:t>Determine the dependencies among the actions you need to take</a:t>
            </a:r>
          </a:p>
          <a:p>
            <a:pPr marL="514350" indent="-514350">
              <a:lnSpc>
                <a:spcPct val="150000"/>
              </a:lnSpc>
              <a:buAutoNum type="arabicPeriod"/>
            </a:pPr>
            <a:r>
              <a:rPr lang="en-US" dirty="0">
                <a:cs typeface="Calibri"/>
              </a:rPr>
              <a:t>In what order should the steps be?</a:t>
            </a:r>
          </a:p>
          <a:p>
            <a:pPr>
              <a:lnSpc>
                <a:spcPct val="150000"/>
              </a:lnSpc>
            </a:pPr>
            <a:endParaRPr lang="en-US" dirty="0">
              <a:solidFill>
                <a:schemeClr val="accent3"/>
              </a:solidFill>
              <a:cs typeface="Calibri"/>
            </a:endParaRPr>
          </a:p>
        </p:txBody>
      </p:sp>
      <p:sp>
        <p:nvSpPr>
          <p:cNvPr id="2" name="TextBox 1">
            <a:extLst>
              <a:ext uri="{FF2B5EF4-FFF2-40B4-BE49-F238E27FC236}">
                <a16:creationId xmlns:a16="http://schemas.microsoft.com/office/drawing/2014/main" id="{27A01A35-69E6-4383-A146-0673D5AB0E17}"/>
              </a:ext>
            </a:extLst>
          </p:cNvPr>
          <p:cNvSpPr txBox="1"/>
          <p:nvPr/>
        </p:nvSpPr>
        <p:spPr>
          <a:xfrm>
            <a:off x="842962" y="1285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 the second assignment,</a:t>
            </a:r>
          </a:p>
        </p:txBody>
      </p:sp>
    </p:spTree>
    <p:extLst>
      <p:ext uri="{BB962C8B-B14F-4D97-AF65-F5344CB8AC3E}">
        <p14:creationId xmlns:p14="http://schemas.microsoft.com/office/powerpoint/2010/main" val="340340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4DBD-2F2E-4557-AD84-0C5227B4EED4}"/>
              </a:ext>
            </a:extLst>
          </p:cNvPr>
          <p:cNvSpPr>
            <a:spLocks noGrp="1"/>
          </p:cNvSpPr>
          <p:nvPr>
            <p:ph type="title"/>
          </p:nvPr>
        </p:nvSpPr>
        <p:spPr/>
        <p:txBody>
          <a:bodyPr/>
          <a:lstStyle/>
          <a:p>
            <a:r>
              <a:rPr lang="en-US" dirty="0">
                <a:ea typeface="+mj-lt"/>
                <a:cs typeface="+mj-lt"/>
              </a:rPr>
              <a:t>Complex commands</a:t>
            </a:r>
            <a:r>
              <a:rPr lang="en-US">
                <a:cs typeface="Calibri Light"/>
              </a:rPr>
              <a:t> do not just appear;</a:t>
            </a:r>
            <a:br>
              <a:rPr lang="en-US" dirty="0">
                <a:cs typeface="Calibri Light"/>
              </a:rPr>
            </a:br>
            <a:r>
              <a:rPr lang="en-US" dirty="0">
                <a:cs typeface="Calibri Light"/>
              </a:rPr>
              <a:t>I iteratively discover commands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CB85CA38-3926-4B28-B6E9-852385889BE7}"/>
              </a:ext>
            </a:extLst>
          </p:cNvPr>
          <p:cNvPicPr>
            <a:picLocks noGrp="1" noChangeAspect="1"/>
          </p:cNvPicPr>
          <p:nvPr>
            <p:ph idx="1"/>
          </p:nvPr>
        </p:nvPicPr>
        <p:blipFill>
          <a:blip r:embed="rId2"/>
          <a:stretch>
            <a:fillRect/>
          </a:stretch>
        </p:blipFill>
        <p:spPr>
          <a:xfrm>
            <a:off x="1571355" y="1836514"/>
            <a:ext cx="9049289" cy="3006844"/>
          </a:xfrm>
          <a:prstGeom prst="rect">
            <a:avLst/>
          </a:prstGeom>
        </p:spPr>
      </p:pic>
      <p:sp>
        <p:nvSpPr>
          <p:cNvPr id="6" name="TextBox 5">
            <a:extLst>
              <a:ext uri="{FF2B5EF4-FFF2-40B4-BE49-F238E27FC236}">
                <a16:creationId xmlns:a16="http://schemas.microsoft.com/office/drawing/2014/main" id="{01CF2BC0-783E-432E-A7B9-F82151A4B45A}"/>
              </a:ext>
            </a:extLst>
          </p:cNvPr>
          <p:cNvSpPr txBox="1"/>
          <p:nvPr/>
        </p:nvSpPr>
        <p:spPr>
          <a:xfrm>
            <a:off x="1647645" y="5033513"/>
            <a:ext cx="9112369"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I don't memorize</a:t>
            </a:r>
            <a:r>
              <a:rPr lang="en-US" sz="2800" dirty="0">
                <a:cs typeface="Calibri"/>
              </a:rPr>
              <a:t> these commands. I build them iteratively.</a:t>
            </a:r>
            <a:endParaRPr lang="en-US" dirty="0"/>
          </a:p>
          <a:p>
            <a:r>
              <a:rPr lang="en-US" sz="2800" dirty="0">
                <a:cs typeface="Calibri"/>
              </a:rPr>
              <a:t>The result is concise; it hides hours of detective work.</a:t>
            </a:r>
          </a:p>
        </p:txBody>
      </p:sp>
    </p:spTree>
    <p:extLst>
      <p:ext uri="{BB962C8B-B14F-4D97-AF65-F5344CB8AC3E}">
        <p14:creationId xmlns:p14="http://schemas.microsoft.com/office/powerpoint/2010/main" val="619889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C0FB-66E8-4A05-BD71-D6047D17C0B1}"/>
              </a:ext>
            </a:extLst>
          </p:cNvPr>
          <p:cNvSpPr>
            <a:spLocks noGrp="1"/>
          </p:cNvSpPr>
          <p:nvPr>
            <p:ph type="title"/>
          </p:nvPr>
        </p:nvSpPr>
        <p:spPr>
          <a:xfrm>
            <a:off x="718348" y="111125"/>
            <a:ext cx="10635452" cy="933018"/>
          </a:xfrm>
        </p:spPr>
        <p:txBody>
          <a:bodyPr>
            <a:normAutofit/>
          </a:bodyPr>
          <a:lstStyle/>
          <a:p>
            <a:r>
              <a:rPr lang="en-US" dirty="0">
                <a:cs typeface="Calibri Light"/>
              </a:rPr>
              <a:t>Design advice for homework assignment</a:t>
            </a:r>
            <a:endParaRPr lang="en-US" dirty="0"/>
          </a:p>
        </p:txBody>
      </p:sp>
      <p:sp>
        <p:nvSpPr>
          <p:cNvPr id="3" name="Content Placeholder 2">
            <a:extLst>
              <a:ext uri="{FF2B5EF4-FFF2-40B4-BE49-F238E27FC236}">
                <a16:creationId xmlns:a16="http://schemas.microsoft.com/office/drawing/2014/main" id="{0ED653E6-5E8B-4E46-8951-BFD5D8EBC04D}"/>
              </a:ext>
            </a:extLst>
          </p:cNvPr>
          <p:cNvSpPr>
            <a:spLocks noGrp="1"/>
          </p:cNvSpPr>
          <p:nvPr>
            <p:ph idx="1"/>
          </p:nvPr>
        </p:nvSpPr>
        <p:spPr>
          <a:xfrm>
            <a:off x="838200" y="1379927"/>
            <a:ext cx="10515600" cy="5369578"/>
          </a:xfrm>
        </p:spPr>
        <p:txBody>
          <a:bodyPr vert="horz" lIns="91440" tIns="45720" rIns="91440" bIns="45720" rtlCol="0" anchor="t">
            <a:normAutofit fontScale="70000" lnSpcReduction="20000"/>
          </a:bodyPr>
          <a:lstStyle/>
          <a:p>
            <a:r>
              <a:rPr lang="en-US" i="1" dirty="0">
                <a:cs typeface="Calibri"/>
              </a:rPr>
              <a:t>How may rows the output CSV should be?</a:t>
            </a:r>
            <a:r>
              <a:rPr lang="en-US" dirty="0">
                <a:cs typeface="Calibri"/>
              </a:rPr>
              <a:t>  I don't specify how many rows should be generated. That's because I am interested in the code you write and the .</a:t>
            </a:r>
            <a:r>
              <a:rPr lang="en-US" dirty="0" err="1">
                <a:cs typeface="Calibri"/>
              </a:rPr>
              <a:t>ipynb</a:t>
            </a:r>
            <a:r>
              <a:rPr lang="en-US" dirty="0">
                <a:cs typeface="Calibri"/>
              </a:rPr>
              <a:t> you submit. I am not seeking the output file for submission. The user of your code should be able to specify how many entries of fake data get generated. </a:t>
            </a:r>
            <a:endParaRPr lang="en-US">
              <a:cs typeface="Calibri"/>
            </a:endParaRPr>
          </a:p>
          <a:p>
            <a:endParaRPr lang="en-US">
              <a:cs typeface="Calibri"/>
            </a:endParaRPr>
          </a:p>
          <a:p>
            <a:r>
              <a:rPr lang="en-US" dirty="0">
                <a:cs typeface="Calibri"/>
              </a:rPr>
              <a:t>Decompose this complex assignment into multiple functions. For example, create a function that generates a random phone number. Then create a function that generates a random name. Create functions for each desired field. Then, when you want to generated an entry, you can call each of the relevant functions. </a:t>
            </a:r>
          </a:p>
          <a:p>
            <a:endParaRPr lang="en-US" dirty="0">
              <a:cs typeface="Calibri"/>
            </a:endParaRPr>
          </a:p>
          <a:p>
            <a:r>
              <a:rPr lang="en-US" dirty="0">
                <a:cs typeface="Calibri"/>
              </a:rPr>
              <a:t>I did not specify how realistic the fake data should be. For example, the name "Ben" is very realistic, while the string "</a:t>
            </a:r>
            <a:r>
              <a:rPr lang="en-US" dirty="0" err="1">
                <a:cs typeface="Calibri"/>
              </a:rPr>
              <a:t>mixqnafasf</a:t>
            </a:r>
            <a:r>
              <a:rPr lang="en-US" dirty="0">
                <a:cs typeface="Calibri"/>
              </a:rPr>
              <a:t>" as a name might be considered less realistic. When I'm grading your assignment, realism of the entries is not important in this situation. As another example, phone numbers can vary in realism: "592" is less realistic than "5853948", while "585-3948" looks even more like a real phone number. The same goes for addresses: "8 </a:t>
            </a:r>
            <a:r>
              <a:rPr lang="en-US" dirty="0" err="1">
                <a:cs typeface="Calibri"/>
              </a:rPr>
              <a:t>iminghsfmn</a:t>
            </a:r>
            <a:r>
              <a:rPr lang="en-US" dirty="0">
                <a:cs typeface="Calibri"/>
              </a:rPr>
              <a:t>, </a:t>
            </a:r>
            <a:r>
              <a:rPr lang="en-US" dirty="0" err="1">
                <a:cs typeface="Calibri"/>
              </a:rPr>
              <a:t>rq</a:t>
            </a:r>
            <a:r>
              <a:rPr lang="en-US" dirty="0">
                <a:cs typeface="Calibri"/>
              </a:rPr>
              <a:t>  59383" as a street, state, and zip code is less realistic than "34 </a:t>
            </a:r>
            <a:r>
              <a:rPr lang="en-US" dirty="0" err="1">
                <a:cs typeface="Calibri"/>
              </a:rPr>
              <a:t>lexington</a:t>
            </a:r>
            <a:r>
              <a:rPr lang="en-US" dirty="0">
                <a:cs typeface="Calibri"/>
              </a:rPr>
              <a:t>, St. Louis MO, 49284" but either is acceptable. </a:t>
            </a:r>
            <a:endParaRPr lang="en-US">
              <a:cs typeface="Calibri"/>
            </a:endParaRPr>
          </a:p>
          <a:p>
            <a:endParaRPr lang="en-US" dirty="0">
              <a:cs typeface="Calibri"/>
            </a:endParaRPr>
          </a:p>
          <a:p>
            <a:r>
              <a:rPr lang="en-US" dirty="0">
                <a:cs typeface="Calibri"/>
              </a:rPr>
              <a:t>For some fields, it is possible to increase the realism of the entries by drawing from a pool of options. In class I presented a resource for baby names. You could draw random entries from these lists to generate person names (rather than generate random strings). </a:t>
            </a:r>
            <a:endParaRPr lang="en-US"/>
          </a:p>
        </p:txBody>
      </p:sp>
    </p:spTree>
    <p:extLst>
      <p:ext uri="{BB962C8B-B14F-4D97-AF65-F5344CB8AC3E}">
        <p14:creationId xmlns:p14="http://schemas.microsoft.com/office/powerpoint/2010/main" val="1851111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5A34-5587-43AF-AADC-3C55DFD8DC7D}"/>
              </a:ext>
            </a:extLst>
          </p:cNvPr>
          <p:cNvSpPr>
            <a:spLocks noGrp="1"/>
          </p:cNvSpPr>
          <p:nvPr>
            <p:ph type="title"/>
          </p:nvPr>
        </p:nvSpPr>
        <p:spPr/>
        <p:txBody>
          <a:bodyPr/>
          <a:lstStyle/>
          <a:p>
            <a:r>
              <a:rPr lang="en-US">
                <a:cs typeface="Calibri Light"/>
              </a:rPr>
              <a:t>Design options for homework</a:t>
            </a:r>
            <a:endParaRPr lang="en-US"/>
          </a:p>
        </p:txBody>
      </p:sp>
      <p:sp>
        <p:nvSpPr>
          <p:cNvPr id="3" name="Content Placeholder 2">
            <a:extLst>
              <a:ext uri="{FF2B5EF4-FFF2-40B4-BE49-F238E27FC236}">
                <a16:creationId xmlns:a16="http://schemas.microsoft.com/office/drawing/2014/main" id="{21C48642-230A-4EE2-8D82-F736943F2FCD}"/>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cs typeface="Calibri"/>
              </a:rPr>
              <a:t>Once you've created functions for generating fake fields (i.e., names, phone numbers), you need to combine fields into entities.  The CSV would then contain a collection of entities, with each entity having a randomly generated set of fields (aka properties).</a:t>
            </a:r>
            <a:endParaRPr lang="en-US"/>
          </a:p>
          <a:p>
            <a:pPr marL="0" indent="0">
              <a:buNone/>
            </a:pPr>
            <a:endParaRPr lang="en-US" dirty="0">
              <a:cs typeface="Calibri"/>
            </a:endParaRPr>
          </a:p>
          <a:p>
            <a:pPr marL="0" indent="0">
              <a:buNone/>
            </a:pPr>
            <a:r>
              <a:rPr lang="en-US" dirty="0">
                <a:cs typeface="Calibri"/>
              </a:rPr>
              <a:t>There are a couple options for how to get entities into the desired output format:</a:t>
            </a:r>
          </a:p>
          <a:p>
            <a:r>
              <a:rPr lang="en-US" dirty="0">
                <a:cs typeface="Calibri"/>
              </a:rPr>
              <a:t>write the data directly into the desired file format. (Loop over the write statements per entity.)</a:t>
            </a:r>
          </a:p>
          <a:p>
            <a:r>
              <a:rPr lang="en-US" dirty="0">
                <a:cs typeface="Calibri"/>
              </a:rPr>
              <a:t>gather all the fields associated with a single entity into a data structure (e.g., a dictionary) and then write the dictionary to the desired format. (Loop over the write statements.)</a:t>
            </a:r>
          </a:p>
          <a:p>
            <a:r>
              <a:rPr lang="en-US" dirty="0">
                <a:cs typeface="Calibri"/>
              </a:rPr>
              <a:t>gather all the entities from method 2 into a single data structure (e.g., a Pandas </a:t>
            </a:r>
            <a:r>
              <a:rPr lang="en-US" dirty="0" err="1">
                <a:cs typeface="Calibri"/>
              </a:rPr>
              <a:t>dataframe</a:t>
            </a:r>
            <a:r>
              <a:rPr lang="en-US" dirty="0">
                <a:cs typeface="Calibri"/>
              </a:rPr>
              <a:t>) and then write the </a:t>
            </a:r>
            <a:r>
              <a:rPr lang="en-US" dirty="0" err="1">
                <a:cs typeface="Calibri"/>
              </a:rPr>
              <a:t>dataframe</a:t>
            </a:r>
            <a:r>
              <a:rPr lang="en-US" dirty="0">
                <a:cs typeface="Calibri"/>
              </a:rPr>
              <a:t> to the desired format.</a:t>
            </a:r>
          </a:p>
          <a:p>
            <a:endParaRPr lang="en-US" dirty="0">
              <a:cs typeface="Calibri"/>
            </a:endParaRPr>
          </a:p>
        </p:txBody>
      </p:sp>
    </p:spTree>
    <p:extLst>
      <p:ext uri="{BB962C8B-B14F-4D97-AF65-F5344CB8AC3E}">
        <p14:creationId xmlns:p14="http://schemas.microsoft.com/office/powerpoint/2010/main" val="621615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2A7DC6-9687-4A27-B09B-72929EB46D06}"/>
              </a:ext>
            </a:extLst>
          </p:cNvPr>
          <p:cNvSpPr>
            <a:spLocks noGrp="1"/>
          </p:cNvSpPr>
          <p:nvPr>
            <p:ph type="title"/>
          </p:nvPr>
        </p:nvSpPr>
        <p:spPr>
          <a:xfrm>
            <a:off x="640079" y="2053641"/>
            <a:ext cx="3669161" cy="2760098"/>
          </a:xfrm>
        </p:spPr>
        <p:txBody>
          <a:bodyPr>
            <a:normAutofit/>
          </a:bodyPr>
          <a:lstStyle/>
          <a:p>
            <a:r>
              <a:rPr lang="en-US" dirty="0">
                <a:solidFill>
                  <a:srgbClr val="FFFFFF"/>
                </a:solidFill>
                <a:cs typeface="Calibri Light"/>
              </a:rPr>
              <a:t>Bonus: tips</a:t>
            </a:r>
            <a:endParaRPr lang="en-US" dirty="0"/>
          </a:p>
        </p:txBody>
      </p:sp>
      <p:sp>
        <p:nvSpPr>
          <p:cNvPr id="3" name="Content Placeholder 2">
            <a:extLst>
              <a:ext uri="{FF2B5EF4-FFF2-40B4-BE49-F238E27FC236}">
                <a16:creationId xmlns:a16="http://schemas.microsoft.com/office/drawing/2014/main" id="{B5C23F75-EDEF-41EC-BC3E-9335A459C1D8}"/>
              </a:ext>
            </a:extLst>
          </p:cNvPr>
          <p:cNvSpPr>
            <a:spLocks noGrp="1"/>
          </p:cNvSpPr>
          <p:nvPr>
            <p:ph idx="1"/>
          </p:nvPr>
        </p:nvSpPr>
        <p:spPr>
          <a:xfrm>
            <a:off x="6090574" y="801866"/>
            <a:ext cx="5306084" cy="5230634"/>
          </a:xfrm>
        </p:spPr>
        <p:txBody>
          <a:bodyPr anchor="ctr">
            <a:normAutofit/>
          </a:bodyPr>
          <a:lstStyle/>
          <a:p>
            <a:r>
              <a:rPr lang="en-US" sz="2400" strike="sngStrike" dirty="0">
                <a:solidFill>
                  <a:srgbClr val="000000"/>
                </a:solidFill>
                <a:cs typeface="Calibri"/>
              </a:rPr>
              <a:t>Science</a:t>
            </a:r>
            <a:endParaRPr lang="en-US" sz="2400" dirty="0">
              <a:cs typeface="Calibri"/>
            </a:endParaRPr>
          </a:p>
          <a:p>
            <a:r>
              <a:rPr lang="en-US" sz="2400" strike="sngStrike" dirty="0">
                <a:solidFill>
                  <a:srgbClr val="000000"/>
                </a:solidFill>
                <a:ea typeface="+mn-lt"/>
                <a:cs typeface="+mn-lt"/>
              </a:rPr>
              <a:t>Homework review</a:t>
            </a:r>
            <a:endParaRPr lang="en-US" dirty="0">
              <a:cs typeface="Calibri"/>
            </a:endParaRPr>
          </a:p>
          <a:p>
            <a:r>
              <a:rPr lang="en-US" sz="2400" strike="sngStrike" dirty="0">
                <a:solidFill>
                  <a:srgbClr val="000000"/>
                </a:solidFill>
                <a:cs typeface="Calibri"/>
              </a:rPr>
              <a:t>Getting Data using Computers</a:t>
            </a:r>
            <a:endParaRPr lang="en-US" sz="2400" strike="sngStrike" dirty="0">
              <a:cs typeface="Calibri"/>
            </a:endParaRPr>
          </a:p>
          <a:p>
            <a:r>
              <a:rPr lang="en-US" sz="2400" strike="sngStrike" dirty="0">
                <a:solidFill>
                  <a:srgbClr val="000000"/>
                </a:solidFill>
                <a:cs typeface="Calibri"/>
              </a:rPr>
              <a:t>Scraping Data</a:t>
            </a:r>
            <a:endParaRPr lang="en-US" sz="2400" strike="sngStrike" dirty="0">
              <a:cs typeface="Calibri"/>
            </a:endParaRPr>
          </a:p>
          <a:p>
            <a:r>
              <a:rPr lang="en-US" sz="2400" strike="sngStrike" dirty="0">
                <a:solidFill>
                  <a:srgbClr val="000000"/>
                </a:solidFill>
                <a:cs typeface="Calibri"/>
              </a:rPr>
              <a:t>APIs</a:t>
            </a:r>
            <a:endParaRPr lang="en-US" sz="2400" strike="sngStrike" dirty="0">
              <a:cs typeface="Calibri"/>
            </a:endParaRPr>
          </a:p>
          <a:p>
            <a:r>
              <a:rPr lang="en-US" sz="2400" strike="sngStrike" dirty="0">
                <a:solidFill>
                  <a:srgbClr val="000000"/>
                </a:solidFill>
                <a:cs typeface="Calibri"/>
              </a:rPr>
              <a:t>Activity: Negotiating for Data</a:t>
            </a:r>
            <a:endParaRPr lang="en-US" sz="2400" strike="sngStrike" dirty="0">
              <a:cs typeface="Calibri"/>
            </a:endParaRPr>
          </a:p>
          <a:p>
            <a:r>
              <a:rPr lang="en-US" sz="2400" strike="sngStrike" dirty="0">
                <a:solidFill>
                  <a:srgbClr val="000000"/>
                </a:solidFill>
                <a:cs typeface="Calibri"/>
              </a:rPr>
              <a:t>Get Data from Documents</a:t>
            </a:r>
            <a:endParaRPr lang="en-US" sz="2400" strike="sngStrike" dirty="0">
              <a:cs typeface="Calibri"/>
            </a:endParaRPr>
          </a:p>
          <a:p>
            <a:r>
              <a:rPr lang="en-US" sz="2400" strike="sngStrike" dirty="0">
                <a:solidFill>
                  <a:srgbClr val="000000"/>
                </a:solidFill>
                <a:cs typeface="Calibri"/>
              </a:rPr>
              <a:t>Fake Data</a:t>
            </a:r>
          </a:p>
          <a:p>
            <a:r>
              <a:rPr lang="en-US" sz="2400" strike="sngStrike" dirty="0">
                <a:solidFill>
                  <a:srgbClr val="000000"/>
                </a:solidFill>
                <a:cs typeface="Calibri"/>
              </a:rPr>
              <a:t>Homework</a:t>
            </a:r>
            <a:endParaRPr lang="en-US" sz="2400" strike="sngStrike" dirty="0">
              <a:cs typeface="Calibri"/>
            </a:endParaRPr>
          </a:p>
          <a:p>
            <a:r>
              <a:rPr lang="en-US" sz="2400" dirty="0">
                <a:solidFill>
                  <a:srgbClr val="000000"/>
                </a:solidFill>
                <a:highlight>
                  <a:srgbClr val="FFFF00"/>
                </a:highlight>
                <a:cs typeface="Calibri"/>
              </a:rPr>
              <a:t>Bonus: Tips</a:t>
            </a:r>
          </a:p>
          <a:p>
            <a:endParaRPr lang="en-US" sz="2400">
              <a:solidFill>
                <a:srgbClr val="000000"/>
              </a:solidFill>
              <a:cs typeface="Calibri"/>
            </a:endParaRPr>
          </a:p>
        </p:txBody>
      </p:sp>
    </p:spTree>
    <p:extLst>
      <p:ext uri="{BB962C8B-B14F-4D97-AF65-F5344CB8AC3E}">
        <p14:creationId xmlns:p14="http://schemas.microsoft.com/office/powerpoint/2010/main" val="3556728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5C40-46C7-47A7-B3D2-E58619DE4DB7}"/>
              </a:ext>
            </a:extLst>
          </p:cNvPr>
          <p:cNvSpPr>
            <a:spLocks noGrp="1"/>
          </p:cNvSpPr>
          <p:nvPr>
            <p:ph type="title"/>
          </p:nvPr>
        </p:nvSpPr>
        <p:spPr/>
        <p:txBody>
          <a:bodyPr/>
          <a:lstStyle/>
          <a:p>
            <a:r>
              <a:rPr lang="en-US">
                <a:cs typeface="Calibri Light"/>
              </a:rPr>
              <a:t>Consequences of Exploration</a:t>
            </a:r>
            <a:endParaRPr lang="en-US"/>
          </a:p>
        </p:txBody>
      </p:sp>
      <p:sp>
        <p:nvSpPr>
          <p:cNvPr id="3" name="Content Placeholder 2">
            <a:extLst>
              <a:ext uri="{FF2B5EF4-FFF2-40B4-BE49-F238E27FC236}">
                <a16:creationId xmlns:a16="http://schemas.microsoft.com/office/drawing/2014/main" id="{5A6B7EC4-4B24-4051-A824-EBA5578ECBB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Exploration means you don't know.</a:t>
            </a:r>
          </a:p>
          <a:p>
            <a:endParaRPr lang="en-US">
              <a:cs typeface="Calibri"/>
            </a:endParaRPr>
          </a:p>
          <a:p>
            <a:r>
              <a:rPr lang="en-US" dirty="0">
                <a:cs typeface="Calibri"/>
              </a:rPr>
              <a:t>Not all your investments get to the customer</a:t>
            </a:r>
          </a:p>
          <a:p>
            <a:r>
              <a:rPr lang="en-US" dirty="0">
                <a:cs typeface="Calibri"/>
              </a:rPr>
              <a:t>You will write code you discard</a:t>
            </a:r>
          </a:p>
          <a:p>
            <a:r>
              <a:rPr lang="en-US" dirty="0">
                <a:cs typeface="Calibri"/>
              </a:rPr>
              <a:t>Perfection is a wasted when exploring</a:t>
            </a:r>
          </a:p>
          <a:p>
            <a:endParaRPr lang="en-US">
              <a:cs typeface="Calibri"/>
            </a:endParaRPr>
          </a:p>
          <a:p>
            <a:pPr marL="0" indent="0">
              <a:buNone/>
            </a:pPr>
            <a:r>
              <a:rPr lang="en-US" dirty="0">
                <a:cs typeface="Calibri"/>
              </a:rPr>
              <a:t>In contrast, product development focuses on what will reach customers in order to minimize costs.</a:t>
            </a:r>
          </a:p>
          <a:p>
            <a:endParaRPr lang="en-US">
              <a:cs typeface="Calibri"/>
            </a:endParaRPr>
          </a:p>
        </p:txBody>
      </p:sp>
    </p:spTree>
    <p:extLst>
      <p:ext uri="{BB962C8B-B14F-4D97-AF65-F5344CB8AC3E}">
        <p14:creationId xmlns:p14="http://schemas.microsoft.com/office/powerpoint/2010/main" val="33665905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313A-6F6D-4D35-8A9A-A10D36F7C910}"/>
              </a:ext>
            </a:extLst>
          </p:cNvPr>
          <p:cNvSpPr>
            <a:spLocks noGrp="1"/>
          </p:cNvSpPr>
          <p:nvPr>
            <p:ph type="title"/>
          </p:nvPr>
        </p:nvSpPr>
        <p:spPr/>
        <p:txBody>
          <a:bodyPr/>
          <a:lstStyle/>
          <a:p>
            <a:r>
              <a:rPr lang="en-US">
                <a:cs typeface="Calibri Light"/>
              </a:rPr>
              <a:t>Data Science doesn't always win</a:t>
            </a:r>
            <a:endParaRPr lang="en-US"/>
          </a:p>
        </p:txBody>
      </p:sp>
      <p:sp>
        <p:nvSpPr>
          <p:cNvPr id="3" name="Content Placeholder 2">
            <a:extLst>
              <a:ext uri="{FF2B5EF4-FFF2-40B4-BE49-F238E27FC236}">
                <a16:creationId xmlns:a16="http://schemas.microsoft.com/office/drawing/2014/main" id="{64E54A01-EAAA-412F-AED4-8BAE36BAFEE9}"/>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rPr>
              <a:t>Having a correct and complete solution does not mean it gets selected</a:t>
            </a:r>
            <a:endParaRPr lang="en-US"/>
          </a:p>
          <a:p>
            <a:pPr marL="0" indent="0">
              <a:buNone/>
            </a:pPr>
            <a:endParaRPr lang="en-US">
              <a:cs typeface="Calibri"/>
            </a:endParaRPr>
          </a:p>
          <a:p>
            <a:pPr marL="0" indent="0">
              <a:buNone/>
            </a:pPr>
            <a:r>
              <a:rPr lang="en-US">
                <a:cs typeface="Calibri"/>
              </a:rPr>
              <a:t>Decision makers can be swayed </a:t>
            </a:r>
          </a:p>
          <a:p>
            <a:pPr marL="457200" indent="-457200"/>
            <a:r>
              <a:rPr lang="en-US">
                <a:cs typeface="Calibri"/>
              </a:rPr>
              <a:t>By emotionally-driven stories</a:t>
            </a:r>
          </a:p>
          <a:p>
            <a:pPr marL="457200" indent="-457200"/>
            <a:r>
              <a:rPr lang="en-US">
                <a:cs typeface="Calibri"/>
              </a:rPr>
              <a:t>On the basis of prior relationships</a:t>
            </a:r>
          </a:p>
          <a:p>
            <a:pPr marL="457200" indent="-457200"/>
            <a:r>
              <a:rPr lang="en-US">
                <a:cs typeface="Calibri"/>
              </a:rPr>
              <a:t>To select a cheaper option.</a:t>
            </a:r>
          </a:p>
          <a:p>
            <a:endParaRPr lang="en-US">
              <a:cs typeface="Calibri"/>
            </a:endParaRPr>
          </a:p>
          <a:p>
            <a:pPr marL="0" indent="0">
              <a:buNone/>
            </a:pPr>
            <a:r>
              <a:rPr lang="en-US">
                <a:cs typeface="Calibri"/>
              </a:rPr>
              <a:t>It is vital to determine what convinces your audience before investing effort in Data Science analysis that uses code, data, math.</a:t>
            </a:r>
          </a:p>
        </p:txBody>
      </p:sp>
      <p:sp>
        <p:nvSpPr>
          <p:cNvPr id="4" name="TextBox 3">
            <a:extLst>
              <a:ext uri="{FF2B5EF4-FFF2-40B4-BE49-F238E27FC236}">
                <a16:creationId xmlns:a16="http://schemas.microsoft.com/office/drawing/2014/main" id="{875CA485-87C4-47C4-AE5E-84E18CE0FEED}"/>
              </a:ext>
            </a:extLst>
          </p:cNvPr>
          <p:cNvSpPr txBox="1"/>
          <p:nvPr/>
        </p:nvSpPr>
        <p:spPr>
          <a:xfrm>
            <a:off x="1863306" y="6370607"/>
            <a:ext cx="847976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If</a:t>
            </a:r>
            <a:r>
              <a:rPr lang="en-US">
                <a:cs typeface="Calibri"/>
              </a:rPr>
              <a:t> your customer plays the lottery, they may not understand your numerical results</a:t>
            </a:r>
            <a:endParaRPr lang="en-US"/>
          </a:p>
        </p:txBody>
      </p:sp>
    </p:spTree>
    <p:extLst>
      <p:ext uri="{BB962C8B-B14F-4D97-AF65-F5344CB8AC3E}">
        <p14:creationId xmlns:p14="http://schemas.microsoft.com/office/powerpoint/2010/main" val="183375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45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453A7-7CFC-4D9A-BD4D-D8622FA7A133}"/>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What's going on </a:t>
            </a:r>
          </a:p>
        </p:txBody>
      </p:sp>
      <p:sp>
        <p:nvSpPr>
          <p:cNvPr id="1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omorrow, today, yesterday">
            <a:extLst>
              <a:ext uri="{FF2B5EF4-FFF2-40B4-BE49-F238E27FC236}">
                <a16:creationId xmlns:a16="http://schemas.microsoft.com/office/drawing/2014/main" id="{9340591F-9466-423D-8386-5841C04FF793}"/>
              </a:ext>
            </a:extLst>
          </p:cNvPr>
          <p:cNvPicPr>
            <a:picLocks noGrp="1" noChangeAspect="1"/>
          </p:cNvPicPr>
          <p:nvPr>
            <p:ph idx="1"/>
          </p:nvPr>
        </p:nvPicPr>
        <p:blipFill rotWithShape="1">
          <a:blip r:embed="rId2"/>
          <a:srcRect r="569" b="3"/>
          <a:stretch/>
        </p:blipFill>
        <p:spPr>
          <a:xfrm>
            <a:off x="976251" y="942538"/>
            <a:ext cx="7163222" cy="4808332"/>
          </a:xfrm>
          <a:prstGeom prst="rect">
            <a:avLst/>
          </a:prstGeom>
          <a:effectLst/>
        </p:spPr>
      </p:pic>
      <p:sp>
        <p:nvSpPr>
          <p:cNvPr id="6" name="Arrow: Right 5">
            <a:extLst>
              <a:ext uri="{FF2B5EF4-FFF2-40B4-BE49-F238E27FC236}">
                <a16:creationId xmlns:a16="http://schemas.microsoft.com/office/drawing/2014/main" id="{8B6120F7-09B0-4069-9A32-A324F29D45B6}"/>
              </a:ext>
            </a:extLst>
          </p:cNvPr>
          <p:cNvSpPr/>
          <p:nvPr/>
        </p:nvSpPr>
        <p:spPr>
          <a:xfrm>
            <a:off x="804986" y="3743065"/>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87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folders on shelves">
            <a:extLst>
              <a:ext uri="{FF2B5EF4-FFF2-40B4-BE49-F238E27FC236}">
                <a16:creationId xmlns:a16="http://schemas.microsoft.com/office/drawing/2014/main" id="{87AE970E-EB2C-4EF7-B0EC-00159F4C0ED6}"/>
              </a:ext>
            </a:extLst>
          </p:cNvPr>
          <p:cNvPicPr>
            <a:picLocks noChangeAspect="1"/>
          </p:cNvPicPr>
          <p:nvPr/>
        </p:nvPicPr>
        <p:blipFill rotWithShape="1">
          <a:blip r:embed="rId3"/>
          <a:srcRect t="2169" b="593"/>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77328" y="640082"/>
            <a:ext cx="6274591" cy="3351602"/>
          </a:xfrm>
        </p:spPr>
        <p:txBody>
          <a:bodyPr>
            <a:normAutofit/>
          </a:bodyPr>
          <a:lstStyle/>
          <a:p>
            <a:pPr algn="l"/>
            <a:r>
              <a:rPr lang="en-US">
                <a:solidFill>
                  <a:schemeClr val="bg1"/>
                </a:solidFill>
                <a:cs typeface="Calibri Light"/>
              </a:rPr>
              <a:t>Getting data</a:t>
            </a:r>
            <a:endParaRPr lang="en-US">
              <a:solidFill>
                <a:schemeClr val="bg1"/>
              </a:solidFill>
              <a:ea typeface="+mj-lt"/>
              <a:cs typeface="+mj-lt"/>
            </a:endParaRPr>
          </a:p>
        </p:txBody>
      </p:sp>
      <p:sp>
        <p:nvSpPr>
          <p:cNvPr id="3" name="Subtitle 2"/>
          <p:cNvSpPr>
            <a:spLocks noGrp="1"/>
          </p:cNvSpPr>
          <p:nvPr>
            <p:ph type="subTitle" idx="1"/>
          </p:nvPr>
        </p:nvSpPr>
        <p:spPr>
          <a:xfrm>
            <a:off x="5277327" y="4156276"/>
            <a:ext cx="6274592" cy="2061645"/>
          </a:xfrm>
        </p:spPr>
        <p:txBody>
          <a:bodyPr vert="horz" lIns="91440" tIns="45720" rIns="91440" bIns="45720" rtlCol="0">
            <a:normAutofit/>
          </a:bodyPr>
          <a:lstStyle/>
          <a:p>
            <a:pPr algn="l"/>
            <a:endParaRPr lang="en-US">
              <a:solidFill>
                <a:schemeClr val="bg1"/>
              </a:solidFill>
              <a:cs typeface="Calibri"/>
            </a:endParaRPr>
          </a:p>
          <a:p>
            <a:pPr algn="l"/>
            <a:r>
              <a:rPr lang="en-US">
                <a:solidFill>
                  <a:schemeClr val="bg1"/>
                </a:solidFill>
                <a:cs typeface="Calibri"/>
              </a:rPr>
              <a:t>Fall 2020</a:t>
            </a:r>
            <a:endParaRPr lang="en-US">
              <a:solidFill>
                <a:schemeClr val="bg1"/>
              </a:solidFill>
            </a:endParaRPr>
          </a:p>
        </p:txBody>
      </p:sp>
      <p:sp>
        <p:nvSpPr>
          <p:cNvPr id="5" name="TextBox 4">
            <a:extLst>
              <a:ext uri="{FF2B5EF4-FFF2-40B4-BE49-F238E27FC236}">
                <a16:creationId xmlns:a16="http://schemas.microsoft.com/office/drawing/2014/main" id="{E3C0DC0F-47E2-45E2-BEAF-749CAE77ABA4}"/>
              </a:ext>
            </a:extLst>
          </p:cNvPr>
          <p:cNvSpPr txBox="1"/>
          <p:nvPr/>
        </p:nvSpPr>
        <p:spPr>
          <a:xfrm>
            <a:off x="11063166" y="6870700"/>
            <a:ext cx="1128834" cy="200055"/>
          </a:xfrm>
          <a:prstGeom prst="rect">
            <a:avLst/>
          </a:prstGeom>
          <a:solidFill>
            <a:srgbClr val="000000"/>
          </a:solid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r">
              <a:spcAft>
                <a:spcPts val="600"/>
              </a:spcAft>
            </a:pPr>
            <a:r>
              <a:rPr lang="en-US" sz="700">
                <a:solidFill>
                  <a:srgbClr val="FFFFFF"/>
                </a:solidFill>
              </a:rPr>
              <a:t>These notes are </a:t>
            </a:r>
            <a:r>
              <a:rPr lang="en-US" sz="700">
                <a:solidFill>
                  <a:srgbClr val="FFFFFF"/>
                </a:solidFill>
                <a:hlinkClick r:id="rId4">
                  <a:extLst>
                    <a:ext uri="{A12FA001-AC4F-418D-AE19-62706E023703}">
                      <ahyp:hlinkClr xmlns:ahyp="http://schemas.microsoft.com/office/drawing/2018/hyperlinkcolor" val="tx"/>
                    </a:ext>
                  </a:extLst>
                </a:hlinkClick>
              </a:rPr>
              <a:t>CC BY 4.0</a:t>
            </a:r>
            <a:endParaRPr lang="en-US" sz="7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4782</Words>
  <Application>Microsoft Macintosh PowerPoint</Application>
  <PresentationFormat>Widescreen</PresentationFormat>
  <Paragraphs>652</Paragraphs>
  <Slides>74</Slides>
  <Notes>22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Courier New</vt:lpstr>
      <vt:lpstr>office theme</vt:lpstr>
      <vt:lpstr>For Fall 2020</vt:lpstr>
      <vt:lpstr>Watch https://www.youtube.com/watch?v=V0ucZ4ctof8</vt:lpstr>
      <vt:lpstr>PowerPoint Presentation</vt:lpstr>
      <vt:lpstr>How do I find relevant analysis capabilities in Jupyter notebooks?</vt:lpstr>
      <vt:lpstr>Once you've found a library, how to learn more: Activity (part 1 of 2) </vt:lpstr>
      <vt:lpstr>Activity (2 of 2): Tab completion in Jupyter notebooks</vt:lpstr>
      <vt:lpstr>Complex commands do not just appear; I iteratively discover commands</vt:lpstr>
      <vt:lpstr>What's going on </vt:lpstr>
      <vt:lpstr>Getting data</vt:lpstr>
      <vt:lpstr>PowerPoint Presentation</vt:lpstr>
      <vt:lpstr>Outcomes for this evening By the end of today's class, you should be able to do the following: </vt:lpstr>
      <vt:lpstr>I use free software and free data for this class</vt:lpstr>
      <vt:lpstr>Science</vt:lpstr>
      <vt:lpstr>PowerPoint Presentation</vt:lpstr>
      <vt:lpstr>What is Science?</vt:lpstr>
      <vt:lpstr>What is your perception of the process of Science?</vt:lpstr>
      <vt:lpstr>How to Science</vt:lpstr>
      <vt:lpstr>Make a claim, Test the claim</vt:lpstr>
      <vt:lpstr>Hard task in Science: Reproducibility</vt:lpstr>
      <vt:lpstr>Example reasons why reproducibility fails</vt:lpstr>
      <vt:lpstr>Homework review</vt:lpstr>
      <vt:lpstr>Homework review</vt:lpstr>
      <vt:lpstr>Getting Data using Computers</vt:lpstr>
      <vt:lpstr>Online digital content </vt:lpstr>
      <vt:lpstr>I want all the data</vt:lpstr>
      <vt:lpstr>Example of data sources</vt:lpstr>
      <vt:lpstr>How to computer: Internet version</vt:lpstr>
      <vt:lpstr>New Knowledge means New Vocabulary</vt:lpstr>
      <vt:lpstr>Packets contain information </vt:lpstr>
      <vt:lpstr>Process of getting a webpage</vt:lpstr>
      <vt:lpstr>PowerPoint Presentation</vt:lpstr>
      <vt:lpstr>Using computers to do boring repetitive work</vt:lpstr>
      <vt:lpstr>Scraping Data</vt:lpstr>
      <vt:lpstr>"I didn't know that was illegal"</vt:lpstr>
      <vt:lpstr>Legality of Content Scraping</vt:lpstr>
      <vt:lpstr>Instructions for crawlers: Robots.txt</vt:lpstr>
      <vt:lpstr>Activity: discuss ethics of scraping content</vt:lpstr>
      <vt:lpstr>Activity: Gather - ethics of scraping content</vt:lpstr>
      <vt:lpstr>Example of Data Scraping</vt:lpstr>
      <vt:lpstr>Tools for getting content: wget    (22 years old!)</vt:lpstr>
      <vt:lpstr>PowerPoint Presentation</vt:lpstr>
      <vt:lpstr>Python: Requests</vt:lpstr>
      <vt:lpstr>Python: Scrapy</vt:lpstr>
      <vt:lpstr>Having data for a browser is insufficient</vt:lpstr>
      <vt:lpstr>Parsing HTML using beautifulsoup</vt:lpstr>
      <vt:lpstr>Summary of Tools</vt:lpstr>
      <vt:lpstr>Application Programming Interfaces</vt:lpstr>
      <vt:lpstr>Scraping data isn't the only path</vt:lpstr>
      <vt:lpstr>Sometimes data is made available for download</vt:lpstr>
      <vt:lpstr>Example of a simple API</vt:lpstr>
      <vt:lpstr>Constrain access using API keys</vt:lpstr>
      <vt:lpstr>Activity: Negotiating for Data</vt:lpstr>
      <vt:lpstr>Working with data owners</vt:lpstr>
      <vt:lpstr>Role play activity: negotiating to find fear/hope</vt:lpstr>
      <vt:lpstr>Role play activity: negotiating to find fear/hope</vt:lpstr>
      <vt:lpstr>(Activity) Negotiation with partner</vt:lpstr>
      <vt:lpstr>Get data from Documents</vt:lpstr>
      <vt:lpstr>Getting data from (electronic) documents</vt:lpstr>
      <vt:lpstr>Activity: pair programming</vt:lpstr>
      <vt:lpstr>Activity: pair programming</vt:lpstr>
      <vt:lpstr>Get data from Documents</vt:lpstr>
      <vt:lpstr>When you don't have the data you need</vt:lpstr>
      <vt:lpstr>Benefits of using fake data</vt:lpstr>
      <vt:lpstr>How to create fake data</vt:lpstr>
      <vt:lpstr>Homework</vt:lpstr>
      <vt:lpstr>Homework Assignment: Generate fake data</vt:lpstr>
      <vt:lpstr>PowerPoint Presentation</vt:lpstr>
      <vt:lpstr>PowerPoint Presentation</vt:lpstr>
      <vt:lpstr>PowerPoint Presentation</vt:lpstr>
      <vt:lpstr>Design advice for homework assignment</vt:lpstr>
      <vt:lpstr>Design options for homework</vt:lpstr>
      <vt:lpstr>Bonus: tips</vt:lpstr>
      <vt:lpstr>Consequences of Exploration</vt:lpstr>
      <vt:lpstr>Data Science doesn't always win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Fall 2020</dc:title>
  <dc:creator>John Wan</dc:creator>
  <cp:lastModifiedBy>John Wan</cp:lastModifiedBy>
  <cp:revision>3</cp:revision>
  <dcterms:created xsi:type="dcterms:W3CDTF">2020-09-11T19:53:18Z</dcterms:created>
  <dcterms:modified xsi:type="dcterms:W3CDTF">2020-09-14T13:10:34Z</dcterms:modified>
</cp:coreProperties>
</file>