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77" r:id="rId2"/>
    <p:sldId id="37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>
        <p:scale>
          <a:sx n="131" d="100"/>
          <a:sy n="131" d="100"/>
        </p:scale>
        <p:origin x="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4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9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7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B8A2-FD33-5147-9BAE-799CADB7857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3C16-9776-2642-BBC3-2C5EE4CA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4BAC6C2-EB4D-2740-8A94-08CF6F41B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3" y="610161"/>
            <a:ext cx="5915025" cy="52376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A09471-EE48-6F47-BC7D-8163B522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371600"/>
            <a:ext cx="6629400" cy="88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7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4BAC6C2-EB4D-2740-8A94-08CF6F41B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3" y="610161"/>
            <a:ext cx="5915025" cy="523762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8E45E8-4EA2-9342-909F-B85F6A3F4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9" r="1133"/>
          <a:stretch/>
        </p:blipFill>
        <p:spPr>
          <a:xfrm>
            <a:off x="114295" y="1371600"/>
            <a:ext cx="6629400" cy="83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Wan</dc:creator>
  <cp:lastModifiedBy>John Wan</cp:lastModifiedBy>
  <cp:revision>2</cp:revision>
  <dcterms:created xsi:type="dcterms:W3CDTF">2020-02-10T18:42:32Z</dcterms:created>
  <dcterms:modified xsi:type="dcterms:W3CDTF">2020-02-10T18:57:00Z</dcterms:modified>
</cp:coreProperties>
</file>