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365" r:id="rId2"/>
    <p:sldId id="377" r:id="rId3"/>
    <p:sldId id="375" r:id="rId4"/>
    <p:sldId id="256" r:id="rId5"/>
    <p:sldId id="279" r:id="rId6"/>
    <p:sldId id="378" r:id="rId7"/>
    <p:sldId id="369" r:id="rId8"/>
    <p:sldId id="371" r:id="rId9"/>
    <p:sldId id="370" r:id="rId10"/>
    <p:sldId id="372" r:id="rId11"/>
    <p:sldId id="280" r:id="rId12"/>
    <p:sldId id="324" r:id="rId13"/>
    <p:sldId id="267" r:id="rId14"/>
    <p:sldId id="337" r:id="rId15"/>
    <p:sldId id="282" r:id="rId16"/>
    <p:sldId id="298" r:id="rId17"/>
    <p:sldId id="379" r:id="rId18"/>
    <p:sldId id="300" r:id="rId19"/>
    <p:sldId id="380" r:id="rId20"/>
    <p:sldId id="381" r:id="rId21"/>
    <p:sldId id="289" r:id="rId22"/>
    <p:sldId id="283" r:id="rId23"/>
    <p:sldId id="382" r:id="rId24"/>
    <p:sldId id="338" r:id="rId25"/>
    <p:sldId id="386" r:id="rId26"/>
    <p:sldId id="385" r:id="rId27"/>
    <p:sldId id="387" r:id="rId28"/>
    <p:sldId id="309" r:id="rId29"/>
    <p:sldId id="388" r:id="rId30"/>
    <p:sldId id="390" r:id="rId31"/>
    <p:sldId id="389" r:id="rId32"/>
    <p:sldId id="313" r:id="rId33"/>
    <p:sldId id="316" r:id="rId34"/>
    <p:sldId id="257" r:id="rId35"/>
    <p:sldId id="332" r:id="rId36"/>
    <p:sldId id="333" r:id="rId37"/>
    <p:sldId id="322" r:id="rId38"/>
    <p:sldId id="320" r:id="rId39"/>
    <p:sldId id="321" r:id="rId40"/>
    <p:sldId id="258" r:id="rId41"/>
    <p:sldId id="268" r:id="rId42"/>
    <p:sldId id="290" r:id="rId43"/>
    <p:sldId id="291" r:id="rId44"/>
    <p:sldId id="292" r:id="rId45"/>
    <p:sldId id="293" r:id="rId46"/>
    <p:sldId id="294" r:id="rId47"/>
    <p:sldId id="264" r:id="rId48"/>
    <p:sldId id="339" r:id="rId49"/>
    <p:sldId id="323" r:id="rId50"/>
    <p:sldId id="270" r:id="rId51"/>
    <p:sldId id="288" r:id="rId52"/>
    <p:sldId id="281" r:id="rId53"/>
    <p:sldId id="355" r:id="rId54"/>
    <p:sldId id="356" r:id="rId55"/>
    <p:sldId id="357" r:id="rId56"/>
    <p:sldId id="358" r:id="rId57"/>
    <p:sldId id="359" r:id="rId58"/>
    <p:sldId id="361" r:id="rId59"/>
    <p:sldId id="362" r:id="rId60"/>
    <p:sldId id="363" r:id="rId61"/>
    <p:sldId id="364" r:id="rId62"/>
    <p:sldId id="261" r:id="rId63"/>
    <p:sldId id="340" r:id="rId64"/>
    <p:sldId id="366" r:id="rId65"/>
    <p:sldId id="367" r:id="rId66"/>
    <p:sldId id="285" r:id="rId67"/>
    <p:sldId id="266" r:id="rId68"/>
    <p:sldId id="312" r:id="rId69"/>
    <p:sldId id="319" r:id="rId70"/>
    <p:sldId id="262" r:id="rId71"/>
    <p:sldId id="263" r:id="rId72"/>
    <p:sldId id="344" r:id="rId73"/>
    <p:sldId id="297" r:id="rId74"/>
    <p:sldId id="354" r:id="rId75"/>
    <p:sldId id="341" r:id="rId76"/>
    <p:sldId id="350" r:id="rId77"/>
    <p:sldId id="275" r:id="rId78"/>
    <p:sldId id="373" r:id="rId79"/>
    <p:sldId id="334" r:id="rId80"/>
    <p:sldId id="335" r:id="rId81"/>
    <p:sldId id="347" r:id="rId82"/>
    <p:sldId id="346" r:id="rId83"/>
    <p:sldId id="349" r:id="rId84"/>
    <p:sldId id="348" r:id="rId85"/>
    <p:sldId id="368"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Wan" initials="JW" lastIdx="1" clrIdx="0">
    <p:extLst>
      <p:ext uri="{19B8F6BF-5375-455C-9EA6-DF929625EA0E}">
        <p15:presenceInfo xmlns:p15="http://schemas.microsoft.com/office/powerpoint/2012/main" userId="1ad3f635d8dc36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7115E-F3E4-4D87-9236-F4A25FEF101D}" v="8" dt="2020-02-04T15:21:49.063"/>
    <p1510:client id="{13895214-8276-F4B1-DC83-7D8820E50981}" v="1" dt="2018-09-04T11:11:42.008"/>
    <p1510:client id="{2B17F6DB-C8DC-ECF2-E3E8-03AA82DFD3A6}" v="38" dt="2019-09-07T14:42:30.200"/>
    <p1510:client id="{35E4FA1A-BBCB-5EC9-3741-062DE86C420A}" v="747" dt="2019-09-04T23:09:22.577"/>
    <p1510:client id="{61FA1F70-C65C-22C4-8410-E91BA1043000}" v="1" dt="2018-09-02T17:30:55.610"/>
    <p1510:client id="{6A4982B4-21DD-41E1-1319-224EC9A7B80E}" v="23" dt="2019-11-24T23:50:33.020"/>
    <p1510:client id="{75DFFB46-0A49-3CE3-3212-3FDEEEFE9F6E}" v="35" dt="2018-08-30T00:41:23.387"/>
    <p1510:client id="{A9CD80D6-6A0C-031B-DCF1-32C0E246288C}" v="17" dt="2019-09-11T22:16:58.328"/>
    <p1510:client id="{AEB3A085-0529-6644-F715-DF653D43D9E7}" v="149" dt="2019-09-11T00:27:24.100"/>
    <p1510:client id="{B376D9D1-D5FC-55D3-AB55-9B7889F1FAF8}" v="860" dt="2019-09-04T11:07:49.985"/>
    <p1510:client id="{D8336033-624E-FC34-F277-ECFA9722D635}" v="31" dt="2019-11-27T01:27:21.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708"/>
  </p:normalViewPr>
  <p:slideViewPr>
    <p:cSldViewPr snapToGrid="0">
      <p:cViewPr varScale="1">
        <p:scale>
          <a:sx n="103" d="100"/>
          <a:sy n="103"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Payne" userId="S::benpayne@umbc.edu::b61ff11c-ba68-49af-b001-f9f234a6aca3" providerId="AD" clId="Web-{A6A3FCF1-E678-9542-C794-6720E884E4A2}"/>
    <pc:docChg chg="addSld modSld sldOrd">
      <pc:chgData name="Benjamin Payne" userId="S::benpayne@umbc.edu::b61ff11c-ba68-49af-b001-f9f234a6aca3" providerId="AD" clId="Web-{A6A3FCF1-E678-9542-C794-6720E884E4A2}" dt="2018-08-18T10:06:50.971" v="248"/>
      <pc:docMkLst>
        <pc:docMk/>
      </pc:docMkLst>
      <pc:sldChg chg="ord">
        <pc:chgData name="Benjamin Payne" userId="S::benpayne@umbc.edu::b61ff11c-ba68-49af-b001-f9f234a6aca3" providerId="AD" clId="Web-{A6A3FCF1-E678-9542-C794-6720E884E4A2}" dt="2018-08-18T10:06:50.971" v="248"/>
        <pc:sldMkLst>
          <pc:docMk/>
          <pc:sldMk cId="1876768357" sldId="260"/>
        </pc:sldMkLst>
      </pc:sldChg>
      <pc:sldChg chg="ord">
        <pc:chgData name="Benjamin Payne" userId="S::benpayne@umbc.edu::b61ff11c-ba68-49af-b001-f9f234a6aca3" providerId="AD" clId="Web-{A6A3FCF1-E678-9542-C794-6720E884E4A2}" dt="2018-08-18T10:06:50.971" v="247"/>
        <pc:sldMkLst>
          <pc:docMk/>
          <pc:sldMk cId="2884606743" sldId="261"/>
        </pc:sldMkLst>
      </pc:sldChg>
      <pc:sldChg chg="modSp">
        <pc:chgData name="Benjamin Payne" userId="S::benpayne@umbc.edu::b61ff11c-ba68-49af-b001-f9f234a6aca3" providerId="AD" clId="Web-{A6A3FCF1-E678-9542-C794-6720E884E4A2}" dt="2018-08-18T10:03:04.282" v="235" actId="20577"/>
        <pc:sldMkLst>
          <pc:docMk/>
          <pc:sldMk cId="1653610907" sldId="274"/>
        </pc:sldMkLst>
        <pc:spChg chg="mod">
          <ac:chgData name="Benjamin Payne" userId="S::benpayne@umbc.edu::b61ff11c-ba68-49af-b001-f9f234a6aca3" providerId="AD" clId="Web-{A6A3FCF1-E678-9542-C794-6720E884E4A2}" dt="2018-08-18T10:03:04.282" v="235" actId="20577"/>
          <ac:spMkLst>
            <pc:docMk/>
            <pc:sldMk cId="1653610907" sldId="274"/>
            <ac:spMk id="2" creationId="{6B27E7C5-36AF-49FB-BD1D-1A01AA82E252}"/>
          </ac:spMkLst>
        </pc:spChg>
      </pc:sldChg>
      <pc:sldChg chg="modSp new">
        <pc:chgData name="Benjamin Payne" userId="S::benpayne@umbc.edu::b61ff11c-ba68-49af-b001-f9f234a6aca3" providerId="AD" clId="Web-{A6A3FCF1-E678-9542-C794-6720E884E4A2}" dt="2018-08-18T09:28:02.229" v="55" actId="20577"/>
        <pc:sldMkLst>
          <pc:docMk/>
          <pc:sldMk cId="1244777073" sldId="276"/>
        </pc:sldMkLst>
        <pc:spChg chg="mod">
          <ac:chgData name="Benjamin Payne" userId="S::benpayne@umbc.edu::b61ff11c-ba68-49af-b001-f9f234a6aca3" providerId="AD" clId="Web-{A6A3FCF1-E678-9542-C794-6720E884E4A2}" dt="2018-08-18T09:27:39.932" v="3" actId="20577"/>
          <ac:spMkLst>
            <pc:docMk/>
            <pc:sldMk cId="1244777073" sldId="276"/>
            <ac:spMk id="2" creationId="{6F470837-2912-4BCE-B8C3-1E3F485FD446}"/>
          </ac:spMkLst>
        </pc:spChg>
        <pc:spChg chg="mod">
          <ac:chgData name="Benjamin Payne" userId="S::benpayne@umbc.edu::b61ff11c-ba68-49af-b001-f9f234a6aca3" providerId="AD" clId="Web-{A6A3FCF1-E678-9542-C794-6720E884E4A2}" dt="2018-08-18T09:28:02.229" v="55" actId="20577"/>
          <ac:spMkLst>
            <pc:docMk/>
            <pc:sldMk cId="1244777073" sldId="276"/>
            <ac:spMk id="3" creationId="{00BE4C77-0A73-49B2-81D1-823AF169CCC4}"/>
          </ac:spMkLst>
        </pc:spChg>
      </pc:sldChg>
      <pc:sldChg chg="modSp new">
        <pc:chgData name="Benjamin Payne" userId="S::benpayne@umbc.edu::b61ff11c-ba68-49af-b001-f9f234a6aca3" providerId="AD" clId="Web-{A6A3FCF1-E678-9542-C794-6720E884E4A2}" dt="2018-08-18T09:43:38.542" v="107" actId="20577"/>
        <pc:sldMkLst>
          <pc:docMk/>
          <pc:sldMk cId="1364403274" sldId="277"/>
        </pc:sldMkLst>
        <pc:spChg chg="mod">
          <ac:chgData name="Benjamin Payne" userId="S::benpayne@umbc.edu::b61ff11c-ba68-49af-b001-f9f234a6aca3" providerId="AD" clId="Web-{A6A3FCF1-E678-9542-C794-6720E884E4A2}" dt="2018-08-18T09:28:10.463" v="62" actId="20577"/>
          <ac:spMkLst>
            <pc:docMk/>
            <pc:sldMk cId="1364403274" sldId="277"/>
            <ac:spMk id="2" creationId="{E81DD38E-F5EA-4A91-875F-90C4D24A633E}"/>
          </ac:spMkLst>
        </pc:spChg>
        <pc:spChg chg="mod">
          <ac:chgData name="Benjamin Payne" userId="S::benpayne@umbc.edu::b61ff11c-ba68-49af-b001-f9f234a6aca3" providerId="AD" clId="Web-{A6A3FCF1-E678-9542-C794-6720E884E4A2}" dt="2018-08-18T09:43:38.542" v="107" actId="20577"/>
          <ac:spMkLst>
            <pc:docMk/>
            <pc:sldMk cId="1364403274" sldId="277"/>
            <ac:spMk id="3" creationId="{7DABFF33-165D-49CD-8F9D-7394951F24DB}"/>
          </ac:spMkLst>
        </pc:spChg>
      </pc:sldChg>
      <pc:sldChg chg="modSp new mod modClrScheme chgLayout modNotes">
        <pc:chgData name="Benjamin Payne" userId="S::benpayne@umbc.edu::b61ff11c-ba68-49af-b001-f9f234a6aca3" providerId="AD" clId="Web-{A6A3FCF1-E678-9542-C794-6720E884E4A2}" dt="2018-08-18T10:00:41.703" v="211" actId="20577"/>
        <pc:sldMkLst>
          <pc:docMk/>
          <pc:sldMk cId="2348569640" sldId="278"/>
        </pc:sldMkLst>
        <pc:spChg chg="mod ord">
          <ac:chgData name="Benjamin Payne" userId="S::benpayne@umbc.edu::b61ff11c-ba68-49af-b001-f9f234a6aca3" providerId="AD" clId="Web-{A6A3FCF1-E678-9542-C794-6720E884E4A2}" dt="2018-08-18T09:47:43.089" v="111" actId="20577"/>
          <ac:spMkLst>
            <pc:docMk/>
            <pc:sldMk cId="2348569640" sldId="278"/>
            <ac:spMk id="2" creationId="{38E5B71F-A1F3-40FC-A83B-200EF65417D0}"/>
          </ac:spMkLst>
        </pc:spChg>
        <pc:spChg chg="mod ord">
          <ac:chgData name="Benjamin Payne" userId="S::benpayne@umbc.edu::b61ff11c-ba68-49af-b001-f9f234a6aca3" providerId="AD" clId="Web-{A6A3FCF1-E678-9542-C794-6720E884E4A2}" dt="2018-08-18T10:00:41.703" v="211" actId="20577"/>
          <ac:spMkLst>
            <pc:docMk/>
            <pc:sldMk cId="2348569640" sldId="278"/>
            <ac:spMk id="3" creationId="{A91FDC6A-B3C0-453E-862F-30C4F259F2D6}"/>
          </ac:spMkLst>
        </pc:spChg>
      </pc:sldChg>
      <pc:sldChg chg="addSp delSp modSp new modNotes">
        <pc:chgData name="Benjamin Payne" userId="S::benpayne@umbc.edu::b61ff11c-ba68-49af-b001-f9f234a6aca3" providerId="AD" clId="Web-{A6A3FCF1-E678-9542-C794-6720E884E4A2}" dt="2018-08-18T10:06:16.674" v="246" actId="1076"/>
        <pc:sldMkLst>
          <pc:docMk/>
          <pc:sldMk cId="2711550260" sldId="279"/>
        </pc:sldMkLst>
        <pc:spChg chg="mod">
          <ac:chgData name="Benjamin Payne" userId="S::benpayne@umbc.edu::b61ff11c-ba68-49af-b001-f9f234a6aca3" providerId="AD" clId="Web-{A6A3FCF1-E678-9542-C794-6720E884E4A2}" dt="2018-08-18T10:01:58.313" v="226" actId="20577"/>
          <ac:spMkLst>
            <pc:docMk/>
            <pc:sldMk cId="2711550260" sldId="279"/>
            <ac:spMk id="2" creationId="{2D7DE3BE-F1D3-4E68-BE26-81E8F688BD75}"/>
          </ac:spMkLst>
        </pc:spChg>
        <pc:spChg chg="del">
          <ac:chgData name="Benjamin Payne" userId="S::benpayne@umbc.edu::b61ff11c-ba68-49af-b001-f9f234a6aca3" providerId="AD" clId="Web-{A6A3FCF1-E678-9542-C794-6720E884E4A2}" dt="2018-08-18T10:05:27.924" v="241"/>
          <ac:spMkLst>
            <pc:docMk/>
            <pc:sldMk cId="2711550260" sldId="279"/>
            <ac:spMk id="3" creationId="{B7075406-7D9C-4E0A-81BF-890A45AAF7F3}"/>
          </ac:spMkLst>
        </pc:spChg>
        <pc:picChg chg="add mod ord">
          <ac:chgData name="Benjamin Payne" userId="S::benpayne@umbc.edu::b61ff11c-ba68-49af-b001-f9f234a6aca3" providerId="AD" clId="Web-{A6A3FCF1-E678-9542-C794-6720E884E4A2}" dt="2018-08-18T10:06:16.674" v="246" actId="1076"/>
          <ac:picMkLst>
            <pc:docMk/>
            <pc:sldMk cId="2711550260" sldId="279"/>
            <ac:picMk id="4" creationId="{E0CC3B42-4D10-471C-BE05-BB617B26C0C4}"/>
          </ac:picMkLst>
        </pc:picChg>
      </pc:sldChg>
    </pc:docChg>
  </pc:docChgLst>
  <pc:docChgLst>
    <pc:chgData name="Benjamin Payne" userId="S::benpayne@umbc.edu::b61ff11c-ba68-49af-b001-f9f234a6aca3" providerId="AD" clId="Web-{B376D9D1-D5FC-55D3-AB55-9B7889F1FAF8}"/>
    <pc:docChg chg="addSld modSld">
      <pc:chgData name="Benjamin Payne" userId="S::benpayne@umbc.edu::b61ff11c-ba68-49af-b001-f9f234a6aca3" providerId="AD" clId="Web-{B376D9D1-D5FC-55D3-AB55-9B7889F1FAF8}" dt="2019-09-04T11:07:49.985" v="859" actId="20577"/>
      <pc:docMkLst>
        <pc:docMk/>
      </pc:docMkLst>
      <pc:sldChg chg="delSp modSp">
        <pc:chgData name="Benjamin Payne" userId="S::benpayne@umbc.edu::b61ff11c-ba68-49af-b001-f9f234a6aca3" providerId="AD" clId="Web-{B376D9D1-D5FC-55D3-AB55-9B7889F1FAF8}" dt="2019-09-04T11:03:27.351" v="448"/>
        <pc:sldMkLst>
          <pc:docMk/>
          <pc:sldMk cId="1501705857" sldId="275"/>
        </pc:sldMkLst>
        <pc:spChg chg="mod">
          <ac:chgData name="Benjamin Payne" userId="S::benpayne@umbc.edu::b61ff11c-ba68-49af-b001-f9f234a6aca3" providerId="AD" clId="Web-{B376D9D1-D5FC-55D3-AB55-9B7889F1FAF8}" dt="2019-09-04T10:57:54.101" v="3" actId="20577"/>
          <ac:spMkLst>
            <pc:docMk/>
            <pc:sldMk cId="1501705857" sldId="275"/>
            <ac:spMk id="2" creationId="{6B985760-E7B0-4A6B-A00B-1CEE72423C83}"/>
          </ac:spMkLst>
        </pc:spChg>
        <pc:spChg chg="mod">
          <ac:chgData name="Benjamin Payne" userId="S::benpayne@umbc.edu::b61ff11c-ba68-49af-b001-f9f234a6aca3" providerId="AD" clId="Web-{B376D9D1-D5FC-55D3-AB55-9B7889F1FAF8}" dt="2019-09-04T11:03:07.601" v="442" actId="20577"/>
          <ac:spMkLst>
            <pc:docMk/>
            <pc:sldMk cId="1501705857" sldId="275"/>
            <ac:spMk id="3" creationId="{CFB7782B-104F-45F8-8DF2-A99775513ABC}"/>
          </ac:spMkLst>
        </pc:spChg>
        <pc:spChg chg="del mod">
          <ac:chgData name="Benjamin Payne" userId="S::benpayne@umbc.edu::b61ff11c-ba68-49af-b001-f9f234a6aca3" providerId="AD" clId="Web-{B376D9D1-D5FC-55D3-AB55-9B7889F1FAF8}" dt="2019-09-04T11:03:27.351" v="448"/>
          <ac:spMkLst>
            <pc:docMk/>
            <pc:sldMk cId="1501705857" sldId="275"/>
            <ac:spMk id="4" creationId="{967CD337-39D4-4AB7-9F74-57058006C840}"/>
          </ac:spMkLst>
        </pc:spChg>
      </pc:sldChg>
      <pc:sldChg chg="modSp">
        <pc:chgData name="Benjamin Payne" userId="S::benpayne@umbc.edu::b61ff11c-ba68-49af-b001-f9f234a6aca3" providerId="AD" clId="Web-{B376D9D1-D5FC-55D3-AB55-9B7889F1FAF8}" dt="2019-09-04T11:07:46.985" v="856" actId="20577"/>
        <pc:sldMkLst>
          <pc:docMk/>
          <pc:sldMk cId="1942028120" sldId="334"/>
        </pc:sldMkLst>
        <pc:spChg chg="mod">
          <ac:chgData name="Benjamin Payne" userId="S::benpayne@umbc.edu::b61ff11c-ba68-49af-b001-f9f234a6aca3" providerId="AD" clId="Web-{B376D9D1-D5FC-55D3-AB55-9B7889F1FAF8}" dt="2019-09-04T11:07:46.985" v="856" actId="20577"/>
          <ac:spMkLst>
            <pc:docMk/>
            <pc:sldMk cId="1942028120" sldId="334"/>
            <ac:spMk id="3" creationId="{CFB7782B-104F-45F8-8DF2-A99775513ABC}"/>
          </ac:spMkLst>
        </pc:spChg>
        <pc:spChg chg="mod">
          <ac:chgData name="Benjamin Payne" userId="S::benpayne@umbc.edu::b61ff11c-ba68-49af-b001-f9f234a6aca3" providerId="AD" clId="Web-{B376D9D1-D5FC-55D3-AB55-9B7889F1FAF8}" dt="2019-09-04T11:06:26.592" v="682" actId="1076"/>
          <ac:spMkLst>
            <pc:docMk/>
            <pc:sldMk cId="1942028120" sldId="334"/>
            <ac:spMk id="6" creationId="{CF844688-7239-4EE8-BFA1-15FB9FC26F65}"/>
          </ac:spMkLst>
        </pc:spChg>
      </pc:sldChg>
      <pc:sldChg chg="modSp add replId">
        <pc:chgData name="Benjamin Payne" userId="S::benpayne@umbc.edu::b61ff11c-ba68-49af-b001-f9f234a6aca3" providerId="AD" clId="Web-{B376D9D1-D5FC-55D3-AB55-9B7889F1FAF8}" dt="2019-09-04T11:03:32.726" v="449" actId="1076"/>
        <pc:sldMkLst>
          <pc:docMk/>
          <pc:sldMk cId="2104841043" sldId="373"/>
        </pc:sldMkLst>
        <pc:spChg chg="mod">
          <ac:chgData name="Benjamin Payne" userId="S::benpayne@umbc.edu::b61ff11c-ba68-49af-b001-f9f234a6aca3" providerId="AD" clId="Web-{B376D9D1-D5FC-55D3-AB55-9B7889F1FAF8}" dt="2019-09-04T10:58:01.758" v="6" actId="20577"/>
          <ac:spMkLst>
            <pc:docMk/>
            <pc:sldMk cId="2104841043" sldId="373"/>
            <ac:spMk id="2" creationId="{6B985760-E7B0-4A6B-A00B-1CEE72423C83}"/>
          </ac:spMkLst>
        </pc:spChg>
        <pc:spChg chg="mod">
          <ac:chgData name="Benjamin Payne" userId="S::benpayne@umbc.edu::b61ff11c-ba68-49af-b001-f9f234a6aca3" providerId="AD" clId="Web-{B376D9D1-D5FC-55D3-AB55-9B7889F1FAF8}" dt="2019-09-04T11:03:17.429" v="445" actId="20577"/>
          <ac:spMkLst>
            <pc:docMk/>
            <pc:sldMk cId="2104841043" sldId="373"/>
            <ac:spMk id="3" creationId="{CFB7782B-104F-45F8-8DF2-A99775513ABC}"/>
          </ac:spMkLst>
        </pc:spChg>
        <pc:spChg chg="mod">
          <ac:chgData name="Benjamin Payne" userId="S::benpayne@umbc.edu::b61ff11c-ba68-49af-b001-f9f234a6aca3" providerId="AD" clId="Web-{B376D9D1-D5FC-55D3-AB55-9B7889F1FAF8}" dt="2019-09-04T11:03:32.726" v="449" actId="1076"/>
          <ac:spMkLst>
            <pc:docMk/>
            <pc:sldMk cId="2104841043" sldId="373"/>
            <ac:spMk id="4" creationId="{967CD337-39D4-4AB7-9F74-57058006C840}"/>
          </ac:spMkLst>
        </pc:spChg>
      </pc:sldChg>
    </pc:docChg>
  </pc:docChgLst>
  <pc:docChgLst>
    <pc:chgData name="Benjamin Payne" userId="S::benpayne@umbc.edu::b61ff11c-ba68-49af-b001-f9f234a6aca3" providerId="AD" clId="Web-{FB06842A-7310-AF24-66B5-7EC079319EB7}"/>
    <pc:docChg chg="addSld delSld modSld sldOrd">
      <pc:chgData name="Benjamin Payne" userId="S::benpayne@umbc.edu::b61ff11c-ba68-49af-b001-f9f234a6aca3" providerId="AD" clId="Web-{FB06842A-7310-AF24-66B5-7EC079319EB7}" dt="2018-09-04T00:22:02.297" v="1810" actId="20577"/>
      <pc:docMkLst>
        <pc:docMk/>
      </pc:docMkLst>
      <pc:sldChg chg="modSp">
        <pc:chgData name="Benjamin Payne" userId="S::benpayne@umbc.edu::b61ff11c-ba68-49af-b001-f9f234a6aca3" providerId="AD" clId="Web-{FB06842A-7310-AF24-66B5-7EC079319EB7}" dt="2018-09-03T22:13:39.318" v="329" actId="20577"/>
        <pc:sldMkLst>
          <pc:docMk/>
          <pc:sldMk cId="3393807459" sldId="258"/>
        </pc:sldMkLst>
        <pc:spChg chg="mod">
          <ac:chgData name="Benjamin Payne" userId="S::benpayne@umbc.edu::b61ff11c-ba68-49af-b001-f9f234a6aca3" providerId="AD" clId="Web-{FB06842A-7310-AF24-66B5-7EC079319EB7}" dt="2018-09-03T22:13:39.318" v="329" actId="20577"/>
          <ac:spMkLst>
            <pc:docMk/>
            <pc:sldMk cId="3393807459" sldId="258"/>
            <ac:spMk id="3" creationId="{182200E1-A375-4370-BF0E-723CB089AE6B}"/>
          </ac:spMkLst>
        </pc:spChg>
      </pc:sldChg>
      <pc:sldChg chg="modSp">
        <pc:chgData name="Benjamin Payne" userId="S::benpayne@umbc.edu::b61ff11c-ba68-49af-b001-f9f234a6aca3" providerId="AD" clId="Web-{FB06842A-7310-AF24-66B5-7EC079319EB7}" dt="2018-09-03T23:40:36.981" v="1263" actId="20577"/>
        <pc:sldMkLst>
          <pc:docMk/>
          <pc:sldMk cId="2337642694" sldId="259"/>
        </pc:sldMkLst>
        <pc:spChg chg="mod">
          <ac:chgData name="Benjamin Payne" userId="S::benpayne@umbc.edu::b61ff11c-ba68-49af-b001-f9f234a6aca3" providerId="AD" clId="Web-{FB06842A-7310-AF24-66B5-7EC079319EB7}" dt="2018-09-03T23:40:36.981" v="1263" actId="20577"/>
          <ac:spMkLst>
            <pc:docMk/>
            <pc:sldMk cId="2337642694" sldId="259"/>
            <ac:spMk id="3" creationId="{4D759856-6873-41CE-8867-DBDA8B92395F}"/>
          </ac:spMkLst>
        </pc:spChg>
      </pc:sldChg>
      <pc:sldChg chg="ord">
        <pc:chgData name="Benjamin Payne" userId="S::benpayne@umbc.edu::b61ff11c-ba68-49af-b001-f9f234a6aca3" providerId="AD" clId="Web-{FB06842A-7310-AF24-66B5-7EC079319EB7}" dt="2018-09-03T22:32:41.677" v="562"/>
        <pc:sldMkLst>
          <pc:docMk/>
          <pc:sldMk cId="1147460063" sldId="260"/>
        </pc:sldMkLst>
      </pc:sldChg>
      <pc:sldChg chg="addSp delSp modSp">
        <pc:chgData name="Benjamin Payne" userId="S::benpayne@umbc.edu::b61ff11c-ba68-49af-b001-f9f234a6aca3" providerId="AD" clId="Web-{FB06842A-7310-AF24-66B5-7EC079319EB7}" dt="2018-09-03T23:12:49.105" v="975"/>
        <pc:sldMkLst>
          <pc:docMk/>
          <pc:sldMk cId="1346395305" sldId="261"/>
        </pc:sldMkLst>
        <pc:spChg chg="del">
          <ac:chgData name="Benjamin Payne" userId="S::benpayne@umbc.edu::b61ff11c-ba68-49af-b001-f9f234a6aca3" providerId="AD" clId="Web-{FB06842A-7310-AF24-66B5-7EC079319EB7}" dt="2018-09-03T22:44:17.355" v="638"/>
          <ac:spMkLst>
            <pc:docMk/>
            <pc:sldMk cId="1346395305" sldId="261"/>
            <ac:spMk id="2" creationId="{91739C6C-B8DC-433A-9609-A13A774DF671}"/>
          </ac:spMkLst>
        </pc:spChg>
        <pc:spChg chg="add del mod">
          <ac:chgData name="Benjamin Payne" userId="S::benpayne@umbc.edu::b61ff11c-ba68-49af-b001-f9f234a6aca3" providerId="AD" clId="Web-{FB06842A-7310-AF24-66B5-7EC079319EB7}" dt="2018-09-03T23:12:49.105" v="975"/>
          <ac:spMkLst>
            <pc:docMk/>
            <pc:sldMk cId="1346395305" sldId="261"/>
            <ac:spMk id="5" creationId="{D4EDBCA7-96D7-4A1F-A02E-485D00ACC992}"/>
          </ac:spMkLst>
        </pc:spChg>
      </pc:sldChg>
      <pc:sldChg chg="addSp modSp">
        <pc:chgData name="Benjamin Payne" userId="S::benpayne@umbc.edu::b61ff11c-ba68-49af-b001-f9f234a6aca3" providerId="AD" clId="Web-{FB06842A-7310-AF24-66B5-7EC079319EB7}" dt="2018-09-03T22:47:27.899" v="762" actId="20577"/>
        <pc:sldMkLst>
          <pc:docMk/>
          <pc:sldMk cId="4098882263" sldId="262"/>
        </pc:sldMkLst>
        <pc:spChg chg="mod">
          <ac:chgData name="Benjamin Payne" userId="S::benpayne@umbc.edu::b61ff11c-ba68-49af-b001-f9f234a6aca3" providerId="AD" clId="Web-{FB06842A-7310-AF24-66B5-7EC079319EB7}" dt="2018-09-03T22:47:27.899" v="762" actId="20577"/>
          <ac:spMkLst>
            <pc:docMk/>
            <pc:sldMk cId="4098882263" sldId="262"/>
            <ac:spMk id="2" creationId="{90F8D6CD-CED3-4AF5-A5D4-2165C670088D}"/>
          </ac:spMkLst>
        </pc:spChg>
        <pc:spChg chg="add mod">
          <ac:chgData name="Benjamin Payne" userId="S::benpayne@umbc.edu::b61ff11c-ba68-49af-b001-f9f234a6aca3" providerId="AD" clId="Web-{FB06842A-7310-AF24-66B5-7EC079319EB7}" dt="2018-09-03T22:47:20.226" v="757" actId="20577"/>
          <ac:spMkLst>
            <pc:docMk/>
            <pc:sldMk cId="4098882263" sldId="262"/>
            <ac:spMk id="3" creationId="{F113298B-8C79-4F82-BE0C-43ABA92E62B5}"/>
          </ac:spMkLst>
        </pc:spChg>
        <pc:spChg chg="mod">
          <ac:chgData name="Benjamin Payne" userId="S::benpayne@umbc.edu::b61ff11c-ba68-49af-b001-f9f234a6aca3" providerId="AD" clId="Web-{FB06842A-7310-AF24-66B5-7EC079319EB7}" dt="2018-09-03T22:44:32.434" v="639" actId="1076"/>
          <ac:spMkLst>
            <pc:docMk/>
            <pc:sldMk cId="4098882263" sldId="262"/>
            <ac:spMk id="5" creationId="{946E275A-7F1B-4C35-A02E-91F52EF32265}"/>
          </ac:spMkLst>
        </pc:spChg>
        <pc:spChg chg="mod">
          <ac:chgData name="Benjamin Payne" userId="S::benpayne@umbc.edu::b61ff11c-ba68-49af-b001-f9f234a6aca3" providerId="AD" clId="Web-{FB06842A-7310-AF24-66B5-7EC079319EB7}" dt="2018-09-03T22:44:32.450" v="640" actId="1076"/>
          <ac:spMkLst>
            <pc:docMk/>
            <pc:sldMk cId="4098882263" sldId="262"/>
            <ac:spMk id="7" creationId="{49866399-6384-4C49-8508-6C815AD7834A}"/>
          </ac:spMkLst>
        </pc:spChg>
      </pc:sldChg>
      <pc:sldChg chg="addSp delSp modSp">
        <pc:chgData name="Benjamin Payne" userId="S::benpayne@umbc.edu::b61ff11c-ba68-49af-b001-f9f234a6aca3" providerId="AD" clId="Web-{FB06842A-7310-AF24-66B5-7EC079319EB7}" dt="2018-09-03T22:49:11.013" v="850" actId="20577"/>
        <pc:sldMkLst>
          <pc:docMk/>
          <pc:sldMk cId="904356056" sldId="263"/>
        </pc:sldMkLst>
        <pc:spChg chg="del">
          <ac:chgData name="Benjamin Payne" userId="S::benpayne@umbc.edu::b61ff11c-ba68-49af-b001-f9f234a6aca3" providerId="AD" clId="Web-{FB06842A-7310-AF24-66B5-7EC079319EB7}" dt="2018-09-03T22:44:06.933" v="637"/>
          <ac:spMkLst>
            <pc:docMk/>
            <pc:sldMk cId="904356056" sldId="263"/>
            <ac:spMk id="2" creationId="{BEB63BCA-5A6E-465C-9FD5-27D7D0848030}"/>
          </ac:spMkLst>
        </pc:spChg>
        <pc:spChg chg="del">
          <ac:chgData name="Benjamin Payne" userId="S::benpayne@umbc.edu::b61ff11c-ba68-49af-b001-f9f234a6aca3" providerId="AD" clId="Web-{FB06842A-7310-AF24-66B5-7EC079319EB7}" dt="2018-09-03T22:44:06.917" v="636"/>
          <ac:spMkLst>
            <pc:docMk/>
            <pc:sldMk cId="904356056" sldId="263"/>
            <ac:spMk id="3" creationId="{DFE941AE-F9FA-4245-961F-BFCAA1725206}"/>
          </ac:spMkLst>
        </pc:spChg>
        <pc:spChg chg="add mod">
          <ac:chgData name="Benjamin Payne" userId="S::benpayne@umbc.edu::b61ff11c-ba68-49af-b001-f9f234a6aca3" providerId="AD" clId="Web-{FB06842A-7310-AF24-66B5-7EC079319EB7}" dt="2018-09-03T22:49:11.013" v="850" actId="20577"/>
          <ac:spMkLst>
            <pc:docMk/>
            <pc:sldMk cId="904356056" sldId="263"/>
            <ac:spMk id="5" creationId="{1A91CF01-AC40-4A02-B0B3-785B571B84DD}"/>
          </ac:spMkLst>
        </pc:spChg>
        <pc:spChg chg="add mod">
          <ac:chgData name="Benjamin Payne" userId="S::benpayne@umbc.edu::b61ff11c-ba68-49af-b001-f9f234a6aca3" providerId="AD" clId="Web-{FB06842A-7310-AF24-66B5-7EC079319EB7}" dt="2018-09-03T22:44:49.232" v="649" actId="20577"/>
          <ac:spMkLst>
            <pc:docMk/>
            <pc:sldMk cId="904356056" sldId="263"/>
            <ac:spMk id="7" creationId="{833DE1A4-365B-4969-AB97-A6168E8B5229}"/>
          </ac:spMkLst>
        </pc:spChg>
      </pc:sldChg>
      <pc:sldChg chg="modSp">
        <pc:chgData name="Benjamin Payne" userId="S::benpayne@umbc.edu::b61ff11c-ba68-49af-b001-f9f234a6aca3" providerId="AD" clId="Web-{FB06842A-7310-AF24-66B5-7EC079319EB7}" dt="2018-09-04T00:16:32.399" v="1782" actId="20577"/>
        <pc:sldMkLst>
          <pc:docMk/>
          <pc:sldMk cId="345678624" sldId="264"/>
        </pc:sldMkLst>
        <pc:spChg chg="mod">
          <ac:chgData name="Benjamin Payne" userId="S::benpayne@umbc.edu::b61ff11c-ba68-49af-b001-f9f234a6aca3" providerId="AD" clId="Web-{FB06842A-7310-AF24-66B5-7EC079319EB7}" dt="2018-09-04T00:12:25.350" v="1706" actId="20577"/>
          <ac:spMkLst>
            <pc:docMk/>
            <pc:sldMk cId="345678624" sldId="264"/>
            <ac:spMk id="2" creationId="{3E9832BB-0B87-4A12-A6B6-3936A91BA5F8}"/>
          </ac:spMkLst>
        </pc:spChg>
        <pc:spChg chg="mod">
          <ac:chgData name="Benjamin Payne" userId="S::benpayne@umbc.edu::b61ff11c-ba68-49af-b001-f9f234a6aca3" providerId="AD" clId="Web-{FB06842A-7310-AF24-66B5-7EC079319EB7}" dt="2018-09-04T00:16:32.399" v="1782" actId="20577"/>
          <ac:spMkLst>
            <pc:docMk/>
            <pc:sldMk cId="345678624" sldId="264"/>
            <ac:spMk id="3" creationId="{7521322D-3F2A-42B7-B8DD-7DB8778D4CD3}"/>
          </ac:spMkLst>
        </pc:spChg>
      </pc:sldChg>
      <pc:sldChg chg="modSp del">
        <pc:chgData name="Benjamin Payne" userId="S::benpayne@umbc.edu::b61ff11c-ba68-49af-b001-f9f234a6aca3" providerId="AD" clId="Web-{FB06842A-7310-AF24-66B5-7EC079319EB7}" dt="2018-09-03T23:03:53.024" v="952"/>
        <pc:sldMkLst>
          <pc:docMk/>
          <pc:sldMk cId="529933260" sldId="265"/>
        </pc:sldMkLst>
        <pc:spChg chg="mod">
          <ac:chgData name="Benjamin Payne" userId="S::benpayne@umbc.edu::b61ff11c-ba68-49af-b001-f9f234a6aca3" providerId="AD" clId="Web-{FB06842A-7310-AF24-66B5-7EC079319EB7}" dt="2018-09-03T23:02:49.959" v="943" actId="20577"/>
          <ac:spMkLst>
            <pc:docMk/>
            <pc:sldMk cId="529933260" sldId="265"/>
            <ac:spMk id="3" creationId="{922B9838-34FB-44BC-8CDB-0FAC01AE7A87}"/>
          </ac:spMkLst>
        </pc:spChg>
      </pc:sldChg>
      <pc:sldChg chg="modSp">
        <pc:chgData name="Benjamin Payne" userId="S::benpayne@umbc.edu::b61ff11c-ba68-49af-b001-f9f234a6aca3" providerId="AD" clId="Web-{FB06842A-7310-AF24-66B5-7EC079319EB7}" dt="2018-09-03T23:00:08.304" v="904" actId="20577"/>
        <pc:sldMkLst>
          <pc:docMk/>
          <pc:sldMk cId="2868977103" sldId="267"/>
        </pc:sldMkLst>
        <pc:spChg chg="mod">
          <ac:chgData name="Benjamin Payne" userId="S::benpayne@umbc.edu::b61ff11c-ba68-49af-b001-f9f234a6aca3" providerId="AD" clId="Web-{FB06842A-7310-AF24-66B5-7EC079319EB7}" dt="2018-09-03T23:00:08.304" v="904" actId="20577"/>
          <ac:spMkLst>
            <pc:docMk/>
            <pc:sldMk cId="2868977103" sldId="267"/>
            <ac:spMk id="2" creationId="{B376FE6C-38E8-4AE6-ADF6-BA9594FF69B6}"/>
          </ac:spMkLst>
        </pc:spChg>
        <pc:spChg chg="mod">
          <ac:chgData name="Benjamin Payne" userId="S::benpayne@umbc.edu::b61ff11c-ba68-49af-b001-f9f234a6aca3" providerId="AD" clId="Web-{FB06842A-7310-AF24-66B5-7EC079319EB7}" dt="2018-09-03T21:39:26.440" v="41" actId="20577"/>
          <ac:spMkLst>
            <pc:docMk/>
            <pc:sldMk cId="2868977103" sldId="267"/>
            <ac:spMk id="3" creationId="{0BFDB35F-5670-4CF4-94F9-97E081C504BD}"/>
          </ac:spMkLst>
        </pc:spChg>
      </pc:sldChg>
      <pc:sldChg chg="addSp modSp ord">
        <pc:chgData name="Benjamin Payne" userId="S::benpayne@umbc.edu::b61ff11c-ba68-49af-b001-f9f234a6aca3" providerId="AD" clId="Web-{FB06842A-7310-AF24-66B5-7EC079319EB7}" dt="2018-09-03T22:03:09.123" v="290"/>
        <pc:sldMkLst>
          <pc:docMk/>
          <pc:sldMk cId="2616726059" sldId="268"/>
        </pc:sldMkLst>
        <pc:spChg chg="mod">
          <ac:chgData name="Benjamin Payne" userId="S::benpayne@umbc.edu::b61ff11c-ba68-49af-b001-f9f234a6aca3" providerId="AD" clId="Web-{FB06842A-7310-AF24-66B5-7EC079319EB7}" dt="2018-09-03T22:02:36.059" v="287" actId="20577"/>
          <ac:spMkLst>
            <pc:docMk/>
            <pc:sldMk cId="2616726059" sldId="268"/>
            <ac:spMk id="2" creationId="{16930437-D656-4FD4-87F7-8A7FFA990643}"/>
          </ac:spMkLst>
        </pc:spChg>
        <pc:spChg chg="mod">
          <ac:chgData name="Benjamin Payne" userId="S::benpayne@umbc.edu::b61ff11c-ba68-49af-b001-f9f234a6aca3" providerId="AD" clId="Web-{FB06842A-7310-AF24-66B5-7EC079319EB7}" dt="2018-09-03T22:00:21.583" v="183" actId="1076"/>
          <ac:spMkLst>
            <pc:docMk/>
            <pc:sldMk cId="2616726059" sldId="268"/>
            <ac:spMk id="3" creationId="{56719A45-5EB8-4734-8FD1-AD3CC2B44AC1}"/>
          </ac:spMkLst>
        </pc:spChg>
        <pc:spChg chg="add mod">
          <ac:chgData name="Benjamin Payne" userId="S::benpayne@umbc.edu::b61ff11c-ba68-49af-b001-f9f234a6aca3" providerId="AD" clId="Web-{FB06842A-7310-AF24-66B5-7EC079319EB7}" dt="2018-09-03T22:02:00.526" v="284" actId="20577"/>
          <ac:spMkLst>
            <pc:docMk/>
            <pc:sldMk cId="2616726059" sldId="268"/>
            <ac:spMk id="4" creationId="{7909931D-76F9-4D90-A470-683A4C4B1E00}"/>
          </ac:spMkLst>
        </pc:spChg>
      </pc:sldChg>
      <pc:sldChg chg="modSp ord">
        <pc:chgData name="Benjamin Payne" userId="S::benpayne@umbc.edu::b61ff11c-ba68-49af-b001-f9f234a6aca3" providerId="AD" clId="Web-{FB06842A-7310-AF24-66B5-7EC079319EB7}" dt="2018-09-03T23:12:18.838" v="967" actId="20577"/>
        <pc:sldMkLst>
          <pc:docMk/>
          <pc:sldMk cId="3773127384" sldId="269"/>
        </pc:sldMkLst>
        <pc:spChg chg="mod">
          <ac:chgData name="Benjamin Payne" userId="S::benpayne@umbc.edu::b61ff11c-ba68-49af-b001-f9f234a6aca3" providerId="AD" clId="Web-{FB06842A-7310-AF24-66B5-7EC079319EB7}" dt="2018-09-03T23:12:18.838" v="967" actId="20577"/>
          <ac:spMkLst>
            <pc:docMk/>
            <pc:sldMk cId="3773127384" sldId="269"/>
            <ac:spMk id="3" creationId="{3DE031E0-2CCF-40D3-AD6B-61FCC2E6765A}"/>
          </ac:spMkLst>
        </pc:spChg>
      </pc:sldChg>
      <pc:sldChg chg="modSp">
        <pc:chgData name="Benjamin Payne" userId="S::benpayne@umbc.edu::b61ff11c-ba68-49af-b001-f9f234a6aca3" providerId="AD" clId="Web-{FB06842A-7310-AF24-66B5-7EC079319EB7}" dt="2018-09-03T23:12:38.277" v="972" actId="20577"/>
        <pc:sldMkLst>
          <pc:docMk/>
          <pc:sldMk cId="172553602" sldId="271"/>
        </pc:sldMkLst>
        <pc:spChg chg="mod">
          <ac:chgData name="Benjamin Payne" userId="S::benpayne@umbc.edu::b61ff11c-ba68-49af-b001-f9f234a6aca3" providerId="AD" clId="Web-{FB06842A-7310-AF24-66B5-7EC079319EB7}" dt="2018-09-03T22:49:11.309" v="870" actId="20577"/>
          <ac:spMkLst>
            <pc:docMk/>
            <pc:sldMk cId="172553602" sldId="271"/>
            <ac:spMk id="2" creationId="{B0120B63-8FE5-4195-8991-C7C0DE406EF8}"/>
          </ac:spMkLst>
        </pc:spChg>
        <pc:spChg chg="mod">
          <ac:chgData name="Benjamin Payne" userId="S::benpayne@umbc.edu::b61ff11c-ba68-49af-b001-f9f234a6aca3" providerId="AD" clId="Web-{FB06842A-7310-AF24-66B5-7EC079319EB7}" dt="2018-09-03T23:12:38.277" v="972" actId="20577"/>
          <ac:spMkLst>
            <pc:docMk/>
            <pc:sldMk cId="172553602" sldId="271"/>
            <ac:spMk id="3" creationId="{40791B94-5544-4D97-9A3F-A1D97AA96470}"/>
          </ac:spMkLst>
        </pc:spChg>
      </pc:sldChg>
      <pc:sldChg chg="modSp ord">
        <pc:chgData name="Benjamin Payne" userId="S::benpayne@umbc.edu::b61ff11c-ba68-49af-b001-f9f234a6aca3" providerId="AD" clId="Web-{FB06842A-7310-AF24-66B5-7EC079319EB7}" dt="2018-09-03T22:33:50.555" v="603" actId="20577"/>
        <pc:sldMkLst>
          <pc:docMk/>
          <pc:sldMk cId="1777384071" sldId="274"/>
        </pc:sldMkLst>
        <pc:spChg chg="mod">
          <ac:chgData name="Benjamin Payne" userId="S::benpayne@umbc.edu::b61ff11c-ba68-49af-b001-f9f234a6aca3" providerId="AD" clId="Web-{FB06842A-7310-AF24-66B5-7EC079319EB7}" dt="2018-09-03T22:31:37.034" v="526" actId="20577"/>
          <ac:spMkLst>
            <pc:docMk/>
            <pc:sldMk cId="1777384071" sldId="274"/>
            <ac:spMk id="2" creationId="{4BC91E34-1F79-4BFD-9A96-C49CF47C834C}"/>
          </ac:spMkLst>
        </pc:spChg>
        <pc:spChg chg="mod">
          <ac:chgData name="Benjamin Payne" userId="S::benpayne@umbc.edu::b61ff11c-ba68-49af-b001-f9f234a6aca3" providerId="AD" clId="Web-{FB06842A-7310-AF24-66B5-7EC079319EB7}" dt="2018-09-03T22:33:50.555" v="603" actId="20577"/>
          <ac:spMkLst>
            <pc:docMk/>
            <pc:sldMk cId="1777384071" sldId="274"/>
            <ac:spMk id="3" creationId="{17669228-4437-4CB3-A131-A766EDD79DD8}"/>
          </ac:spMkLst>
        </pc:spChg>
      </pc:sldChg>
      <pc:sldChg chg="modSp">
        <pc:chgData name="Benjamin Payne" userId="S::benpayne@umbc.edu::b61ff11c-ba68-49af-b001-f9f234a6aca3" providerId="AD" clId="Web-{FB06842A-7310-AF24-66B5-7EC079319EB7}" dt="2018-09-03T22:17:02.374" v="342" actId="20577"/>
        <pc:sldMkLst>
          <pc:docMk/>
          <pc:sldMk cId="1501705857" sldId="275"/>
        </pc:sldMkLst>
        <pc:spChg chg="mod">
          <ac:chgData name="Benjamin Payne" userId="S::benpayne@umbc.edu::b61ff11c-ba68-49af-b001-f9f234a6aca3" providerId="AD" clId="Web-{FB06842A-7310-AF24-66B5-7EC079319EB7}" dt="2018-09-03T22:17:02.374" v="342" actId="20577"/>
          <ac:spMkLst>
            <pc:docMk/>
            <pc:sldMk cId="1501705857" sldId="275"/>
            <ac:spMk id="3" creationId="{CFB7782B-104F-45F8-8DF2-A99775513ABC}"/>
          </ac:spMkLst>
        </pc:spChg>
      </pc:sldChg>
      <pc:sldChg chg="modSp">
        <pc:chgData name="Benjamin Payne" userId="S::benpayne@umbc.edu::b61ff11c-ba68-49af-b001-f9f234a6aca3" providerId="AD" clId="Web-{FB06842A-7310-AF24-66B5-7EC079319EB7}" dt="2018-09-03T22:49:11.716" v="886" actId="20577"/>
        <pc:sldMkLst>
          <pc:docMk/>
          <pc:sldMk cId="2940493400" sldId="277"/>
        </pc:sldMkLst>
        <pc:spChg chg="mod">
          <ac:chgData name="Benjamin Payne" userId="S::benpayne@umbc.edu::b61ff11c-ba68-49af-b001-f9f234a6aca3" providerId="AD" clId="Web-{FB06842A-7310-AF24-66B5-7EC079319EB7}" dt="2018-09-03T22:49:11.716" v="886" actId="20577"/>
          <ac:spMkLst>
            <pc:docMk/>
            <pc:sldMk cId="2940493400" sldId="277"/>
            <ac:spMk id="2" creationId="{2E787AD0-601A-4D88-A538-B043D835267F}"/>
          </ac:spMkLst>
        </pc:spChg>
      </pc:sldChg>
      <pc:sldChg chg="addSp modSp">
        <pc:chgData name="Benjamin Payne" userId="S::benpayne@umbc.edu::b61ff11c-ba68-49af-b001-f9f234a6aca3" providerId="AD" clId="Web-{FB06842A-7310-AF24-66B5-7EC079319EB7}" dt="2018-09-03T21:38:31.313" v="18" actId="20577"/>
        <pc:sldMkLst>
          <pc:docMk/>
          <pc:sldMk cId="695782667" sldId="279"/>
        </pc:sldMkLst>
        <pc:spChg chg="add mod">
          <ac:chgData name="Benjamin Payne" userId="S::benpayne@umbc.edu::b61ff11c-ba68-49af-b001-f9f234a6aca3" providerId="AD" clId="Web-{FB06842A-7310-AF24-66B5-7EC079319EB7}" dt="2018-09-03T21:38:31.313" v="18" actId="20577"/>
          <ac:spMkLst>
            <pc:docMk/>
            <pc:sldMk cId="695782667" sldId="279"/>
            <ac:spMk id="4" creationId="{BBD9D7D7-548A-45A2-9297-235FA29626E8}"/>
          </ac:spMkLst>
        </pc:spChg>
      </pc:sldChg>
      <pc:sldChg chg="modSp">
        <pc:chgData name="Benjamin Payne" userId="S::benpayne@umbc.edu::b61ff11c-ba68-49af-b001-f9f234a6aca3" providerId="AD" clId="Web-{FB06842A-7310-AF24-66B5-7EC079319EB7}" dt="2018-09-03T23:18:16.121" v="1000" actId="20577"/>
        <pc:sldMkLst>
          <pc:docMk/>
          <pc:sldMk cId="1113823316" sldId="281"/>
        </pc:sldMkLst>
        <pc:spChg chg="mod">
          <ac:chgData name="Benjamin Payne" userId="S::benpayne@umbc.edu::b61ff11c-ba68-49af-b001-f9f234a6aca3" providerId="AD" clId="Web-{FB06842A-7310-AF24-66B5-7EC079319EB7}" dt="2018-09-03T23:18:16.121" v="1000" actId="20577"/>
          <ac:spMkLst>
            <pc:docMk/>
            <pc:sldMk cId="1113823316" sldId="281"/>
            <ac:spMk id="3" creationId="{8248DD79-3D9B-4E64-ADA9-9495D307B42F}"/>
          </ac:spMkLst>
        </pc:spChg>
      </pc:sldChg>
      <pc:sldChg chg="modSp">
        <pc:chgData name="Benjamin Payne" userId="S::benpayne@umbc.edu::b61ff11c-ba68-49af-b001-f9f234a6aca3" providerId="AD" clId="Web-{FB06842A-7310-AF24-66B5-7EC079319EB7}" dt="2018-09-03T22:21:08.334" v="498" actId="20577"/>
        <pc:sldMkLst>
          <pc:docMk/>
          <pc:sldMk cId="1534279816" sldId="285"/>
        </pc:sldMkLst>
        <pc:spChg chg="mod">
          <ac:chgData name="Benjamin Payne" userId="S::benpayne@umbc.edu::b61ff11c-ba68-49af-b001-f9f234a6aca3" providerId="AD" clId="Web-{FB06842A-7310-AF24-66B5-7EC079319EB7}" dt="2018-09-03T22:21:08.334" v="498" actId="20577"/>
          <ac:spMkLst>
            <pc:docMk/>
            <pc:sldMk cId="1534279816" sldId="285"/>
            <ac:spMk id="3" creationId="{F6FBA988-C6BD-4D64-8DE6-2CFEA03F071E}"/>
          </ac:spMkLst>
        </pc:spChg>
      </pc:sldChg>
      <pc:sldChg chg="addSp modSp modNotes">
        <pc:chgData name="Benjamin Payne" userId="S::benpayne@umbc.edu::b61ff11c-ba68-49af-b001-f9f234a6aca3" providerId="AD" clId="Web-{FB06842A-7310-AF24-66B5-7EC079319EB7}" dt="2018-09-03T23:27:52.153" v="1090" actId="1076"/>
        <pc:sldMkLst>
          <pc:docMk/>
          <pc:sldMk cId="2160123173" sldId="288"/>
        </pc:sldMkLst>
        <pc:spChg chg="mod">
          <ac:chgData name="Benjamin Payne" userId="S::benpayne@umbc.edu::b61ff11c-ba68-49af-b001-f9f234a6aca3" providerId="AD" clId="Web-{FB06842A-7310-AF24-66B5-7EC079319EB7}" dt="2018-09-03T23:25:49.363" v="1075" actId="14100"/>
          <ac:spMkLst>
            <pc:docMk/>
            <pc:sldMk cId="2160123173" sldId="288"/>
            <ac:spMk id="3" creationId="{D87AFD70-9BF9-44EA-A092-D2DF2BDD11FA}"/>
          </ac:spMkLst>
        </pc:spChg>
        <pc:picChg chg="add mod">
          <ac:chgData name="Benjamin Payne" userId="S::benpayne@umbc.edu::b61ff11c-ba68-49af-b001-f9f234a6aca3" providerId="AD" clId="Web-{FB06842A-7310-AF24-66B5-7EC079319EB7}" dt="2018-09-03T23:25:58.101" v="1077" actId="1076"/>
          <ac:picMkLst>
            <pc:docMk/>
            <pc:sldMk cId="2160123173" sldId="288"/>
            <ac:picMk id="4" creationId="{A406D419-45BC-4CBA-81B7-29F666E5EB35}"/>
          </ac:picMkLst>
        </pc:picChg>
        <pc:picChg chg="add mod">
          <ac:chgData name="Benjamin Payne" userId="S::benpayne@umbc.edu::b61ff11c-ba68-49af-b001-f9f234a6aca3" providerId="AD" clId="Web-{FB06842A-7310-AF24-66B5-7EC079319EB7}" dt="2018-09-03T23:26:10.992" v="1079" actId="1076"/>
          <ac:picMkLst>
            <pc:docMk/>
            <pc:sldMk cId="2160123173" sldId="288"/>
            <ac:picMk id="6" creationId="{1540DE1E-C122-4C99-AB03-1141F35AF781}"/>
          </ac:picMkLst>
        </pc:picChg>
        <pc:picChg chg="add mod">
          <ac:chgData name="Benjamin Payne" userId="S::benpayne@umbc.edu::b61ff11c-ba68-49af-b001-f9f234a6aca3" providerId="AD" clId="Web-{FB06842A-7310-AF24-66B5-7EC079319EB7}" dt="2018-09-03T23:26:14.570" v="1080" actId="1076"/>
          <ac:picMkLst>
            <pc:docMk/>
            <pc:sldMk cId="2160123173" sldId="288"/>
            <ac:picMk id="8" creationId="{648DEC83-CF9A-4417-AE1E-210CDCAE60A1}"/>
          </ac:picMkLst>
        </pc:picChg>
        <pc:picChg chg="add mod">
          <ac:chgData name="Benjamin Payne" userId="S::benpayne@umbc.edu::b61ff11c-ba68-49af-b001-f9f234a6aca3" providerId="AD" clId="Web-{FB06842A-7310-AF24-66B5-7EC079319EB7}" dt="2018-09-03T23:27:25.230" v="1086" actId="1076"/>
          <ac:picMkLst>
            <pc:docMk/>
            <pc:sldMk cId="2160123173" sldId="288"/>
            <ac:picMk id="10" creationId="{102F4684-AE9F-4C61-9044-3294D36B60DB}"/>
          </ac:picMkLst>
        </pc:picChg>
        <pc:picChg chg="add mod">
          <ac:chgData name="Benjamin Payne" userId="S::benpayne@umbc.edu::b61ff11c-ba68-49af-b001-f9f234a6aca3" providerId="AD" clId="Web-{FB06842A-7310-AF24-66B5-7EC079319EB7}" dt="2018-09-03T23:27:52.153" v="1090" actId="1076"/>
          <ac:picMkLst>
            <pc:docMk/>
            <pc:sldMk cId="2160123173" sldId="288"/>
            <ac:picMk id="12" creationId="{372A647F-BCFD-4E63-87FB-7B074E995F4D}"/>
          </ac:picMkLst>
        </pc:picChg>
      </pc:sldChg>
      <pc:sldChg chg="addSp modSp">
        <pc:chgData name="Benjamin Payne" userId="S::benpayne@umbc.edu::b61ff11c-ba68-49af-b001-f9f234a6aca3" providerId="AD" clId="Web-{FB06842A-7310-AF24-66B5-7EC079319EB7}" dt="2018-09-03T23:59:51.127" v="1649" actId="14100"/>
        <pc:sldMkLst>
          <pc:docMk/>
          <pc:sldMk cId="3036437131" sldId="292"/>
        </pc:sldMkLst>
        <pc:spChg chg="add mod">
          <ac:chgData name="Benjamin Payne" userId="S::benpayne@umbc.edu::b61ff11c-ba68-49af-b001-f9f234a6aca3" providerId="AD" clId="Web-{FB06842A-7310-AF24-66B5-7EC079319EB7}" dt="2018-09-03T23:59:51.127" v="1649" actId="14100"/>
          <ac:spMkLst>
            <pc:docMk/>
            <pc:sldMk cId="3036437131" sldId="292"/>
            <ac:spMk id="5" creationId="{B60F99AB-5AD4-45B4-8E11-583844CD23A1}"/>
          </ac:spMkLst>
        </pc:spChg>
      </pc:sldChg>
      <pc:sldChg chg="addSp delSp modSp">
        <pc:chgData name="Benjamin Payne" userId="S::benpayne@umbc.edu::b61ff11c-ba68-49af-b001-f9f234a6aca3" providerId="AD" clId="Web-{FB06842A-7310-AF24-66B5-7EC079319EB7}" dt="2018-09-04T00:01:10.459" v="1666" actId="14100"/>
        <pc:sldMkLst>
          <pc:docMk/>
          <pc:sldMk cId="3279861388" sldId="294"/>
        </pc:sldMkLst>
        <pc:spChg chg="add mod">
          <ac:chgData name="Benjamin Payne" userId="S::benpayne@umbc.edu::b61ff11c-ba68-49af-b001-f9f234a6aca3" providerId="AD" clId="Web-{FB06842A-7310-AF24-66B5-7EC079319EB7}" dt="2018-09-04T00:01:10.459" v="1666" actId="14100"/>
          <ac:spMkLst>
            <pc:docMk/>
            <pc:sldMk cId="3279861388" sldId="294"/>
            <ac:spMk id="5" creationId="{0F6129D1-8CD5-4027-A112-43F3284C52D0}"/>
          </ac:spMkLst>
        </pc:spChg>
        <pc:spChg chg="add del">
          <ac:chgData name="Benjamin Payne" userId="S::benpayne@umbc.edu::b61ff11c-ba68-49af-b001-f9f234a6aca3" providerId="AD" clId="Web-{FB06842A-7310-AF24-66B5-7EC079319EB7}" dt="2018-09-04T00:00:34.176" v="1652"/>
          <ac:spMkLst>
            <pc:docMk/>
            <pc:sldMk cId="3279861388" sldId="294"/>
            <ac:spMk id="7" creationId="{303579B1-DDD9-4BBB-9433-A25650FA4506}"/>
          </ac:spMkLst>
        </pc:spChg>
      </pc:sldChg>
      <pc:sldChg chg="del">
        <pc:chgData name="Benjamin Payne" userId="S::benpayne@umbc.edu::b61ff11c-ba68-49af-b001-f9f234a6aca3" providerId="AD" clId="Web-{FB06842A-7310-AF24-66B5-7EC079319EB7}" dt="2018-09-03T23:04:44.480" v="953"/>
        <pc:sldMkLst>
          <pc:docMk/>
          <pc:sldMk cId="921011170" sldId="296"/>
        </pc:sldMkLst>
      </pc:sldChg>
      <pc:sldChg chg="modSp">
        <pc:chgData name="Benjamin Payne" userId="S::benpayne@umbc.edu::b61ff11c-ba68-49af-b001-f9f234a6aca3" providerId="AD" clId="Web-{FB06842A-7310-AF24-66B5-7EC079319EB7}" dt="2018-09-03T23:31:43.790" v="1125" actId="20577"/>
        <pc:sldMkLst>
          <pc:docMk/>
          <pc:sldMk cId="3403740684" sldId="306"/>
        </pc:sldMkLst>
        <pc:spChg chg="mod">
          <ac:chgData name="Benjamin Payne" userId="S::benpayne@umbc.edu::b61ff11c-ba68-49af-b001-f9f234a6aca3" providerId="AD" clId="Web-{FB06842A-7310-AF24-66B5-7EC079319EB7}" dt="2018-09-03T23:31:43.790" v="1125" actId="20577"/>
          <ac:spMkLst>
            <pc:docMk/>
            <pc:sldMk cId="3403740684" sldId="306"/>
            <ac:spMk id="3" creationId="{D7804E48-4B12-43FF-AE75-80D2BB079022}"/>
          </ac:spMkLst>
        </pc:spChg>
      </pc:sldChg>
      <pc:sldChg chg="modSp">
        <pc:chgData name="Benjamin Payne" userId="S::benpayne@umbc.edu::b61ff11c-ba68-49af-b001-f9f234a6aca3" providerId="AD" clId="Web-{FB06842A-7310-AF24-66B5-7EC079319EB7}" dt="2018-09-03T22:10:14.853" v="303" actId="20577"/>
        <pc:sldMkLst>
          <pc:docMk/>
          <pc:sldMk cId="3887352271" sldId="309"/>
        </pc:sldMkLst>
        <pc:spChg chg="mod">
          <ac:chgData name="Benjamin Payne" userId="S::benpayne@umbc.edu::b61ff11c-ba68-49af-b001-f9f234a6aca3" providerId="AD" clId="Web-{FB06842A-7310-AF24-66B5-7EC079319EB7}" dt="2018-09-03T22:10:14.853" v="303" actId="20577"/>
          <ac:spMkLst>
            <pc:docMk/>
            <pc:sldMk cId="3887352271" sldId="309"/>
            <ac:spMk id="2" creationId="{F5449BFF-8292-4098-9E74-6785FBB69589}"/>
          </ac:spMkLst>
        </pc:spChg>
      </pc:sldChg>
      <pc:sldChg chg="addSp modSp">
        <pc:chgData name="Benjamin Payne" userId="S::benpayne@umbc.edu::b61ff11c-ba68-49af-b001-f9f234a6aca3" providerId="AD" clId="Web-{FB06842A-7310-AF24-66B5-7EC079319EB7}" dt="2018-09-03T23:36:01.679" v="1137" actId="20577"/>
        <pc:sldMkLst>
          <pc:docMk/>
          <pc:sldMk cId="4132940008" sldId="313"/>
        </pc:sldMkLst>
        <pc:spChg chg="mod">
          <ac:chgData name="Benjamin Payne" userId="S::benpayne@umbc.edu::b61ff11c-ba68-49af-b001-f9f234a6aca3" providerId="AD" clId="Web-{FB06842A-7310-AF24-66B5-7EC079319EB7}" dt="2018-09-03T22:04:28.549" v="296" actId="20577"/>
          <ac:spMkLst>
            <pc:docMk/>
            <pc:sldMk cId="4132940008" sldId="313"/>
            <ac:spMk id="2" creationId="{97DBEB36-ED31-42E8-A7D7-4F2B9F703A00}"/>
          </ac:spMkLst>
        </pc:spChg>
        <pc:spChg chg="mod">
          <ac:chgData name="Benjamin Payne" userId="S::benpayne@umbc.edu::b61ff11c-ba68-49af-b001-f9f234a6aca3" providerId="AD" clId="Web-{FB06842A-7310-AF24-66B5-7EC079319EB7}" dt="2018-09-03T21:55:21.788" v="127" actId="20577"/>
          <ac:spMkLst>
            <pc:docMk/>
            <pc:sldMk cId="4132940008" sldId="313"/>
            <ac:spMk id="3" creationId="{DACB8026-C2D6-4B73-BB44-5FD76470F52E}"/>
          </ac:spMkLst>
        </pc:spChg>
        <pc:spChg chg="add mod">
          <ac:chgData name="Benjamin Payne" userId="S::benpayne@umbc.edu::b61ff11c-ba68-49af-b001-f9f234a6aca3" providerId="AD" clId="Web-{FB06842A-7310-AF24-66B5-7EC079319EB7}" dt="2018-09-03T23:36:01.679" v="1137" actId="20577"/>
          <ac:spMkLst>
            <pc:docMk/>
            <pc:sldMk cId="4132940008" sldId="313"/>
            <ac:spMk id="4" creationId="{F9C1FF5E-9633-4B4A-81D7-7A7884B9BB26}"/>
          </ac:spMkLst>
        </pc:spChg>
      </pc:sldChg>
      <pc:sldChg chg="addSp modSp modNotes">
        <pc:chgData name="Benjamin Payne" userId="S::benpayne@umbc.edu::b61ff11c-ba68-49af-b001-f9f234a6aca3" providerId="AD" clId="Web-{FB06842A-7310-AF24-66B5-7EC079319EB7}" dt="2018-09-03T21:52:31.342" v="118" actId="1076"/>
        <pc:sldMkLst>
          <pc:docMk/>
          <pc:sldMk cId="2806332869" sldId="317"/>
        </pc:sldMkLst>
        <pc:spChg chg="add mod">
          <ac:chgData name="Benjamin Payne" userId="S::benpayne@umbc.edu::b61ff11c-ba68-49af-b001-f9f234a6aca3" providerId="AD" clId="Web-{FB06842A-7310-AF24-66B5-7EC079319EB7}" dt="2018-09-03T21:52:31.342" v="118" actId="1076"/>
          <ac:spMkLst>
            <pc:docMk/>
            <pc:sldMk cId="2806332869" sldId="317"/>
            <ac:spMk id="6" creationId="{B19F2F86-5F8B-488D-83B2-0C4D30580F02}"/>
          </ac:spMkLst>
        </pc:spChg>
        <pc:picChg chg="add mod">
          <ac:chgData name="Benjamin Payne" userId="S::benpayne@umbc.edu::b61ff11c-ba68-49af-b001-f9f234a6aca3" providerId="AD" clId="Web-{FB06842A-7310-AF24-66B5-7EC079319EB7}" dt="2018-09-03T21:51:00.195" v="110" actId="1076"/>
          <ac:picMkLst>
            <pc:docMk/>
            <pc:sldMk cId="2806332869" sldId="317"/>
            <ac:picMk id="4" creationId="{DC0651BE-CA67-43EA-BC30-532665B4676F}"/>
          </ac:picMkLst>
        </pc:picChg>
      </pc:sldChg>
      <pc:sldChg chg="modSp">
        <pc:chgData name="Benjamin Payne" userId="S::benpayne@umbc.edu::b61ff11c-ba68-49af-b001-f9f234a6aca3" providerId="AD" clId="Web-{FB06842A-7310-AF24-66B5-7EC079319EB7}" dt="2018-09-03T21:48:03.264" v="94" actId="20577"/>
        <pc:sldMkLst>
          <pc:docMk/>
          <pc:sldMk cId="2905888123" sldId="318"/>
        </pc:sldMkLst>
        <pc:spChg chg="mod">
          <ac:chgData name="Benjamin Payne" userId="S::benpayne@umbc.edu::b61ff11c-ba68-49af-b001-f9f234a6aca3" providerId="AD" clId="Web-{FB06842A-7310-AF24-66B5-7EC079319EB7}" dt="2018-09-03T21:48:03.264" v="94" actId="20577"/>
          <ac:spMkLst>
            <pc:docMk/>
            <pc:sldMk cId="2905888123" sldId="318"/>
            <ac:spMk id="2" creationId="{A3406678-39F7-467A-9F9A-840ED4AEABEE}"/>
          </ac:spMkLst>
        </pc:spChg>
        <pc:spChg chg="mod">
          <ac:chgData name="Benjamin Payne" userId="S::benpayne@umbc.edu::b61ff11c-ba68-49af-b001-f9f234a6aca3" providerId="AD" clId="Web-{FB06842A-7310-AF24-66B5-7EC079319EB7}" dt="2018-09-03T21:47:10.837" v="67" actId="20577"/>
          <ac:spMkLst>
            <pc:docMk/>
            <pc:sldMk cId="2905888123" sldId="318"/>
            <ac:spMk id="3" creationId="{3141B279-B28A-42C7-BB6C-3F02BDDFCE85}"/>
          </ac:spMkLst>
        </pc:spChg>
      </pc:sldChg>
      <pc:sldChg chg="modSp new">
        <pc:chgData name="Benjamin Payne" userId="S::benpayne@umbc.edu::b61ff11c-ba68-49af-b001-f9f234a6aca3" providerId="AD" clId="Web-{FB06842A-7310-AF24-66B5-7EC079319EB7}" dt="2018-09-03T23:20:36.208" v="1041" actId="20577"/>
        <pc:sldMkLst>
          <pc:docMk/>
          <pc:sldMk cId="1298141798" sldId="319"/>
        </pc:sldMkLst>
        <pc:spChg chg="mod">
          <ac:chgData name="Benjamin Payne" userId="S::benpayne@umbc.edu::b61ff11c-ba68-49af-b001-f9f234a6aca3" providerId="AD" clId="Web-{FB06842A-7310-AF24-66B5-7EC079319EB7}" dt="2018-09-03T23:18:48.607" v="1015" actId="20577"/>
          <ac:spMkLst>
            <pc:docMk/>
            <pc:sldMk cId="1298141798" sldId="319"/>
            <ac:spMk id="2" creationId="{D50A80CF-F0C0-49FB-BFEA-1F109EAE2BFA}"/>
          </ac:spMkLst>
        </pc:spChg>
        <pc:spChg chg="mod">
          <ac:chgData name="Benjamin Payne" userId="S::benpayne@umbc.edu::b61ff11c-ba68-49af-b001-f9f234a6aca3" providerId="AD" clId="Web-{FB06842A-7310-AF24-66B5-7EC079319EB7}" dt="2018-09-03T23:20:36.208" v="1041" actId="20577"/>
          <ac:spMkLst>
            <pc:docMk/>
            <pc:sldMk cId="1298141798" sldId="319"/>
            <ac:spMk id="3" creationId="{18D75B2E-E955-4F28-AE2C-AC0B2C5C6FF2}"/>
          </ac:spMkLst>
        </pc:spChg>
      </pc:sldChg>
      <pc:sldChg chg="modSp new">
        <pc:chgData name="Benjamin Payne" userId="S::benpayne@umbc.edu::b61ff11c-ba68-49af-b001-f9f234a6aca3" providerId="AD" clId="Web-{FB06842A-7310-AF24-66B5-7EC079319EB7}" dt="2018-09-03T23:50:49.767" v="1391" actId="20577"/>
        <pc:sldMkLst>
          <pc:docMk/>
          <pc:sldMk cId="2943628030" sldId="320"/>
        </pc:sldMkLst>
        <pc:spChg chg="mod">
          <ac:chgData name="Benjamin Payne" userId="S::benpayne@umbc.edu::b61ff11c-ba68-49af-b001-f9f234a6aca3" providerId="AD" clId="Web-{FB06842A-7310-AF24-66B5-7EC079319EB7}" dt="2018-09-03T23:36:47.228" v="1147" actId="20577"/>
          <ac:spMkLst>
            <pc:docMk/>
            <pc:sldMk cId="2943628030" sldId="320"/>
            <ac:spMk id="2" creationId="{5283D9C6-F65F-4544-9CB9-CE7FC17CFB6C}"/>
          </ac:spMkLst>
        </pc:spChg>
        <pc:spChg chg="mod">
          <ac:chgData name="Benjamin Payne" userId="S::benpayne@umbc.edu::b61ff11c-ba68-49af-b001-f9f234a6aca3" providerId="AD" clId="Web-{FB06842A-7310-AF24-66B5-7EC079319EB7}" dt="2018-09-03T23:50:49.767" v="1391" actId="20577"/>
          <ac:spMkLst>
            <pc:docMk/>
            <pc:sldMk cId="2943628030" sldId="320"/>
            <ac:spMk id="3" creationId="{3BA1B4E3-24D3-4C5A-8A86-40F2BF4911CD}"/>
          </ac:spMkLst>
        </pc:spChg>
      </pc:sldChg>
      <pc:sldChg chg="modSp add replId">
        <pc:chgData name="Benjamin Payne" userId="S::benpayne@umbc.edu::b61ff11c-ba68-49af-b001-f9f234a6aca3" providerId="AD" clId="Web-{FB06842A-7310-AF24-66B5-7EC079319EB7}" dt="2018-09-04T00:10:45.040" v="1683" actId="20577"/>
        <pc:sldMkLst>
          <pc:docMk/>
          <pc:sldMk cId="959641883" sldId="321"/>
        </pc:sldMkLst>
        <pc:spChg chg="mod">
          <ac:chgData name="Benjamin Payne" userId="S::benpayne@umbc.edu::b61ff11c-ba68-49af-b001-f9f234a6aca3" providerId="AD" clId="Web-{FB06842A-7310-AF24-66B5-7EC079319EB7}" dt="2018-09-04T00:10:45.040" v="1683" actId="20577"/>
          <ac:spMkLst>
            <pc:docMk/>
            <pc:sldMk cId="959641883" sldId="321"/>
            <ac:spMk id="3" creationId="{3BA1B4E3-24D3-4C5A-8A86-40F2BF4911CD}"/>
          </ac:spMkLst>
        </pc:spChg>
      </pc:sldChg>
      <pc:sldChg chg="modSp new">
        <pc:chgData name="Benjamin Payne" userId="S::benpayne@umbc.edu::b61ff11c-ba68-49af-b001-f9f234a6aca3" providerId="AD" clId="Web-{FB06842A-7310-AF24-66B5-7EC079319EB7}" dt="2018-09-03T23:50:28.376" v="1379" actId="20577"/>
        <pc:sldMkLst>
          <pc:docMk/>
          <pc:sldMk cId="2959156538" sldId="322"/>
        </pc:sldMkLst>
        <pc:spChg chg="mod">
          <ac:chgData name="Benjamin Payne" userId="S::benpayne@umbc.edu::b61ff11c-ba68-49af-b001-f9f234a6aca3" providerId="AD" clId="Web-{FB06842A-7310-AF24-66B5-7EC079319EB7}" dt="2018-09-03T23:42:50.456" v="1331" actId="20577"/>
          <ac:spMkLst>
            <pc:docMk/>
            <pc:sldMk cId="2959156538" sldId="322"/>
            <ac:spMk id="2" creationId="{19C8AA9B-F3BE-4A79-9D2E-891BDA16FC5D}"/>
          </ac:spMkLst>
        </pc:spChg>
        <pc:spChg chg="mod">
          <ac:chgData name="Benjamin Payne" userId="S::benpayne@umbc.edu::b61ff11c-ba68-49af-b001-f9f234a6aca3" providerId="AD" clId="Web-{FB06842A-7310-AF24-66B5-7EC079319EB7}" dt="2018-09-03T23:50:28.376" v="1379" actId="20577"/>
          <ac:spMkLst>
            <pc:docMk/>
            <pc:sldMk cId="2959156538" sldId="322"/>
            <ac:spMk id="3" creationId="{C3841459-FAD5-4DA1-849E-EC5BC0C8C171}"/>
          </ac:spMkLst>
        </pc:spChg>
      </pc:sldChg>
      <pc:sldChg chg="modSp add replId">
        <pc:chgData name="Benjamin Payne" userId="S::benpayne@umbc.edu::b61ff11c-ba68-49af-b001-f9f234a6aca3" providerId="AD" clId="Web-{FB06842A-7310-AF24-66B5-7EC079319EB7}" dt="2018-09-04T00:21:48.999" v="1808" actId="20577"/>
        <pc:sldMkLst>
          <pc:docMk/>
          <pc:sldMk cId="2541836068" sldId="323"/>
        </pc:sldMkLst>
        <pc:spChg chg="mod">
          <ac:chgData name="Benjamin Payne" userId="S::benpayne@umbc.edu::b61ff11c-ba68-49af-b001-f9f234a6aca3" providerId="AD" clId="Web-{FB06842A-7310-AF24-66B5-7EC079319EB7}" dt="2018-09-04T00:21:40.202" v="1805" actId="20577"/>
          <ac:spMkLst>
            <pc:docMk/>
            <pc:sldMk cId="2541836068" sldId="323"/>
            <ac:spMk id="2" creationId="{3E9832BB-0B87-4A12-A6B6-3936A91BA5F8}"/>
          </ac:spMkLst>
        </pc:spChg>
        <pc:spChg chg="mod">
          <ac:chgData name="Benjamin Payne" userId="S::benpayne@umbc.edu::b61ff11c-ba68-49af-b001-f9f234a6aca3" providerId="AD" clId="Web-{FB06842A-7310-AF24-66B5-7EC079319EB7}" dt="2018-09-04T00:21:48.999" v="1808" actId="20577"/>
          <ac:spMkLst>
            <pc:docMk/>
            <pc:sldMk cId="2541836068" sldId="323"/>
            <ac:spMk id="3" creationId="{7521322D-3F2A-42B7-B8DD-7DB8778D4CD3}"/>
          </ac:spMkLst>
        </pc:spChg>
      </pc:sldChg>
    </pc:docChg>
  </pc:docChgLst>
  <pc:docChgLst>
    <pc:chgData name="Benjamin Payne" userId="S::benpayne@umbc.edu::b61ff11c-ba68-49af-b001-f9f234a6aca3" providerId="AD" clId="Web-{BF48198D-B196-6EDF-ECD9-254847245A1E}"/>
    <pc:docChg chg="addSld modSld">
      <pc:chgData name="Benjamin Payne" userId="S::benpayne@umbc.edu::b61ff11c-ba68-49af-b001-f9f234a6aca3" providerId="AD" clId="Web-{BF48198D-B196-6EDF-ECD9-254847245A1E}" dt="2018-08-22T02:28:02.806" v="15" actId="20577"/>
      <pc:docMkLst>
        <pc:docMk/>
      </pc:docMkLst>
      <pc:sldChg chg="modSp new">
        <pc:chgData name="Benjamin Payne" userId="S::benpayne@umbc.edu::b61ff11c-ba68-49af-b001-f9f234a6aca3" providerId="AD" clId="Web-{BF48198D-B196-6EDF-ECD9-254847245A1E}" dt="2018-08-22T02:28:01.383" v="13" actId="20577"/>
        <pc:sldMkLst>
          <pc:docMk/>
          <pc:sldMk cId="1147460063" sldId="260"/>
        </pc:sldMkLst>
        <pc:spChg chg="mod">
          <ac:chgData name="Benjamin Payne" userId="S::benpayne@umbc.edu::b61ff11c-ba68-49af-b001-f9f234a6aca3" providerId="AD" clId="Web-{BF48198D-B196-6EDF-ECD9-254847245A1E}" dt="2018-08-22T02:28:01.383" v="13" actId="20577"/>
          <ac:spMkLst>
            <pc:docMk/>
            <pc:sldMk cId="1147460063" sldId="260"/>
            <ac:spMk id="2" creationId="{A4FE7D55-8B56-4BE4-8350-9C0CF211258D}"/>
          </ac:spMkLst>
        </pc:spChg>
      </pc:sldChg>
    </pc:docChg>
  </pc:docChgLst>
  <pc:docChgLst>
    <pc:chgData name="Benjamin Payne" userId="S::benpayne@umbc.edu::b61ff11c-ba68-49af-b001-f9f234a6aca3" providerId="AD" clId="Web-{55C264CF-9999-74F2-556F-1C10A7809D68}"/>
    <pc:docChg chg="modSld">
      <pc:chgData name="Benjamin Payne" userId="S::benpayne@umbc.edu::b61ff11c-ba68-49af-b001-f9f234a6aca3" providerId="AD" clId="Web-{55C264CF-9999-74F2-556F-1C10A7809D68}" dt="2019-02-13T02:29:51.820" v="5" actId="20577"/>
      <pc:docMkLst>
        <pc:docMk/>
      </pc:docMkLst>
      <pc:sldChg chg="modSp">
        <pc:chgData name="Benjamin Payne" userId="S::benpayne@umbc.edu::b61ff11c-ba68-49af-b001-f9f234a6aca3" providerId="AD" clId="Web-{55C264CF-9999-74F2-556F-1C10A7809D68}" dt="2019-02-13T02:29:51.820" v="4" actId="20577"/>
        <pc:sldMkLst>
          <pc:docMk/>
          <pc:sldMk cId="1942028120" sldId="334"/>
        </pc:sldMkLst>
        <pc:spChg chg="mod">
          <ac:chgData name="Benjamin Payne" userId="S::benpayne@umbc.edu::b61ff11c-ba68-49af-b001-f9f234a6aca3" providerId="AD" clId="Web-{55C264CF-9999-74F2-556F-1C10A7809D68}" dt="2019-02-13T02:29:51.820" v="4" actId="20577"/>
          <ac:spMkLst>
            <pc:docMk/>
            <pc:sldMk cId="1942028120" sldId="334"/>
            <ac:spMk id="3" creationId="{CFB7782B-104F-45F8-8DF2-A99775513ABC}"/>
          </ac:spMkLst>
        </pc:spChg>
      </pc:sldChg>
    </pc:docChg>
  </pc:docChgLst>
  <pc:docChgLst>
    <pc:chgData name="Benjamin Payne" userId="S::benpayne@umbc.edu::b61ff11c-ba68-49af-b001-f9f234a6aca3" providerId="AD" clId="Web-{9969F882-7DBD-6F15-FD04-C1C53A2FDD41}"/>
    <pc:docChg chg="addSld modSld">
      <pc:chgData name="Benjamin Payne" userId="S::benpayne@umbc.edu::b61ff11c-ba68-49af-b001-f9f234a6aca3" providerId="AD" clId="Web-{9969F882-7DBD-6F15-FD04-C1C53A2FDD41}" dt="2018-09-04T11:06:11.858" v="749" actId="20577"/>
      <pc:docMkLst>
        <pc:docMk/>
      </pc:docMkLst>
      <pc:sldChg chg="modSp">
        <pc:chgData name="Benjamin Payne" userId="S::benpayne@umbc.edu::b61ff11c-ba68-49af-b001-f9f234a6aca3" providerId="AD" clId="Web-{9969F882-7DBD-6F15-FD04-C1C53A2FDD41}" dt="2018-09-04T11:06:10.812" v="747" actId="20577"/>
        <pc:sldMkLst>
          <pc:docMk/>
          <pc:sldMk cId="2631658036" sldId="266"/>
        </pc:sldMkLst>
        <pc:spChg chg="mod">
          <ac:chgData name="Benjamin Payne" userId="S::benpayne@umbc.edu::b61ff11c-ba68-49af-b001-f9f234a6aca3" providerId="AD" clId="Web-{9969F882-7DBD-6F15-FD04-C1C53A2FDD41}" dt="2018-09-04T11:06:10.812" v="747" actId="20577"/>
          <ac:spMkLst>
            <pc:docMk/>
            <pc:sldMk cId="2631658036" sldId="266"/>
            <ac:spMk id="3" creationId="{60B7C8A4-2196-4CA2-A0E8-0C858763468D}"/>
          </ac:spMkLst>
        </pc:spChg>
      </pc:sldChg>
      <pc:sldChg chg="modSp">
        <pc:chgData name="Benjamin Payne" userId="S::benpayne@umbc.edu::b61ff11c-ba68-49af-b001-f9f234a6aca3" providerId="AD" clId="Web-{9969F882-7DBD-6F15-FD04-C1C53A2FDD41}" dt="2018-09-04T10:58:19.376" v="660" actId="20577"/>
        <pc:sldMkLst>
          <pc:docMk/>
          <pc:sldMk cId="3773127384" sldId="269"/>
        </pc:sldMkLst>
        <pc:spChg chg="mod">
          <ac:chgData name="Benjamin Payne" userId="S::benpayne@umbc.edu::b61ff11c-ba68-49af-b001-f9f234a6aca3" providerId="AD" clId="Web-{9969F882-7DBD-6F15-FD04-C1C53A2FDD41}" dt="2018-09-04T10:58:19.376" v="660" actId="20577"/>
          <ac:spMkLst>
            <pc:docMk/>
            <pc:sldMk cId="3773127384" sldId="269"/>
            <ac:spMk id="3" creationId="{3DE031E0-2CCF-40D3-AD6B-61FCC2E6765A}"/>
          </ac:spMkLst>
        </pc:spChg>
      </pc:sldChg>
      <pc:sldChg chg="modSp">
        <pc:chgData name="Benjamin Payne" userId="S::benpayne@umbc.edu::b61ff11c-ba68-49af-b001-f9f234a6aca3" providerId="AD" clId="Web-{9969F882-7DBD-6F15-FD04-C1C53A2FDD41}" dt="2018-09-04T11:05:34.327" v="742" actId="20577"/>
        <pc:sldMkLst>
          <pc:docMk/>
          <pc:sldMk cId="172553602" sldId="271"/>
        </pc:sldMkLst>
        <pc:spChg chg="mod">
          <ac:chgData name="Benjamin Payne" userId="S::benpayne@umbc.edu::b61ff11c-ba68-49af-b001-f9f234a6aca3" providerId="AD" clId="Web-{9969F882-7DBD-6F15-FD04-C1C53A2FDD41}" dt="2018-09-04T11:05:34.327" v="742" actId="20577"/>
          <ac:spMkLst>
            <pc:docMk/>
            <pc:sldMk cId="172553602" sldId="271"/>
            <ac:spMk id="3" creationId="{40791B94-5544-4D97-9A3F-A1D97AA96470}"/>
          </ac:spMkLst>
        </pc:spChg>
      </pc:sldChg>
      <pc:sldChg chg="addSp modSp">
        <pc:chgData name="Benjamin Payne" userId="S::benpayne@umbc.edu::b61ff11c-ba68-49af-b001-f9f234a6aca3" providerId="AD" clId="Web-{9969F882-7DBD-6F15-FD04-C1C53A2FDD41}" dt="2018-09-04T11:04:45.515" v="731" actId="14100"/>
        <pc:sldMkLst>
          <pc:docMk/>
          <pc:sldMk cId="1777384071" sldId="274"/>
        </pc:sldMkLst>
        <pc:spChg chg="mod">
          <ac:chgData name="Benjamin Payne" userId="S::benpayne@umbc.edu::b61ff11c-ba68-49af-b001-f9f234a6aca3" providerId="AD" clId="Web-{9969F882-7DBD-6F15-FD04-C1C53A2FDD41}" dt="2018-09-04T11:03:20.249" v="724" actId="1076"/>
          <ac:spMkLst>
            <pc:docMk/>
            <pc:sldMk cId="1777384071" sldId="274"/>
            <ac:spMk id="2" creationId="{4BC91E34-1F79-4BFD-9A96-C49CF47C834C}"/>
          </ac:spMkLst>
        </pc:spChg>
        <pc:spChg chg="mod">
          <ac:chgData name="Benjamin Payne" userId="S::benpayne@umbc.edu::b61ff11c-ba68-49af-b001-f9f234a6aca3" providerId="AD" clId="Web-{9969F882-7DBD-6F15-FD04-C1C53A2FDD41}" dt="2018-09-04T11:03:29.015" v="725" actId="1076"/>
          <ac:spMkLst>
            <pc:docMk/>
            <pc:sldMk cId="1777384071" sldId="274"/>
            <ac:spMk id="3" creationId="{17669228-4437-4CB3-A131-A766EDD79DD8}"/>
          </ac:spMkLst>
        </pc:spChg>
        <pc:spChg chg="add mod">
          <ac:chgData name="Benjamin Payne" userId="S::benpayne@umbc.edu::b61ff11c-ba68-49af-b001-f9f234a6aca3" providerId="AD" clId="Web-{9969F882-7DBD-6F15-FD04-C1C53A2FDD41}" dt="2018-09-04T11:03:12.265" v="723" actId="1076"/>
          <ac:spMkLst>
            <pc:docMk/>
            <pc:sldMk cId="1777384071" sldId="274"/>
            <ac:spMk id="4" creationId="{E98C02E8-7A8F-4232-9F87-4369E8476653}"/>
          </ac:spMkLst>
        </pc:spChg>
        <pc:picChg chg="add mod">
          <ac:chgData name="Benjamin Payne" userId="S::benpayne@umbc.edu::b61ff11c-ba68-49af-b001-f9f234a6aca3" providerId="AD" clId="Web-{9969F882-7DBD-6F15-FD04-C1C53A2FDD41}" dt="2018-09-04T11:04:45.515" v="731" actId="14100"/>
          <ac:picMkLst>
            <pc:docMk/>
            <pc:sldMk cId="1777384071" sldId="274"/>
            <ac:picMk id="5" creationId="{C69326D6-2E35-4251-9D62-A049F6D3E2E4}"/>
          </ac:picMkLst>
        </pc:picChg>
      </pc:sldChg>
      <pc:sldChg chg="modSp">
        <pc:chgData name="Benjamin Payne" userId="S::benpayne@umbc.edu::b61ff11c-ba68-49af-b001-f9f234a6aca3" providerId="AD" clId="Web-{9969F882-7DBD-6F15-FD04-C1C53A2FDD41}" dt="2018-09-04T10:57:52.220" v="642" actId="20577"/>
        <pc:sldMkLst>
          <pc:docMk/>
          <pc:sldMk cId="1904148995" sldId="326"/>
        </pc:sldMkLst>
        <pc:spChg chg="mod">
          <ac:chgData name="Benjamin Payne" userId="S::benpayne@umbc.edu::b61ff11c-ba68-49af-b001-f9f234a6aca3" providerId="AD" clId="Web-{9969F882-7DBD-6F15-FD04-C1C53A2FDD41}" dt="2018-09-04T10:57:52.220" v="642" actId="20577"/>
          <ac:spMkLst>
            <pc:docMk/>
            <pc:sldMk cId="1904148995" sldId="326"/>
            <ac:spMk id="3" creationId="{DA9A90EC-FCB7-4E9A-9F2F-4E89CA9EB062}"/>
          </ac:spMkLst>
        </pc:spChg>
      </pc:sldChg>
      <pc:sldChg chg="addSp modSp">
        <pc:chgData name="Benjamin Payne" userId="S::benpayne@umbc.edu::b61ff11c-ba68-49af-b001-f9f234a6aca3" providerId="AD" clId="Web-{9969F882-7DBD-6F15-FD04-C1C53A2FDD41}" dt="2018-09-04T10:54:27.735" v="623" actId="1076"/>
        <pc:sldMkLst>
          <pc:docMk/>
          <pc:sldMk cId="1289427263" sldId="328"/>
        </pc:sldMkLst>
        <pc:spChg chg="mod">
          <ac:chgData name="Benjamin Payne" userId="S::benpayne@umbc.edu::b61ff11c-ba68-49af-b001-f9f234a6aca3" providerId="AD" clId="Web-{9969F882-7DBD-6F15-FD04-C1C53A2FDD41}" dt="2018-09-04T10:46:13.659" v="11" actId="20577"/>
          <ac:spMkLst>
            <pc:docMk/>
            <pc:sldMk cId="1289427263" sldId="328"/>
            <ac:spMk id="2" creationId="{4C9C5E6A-EAD1-4B05-B510-F23AEBE148EE}"/>
          </ac:spMkLst>
        </pc:spChg>
        <pc:spChg chg="mod">
          <ac:chgData name="Benjamin Payne" userId="S::benpayne@umbc.edu::b61ff11c-ba68-49af-b001-f9f234a6aca3" providerId="AD" clId="Web-{9969F882-7DBD-6F15-FD04-C1C53A2FDD41}" dt="2018-09-04T10:54:16.704" v="621" actId="1076"/>
          <ac:spMkLst>
            <pc:docMk/>
            <pc:sldMk cId="1289427263" sldId="328"/>
            <ac:spMk id="3" creationId="{F71F2D84-3AAD-478F-B92E-9BD7F8529972}"/>
          </ac:spMkLst>
        </pc:spChg>
        <pc:spChg chg="add mod">
          <ac:chgData name="Benjamin Payne" userId="S::benpayne@umbc.edu::b61ff11c-ba68-49af-b001-f9f234a6aca3" providerId="AD" clId="Web-{9969F882-7DBD-6F15-FD04-C1C53A2FDD41}" dt="2018-09-04T10:54:23.345" v="622" actId="1076"/>
          <ac:spMkLst>
            <pc:docMk/>
            <pc:sldMk cId="1289427263" sldId="328"/>
            <ac:spMk id="6" creationId="{96A9085D-BBCD-4EEE-8D77-43B881AB90C6}"/>
          </ac:spMkLst>
        </pc:spChg>
        <pc:graphicFrameChg chg="add mod modGraphic">
          <ac:chgData name="Benjamin Payne" userId="S::benpayne@umbc.edu::b61ff11c-ba68-49af-b001-f9f234a6aca3" providerId="AD" clId="Web-{9969F882-7DBD-6F15-FD04-C1C53A2FDD41}" dt="2018-09-04T10:54:11.657" v="620" actId="1076"/>
          <ac:graphicFrameMkLst>
            <pc:docMk/>
            <pc:sldMk cId="1289427263" sldId="328"/>
            <ac:graphicFrameMk id="5" creationId="{D90BC3E9-C6E7-49C3-9A51-F53310AE0309}"/>
          </ac:graphicFrameMkLst>
        </pc:graphicFrameChg>
        <pc:picChg chg="add mod">
          <ac:chgData name="Benjamin Payne" userId="S::benpayne@umbc.edu::b61ff11c-ba68-49af-b001-f9f234a6aca3" providerId="AD" clId="Web-{9969F882-7DBD-6F15-FD04-C1C53A2FDD41}" dt="2018-09-04T10:54:27.735" v="623" actId="1076"/>
          <ac:picMkLst>
            <pc:docMk/>
            <pc:sldMk cId="1289427263" sldId="328"/>
            <ac:picMk id="7" creationId="{2C6664C3-43E9-4C82-82DF-7ED0D8BDE062}"/>
          </ac:picMkLst>
        </pc:picChg>
      </pc:sldChg>
      <pc:sldChg chg="addSp delSp modSp add replId">
        <pc:chgData name="Benjamin Payne" userId="S::benpayne@umbc.edu::b61ff11c-ba68-49af-b001-f9f234a6aca3" providerId="AD" clId="Web-{9969F882-7DBD-6F15-FD04-C1C53A2FDD41}" dt="2018-09-04T10:55:18.813" v="637" actId="20577"/>
        <pc:sldMkLst>
          <pc:docMk/>
          <pc:sldMk cId="2899749622" sldId="329"/>
        </pc:sldMkLst>
        <pc:spChg chg="del">
          <ac:chgData name="Benjamin Payne" userId="S::benpayne@umbc.edu::b61ff11c-ba68-49af-b001-f9f234a6aca3" providerId="AD" clId="Web-{9969F882-7DBD-6F15-FD04-C1C53A2FDD41}" dt="2018-09-04T10:51:34.689" v="52"/>
          <ac:spMkLst>
            <pc:docMk/>
            <pc:sldMk cId="2899749622" sldId="329"/>
            <ac:spMk id="2" creationId="{4C9C5E6A-EAD1-4B05-B510-F23AEBE148EE}"/>
          </ac:spMkLst>
        </pc:spChg>
        <pc:spChg chg="del">
          <ac:chgData name="Benjamin Payne" userId="S::benpayne@umbc.edu::b61ff11c-ba68-49af-b001-f9f234a6aca3" providerId="AD" clId="Web-{9969F882-7DBD-6F15-FD04-C1C53A2FDD41}" dt="2018-09-04T10:51:42.814" v="54"/>
          <ac:spMkLst>
            <pc:docMk/>
            <pc:sldMk cId="2899749622" sldId="329"/>
            <ac:spMk id="3" creationId="{F71F2D84-3AAD-478F-B92E-9BD7F8529972}"/>
          </ac:spMkLst>
        </pc:spChg>
        <pc:spChg chg="del">
          <ac:chgData name="Benjamin Payne" userId="S::benpayne@umbc.edu::b61ff11c-ba68-49af-b001-f9f234a6aca3" providerId="AD" clId="Web-{9969F882-7DBD-6F15-FD04-C1C53A2FDD41}" dt="2018-09-04T10:51:34.517" v="51"/>
          <ac:spMkLst>
            <pc:docMk/>
            <pc:sldMk cId="2899749622" sldId="329"/>
            <ac:spMk id="6" creationId="{96A9085D-BBCD-4EEE-8D77-43B881AB90C6}"/>
          </ac:spMkLst>
        </pc:spChg>
        <pc:spChg chg="add del mod">
          <ac:chgData name="Benjamin Payne" userId="S::benpayne@umbc.edu::b61ff11c-ba68-49af-b001-f9f234a6aca3" providerId="AD" clId="Web-{9969F882-7DBD-6F15-FD04-C1C53A2FDD41}" dt="2018-09-04T10:51:39.751" v="53"/>
          <ac:spMkLst>
            <pc:docMk/>
            <pc:sldMk cId="2899749622" sldId="329"/>
            <ac:spMk id="8" creationId="{AC2FCCA2-8B72-4E3A-8EBE-A6CAD485C005}"/>
          </ac:spMkLst>
        </pc:spChg>
        <pc:spChg chg="add del mod">
          <ac:chgData name="Benjamin Payne" userId="S::benpayne@umbc.edu::b61ff11c-ba68-49af-b001-f9f234a6aca3" providerId="AD" clId="Web-{9969F882-7DBD-6F15-FD04-C1C53A2FDD41}" dt="2018-09-04T10:51:49.064" v="55"/>
          <ac:spMkLst>
            <pc:docMk/>
            <pc:sldMk cId="2899749622" sldId="329"/>
            <ac:spMk id="10" creationId="{224BFF1B-7706-4FE9-BD07-49938B59B4D1}"/>
          </ac:spMkLst>
        </pc:spChg>
        <pc:spChg chg="add mod">
          <ac:chgData name="Benjamin Payne" userId="S::benpayne@umbc.edu::b61ff11c-ba68-49af-b001-f9f234a6aca3" providerId="AD" clId="Web-{9969F882-7DBD-6F15-FD04-C1C53A2FDD41}" dt="2018-09-04T10:55:18.813" v="637" actId="20577"/>
          <ac:spMkLst>
            <pc:docMk/>
            <pc:sldMk cId="2899749622" sldId="329"/>
            <ac:spMk id="12" creationId="{581EA793-FC35-47FF-96FE-E72AC99BF120}"/>
          </ac:spMkLst>
        </pc:spChg>
        <pc:graphicFrameChg chg="mod modGraphic">
          <ac:chgData name="Benjamin Payne" userId="S::benpayne@umbc.edu::b61ff11c-ba68-49af-b001-f9f234a6aca3" providerId="AD" clId="Web-{9969F882-7DBD-6F15-FD04-C1C53A2FDD41}" dt="2018-09-04T10:53:39.985" v="619"/>
          <ac:graphicFrameMkLst>
            <pc:docMk/>
            <pc:sldMk cId="2899749622" sldId="329"/>
            <ac:graphicFrameMk id="5" creationId="{D90BC3E9-C6E7-49C3-9A51-F53310AE0309}"/>
          </ac:graphicFrameMkLst>
        </pc:graphicFrameChg>
        <pc:picChg chg="del">
          <ac:chgData name="Benjamin Payne" userId="S::benpayne@umbc.edu::b61ff11c-ba68-49af-b001-f9f234a6aca3" providerId="AD" clId="Web-{9969F882-7DBD-6F15-FD04-C1C53A2FDD41}" dt="2018-09-04T10:51:34.517" v="50"/>
          <ac:picMkLst>
            <pc:docMk/>
            <pc:sldMk cId="2899749622" sldId="329"/>
            <ac:picMk id="7" creationId="{2C6664C3-43E9-4C82-82DF-7ED0D8BDE062}"/>
          </ac:picMkLst>
        </pc:picChg>
      </pc:sldChg>
      <pc:sldChg chg="modSp new">
        <pc:chgData name="Benjamin Payne" userId="S::benpayne@umbc.edu::b61ff11c-ba68-49af-b001-f9f234a6aca3" providerId="AD" clId="Web-{9969F882-7DBD-6F15-FD04-C1C53A2FDD41}" dt="2018-09-04T10:59:15.782" v="711" actId="20577"/>
        <pc:sldMkLst>
          <pc:docMk/>
          <pc:sldMk cId="1656741748" sldId="330"/>
        </pc:sldMkLst>
        <pc:spChg chg="mod">
          <ac:chgData name="Benjamin Payne" userId="S::benpayne@umbc.edu::b61ff11c-ba68-49af-b001-f9f234a6aca3" providerId="AD" clId="Web-{9969F882-7DBD-6F15-FD04-C1C53A2FDD41}" dt="2018-09-04T10:58:45.048" v="672" actId="20577"/>
          <ac:spMkLst>
            <pc:docMk/>
            <pc:sldMk cId="1656741748" sldId="330"/>
            <ac:spMk id="2" creationId="{EC97143F-510B-445A-A83B-33D6B5E7AAF3}"/>
          </ac:spMkLst>
        </pc:spChg>
        <pc:spChg chg="mod">
          <ac:chgData name="Benjamin Payne" userId="S::benpayne@umbc.edu::b61ff11c-ba68-49af-b001-f9f234a6aca3" providerId="AD" clId="Web-{9969F882-7DBD-6F15-FD04-C1C53A2FDD41}" dt="2018-09-04T10:59:15.782" v="711" actId="20577"/>
          <ac:spMkLst>
            <pc:docMk/>
            <pc:sldMk cId="1656741748" sldId="330"/>
            <ac:spMk id="3" creationId="{8D139B67-3F44-4574-8B69-E7831D192C6D}"/>
          </ac:spMkLst>
        </pc:spChg>
      </pc:sldChg>
    </pc:docChg>
  </pc:docChgLst>
  <pc:docChgLst>
    <pc:chgData name="Benjamin Payne" userId="S::benpayne@umbc.edu::b61ff11c-ba68-49af-b001-f9f234a6aca3" providerId="AD" clId="Web-{09CC24D1-BED7-4762-7CD0-0A8E2D9DFF9B}"/>
    <pc:docChg chg="addSld delSld modSld sldOrd">
      <pc:chgData name="Benjamin Payne" userId="S::benpayne@umbc.edu::b61ff11c-ba68-49af-b001-f9f234a6aca3" providerId="AD" clId="Web-{09CC24D1-BED7-4762-7CD0-0A8E2D9DFF9B}" dt="2018-12-26T01:07:53.828" v="200" actId="20577"/>
      <pc:docMkLst>
        <pc:docMk/>
      </pc:docMkLst>
      <pc:sldChg chg="del mod modShow">
        <pc:chgData name="Benjamin Payne" userId="S::benpayne@umbc.edu::b61ff11c-ba68-49af-b001-f9f234a6aca3" providerId="AD" clId="Web-{09CC24D1-BED7-4762-7CD0-0A8E2D9DFF9B}" dt="2018-12-26T00:42:16.451" v="40"/>
        <pc:sldMkLst>
          <pc:docMk/>
          <pc:sldMk cId="1904148995" sldId="326"/>
        </pc:sldMkLst>
      </pc:sldChg>
      <pc:sldChg chg="modSp">
        <pc:chgData name="Benjamin Payne" userId="S::benpayne@umbc.edu::b61ff11c-ba68-49af-b001-f9f234a6aca3" providerId="AD" clId="Web-{09CC24D1-BED7-4762-7CD0-0A8E2D9DFF9B}" dt="2018-12-25T22:47:11.193" v="37" actId="20577"/>
        <pc:sldMkLst>
          <pc:docMk/>
          <pc:sldMk cId="4157196518" sldId="331"/>
        </pc:sldMkLst>
        <pc:spChg chg="mod">
          <ac:chgData name="Benjamin Payne" userId="S::benpayne@umbc.edu::b61ff11c-ba68-49af-b001-f9f234a6aca3" providerId="AD" clId="Web-{09CC24D1-BED7-4762-7CD0-0A8E2D9DFF9B}" dt="2018-12-25T22:47:11.193" v="37" actId="20577"/>
          <ac:spMkLst>
            <pc:docMk/>
            <pc:sldMk cId="4157196518" sldId="331"/>
            <ac:spMk id="3" creationId="{1FDBD179-E389-4E6C-920D-263963340F46}"/>
          </ac:spMkLst>
        </pc:spChg>
        <pc:spChg chg="mod">
          <ac:chgData name="Benjamin Payne" userId="S::benpayne@umbc.edu::b61ff11c-ba68-49af-b001-f9f234a6aca3" providerId="AD" clId="Web-{09CC24D1-BED7-4762-7CD0-0A8E2D9DFF9B}" dt="2018-12-25T22:46:42.786" v="28" actId="20577"/>
          <ac:spMkLst>
            <pc:docMk/>
            <pc:sldMk cId="4157196518" sldId="331"/>
            <ac:spMk id="4" creationId="{79616E17-C9A3-476E-9736-AF030882F17C}"/>
          </ac:spMkLst>
        </pc:spChg>
      </pc:sldChg>
      <pc:sldChg chg="delSp modSp">
        <pc:chgData name="Benjamin Payne" userId="S::benpayne@umbc.edu::b61ff11c-ba68-49af-b001-f9f234a6aca3" providerId="AD" clId="Web-{09CC24D1-BED7-4762-7CD0-0A8E2D9DFF9B}" dt="2018-12-26T01:04:11.106" v="144" actId="1076"/>
        <pc:sldMkLst>
          <pc:docMk/>
          <pc:sldMk cId="1942028120" sldId="334"/>
        </pc:sldMkLst>
        <pc:spChg chg="mod">
          <ac:chgData name="Benjamin Payne" userId="S::benpayne@umbc.edu::b61ff11c-ba68-49af-b001-f9f234a6aca3" providerId="AD" clId="Web-{09CC24D1-BED7-4762-7CD0-0A8E2D9DFF9B}" dt="2018-12-26T01:04:03.700" v="141" actId="20577"/>
          <ac:spMkLst>
            <pc:docMk/>
            <pc:sldMk cId="1942028120" sldId="334"/>
            <ac:spMk id="3" creationId="{CFB7782B-104F-45F8-8DF2-A99775513ABC}"/>
          </ac:spMkLst>
        </pc:spChg>
        <pc:spChg chg="del">
          <ac:chgData name="Benjamin Payne" userId="S::benpayne@umbc.edu::b61ff11c-ba68-49af-b001-f9f234a6aca3" providerId="AD" clId="Web-{09CC24D1-BED7-4762-7CD0-0A8E2D9DFF9B}" dt="2018-12-26T01:04:05.700" v="143"/>
          <ac:spMkLst>
            <pc:docMk/>
            <pc:sldMk cId="1942028120" sldId="334"/>
            <ac:spMk id="5" creationId="{7672A0B8-3B06-4B20-9C55-4F70D7AF9C25}"/>
          </ac:spMkLst>
        </pc:spChg>
        <pc:spChg chg="mod">
          <ac:chgData name="Benjamin Payne" userId="S::benpayne@umbc.edu::b61ff11c-ba68-49af-b001-f9f234a6aca3" providerId="AD" clId="Web-{09CC24D1-BED7-4762-7CD0-0A8E2D9DFF9B}" dt="2018-12-26T01:04:11.106" v="144" actId="1076"/>
          <ac:spMkLst>
            <pc:docMk/>
            <pc:sldMk cId="1942028120" sldId="334"/>
            <ac:spMk id="6" creationId="{CF844688-7239-4EE8-BFA1-15FB9FC26F65}"/>
          </ac:spMkLst>
        </pc:spChg>
      </pc:sldChg>
      <pc:sldChg chg="ord">
        <pc:chgData name="Benjamin Payne" userId="S::benpayne@umbc.edu::b61ff11c-ba68-49af-b001-f9f234a6aca3" providerId="AD" clId="Web-{09CC24D1-BED7-4762-7CD0-0A8E2D9DFF9B}" dt="2018-12-26T00:47:45.111" v="92"/>
        <pc:sldMkLst>
          <pc:docMk/>
          <pc:sldMk cId="1280142049" sldId="335"/>
        </pc:sldMkLst>
      </pc:sldChg>
      <pc:sldChg chg="new del">
        <pc:chgData name="Benjamin Payne" userId="S::benpayne@umbc.edu::b61ff11c-ba68-49af-b001-f9f234a6aca3" providerId="AD" clId="Web-{09CC24D1-BED7-4762-7CD0-0A8E2D9DFF9B}" dt="2018-12-26T00:46:07.954" v="54"/>
        <pc:sldMkLst>
          <pc:docMk/>
          <pc:sldMk cId="2486743461" sldId="345"/>
        </pc:sldMkLst>
      </pc:sldChg>
      <pc:sldChg chg="addSp modSp add">
        <pc:chgData name="Benjamin Payne" userId="S::benpayne@umbc.edu::b61ff11c-ba68-49af-b001-f9f234a6aca3" providerId="AD" clId="Web-{09CC24D1-BED7-4762-7CD0-0A8E2D9DFF9B}" dt="2018-12-26T00:49:47.330" v="128"/>
        <pc:sldMkLst>
          <pc:docMk/>
          <pc:sldMk cId="4041975118" sldId="346"/>
        </pc:sldMkLst>
        <pc:spChg chg="add">
          <ac:chgData name="Benjamin Payne" userId="S::benpayne@umbc.edu::b61ff11c-ba68-49af-b001-f9f234a6aca3" providerId="AD" clId="Web-{09CC24D1-BED7-4762-7CD0-0A8E2D9DFF9B}" dt="2018-12-26T00:49:47.330" v="128"/>
          <ac:spMkLst>
            <pc:docMk/>
            <pc:sldMk cId="4041975118" sldId="346"/>
            <ac:spMk id="2" creationId="{27A01A35-69E6-4383-A146-0673D5AB0E17}"/>
          </ac:spMkLst>
        </pc:spChg>
        <pc:spChg chg="mod">
          <ac:chgData name="Benjamin Payne" userId="S::benpayne@umbc.edu::b61ff11c-ba68-49af-b001-f9f234a6aca3" providerId="AD" clId="Web-{09CC24D1-BED7-4762-7CD0-0A8E2D9DFF9B}" dt="2018-12-26T00:47:34.048" v="91" actId="14100"/>
          <ac:spMkLst>
            <pc:docMk/>
            <pc:sldMk cId="4041975118" sldId="346"/>
            <ac:spMk id="5" creationId="{BE80B5EA-479C-4F5C-B1C3-E837B70BE476}"/>
          </ac:spMkLst>
        </pc:spChg>
      </pc:sldChg>
      <pc:sldChg chg="addSp modSp add">
        <pc:chgData name="Benjamin Payne" userId="S::benpayne@umbc.edu::b61ff11c-ba68-49af-b001-f9f234a6aca3" providerId="AD" clId="Web-{09CC24D1-BED7-4762-7CD0-0A8E2D9DFF9B}" dt="2018-12-26T00:49:41.815" v="125" actId="20577"/>
        <pc:sldMkLst>
          <pc:docMk/>
          <pc:sldMk cId="2905662373" sldId="347"/>
        </pc:sldMkLst>
        <pc:spChg chg="mod">
          <ac:chgData name="Benjamin Payne" userId="S::benpayne@umbc.edu::b61ff11c-ba68-49af-b001-f9f234a6aca3" providerId="AD" clId="Web-{09CC24D1-BED7-4762-7CD0-0A8E2D9DFF9B}" dt="2018-12-26T00:46:47.438" v="63" actId="14100"/>
          <ac:spMkLst>
            <pc:docMk/>
            <pc:sldMk cId="2905662373" sldId="347"/>
            <ac:spMk id="2" creationId="{EE7A20E2-15DB-403D-A038-26BE0BD4C312}"/>
          </ac:spMkLst>
        </pc:spChg>
        <pc:spChg chg="mod">
          <ac:chgData name="Benjamin Payne" userId="S::benpayne@umbc.edu::b61ff11c-ba68-49af-b001-f9f234a6aca3" providerId="AD" clId="Web-{09CC24D1-BED7-4762-7CD0-0A8E2D9DFF9B}" dt="2018-12-26T00:47:10.329" v="79" actId="20577"/>
          <ac:spMkLst>
            <pc:docMk/>
            <pc:sldMk cId="2905662373" sldId="347"/>
            <ac:spMk id="3" creationId="{5A856D4D-B3E9-44F0-B3B2-5A03749617D2}"/>
          </ac:spMkLst>
        </pc:spChg>
        <pc:spChg chg="add mod">
          <ac:chgData name="Benjamin Payne" userId="S::benpayne@umbc.edu::b61ff11c-ba68-49af-b001-f9f234a6aca3" providerId="AD" clId="Web-{09CC24D1-BED7-4762-7CD0-0A8E2D9DFF9B}" dt="2018-12-26T00:49:41.815" v="125" actId="20577"/>
          <ac:spMkLst>
            <pc:docMk/>
            <pc:sldMk cId="2905662373" sldId="347"/>
            <ac:spMk id="4" creationId="{AC69EE9D-1BF3-4B8C-8DFA-509FF626B156}"/>
          </ac:spMkLst>
        </pc:spChg>
      </pc:sldChg>
      <pc:sldChg chg="addSp modSp add replId">
        <pc:chgData name="Benjamin Payne" userId="S::benpayne@umbc.edu::b61ff11c-ba68-49af-b001-f9f234a6aca3" providerId="AD" clId="Web-{09CC24D1-BED7-4762-7CD0-0A8E2D9DFF9B}" dt="2018-12-26T00:49:58.034" v="136" actId="20577"/>
        <pc:sldMkLst>
          <pc:docMk/>
          <pc:sldMk cId="1134839657" sldId="348"/>
        </pc:sldMkLst>
        <pc:spChg chg="add mod">
          <ac:chgData name="Benjamin Payne" userId="S::benpayne@umbc.edu::b61ff11c-ba68-49af-b001-f9f234a6aca3" providerId="AD" clId="Web-{09CC24D1-BED7-4762-7CD0-0A8E2D9DFF9B}" dt="2018-12-26T00:49:58.034" v="136" actId="20577"/>
          <ac:spMkLst>
            <pc:docMk/>
            <pc:sldMk cId="1134839657" sldId="348"/>
            <ac:spMk id="2" creationId="{BC0CFC85-733F-41AB-82BB-54FC4DD94399}"/>
          </ac:spMkLst>
        </pc:spChg>
        <pc:spChg chg="mod">
          <ac:chgData name="Benjamin Payne" userId="S::benpayne@umbc.edu::b61ff11c-ba68-49af-b001-f9f234a6aca3" providerId="AD" clId="Web-{09CC24D1-BED7-4762-7CD0-0A8E2D9DFF9B}" dt="2018-12-26T00:48:41.205" v="108" actId="20577"/>
          <ac:spMkLst>
            <pc:docMk/>
            <pc:sldMk cId="1134839657" sldId="348"/>
            <ac:spMk id="5" creationId="{BE80B5EA-479C-4F5C-B1C3-E837B70BE476}"/>
          </ac:spMkLst>
        </pc:spChg>
      </pc:sldChg>
      <pc:sldChg chg="addSp modSp add replId">
        <pc:chgData name="Benjamin Payne" userId="S::benpayne@umbc.edu::b61ff11c-ba68-49af-b001-f9f234a6aca3" providerId="AD" clId="Web-{09CC24D1-BED7-4762-7CD0-0A8E2D9DFF9B}" dt="2018-12-26T00:49:52.971" v="132" actId="20577"/>
        <pc:sldMkLst>
          <pc:docMk/>
          <pc:sldMk cId="507955167" sldId="349"/>
        </pc:sldMkLst>
        <pc:spChg chg="mod">
          <ac:chgData name="Benjamin Payne" userId="S::benpayne@umbc.edu::b61ff11c-ba68-49af-b001-f9f234a6aca3" providerId="AD" clId="Web-{09CC24D1-BED7-4762-7CD0-0A8E2D9DFF9B}" dt="2018-12-26T00:48:26.111" v="101" actId="20577"/>
          <ac:spMkLst>
            <pc:docMk/>
            <pc:sldMk cId="507955167" sldId="349"/>
            <ac:spMk id="3" creationId="{5A856D4D-B3E9-44F0-B3B2-5A03749617D2}"/>
          </ac:spMkLst>
        </pc:spChg>
        <pc:spChg chg="add mod">
          <ac:chgData name="Benjamin Payne" userId="S::benpayne@umbc.edu::b61ff11c-ba68-49af-b001-f9f234a6aca3" providerId="AD" clId="Web-{09CC24D1-BED7-4762-7CD0-0A8E2D9DFF9B}" dt="2018-12-26T00:49:52.971" v="132" actId="20577"/>
          <ac:spMkLst>
            <pc:docMk/>
            <pc:sldMk cId="507955167" sldId="349"/>
            <ac:spMk id="5" creationId="{B8D1A3D4-1D2F-4CF7-BC95-2D9CCE07CB92}"/>
          </ac:spMkLst>
        </pc:spChg>
      </pc:sldChg>
      <pc:sldChg chg="modSp new">
        <pc:chgData name="Benjamin Payne" userId="S::benpayne@umbc.edu::b61ff11c-ba68-49af-b001-f9f234a6aca3" providerId="AD" clId="Web-{09CC24D1-BED7-4762-7CD0-0A8E2D9DFF9B}" dt="2018-12-26T01:05:47.092" v="198" actId="20577"/>
        <pc:sldMkLst>
          <pc:docMk/>
          <pc:sldMk cId="1352355207" sldId="350"/>
        </pc:sldMkLst>
        <pc:spChg chg="mod">
          <ac:chgData name="Benjamin Payne" userId="S::benpayne@umbc.edu::b61ff11c-ba68-49af-b001-f9f234a6aca3" providerId="AD" clId="Web-{09CC24D1-BED7-4762-7CD0-0A8E2D9DFF9B}" dt="2018-12-26T01:05:47.092" v="198" actId="20577"/>
          <ac:spMkLst>
            <pc:docMk/>
            <pc:sldMk cId="1352355207" sldId="350"/>
            <ac:spMk id="2" creationId="{EFEB20DD-0622-46AC-9B13-298B7B3C323F}"/>
          </ac:spMkLst>
        </pc:spChg>
        <pc:spChg chg="mod">
          <ac:chgData name="Benjamin Payne" userId="S::benpayne@umbc.edu::b61ff11c-ba68-49af-b001-f9f234a6aca3" providerId="AD" clId="Web-{09CC24D1-BED7-4762-7CD0-0A8E2D9DFF9B}" dt="2018-12-26T01:05:36.376" v="189" actId="20577"/>
          <ac:spMkLst>
            <pc:docMk/>
            <pc:sldMk cId="1352355207" sldId="350"/>
            <ac:spMk id="3" creationId="{D2FA0967-1B51-4DCF-AC97-42ACE7EF1259}"/>
          </ac:spMkLst>
        </pc:spChg>
      </pc:sldChg>
      <pc:sldChg chg="add del replId">
        <pc:chgData name="Benjamin Payne" userId="S::benpayne@umbc.edu::b61ff11c-ba68-49af-b001-f9f234a6aca3" providerId="AD" clId="Web-{09CC24D1-BED7-4762-7CD0-0A8E2D9DFF9B}" dt="2018-12-26T00:49:23.658" v="113"/>
        <pc:sldMkLst>
          <pc:docMk/>
          <pc:sldMk cId="4267050522" sldId="350"/>
        </pc:sldMkLst>
      </pc:sldChg>
      <pc:sldChg chg="add del replId">
        <pc:chgData name="Benjamin Payne" userId="S::benpayne@umbc.edu::b61ff11c-ba68-49af-b001-f9f234a6aca3" providerId="AD" clId="Web-{09CC24D1-BED7-4762-7CD0-0A8E2D9DFF9B}" dt="2018-12-26T00:49:23.658" v="114"/>
        <pc:sldMkLst>
          <pc:docMk/>
          <pc:sldMk cId="267042973" sldId="351"/>
        </pc:sldMkLst>
      </pc:sldChg>
    </pc:docChg>
  </pc:docChgLst>
  <pc:docChgLst>
    <pc:chgData name="Benjamin Payne" userId="S::benpayne@umbc.edu::b61ff11c-ba68-49af-b001-f9f234a6aca3" providerId="AD" clId="Web-{F25B9E84-B307-5126-D333-3361857D1C84}"/>
    <pc:docChg chg="modSld sldOrd">
      <pc:chgData name="Benjamin Payne" userId="S::benpayne@umbc.edu::b61ff11c-ba68-49af-b001-f9f234a6aca3" providerId="AD" clId="Web-{F25B9E84-B307-5126-D333-3361857D1C84}" dt="2018-09-04T11:59:26.146" v="12" actId="20577"/>
      <pc:docMkLst>
        <pc:docMk/>
      </pc:docMkLst>
      <pc:sldChg chg="addSp modSp">
        <pc:chgData name="Benjamin Payne" userId="S::benpayne@umbc.edu::b61ff11c-ba68-49af-b001-f9f234a6aca3" providerId="AD" clId="Web-{F25B9E84-B307-5126-D333-3361857D1C84}" dt="2018-09-04T11:59:13.880" v="10" actId="20577"/>
        <pc:sldMkLst>
          <pc:docMk/>
          <pc:sldMk cId="1501705857" sldId="275"/>
        </pc:sldMkLst>
        <pc:spChg chg="add mod">
          <ac:chgData name="Benjamin Payne" userId="S::benpayne@umbc.edu::b61ff11c-ba68-49af-b001-f9f234a6aca3" providerId="AD" clId="Web-{F25B9E84-B307-5126-D333-3361857D1C84}" dt="2018-09-04T11:59:13.880" v="10" actId="20577"/>
          <ac:spMkLst>
            <pc:docMk/>
            <pc:sldMk cId="1501705857" sldId="275"/>
            <ac:spMk id="6" creationId="{CF844688-7239-4EE8-BFA1-15FB9FC26F65}"/>
          </ac:spMkLst>
        </pc:spChg>
      </pc:sldChg>
      <pc:sldChg chg="ord">
        <pc:chgData name="Benjamin Payne" userId="S::benpayne@umbc.edu::b61ff11c-ba68-49af-b001-f9f234a6aca3" providerId="AD" clId="Web-{F25B9E84-B307-5126-D333-3361857D1C84}" dt="2018-09-04T11:58:12.958" v="0"/>
        <pc:sldMkLst>
          <pc:docMk/>
          <pc:sldMk cId="604767135" sldId="324"/>
        </pc:sldMkLst>
      </pc:sldChg>
    </pc:docChg>
  </pc:docChgLst>
  <pc:docChgLst>
    <pc:chgData name="Benjamin Payne" userId="S::benpayne@umbc.edu::b61ff11c-ba68-49af-b001-f9f234a6aca3" providerId="AD" clId="Web-{942F5CDB-3B63-B0A5-BD6B-19BB53E1F466}"/>
    <pc:docChg chg="sldOrd">
      <pc:chgData name="Benjamin Payne" userId="S::benpayne@umbc.edu::b61ff11c-ba68-49af-b001-f9f234a6aca3" providerId="AD" clId="Web-{942F5CDB-3B63-B0A5-BD6B-19BB53E1F466}" dt="2018-09-04T11:57:11.794" v="3"/>
      <pc:docMkLst>
        <pc:docMk/>
      </pc:docMkLst>
      <pc:sldChg chg="ord">
        <pc:chgData name="Benjamin Payne" userId="S::benpayne@umbc.edu::b61ff11c-ba68-49af-b001-f9f234a6aca3" providerId="AD" clId="Web-{942F5CDB-3B63-B0A5-BD6B-19BB53E1F466}" dt="2018-09-04T11:57:11.794" v="3"/>
        <pc:sldMkLst>
          <pc:docMk/>
          <pc:sldMk cId="172553602" sldId="271"/>
        </pc:sldMkLst>
      </pc:sldChg>
    </pc:docChg>
  </pc:docChgLst>
  <pc:docChgLst>
    <pc:chgData name="Benjamin Payne" userId="S::benpayne@umbc.edu::b61ff11c-ba68-49af-b001-f9f234a6aca3" providerId="AD" clId="Web-{6A4982B4-21DD-41E1-1319-224EC9A7B80E}"/>
    <pc:docChg chg="modSld">
      <pc:chgData name="Benjamin Payne" userId="S::benpayne@umbc.edu::b61ff11c-ba68-49af-b001-f9f234a6aca3" providerId="AD" clId="Web-{6A4982B4-21DD-41E1-1319-224EC9A7B80E}" dt="2019-11-24T23:50:33.020" v="22"/>
      <pc:docMkLst>
        <pc:docMk/>
      </pc:docMkLst>
      <pc:sldChg chg="modSp">
        <pc:chgData name="Benjamin Payne" userId="S::benpayne@umbc.edu::b61ff11c-ba68-49af-b001-f9f234a6aca3" providerId="AD" clId="Web-{6A4982B4-21DD-41E1-1319-224EC9A7B80E}" dt="2019-11-24T23:46:14.900" v="0"/>
        <pc:sldMkLst>
          <pc:docMk/>
          <pc:sldMk cId="109857222" sldId="256"/>
        </pc:sldMkLst>
        <pc:picChg chg="mod">
          <ac:chgData name="Benjamin Payne" userId="S::benpayne@umbc.edu::b61ff11c-ba68-49af-b001-f9f234a6aca3" providerId="AD" clId="Web-{6A4982B4-21DD-41E1-1319-224EC9A7B80E}" dt="2019-11-24T23:46:14.900" v="0"/>
          <ac:picMkLst>
            <pc:docMk/>
            <pc:sldMk cId="109857222" sldId="256"/>
            <ac:picMk id="5" creationId="{8CC16D7D-E572-4C31-8C1A-2399E693A43F}"/>
          </ac:picMkLst>
        </pc:picChg>
      </pc:sldChg>
      <pc:sldChg chg="modSp">
        <pc:chgData name="Benjamin Payne" userId="S::benpayne@umbc.edu::b61ff11c-ba68-49af-b001-f9f234a6aca3" providerId="AD" clId="Web-{6A4982B4-21DD-41E1-1319-224EC9A7B80E}" dt="2019-11-24T23:47:37.776" v="8"/>
        <pc:sldMkLst>
          <pc:docMk/>
          <pc:sldMk cId="2337642694" sldId="259"/>
        </pc:sldMkLst>
        <pc:picChg chg="mod">
          <ac:chgData name="Benjamin Payne" userId="S::benpayne@umbc.edu::b61ff11c-ba68-49af-b001-f9f234a6aca3" providerId="AD" clId="Web-{6A4982B4-21DD-41E1-1319-224EC9A7B80E}" dt="2019-11-24T23:47:25.526" v="7"/>
          <ac:picMkLst>
            <pc:docMk/>
            <pc:sldMk cId="2337642694" sldId="259"/>
            <ac:picMk id="4" creationId="{1A896FB0-E234-4C0F-B74E-B7E625EAE35E}"/>
          </ac:picMkLst>
        </pc:picChg>
        <pc:picChg chg="mod">
          <ac:chgData name="Benjamin Payne" userId="S::benpayne@umbc.edu::b61ff11c-ba68-49af-b001-f9f234a6aca3" providerId="AD" clId="Web-{6A4982B4-21DD-41E1-1319-224EC9A7B80E}" dt="2019-11-24T23:47:37.776" v="8"/>
          <ac:picMkLst>
            <pc:docMk/>
            <pc:sldMk cId="2337642694" sldId="259"/>
            <ac:picMk id="6" creationId="{72F3F717-48C3-4FD0-9F81-96016E60EDA6}"/>
          </ac:picMkLst>
        </pc:picChg>
      </pc:sldChg>
      <pc:sldChg chg="modSp">
        <pc:chgData name="Benjamin Payne" userId="S::benpayne@umbc.edu::b61ff11c-ba68-49af-b001-f9f234a6aca3" providerId="AD" clId="Web-{6A4982B4-21DD-41E1-1319-224EC9A7B80E}" dt="2019-11-24T23:49:43.047" v="19"/>
        <pc:sldMkLst>
          <pc:docMk/>
          <pc:sldMk cId="1346395305" sldId="261"/>
        </pc:sldMkLst>
        <pc:picChg chg="mod">
          <ac:chgData name="Benjamin Payne" userId="S::benpayne@umbc.edu::b61ff11c-ba68-49af-b001-f9f234a6aca3" providerId="AD" clId="Web-{6A4982B4-21DD-41E1-1319-224EC9A7B80E}" dt="2019-11-24T23:49:43.047" v="19"/>
          <ac:picMkLst>
            <pc:docMk/>
            <pc:sldMk cId="1346395305" sldId="261"/>
            <ac:picMk id="4" creationId="{5F447C03-441F-4FB0-99A5-E1F3567D9B84}"/>
          </ac:picMkLst>
        </pc:picChg>
      </pc:sldChg>
      <pc:sldChg chg="modSp">
        <pc:chgData name="Benjamin Payne" userId="S::benpayne@umbc.edu::b61ff11c-ba68-49af-b001-f9f234a6aca3" providerId="AD" clId="Web-{6A4982B4-21DD-41E1-1319-224EC9A7B80E}" dt="2019-11-24T23:48:45.453" v="14"/>
        <pc:sldMkLst>
          <pc:docMk/>
          <pc:sldMk cId="1113823316" sldId="281"/>
        </pc:sldMkLst>
        <pc:picChg chg="mod">
          <ac:chgData name="Benjamin Payne" userId="S::benpayne@umbc.edu::b61ff11c-ba68-49af-b001-f9f234a6aca3" providerId="AD" clId="Web-{6A4982B4-21DD-41E1-1319-224EC9A7B80E}" dt="2019-11-24T23:48:45.453" v="14"/>
          <ac:picMkLst>
            <pc:docMk/>
            <pc:sldMk cId="1113823316" sldId="281"/>
            <ac:picMk id="4" creationId="{A960D9EB-6278-4B22-A1A6-913B0D9EFDC2}"/>
          </ac:picMkLst>
        </pc:picChg>
      </pc:sldChg>
      <pc:sldChg chg="modSp">
        <pc:chgData name="Benjamin Payne" userId="S::benpayne@umbc.edu::b61ff11c-ba68-49af-b001-f9f234a6aca3" providerId="AD" clId="Web-{6A4982B4-21DD-41E1-1319-224EC9A7B80E}" dt="2019-11-24T23:47:14.495" v="6"/>
        <pc:sldMkLst>
          <pc:docMk/>
          <pc:sldMk cId="4063999364" sldId="283"/>
        </pc:sldMkLst>
        <pc:picChg chg="mod">
          <ac:chgData name="Benjamin Payne" userId="S::benpayne@umbc.edu::b61ff11c-ba68-49af-b001-f9f234a6aca3" providerId="AD" clId="Web-{6A4982B4-21DD-41E1-1319-224EC9A7B80E}" dt="2019-11-24T23:47:14.495" v="6"/>
          <ac:picMkLst>
            <pc:docMk/>
            <pc:sldMk cId="4063999364" sldId="283"/>
            <ac:picMk id="4" creationId="{A0867CE7-D83F-4290-8C30-745A46A7E7C7}"/>
          </ac:picMkLst>
        </pc:picChg>
      </pc:sldChg>
      <pc:sldChg chg="modSp">
        <pc:chgData name="Benjamin Payne" userId="S::benpayne@umbc.edu::b61ff11c-ba68-49af-b001-f9f234a6aca3" providerId="AD" clId="Web-{6A4982B4-21DD-41E1-1319-224EC9A7B80E}" dt="2019-11-24T23:48:35.515" v="13"/>
        <pc:sldMkLst>
          <pc:docMk/>
          <pc:sldMk cId="2160123173" sldId="288"/>
        </pc:sldMkLst>
        <pc:picChg chg="mod">
          <ac:chgData name="Benjamin Payne" userId="S::benpayne@umbc.edu::b61ff11c-ba68-49af-b001-f9f234a6aca3" providerId="AD" clId="Web-{6A4982B4-21DD-41E1-1319-224EC9A7B80E}" dt="2019-11-24T23:48:04.277" v="10"/>
          <ac:picMkLst>
            <pc:docMk/>
            <pc:sldMk cId="2160123173" sldId="288"/>
            <ac:picMk id="4" creationId="{A406D419-45BC-4CBA-81B7-29F666E5EB35}"/>
          </ac:picMkLst>
        </pc:picChg>
        <pc:picChg chg="mod">
          <ac:chgData name="Benjamin Payne" userId="S::benpayne@umbc.edu::b61ff11c-ba68-49af-b001-f9f234a6aca3" providerId="AD" clId="Web-{6A4982B4-21DD-41E1-1319-224EC9A7B80E}" dt="2019-11-24T23:48:13.683" v="11"/>
          <ac:picMkLst>
            <pc:docMk/>
            <pc:sldMk cId="2160123173" sldId="288"/>
            <ac:picMk id="6" creationId="{1540DE1E-C122-4C99-AB03-1141F35AF781}"/>
          </ac:picMkLst>
        </pc:picChg>
        <pc:picChg chg="mod">
          <ac:chgData name="Benjamin Payne" userId="S::benpayne@umbc.edu::b61ff11c-ba68-49af-b001-f9f234a6aca3" providerId="AD" clId="Web-{6A4982B4-21DD-41E1-1319-224EC9A7B80E}" dt="2019-11-24T23:47:54.589" v="9"/>
          <ac:picMkLst>
            <pc:docMk/>
            <pc:sldMk cId="2160123173" sldId="288"/>
            <ac:picMk id="8" creationId="{648DEC83-CF9A-4417-AE1E-210CDCAE60A1}"/>
          </ac:picMkLst>
        </pc:picChg>
        <pc:picChg chg="mod">
          <ac:chgData name="Benjamin Payne" userId="S::benpayne@umbc.edu::b61ff11c-ba68-49af-b001-f9f234a6aca3" providerId="AD" clId="Web-{6A4982B4-21DD-41E1-1319-224EC9A7B80E}" dt="2019-11-24T23:48:35.515" v="13"/>
          <ac:picMkLst>
            <pc:docMk/>
            <pc:sldMk cId="2160123173" sldId="288"/>
            <ac:picMk id="10" creationId="{102F4684-AE9F-4C61-9044-3294D36B60DB}"/>
          </ac:picMkLst>
        </pc:picChg>
        <pc:picChg chg="mod">
          <ac:chgData name="Benjamin Payne" userId="S::benpayne@umbc.edu::b61ff11c-ba68-49af-b001-f9f234a6aca3" providerId="AD" clId="Web-{6A4982B4-21DD-41E1-1319-224EC9A7B80E}" dt="2019-11-24T23:48:23.292" v="12"/>
          <ac:picMkLst>
            <pc:docMk/>
            <pc:sldMk cId="2160123173" sldId="288"/>
            <ac:picMk id="12" creationId="{372A647F-BCFD-4E63-87FB-7B074E995F4D}"/>
          </ac:picMkLst>
        </pc:picChg>
      </pc:sldChg>
      <pc:sldChg chg="modSp">
        <pc:chgData name="Benjamin Payne" userId="S::benpayne@umbc.edu::b61ff11c-ba68-49af-b001-f9f234a6aca3" providerId="AD" clId="Web-{6A4982B4-21DD-41E1-1319-224EC9A7B80E}" dt="2019-11-24T23:46:53.776" v="4"/>
        <pc:sldMkLst>
          <pc:docMk/>
          <pc:sldMk cId="572470642" sldId="298"/>
        </pc:sldMkLst>
        <pc:picChg chg="mod">
          <ac:chgData name="Benjamin Payne" userId="S::benpayne@umbc.edu::b61ff11c-ba68-49af-b001-f9f234a6aca3" providerId="AD" clId="Web-{6A4982B4-21DD-41E1-1319-224EC9A7B80E}" dt="2019-11-24T23:46:53.776" v="4"/>
          <ac:picMkLst>
            <pc:docMk/>
            <pc:sldMk cId="572470642" sldId="298"/>
            <ac:picMk id="4" creationId="{6BE39DD7-3F04-4F07-BBF5-C60C33513CE0}"/>
          </ac:picMkLst>
        </pc:picChg>
      </pc:sldChg>
      <pc:sldChg chg="modSp">
        <pc:chgData name="Benjamin Payne" userId="S::benpayne@umbc.edu::b61ff11c-ba68-49af-b001-f9f234a6aca3" providerId="AD" clId="Web-{6A4982B4-21DD-41E1-1319-224EC9A7B80E}" dt="2019-11-24T23:47:01.791" v="5"/>
        <pc:sldMkLst>
          <pc:docMk/>
          <pc:sldMk cId="1791940524" sldId="300"/>
        </pc:sldMkLst>
        <pc:picChg chg="mod">
          <ac:chgData name="Benjamin Payne" userId="S::benpayne@umbc.edu::b61ff11c-ba68-49af-b001-f9f234a6aca3" providerId="AD" clId="Web-{6A4982B4-21DD-41E1-1319-224EC9A7B80E}" dt="2019-11-24T23:47:01.791" v="5"/>
          <ac:picMkLst>
            <pc:docMk/>
            <pc:sldMk cId="1791940524" sldId="300"/>
            <ac:picMk id="4" creationId="{E12BA46C-8A34-4D82-8951-BDAD2F2F0BFB}"/>
          </ac:picMkLst>
        </pc:picChg>
      </pc:sldChg>
      <pc:sldChg chg="modSp">
        <pc:chgData name="Benjamin Payne" userId="S::benpayne@umbc.edu::b61ff11c-ba68-49af-b001-f9f234a6aca3" providerId="AD" clId="Web-{6A4982B4-21DD-41E1-1319-224EC9A7B80E}" dt="2019-11-24T23:50:07.204" v="20"/>
        <pc:sldMkLst>
          <pc:docMk/>
          <pc:sldMk cId="1298141798" sldId="319"/>
        </pc:sldMkLst>
        <pc:picChg chg="mod">
          <ac:chgData name="Benjamin Payne" userId="S::benpayne@umbc.edu::b61ff11c-ba68-49af-b001-f9f234a6aca3" providerId="AD" clId="Web-{6A4982B4-21DD-41E1-1319-224EC9A7B80E}" dt="2019-11-24T23:50:07.204" v="20"/>
          <ac:picMkLst>
            <pc:docMk/>
            <pc:sldMk cId="1298141798" sldId="319"/>
            <ac:picMk id="4" creationId="{8302FC8E-9A25-4575-8348-961E30CEFE6B}"/>
          </ac:picMkLst>
        </pc:picChg>
      </pc:sldChg>
      <pc:sldChg chg="modSp">
        <pc:chgData name="Benjamin Payne" userId="S::benpayne@umbc.edu::b61ff11c-ba68-49af-b001-f9f234a6aca3" providerId="AD" clId="Web-{6A4982B4-21DD-41E1-1319-224EC9A7B80E}" dt="2019-11-24T23:46:46.932" v="3"/>
        <pc:sldMkLst>
          <pc:docMk/>
          <pc:sldMk cId="604767135" sldId="324"/>
        </pc:sldMkLst>
        <pc:picChg chg="mod">
          <ac:chgData name="Benjamin Payne" userId="S::benpayne@umbc.edu::b61ff11c-ba68-49af-b001-f9f234a6aca3" providerId="AD" clId="Web-{6A4982B4-21DD-41E1-1319-224EC9A7B80E}" dt="2019-11-24T23:46:36.432" v="2"/>
          <ac:picMkLst>
            <pc:docMk/>
            <pc:sldMk cId="604767135" sldId="324"/>
            <ac:picMk id="4" creationId="{CF88454E-069F-402D-A5B0-67C0DC58648C}"/>
          </ac:picMkLst>
        </pc:picChg>
        <pc:picChg chg="mod">
          <ac:chgData name="Benjamin Payne" userId="S::benpayne@umbc.edu::b61ff11c-ba68-49af-b001-f9f234a6aca3" providerId="AD" clId="Web-{6A4982B4-21DD-41E1-1319-224EC9A7B80E}" dt="2019-11-24T23:46:46.932" v="3"/>
          <ac:picMkLst>
            <pc:docMk/>
            <pc:sldMk cId="604767135" sldId="324"/>
            <ac:picMk id="5" creationId="{555DC4CD-58C5-4DC0-B294-A16A09941FFB}"/>
          </ac:picMkLst>
        </pc:picChg>
      </pc:sldChg>
      <pc:sldChg chg="modSp">
        <pc:chgData name="Benjamin Payne" userId="S::benpayne@umbc.edu::b61ff11c-ba68-49af-b001-f9f234a6aca3" providerId="AD" clId="Web-{6A4982B4-21DD-41E1-1319-224EC9A7B80E}" dt="2019-11-24T23:50:21.192" v="21"/>
        <pc:sldMkLst>
          <pc:docMk/>
          <pc:sldMk cId="3368428427" sldId="354"/>
        </pc:sldMkLst>
        <pc:picChg chg="mod">
          <ac:chgData name="Benjamin Payne" userId="S::benpayne@umbc.edu::b61ff11c-ba68-49af-b001-f9f234a6aca3" providerId="AD" clId="Web-{6A4982B4-21DD-41E1-1319-224EC9A7B80E}" dt="2019-11-24T23:50:21.192" v="21"/>
          <ac:picMkLst>
            <pc:docMk/>
            <pc:sldMk cId="3368428427" sldId="354"/>
            <ac:picMk id="4" creationId="{CBDF2365-2105-4302-8031-270C2999E478}"/>
          </ac:picMkLst>
        </pc:picChg>
      </pc:sldChg>
      <pc:sldChg chg="modSp">
        <pc:chgData name="Benjamin Payne" userId="S::benpayne@umbc.edu::b61ff11c-ba68-49af-b001-f9f234a6aca3" providerId="AD" clId="Web-{6A4982B4-21DD-41E1-1319-224EC9A7B80E}" dt="2019-11-24T23:49:05.156" v="15"/>
        <pc:sldMkLst>
          <pc:docMk/>
          <pc:sldMk cId="4259556894" sldId="358"/>
        </pc:sldMkLst>
        <pc:picChg chg="mod">
          <ac:chgData name="Benjamin Payne" userId="S::benpayne@umbc.edu::b61ff11c-ba68-49af-b001-f9f234a6aca3" providerId="AD" clId="Web-{6A4982B4-21DD-41E1-1319-224EC9A7B80E}" dt="2019-11-24T23:49:05.156" v="15"/>
          <ac:picMkLst>
            <pc:docMk/>
            <pc:sldMk cId="4259556894" sldId="358"/>
            <ac:picMk id="4" creationId="{A3CD004E-C18D-4F52-8FF5-A8058C267996}"/>
          </ac:picMkLst>
        </pc:picChg>
      </pc:sldChg>
      <pc:sldChg chg="modSp">
        <pc:chgData name="Benjamin Payne" userId="S::benpayne@umbc.edu::b61ff11c-ba68-49af-b001-f9f234a6aca3" providerId="AD" clId="Web-{6A4982B4-21DD-41E1-1319-224EC9A7B80E}" dt="2019-11-24T23:49:14.797" v="16"/>
        <pc:sldMkLst>
          <pc:docMk/>
          <pc:sldMk cId="1133930301" sldId="359"/>
        </pc:sldMkLst>
        <pc:picChg chg="mod">
          <ac:chgData name="Benjamin Payne" userId="S::benpayne@umbc.edu::b61ff11c-ba68-49af-b001-f9f234a6aca3" providerId="AD" clId="Web-{6A4982B4-21DD-41E1-1319-224EC9A7B80E}" dt="2019-11-24T23:49:14.797" v="16"/>
          <ac:picMkLst>
            <pc:docMk/>
            <pc:sldMk cId="1133930301" sldId="359"/>
            <ac:picMk id="4" creationId="{306B3E75-27D9-4230-99E8-5B12DB783E41}"/>
          </ac:picMkLst>
        </pc:picChg>
      </pc:sldChg>
      <pc:sldChg chg="modSp">
        <pc:chgData name="Benjamin Payne" userId="S::benpayne@umbc.edu::b61ff11c-ba68-49af-b001-f9f234a6aca3" providerId="AD" clId="Web-{6A4982B4-21DD-41E1-1319-224EC9A7B80E}" dt="2019-11-24T23:49:21.985" v="17"/>
        <pc:sldMkLst>
          <pc:docMk/>
          <pc:sldMk cId="564502191" sldId="361"/>
        </pc:sldMkLst>
        <pc:picChg chg="mod">
          <ac:chgData name="Benjamin Payne" userId="S::benpayne@umbc.edu::b61ff11c-ba68-49af-b001-f9f234a6aca3" providerId="AD" clId="Web-{6A4982B4-21DD-41E1-1319-224EC9A7B80E}" dt="2019-11-24T23:49:21.985" v="17"/>
          <ac:picMkLst>
            <pc:docMk/>
            <pc:sldMk cId="564502191" sldId="361"/>
            <ac:picMk id="6" creationId="{12C5D94B-68E7-420E-9653-D84EB98999E7}"/>
          </ac:picMkLst>
        </pc:picChg>
      </pc:sldChg>
      <pc:sldChg chg="modSp">
        <pc:chgData name="Benjamin Payne" userId="S::benpayne@umbc.edu::b61ff11c-ba68-49af-b001-f9f234a6aca3" providerId="AD" clId="Web-{6A4982B4-21DD-41E1-1319-224EC9A7B80E}" dt="2019-11-24T23:49:30.735" v="18"/>
        <pc:sldMkLst>
          <pc:docMk/>
          <pc:sldMk cId="4289324811" sldId="362"/>
        </pc:sldMkLst>
        <pc:picChg chg="mod">
          <ac:chgData name="Benjamin Payne" userId="S::benpayne@umbc.edu::b61ff11c-ba68-49af-b001-f9f234a6aca3" providerId="AD" clId="Web-{6A4982B4-21DD-41E1-1319-224EC9A7B80E}" dt="2019-11-24T23:49:30.735" v="18"/>
          <ac:picMkLst>
            <pc:docMk/>
            <pc:sldMk cId="4289324811" sldId="362"/>
            <ac:picMk id="6" creationId="{7C943575-3E3F-4C89-B7D8-D46804BE7CA3}"/>
          </ac:picMkLst>
        </pc:picChg>
      </pc:sldChg>
      <pc:sldChg chg="modSp">
        <pc:chgData name="Benjamin Payne" userId="S::benpayne@umbc.edu::b61ff11c-ba68-49af-b001-f9f234a6aca3" providerId="AD" clId="Web-{6A4982B4-21DD-41E1-1319-224EC9A7B80E}" dt="2019-11-24T23:50:33.020" v="22"/>
        <pc:sldMkLst>
          <pc:docMk/>
          <pc:sldMk cId="892466996" sldId="368"/>
        </pc:sldMkLst>
        <pc:picChg chg="mod">
          <ac:chgData name="Benjamin Payne" userId="S::benpayne@umbc.edu::b61ff11c-ba68-49af-b001-f9f234a6aca3" providerId="AD" clId="Web-{6A4982B4-21DD-41E1-1319-224EC9A7B80E}" dt="2019-11-24T23:50:33.020" v="22"/>
          <ac:picMkLst>
            <pc:docMk/>
            <pc:sldMk cId="892466996" sldId="368"/>
            <ac:picMk id="4" creationId="{BF75A386-2FCB-4887-AFE1-7F54550B0502}"/>
          </ac:picMkLst>
        </pc:picChg>
      </pc:sldChg>
      <pc:sldChg chg="modSp">
        <pc:chgData name="Benjamin Payne" userId="S::benpayne@umbc.edu::b61ff11c-ba68-49af-b001-f9f234a6aca3" providerId="AD" clId="Web-{6A4982B4-21DD-41E1-1319-224EC9A7B80E}" dt="2019-11-24T23:46:30.588" v="1"/>
        <pc:sldMkLst>
          <pc:docMk/>
          <pc:sldMk cId="774574058" sldId="372"/>
        </pc:sldMkLst>
        <pc:picChg chg="mod">
          <ac:chgData name="Benjamin Payne" userId="S::benpayne@umbc.edu::b61ff11c-ba68-49af-b001-f9f234a6aca3" providerId="AD" clId="Web-{6A4982B4-21DD-41E1-1319-224EC9A7B80E}" dt="2019-11-24T23:46:30.588" v="1"/>
          <ac:picMkLst>
            <pc:docMk/>
            <pc:sldMk cId="774574058" sldId="372"/>
            <ac:picMk id="4" creationId="{D4DEA043-A859-4DD1-BE4D-543E8902EBB6}"/>
          </ac:picMkLst>
        </pc:picChg>
      </pc:sldChg>
    </pc:docChg>
  </pc:docChgLst>
  <pc:docChgLst>
    <pc:chgData name="Benjamin Payne" userId="S::benpayne@umbc.edu::b61ff11c-ba68-49af-b001-f9f234a6aca3" providerId="AD" clId="Web-{A0008665-3C04-CCE5-1A22-E12143B8EE71}"/>
    <pc:docChg chg="modSld">
      <pc:chgData name="Benjamin Payne" userId="S::benpayne@umbc.edu::b61ff11c-ba68-49af-b001-f9f234a6aca3" providerId="AD" clId="Web-{A0008665-3C04-CCE5-1A22-E12143B8EE71}" dt="2019-02-03T15:39:14.356" v="30" actId="20577"/>
      <pc:docMkLst>
        <pc:docMk/>
      </pc:docMkLst>
      <pc:sldChg chg="modSp">
        <pc:chgData name="Benjamin Payne" userId="S::benpayne@umbc.edu::b61ff11c-ba68-49af-b001-f9f234a6aca3" providerId="AD" clId="Web-{A0008665-3C04-CCE5-1A22-E12143B8EE71}" dt="2019-02-03T15:38:50.840" v="21" actId="20577"/>
        <pc:sldMkLst>
          <pc:docMk/>
          <pc:sldMk cId="109857222" sldId="256"/>
        </pc:sldMkLst>
        <pc:spChg chg="mod">
          <ac:chgData name="Benjamin Payne" userId="S::benpayne@umbc.edu::b61ff11c-ba68-49af-b001-f9f234a6aca3" providerId="AD" clId="Web-{A0008665-3C04-CCE5-1A22-E12143B8EE71}" dt="2019-02-03T15:38:50.840" v="21" actId="20577"/>
          <ac:spMkLst>
            <pc:docMk/>
            <pc:sldMk cId="109857222" sldId="256"/>
            <ac:spMk id="2" creationId="{00000000-0000-0000-0000-000000000000}"/>
          </ac:spMkLst>
        </pc:spChg>
        <pc:spChg chg="mod">
          <ac:chgData name="Benjamin Payne" userId="S::benpayne@umbc.edu::b61ff11c-ba68-49af-b001-f9f234a6aca3" providerId="AD" clId="Web-{A0008665-3C04-CCE5-1A22-E12143B8EE71}" dt="2019-02-03T15:38:45.981" v="18" actId="20577"/>
          <ac:spMkLst>
            <pc:docMk/>
            <pc:sldMk cId="109857222" sldId="256"/>
            <ac:spMk id="3" creationId="{00000000-0000-0000-0000-000000000000}"/>
          </ac:spMkLst>
        </pc:spChg>
      </pc:sldChg>
      <pc:sldChg chg="modSp">
        <pc:chgData name="Benjamin Payne" userId="S::benpayne@umbc.edu::b61ff11c-ba68-49af-b001-f9f234a6aca3" providerId="AD" clId="Web-{A0008665-3C04-CCE5-1A22-E12143B8EE71}" dt="2019-02-03T15:39:12.356" v="28" actId="20577"/>
        <pc:sldMkLst>
          <pc:docMk/>
          <pc:sldMk cId="3365738038" sldId="280"/>
        </pc:sldMkLst>
        <pc:spChg chg="mod">
          <ac:chgData name="Benjamin Payne" userId="S::benpayne@umbc.edu::b61ff11c-ba68-49af-b001-f9f234a6aca3" providerId="AD" clId="Web-{A0008665-3C04-CCE5-1A22-E12143B8EE71}" dt="2019-02-03T15:39:12.356" v="28" actId="20577"/>
          <ac:spMkLst>
            <pc:docMk/>
            <pc:sldMk cId="3365738038" sldId="280"/>
            <ac:spMk id="3" creationId="{40625D3E-4517-46E0-BE45-C607D57B9CB4}"/>
          </ac:spMkLst>
        </pc:spChg>
      </pc:sldChg>
      <pc:sldChg chg="modSp">
        <pc:chgData name="Benjamin Payne" userId="S::benpayne@umbc.edu::b61ff11c-ba68-49af-b001-f9f234a6aca3" providerId="AD" clId="Web-{A0008665-3C04-CCE5-1A22-E12143B8EE71}" dt="2019-02-03T15:38:38.512" v="14" actId="20577"/>
        <pc:sldMkLst>
          <pc:docMk/>
          <pc:sldMk cId="4117303538" sldId="365"/>
        </pc:sldMkLst>
        <pc:spChg chg="mod">
          <ac:chgData name="Benjamin Payne" userId="S::benpayne@umbc.edu::b61ff11c-ba68-49af-b001-f9f234a6aca3" providerId="AD" clId="Web-{A0008665-3C04-CCE5-1A22-E12143B8EE71}" dt="2019-02-03T15:38:38.512" v="14" actId="20577"/>
          <ac:spMkLst>
            <pc:docMk/>
            <pc:sldMk cId="4117303538" sldId="365"/>
            <ac:spMk id="3" creationId="{998544C3-A18C-45A8-8E26-B0E507E377EF}"/>
          </ac:spMkLst>
        </pc:spChg>
      </pc:sldChg>
    </pc:docChg>
  </pc:docChgLst>
  <pc:docChgLst>
    <pc:chgData name="Benjamin Payne" userId="S::benpayne@umbc.edu::b61ff11c-ba68-49af-b001-f9f234a6aca3" providerId="AD" clId="Web-{6DA25557-26BE-24CE-9696-2209BA5B6457}"/>
    <pc:docChg chg="addSld modSld">
      <pc:chgData name="Benjamin Payne" userId="S::benpayne@umbc.edu::b61ff11c-ba68-49af-b001-f9f234a6aca3" providerId="AD" clId="Web-{6DA25557-26BE-24CE-9696-2209BA5B6457}" dt="2018-08-26T20:46:46.183" v="31" actId="20577"/>
      <pc:docMkLst>
        <pc:docMk/>
      </pc:docMkLst>
      <pc:sldChg chg="modSp new">
        <pc:chgData name="Benjamin Payne" userId="S::benpayne@umbc.edu::b61ff11c-ba68-49af-b001-f9f234a6aca3" providerId="AD" clId="Web-{6DA25557-26BE-24CE-9696-2209BA5B6457}" dt="2018-08-26T20:41:58.874" v="11" actId="20577"/>
        <pc:sldMkLst>
          <pc:docMk/>
          <pc:sldMk cId="3365738038" sldId="280"/>
        </pc:sldMkLst>
        <pc:spChg chg="mod">
          <ac:chgData name="Benjamin Payne" userId="S::benpayne@umbc.edu::b61ff11c-ba68-49af-b001-f9f234a6aca3" providerId="AD" clId="Web-{6DA25557-26BE-24CE-9696-2209BA5B6457}" dt="2018-08-26T20:41:19.123" v="5" actId="20577"/>
          <ac:spMkLst>
            <pc:docMk/>
            <pc:sldMk cId="3365738038" sldId="280"/>
            <ac:spMk id="2" creationId="{7DEA6889-92F5-481B-AE10-6CA4A80B5860}"/>
          </ac:spMkLst>
        </pc:spChg>
        <pc:spChg chg="mod">
          <ac:chgData name="Benjamin Payne" userId="S::benpayne@umbc.edu::b61ff11c-ba68-49af-b001-f9f234a6aca3" providerId="AD" clId="Web-{6DA25557-26BE-24CE-9696-2209BA5B6457}" dt="2018-08-26T20:41:58.874" v="11" actId="20577"/>
          <ac:spMkLst>
            <pc:docMk/>
            <pc:sldMk cId="3365738038" sldId="280"/>
            <ac:spMk id="3" creationId="{40625D3E-4517-46E0-BE45-C607D57B9CB4}"/>
          </ac:spMkLst>
        </pc:spChg>
      </pc:sldChg>
      <pc:sldChg chg="modSp new">
        <pc:chgData name="Benjamin Payne" userId="S::benpayne@umbc.edu::b61ff11c-ba68-49af-b001-f9f234a6aca3" providerId="AD" clId="Web-{6DA25557-26BE-24CE-9696-2209BA5B6457}" dt="2018-08-26T20:46:46.183" v="30" actId="20577"/>
        <pc:sldMkLst>
          <pc:docMk/>
          <pc:sldMk cId="1113823316" sldId="281"/>
        </pc:sldMkLst>
        <pc:spChg chg="mod">
          <ac:chgData name="Benjamin Payne" userId="S::benpayne@umbc.edu::b61ff11c-ba68-49af-b001-f9f234a6aca3" providerId="AD" clId="Web-{6DA25557-26BE-24CE-9696-2209BA5B6457}" dt="2018-08-26T20:46:46.183" v="30" actId="20577"/>
          <ac:spMkLst>
            <pc:docMk/>
            <pc:sldMk cId="1113823316" sldId="281"/>
            <ac:spMk id="2" creationId="{0DC138F5-1CF1-45B3-8A1F-612EC19C6C92}"/>
          </ac:spMkLst>
        </pc:spChg>
      </pc:sldChg>
    </pc:docChg>
  </pc:docChgLst>
  <pc:docChgLst>
    <pc:chgData name="Benjamin Payne" userId="S::benpayne@umbc.edu::b61ff11c-ba68-49af-b001-f9f234a6aca3" providerId="AD" clId="Web-{35E4FA1A-BBCB-5EC9-3741-062DE86C420A}"/>
    <pc:docChg chg="addSld modSld">
      <pc:chgData name="Benjamin Payne" userId="S::benpayne@umbc.edu::b61ff11c-ba68-49af-b001-f9f234a6aca3" providerId="AD" clId="Web-{35E4FA1A-BBCB-5EC9-3741-062DE86C420A}" dt="2019-09-04T23:09:22.577" v="743" actId="20577"/>
      <pc:docMkLst>
        <pc:docMk/>
      </pc:docMkLst>
      <pc:sldChg chg="modSp new">
        <pc:chgData name="Benjamin Payne" userId="S::benpayne@umbc.edu::b61ff11c-ba68-49af-b001-f9f234a6aca3" providerId="AD" clId="Web-{35E4FA1A-BBCB-5EC9-3741-062DE86C420A}" dt="2019-09-04T23:09:22.577" v="742" actId="20577"/>
        <pc:sldMkLst>
          <pc:docMk/>
          <pc:sldMk cId="3950075110" sldId="374"/>
        </pc:sldMkLst>
        <pc:spChg chg="mod">
          <ac:chgData name="Benjamin Payne" userId="S::benpayne@umbc.edu::b61ff11c-ba68-49af-b001-f9f234a6aca3" providerId="AD" clId="Web-{35E4FA1A-BBCB-5EC9-3741-062DE86C420A}" dt="2019-09-04T23:05:07.552" v="429" actId="20577"/>
          <ac:spMkLst>
            <pc:docMk/>
            <pc:sldMk cId="3950075110" sldId="374"/>
            <ac:spMk id="2" creationId="{D6E78E07-A492-4AD5-8638-A18C8221C047}"/>
          </ac:spMkLst>
        </pc:spChg>
        <pc:spChg chg="mod">
          <ac:chgData name="Benjamin Payne" userId="S::benpayne@umbc.edu::b61ff11c-ba68-49af-b001-f9f234a6aca3" providerId="AD" clId="Web-{35E4FA1A-BBCB-5EC9-3741-062DE86C420A}" dt="2019-09-04T23:09:22.577" v="742" actId="20577"/>
          <ac:spMkLst>
            <pc:docMk/>
            <pc:sldMk cId="3950075110" sldId="374"/>
            <ac:spMk id="3" creationId="{330908FE-CC63-4E14-A555-16A0729A4EEC}"/>
          </ac:spMkLst>
        </pc:spChg>
      </pc:sldChg>
      <pc:sldChg chg="modSp add replId">
        <pc:chgData name="Benjamin Payne" userId="S::benpayne@umbc.edu::b61ff11c-ba68-49af-b001-f9f234a6aca3" providerId="AD" clId="Web-{35E4FA1A-BBCB-5EC9-3741-062DE86C420A}" dt="2019-09-04T23:07:42.729" v="608" actId="20577"/>
        <pc:sldMkLst>
          <pc:docMk/>
          <pc:sldMk cId="1201705760" sldId="375"/>
        </pc:sldMkLst>
        <pc:spChg chg="mod">
          <ac:chgData name="Benjamin Payne" userId="S::benpayne@umbc.edu::b61ff11c-ba68-49af-b001-f9f234a6aca3" providerId="AD" clId="Web-{35E4FA1A-BBCB-5EC9-3741-062DE86C420A}" dt="2019-09-04T23:07:42.729" v="608" actId="20577"/>
          <ac:spMkLst>
            <pc:docMk/>
            <pc:sldMk cId="1201705760" sldId="375"/>
            <ac:spMk id="3" creationId="{330908FE-CC63-4E14-A555-16A0729A4EEC}"/>
          </ac:spMkLst>
        </pc:spChg>
      </pc:sldChg>
    </pc:docChg>
  </pc:docChgLst>
  <pc:docChgLst>
    <pc:chgData name="Benjamin Payne" userId="S::benpayne@umbc.edu::b61ff11c-ba68-49af-b001-f9f234a6aca3" providerId="AD" clId="Web-{2A796646-0353-DD0D-F775-EFFAB2BE2E62}"/>
    <pc:docChg chg="modSld">
      <pc:chgData name="Benjamin Payne" userId="S::benpayne@umbc.edu::b61ff11c-ba68-49af-b001-f9f234a6aca3" providerId="AD" clId="Web-{2A796646-0353-DD0D-F775-EFFAB2BE2E62}" dt="2018-09-02T19:14:08.988" v="93" actId="20577"/>
      <pc:docMkLst>
        <pc:docMk/>
      </pc:docMkLst>
      <pc:sldChg chg="modSp">
        <pc:chgData name="Benjamin Payne" userId="S::benpayne@umbc.edu::b61ff11c-ba68-49af-b001-f9f234a6aca3" providerId="AD" clId="Web-{2A796646-0353-DD0D-F775-EFFAB2BE2E62}" dt="2018-09-02T19:14:08.988" v="92" actId="20577"/>
        <pc:sldMkLst>
          <pc:docMk/>
          <pc:sldMk cId="3393807459" sldId="258"/>
        </pc:sldMkLst>
        <pc:spChg chg="mod">
          <ac:chgData name="Benjamin Payne" userId="S::benpayne@umbc.edu::b61ff11c-ba68-49af-b001-f9f234a6aca3" providerId="AD" clId="Web-{2A796646-0353-DD0D-F775-EFFAB2BE2E62}" dt="2018-09-02T19:14:08.988" v="92" actId="20577"/>
          <ac:spMkLst>
            <pc:docMk/>
            <pc:sldMk cId="3393807459" sldId="258"/>
            <ac:spMk id="3" creationId="{182200E1-A375-4370-BF0E-723CB089AE6B}"/>
          </ac:spMkLst>
        </pc:spChg>
      </pc:sldChg>
      <pc:sldChg chg="modSp">
        <pc:chgData name="Benjamin Payne" userId="S::benpayne@umbc.edu::b61ff11c-ba68-49af-b001-f9f234a6aca3" providerId="AD" clId="Web-{2A796646-0353-DD0D-F775-EFFAB2BE2E62}" dt="2018-09-02T19:10:46.166" v="41" actId="20577"/>
        <pc:sldMkLst>
          <pc:docMk/>
          <pc:sldMk cId="2616726059" sldId="268"/>
        </pc:sldMkLst>
        <pc:spChg chg="mod">
          <ac:chgData name="Benjamin Payne" userId="S::benpayne@umbc.edu::b61ff11c-ba68-49af-b001-f9f234a6aca3" providerId="AD" clId="Web-{2A796646-0353-DD0D-F775-EFFAB2BE2E62}" dt="2018-09-02T19:10:46.166" v="41" actId="20577"/>
          <ac:spMkLst>
            <pc:docMk/>
            <pc:sldMk cId="2616726059" sldId="268"/>
            <ac:spMk id="3" creationId="{56719A45-5EB8-4734-8FD1-AD3CC2B44AC1}"/>
          </ac:spMkLst>
        </pc:spChg>
      </pc:sldChg>
    </pc:docChg>
  </pc:docChgLst>
  <pc:docChgLst>
    <pc:chgData name="Benjamin Payne" userId="S::benpayne@umbc.edu::b61ff11c-ba68-49af-b001-f9f234a6aca3" providerId="AD" clId="Web-{A806D380-7509-7A74-DE21-98C0CBCA8B20}"/>
    <pc:docChg chg="addSld modSld sldOrd">
      <pc:chgData name="Benjamin Payne" userId="S::benpayne@umbc.edu::b61ff11c-ba68-49af-b001-f9f234a6aca3" providerId="AD" clId="Web-{A806D380-7509-7A74-DE21-98C0CBCA8B20}" dt="2018-09-02T13:02:19.490" v="269"/>
      <pc:docMkLst>
        <pc:docMk/>
      </pc:docMkLst>
      <pc:sldChg chg="modSp ord">
        <pc:chgData name="Benjamin Payne" userId="S::benpayne@umbc.edu::b61ff11c-ba68-49af-b001-f9f234a6aca3" providerId="AD" clId="Web-{A806D380-7509-7A74-DE21-98C0CBCA8B20}" dt="2018-09-02T12:55:29.266" v="176" actId="20577"/>
        <pc:sldMkLst>
          <pc:docMk/>
          <pc:sldMk cId="3393807459" sldId="258"/>
        </pc:sldMkLst>
        <pc:spChg chg="mod">
          <ac:chgData name="Benjamin Payne" userId="S::benpayne@umbc.edu::b61ff11c-ba68-49af-b001-f9f234a6aca3" providerId="AD" clId="Web-{A806D380-7509-7A74-DE21-98C0CBCA8B20}" dt="2018-09-02T12:55:29.266" v="176" actId="20577"/>
          <ac:spMkLst>
            <pc:docMk/>
            <pc:sldMk cId="3393807459" sldId="258"/>
            <ac:spMk id="3" creationId="{182200E1-A375-4370-BF0E-723CB089AE6B}"/>
          </ac:spMkLst>
        </pc:spChg>
      </pc:sldChg>
      <pc:sldChg chg="modSp">
        <pc:chgData name="Benjamin Payne" userId="S::benpayne@umbc.edu::b61ff11c-ba68-49af-b001-f9f234a6aca3" providerId="AD" clId="Web-{A806D380-7509-7A74-DE21-98C0CBCA8B20}" dt="2018-09-02T12:56:11.127" v="191" actId="20577"/>
        <pc:sldMkLst>
          <pc:docMk/>
          <pc:sldMk cId="1147460063" sldId="260"/>
        </pc:sldMkLst>
        <pc:spChg chg="mod">
          <ac:chgData name="Benjamin Payne" userId="S::benpayne@umbc.edu::b61ff11c-ba68-49af-b001-f9f234a6aca3" providerId="AD" clId="Web-{A806D380-7509-7A74-DE21-98C0CBCA8B20}" dt="2018-09-02T12:56:11.127" v="191" actId="20577"/>
          <ac:spMkLst>
            <pc:docMk/>
            <pc:sldMk cId="1147460063" sldId="260"/>
            <ac:spMk id="2" creationId="{A4FE7D55-8B56-4BE4-8350-9C0CF211258D}"/>
          </ac:spMkLst>
        </pc:spChg>
      </pc:sldChg>
      <pc:sldChg chg="ord">
        <pc:chgData name="Benjamin Payne" userId="S::benpayne@umbc.edu::b61ff11c-ba68-49af-b001-f9f234a6aca3" providerId="AD" clId="Web-{A806D380-7509-7A74-DE21-98C0CBCA8B20}" dt="2018-09-02T12:33:49.067" v="47"/>
        <pc:sldMkLst>
          <pc:docMk/>
          <pc:sldMk cId="345678624" sldId="264"/>
        </pc:sldMkLst>
      </pc:sldChg>
      <pc:sldChg chg="ord">
        <pc:chgData name="Benjamin Payne" userId="S::benpayne@umbc.edu::b61ff11c-ba68-49af-b001-f9f234a6aca3" providerId="AD" clId="Web-{A806D380-7509-7A74-DE21-98C0CBCA8B20}" dt="2018-09-02T12:34:19.833" v="49"/>
        <pc:sldMkLst>
          <pc:docMk/>
          <pc:sldMk cId="529933260" sldId="265"/>
        </pc:sldMkLst>
      </pc:sldChg>
      <pc:sldChg chg="ord">
        <pc:chgData name="Benjamin Payne" userId="S::benpayne@umbc.edu::b61ff11c-ba68-49af-b001-f9f234a6aca3" providerId="AD" clId="Web-{A806D380-7509-7A74-DE21-98C0CBCA8B20}" dt="2018-09-02T13:01:08.580" v="235"/>
        <pc:sldMkLst>
          <pc:docMk/>
          <pc:sldMk cId="2631658036" sldId="266"/>
        </pc:sldMkLst>
      </pc:sldChg>
      <pc:sldChg chg="ord">
        <pc:chgData name="Benjamin Payne" userId="S::benpayne@umbc.edu::b61ff11c-ba68-49af-b001-f9f234a6aca3" providerId="AD" clId="Web-{A806D380-7509-7A74-DE21-98C0CBCA8B20}" dt="2018-09-02T12:35:12.568" v="52"/>
        <pc:sldMkLst>
          <pc:docMk/>
          <pc:sldMk cId="3773127384" sldId="269"/>
        </pc:sldMkLst>
      </pc:sldChg>
      <pc:sldChg chg="ord">
        <pc:chgData name="Benjamin Payne" userId="S::benpayne@umbc.edu::b61ff11c-ba68-49af-b001-f9f234a6aca3" providerId="AD" clId="Web-{A806D380-7509-7A74-DE21-98C0CBCA8B20}" dt="2018-09-02T12:34:27.630" v="50"/>
        <pc:sldMkLst>
          <pc:docMk/>
          <pc:sldMk cId="3440817313" sldId="270"/>
        </pc:sldMkLst>
      </pc:sldChg>
      <pc:sldChg chg="addSp delSp modSp mod ord modClrScheme chgLayout modNotes">
        <pc:chgData name="Benjamin Payne" userId="S::benpayne@umbc.edu::b61ff11c-ba68-49af-b001-f9f234a6aca3" providerId="AD" clId="Web-{A806D380-7509-7A74-DE21-98C0CBCA8B20}" dt="2018-09-02T12:54:18.245" v="161" actId="14100"/>
        <pc:sldMkLst>
          <pc:docMk/>
          <pc:sldMk cId="3934880628" sldId="272"/>
        </pc:sldMkLst>
        <pc:spChg chg="del">
          <ac:chgData name="Benjamin Payne" userId="S::benpayne@umbc.edu::b61ff11c-ba68-49af-b001-f9f234a6aca3" providerId="AD" clId="Web-{A806D380-7509-7A74-DE21-98C0CBCA8B20}" dt="2018-09-02T12:52:36.607" v="149"/>
          <ac:spMkLst>
            <pc:docMk/>
            <pc:sldMk cId="3934880628" sldId="272"/>
            <ac:spMk id="2" creationId="{4B088998-F6A3-4602-9157-5EB8DEA315C7}"/>
          </ac:spMkLst>
        </pc:spChg>
        <pc:spChg chg="mod ord">
          <ac:chgData name="Benjamin Payne" userId="S::benpayne@umbc.edu::b61ff11c-ba68-49af-b001-f9f234a6aca3" providerId="AD" clId="Web-{A806D380-7509-7A74-DE21-98C0CBCA8B20}" dt="2018-09-02T12:54:04.213" v="159" actId="1076"/>
          <ac:spMkLst>
            <pc:docMk/>
            <pc:sldMk cId="3934880628" sldId="272"/>
            <ac:spMk id="3" creationId="{3845C725-2BE9-45ED-9463-E9C12DFB1FAF}"/>
          </ac:spMkLst>
        </pc:spChg>
        <pc:spChg chg="add del mod">
          <ac:chgData name="Benjamin Payne" userId="S::benpayne@umbc.edu::b61ff11c-ba68-49af-b001-f9f234a6aca3" providerId="AD" clId="Web-{A806D380-7509-7A74-DE21-98C0CBCA8B20}" dt="2018-09-02T12:52:43.154" v="150"/>
          <ac:spMkLst>
            <pc:docMk/>
            <pc:sldMk cId="3934880628" sldId="272"/>
            <ac:spMk id="7" creationId="{576BCDCC-3A56-4D74-80B5-B78C1619DFA8}"/>
          </ac:spMkLst>
        </pc:spChg>
        <pc:picChg chg="add mod">
          <ac:chgData name="Benjamin Payne" userId="S::benpayne@umbc.edu::b61ff11c-ba68-49af-b001-f9f234a6aca3" providerId="AD" clId="Web-{A806D380-7509-7A74-DE21-98C0CBCA8B20}" dt="2018-09-02T12:54:18.245" v="161" actId="14100"/>
          <ac:picMkLst>
            <pc:docMk/>
            <pc:sldMk cId="3934880628" sldId="272"/>
            <ac:picMk id="4" creationId="{AA3B6D45-AB53-4B88-91F0-4018DFDC38D9}"/>
          </ac:picMkLst>
        </pc:picChg>
      </pc:sldChg>
      <pc:sldChg chg="modSp">
        <pc:chgData name="Benjamin Payne" userId="S::benpayne@umbc.edu::b61ff11c-ba68-49af-b001-f9f234a6aca3" providerId="AD" clId="Web-{A806D380-7509-7A74-DE21-98C0CBCA8B20}" dt="2018-09-02T12:37:34.493" v="79" actId="20577"/>
        <pc:sldMkLst>
          <pc:docMk/>
          <pc:sldMk cId="1322323809" sldId="276"/>
        </pc:sldMkLst>
        <pc:spChg chg="mod">
          <ac:chgData name="Benjamin Payne" userId="S::benpayne@umbc.edu::b61ff11c-ba68-49af-b001-f9f234a6aca3" providerId="AD" clId="Web-{A806D380-7509-7A74-DE21-98C0CBCA8B20}" dt="2018-09-02T12:37:34.493" v="79" actId="20577"/>
          <ac:spMkLst>
            <pc:docMk/>
            <pc:sldMk cId="1322323809" sldId="276"/>
            <ac:spMk id="3" creationId="{999BF89E-B216-4BA7-895B-3DD72EA34D84}"/>
          </ac:spMkLst>
        </pc:spChg>
      </pc:sldChg>
      <pc:sldChg chg="modSp">
        <pc:chgData name="Benjamin Payne" userId="S::benpayne@umbc.edu::b61ff11c-ba68-49af-b001-f9f234a6aca3" providerId="AD" clId="Web-{A806D380-7509-7A74-DE21-98C0CBCA8B20}" dt="2018-09-02T12:37:49.852" v="85" actId="20577"/>
        <pc:sldMkLst>
          <pc:docMk/>
          <pc:sldMk cId="2940493400" sldId="277"/>
        </pc:sldMkLst>
        <pc:spChg chg="mod">
          <ac:chgData name="Benjamin Payne" userId="S::benpayne@umbc.edu::b61ff11c-ba68-49af-b001-f9f234a6aca3" providerId="AD" clId="Web-{A806D380-7509-7A74-DE21-98C0CBCA8B20}" dt="2018-09-02T12:37:49.852" v="85" actId="20577"/>
          <ac:spMkLst>
            <pc:docMk/>
            <pc:sldMk cId="2940493400" sldId="277"/>
            <ac:spMk id="3" creationId="{1656225D-AE88-4349-9D87-A7E2993C2557}"/>
          </ac:spMkLst>
        </pc:spChg>
      </pc:sldChg>
      <pc:sldChg chg="ord">
        <pc:chgData name="Benjamin Payne" userId="S::benpayne@umbc.edu::b61ff11c-ba68-49af-b001-f9f234a6aca3" providerId="AD" clId="Web-{A806D380-7509-7A74-DE21-98C0CBCA8B20}" dt="2018-09-02T12:34:32.567" v="51"/>
        <pc:sldMkLst>
          <pc:docMk/>
          <pc:sldMk cId="1113823316" sldId="281"/>
        </pc:sldMkLst>
      </pc:sldChg>
      <pc:sldChg chg="ord">
        <pc:chgData name="Benjamin Payne" userId="S::benpayne@umbc.edu::b61ff11c-ba68-49af-b001-f9f234a6aca3" providerId="AD" clId="Web-{A806D380-7509-7A74-DE21-98C0CBCA8B20}" dt="2018-09-02T12:56:03.673" v="188"/>
        <pc:sldMkLst>
          <pc:docMk/>
          <pc:sldMk cId="1534279816" sldId="285"/>
        </pc:sldMkLst>
      </pc:sldChg>
      <pc:sldChg chg="ord">
        <pc:chgData name="Benjamin Payne" userId="S::benpayne@umbc.edu::b61ff11c-ba68-49af-b001-f9f234a6aca3" providerId="AD" clId="Web-{A806D380-7509-7A74-DE21-98C0CBCA8B20}" dt="2018-09-02T13:02:19.490" v="269"/>
        <pc:sldMkLst>
          <pc:docMk/>
          <pc:sldMk cId="4159161737" sldId="287"/>
        </pc:sldMkLst>
      </pc:sldChg>
      <pc:sldChg chg="ord">
        <pc:chgData name="Benjamin Payne" userId="S::benpayne@umbc.edu::b61ff11c-ba68-49af-b001-f9f234a6aca3" providerId="AD" clId="Web-{A806D380-7509-7A74-DE21-98C0CBCA8B20}" dt="2018-09-02T12:36:18.991" v="58"/>
        <pc:sldMkLst>
          <pc:docMk/>
          <pc:sldMk cId="448976463" sldId="290"/>
        </pc:sldMkLst>
      </pc:sldChg>
      <pc:sldChg chg="ord">
        <pc:chgData name="Benjamin Payne" userId="S::benpayne@umbc.edu::b61ff11c-ba68-49af-b001-f9f234a6aca3" providerId="AD" clId="Web-{A806D380-7509-7A74-DE21-98C0CBCA8B20}" dt="2018-09-02T12:36:18.991" v="57"/>
        <pc:sldMkLst>
          <pc:docMk/>
          <pc:sldMk cId="2429467567" sldId="291"/>
        </pc:sldMkLst>
      </pc:sldChg>
      <pc:sldChg chg="ord">
        <pc:chgData name="Benjamin Payne" userId="S::benpayne@umbc.edu::b61ff11c-ba68-49af-b001-f9f234a6aca3" providerId="AD" clId="Web-{A806D380-7509-7A74-DE21-98C0CBCA8B20}" dt="2018-09-02T12:36:18.991" v="56"/>
        <pc:sldMkLst>
          <pc:docMk/>
          <pc:sldMk cId="3036437131" sldId="292"/>
        </pc:sldMkLst>
      </pc:sldChg>
      <pc:sldChg chg="ord">
        <pc:chgData name="Benjamin Payne" userId="S::benpayne@umbc.edu::b61ff11c-ba68-49af-b001-f9f234a6aca3" providerId="AD" clId="Web-{A806D380-7509-7A74-DE21-98C0CBCA8B20}" dt="2018-09-02T12:36:18.991" v="55"/>
        <pc:sldMkLst>
          <pc:docMk/>
          <pc:sldMk cId="3843842010" sldId="293"/>
        </pc:sldMkLst>
      </pc:sldChg>
      <pc:sldChg chg="ord">
        <pc:chgData name="Benjamin Payne" userId="S::benpayne@umbc.edu::b61ff11c-ba68-49af-b001-f9f234a6aca3" providerId="AD" clId="Web-{A806D380-7509-7A74-DE21-98C0CBCA8B20}" dt="2018-09-02T12:36:18.991" v="54"/>
        <pc:sldMkLst>
          <pc:docMk/>
          <pc:sldMk cId="3279861388" sldId="294"/>
        </pc:sldMkLst>
      </pc:sldChg>
      <pc:sldChg chg="addSp modSp ord modNotes">
        <pc:chgData name="Benjamin Payne" userId="S::benpayne@umbc.edu::b61ff11c-ba68-49af-b001-f9f234a6aca3" providerId="AD" clId="Web-{A806D380-7509-7A74-DE21-98C0CBCA8B20}" dt="2018-09-02T13:01:38.255" v="252" actId="20577"/>
        <pc:sldMkLst>
          <pc:docMk/>
          <pc:sldMk cId="2800023263" sldId="295"/>
        </pc:sldMkLst>
        <pc:spChg chg="mod">
          <ac:chgData name="Benjamin Payne" userId="S::benpayne@umbc.edu::b61ff11c-ba68-49af-b001-f9f234a6aca3" providerId="AD" clId="Web-{A806D380-7509-7A74-DE21-98C0CBCA8B20}" dt="2018-09-02T12:58:30.946" v="219" actId="1076"/>
          <ac:spMkLst>
            <pc:docMk/>
            <pc:sldMk cId="2800023263" sldId="295"/>
            <ac:spMk id="2" creationId="{D61A40F4-9BEB-427F-A049-C371F4865286}"/>
          </ac:spMkLst>
        </pc:spChg>
        <pc:spChg chg="mod">
          <ac:chgData name="Benjamin Payne" userId="S::benpayne@umbc.edu::b61ff11c-ba68-49af-b001-f9f234a6aca3" providerId="AD" clId="Web-{A806D380-7509-7A74-DE21-98C0CBCA8B20}" dt="2018-09-02T13:01:38.255" v="252" actId="20577"/>
          <ac:spMkLst>
            <pc:docMk/>
            <pc:sldMk cId="2800023263" sldId="295"/>
            <ac:spMk id="3" creationId="{5DB02FAE-897A-445E-AD3F-282295B11BD6}"/>
          </ac:spMkLst>
        </pc:spChg>
        <pc:spChg chg="add mod">
          <ac:chgData name="Benjamin Payne" userId="S::benpayne@umbc.edu::b61ff11c-ba68-49af-b001-f9f234a6aca3" providerId="AD" clId="Web-{A806D380-7509-7A74-DE21-98C0CBCA8B20}" dt="2018-09-02T12:59:08.294" v="232" actId="1076"/>
          <ac:spMkLst>
            <pc:docMk/>
            <pc:sldMk cId="2800023263" sldId="295"/>
            <ac:spMk id="6" creationId="{4E1A4615-D3EF-47E1-A3A9-1607D524AE49}"/>
          </ac:spMkLst>
        </pc:spChg>
        <pc:picChg chg="add mod">
          <ac:chgData name="Benjamin Payne" userId="S::benpayne@umbc.edu::b61ff11c-ba68-49af-b001-f9f234a6aca3" providerId="AD" clId="Web-{A806D380-7509-7A74-DE21-98C0CBCA8B20}" dt="2018-09-02T12:58:28.118" v="218" actId="1076"/>
          <ac:picMkLst>
            <pc:docMk/>
            <pc:sldMk cId="2800023263" sldId="295"/>
            <ac:picMk id="4" creationId="{B0C7E52A-ED49-4D56-87DF-CE971059888F}"/>
          </ac:picMkLst>
        </pc:picChg>
      </pc:sldChg>
      <pc:sldChg chg="ord">
        <pc:chgData name="Benjamin Payne" userId="S::benpayne@umbc.edu::b61ff11c-ba68-49af-b001-f9f234a6aca3" providerId="AD" clId="Web-{A806D380-7509-7A74-DE21-98C0CBCA8B20}" dt="2018-09-02T12:40:52.644" v="97"/>
        <pc:sldMkLst>
          <pc:docMk/>
          <pc:sldMk cId="921011170" sldId="296"/>
        </pc:sldMkLst>
      </pc:sldChg>
      <pc:sldChg chg="addSp modSp modNotes">
        <pc:chgData name="Benjamin Payne" userId="S::benpayne@umbc.edu::b61ff11c-ba68-49af-b001-f9f234a6aca3" providerId="AD" clId="Web-{A806D380-7509-7A74-DE21-98C0CBCA8B20}" dt="2018-09-02T12:32:15.692" v="44" actId="14100"/>
        <pc:sldMkLst>
          <pc:docMk/>
          <pc:sldMk cId="2862469523" sldId="305"/>
        </pc:sldMkLst>
        <pc:spChg chg="mod">
          <ac:chgData name="Benjamin Payne" userId="S::benpayne@umbc.edu::b61ff11c-ba68-49af-b001-f9f234a6aca3" providerId="AD" clId="Web-{A806D380-7509-7A74-DE21-98C0CBCA8B20}" dt="2018-09-02T12:28:24.055" v="2" actId="20577"/>
          <ac:spMkLst>
            <pc:docMk/>
            <pc:sldMk cId="2862469523" sldId="305"/>
            <ac:spMk id="3" creationId="{EE6D4ABF-3904-4D97-8393-7111F17BC260}"/>
          </ac:spMkLst>
        </pc:spChg>
        <pc:picChg chg="add mod">
          <ac:chgData name="Benjamin Payne" userId="S::benpayne@umbc.edu::b61ff11c-ba68-49af-b001-f9f234a6aca3" providerId="AD" clId="Web-{A806D380-7509-7A74-DE21-98C0CBCA8B20}" dt="2018-09-02T12:32:15.692" v="44" actId="14100"/>
          <ac:picMkLst>
            <pc:docMk/>
            <pc:sldMk cId="2862469523" sldId="305"/>
            <ac:picMk id="4" creationId="{07FD097D-2F37-436F-B7D9-7E2F13DCDAE8}"/>
          </ac:picMkLst>
        </pc:picChg>
      </pc:sldChg>
      <pc:sldChg chg="modSp new">
        <pc:chgData name="Benjamin Payne" userId="S::benpayne@umbc.edu::b61ff11c-ba68-49af-b001-f9f234a6aca3" providerId="AD" clId="Web-{A806D380-7509-7A74-DE21-98C0CBCA8B20}" dt="2018-09-02T12:47:34.371" v="144" actId="20577"/>
        <pc:sldMkLst>
          <pc:docMk/>
          <pc:sldMk cId="458965493" sldId="307"/>
        </pc:sldMkLst>
        <pc:spChg chg="mod">
          <ac:chgData name="Benjamin Payne" userId="S::benpayne@umbc.edu::b61ff11c-ba68-49af-b001-f9f234a6aca3" providerId="AD" clId="Web-{A806D380-7509-7A74-DE21-98C0CBCA8B20}" dt="2018-09-02T12:29:26.682" v="21" actId="20577"/>
          <ac:spMkLst>
            <pc:docMk/>
            <pc:sldMk cId="458965493" sldId="307"/>
            <ac:spMk id="2" creationId="{3609DF53-5CD3-47DB-9FFF-2DD63A1B00B9}"/>
          </ac:spMkLst>
        </pc:spChg>
        <pc:spChg chg="mod">
          <ac:chgData name="Benjamin Payne" userId="S::benpayne@umbc.edu::b61ff11c-ba68-49af-b001-f9f234a6aca3" providerId="AD" clId="Web-{A806D380-7509-7A74-DE21-98C0CBCA8B20}" dt="2018-09-02T12:47:34.371" v="144" actId="20577"/>
          <ac:spMkLst>
            <pc:docMk/>
            <pc:sldMk cId="458965493" sldId="307"/>
            <ac:spMk id="3" creationId="{7AC56A81-8301-4CBA-9D72-6B4C0545479E}"/>
          </ac:spMkLst>
        </pc:spChg>
      </pc:sldChg>
      <pc:sldChg chg="modSp new">
        <pc:chgData name="Benjamin Payne" userId="S::benpayne@umbc.edu::b61ff11c-ba68-49af-b001-f9f234a6aca3" providerId="AD" clId="Web-{A806D380-7509-7A74-DE21-98C0CBCA8B20}" dt="2018-09-02T13:02:02.130" v="264" actId="20577"/>
        <pc:sldMkLst>
          <pc:docMk/>
          <pc:sldMk cId="2682358222" sldId="308"/>
        </pc:sldMkLst>
        <pc:spChg chg="mod">
          <ac:chgData name="Benjamin Payne" userId="S::benpayne@umbc.edu::b61ff11c-ba68-49af-b001-f9f234a6aca3" providerId="AD" clId="Web-{A806D380-7509-7A74-DE21-98C0CBCA8B20}" dt="2018-09-02T13:02:02.130" v="264" actId="20577"/>
          <ac:spMkLst>
            <pc:docMk/>
            <pc:sldMk cId="2682358222" sldId="308"/>
            <ac:spMk id="2" creationId="{C2452A58-76D8-4825-86B6-0571F9C68F6B}"/>
          </ac:spMkLst>
        </pc:spChg>
        <pc:spChg chg="mod">
          <ac:chgData name="Benjamin Payne" userId="S::benpayne@umbc.edu::b61ff11c-ba68-49af-b001-f9f234a6aca3" providerId="AD" clId="Web-{A806D380-7509-7A74-DE21-98C0CBCA8B20}" dt="2018-09-02T12:55:53.704" v="185" actId="20577"/>
          <ac:spMkLst>
            <pc:docMk/>
            <pc:sldMk cId="2682358222" sldId="308"/>
            <ac:spMk id="3" creationId="{4B81DACC-D6F3-49FB-8ADA-77146B721817}"/>
          </ac:spMkLst>
        </pc:spChg>
      </pc:sldChg>
    </pc:docChg>
  </pc:docChgLst>
  <pc:docChgLst>
    <pc:chgData name="Benjamin Payne" userId="S::benpayne@umbc.edu::b61ff11c-ba68-49af-b001-f9f234a6aca3" providerId="AD" clId="Web-{437D7748-3D3A-BE86-A9EE-8EE9B8BCE909}"/>
    <pc:docChg chg="sldOrd">
      <pc:chgData name="Benjamin Payne" userId="S::benpayne@umbc.edu::b61ff11c-ba68-49af-b001-f9f234a6aca3" providerId="AD" clId="Web-{437D7748-3D3A-BE86-A9EE-8EE9B8BCE909}" dt="2018-09-12T11:44:26.016" v="0"/>
      <pc:docMkLst>
        <pc:docMk/>
      </pc:docMkLst>
      <pc:sldChg chg="ord">
        <pc:chgData name="Benjamin Payne" userId="S::benpayne@umbc.edu::b61ff11c-ba68-49af-b001-f9f234a6aca3" providerId="AD" clId="Web-{437D7748-3D3A-BE86-A9EE-8EE9B8BCE909}" dt="2018-09-12T11:44:26.016" v="0"/>
        <pc:sldMkLst>
          <pc:docMk/>
          <pc:sldMk cId="695782667" sldId="279"/>
        </pc:sldMkLst>
      </pc:sldChg>
    </pc:docChg>
  </pc:docChgLst>
  <pc:docChgLst>
    <pc:chgData name="Benjamin Payne" userId="S::benpayne@umbc.edu::b61ff11c-ba68-49af-b001-f9f234a6aca3" providerId="AD" clId="Web-{647EDD81-3EAB-E8D7-F548-A814325F2725}"/>
    <pc:docChg chg="addSld modSld">
      <pc:chgData name="Benjamin Payne" userId="S::benpayne@umbc.edu::b61ff11c-ba68-49af-b001-f9f234a6aca3" providerId="AD" clId="Web-{647EDD81-3EAB-E8D7-F548-A814325F2725}" dt="2018-12-26T03:17:32.575" v="176" actId="1076"/>
      <pc:docMkLst>
        <pc:docMk/>
      </pc:docMkLst>
      <pc:sldChg chg="addSp modSp mod setBg">
        <pc:chgData name="Benjamin Payne" userId="S::benpayne@umbc.edu::b61ff11c-ba68-49af-b001-f9f234a6aca3" providerId="AD" clId="Web-{647EDD81-3EAB-E8D7-F548-A814325F2725}" dt="2018-12-26T03:04:11.068" v="13" actId="20577"/>
        <pc:sldMkLst>
          <pc:docMk/>
          <pc:sldMk cId="109857222" sldId="256"/>
        </pc:sldMkLst>
        <pc:spChg chg="mod">
          <ac:chgData name="Benjamin Payne" userId="S::benpayne@umbc.edu::b61ff11c-ba68-49af-b001-f9f234a6aca3" providerId="AD" clId="Web-{647EDD81-3EAB-E8D7-F548-A814325F2725}" dt="2018-12-26T03:04:11.068" v="13" actId="20577"/>
          <ac:spMkLst>
            <pc:docMk/>
            <pc:sldMk cId="109857222" sldId="256"/>
            <ac:spMk id="2" creationId="{00000000-0000-0000-0000-000000000000}"/>
          </ac:spMkLst>
        </pc:spChg>
        <pc:spChg chg="mod">
          <ac:chgData name="Benjamin Payne" userId="S::benpayne@umbc.edu::b61ff11c-ba68-49af-b001-f9f234a6aca3" providerId="AD" clId="Web-{647EDD81-3EAB-E8D7-F548-A814325F2725}" dt="2018-12-26T03:04:03.818" v="4"/>
          <ac:spMkLst>
            <pc:docMk/>
            <pc:sldMk cId="109857222" sldId="256"/>
            <ac:spMk id="3" creationId="{00000000-0000-0000-0000-000000000000}"/>
          </ac:spMkLst>
        </pc:spChg>
        <pc:spChg chg="mod ord">
          <ac:chgData name="Benjamin Payne" userId="S::benpayne@umbc.edu::b61ff11c-ba68-49af-b001-f9f234a6aca3" providerId="AD" clId="Web-{647EDD81-3EAB-E8D7-F548-A814325F2725}" dt="2018-12-26T03:04:03.818" v="4"/>
          <ac:spMkLst>
            <pc:docMk/>
            <pc:sldMk cId="109857222" sldId="256"/>
            <ac:spMk id="4" creationId="{5341FA58-9DF1-4734-B33B-71ED1A7CD32C}"/>
          </ac:spMkLst>
        </pc:spChg>
        <pc:spChg chg="add">
          <ac:chgData name="Benjamin Payne" userId="S::benpayne@umbc.edu::b61ff11c-ba68-49af-b001-f9f234a6aca3" providerId="AD" clId="Web-{647EDD81-3EAB-E8D7-F548-A814325F2725}" dt="2018-12-26T03:04:03.818" v="4"/>
          <ac:spMkLst>
            <pc:docMk/>
            <pc:sldMk cId="109857222" sldId="256"/>
            <ac:spMk id="10" creationId="{C0B27210-D0CA-4654-B3E3-9ABB4F178EA1}"/>
          </ac:spMkLst>
        </pc:spChg>
        <pc:spChg chg="add">
          <ac:chgData name="Benjamin Payne" userId="S::benpayne@umbc.edu::b61ff11c-ba68-49af-b001-f9f234a6aca3" providerId="AD" clId="Web-{647EDD81-3EAB-E8D7-F548-A814325F2725}" dt="2018-12-26T03:04:03.818" v="4"/>
          <ac:spMkLst>
            <pc:docMk/>
            <pc:sldMk cId="109857222" sldId="256"/>
            <ac:spMk id="12" creationId="{1DB7C82F-AB7E-4F0C-B829-FA1B9C415180}"/>
          </ac:spMkLst>
        </pc:spChg>
        <pc:spChg chg="add">
          <ac:chgData name="Benjamin Payne" userId="S::benpayne@umbc.edu::b61ff11c-ba68-49af-b001-f9f234a6aca3" providerId="AD" clId="Web-{647EDD81-3EAB-E8D7-F548-A814325F2725}" dt="2018-12-26T03:04:03.818" v="4"/>
          <ac:spMkLst>
            <pc:docMk/>
            <pc:sldMk cId="109857222" sldId="256"/>
            <ac:spMk id="14" creationId="{70B66945-4967-4040-926D-DCA44313CDAB}"/>
          </ac:spMkLst>
        </pc:spChg>
        <pc:picChg chg="add mod">
          <ac:chgData name="Benjamin Payne" userId="S::benpayne@umbc.edu::b61ff11c-ba68-49af-b001-f9f234a6aca3" providerId="AD" clId="Web-{647EDD81-3EAB-E8D7-F548-A814325F2725}" dt="2018-12-26T03:04:03.818" v="4"/>
          <ac:picMkLst>
            <pc:docMk/>
            <pc:sldMk cId="109857222" sldId="256"/>
            <ac:picMk id="5" creationId="{8CC16D7D-E572-4C31-8C1A-2399E693A43F}"/>
          </ac:picMkLst>
        </pc:picChg>
      </pc:sldChg>
      <pc:sldChg chg="delSp">
        <pc:chgData name="Benjamin Payne" userId="S::benpayne@umbc.edu::b61ff11c-ba68-49af-b001-f9f234a6aca3" providerId="AD" clId="Web-{647EDD81-3EAB-E8D7-F548-A814325F2725}" dt="2018-12-26T03:16:52.793" v="172"/>
        <pc:sldMkLst>
          <pc:docMk/>
          <pc:sldMk cId="2391544709" sldId="257"/>
        </pc:sldMkLst>
        <pc:spChg chg="del">
          <ac:chgData name="Benjamin Payne" userId="S::benpayne@umbc.edu::b61ff11c-ba68-49af-b001-f9f234a6aca3" providerId="AD" clId="Web-{647EDD81-3EAB-E8D7-F548-A814325F2725}" dt="2018-12-26T03:16:52.793" v="172"/>
          <ac:spMkLst>
            <pc:docMk/>
            <pc:sldMk cId="2391544709" sldId="257"/>
            <ac:spMk id="4" creationId="{E9FB9F6D-EA27-4782-8CA5-8BB03D51B4F3}"/>
          </ac:spMkLst>
        </pc:spChg>
      </pc:sldChg>
      <pc:sldChg chg="modSp">
        <pc:chgData name="Benjamin Payne" userId="S::benpayne@umbc.edu::b61ff11c-ba68-49af-b001-f9f234a6aca3" providerId="AD" clId="Web-{647EDD81-3EAB-E8D7-F548-A814325F2725}" dt="2018-12-26T03:17:32.575" v="176" actId="1076"/>
        <pc:sldMkLst>
          <pc:docMk/>
          <pc:sldMk cId="2616726059" sldId="268"/>
        </pc:sldMkLst>
        <pc:spChg chg="mod">
          <ac:chgData name="Benjamin Payne" userId="S::benpayne@umbc.edu::b61ff11c-ba68-49af-b001-f9f234a6aca3" providerId="AD" clId="Web-{647EDD81-3EAB-E8D7-F548-A814325F2725}" dt="2018-12-26T03:17:32.575" v="176" actId="1076"/>
          <ac:spMkLst>
            <pc:docMk/>
            <pc:sldMk cId="2616726059" sldId="268"/>
            <ac:spMk id="4" creationId="{7909931D-76F9-4D90-A470-683A4C4B1E00}"/>
          </ac:spMkLst>
        </pc:spChg>
      </pc:sldChg>
      <pc:sldChg chg="modSp">
        <pc:chgData name="Benjamin Payne" userId="S::benpayne@umbc.edu::b61ff11c-ba68-49af-b001-f9f234a6aca3" providerId="AD" clId="Web-{647EDD81-3EAB-E8D7-F548-A814325F2725}" dt="2018-12-26T03:04:28.787" v="18" actId="20577"/>
        <pc:sldMkLst>
          <pc:docMk/>
          <pc:sldMk cId="695782667" sldId="279"/>
        </pc:sldMkLst>
        <pc:spChg chg="mod">
          <ac:chgData name="Benjamin Payne" userId="S::benpayne@umbc.edu::b61ff11c-ba68-49af-b001-f9f234a6aca3" providerId="AD" clId="Web-{647EDD81-3EAB-E8D7-F548-A814325F2725}" dt="2018-12-26T03:04:28.787" v="18" actId="20577"/>
          <ac:spMkLst>
            <pc:docMk/>
            <pc:sldMk cId="695782667" sldId="279"/>
            <ac:spMk id="3" creationId="{85A1115F-9417-43B0-9CB3-92C1A92DDA38}"/>
          </ac:spMkLst>
        </pc:spChg>
      </pc:sldChg>
      <pc:sldChg chg="modSp">
        <pc:chgData name="Benjamin Payne" userId="S::benpayne@umbc.edu::b61ff11c-ba68-49af-b001-f9f234a6aca3" providerId="AD" clId="Web-{647EDD81-3EAB-E8D7-F548-A814325F2725}" dt="2018-12-26T03:05:49.069" v="29" actId="20577"/>
        <pc:sldMkLst>
          <pc:docMk/>
          <pc:sldMk cId="2862469523" sldId="305"/>
        </pc:sldMkLst>
        <pc:spChg chg="mod">
          <ac:chgData name="Benjamin Payne" userId="S::benpayne@umbc.edu::b61ff11c-ba68-49af-b001-f9f234a6aca3" providerId="AD" clId="Web-{647EDD81-3EAB-E8D7-F548-A814325F2725}" dt="2018-12-26T03:05:49.069" v="29" actId="20577"/>
          <ac:spMkLst>
            <pc:docMk/>
            <pc:sldMk cId="2862469523" sldId="305"/>
            <ac:spMk id="3" creationId="{EE6D4ABF-3904-4D97-8393-7111F17BC260}"/>
          </ac:spMkLst>
        </pc:spChg>
      </pc:sldChg>
      <pc:sldChg chg="modSp">
        <pc:chgData name="Benjamin Payne" userId="S::benpayne@umbc.edu::b61ff11c-ba68-49af-b001-f9f234a6aca3" providerId="AD" clId="Web-{647EDD81-3EAB-E8D7-F548-A814325F2725}" dt="2018-12-26T03:11:22.056" v="169" actId="20577"/>
        <pc:sldMkLst>
          <pc:docMk/>
          <pc:sldMk cId="3403740684" sldId="306"/>
        </pc:sldMkLst>
        <pc:spChg chg="mod">
          <ac:chgData name="Benjamin Payne" userId="S::benpayne@umbc.edu::b61ff11c-ba68-49af-b001-f9f234a6aca3" providerId="AD" clId="Web-{647EDD81-3EAB-E8D7-F548-A814325F2725}" dt="2018-12-26T03:11:22.056" v="169" actId="20577"/>
          <ac:spMkLst>
            <pc:docMk/>
            <pc:sldMk cId="3403740684" sldId="306"/>
            <ac:spMk id="4" creationId="{0EC7ECE4-1153-4EEA-B33A-CA260B283CF3}"/>
          </ac:spMkLst>
        </pc:spChg>
      </pc:sldChg>
      <pc:sldChg chg="modSp new">
        <pc:chgData name="Benjamin Payne" userId="S::benpayne@umbc.edu::b61ff11c-ba68-49af-b001-f9f234a6aca3" providerId="AD" clId="Web-{647EDD81-3EAB-E8D7-F548-A814325F2725}" dt="2018-12-26T03:10:05.509" v="167" actId="20577"/>
        <pc:sldMkLst>
          <pc:docMk/>
          <pc:sldMk cId="381422591" sldId="351"/>
        </pc:sldMkLst>
        <pc:spChg chg="mod">
          <ac:chgData name="Benjamin Payne" userId="S::benpayne@umbc.edu::b61ff11c-ba68-49af-b001-f9f234a6aca3" providerId="AD" clId="Web-{647EDD81-3EAB-E8D7-F548-A814325F2725}" dt="2018-12-26T03:07:34.085" v="77" actId="20577"/>
          <ac:spMkLst>
            <pc:docMk/>
            <pc:sldMk cId="381422591" sldId="351"/>
            <ac:spMk id="2" creationId="{13CC46F0-5BED-445D-A7BD-0FAEEA6B5B3E}"/>
          </ac:spMkLst>
        </pc:spChg>
        <pc:spChg chg="mod">
          <ac:chgData name="Benjamin Payne" userId="S::benpayne@umbc.edu::b61ff11c-ba68-49af-b001-f9f234a6aca3" providerId="AD" clId="Web-{647EDD81-3EAB-E8D7-F548-A814325F2725}" dt="2018-12-26T03:10:05.509" v="167" actId="20577"/>
          <ac:spMkLst>
            <pc:docMk/>
            <pc:sldMk cId="381422591" sldId="351"/>
            <ac:spMk id="3" creationId="{39612F2D-CAA2-4548-AF36-B720E7FB8FFE}"/>
          </ac:spMkLst>
        </pc:spChg>
      </pc:sldChg>
    </pc:docChg>
  </pc:docChgLst>
  <pc:docChgLst>
    <pc:chgData name="Benjamin Payne" userId="S::benpayne@umbc.edu::b61ff11c-ba68-49af-b001-f9f234a6aca3" providerId="AD" clId="Web-{4FA5FEA7-1B5C-65C4-26BF-15612B02B442}"/>
    <pc:docChg chg="addSld modSld">
      <pc:chgData name="Benjamin Payne" userId="S::benpayne@umbc.edu::b61ff11c-ba68-49af-b001-f9f234a6aca3" providerId="AD" clId="Web-{4FA5FEA7-1B5C-65C4-26BF-15612B02B442}" dt="2018-08-25T19:53:01.145" v="13" actId="20577"/>
      <pc:docMkLst>
        <pc:docMk/>
      </pc:docMkLst>
      <pc:sldChg chg="modSp new">
        <pc:chgData name="Benjamin Payne" userId="S::benpayne@umbc.edu::b61ff11c-ba68-49af-b001-f9f234a6aca3" providerId="AD" clId="Web-{4FA5FEA7-1B5C-65C4-26BF-15612B02B442}" dt="2018-08-25T19:52:57.895" v="11" actId="20577"/>
        <pc:sldMkLst>
          <pc:docMk/>
          <pc:sldMk cId="1777384071" sldId="274"/>
        </pc:sldMkLst>
        <pc:spChg chg="mod">
          <ac:chgData name="Benjamin Payne" userId="S::benpayne@umbc.edu::b61ff11c-ba68-49af-b001-f9f234a6aca3" providerId="AD" clId="Web-{4FA5FEA7-1B5C-65C4-26BF-15612B02B442}" dt="2018-08-25T19:52:57.895" v="11" actId="20577"/>
          <ac:spMkLst>
            <pc:docMk/>
            <pc:sldMk cId="1777384071" sldId="274"/>
            <ac:spMk id="2" creationId="{4BC91E34-1F79-4BFD-9A96-C49CF47C834C}"/>
          </ac:spMkLst>
        </pc:spChg>
      </pc:sldChg>
    </pc:docChg>
  </pc:docChgLst>
  <pc:docChgLst>
    <pc:chgData name="Benjamin Payne" userId="S::benpayne@umbc.edu::b61ff11c-ba68-49af-b001-f9f234a6aca3" providerId="AD" clId="Web-{74AB4B43-7516-4C4A-2F52-50F3C2AF2195}"/>
    <pc:docChg chg="addSld modSld">
      <pc:chgData name="Benjamin Payne" userId="S::benpayne@umbc.edu::b61ff11c-ba68-49af-b001-f9f234a6aca3" providerId="AD" clId="Web-{74AB4B43-7516-4C4A-2F52-50F3C2AF2195}" dt="2018-08-19T01:57:33.888" v="149" actId="20577"/>
      <pc:docMkLst>
        <pc:docMk/>
      </pc:docMkLst>
      <pc:sldChg chg="modSp">
        <pc:chgData name="Benjamin Payne" userId="S::benpayne@umbc.edu::b61ff11c-ba68-49af-b001-f9f234a6aca3" providerId="AD" clId="Web-{74AB4B43-7516-4C4A-2F52-50F3C2AF2195}" dt="2018-08-19T01:57:33.403" v="147" actId="20577"/>
        <pc:sldMkLst>
          <pc:docMk/>
          <pc:sldMk cId="4278842127" sldId="265"/>
        </pc:sldMkLst>
        <pc:spChg chg="mod">
          <ac:chgData name="Benjamin Payne" userId="S::benpayne@umbc.edu::b61ff11c-ba68-49af-b001-f9f234a6aca3" providerId="AD" clId="Web-{74AB4B43-7516-4C4A-2F52-50F3C2AF2195}" dt="2018-08-19T01:57:33.403" v="147" actId="20577"/>
          <ac:spMkLst>
            <pc:docMk/>
            <pc:sldMk cId="4278842127" sldId="265"/>
            <ac:spMk id="3" creationId="{BFBA8429-B089-4264-A062-0E8D525F86E3}"/>
          </ac:spMkLst>
        </pc:spChg>
      </pc:sldChg>
      <pc:sldChg chg="modSp">
        <pc:chgData name="Benjamin Payne" userId="S::benpayne@umbc.edu::b61ff11c-ba68-49af-b001-f9f234a6aca3" providerId="AD" clId="Web-{74AB4B43-7516-4C4A-2F52-50F3C2AF2195}" dt="2018-08-19T01:48:20.573" v="71" actId="20577"/>
        <pc:sldMkLst>
          <pc:docMk/>
          <pc:sldMk cId="1793106801" sldId="286"/>
        </pc:sldMkLst>
        <pc:spChg chg="mod">
          <ac:chgData name="Benjamin Payne" userId="S::benpayne@umbc.edu::b61ff11c-ba68-49af-b001-f9f234a6aca3" providerId="AD" clId="Web-{74AB4B43-7516-4C4A-2F52-50F3C2AF2195}" dt="2018-08-19T01:39:06.009" v="2" actId="20577"/>
          <ac:spMkLst>
            <pc:docMk/>
            <pc:sldMk cId="1793106801" sldId="286"/>
            <ac:spMk id="2" creationId="{906183ED-CD3A-4553-B511-EC3B060DED78}"/>
          </ac:spMkLst>
        </pc:spChg>
        <pc:spChg chg="mod">
          <ac:chgData name="Benjamin Payne" userId="S::benpayne@umbc.edu::b61ff11c-ba68-49af-b001-f9f234a6aca3" providerId="AD" clId="Web-{74AB4B43-7516-4C4A-2F52-50F3C2AF2195}" dt="2018-08-19T01:48:20.573" v="71" actId="20577"/>
          <ac:spMkLst>
            <pc:docMk/>
            <pc:sldMk cId="1793106801" sldId="286"/>
            <ac:spMk id="3" creationId="{6B836144-CDC1-4699-8C2C-6653FEBF33DD}"/>
          </ac:spMkLst>
        </pc:spChg>
      </pc:sldChg>
      <pc:sldChg chg="modSp">
        <pc:chgData name="Benjamin Payne" userId="S::benpayne@umbc.edu::b61ff11c-ba68-49af-b001-f9f234a6aca3" providerId="AD" clId="Web-{74AB4B43-7516-4C4A-2F52-50F3C2AF2195}" dt="2018-08-19T01:53:02.355" v="109" actId="20577"/>
        <pc:sldMkLst>
          <pc:docMk/>
          <pc:sldMk cId="3220581953" sldId="287"/>
        </pc:sldMkLst>
        <pc:spChg chg="mod">
          <ac:chgData name="Benjamin Payne" userId="S::benpayne@umbc.edu::b61ff11c-ba68-49af-b001-f9f234a6aca3" providerId="AD" clId="Web-{74AB4B43-7516-4C4A-2F52-50F3C2AF2195}" dt="2018-08-19T01:53:02.355" v="109" actId="20577"/>
          <ac:spMkLst>
            <pc:docMk/>
            <pc:sldMk cId="3220581953" sldId="287"/>
            <ac:spMk id="6" creationId="{D1771F45-E9D4-419E-BBD8-75A8A081BC34}"/>
          </ac:spMkLst>
        </pc:spChg>
      </pc:sldChg>
      <pc:sldChg chg="modSp">
        <pc:chgData name="Benjamin Payne" userId="S::benpayne@umbc.edu::b61ff11c-ba68-49af-b001-f9f234a6aca3" providerId="AD" clId="Web-{74AB4B43-7516-4C4A-2F52-50F3C2AF2195}" dt="2018-08-19T01:56:43.888" v="120" actId="20577"/>
        <pc:sldMkLst>
          <pc:docMk/>
          <pc:sldMk cId="493460726" sldId="294"/>
        </pc:sldMkLst>
        <pc:spChg chg="mod">
          <ac:chgData name="Benjamin Payne" userId="S::benpayne@umbc.edu::b61ff11c-ba68-49af-b001-f9f234a6aca3" providerId="AD" clId="Web-{74AB4B43-7516-4C4A-2F52-50F3C2AF2195}" dt="2018-08-19T01:56:43.888" v="120" actId="20577"/>
          <ac:spMkLst>
            <pc:docMk/>
            <pc:sldMk cId="493460726" sldId="294"/>
            <ac:spMk id="2" creationId="{F18F2169-A463-4033-B549-EF56D978D2FF}"/>
          </ac:spMkLst>
        </pc:spChg>
      </pc:sldChg>
      <pc:sldChg chg="modSp new">
        <pc:chgData name="Benjamin Payne" userId="S::benpayne@umbc.edu::b61ff11c-ba68-49af-b001-f9f234a6aca3" providerId="AD" clId="Web-{74AB4B43-7516-4C4A-2F52-50F3C2AF2195}" dt="2018-08-19T01:52:30.214" v="100" actId="20577"/>
        <pc:sldMkLst>
          <pc:docMk/>
          <pc:sldMk cId="2440936555" sldId="295"/>
        </pc:sldMkLst>
        <pc:spChg chg="mod">
          <ac:chgData name="Benjamin Payne" userId="S::benpayne@umbc.edu::b61ff11c-ba68-49af-b001-f9f234a6aca3" providerId="AD" clId="Web-{74AB4B43-7516-4C4A-2F52-50F3C2AF2195}" dt="2018-08-19T01:49:02.136" v="84" actId="20577"/>
          <ac:spMkLst>
            <pc:docMk/>
            <pc:sldMk cId="2440936555" sldId="295"/>
            <ac:spMk id="2" creationId="{CB447AE8-B26B-476B-9FF7-684A3F0ADB1F}"/>
          </ac:spMkLst>
        </pc:spChg>
        <pc:spChg chg="mod">
          <ac:chgData name="Benjamin Payne" userId="S::benpayne@umbc.edu::b61ff11c-ba68-49af-b001-f9f234a6aca3" providerId="AD" clId="Web-{74AB4B43-7516-4C4A-2F52-50F3C2AF2195}" dt="2018-08-19T01:52:30.214" v="100" actId="20577"/>
          <ac:spMkLst>
            <pc:docMk/>
            <pc:sldMk cId="2440936555" sldId="295"/>
            <ac:spMk id="3" creationId="{B9C2F4FB-4440-4DE3-9207-1012C1CB25B9}"/>
          </ac:spMkLst>
        </pc:spChg>
      </pc:sldChg>
      <pc:sldChg chg="modSp new">
        <pc:chgData name="Benjamin Payne" userId="S::benpayne@umbc.edu::b61ff11c-ba68-49af-b001-f9f234a6aca3" providerId="AD" clId="Web-{74AB4B43-7516-4C4A-2F52-50F3C2AF2195}" dt="2018-08-19T01:49:33.151" v="98" actId="20577"/>
        <pc:sldMkLst>
          <pc:docMk/>
          <pc:sldMk cId="2549415326" sldId="296"/>
        </pc:sldMkLst>
        <pc:spChg chg="mod">
          <ac:chgData name="Benjamin Payne" userId="S::benpayne@umbc.edu::b61ff11c-ba68-49af-b001-f9f234a6aca3" providerId="AD" clId="Web-{74AB4B43-7516-4C4A-2F52-50F3C2AF2195}" dt="2018-08-19T01:49:33.151" v="98" actId="20577"/>
          <ac:spMkLst>
            <pc:docMk/>
            <pc:sldMk cId="2549415326" sldId="296"/>
            <ac:spMk id="2" creationId="{DF2132F9-7D63-4B01-B4BD-2B071BCD4A3B}"/>
          </ac:spMkLst>
        </pc:spChg>
      </pc:sldChg>
      <pc:sldChg chg="modSp new">
        <pc:chgData name="Benjamin Payne" userId="S::benpayne@umbc.edu::b61ff11c-ba68-49af-b001-f9f234a6aca3" providerId="AD" clId="Web-{74AB4B43-7516-4C4A-2F52-50F3C2AF2195}" dt="2018-08-19T01:57:06.591" v="140" actId="20577"/>
        <pc:sldMkLst>
          <pc:docMk/>
          <pc:sldMk cId="4083283560" sldId="297"/>
        </pc:sldMkLst>
        <pc:spChg chg="mod">
          <ac:chgData name="Benjamin Payne" userId="S::benpayne@umbc.edu::b61ff11c-ba68-49af-b001-f9f234a6aca3" providerId="AD" clId="Web-{74AB4B43-7516-4C4A-2F52-50F3C2AF2195}" dt="2018-08-19T01:57:06.591" v="140" actId="20577"/>
          <ac:spMkLst>
            <pc:docMk/>
            <pc:sldMk cId="4083283560" sldId="297"/>
            <ac:spMk id="2" creationId="{360E89D2-630E-42B9-A704-2CE2DD639157}"/>
          </ac:spMkLst>
        </pc:spChg>
      </pc:sldChg>
    </pc:docChg>
  </pc:docChgLst>
  <pc:docChgLst>
    <pc:chgData name="Benjamin Payne" userId="S::benpayne@umbc.edu::b61ff11c-ba68-49af-b001-f9f234a6aca3" providerId="AD" clId="Web-{691D68DE-0A6A-7833-16D7-694518F14B2F}"/>
    <pc:docChg chg="addSld modSld">
      <pc:chgData name="Benjamin Payne" userId="S::benpayne@umbc.edu::b61ff11c-ba68-49af-b001-f9f234a6aca3" providerId="AD" clId="Web-{691D68DE-0A6A-7833-16D7-694518F14B2F}" dt="2018-08-26T20:11:10.821" v="85" actId="20577"/>
      <pc:docMkLst>
        <pc:docMk/>
      </pc:docMkLst>
      <pc:sldChg chg="modSp">
        <pc:chgData name="Benjamin Payne" userId="S::benpayne@umbc.edu::b61ff11c-ba68-49af-b001-f9f234a6aca3" providerId="AD" clId="Web-{691D68DE-0A6A-7833-16D7-694518F14B2F}" dt="2018-08-26T20:11:00.258" v="76" actId="20577"/>
        <pc:sldMkLst>
          <pc:docMk/>
          <pc:sldMk cId="1501705857" sldId="275"/>
        </pc:sldMkLst>
        <pc:spChg chg="mod">
          <ac:chgData name="Benjamin Payne" userId="S::benpayne@umbc.edu::b61ff11c-ba68-49af-b001-f9f234a6aca3" providerId="AD" clId="Web-{691D68DE-0A6A-7833-16D7-694518F14B2F}" dt="2018-08-26T20:11:00.258" v="76" actId="20577"/>
          <ac:spMkLst>
            <pc:docMk/>
            <pc:sldMk cId="1501705857" sldId="275"/>
            <ac:spMk id="2" creationId="{6B985760-E7B0-4A6B-A00B-1CEE72423C83}"/>
          </ac:spMkLst>
        </pc:spChg>
      </pc:sldChg>
      <pc:sldChg chg="modSp new">
        <pc:chgData name="Benjamin Payne" userId="S::benpayne@umbc.edu::b61ff11c-ba68-49af-b001-f9f234a6aca3" providerId="AD" clId="Web-{691D68DE-0A6A-7833-16D7-694518F14B2F}" dt="2018-08-26T20:11:09.743" v="83" actId="20577"/>
        <pc:sldMkLst>
          <pc:docMk/>
          <pc:sldMk cId="695782667" sldId="279"/>
        </pc:sldMkLst>
        <pc:spChg chg="mod">
          <ac:chgData name="Benjamin Payne" userId="S::benpayne@umbc.edu::b61ff11c-ba68-49af-b001-f9f234a6aca3" providerId="AD" clId="Web-{691D68DE-0A6A-7833-16D7-694518F14B2F}" dt="2018-08-26T20:11:09.743" v="83" actId="20577"/>
          <ac:spMkLst>
            <pc:docMk/>
            <pc:sldMk cId="695782667" sldId="279"/>
            <ac:spMk id="2" creationId="{2F5C15D9-4911-47A4-9B81-8440A243DCCC}"/>
          </ac:spMkLst>
        </pc:spChg>
        <pc:spChg chg="mod">
          <ac:chgData name="Benjamin Payne" userId="S::benpayne@umbc.edu::b61ff11c-ba68-49af-b001-f9f234a6aca3" providerId="AD" clId="Web-{691D68DE-0A6A-7833-16D7-694518F14B2F}" dt="2018-08-26T20:10:42.163" v="70" actId="20577"/>
          <ac:spMkLst>
            <pc:docMk/>
            <pc:sldMk cId="695782667" sldId="279"/>
            <ac:spMk id="3" creationId="{85A1115F-9417-43B0-9CB3-92C1A92DDA38}"/>
          </ac:spMkLst>
        </pc:spChg>
      </pc:sldChg>
    </pc:docChg>
  </pc:docChgLst>
  <pc:docChgLst>
    <pc:chgData name="Benjamin Payne" userId="S::benpayne@umbc.edu::b61ff11c-ba68-49af-b001-f9f234a6aca3" providerId="AD" clId="Web-{7A229548-7064-DAC5-8FBB-05D4D48B5C3C}"/>
    <pc:docChg chg="modSld sldOrd">
      <pc:chgData name="Benjamin Payne" userId="S::benpayne@umbc.edu::b61ff11c-ba68-49af-b001-f9f234a6aca3" providerId="AD" clId="Web-{7A229548-7064-DAC5-8FBB-05D4D48B5C3C}" dt="2018-09-05T02:15:21.056" v="244" actId="20577"/>
      <pc:docMkLst>
        <pc:docMk/>
      </pc:docMkLst>
      <pc:sldChg chg="addSp modSp modNotes">
        <pc:chgData name="Benjamin Payne" userId="S::benpayne@umbc.edu::b61ff11c-ba68-49af-b001-f9f234a6aca3" providerId="AD" clId="Web-{7A229548-7064-DAC5-8FBB-05D4D48B5C3C}" dt="2018-09-05T02:04:19.254" v="155"/>
        <pc:sldMkLst>
          <pc:docMk/>
          <pc:sldMk cId="2631658036" sldId="266"/>
        </pc:sldMkLst>
        <pc:spChg chg="mod">
          <ac:chgData name="Benjamin Payne" userId="S::benpayne@umbc.edu::b61ff11c-ba68-49af-b001-f9f234a6aca3" providerId="AD" clId="Web-{7A229548-7064-DAC5-8FBB-05D4D48B5C3C}" dt="2018-09-05T02:03:42.127" v="150" actId="14100"/>
          <ac:spMkLst>
            <pc:docMk/>
            <pc:sldMk cId="2631658036" sldId="266"/>
            <ac:spMk id="3" creationId="{60B7C8A4-2196-4CA2-A0E8-0C858763468D}"/>
          </ac:spMkLst>
        </pc:spChg>
        <pc:picChg chg="add mod">
          <ac:chgData name="Benjamin Payne" userId="S::benpayne@umbc.edu::b61ff11c-ba68-49af-b001-f9f234a6aca3" providerId="AD" clId="Web-{7A229548-7064-DAC5-8FBB-05D4D48B5C3C}" dt="2018-09-05T02:03:57.878" v="153" actId="1076"/>
          <ac:picMkLst>
            <pc:docMk/>
            <pc:sldMk cId="2631658036" sldId="266"/>
            <ac:picMk id="4" creationId="{4815D937-D5C9-47CA-A300-C5CC4278B20E}"/>
          </ac:picMkLst>
        </pc:picChg>
      </pc:sldChg>
      <pc:sldChg chg="modSp">
        <pc:chgData name="Benjamin Payne" userId="S::benpayne@umbc.edu::b61ff11c-ba68-49af-b001-f9f234a6aca3" providerId="AD" clId="Web-{7A229548-7064-DAC5-8FBB-05D4D48B5C3C}" dt="2018-09-05T01:48:56.184" v="72" actId="20577"/>
        <pc:sldMkLst>
          <pc:docMk/>
          <pc:sldMk cId="3365738038" sldId="280"/>
        </pc:sldMkLst>
        <pc:spChg chg="mod">
          <ac:chgData name="Benjamin Payne" userId="S::benpayne@umbc.edu::b61ff11c-ba68-49af-b001-f9f234a6aca3" providerId="AD" clId="Web-{7A229548-7064-DAC5-8FBB-05D4D48B5C3C}" dt="2018-09-05T01:48:56.184" v="72" actId="20577"/>
          <ac:spMkLst>
            <pc:docMk/>
            <pc:sldMk cId="3365738038" sldId="280"/>
            <ac:spMk id="3" creationId="{40625D3E-4517-46E0-BE45-C607D57B9CB4}"/>
          </ac:spMkLst>
        </pc:spChg>
      </pc:sldChg>
      <pc:sldChg chg="modSp">
        <pc:chgData name="Benjamin Payne" userId="S::benpayne@umbc.edu::b61ff11c-ba68-49af-b001-f9f234a6aca3" providerId="AD" clId="Web-{7A229548-7064-DAC5-8FBB-05D4D48B5C3C}" dt="2018-09-05T01:50:26.266" v="91" actId="20577"/>
        <pc:sldMkLst>
          <pc:docMk/>
          <pc:sldMk cId="2943374916" sldId="282"/>
        </pc:sldMkLst>
        <pc:spChg chg="mod">
          <ac:chgData name="Benjamin Payne" userId="S::benpayne@umbc.edu::b61ff11c-ba68-49af-b001-f9f234a6aca3" providerId="AD" clId="Web-{7A229548-7064-DAC5-8FBB-05D4D48B5C3C}" dt="2018-09-05T01:50:26.266" v="91" actId="20577"/>
          <ac:spMkLst>
            <pc:docMk/>
            <pc:sldMk cId="2943374916" sldId="282"/>
            <ac:spMk id="3" creationId="{85F5E84A-43AF-4390-B4B1-5667B0F86A94}"/>
          </ac:spMkLst>
        </pc:spChg>
        <pc:spChg chg="mod">
          <ac:chgData name="Benjamin Payne" userId="S::benpayne@umbc.edu::b61ff11c-ba68-49af-b001-f9f234a6aca3" providerId="AD" clId="Web-{7A229548-7064-DAC5-8FBB-05D4D48B5C3C}" dt="2018-09-05T01:50:06.281" v="84" actId="20577"/>
          <ac:spMkLst>
            <pc:docMk/>
            <pc:sldMk cId="2943374916" sldId="282"/>
            <ac:spMk id="7" creationId="{BC6D8919-5E66-4BC2-AB55-C88DDA0BF6B3}"/>
          </ac:spMkLst>
        </pc:spChg>
      </pc:sldChg>
      <pc:sldChg chg="modSp">
        <pc:chgData name="Benjamin Payne" userId="S::benpayne@umbc.edu::b61ff11c-ba68-49af-b001-f9f234a6aca3" providerId="AD" clId="Web-{7A229548-7064-DAC5-8FBB-05D4D48B5C3C}" dt="2018-09-05T02:15:21.056" v="243" actId="20577"/>
        <pc:sldMkLst>
          <pc:docMk/>
          <pc:sldMk cId="668830637" sldId="286"/>
        </pc:sldMkLst>
        <pc:spChg chg="mod">
          <ac:chgData name="Benjamin Payne" userId="S::benpayne@umbc.edu::b61ff11c-ba68-49af-b001-f9f234a6aca3" providerId="AD" clId="Web-{7A229548-7064-DAC5-8FBB-05D4D48B5C3C}" dt="2018-09-05T02:13:46.707" v="169" actId="20577"/>
          <ac:spMkLst>
            <pc:docMk/>
            <pc:sldMk cId="668830637" sldId="286"/>
            <ac:spMk id="2" creationId="{D882C037-8ED4-49D9-9B9D-74993440B63D}"/>
          </ac:spMkLst>
        </pc:spChg>
        <pc:spChg chg="mod">
          <ac:chgData name="Benjamin Payne" userId="S::benpayne@umbc.edu::b61ff11c-ba68-49af-b001-f9f234a6aca3" providerId="AD" clId="Web-{7A229548-7064-DAC5-8FBB-05D4D48B5C3C}" dt="2018-09-05T02:15:21.056" v="243" actId="20577"/>
          <ac:spMkLst>
            <pc:docMk/>
            <pc:sldMk cId="668830637" sldId="286"/>
            <ac:spMk id="3" creationId="{5B8B0706-94ED-458E-907E-F25FDE922341}"/>
          </ac:spMkLst>
        </pc:spChg>
      </pc:sldChg>
      <pc:sldChg chg="ord">
        <pc:chgData name="Benjamin Payne" userId="S::benpayne@umbc.edu::b61ff11c-ba68-49af-b001-f9f234a6aca3" providerId="AD" clId="Web-{7A229548-7064-DAC5-8FBB-05D4D48B5C3C}" dt="2018-09-05T02:04:56.506" v="157"/>
        <pc:sldMkLst>
          <pc:docMk/>
          <pc:sldMk cId="2800023263" sldId="295"/>
        </pc:sldMkLst>
      </pc:sldChg>
      <pc:sldChg chg="modSp">
        <pc:chgData name="Benjamin Payne" userId="S::benpayne@umbc.edu::b61ff11c-ba68-49af-b001-f9f234a6aca3" providerId="AD" clId="Web-{7A229548-7064-DAC5-8FBB-05D4D48B5C3C}" dt="2018-09-05T01:51:12.081" v="96" actId="20577"/>
        <pc:sldMkLst>
          <pc:docMk/>
          <pc:sldMk cId="3403740684" sldId="306"/>
        </pc:sldMkLst>
        <pc:spChg chg="mod">
          <ac:chgData name="Benjamin Payne" userId="S::benpayne@umbc.edu::b61ff11c-ba68-49af-b001-f9f234a6aca3" providerId="AD" clId="Web-{7A229548-7064-DAC5-8FBB-05D4D48B5C3C}" dt="2018-09-05T01:51:12.081" v="96" actId="20577"/>
          <ac:spMkLst>
            <pc:docMk/>
            <pc:sldMk cId="3403740684" sldId="306"/>
            <ac:spMk id="3" creationId="{D7804E48-4B12-43FF-AE75-80D2BB079022}"/>
          </ac:spMkLst>
        </pc:spChg>
      </pc:sldChg>
    </pc:docChg>
  </pc:docChgLst>
  <pc:docChgLst>
    <pc:chgData name="Benjamin Payne" userId="S::benpayne@umbc.edu::b61ff11c-ba68-49af-b001-f9f234a6aca3" providerId="AD" clId="Web-{CDE66BBB-6ABB-90DC-76CE-6C8781F82C64}"/>
    <pc:docChg chg="modSld">
      <pc:chgData name="Benjamin Payne" userId="S::benpayne@umbc.edu::b61ff11c-ba68-49af-b001-f9f234a6aca3" providerId="AD" clId="Web-{CDE66BBB-6ABB-90DC-76CE-6C8781F82C64}" dt="2018-09-06T00:41:23.435" v="6" actId="20577"/>
      <pc:docMkLst>
        <pc:docMk/>
      </pc:docMkLst>
      <pc:sldChg chg="modSp">
        <pc:chgData name="Benjamin Payne" userId="S::benpayne@umbc.edu::b61ff11c-ba68-49af-b001-f9f234a6aca3" providerId="AD" clId="Web-{CDE66BBB-6ABB-90DC-76CE-6C8781F82C64}" dt="2018-09-06T00:40:52.888" v="0" actId="1076"/>
        <pc:sldMkLst>
          <pc:docMk/>
          <pc:sldMk cId="2631658036" sldId="266"/>
        </pc:sldMkLst>
        <pc:picChg chg="mod">
          <ac:chgData name="Benjamin Payne" userId="S::benpayne@umbc.edu::b61ff11c-ba68-49af-b001-f9f234a6aca3" providerId="AD" clId="Web-{CDE66BBB-6ABB-90DC-76CE-6C8781F82C64}" dt="2018-09-06T00:40:52.888" v="0" actId="1076"/>
          <ac:picMkLst>
            <pc:docMk/>
            <pc:sldMk cId="2631658036" sldId="266"/>
            <ac:picMk id="4" creationId="{4815D937-D5C9-47CA-A300-C5CC4278B20E}"/>
          </ac:picMkLst>
        </pc:picChg>
      </pc:sldChg>
      <pc:sldChg chg="modSp">
        <pc:chgData name="Benjamin Payne" userId="S::benpayne@umbc.edu::b61ff11c-ba68-49af-b001-f9f234a6aca3" providerId="AD" clId="Web-{CDE66BBB-6ABB-90DC-76CE-6C8781F82C64}" dt="2018-09-06T00:41:22.310" v="4" actId="20577"/>
        <pc:sldMkLst>
          <pc:docMk/>
          <pc:sldMk cId="668830637" sldId="286"/>
        </pc:sldMkLst>
        <pc:spChg chg="mod">
          <ac:chgData name="Benjamin Payne" userId="S::benpayne@umbc.edu::b61ff11c-ba68-49af-b001-f9f234a6aca3" providerId="AD" clId="Web-{CDE66BBB-6ABB-90DC-76CE-6C8781F82C64}" dt="2018-09-06T00:41:22.310" v="4" actId="20577"/>
          <ac:spMkLst>
            <pc:docMk/>
            <pc:sldMk cId="668830637" sldId="286"/>
            <ac:spMk id="3" creationId="{5B8B0706-94ED-458E-907E-F25FDE922341}"/>
          </ac:spMkLst>
        </pc:spChg>
      </pc:sldChg>
    </pc:docChg>
  </pc:docChgLst>
  <pc:docChgLst>
    <pc:chgData name="Benjamin Payne" userId="S::benpayne@umbc.edu::b61ff11c-ba68-49af-b001-f9f234a6aca3" providerId="AD" clId="Web-{A8D9D516-0BB6-3190-BBBA-AE8445C33826}"/>
    <pc:docChg chg="delSld modSld">
      <pc:chgData name="Benjamin Payne" userId="S::benpayne@umbc.edu::b61ff11c-ba68-49af-b001-f9f234a6aca3" providerId="AD" clId="Web-{A8D9D516-0BB6-3190-BBBA-AE8445C33826}" dt="2018-08-19T20:23:00.416" v="57"/>
      <pc:docMkLst>
        <pc:docMk/>
      </pc:docMkLst>
      <pc:sldChg chg="modSp">
        <pc:chgData name="Benjamin Payne" userId="S::benpayne@umbc.edu::b61ff11c-ba68-49af-b001-f9f234a6aca3" providerId="AD" clId="Web-{A8D9D516-0BB6-3190-BBBA-AE8445C33826}" dt="2018-08-19T20:22:50.506" v="6" actId="20577"/>
        <pc:sldMkLst>
          <pc:docMk/>
          <pc:sldMk cId="109857222" sldId="256"/>
        </pc:sldMkLst>
        <pc:spChg chg="mod">
          <ac:chgData name="Benjamin Payne" userId="S::benpayne@umbc.edu::b61ff11c-ba68-49af-b001-f9f234a6aca3" providerId="AD" clId="Web-{A8D9D516-0BB6-3190-BBBA-AE8445C33826}" dt="2018-08-19T20:22:50.459" v="2" actId="20577"/>
          <ac:spMkLst>
            <pc:docMk/>
            <pc:sldMk cId="109857222" sldId="256"/>
            <ac:spMk id="2" creationId="{00000000-0000-0000-0000-000000000000}"/>
          </ac:spMkLst>
        </pc:spChg>
        <pc:spChg chg="mod">
          <ac:chgData name="Benjamin Payne" userId="S::benpayne@umbc.edu::b61ff11c-ba68-49af-b001-f9f234a6aca3" providerId="AD" clId="Web-{A8D9D516-0BB6-3190-BBBA-AE8445C33826}" dt="2018-08-19T20:22:50.506" v="6" actId="20577"/>
          <ac:spMkLst>
            <pc:docMk/>
            <pc:sldMk cId="109857222" sldId="256"/>
            <ac:spMk id="3" creationId="{00000000-0000-0000-0000-000000000000}"/>
          </ac:spMkLst>
        </pc:spChg>
      </pc:sldChg>
      <pc:sldChg chg="del">
        <pc:chgData name="Benjamin Payne" userId="S::benpayne@umbc.edu::b61ff11c-ba68-49af-b001-f9f234a6aca3" providerId="AD" clId="Web-{A8D9D516-0BB6-3190-BBBA-AE8445C33826}" dt="2018-08-19T20:23:00.416" v="57"/>
        <pc:sldMkLst>
          <pc:docMk/>
          <pc:sldMk cId="1847525645" sldId="257"/>
        </pc:sldMkLst>
      </pc:sldChg>
      <pc:sldChg chg="del">
        <pc:chgData name="Benjamin Payne" userId="S::benpayne@umbc.edu::b61ff11c-ba68-49af-b001-f9f234a6aca3" providerId="AD" clId="Web-{A8D9D516-0BB6-3190-BBBA-AE8445C33826}" dt="2018-08-19T20:23:00.416" v="56"/>
        <pc:sldMkLst>
          <pc:docMk/>
          <pc:sldMk cId="3638516464" sldId="258"/>
        </pc:sldMkLst>
      </pc:sldChg>
      <pc:sldChg chg="del">
        <pc:chgData name="Benjamin Payne" userId="S::benpayne@umbc.edu::b61ff11c-ba68-49af-b001-f9f234a6aca3" providerId="AD" clId="Web-{A8D9D516-0BB6-3190-BBBA-AE8445C33826}" dt="2018-08-19T20:23:00.400" v="45"/>
        <pc:sldMkLst>
          <pc:docMk/>
          <pc:sldMk cId="2860496116" sldId="259"/>
        </pc:sldMkLst>
      </pc:sldChg>
      <pc:sldChg chg="del">
        <pc:chgData name="Benjamin Payne" userId="S::benpayne@umbc.edu::b61ff11c-ba68-49af-b001-f9f234a6aca3" providerId="AD" clId="Web-{A8D9D516-0BB6-3190-BBBA-AE8445C33826}" dt="2018-08-19T20:23:00.385" v="33"/>
        <pc:sldMkLst>
          <pc:docMk/>
          <pc:sldMk cId="1876768357" sldId="260"/>
        </pc:sldMkLst>
      </pc:sldChg>
      <pc:sldChg chg="del">
        <pc:chgData name="Benjamin Payne" userId="S::benpayne@umbc.edu::b61ff11c-ba68-49af-b001-f9f234a6aca3" providerId="AD" clId="Web-{A8D9D516-0BB6-3190-BBBA-AE8445C33826}" dt="2018-08-19T20:23:00.385" v="32"/>
        <pc:sldMkLst>
          <pc:docMk/>
          <pc:sldMk cId="2884606743" sldId="261"/>
        </pc:sldMkLst>
      </pc:sldChg>
      <pc:sldChg chg="del">
        <pc:chgData name="Benjamin Payne" userId="S::benpayne@umbc.edu::b61ff11c-ba68-49af-b001-f9f234a6aca3" providerId="AD" clId="Web-{A8D9D516-0BB6-3190-BBBA-AE8445C33826}" dt="2018-08-19T20:23:00.369" v="16"/>
        <pc:sldMkLst>
          <pc:docMk/>
          <pc:sldMk cId="4278842127" sldId="265"/>
        </pc:sldMkLst>
      </pc:sldChg>
      <pc:sldChg chg="del">
        <pc:chgData name="Benjamin Payne" userId="S::benpayne@umbc.edu::b61ff11c-ba68-49af-b001-f9f234a6aca3" providerId="AD" clId="Web-{A8D9D516-0BB6-3190-BBBA-AE8445C33826}" dt="2018-08-19T20:23:00.400" v="48"/>
        <pc:sldMkLst>
          <pc:docMk/>
          <pc:sldMk cId="3690999722" sldId="266"/>
        </pc:sldMkLst>
      </pc:sldChg>
      <pc:sldChg chg="del">
        <pc:chgData name="Benjamin Payne" userId="S::benpayne@umbc.edu::b61ff11c-ba68-49af-b001-f9f234a6aca3" providerId="AD" clId="Web-{A8D9D516-0BB6-3190-BBBA-AE8445C33826}" dt="2018-08-19T20:23:00.400" v="43"/>
        <pc:sldMkLst>
          <pc:docMk/>
          <pc:sldMk cId="900156501" sldId="267"/>
        </pc:sldMkLst>
      </pc:sldChg>
      <pc:sldChg chg="del">
        <pc:chgData name="Benjamin Payne" userId="S::benpayne@umbc.edu::b61ff11c-ba68-49af-b001-f9f234a6aca3" providerId="AD" clId="Web-{A8D9D516-0BB6-3190-BBBA-AE8445C33826}" dt="2018-08-19T20:23:00.400" v="42"/>
        <pc:sldMkLst>
          <pc:docMk/>
          <pc:sldMk cId="3201166040" sldId="268"/>
        </pc:sldMkLst>
      </pc:sldChg>
      <pc:sldChg chg="del">
        <pc:chgData name="Benjamin Payne" userId="S::benpayne@umbc.edu::b61ff11c-ba68-49af-b001-f9f234a6aca3" providerId="AD" clId="Web-{A8D9D516-0BB6-3190-BBBA-AE8445C33826}" dt="2018-08-19T20:23:00.369" v="10"/>
        <pc:sldMkLst>
          <pc:docMk/>
          <pc:sldMk cId="465374350" sldId="270"/>
        </pc:sldMkLst>
      </pc:sldChg>
      <pc:sldChg chg="del">
        <pc:chgData name="Benjamin Payne" userId="S::benpayne@umbc.edu::b61ff11c-ba68-49af-b001-f9f234a6aca3" providerId="AD" clId="Web-{A8D9D516-0BB6-3190-BBBA-AE8445C33826}" dt="2018-08-19T20:23:00.369" v="14"/>
        <pc:sldMkLst>
          <pc:docMk/>
          <pc:sldMk cId="2968388444" sldId="272"/>
        </pc:sldMkLst>
      </pc:sldChg>
      <pc:sldChg chg="del">
        <pc:chgData name="Benjamin Payne" userId="S::benpayne@umbc.edu::b61ff11c-ba68-49af-b001-f9f234a6aca3" providerId="AD" clId="Web-{A8D9D516-0BB6-3190-BBBA-AE8445C33826}" dt="2018-08-19T20:23:00.369" v="13"/>
        <pc:sldMkLst>
          <pc:docMk/>
          <pc:sldMk cId="1824397595" sldId="273"/>
        </pc:sldMkLst>
      </pc:sldChg>
      <pc:sldChg chg="del">
        <pc:chgData name="Benjamin Payne" userId="S::benpayne@umbc.edu::b61ff11c-ba68-49af-b001-f9f234a6aca3" providerId="AD" clId="Web-{A8D9D516-0BB6-3190-BBBA-AE8445C33826}" dt="2018-08-19T20:23:00.369" v="11"/>
        <pc:sldMkLst>
          <pc:docMk/>
          <pc:sldMk cId="1653610907" sldId="274"/>
        </pc:sldMkLst>
      </pc:sldChg>
      <pc:sldChg chg="del">
        <pc:chgData name="Benjamin Payne" userId="S::benpayne@umbc.edu::b61ff11c-ba68-49af-b001-f9f234a6aca3" providerId="AD" clId="Web-{A8D9D516-0BB6-3190-BBBA-AE8445C33826}" dt="2018-08-19T20:23:00.369" v="12"/>
        <pc:sldMkLst>
          <pc:docMk/>
          <pc:sldMk cId="3368428427" sldId="275"/>
        </pc:sldMkLst>
      </pc:sldChg>
      <pc:sldChg chg="del">
        <pc:chgData name="Benjamin Payne" userId="S::benpayne@umbc.edu::b61ff11c-ba68-49af-b001-f9f234a6aca3" providerId="AD" clId="Web-{A8D9D516-0BB6-3190-BBBA-AE8445C33826}" dt="2018-08-19T20:23:00.385" v="31"/>
        <pc:sldMkLst>
          <pc:docMk/>
          <pc:sldMk cId="1244777073" sldId="276"/>
        </pc:sldMkLst>
      </pc:sldChg>
      <pc:sldChg chg="del">
        <pc:chgData name="Benjamin Payne" userId="S::benpayne@umbc.edu::b61ff11c-ba68-49af-b001-f9f234a6aca3" providerId="AD" clId="Web-{A8D9D516-0BB6-3190-BBBA-AE8445C33826}" dt="2018-08-19T20:23:00.385" v="19"/>
        <pc:sldMkLst>
          <pc:docMk/>
          <pc:sldMk cId="1364403274" sldId="277"/>
        </pc:sldMkLst>
      </pc:sldChg>
      <pc:sldChg chg="del">
        <pc:chgData name="Benjamin Payne" userId="S::benpayne@umbc.edu::b61ff11c-ba68-49af-b001-f9f234a6aca3" providerId="AD" clId="Web-{A8D9D516-0BB6-3190-BBBA-AE8445C33826}" dt="2018-08-19T20:23:00.369" v="9"/>
        <pc:sldMkLst>
          <pc:docMk/>
          <pc:sldMk cId="2348569640" sldId="278"/>
        </pc:sldMkLst>
      </pc:sldChg>
      <pc:sldChg chg="del">
        <pc:chgData name="Benjamin Payne" userId="S::benpayne@umbc.edu::b61ff11c-ba68-49af-b001-f9f234a6aca3" providerId="AD" clId="Web-{A8D9D516-0BB6-3190-BBBA-AE8445C33826}" dt="2018-08-19T20:23:00.416" v="52"/>
        <pc:sldMkLst>
          <pc:docMk/>
          <pc:sldMk cId="2711550260" sldId="279"/>
        </pc:sldMkLst>
      </pc:sldChg>
      <pc:sldChg chg="del">
        <pc:chgData name="Benjamin Payne" userId="S::benpayne@umbc.edu::b61ff11c-ba68-49af-b001-f9f234a6aca3" providerId="AD" clId="Web-{A8D9D516-0BB6-3190-BBBA-AE8445C33826}" dt="2018-08-19T20:23:00.369" v="15"/>
        <pc:sldMkLst>
          <pc:docMk/>
          <pc:sldMk cId="2870482583" sldId="280"/>
        </pc:sldMkLst>
      </pc:sldChg>
      <pc:sldChg chg="del">
        <pc:chgData name="Benjamin Payne" userId="S::benpayne@umbc.edu::b61ff11c-ba68-49af-b001-f9f234a6aca3" providerId="AD" clId="Web-{A8D9D516-0BB6-3190-BBBA-AE8445C33826}" dt="2018-08-19T20:23:00.400" v="47"/>
        <pc:sldMkLst>
          <pc:docMk/>
          <pc:sldMk cId="687479494" sldId="281"/>
        </pc:sldMkLst>
      </pc:sldChg>
      <pc:sldChg chg="del">
        <pc:chgData name="Benjamin Payne" userId="S::benpayne@umbc.edu::b61ff11c-ba68-49af-b001-f9f234a6aca3" providerId="AD" clId="Web-{A8D9D516-0BB6-3190-BBBA-AE8445C33826}" dt="2018-08-19T20:23:00.416" v="55"/>
        <pc:sldMkLst>
          <pc:docMk/>
          <pc:sldMk cId="3915717569" sldId="282"/>
        </pc:sldMkLst>
      </pc:sldChg>
      <pc:sldChg chg="del">
        <pc:chgData name="Benjamin Payne" userId="S::benpayne@umbc.edu::b61ff11c-ba68-49af-b001-f9f234a6aca3" providerId="AD" clId="Web-{A8D9D516-0BB6-3190-BBBA-AE8445C33826}" dt="2018-08-19T20:23:00.416" v="51"/>
        <pc:sldMkLst>
          <pc:docMk/>
          <pc:sldMk cId="1316053804" sldId="283"/>
        </pc:sldMkLst>
      </pc:sldChg>
      <pc:sldChg chg="del">
        <pc:chgData name="Benjamin Payne" userId="S::benpayne@umbc.edu::b61ff11c-ba68-49af-b001-f9f234a6aca3" providerId="AD" clId="Web-{A8D9D516-0BB6-3190-BBBA-AE8445C33826}" dt="2018-08-19T20:23:00.416" v="50"/>
        <pc:sldMkLst>
          <pc:docMk/>
          <pc:sldMk cId="709874332" sldId="284"/>
        </pc:sldMkLst>
      </pc:sldChg>
      <pc:sldChg chg="del">
        <pc:chgData name="Benjamin Payne" userId="S::benpayne@umbc.edu::b61ff11c-ba68-49af-b001-f9f234a6aca3" providerId="AD" clId="Web-{A8D9D516-0BB6-3190-BBBA-AE8445C33826}" dt="2018-08-19T20:23:00.416" v="49"/>
        <pc:sldMkLst>
          <pc:docMk/>
          <pc:sldMk cId="3305314408" sldId="285"/>
        </pc:sldMkLst>
      </pc:sldChg>
      <pc:sldChg chg="del">
        <pc:chgData name="Benjamin Payne" userId="S::benpayne@umbc.edu::b61ff11c-ba68-49af-b001-f9f234a6aca3" providerId="AD" clId="Web-{A8D9D516-0BB6-3190-BBBA-AE8445C33826}" dt="2018-08-19T20:23:00.400" v="46"/>
        <pc:sldMkLst>
          <pc:docMk/>
          <pc:sldMk cId="1793106801" sldId="286"/>
        </pc:sldMkLst>
      </pc:sldChg>
      <pc:sldChg chg="del">
        <pc:chgData name="Benjamin Payne" userId="S::benpayne@umbc.edu::b61ff11c-ba68-49af-b001-f9f234a6aca3" providerId="AD" clId="Web-{A8D9D516-0BB6-3190-BBBA-AE8445C33826}" dt="2018-08-19T20:23:00.385" v="28"/>
        <pc:sldMkLst>
          <pc:docMk/>
          <pc:sldMk cId="3220581953" sldId="287"/>
        </pc:sldMkLst>
      </pc:sldChg>
      <pc:sldChg chg="del">
        <pc:chgData name="Benjamin Payne" userId="S::benpayne@umbc.edu::b61ff11c-ba68-49af-b001-f9f234a6aca3" providerId="AD" clId="Web-{A8D9D516-0BB6-3190-BBBA-AE8445C33826}" dt="2018-08-19T20:23:00.385" v="27"/>
        <pc:sldMkLst>
          <pc:docMk/>
          <pc:sldMk cId="1508720486" sldId="288"/>
        </pc:sldMkLst>
      </pc:sldChg>
      <pc:sldChg chg="del">
        <pc:chgData name="Benjamin Payne" userId="S::benpayne@umbc.edu::b61ff11c-ba68-49af-b001-f9f234a6aca3" providerId="AD" clId="Web-{A8D9D516-0BB6-3190-BBBA-AE8445C33826}" dt="2018-08-19T20:23:00.385" v="26"/>
        <pc:sldMkLst>
          <pc:docMk/>
          <pc:sldMk cId="1442927395" sldId="289"/>
        </pc:sldMkLst>
      </pc:sldChg>
      <pc:sldChg chg="del">
        <pc:chgData name="Benjamin Payne" userId="S::benpayne@umbc.edu::b61ff11c-ba68-49af-b001-f9f234a6aca3" providerId="AD" clId="Web-{A8D9D516-0BB6-3190-BBBA-AE8445C33826}" dt="2018-08-19T20:23:00.385" v="25"/>
        <pc:sldMkLst>
          <pc:docMk/>
          <pc:sldMk cId="3579465122" sldId="290"/>
        </pc:sldMkLst>
      </pc:sldChg>
      <pc:sldChg chg="del">
        <pc:chgData name="Benjamin Payne" userId="S::benpayne@umbc.edu::b61ff11c-ba68-49af-b001-f9f234a6aca3" providerId="AD" clId="Web-{A8D9D516-0BB6-3190-BBBA-AE8445C33826}" dt="2018-08-19T20:23:00.385" v="23"/>
        <pc:sldMkLst>
          <pc:docMk/>
          <pc:sldMk cId="3810760957" sldId="291"/>
        </pc:sldMkLst>
      </pc:sldChg>
      <pc:sldChg chg="del">
        <pc:chgData name="Benjamin Payne" userId="S::benpayne@umbc.edu::b61ff11c-ba68-49af-b001-f9f234a6aca3" providerId="AD" clId="Web-{A8D9D516-0BB6-3190-BBBA-AE8445C33826}" dt="2018-08-19T20:23:00.385" v="29"/>
        <pc:sldMkLst>
          <pc:docMk/>
          <pc:sldMk cId="506731024" sldId="292"/>
        </pc:sldMkLst>
      </pc:sldChg>
      <pc:sldChg chg="del">
        <pc:chgData name="Benjamin Payne" userId="S::benpayne@umbc.edu::b61ff11c-ba68-49af-b001-f9f234a6aca3" providerId="AD" clId="Web-{A8D9D516-0BB6-3190-BBBA-AE8445C33826}" dt="2018-08-19T20:23:00.385" v="24"/>
        <pc:sldMkLst>
          <pc:docMk/>
          <pc:sldMk cId="3668972220" sldId="293"/>
        </pc:sldMkLst>
      </pc:sldChg>
      <pc:sldChg chg="del">
        <pc:chgData name="Benjamin Payne" userId="S::benpayne@umbc.edu::b61ff11c-ba68-49af-b001-f9f234a6aca3" providerId="AD" clId="Web-{A8D9D516-0BB6-3190-BBBA-AE8445C33826}" dt="2018-08-19T20:23:00.369" v="17"/>
        <pc:sldMkLst>
          <pc:docMk/>
          <pc:sldMk cId="493460726" sldId="294"/>
        </pc:sldMkLst>
      </pc:sldChg>
      <pc:sldChg chg="del">
        <pc:chgData name="Benjamin Payne" userId="S::benpayne@umbc.edu::b61ff11c-ba68-49af-b001-f9f234a6aca3" providerId="AD" clId="Web-{A8D9D516-0BB6-3190-BBBA-AE8445C33826}" dt="2018-08-19T20:23:00.385" v="21"/>
        <pc:sldMkLst>
          <pc:docMk/>
          <pc:sldMk cId="2440936555" sldId="295"/>
        </pc:sldMkLst>
      </pc:sldChg>
      <pc:sldChg chg="del">
        <pc:chgData name="Benjamin Payne" userId="S::benpayne@umbc.edu::b61ff11c-ba68-49af-b001-f9f234a6aca3" providerId="AD" clId="Web-{A8D9D516-0BB6-3190-BBBA-AE8445C33826}" dt="2018-08-19T20:23:00.385" v="20"/>
        <pc:sldMkLst>
          <pc:docMk/>
          <pc:sldMk cId="2549415326" sldId="296"/>
        </pc:sldMkLst>
      </pc:sldChg>
      <pc:sldChg chg="del">
        <pc:chgData name="Benjamin Payne" userId="S::benpayne@umbc.edu::b61ff11c-ba68-49af-b001-f9f234a6aca3" providerId="AD" clId="Web-{A8D9D516-0BB6-3190-BBBA-AE8445C33826}" dt="2018-08-19T20:23:00.385" v="18"/>
        <pc:sldMkLst>
          <pc:docMk/>
          <pc:sldMk cId="4083283560" sldId="297"/>
        </pc:sldMkLst>
      </pc:sldChg>
      <pc:sldChg chg="del">
        <pc:chgData name="Benjamin Payne" userId="S::benpayne@umbc.edu::b61ff11c-ba68-49af-b001-f9f234a6aca3" providerId="AD" clId="Web-{A8D9D516-0BB6-3190-BBBA-AE8445C33826}" dt="2018-08-19T20:23:00.400" v="44"/>
        <pc:sldMkLst>
          <pc:docMk/>
          <pc:sldMk cId="3550033117" sldId="298"/>
        </pc:sldMkLst>
      </pc:sldChg>
      <pc:sldChg chg="del">
        <pc:chgData name="Benjamin Payne" userId="S::benpayne@umbc.edu::b61ff11c-ba68-49af-b001-f9f234a6aca3" providerId="AD" clId="Web-{A8D9D516-0BB6-3190-BBBA-AE8445C33826}" dt="2018-08-19T20:23:00.400" v="41"/>
        <pc:sldMkLst>
          <pc:docMk/>
          <pc:sldMk cId="226529201" sldId="299"/>
        </pc:sldMkLst>
      </pc:sldChg>
      <pc:sldChg chg="del">
        <pc:chgData name="Benjamin Payne" userId="S::benpayne@umbc.edu::b61ff11c-ba68-49af-b001-f9f234a6aca3" providerId="AD" clId="Web-{A8D9D516-0BB6-3190-BBBA-AE8445C33826}" dt="2018-08-19T20:23:00.400" v="40"/>
        <pc:sldMkLst>
          <pc:docMk/>
          <pc:sldMk cId="3287480692" sldId="300"/>
        </pc:sldMkLst>
      </pc:sldChg>
      <pc:sldChg chg="del">
        <pc:chgData name="Benjamin Payne" userId="S::benpayne@umbc.edu::b61ff11c-ba68-49af-b001-f9f234a6aca3" providerId="AD" clId="Web-{A8D9D516-0BB6-3190-BBBA-AE8445C33826}" dt="2018-08-19T20:23:00.400" v="39"/>
        <pc:sldMkLst>
          <pc:docMk/>
          <pc:sldMk cId="1625610559" sldId="301"/>
        </pc:sldMkLst>
      </pc:sldChg>
      <pc:sldChg chg="del">
        <pc:chgData name="Benjamin Payne" userId="S::benpayne@umbc.edu::b61ff11c-ba68-49af-b001-f9f234a6aca3" providerId="AD" clId="Web-{A8D9D516-0BB6-3190-BBBA-AE8445C33826}" dt="2018-08-19T20:23:00.400" v="38"/>
        <pc:sldMkLst>
          <pc:docMk/>
          <pc:sldMk cId="4154156185" sldId="302"/>
        </pc:sldMkLst>
      </pc:sldChg>
      <pc:sldChg chg="del">
        <pc:chgData name="Benjamin Payne" userId="S::benpayne@umbc.edu::b61ff11c-ba68-49af-b001-f9f234a6aca3" providerId="AD" clId="Web-{A8D9D516-0BB6-3190-BBBA-AE8445C33826}" dt="2018-08-19T20:23:00.400" v="37"/>
        <pc:sldMkLst>
          <pc:docMk/>
          <pc:sldMk cId="207448203" sldId="303"/>
        </pc:sldMkLst>
      </pc:sldChg>
      <pc:sldChg chg="del">
        <pc:chgData name="Benjamin Payne" userId="S::benpayne@umbc.edu::b61ff11c-ba68-49af-b001-f9f234a6aca3" providerId="AD" clId="Web-{A8D9D516-0BB6-3190-BBBA-AE8445C33826}" dt="2018-08-19T20:23:00.400" v="36"/>
        <pc:sldMkLst>
          <pc:docMk/>
          <pc:sldMk cId="2555946005" sldId="304"/>
        </pc:sldMkLst>
      </pc:sldChg>
      <pc:sldChg chg="del">
        <pc:chgData name="Benjamin Payne" userId="S::benpayne@umbc.edu::b61ff11c-ba68-49af-b001-f9f234a6aca3" providerId="AD" clId="Web-{A8D9D516-0BB6-3190-BBBA-AE8445C33826}" dt="2018-08-19T20:23:00.400" v="35"/>
        <pc:sldMkLst>
          <pc:docMk/>
          <pc:sldMk cId="1139464394" sldId="305"/>
        </pc:sldMkLst>
      </pc:sldChg>
      <pc:sldChg chg="del">
        <pc:chgData name="Benjamin Payne" userId="S::benpayne@umbc.edu::b61ff11c-ba68-49af-b001-f9f234a6aca3" providerId="AD" clId="Web-{A8D9D516-0BB6-3190-BBBA-AE8445C33826}" dt="2018-08-19T20:23:00.416" v="54"/>
        <pc:sldMkLst>
          <pc:docMk/>
          <pc:sldMk cId="2921916629" sldId="306"/>
        </pc:sldMkLst>
      </pc:sldChg>
      <pc:sldChg chg="del">
        <pc:chgData name="Benjamin Payne" userId="S::benpayne@umbc.edu::b61ff11c-ba68-49af-b001-f9f234a6aca3" providerId="AD" clId="Web-{A8D9D516-0BB6-3190-BBBA-AE8445C33826}" dt="2018-08-19T20:23:00.416" v="53"/>
        <pc:sldMkLst>
          <pc:docMk/>
          <pc:sldMk cId="2687368092" sldId="307"/>
        </pc:sldMkLst>
      </pc:sldChg>
      <pc:sldChg chg="del">
        <pc:chgData name="Benjamin Payne" userId="S::benpayne@umbc.edu::b61ff11c-ba68-49af-b001-f9f234a6aca3" providerId="AD" clId="Web-{A8D9D516-0BB6-3190-BBBA-AE8445C33826}" dt="2018-08-19T20:23:00.400" v="34"/>
        <pc:sldMkLst>
          <pc:docMk/>
          <pc:sldMk cId="1204432836" sldId="308"/>
        </pc:sldMkLst>
      </pc:sldChg>
      <pc:sldChg chg="del">
        <pc:chgData name="Benjamin Payne" userId="S::benpayne@umbc.edu::b61ff11c-ba68-49af-b001-f9f234a6aca3" providerId="AD" clId="Web-{A8D9D516-0BB6-3190-BBBA-AE8445C33826}" dt="2018-08-19T20:23:00.385" v="30"/>
        <pc:sldMkLst>
          <pc:docMk/>
          <pc:sldMk cId="3357745213" sldId="309"/>
        </pc:sldMkLst>
      </pc:sldChg>
      <pc:sldChg chg="del">
        <pc:chgData name="Benjamin Payne" userId="S::benpayne@umbc.edu::b61ff11c-ba68-49af-b001-f9f234a6aca3" providerId="AD" clId="Web-{A8D9D516-0BB6-3190-BBBA-AE8445C33826}" dt="2018-08-19T20:23:00.385" v="22"/>
        <pc:sldMkLst>
          <pc:docMk/>
          <pc:sldMk cId="3454123665" sldId="310"/>
        </pc:sldMkLst>
      </pc:sldChg>
    </pc:docChg>
  </pc:docChgLst>
  <pc:docChgLst>
    <pc:chgData name="Benjamin Payne" userId="S::benpayne@umbc.edu::b61ff11c-ba68-49af-b001-f9f234a6aca3" providerId="AD" clId="Web-{EC3A7A05-B464-6FDB-5350-8117CAF65390}"/>
    <pc:docChg chg="modSld">
      <pc:chgData name="Benjamin Payne" userId="S::benpayne@umbc.edu::b61ff11c-ba68-49af-b001-f9f234a6aca3" providerId="AD" clId="Web-{EC3A7A05-B464-6FDB-5350-8117CAF65390}" dt="2019-09-02T19:06:34.094" v="1" actId="20577"/>
      <pc:docMkLst>
        <pc:docMk/>
      </pc:docMkLst>
      <pc:sldChg chg="modSp">
        <pc:chgData name="Benjamin Payne" userId="S::benpayne@umbc.edu::b61ff11c-ba68-49af-b001-f9f234a6aca3" providerId="AD" clId="Web-{EC3A7A05-B464-6FDB-5350-8117CAF65390}" dt="2019-09-02T19:06:34.094" v="0" actId="20577"/>
        <pc:sldMkLst>
          <pc:docMk/>
          <pc:sldMk cId="233801245" sldId="357"/>
        </pc:sldMkLst>
        <pc:spChg chg="mod">
          <ac:chgData name="Benjamin Payne" userId="S::benpayne@umbc.edu::b61ff11c-ba68-49af-b001-f9f234a6aca3" providerId="AD" clId="Web-{EC3A7A05-B464-6FDB-5350-8117CAF65390}" dt="2019-09-02T19:06:34.094" v="0" actId="20577"/>
          <ac:spMkLst>
            <pc:docMk/>
            <pc:sldMk cId="233801245" sldId="357"/>
            <ac:spMk id="2" creationId="{AFFC1DF8-142D-4C5C-AA9F-06598C7170B5}"/>
          </ac:spMkLst>
        </pc:spChg>
      </pc:sldChg>
    </pc:docChg>
  </pc:docChgLst>
  <pc:docChgLst>
    <pc:chgData name="Benjamin Payne" userId="S::benpayne@umbc.edu::b61ff11c-ba68-49af-b001-f9f234a6aca3" providerId="AD" clId="Web-{61FA1F70-C65C-22C4-8410-E91BA1043000}"/>
    <pc:docChg chg="addSld modSld">
      <pc:chgData name="Benjamin Payne" userId="S::benpayne@umbc.edu::b61ff11c-ba68-49af-b001-f9f234a6aca3" providerId="AD" clId="Web-{61FA1F70-C65C-22C4-8410-E91BA1043000}" dt="2018-09-02T18:28:56.069" v="719" actId="20577"/>
      <pc:docMkLst>
        <pc:docMk/>
      </pc:docMkLst>
      <pc:sldChg chg="modSp">
        <pc:chgData name="Benjamin Payne" userId="S::benpayne@umbc.edu::b61ff11c-ba68-49af-b001-f9f234a6aca3" providerId="AD" clId="Web-{61FA1F70-C65C-22C4-8410-E91BA1043000}" dt="2018-09-02T18:26:01.062" v="697" actId="20577"/>
        <pc:sldMkLst>
          <pc:docMk/>
          <pc:sldMk cId="2391544709" sldId="257"/>
        </pc:sldMkLst>
        <pc:spChg chg="mod">
          <ac:chgData name="Benjamin Payne" userId="S::benpayne@umbc.edu::b61ff11c-ba68-49af-b001-f9f234a6aca3" providerId="AD" clId="Web-{61FA1F70-C65C-22C4-8410-E91BA1043000}" dt="2018-09-02T18:26:01.062" v="697" actId="20577"/>
          <ac:spMkLst>
            <pc:docMk/>
            <pc:sldMk cId="2391544709" sldId="257"/>
            <ac:spMk id="4" creationId="{E9FB9F6D-EA27-4782-8CA5-8BB03D51B4F3}"/>
          </ac:spMkLst>
        </pc:spChg>
      </pc:sldChg>
      <pc:sldChg chg="addSp modSp">
        <pc:chgData name="Benjamin Payne" userId="S::benpayne@umbc.edu::b61ff11c-ba68-49af-b001-f9f234a6aca3" providerId="AD" clId="Web-{61FA1F70-C65C-22C4-8410-E91BA1043000}" dt="2018-09-02T17:34:11.523" v="235" actId="1076"/>
        <pc:sldMkLst>
          <pc:docMk/>
          <pc:sldMk cId="2337642694" sldId="259"/>
        </pc:sldMkLst>
        <pc:spChg chg="mod">
          <ac:chgData name="Benjamin Payne" userId="S::benpayne@umbc.edu::b61ff11c-ba68-49af-b001-f9f234a6aca3" providerId="AD" clId="Web-{61FA1F70-C65C-22C4-8410-E91BA1043000}" dt="2018-09-02T17:33:04.412" v="234" actId="1076"/>
          <ac:spMkLst>
            <pc:docMk/>
            <pc:sldMk cId="2337642694" sldId="259"/>
            <ac:spMk id="3" creationId="{4D759856-6873-41CE-8867-DBDA8B92395F}"/>
          </ac:spMkLst>
        </pc:spChg>
        <pc:picChg chg="add mod">
          <ac:chgData name="Benjamin Payne" userId="S::benpayne@umbc.edu::b61ff11c-ba68-49af-b001-f9f234a6aca3" providerId="AD" clId="Web-{61FA1F70-C65C-22C4-8410-E91BA1043000}" dt="2018-09-02T17:34:11.523" v="235" actId="1076"/>
          <ac:picMkLst>
            <pc:docMk/>
            <pc:sldMk cId="2337642694" sldId="259"/>
            <ac:picMk id="4" creationId="{1A896FB0-E234-4C0F-B74E-B7E625EAE35E}"/>
          </ac:picMkLst>
        </pc:picChg>
        <pc:picChg chg="add mod">
          <ac:chgData name="Benjamin Payne" userId="S::benpayne@umbc.edu::b61ff11c-ba68-49af-b001-f9f234a6aca3" providerId="AD" clId="Web-{61FA1F70-C65C-22C4-8410-E91BA1043000}" dt="2018-09-02T17:32:08.301" v="218" actId="1076"/>
          <ac:picMkLst>
            <pc:docMk/>
            <pc:sldMk cId="2337642694" sldId="259"/>
            <ac:picMk id="6" creationId="{72F3F717-48C3-4FD0-9F81-96016E60EDA6}"/>
          </ac:picMkLst>
        </pc:picChg>
      </pc:sldChg>
      <pc:sldChg chg="modSp">
        <pc:chgData name="Benjamin Payne" userId="S::benpayne@umbc.edu::b61ff11c-ba68-49af-b001-f9f234a6aca3" providerId="AD" clId="Web-{61FA1F70-C65C-22C4-8410-E91BA1043000}" dt="2018-09-02T17:27:18.145" v="176" actId="20577"/>
        <pc:sldMkLst>
          <pc:docMk/>
          <pc:sldMk cId="2868977103" sldId="267"/>
        </pc:sldMkLst>
        <pc:spChg chg="mod">
          <ac:chgData name="Benjamin Payne" userId="S::benpayne@umbc.edu::b61ff11c-ba68-49af-b001-f9f234a6aca3" providerId="AD" clId="Web-{61FA1F70-C65C-22C4-8410-E91BA1043000}" dt="2018-09-02T17:27:18.145" v="176" actId="20577"/>
          <ac:spMkLst>
            <pc:docMk/>
            <pc:sldMk cId="2868977103" sldId="267"/>
            <ac:spMk id="3" creationId="{0BFDB35F-5670-4CF4-94F9-97E081C504BD}"/>
          </ac:spMkLst>
        </pc:spChg>
      </pc:sldChg>
      <pc:sldChg chg="modSp">
        <pc:chgData name="Benjamin Payne" userId="S::benpayne@umbc.edu::b61ff11c-ba68-49af-b001-f9f234a6aca3" providerId="AD" clId="Web-{61FA1F70-C65C-22C4-8410-E91BA1043000}" dt="2018-09-02T18:28:56.069" v="718" actId="20577"/>
        <pc:sldMkLst>
          <pc:docMk/>
          <pc:sldMk cId="2616726059" sldId="268"/>
        </pc:sldMkLst>
        <pc:spChg chg="mod">
          <ac:chgData name="Benjamin Payne" userId="S::benpayne@umbc.edu::b61ff11c-ba68-49af-b001-f9f234a6aca3" providerId="AD" clId="Web-{61FA1F70-C65C-22C4-8410-E91BA1043000}" dt="2018-09-02T18:28:56.069" v="718" actId="20577"/>
          <ac:spMkLst>
            <pc:docMk/>
            <pc:sldMk cId="2616726059" sldId="268"/>
            <ac:spMk id="3" creationId="{56719A45-5EB8-4734-8FD1-AD3CC2B44AC1}"/>
          </ac:spMkLst>
        </pc:spChg>
      </pc:sldChg>
      <pc:sldChg chg="modSp">
        <pc:chgData name="Benjamin Payne" userId="S::benpayne@umbc.edu::b61ff11c-ba68-49af-b001-f9f234a6aca3" providerId="AD" clId="Web-{61FA1F70-C65C-22C4-8410-E91BA1043000}" dt="2018-09-02T17:20:52.519" v="112" actId="20577"/>
        <pc:sldMkLst>
          <pc:docMk/>
          <pc:sldMk cId="695782667" sldId="279"/>
        </pc:sldMkLst>
        <pc:spChg chg="mod">
          <ac:chgData name="Benjamin Payne" userId="S::benpayne@umbc.edu::b61ff11c-ba68-49af-b001-f9f234a6aca3" providerId="AD" clId="Web-{61FA1F70-C65C-22C4-8410-E91BA1043000}" dt="2018-09-02T17:20:52.519" v="112" actId="20577"/>
          <ac:spMkLst>
            <pc:docMk/>
            <pc:sldMk cId="695782667" sldId="279"/>
            <ac:spMk id="3" creationId="{85A1115F-9417-43B0-9CB3-92C1A92DDA38}"/>
          </ac:spMkLst>
        </pc:spChg>
      </pc:sldChg>
      <pc:sldChg chg="modSp">
        <pc:chgData name="Benjamin Payne" userId="S::benpayne@umbc.edu::b61ff11c-ba68-49af-b001-f9f234a6aca3" providerId="AD" clId="Web-{61FA1F70-C65C-22C4-8410-E91BA1043000}" dt="2018-09-02T17:29:42.749" v="207" actId="20577"/>
        <pc:sldMkLst>
          <pc:docMk/>
          <pc:sldMk cId="3139786432" sldId="299"/>
        </pc:sldMkLst>
        <pc:spChg chg="mod">
          <ac:chgData name="Benjamin Payne" userId="S::benpayne@umbc.edu::b61ff11c-ba68-49af-b001-f9f234a6aca3" providerId="AD" clId="Web-{61FA1F70-C65C-22C4-8410-E91BA1043000}" dt="2018-09-02T17:29:42.749" v="207" actId="20577"/>
          <ac:spMkLst>
            <pc:docMk/>
            <pc:sldMk cId="3139786432" sldId="299"/>
            <ac:spMk id="3" creationId="{84BBD28E-007E-4406-9D46-B82179E4C79F}"/>
          </ac:spMkLst>
        </pc:spChg>
      </pc:sldChg>
      <pc:sldChg chg="addSp modSp">
        <pc:chgData name="Benjamin Payne" userId="S::benpayne@umbc.edu::b61ff11c-ba68-49af-b001-f9f234a6aca3" providerId="AD" clId="Web-{61FA1F70-C65C-22C4-8410-E91BA1043000}" dt="2018-09-02T17:28:51.231" v="200"/>
        <pc:sldMkLst>
          <pc:docMk/>
          <pc:sldMk cId="1486241754" sldId="303"/>
        </pc:sldMkLst>
        <pc:spChg chg="mod">
          <ac:chgData name="Benjamin Payne" userId="S::benpayne@umbc.edu::b61ff11c-ba68-49af-b001-f9f234a6aca3" providerId="AD" clId="Web-{61FA1F70-C65C-22C4-8410-E91BA1043000}" dt="2018-09-02T17:27:50.057" v="182" actId="20577"/>
          <ac:spMkLst>
            <pc:docMk/>
            <pc:sldMk cId="1486241754" sldId="303"/>
            <ac:spMk id="2" creationId="{A2EBB9C2-126E-4CD8-9B39-DD110DFBEACB}"/>
          </ac:spMkLst>
        </pc:spChg>
        <pc:spChg chg="mod">
          <ac:chgData name="Benjamin Payne" userId="S::benpayne@umbc.edu::b61ff11c-ba68-49af-b001-f9f234a6aca3" providerId="AD" clId="Web-{61FA1F70-C65C-22C4-8410-E91BA1043000}" dt="2018-09-02T17:28:36.246" v="195" actId="20577"/>
          <ac:spMkLst>
            <pc:docMk/>
            <pc:sldMk cId="1486241754" sldId="303"/>
            <ac:spMk id="3" creationId="{E6BB48B3-B20D-44AB-BC97-C0DCB655B5FF}"/>
          </ac:spMkLst>
        </pc:spChg>
        <pc:cxnChg chg="add mod">
          <ac:chgData name="Benjamin Payne" userId="S::benpayne@umbc.edu::b61ff11c-ba68-49af-b001-f9f234a6aca3" providerId="AD" clId="Web-{61FA1F70-C65C-22C4-8410-E91BA1043000}" dt="2018-09-02T17:28:51.231" v="200"/>
          <ac:cxnSpMkLst>
            <pc:docMk/>
            <pc:sldMk cId="1486241754" sldId="303"/>
            <ac:cxnSpMk id="4" creationId="{34D317E1-5E50-4A67-94FC-74ECF1A5A340}"/>
          </ac:cxnSpMkLst>
        </pc:cxnChg>
      </pc:sldChg>
      <pc:sldChg chg="modSp">
        <pc:chgData name="Benjamin Payne" userId="S::benpayne@umbc.edu::b61ff11c-ba68-49af-b001-f9f234a6aca3" providerId="AD" clId="Web-{61FA1F70-C65C-22C4-8410-E91BA1043000}" dt="2018-09-02T18:21:23.513" v="577" actId="20577"/>
        <pc:sldMkLst>
          <pc:docMk/>
          <pc:sldMk cId="3887352271" sldId="309"/>
        </pc:sldMkLst>
        <pc:spChg chg="mod">
          <ac:chgData name="Benjamin Payne" userId="S::benpayne@umbc.edu::b61ff11c-ba68-49af-b001-f9f234a6aca3" providerId="AD" clId="Web-{61FA1F70-C65C-22C4-8410-E91BA1043000}" dt="2018-09-02T18:21:23.513" v="577" actId="20577"/>
          <ac:spMkLst>
            <pc:docMk/>
            <pc:sldMk cId="3887352271" sldId="309"/>
            <ac:spMk id="3" creationId="{6E16B59F-4225-4D5A-92A3-0DEB3115D828}"/>
          </ac:spMkLst>
        </pc:spChg>
      </pc:sldChg>
      <pc:sldChg chg="modSp">
        <pc:chgData name="Benjamin Payne" userId="S::benpayne@umbc.edu::b61ff11c-ba68-49af-b001-f9f234a6aca3" providerId="AD" clId="Web-{61FA1F70-C65C-22C4-8410-E91BA1043000}" dt="2018-09-02T17:41:37.214" v="346" actId="20577"/>
        <pc:sldMkLst>
          <pc:docMk/>
          <pc:sldMk cId="1136467448" sldId="310"/>
        </pc:sldMkLst>
        <pc:spChg chg="mod">
          <ac:chgData name="Benjamin Payne" userId="S::benpayne@umbc.edu::b61ff11c-ba68-49af-b001-f9f234a6aca3" providerId="AD" clId="Web-{61FA1F70-C65C-22C4-8410-E91BA1043000}" dt="2018-09-02T17:41:37.214" v="346" actId="20577"/>
          <ac:spMkLst>
            <pc:docMk/>
            <pc:sldMk cId="1136467448" sldId="310"/>
            <ac:spMk id="3" creationId="{ED6D49F3-959B-4B3D-9B56-FFB1106BAF3C}"/>
          </ac:spMkLst>
        </pc:spChg>
      </pc:sldChg>
      <pc:sldChg chg="addSp delSp modSp new">
        <pc:chgData name="Benjamin Payne" userId="S::benpayne@umbc.edu::b61ff11c-ba68-49af-b001-f9f234a6aca3" providerId="AD" clId="Web-{61FA1F70-C65C-22C4-8410-E91BA1043000}" dt="2018-09-02T18:25:31.858" v="690" actId="20577"/>
        <pc:sldMkLst>
          <pc:docMk/>
          <pc:sldMk cId="4132940008" sldId="313"/>
        </pc:sldMkLst>
        <pc:spChg chg="mod">
          <ac:chgData name="Benjamin Payne" userId="S::benpayne@umbc.edu::b61ff11c-ba68-49af-b001-f9f234a6aca3" providerId="AD" clId="Web-{61FA1F70-C65C-22C4-8410-E91BA1043000}" dt="2018-09-02T18:21:56.436" v="584" actId="20577"/>
          <ac:spMkLst>
            <pc:docMk/>
            <pc:sldMk cId="4132940008" sldId="313"/>
            <ac:spMk id="2" creationId="{97DBEB36-ED31-42E8-A7D7-4F2B9F703A00}"/>
          </ac:spMkLst>
        </pc:spChg>
        <pc:spChg chg="mod">
          <ac:chgData name="Benjamin Payne" userId="S::benpayne@umbc.edu::b61ff11c-ba68-49af-b001-f9f234a6aca3" providerId="AD" clId="Web-{61FA1F70-C65C-22C4-8410-E91BA1043000}" dt="2018-09-02T18:25:31.858" v="690" actId="20577"/>
          <ac:spMkLst>
            <pc:docMk/>
            <pc:sldMk cId="4132940008" sldId="313"/>
            <ac:spMk id="3" creationId="{DACB8026-C2D6-4B73-BB44-5FD76470F52E}"/>
          </ac:spMkLst>
        </pc:spChg>
        <pc:graphicFrameChg chg="add del mod modGraphic">
          <ac:chgData name="Benjamin Payne" userId="S::benpayne@umbc.edu::b61ff11c-ba68-49af-b001-f9f234a6aca3" providerId="AD" clId="Web-{61FA1F70-C65C-22C4-8410-E91BA1043000}" dt="2018-09-02T18:23:25.710" v="613"/>
          <ac:graphicFrameMkLst>
            <pc:docMk/>
            <pc:sldMk cId="4132940008" sldId="313"/>
            <ac:graphicFrameMk id="4" creationId="{CF457E2E-E3D6-40CE-A801-EA8E0A1998CC}"/>
          </ac:graphicFrameMkLst>
        </pc:graphicFrameChg>
      </pc:sldChg>
    </pc:docChg>
  </pc:docChgLst>
  <pc:docChgLst>
    <pc:chgData name="Benjamin Payne" userId="S::benpayne@umbc.edu::b61ff11c-ba68-49af-b001-f9f234a6aca3" providerId="AD" clId="Web-{4CD85373-3529-468C-B1F3-E6D0D4425C85}"/>
    <pc:docChg chg="addSld modSld">
      <pc:chgData name="Benjamin Payne" userId="S::benpayne@umbc.edu::b61ff11c-ba68-49af-b001-f9f234a6aca3" providerId="AD" clId="Web-{4CD85373-3529-468C-B1F3-E6D0D4425C85}" dt="2018-08-18T01:43:56.688" v="488" actId="14100"/>
      <pc:docMkLst>
        <pc:docMk/>
      </pc:docMkLst>
      <pc:sldChg chg="modSp">
        <pc:chgData name="Benjamin Payne" userId="S::benpayne@umbc.edu::b61ff11c-ba68-49af-b001-f9f234a6aca3" providerId="AD" clId="Web-{4CD85373-3529-468C-B1F3-E6D0D4425C85}" dt="2018-08-18T00:44:44.003" v="18" actId="20577"/>
        <pc:sldMkLst>
          <pc:docMk/>
          <pc:sldMk cId="109857222" sldId="256"/>
        </pc:sldMkLst>
        <pc:spChg chg="mod">
          <ac:chgData name="Benjamin Payne" userId="S::benpayne@umbc.edu::b61ff11c-ba68-49af-b001-f9f234a6aca3" providerId="AD" clId="Web-{4CD85373-3529-468C-B1F3-E6D0D4425C85}" dt="2018-08-18T00:44:34.019" v="4" actId="20577"/>
          <ac:spMkLst>
            <pc:docMk/>
            <pc:sldMk cId="109857222" sldId="256"/>
            <ac:spMk id="2" creationId="{00000000-0000-0000-0000-000000000000}"/>
          </ac:spMkLst>
        </pc:spChg>
        <pc:spChg chg="mod">
          <ac:chgData name="Benjamin Payne" userId="S::benpayne@umbc.edu::b61ff11c-ba68-49af-b001-f9f234a6aca3" providerId="AD" clId="Web-{4CD85373-3529-468C-B1F3-E6D0D4425C85}" dt="2018-08-18T00:44:44.003" v="18" actId="20577"/>
          <ac:spMkLst>
            <pc:docMk/>
            <pc:sldMk cId="109857222" sldId="256"/>
            <ac:spMk id="3" creationId="{00000000-0000-0000-0000-000000000000}"/>
          </ac:spMkLst>
        </pc:spChg>
      </pc:sldChg>
      <pc:sldChg chg="modSp new">
        <pc:chgData name="Benjamin Payne" userId="S::benpayne@umbc.edu::b61ff11c-ba68-49af-b001-f9f234a6aca3" providerId="AD" clId="Web-{4CD85373-3529-468C-B1F3-E6D0D4425C85}" dt="2018-08-18T01:29:02.389" v="122" actId="14100"/>
        <pc:sldMkLst>
          <pc:docMk/>
          <pc:sldMk cId="1847525645" sldId="257"/>
        </pc:sldMkLst>
        <pc:spChg chg="mod">
          <ac:chgData name="Benjamin Payne" userId="S::benpayne@umbc.edu::b61ff11c-ba68-49af-b001-f9f234a6aca3" providerId="AD" clId="Web-{4CD85373-3529-468C-B1F3-E6D0D4425C85}" dt="2018-08-18T00:46:38.160" v="27" actId="20577"/>
          <ac:spMkLst>
            <pc:docMk/>
            <pc:sldMk cId="1847525645" sldId="257"/>
            <ac:spMk id="2" creationId="{ADB126DF-5967-4E34-893D-CBCC7F86AF2E}"/>
          </ac:spMkLst>
        </pc:spChg>
        <pc:spChg chg="mod">
          <ac:chgData name="Benjamin Payne" userId="S::benpayne@umbc.edu::b61ff11c-ba68-49af-b001-f9f234a6aca3" providerId="AD" clId="Web-{4CD85373-3529-468C-B1F3-E6D0D4425C85}" dt="2018-08-18T01:29:02.389" v="122" actId="14100"/>
          <ac:spMkLst>
            <pc:docMk/>
            <pc:sldMk cId="1847525645" sldId="257"/>
            <ac:spMk id="3" creationId="{93BBC295-1D9C-48E2-BFC5-73DAD68A82CF}"/>
          </ac:spMkLst>
        </pc:spChg>
      </pc:sldChg>
      <pc:sldChg chg="modSp new">
        <pc:chgData name="Benjamin Payne" userId="S::benpayne@umbc.edu::b61ff11c-ba68-49af-b001-f9f234a6aca3" providerId="AD" clId="Web-{4CD85373-3529-468C-B1F3-E6D0D4425C85}" dt="2018-08-18T01:35:10.780" v="316" actId="14100"/>
        <pc:sldMkLst>
          <pc:docMk/>
          <pc:sldMk cId="3638516464" sldId="258"/>
        </pc:sldMkLst>
        <pc:spChg chg="mod">
          <ac:chgData name="Benjamin Payne" userId="S::benpayne@umbc.edu::b61ff11c-ba68-49af-b001-f9f234a6aca3" providerId="AD" clId="Web-{4CD85373-3529-468C-B1F3-E6D0D4425C85}" dt="2018-08-18T01:35:02.155" v="313" actId="20577"/>
          <ac:spMkLst>
            <pc:docMk/>
            <pc:sldMk cId="3638516464" sldId="258"/>
            <ac:spMk id="2" creationId="{27401C99-1987-4DDA-9BD8-C47A4874380D}"/>
          </ac:spMkLst>
        </pc:spChg>
        <pc:spChg chg="mod">
          <ac:chgData name="Benjamin Payne" userId="S::benpayne@umbc.edu::b61ff11c-ba68-49af-b001-f9f234a6aca3" providerId="AD" clId="Web-{4CD85373-3529-468C-B1F3-E6D0D4425C85}" dt="2018-08-18T01:35:10.780" v="316" actId="14100"/>
          <ac:spMkLst>
            <pc:docMk/>
            <pc:sldMk cId="3638516464" sldId="258"/>
            <ac:spMk id="3" creationId="{C9592A17-C0D4-468F-AD2B-FB8CE21AC6D5}"/>
          </ac:spMkLst>
        </pc:spChg>
      </pc:sldChg>
      <pc:sldChg chg="modSp new">
        <pc:chgData name="Benjamin Payne" userId="S::benpayne@umbc.edu::b61ff11c-ba68-49af-b001-f9f234a6aca3" providerId="AD" clId="Web-{4CD85373-3529-468C-B1F3-E6D0D4425C85}" dt="2018-08-18T01:34:54.467" v="310" actId="20577"/>
        <pc:sldMkLst>
          <pc:docMk/>
          <pc:sldMk cId="2860496116" sldId="259"/>
        </pc:sldMkLst>
        <pc:spChg chg="mod">
          <ac:chgData name="Benjamin Payne" userId="S::benpayne@umbc.edu::b61ff11c-ba68-49af-b001-f9f234a6aca3" providerId="AD" clId="Web-{4CD85373-3529-468C-B1F3-E6D0D4425C85}" dt="2018-08-18T01:34:54.467" v="310" actId="20577"/>
          <ac:spMkLst>
            <pc:docMk/>
            <pc:sldMk cId="2860496116" sldId="259"/>
            <ac:spMk id="2" creationId="{18EE30BE-97B5-4BB6-A94A-F58ED123EDDB}"/>
          </ac:spMkLst>
        </pc:spChg>
        <pc:spChg chg="mod">
          <ac:chgData name="Benjamin Payne" userId="S::benpayne@umbc.edu::b61ff11c-ba68-49af-b001-f9f234a6aca3" providerId="AD" clId="Web-{4CD85373-3529-468C-B1F3-E6D0D4425C85}" dt="2018-08-18T01:29:50.827" v="148" actId="20577"/>
          <ac:spMkLst>
            <pc:docMk/>
            <pc:sldMk cId="2860496116" sldId="259"/>
            <ac:spMk id="3" creationId="{7C305855-4E1F-4350-920D-6CDCA01E4374}"/>
          </ac:spMkLst>
        </pc:spChg>
      </pc:sldChg>
      <pc:sldChg chg="modSp new">
        <pc:chgData name="Benjamin Payne" userId="S::benpayne@umbc.edu::b61ff11c-ba68-49af-b001-f9f234a6aca3" providerId="AD" clId="Web-{4CD85373-3529-468C-B1F3-E6D0D4425C85}" dt="2018-08-18T01:34:49.624" v="307" actId="20577"/>
        <pc:sldMkLst>
          <pc:docMk/>
          <pc:sldMk cId="1876768357" sldId="260"/>
        </pc:sldMkLst>
        <pc:spChg chg="mod">
          <ac:chgData name="Benjamin Payne" userId="S::benpayne@umbc.edu::b61ff11c-ba68-49af-b001-f9f234a6aca3" providerId="AD" clId="Web-{4CD85373-3529-468C-B1F3-E6D0D4425C85}" dt="2018-08-18T01:34:49.624" v="307" actId="20577"/>
          <ac:spMkLst>
            <pc:docMk/>
            <pc:sldMk cId="1876768357" sldId="260"/>
            <ac:spMk id="2" creationId="{1200FC06-4CEE-4EB1-A488-D2B49256DF24}"/>
          </ac:spMkLst>
        </pc:spChg>
        <pc:spChg chg="mod">
          <ac:chgData name="Benjamin Payne" userId="S::benpayne@umbc.edu::b61ff11c-ba68-49af-b001-f9f234a6aca3" providerId="AD" clId="Web-{4CD85373-3529-468C-B1F3-E6D0D4425C85}" dt="2018-08-18T01:31:18.530" v="184" actId="20577"/>
          <ac:spMkLst>
            <pc:docMk/>
            <pc:sldMk cId="1876768357" sldId="260"/>
            <ac:spMk id="3" creationId="{015B042E-5F09-4099-A737-D53A1BD32AA0}"/>
          </ac:spMkLst>
        </pc:spChg>
      </pc:sldChg>
      <pc:sldChg chg="modSp new">
        <pc:chgData name="Benjamin Payne" userId="S::benpayne@umbc.edu::b61ff11c-ba68-49af-b001-f9f234a6aca3" providerId="AD" clId="Web-{4CD85373-3529-468C-B1F3-E6D0D4425C85}" dt="2018-08-18T01:34:46.045" v="304" actId="20577"/>
        <pc:sldMkLst>
          <pc:docMk/>
          <pc:sldMk cId="2884606743" sldId="261"/>
        </pc:sldMkLst>
        <pc:spChg chg="mod">
          <ac:chgData name="Benjamin Payne" userId="S::benpayne@umbc.edu::b61ff11c-ba68-49af-b001-f9f234a6aca3" providerId="AD" clId="Web-{4CD85373-3529-468C-B1F3-E6D0D4425C85}" dt="2018-08-18T01:34:46.045" v="304" actId="20577"/>
          <ac:spMkLst>
            <pc:docMk/>
            <pc:sldMk cId="2884606743" sldId="261"/>
            <ac:spMk id="2" creationId="{AF5DBC81-1FCD-4434-9FC0-F9202DFFB6FF}"/>
          </ac:spMkLst>
        </pc:spChg>
        <pc:spChg chg="mod">
          <ac:chgData name="Benjamin Payne" userId="S::benpayne@umbc.edu::b61ff11c-ba68-49af-b001-f9f234a6aca3" providerId="AD" clId="Web-{4CD85373-3529-468C-B1F3-E6D0D4425C85}" dt="2018-08-18T01:31:58.061" v="205" actId="20577"/>
          <ac:spMkLst>
            <pc:docMk/>
            <pc:sldMk cId="2884606743" sldId="261"/>
            <ac:spMk id="3" creationId="{23D9258A-BFF9-4A25-8A73-302420109E2D}"/>
          </ac:spMkLst>
        </pc:spChg>
      </pc:sldChg>
      <pc:sldChg chg="modSp new">
        <pc:chgData name="Benjamin Payne" userId="S::benpayne@umbc.edu::b61ff11c-ba68-49af-b001-f9f234a6aca3" providerId="AD" clId="Web-{4CD85373-3529-468C-B1F3-E6D0D4425C85}" dt="2018-08-18T01:34:41.170" v="301" actId="20577"/>
        <pc:sldMkLst>
          <pc:docMk/>
          <pc:sldMk cId="1105388245" sldId="262"/>
        </pc:sldMkLst>
        <pc:spChg chg="mod">
          <ac:chgData name="Benjamin Payne" userId="S::benpayne@umbc.edu::b61ff11c-ba68-49af-b001-f9f234a6aca3" providerId="AD" clId="Web-{4CD85373-3529-468C-B1F3-E6D0D4425C85}" dt="2018-08-18T01:34:41.170" v="301" actId="20577"/>
          <ac:spMkLst>
            <pc:docMk/>
            <pc:sldMk cId="1105388245" sldId="262"/>
            <ac:spMk id="2" creationId="{D534B9F4-A8EE-4D2E-A744-3E521E6711A1}"/>
          </ac:spMkLst>
        </pc:spChg>
        <pc:spChg chg="mod">
          <ac:chgData name="Benjamin Payne" userId="S::benpayne@umbc.edu::b61ff11c-ba68-49af-b001-f9f234a6aca3" providerId="AD" clId="Web-{4CD85373-3529-468C-B1F3-E6D0D4425C85}" dt="2018-08-18T01:32:35.952" v="236" actId="20577"/>
          <ac:spMkLst>
            <pc:docMk/>
            <pc:sldMk cId="1105388245" sldId="262"/>
            <ac:spMk id="3" creationId="{6F241CF4-852C-4030-88AE-4D8F049979A0}"/>
          </ac:spMkLst>
        </pc:spChg>
      </pc:sldChg>
      <pc:sldChg chg="modSp new">
        <pc:chgData name="Benjamin Payne" userId="S::benpayne@umbc.edu::b61ff11c-ba68-49af-b001-f9f234a6aca3" providerId="AD" clId="Web-{4CD85373-3529-468C-B1F3-E6D0D4425C85}" dt="2018-08-18T01:34:30.280" v="294" actId="20577"/>
        <pc:sldMkLst>
          <pc:docMk/>
          <pc:sldMk cId="2998688034" sldId="263"/>
        </pc:sldMkLst>
        <pc:spChg chg="mod">
          <ac:chgData name="Benjamin Payne" userId="S::benpayne@umbc.edu::b61ff11c-ba68-49af-b001-f9f234a6aca3" providerId="AD" clId="Web-{4CD85373-3529-468C-B1F3-E6D0D4425C85}" dt="2018-08-18T01:34:30.280" v="294" actId="20577"/>
          <ac:spMkLst>
            <pc:docMk/>
            <pc:sldMk cId="2998688034" sldId="263"/>
            <ac:spMk id="2" creationId="{268FC258-17AA-4A89-915A-4FE8F9576C75}"/>
          </ac:spMkLst>
        </pc:spChg>
        <pc:spChg chg="mod">
          <ac:chgData name="Benjamin Payne" userId="S::benpayne@umbc.edu::b61ff11c-ba68-49af-b001-f9f234a6aca3" providerId="AD" clId="Web-{4CD85373-3529-468C-B1F3-E6D0D4425C85}" dt="2018-08-18T01:33:33.030" v="256" actId="20577"/>
          <ac:spMkLst>
            <pc:docMk/>
            <pc:sldMk cId="2998688034" sldId="263"/>
            <ac:spMk id="3" creationId="{8D34ED30-383B-4698-A46A-C291B4EB302B}"/>
          </ac:spMkLst>
        </pc:spChg>
      </pc:sldChg>
      <pc:sldChg chg="modSp new">
        <pc:chgData name="Benjamin Payne" userId="S::benpayne@umbc.edu::b61ff11c-ba68-49af-b001-f9f234a6aca3" providerId="AD" clId="Web-{4CD85373-3529-468C-B1F3-E6D0D4425C85}" dt="2018-08-18T01:34:23.592" v="286" actId="20577"/>
        <pc:sldMkLst>
          <pc:docMk/>
          <pc:sldMk cId="1119746368" sldId="264"/>
        </pc:sldMkLst>
        <pc:spChg chg="mod">
          <ac:chgData name="Benjamin Payne" userId="S::benpayne@umbc.edu::b61ff11c-ba68-49af-b001-f9f234a6aca3" providerId="AD" clId="Web-{4CD85373-3529-468C-B1F3-E6D0D4425C85}" dt="2018-08-18T01:34:23.592" v="286" actId="20577"/>
          <ac:spMkLst>
            <pc:docMk/>
            <pc:sldMk cId="1119746368" sldId="264"/>
            <ac:spMk id="2" creationId="{06B75742-754A-4824-93B5-8CF0500BDE5D}"/>
          </ac:spMkLst>
        </pc:spChg>
        <pc:spChg chg="mod">
          <ac:chgData name="Benjamin Payne" userId="S::benpayne@umbc.edu::b61ff11c-ba68-49af-b001-f9f234a6aca3" providerId="AD" clId="Web-{4CD85373-3529-468C-B1F3-E6D0D4425C85}" dt="2018-08-18T01:33:57.780" v="263" actId="20577"/>
          <ac:spMkLst>
            <pc:docMk/>
            <pc:sldMk cId="1119746368" sldId="264"/>
            <ac:spMk id="3" creationId="{52A4E6D3-1A5E-4998-9849-CD0D79875B38}"/>
          </ac:spMkLst>
        </pc:spChg>
      </pc:sldChg>
      <pc:sldChg chg="modSp new">
        <pc:chgData name="Benjamin Payne" userId="S::benpayne@umbc.edu::b61ff11c-ba68-49af-b001-f9f234a6aca3" providerId="AD" clId="Web-{4CD85373-3529-468C-B1F3-E6D0D4425C85}" dt="2018-08-18T01:35:25.233" v="317" actId="20577"/>
        <pc:sldMkLst>
          <pc:docMk/>
          <pc:sldMk cId="4278842127" sldId="265"/>
        </pc:sldMkLst>
        <pc:spChg chg="mod">
          <ac:chgData name="Benjamin Payne" userId="S::benpayne@umbc.edu::b61ff11c-ba68-49af-b001-f9f234a6aca3" providerId="AD" clId="Web-{4CD85373-3529-468C-B1F3-E6D0D4425C85}" dt="2018-08-18T01:34:14.858" v="277" actId="20577"/>
          <ac:spMkLst>
            <pc:docMk/>
            <pc:sldMk cId="4278842127" sldId="265"/>
            <ac:spMk id="2" creationId="{67024DFB-3D52-4034-B083-39B732D0FCFA}"/>
          </ac:spMkLst>
        </pc:spChg>
        <pc:spChg chg="mod">
          <ac:chgData name="Benjamin Payne" userId="S::benpayne@umbc.edu::b61ff11c-ba68-49af-b001-f9f234a6aca3" providerId="AD" clId="Web-{4CD85373-3529-468C-B1F3-E6D0D4425C85}" dt="2018-08-18T01:35:25.233" v="317" actId="20577"/>
          <ac:spMkLst>
            <pc:docMk/>
            <pc:sldMk cId="4278842127" sldId="265"/>
            <ac:spMk id="3" creationId="{BFBA8429-B089-4264-A062-0E8D525F86E3}"/>
          </ac:spMkLst>
        </pc:spChg>
      </pc:sldChg>
      <pc:sldChg chg="modSp new">
        <pc:chgData name="Benjamin Payne" userId="S::benpayne@umbc.edu::b61ff11c-ba68-49af-b001-f9f234a6aca3" providerId="AD" clId="Web-{4CD85373-3529-468C-B1F3-E6D0D4425C85}" dt="2018-08-18T01:35:54.561" v="338" actId="20577"/>
        <pc:sldMkLst>
          <pc:docMk/>
          <pc:sldMk cId="3690999722" sldId="266"/>
        </pc:sldMkLst>
        <pc:spChg chg="mod">
          <ac:chgData name="Benjamin Payne" userId="S::benpayne@umbc.edu::b61ff11c-ba68-49af-b001-f9f234a6aca3" providerId="AD" clId="Web-{4CD85373-3529-468C-B1F3-E6D0D4425C85}" dt="2018-08-18T01:35:37.655" v="321" actId="20577"/>
          <ac:spMkLst>
            <pc:docMk/>
            <pc:sldMk cId="3690999722" sldId="266"/>
            <ac:spMk id="2" creationId="{35C21950-4925-407F-9517-2A580F315912}"/>
          </ac:spMkLst>
        </pc:spChg>
        <pc:spChg chg="mod">
          <ac:chgData name="Benjamin Payne" userId="S::benpayne@umbc.edu::b61ff11c-ba68-49af-b001-f9f234a6aca3" providerId="AD" clId="Web-{4CD85373-3529-468C-B1F3-E6D0D4425C85}" dt="2018-08-18T01:35:54.561" v="338" actId="20577"/>
          <ac:spMkLst>
            <pc:docMk/>
            <pc:sldMk cId="3690999722" sldId="266"/>
            <ac:spMk id="3" creationId="{443C0148-BD26-4777-A844-9E0366AD5D49}"/>
          </ac:spMkLst>
        </pc:spChg>
      </pc:sldChg>
      <pc:sldChg chg="modSp new">
        <pc:chgData name="Benjamin Payne" userId="S::benpayne@umbc.edu::b61ff11c-ba68-49af-b001-f9f234a6aca3" providerId="AD" clId="Web-{4CD85373-3529-468C-B1F3-E6D0D4425C85}" dt="2018-08-18T01:37:34.139" v="398" actId="20577"/>
        <pc:sldMkLst>
          <pc:docMk/>
          <pc:sldMk cId="900156501" sldId="267"/>
        </pc:sldMkLst>
        <pc:spChg chg="mod">
          <ac:chgData name="Benjamin Payne" userId="S::benpayne@umbc.edu::b61ff11c-ba68-49af-b001-f9f234a6aca3" providerId="AD" clId="Web-{4CD85373-3529-468C-B1F3-E6D0D4425C85}" dt="2018-08-18T01:36:08.483" v="342" actId="20577"/>
          <ac:spMkLst>
            <pc:docMk/>
            <pc:sldMk cId="900156501" sldId="267"/>
            <ac:spMk id="2" creationId="{6F11E0CD-64BA-4534-9081-33C99C285510}"/>
          </ac:spMkLst>
        </pc:spChg>
        <pc:spChg chg="mod">
          <ac:chgData name="Benjamin Payne" userId="S::benpayne@umbc.edu::b61ff11c-ba68-49af-b001-f9f234a6aca3" providerId="AD" clId="Web-{4CD85373-3529-468C-B1F3-E6D0D4425C85}" dt="2018-08-18T01:37:34.139" v="398" actId="20577"/>
          <ac:spMkLst>
            <pc:docMk/>
            <pc:sldMk cId="900156501" sldId="267"/>
            <ac:spMk id="3" creationId="{581CA153-4E7C-4EA4-93D7-6BCAEEB37E08}"/>
          </ac:spMkLst>
        </pc:spChg>
      </pc:sldChg>
      <pc:sldChg chg="modSp new">
        <pc:chgData name="Benjamin Payne" userId="S::benpayne@umbc.edu::b61ff11c-ba68-49af-b001-f9f234a6aca3" providerId="AD" clId="Web-{4CD85373-3529-468C-B1F3-E6D0D4425C85}" dt="2018-08-18T01:37:53.749" v="421" actId="20577"/>
        <pc:sldMkLst>
          <pc:docMk/>
          <pc:sldMk cId="3201166040" sldId="268"/>
        </pc:sldMkLst>
        <pc:spChg chg="mod">
          <ac:chgData name="Benjamin Payne" userId="S::benpayne@umbc.edu::b61ff11c-ba68-49af-b001-f9f234a6aca3" providerId="AD" clId="Web-{4CD85373-3529-468C-B1F3-E6D0D4425C85}" dt="2018-08-18T01:36:42.983" v="351" actId="20577"/>
          <ac:spMkLst>
            <pc:docMk/>
            <pc:sldMk cId="3201166040" sldId="268"/>
            <ac:spMk id="2" creationId="{0720D5C7-5F13-4E46-9841-B82D0A5812FB}"/>
          </ac:spMkLst>
        </pc:spChg>
        <pc:spChg chg="mod">
          <ac:chgData name="Benjamin Payne" userId="S::benpayne@umbc.edu::b61ff11c-ba68-49af-b001-f9f234a6aca3" providerId="AD" clId="Web-{4CD85373-3529-468C-B1F3-E6D0D4425C85}" dt="2018-08-18T01:37:53.749" v="421" actId="20577"/>
          <ac:spMkLst>
            <pc:docMk/>
            <pc:sldMk cId="3201166040" sldId="268"/>
            <ac:spMk id="3" creationId="{0E96B853-006F-4B8E-9902-C577175E35D6}"/>
          </ac:spMkLst>
        </pc:spChg>
      </pc:sldChg>
      <pc:sldChg chg="modSp new">
        <pc:chgData name="Benjamin Payne" userId="S::benpayne@umbc.edu::b61ff11c-ba68-49af-b001-f9f234a6aca3" providerId="AD" clId="Web-{4CD85373-3529-468C-B1F3-E6D0D4425C85}" dt="2018-08-18T01:38:24.874" v="434" actId="20577"/>
        <pc:sldMkLst>
          <pc:docMk/>
          <pc:sldMk cId="3944559311" sldId="269"/>
        </pc:sldMkLst>
        <pc:spChg chg="mod">
          <ac:chgData name="Benjamin Payne" userId="S::benpayne@umbc.edu::b61ff11c-ba68-49af-b001-f9f234a6aca3" providerId="AD" clId="Web-{4CD85373-3529-468C-B1F3-E6D0D4425C85}" dt="2018-08-18T01:38:10.827" v="425" actId="20577"/>
          <ac:spMkLst>
            <pc:docMk/>
            <pc:sldMk cId="3944559311" sldId="269"/>
            <ac:spMk id="2" creationId="{88A6CFE3-7A51-4A8D-BFC3-B5B7D1E9C7C6}"/>
          </ac:spMkLst>
        </pc:spChg>
        <pc:spChg chg="mod">
          <ac:chgData name="Benjamin Payne" userId="S::benpayne@umbc.edu::b61ff11c-ba68-49af-b001-f9f234a6aca3" providerId="AD" clId="Web-{4CD85373-3529-468C-B1F3-E6D0D4425C85}" dt="2018-08-18T01:38:24.874" v="434" actId="20577"/>
          <ac:spMkLst>
            <pc:docMk/>
            <pc:sldMk cId="3944559311" sldId="269"/>
            <ac:spMk id="3" creationId="{A8098767-D99E-4308-A466-C95A0109782D}"/>
          </ac:spMkLst>
        </pc:spChg>
      </pc:sldChg>
      <pc:sldChg chg="modSp new">
        <pc:chgData name="Benjamin Payne" userId="S::benpayne@umbc.edu::b61ff11c-ba68-49af-b001-f9f234a6aca3" providerId="AD" clId="Web-{4CD85373-3529-468C-B1F3-E6D0D4425C85}" dt="2018-08-18T01:38:55.655" v="441" actId="20577"/>
        <pc:sldMkLst>
          <pc:docMk/>
          <pc:sldMk cId="465374350" sldId="270"/>
        </pc:sldMkLst>
        <pc:spChg chg="mod">
          <ac:chgData name="Benjamin Payne" userId="S::benpayne@umbc.edu::b61ff11c-ba68-49af-b001-f9f234a6aca3" providerId="AD" clId="Web-{4CD85373-3529-468C-B1F3-E6D0D4425C85}" dt="2018-08-18T01:38:39.515" v="438" actId="20577"/>
          <ac:spMkLst>
            <pc:docMk/>
            <pc:sldMk cId="465374350" sldId="270"/>
            <ac:spMk id="2" creationId="{3E4D3056-7FD6-4CCC-A40A-55DFF56B6C89}"/>
          </ac:spMkLst>
        </pc:spChg>
        <pc:spChg chg="mod">
          <ac:chgData name="Benjamin Payne" userId="S::benpayne@umbc.edu::b61ff11c-ba68-49af-b001-f9f234a6aca3" providerId="AD" clId="Web-{4CD85373-3529-468C-B1F3-E6D0D4425C85}" dt="2018-08-18T01:38:55.655" v="441" actId="20577"/>
          <ac:spMkLst>
            <pc:docMk/>
            <pc:sldMk cId="465374350" sldId="270"/>
            <ac:spMk id="3" creationId="{87114A17-B7E2-4BDE-90D1-6B6B257F74CF}"/>
          </ac:spMkLst>
        </pc:spChg>
      </pc:sldChg>
      <pc:sldChg chg="modSp new">
        <pc:chgData name="Benjamin Payne" userId="S::benpayne@umbc.edu::b61ff11c-ba68-49af-b001-f9f234a6aca3" providerId="AD" clId="Web-{4CD85373-3529-468C-B1F3-E6D0D4425C85}" dt="2018-08-18T01:42:17.281" v="448" actId="20577"/>
        <pc:sldMkLst>
          <pc:docMk/>
          <pc:sldMk cId="1363176264" sldId="271"/>
        </pc:sldMkLst>
        <pc:spChg chg="mod">
          <ac:chgData name="Benjamin Payne" userId="S::benpayne@umbc.edu::b61ff11c-ba68-49af-b001-f9f234a6aca3" providerId="AD" clId="Web-{4CD85373-3529-468C-B1F3-E6D0D4425C85}" dt="2018-08-18T01:42:03.563" v="445" actId="20577"/>
          <ac:spMkLst>
            <pc:docMk/>
            <pc:sldMk cId="1363176264" sldId="271"/>
            <ac:spMk id="2" creationId="{5965997C-A081-459F-998F-629BAD07D4C9}"/>
          </ac:spMkLst>
        </pc:spChg>
        <pc:spChg chg="mod">
          <ac:chgData name="Benjamin Payne" userId="S::benpayne@umbc.edu::b61ff11c-ba68-49af-b001-f9f234a6aca3" providerId="AD" clId="Web-{4CD85373-3529-468C-B1F3-E6D0D4425C85}" dt="2018-08-18T01:42:17.281" v="448" actId="20577"/>
          <ac:spMkLst>
            <pc:docMk/>
            <pc:sldMk cId="1363176264" sldId="271"/>
            <ac:spMk id="3" creationId="{DC0F31FD-FD82-4CC9-8B74-090AE7D85A10}"/>
          </ac:spMkLst>
        </pc:spChg>
      </pc:sldChg>
      <pc:sldChg chg="modSp new">
        <pc:chgData name="Benjamin Payne" userId="S::benpayne@umbc.edu::b61ff11c-ba68-49af-b001-f9f234a6aca3" providerId="AD" clId="Web-{4CD85373-3529-468C-B1F3-E6D0D4425C85}" dt="2018-08-18T01:42:46.313" v="455" actId="20577"/>
        <pc:sldMkLst>
          <pc:docMk/>
          <pc:sldMk cId="2968388444" sldId="272"/>
        </pc:sldMkLst>
        <pc:spChg chg="mod">
          <ac:chgData name="Benjamin Payne" userId="S::benpayne@umbc.edu::b61ff11c-ba68-49af-b001-f9f234a6aca3" providerId="AD" clId="Web-{4CD85373-3529-468C-B1F3-E6D0D4425C85}" dt="2018-08-18T01:42:36.235" v="452" actId="20577"/>
          <ac:spMkLst>
            <pc:docMk/>
            <pc:sldMk cId="2968388444" sldId="272"/>
            <ac:spMk id="2" creationId="{3A80468E-EF77-4389-B80C-F218AF808A6D}"/>
          </ac:spMkLst>
        </pc:spChg>
        <pc:spChg chg="mod">
          <ac:chgData name="Benjamin Payne" userId="S::benpayne@umbc.edu::b61ff11c-ba68-49af-b001-f9f234a6aca3" providerId="AD" clId="Web-{4CD85373-3529-468C-B1F3-E6D0D4425C85}" dt="2018-08-18T01:42:46.313" v="455" actId="20577"/>
          <ac:spMkLst>
            <pc:docMk/>
            <pc:sldMk cId="2968388444" sldId="272"/>
            <ac:spMk id="3" creationId="{55A880FE-9DE4-437A-BA99-8A01145140CB}"/>
          </ac:spMkLst>
        </pc:spChg>
      </pc:sldChg>
      <pc:sldChg chg="modSp new">
        <pc:chgData name="Benjamin Payne" userId="S::benpayne@umbc.edu::b61ff11c-ba68-49af-b001-f9f234a6aca3" providerId="AD" clId="Web-{4CD85373-3529-468C-B1F3-E6D0D4425C85}" dt="2018-08-18T01:43:05.438" v="462" actId="20577"/>
        <pc:sldMkLst>
          <pc:docMk/>
          <pc:sldMk cId="1824397595" sldId="273"/>
        </pc:sldMkLst>
        <pc:spChg chg="mod">
          <ac:chgData name="Benjamin Payne" userId="S::benpayne@umbc.edu::b61ff11c-ba68-49af-b001-f9f234a6aca3" providerId="AD" clId="Web-{4CD85373-3529-468C-B1F3-E6D0D4425C85}" dt="2018-08-18T01:42:55.516" v="459" actId="20577"/>
          <ac:spMkLst>
            <pc:docMk/>
            <pc:sldMk cId="1824397595" sldId="273"/>
            <ac:spMk id="2" creationId="{7B1FE93C-CCA5-46DC-94BA-2402141BAA32}"/>
          </ac:spMkLst>
        </pc:spChg>
        <pc:spChg chg="mod">
          <ac:chgData name="Benjamin Payne" userId="S::benpayne@umbc.edu::b61ff11c-ba68-49af-b001-f9f234a6aca3" providerId="AD" clId="Web-{4CD85373-3529-468C-B1F3-E6D0D4425C85}" dt="2018-08-18T01:43:05.438" v="462" actId="20577"/>
          <ac:spMkLst>
            <pc:docMk/>
            <pc:sldMk cId="1824397595" sldId="273"/>
            <ac:spMk id="3" creationId="{B34CCA8B-EB7D-49D2-94BF-CF38A4B77E1B}"/>
          </ac:spMkLst>
        </pc:spChg>
      </pc:sldChg>
      <pc:sldChg chg="modSp new">
        <pc:chgData name="Benjamin Payne" userId="S::benpayne@umbc.edu::b61ff11c-ba68-49af-b001-f9f234a6aca3" providerId="AD" clId="Web-{4CD85373-3529-468C-B1F3-E6D0D4425C85}" dt="2018-08-18T01:43:24.266" v="471" actId="20577"/>
        <pc:sldMkLst>
          <pc:docMk/>
          <pc:sldMk cId="1653610907" sldId="274"/>
        </pc:sldMkLst>
        <pc:spChg chg="mod">
          <ac:chgData name="Benjamin Payne" userId="S::benpayne@umbc.edu::b61ff11c-ba68-49af-b001-f9f234a6aca3" providerId="AD" clId="Web-{4CD85373-3529-468C-B1F3-E6D0D4425C85}" dt="2018-08-18T01:43:14.579" v="466" actId="20577"/>
          <ac:spMkLst>
            <pc:docMk/>
            <pc:sldMk cId="1653610907" sldId="274"/>
            <ac:spMk id="2" creationId="{6B27E7C5-36AF-49FB-BD1D-1A01AA82E252}"/>
          </ac:spMkLst>
        </pc:spChg>
        <pc:spChg chg="mod">
          <ac:chgData name="Benjamin Payne" userId="S::benpayne@umbc.edu::b61ff11c-ba68-49af-b001-f9f234a6aca3" providerId="AD" clId="Web-{4CD85373-3529-468C-B1F3-E6D0D4425C85}" dt="2018-08-18T01:43:24.266" v="471" actId="20577"/>
          <ac:spMkLst>
            <pc:docMk/>
            <pc:sldMk cId="1653610907" sldId="274"/>
            <ac:spMk id="3" creationId="{795E6541-F790-43A3-8AA3-C24BFFF1275E}"/>
          </ac:spMkLst>
        </pc:spChg>
      </pc:sldChg>
      <pc:sldChg chg="modSp new">
        <pc:chgData name="Benjamin Payne" userId="S::benpayne@umbc.edu::b61ff11c-ba68-49af-b001-f9f234a6aca3" providerId="AD" clId="Web-{4CD85373-3529-468C-B1F3-E6D0D4425C85}" dt="2018-08-18T01:43:56.688" v="488" actId="14100"/>
        <pc:sldMkLst>
          <pc:docMk/>
          <pc:sldMk cId="3368428427" sldId="275"/>
        </pc:sldMkLst>
        <pc:spChg chg="mod">
          <ac:chgData name="Benjamin Payne" userId="S::benpayne@umbc.edu::b61ff11c-ba68-49af-b001-f9f234a6aca3" providerId="AD" clId="Web-{4CD85373-3529-468C-B1F3-E6D0D4425C85}" dt="2018-08-18T01:43:56.688" v="488" actId="14100"/>
          <ac:spMkLst>
            <pc:docMk/>
            <pc:sldMk cId="3368428427" sldId="275"/>
            <ac:spMk id="2" creationId="{6152155A-7004-48CA-B1F2-E45C288D506B}"/>
          </ac:spMkLst>
        </pc:spChg>
        <pc:spChg chg="mod">
          <ac:chgData name="Benjamin Payne" userId="S::benpayne@umbc.edu::b61ff11c-ba68-49af-b001-f9f234a6aca3" providerId="AD" clId="Web-{4CD85373-3529-468C-B1F3-E6D0D4425C85}" dt="2018-08-18T01:43:50.376" v="487" actId="14100"/>
          <ac:spMkLst>
            <pc:docMk/>
            <pc:sldMk cId="3368428427" sldId="275"/>
            <ac:spMk id="3" creationId="{D850296D-7AB8-48C8-BA9B-87C0E5E36123}"/>
          </ac:spMkLst>
        </pc:spChg>
      </pc:sldChg>
    </pc:docChg>
  </pc:docChgLst>
  <pc:docChgLst>
    <pc:chgData name="Benjamin Payne" userId="S::benpayne@umbc.edu::b61ff11c-ba68-49af-b001-f9f234a6aca3" providerId="AD" clId="Web-{35A8EF39-85A0-3931-7AB4-C85A00AC8AB8}"/>
    <pc:docChg chg="modSld">
      <pc:chgData name="Benjamin Payne" userId="S::benpayne@umbc.edu::b61ff11c-ba68-49af-b001-f9f234a6aca3" providerId="AD" clId="Web-{35A8EF39-85A0-3931-7AB4-C85A00AC8AB8}" dt="2018-08-26T15:44:23.604" v="11" actId="20577"/>
      <pc:docMkLst>
        <pc:docMk/>
      </pc:docMkLst>
      <pc:sldChg chg="modSp">
        <pc:chgData name="Benjamin Payne" userId="S::benpayne@umbc.edu::b61ff11c-ba68-49af-b001-f9f234a6aca3" providerId="AD" clId="Web-{35A8EF39-85A0-3931-7AB4-C85A00AC8AB8}" dt="2018-08-26T15:44:23.604" v="10" actId="20577"/>
        <pc:sldMkLst>
          <pc:docMk/>
          <pc:sldMk cId="1689905171" sldId="278"/>
        </pc:sldMkLst>
        <pc:spChg chg="mod">
          <ac:chgData name="Benjamin Payne" userId="S::benpayne@umbc.edu::b61ff11c-ba68-49af-b001-f9f234a6aca3" providerId="AD" clId="Web-{35A8EF39-85A0-3931-7AB4-C85A00AC8AB8}" dt="2018-08-26T15:44:23.604" v="10" actId="20577"/>
          <ac:spMkLst>
            <pc:docMk/>
            <pc:sldMk cId="1689905171" sldId="278"/>
            <ac:spMk id="3" creationId="{883231F5-2EDA-4D2B-8CE7-827A88B210A6}"/>
          </ac:spMkLst>
        </pc:spChg>
      </pc:sldChg>
    </pc:docChg>
  </pc:docChgLst>
  <pc:docChgLst>
    <pc:chgData name="Benjamin Payne" userId="S::benpayne@umbc.edu::b61ff11c-ba68-49af-b001-f9f234a6aca3" providerId="AD" clId="Web-{BF13441A-9058-62AF-909A-7C2A212D78DC}"/>
    <pc:docChg chg="addSld modSld sldOrd">
      <pc:chgData name="Benjamin Payne" userId="S::benpayne@umbc.edu::b61ff11c-ba68-49af-b001-f9f234a6aca3" providerId="AD" clId="Web-{BF13441A-9058-62AF-909A-7C2A212D78DC}" dt="2018-09-03T12:23:57.541" v="87" actId="20577"/>
      <pc:docMkLst>
        <pc:docMk/>
      </pc:docMkLst>
      <pc:sldChg chg="ord">
        <pc:chgData name="Benjamin Payne" userId="S::benpayne@umbc.edu::b61ff11c-ba68-49af-b001-f9f234a6aca3" providerId="AD" clId="Web-{BF13441A-9058-62AF-909A-7C2A212D78DC}" dt="2018-09-03T12:19:42.339" v="1"/>
        <pc:sldMkLst>
          <pc:docMk/>
          <pc:sldMk cId="3934880628" sldId="272"/>
        </pc:sldMkLst>
      </pc:sldChg>
      <pc:sldChg chg="ord">
        <pc:chgData name="Benjamin Payne" userId="S::benpayne@umbc.edu::b61ff11c-ba68-49af-b001-f9f234a6aca3" providerId="AD" clId="Web-{BF13441A-9058-62AF-909A-7C2A212D78DC}" dt="2018-09-03T12:19:42.339" v="6"/>
        <pc:sldMkLst>
          <pc:docMk/>
          <pc:sldMk cId="2862469523" sldId="305"/>
        </pc:sldMkLst>
      </pc:sldChg>
      <pc:sldChg chg="ord">
        <pc:chgData name="Benjamin Payne" userId="S::benpayne@umbc.edu::b61ff11c-ba68-49af-b001-f9f234a6aca3" providerId="AD" clId="Web-{BF13441A-9058-62AF-909A-7C2A212D78DC}" dt="2018-09-03T12:19:42.339" v="0"/>
        <pc:sldMkLst>
          <pc:docMk/>
          <pc:sldMk cId="458965493" sldId="307"/>
        </pc:sldMkLst>
      </pc:sldChg>
      <pc:sldChg chg="ord">
        <pc:chgData name="Benjamin Payne" userId="S::benpayne@umbc.edu::b61ff11c-ba68-49af-b001-f9f234a6aca3" providerId="AD" clId="Web-{BF13441A-9058-62AF-909A-7C2A212D78DC}" dt="2018-09-03T12:19:42.339" v="5"/>
        <pc:sldMkLst>
          <pc:docMk/>
          <pc:sldMk cId="1136467448" sldId="310"/>
        </pc:sldMkLst>
      </pc:sldChg>
      <pc:sldChg chg="ord">
        <pc:chgData name="Benjamin Payne" userId="S::benpayne@umbc.edu::b61ff11c-ba68-49af-b001-f9f234a6aca3" providerId="AD" clId="Web-{BF13441A-9058-62AF-909A-7C2A212D78DC}" dt="2018-09-03T12:19:42.339" v="4"/>
        <pc:sldMkLst>
          <pc:docMk/>
          <pc:sldMk cId="673834737" sldId="311"/>
        </pc:sldMkLst>
      </pc:sldChg>
      <pc:sldChg chg="ord">
        <pc:chgData name="Benjamin Payne" userId="S::benpayne@umbc.edu::b61ff11c-ba68-49af-b001-f9f234a6aca3" providerId="AD" clId="Web-{BF13441A-9058-62AF-909A-7C2A212D78DC}" dt="2018-09-03T12:19:42.339" v="3"/>
        <pc:sldMkLst>
          <pc:docMk/>
          <pc:sldMk cId="2766386416" sldId="314"/>
        </pc:sldMkLst>
      </pc:sldChg>
      <pc:sldChg chg="ord">
        <pc:chgData name="Benjamin Payne" userId="S::benpayne@umbc.edu::b61ff11c-ba68-49af-b001-f9f234a6aca3" providerId="AD" clId="Web-{BF13441A-9058-62AF-909A-7C2A212D78DC}" dt="2018-09-03T12:19:42.339" v="2"/>
        <pc:sldMkLst>
          <pc:docMk/>
          <pc:sldMk cId="77693425" sldId="315"/>
        </pc:sldMkLst>
      </pc:sldChg>
      <pc:sldChg chg="modSp new">
        <pc:chgData name="Benjamin Payne" userId="S::benpayne@umbc.edu::b61ff11c-ba68-49af-b001-f9f234a6aca3" providerId="AD" clId="Web-{BF13441A-9058-62AF-909A-7C2A212D78DC}" dt="2018-09-03T12:21:35.585" v="49" actId="20577"/>
        <pc:sldMkLst>
          <pc:docMk/>
          <pc:sldMk cId="2806332869" sldId="317"/>
        </pc:sldMkLst>
        <pc:spChg chg="mod">
          <ac:chgData name="Benjamin Payne" userId="S::benpayne@umbc.edu::b61ff11c-ba68-49af-b001-f9f234a6aca3" providerId="AD" clId="Web-{BF13441A-9058-62AF-909A-7C2A212D78DC}" dt="2018-09-03T12:21:35.585" v="49" actId="20577"/>
          <ac:spMkLst>
            <pc:docMk/>
            <pc:sldMk cId="2806332869" sldId="317"/>
            <ac:spMk id="2" creationId="{438A8439-E99B-4720-86C9-39B11773D6B4}"/>
          </ac:spMkLst>
        </pc:spChg>
        <pc:spChg chg="mod">
          <ac:chgData name="Benjamin Payne" userId="S::benpayne@umbc.edu::b61ff11c-ba68-49af-b001-f9f234a6aca3" providerId="AD" clId="Web-{BF13441A-9058-62AF-909A-7C2A212D78DC}" dt="2018-09-03T12:21:03.864" v="41" actId="20577"/>
          <ac:spMkLst>
            <pc:docMk/>
            <pc:sldMk cId="2806332869" sldId="317"/>
            <ac:spMk id="3" creationId="{5D7C1711-4444-4683-8B3E-8B512F604D4E}"/>
          </ac:spMkLst>
        </pc:spChg>
      </pc:sldChg>
      <pc:sldChg chg="modSp new">
        <pc:chgData name="Benjamin Payne" userId="S::benpayne@umbc.edu::b61ff11c-ba68-49af-b001-f9f234a6aca3" providerId="AD" clId="Web-{BF13441A-9058-62AF-909A-7C2A212D78DC}" dt="2018-09-03T12:23:57.525" v="86" actId="20577"/>
        <pc:sldMkLst>
          <pc:docMk/>
          <pc:sldMk cId="2905888123" sldId="318"/>
        </pc:sldMkLst>
        <pc:spChg chg="mod">
          <ac:chgData name="Benjamin Payne" userId="S::benpayne@umbc.edu::b61ff11c-ba68-49af-b001-f9f234a6aca3" providerId="AD" clId="Web-{BF13441A-9058-62AF-909A-7C2A212D78DC}" dt="2018-09-03T12:23:57.525" v="86" actId="20577"/>
          <ac:spMkLst>
            <pc:docMk/>
            <pc:sldMk cId="2905888123" sldId="318"/>
            <ac:spMk id="3" creationId="{3141B279-B28A-42C7-BB6C-3F02BDDFCE85}"/>
          </ac:spMkLst>
        </pc:spChg>
      </pc:sldChg>
    </pc:docChg>
  </pc:docChgLst>
  <pc:docChgLst>
    <pc:chgData name="Benjamin Payne" userId="S::benpayne@umbc.edu::b61ff11c-ba68-49af-b001-f9f234a6aca3" providerId="AD" clId="Web-{B82C219C-7F32-E7AB-D439-56F4CE9020B2}"/>
    <pc:docChg chg="addSld modSld">
      <pc:chgData name="Benjamin Payne" userId="S::benpayne@umbc.edu::b61ff11c-ba68-49af-b001-f9f234a6aca3" providerId="AD" clId="Web-{B82C219C-7F32-E7AB-D439-56F4CE9020B2}" dt="2018-08-18T17:22:01.645" v="249" actId="1076"/>
      <pc:docMkLst>
        <pc:docMk/>
      </pc:docMkLst>
      <pc:sldChg chg="modSp">
        <pc:chgData name="Benjamin Payne" userId="S::benpayne@umbc.edu::b61ff11c-ba68-49af-b001-f9f234a6aca3" providerId="AD" clId="Web-{B82C219C-7F32-E7AB-D439-56F4CE9020B2}" dt="2018-08-18T17:16:17.790" v="170" actId="14100"/>
        <pc:sldMkLst>
          <pc:docMk/>
          <pc:sldMk cId="1442927395" sldId="289"/>
        </pc:sldMkLst>
        <pc:spChg chg="mod">
          <ac:chgData name="Benjamin Payne" userId="S::benpayne@umbc.edu::b61ff11c-ba68-49af-b001-f9f234a6aca3" providerId="AD" clId="Web-{B82C219C-7F32-E7AB-D439-56F4CE9020B2}" dt="2018-08-18T17:16:17.790" v="170" actId="14100"/>
          <ac:spMkLst>
            <pc:docMk/>
            <pc:sldMk cId="1442927395" sldId="289"/>
            <ac:spMk id="4" creationId="{6F8BC1B4-05F2-43A3-9E9A-DCBD804A45FE}"/>
          </ac:spMkLst>
        </pc:spChg>
      </pc:sldChg>
      <pc:sldChg chg="addSp delSp modSp">
        <pc:chgData name="Benjamin Payne" userId="S::benpayne@umbc.edu::b61ff11c-ba68-49af-b001-f9f234a6aca3" providerId="AD" clId="Web-{B82C219C-7F32-E7AB-D439-56F4CE9020B2}" dt="2018-08-18T17:16:24.196" v="171"/>
        <pc:sldMkLst>
          <pc:docMk/>
          <pc:sldMk cId="3579465122" sldId="290"/>
        </pc:sldMkLst>
        <pc:spChg chg="add mod">
          <ac:chgData name="Benjamin Payne" userId="S::benpayne@umbc.edu::b61ff11c-ba68-49af-b001-f9f234a6aca3" providerId="AD" clId="Web-{B82C219C-7F32-E7AB-D439-56F4CE9020B2}" dt="2018-08-18T17:14:36.508" v="111" actId="20577"/>
          <ac:spMkLst>
            <pc:docMk/>
            <pc:sldMk cId="3579465122" sldId="290"/>
            <ac:spMk id="4" creationId="{391E65DB-2C88-4037-A50D-756744D2C3A8}"/>
          </ac:spMkLst>
        </pc:spChg>
        <pc:spChg chg="add del mod">
          <ac:chgData name="Benjamin Payne" userId="S::benpayne@umbc.edu::b61ff11c-ba68-49af-b001-f9f234a6aca3" providerId="AD" clId="Web-{B82C219C-7F32-E7AB-D439-56F4CE9020B2}" dt="2018-08-18T17:16:24.196" v="171"/>
          <ac:spMkLst>
            <pc:docMk/>
            <pc:sldMk cId="3579465122" sldId="290"/>
            <ac:spMk id="5" creationId="{A0968BD3-DA88-41B1-BAB5-FA6104D5E7FE}"/>
          </ac:spMkLst>
        </pc:spChg>
      </pc:sldChg>
      <pc:sldChg chg="addSp delSp modSp">
        <pc:chgData name="Benjamin Payne" userId="S::benpayne@umbc.edu::b61ff11c-ba68-49af-b001-f9f234a6aca3" providerId="AD" clId="Web-{B82C219C-7F32-E7AB-D439-56F4CE9020B2}" dt="2018-08-18T17:22:01.645" v="249" actId="1076"/>
        <pc:sldMkLst>
          <pc:docMk/>
          <pc:sldMk cId="506731024" sldId="292"/>
        </pc:sldMkLst>
        <pc:spChg chg="mod">
          <ac:chgData name="Benjamin Payne" userId="S::benpayne@umbc.edu::b61ff11c-ba68-49af-b001-f9f234a6aca3" providerId="AD" clId="Web-{B82C219C-7F32-E7AB-D439-56F4CE9020B2}" dt="2018-08-18T17:21:29.739" v="242" actId="20577"/>
          <ac:spMkLst>
            <pc:docMk/>
            <pc:sldMk cId="506731024" sldId="292"/>
            <ac:spMk id="3" creationId="{00BE4C77-0A73-49B2-81D1-823AF169CCC4}"/>
          </ac:spMkLst>
        </pc:spChg>
        <pc:spChg chg="add del mod">
          <ac:chgData name="Benjamin Payne" userId="S::benpayne@umbc.edu::b61ff11c-ba68-49af-b001-f9f234a6aca3" providerId="AD" clId="Web-{B82C219C-7F32-E7AB-D439-56F4CE9020B2}" dt="2018-08-18T17:21:55.208" v="248" actId="1076"/>
          <ac:spMkLst>
            <pc:docMk/>
            <pc:sldMk cId="506731024" sldId="292"/>
            <ac:spMk id="4" creationId="{A4B7E66A-2E9D-487E-BFA8-F7E8DB1B1709}"/>
          </ac:spMkLst>
        </pc:spChg>
        <pc:spChg chg="mod">
          <ac:chgData name="Benjamin Payne" userId="S::benpayne@umbc.edu::b61ff11c-ba68-49af-b001-f9f234a6aca3" providerId="AD" clId="Web-{B82C219C-7F32-E7AB-D439-56F4CE9020B2}" dt="2018-08-18T17:22:01.645" v="249" actId="1076"/>
          <ac:spMkLst>
            <pc:docMk/>
            <pc:sldMk cId="506731024" sldId="292"/>
            <ac:spMk id="5" creationId="{F2761F8E-36E4-4150-BE56-9CAD97BBA157}"/>
          </ac:spMkLst>
        </pc:spChg>
      </pc:sldChg>
      <pc:sldChg chg="addSp modSp add replId">
        <pc:chgData name="Benjamin Payne" userId="S::benpayne@umbc.edu::b61ff11c-ba68-49af-b001-f9f234a6aca3" providerId="AD" clId="Web-{B82C219C-7F32-E7AB-D439-56F4CE9020B2}" dt="2018-08-18T17:17:55.507" v="186" actId="14100"/>
        <pc:sldMkLst>
          <pc:docMk/>
          <pc:sldMk cId="3668972220" sldId="293"/>
        </pc:sldMkLst>
        <pc:cxnChg chg="add mod">
          <ac:chgData name="Benjamin Payne" userId="S::benpayne@umbc.edu::b61ff11c-ba68-49af-b001-f9f234a6aca3" providerId="AD" clId="Web-{B82C219C-7F32-E7AB-D439-56F4CE9020B2}" dt="2018-08-18T17:17:08.324" v="178" actId="1076"/>
          <ac:cxnSpMkLst>
            <pc:docMk/>
            <pc:sldMk cId="3668972220" sldId="293"/>
            <ac:cxnSpMk id="6" creationId="{E863F584-075B-4591-8461-F2FC64A32F13}"/>
          </ac:cxnSpMkLst>
        </pc:cxnChg>
        <pc:cxnChg chg="add mod">
          <ac:chgData name="Benjamin Payne" userId="S::benpayne@umbc.edu::b61ff11c-ba68-49af-b001-f9f234a6aca3" providerId="AD" clId="Web-{B82C219C-7F32-E7AB-D439-56F4CE9020B2}" dt="2018-08-18T17:17:31.715" v="181" actId="1076"/>
          <ac:cxnSpMkLst>
            <pc:docMk/>
            <pc:sldMk cId="3668972220" sldId="293"/>
            <ac:cxnSpMk id="7" creationId="{3C56756D-71D9-4387-BB1E-D2ACA236B843}"/>
          </ac:cxnSpMkLst>
        </pc:cxnChg>
        <pc:cxnChg chg="add mod">
          <ac:chgData name="Benjamin Payne" userId="S::benpayne@umbc.edu::b61ff11c-ba68-49af-b001-f9f234a6aca3" providerId="AD" clId="Web-{B82C219C-7F32-E7AB-D439-56F4CE9020B2}" dt="2018-08-18T17:17:46.283" v="183" actId="1076"/>
          <ac:cxnSpMkLst>
            <pc:docMk/>
            <pc:sldMk cId="3668972220" sldId="293"/>
            <ac:cxnSpMk id="8" creationId="{D8342CAA-9FE9-4D60-8C41-7161339B1E5D}"/>
          </ac:cxnSpMkLst>
        </pc:cxnChg>
        <pc:cxnChg chg="add mod">
          <ac:chgData name="Benjamin Payne" userId="S::benpayne@umbc.edu::b61ff11c-ba68-49af-b001-f9f234a6aca3" providerId="AD" clId="Web-{B82C219C-7F32-E7AB-D439-56F4CE9020B2}" dt="2018-08-18T17:17:55.507" v="186" actId="14100"/>
          <ac:cxnSpMkLst>
            <pc:docMk/>
            <pc:sldMk cId="3668972220" sldId="293"/>
            <ac:cxnSpMk id="9" creationId="{00C670FA-6D7F-4DB5-A289-C7D3B2488AFC}"/>
          </ac:cxnSpMkLst>
        </pc:cxnChg>
      </pc:sldChg>
      <pc:sldChg chg="modSp new">
        <pc:chgData name="Benjamin Payne" userId="S::benpayne@umbc.edu::b61ff11c-ba68-49af-b001-f9f234a6aca3" providerId="AD" clId="Web-{B82C219C-7F32-E7AB-D439-56F4CE9020B2}" dt="2018-08-18T17:18:53.674" v="192" actId="20577"/>
        <pc:sldMkLst>
          <pc:docMk/>
          <pc:sldMk cId="493460726" sldId="294"/>
        </pc:sldMkLst>
        <pc:spChg chg="mod">
          <ac:chgData name="Benjamin Payne" userId="S::benpayne@umbc.edu::b61ff11c-ba68-49af-b001-f9f234a6aca3" providerId="AD" clId="Web-{B82C219C-7F32-E7AB-D439-56F4CE9020B2}" dt="2018-08-18T17:18:53.674" v="192" actId="20577"/>
          <ac:spMkLst>
            <pc:docMk/>
            <pc:sldMk cId="493460726" sldId="294"/>
            <ac:spMk id="2" creationId="{F18F2169-A463-4033-B549-EF56D978D2FF}"/>
          </ac:spMkLst>
        </pc:spChg>
      </pc:sldChg>
    </pc:docChg>
  </pc:docChgLst>
  <pc:docChgLst>
    <pc:chgData name="Benjamin Payne" userId="S::benpayne@umbc.edu::b61ff11c-ba68-49af-b001-f9f234a6aca3" providerId="AD" clId="Web-{4704225E-DB5D-C323-C003-50201A7F4364}"/>
    <pc:docChg chg="addSld modSld">
      <pc:chgData name="Benjamin Payne" userId="S::benpayne@umbc.edu::b61ff11c-ba68-49af-b001-f9f234a6aca3" providerId="AD" clId="Web-{4704225E-DB5D-C323-C003-50201A7F4364}" dt="2018-08-25T16:01:58.205" v="214" actId="20577"/>
      <pc:docMkLst>
        <pc:docMk/>
      </pc:docMkLst>
      <pc:sldChg chg="modSp">
        <pc:chgData name="Benjamin Payne" userId="S::benpayne@umbc.edu::b61ff11c-ba68-49af-b001-f9f234a6aca3" providerId="AD" clId="Web-{4704225E-DB5D-C323-C003-50201A7F4364}" dt="2018-08-25T15:52:39.994" v="82" actId="20577"/>
        <pc:sldMkLst>
          <pc:docMk/>
          <pc:sldMk cId="3393807459" sldId="258"/>
        </pc:sldMkLst>
        <pc:spChg chg="mod">
          <ac:chgData name="Benjamin Payne" userId="S::benpayne@umbc.edu::b61ff11c-ba68-49af-b001-f9f234a6aca3" providerId="AD" clId="Web-{4704225E-DB5D-C323-C003-50201A7F4364}" dt="2018-08-25T15:52:39.994" v="82" actId="20577"/>
          <ac:spMkLst>
            <pc:docMk/>
            <pc:sldMk cId="3393807459" sldId="258"/>
            <ac:spMk id="3" creationId="{182200E1-A375-4370-BF0E-723CB089AE6B}"/>
          </ac:spMkLst>
        </pc:spChg>
      </pc:sldChg>
      <pc:sldChg chg="modSp">
        <pc:chgData name="Benjamin Payne" userId="S::benpayne@umbc.edu::b61ff11c-ba68-49af-b001-f9f234a6aca3" providerId="AD" clId="Web-{4704225E-DB5D-C323-C003-50201A7F4364}" dt="2018-08-25T16:01:58.205" v="213" actId="20577"/>
        <pc:sldMkLst>
          <pc:docMk/>
          <pc:sldMk cId="2337642694" sldId="259"/>
        </pc:sldMkLst>
        <pc:spChg chg="mod">
          <ac:chgData name="Benjamin Payne" userId="S::benpayne@umbc.edu::b61ff11c-ba68-49af-b001-f9f234a6aca3" providerId="AD" clId="Web-{4704225E-DB5D-C323-C003-50201A7F4364}" dt="2018-08-25T16:01:58.205" v="213" actId="20577"/>
          <ac:spMkLst>
            <pc:docMk/>
            <pc:sldMk cId="2337642694" sldId="259"/>
            <ac:spMk id="3" creationId="{4D759856-6873-41CE-8867-DBDA8B92395F}"/>
          </ac:spMkLst>
        </pc:spChg>
      </pc:sldChg>
      <pc:sldChg chg="modSp">
        <pc:chgData name="Benjamin Payne" userId="S::benpayne@umbc.edu::b61ff11c-ba68-49af-b001-f9f234a6aca3" providerId="AD" clId="Web-{4704225E-DB5D-C323-C003-50201A7F4364}" dt="2018-08-25T15:59:37.431" v="193" actId="20577"/>
        <pc:sldMkLst>
          <pc:docMk/>
          <pc:sldMk cId="345678624" sldId="264"/>
        </pc:sldMkLst>
        <pc:spChg chg="mod">
          <ac:chgData name="Benjamin Payne" userId="S::benpayne@umbc.edu::b61ff11c-ba68-49af-b001-f9f234a6aca3" providerId="AD" clId="Web-{4704225E-DB5D-C323-C003-50201A7F4364}" dt="2018-08-25T15:59:37.431" v="193" actId="20577"/>
          <ac:spMkLst>
            <pc:docMk/>
            <pc:sldMk cId="345678624" sldId="264"/>
            <ac:spMk id="3" creationId="{7521322D-3F2A-42B7-B8DD-7DB8778D4CD3}"/>
          </ac:spMkLst>
        </pc:spChg>
      </pc:sldChg>
      <pc:sldChg chg="modSp">
        <pc:chgData name="Benjamin Payne" userId="S::benpayne@umbc.edu::b61ff11c-ba68-49af-b001-f9f234a6aca3" providerId="AD" clId="Web-{4704225E-DB5D-C323-C003-50201A7F4364}" dt="2018-08-25T15:37:14.984" v="64" actId="20577"/>
        <pc:sldMkLst>
          <pc:docMk/>
          <pc:sldMk cId="3440817313" sldId="270"/>
        </pc:sldMkLst>
        <pc:spChg chg="mod">
          <ac:chgData name="Benjamin Payne" userId="S::benpayne@umbc.edu::b61ff11c-ba68-49af-b001-f9f234a6aca3" providerId="AD" clId="Web-{4704225E-DB5D-C323-C003-50201A7F4364}" dt="2018-08-25T15:37:14.984" v="64" actId="20577"/>
          <ac:spMkLst>
            <pc:docMk/>
            <pc:sldMk cId="3440817313" sldId="270"/>
            <ac:spMk id="3" creationId="{C705F30F-1520-4B73-A4FC-203C50266736}"/>
          </ac:spMkLst>
        </pc:spChg>
      </pc:sldChg>
      <pc:sldChg chg="modSp new">
        <pc:chgData name="Benjamin Payne" userId="S::benpayne@umbc.edu::b61ff11c-ba68-49af-b001-f9f234a6aca3" providerId="AD" clId="Web-{4704225E-DB5D-C323-C003-50201A7F4364}" dt="2018-08-25T15:30:15.833" v="14" actId="20577"/>
        <pc:sldMkLst>
          <pc:docMk/>
          <pc:sldMk cId="172553602" sldId="271"/>
        </pc:sldMkLst>
        <pc:spChg chg="mod">
          <ac:chgData name="Benjamin Payne" userId="S::benpayne@umbc.edu::b61ff11c-ba68-49af-b001-f9f234a6aca3" providerId="AD" clId="Web-{4704225E-DB5D-C323-C003-50201A7F4364}" dt="2018-08-25T15:30:12.911" v="11" actId="20577"/>
          <ac:spMkLst>
            <pc:docMk/>
            <pc:sldMk cId="172553602" sldId="271"/>
            <ac:spMk id="2" creationId="{B0120B63-8FE5-4195-8991-C7C0DE406EF8}"/>
          </ac:spMkLst>
        </pc:spChg>
        <pc:spChg chg="mod">
          <ac:chgData name="Benjamin Payne" userId="S::benpayne@umbc.edu::b61ff11c-ba68-49af-b001-f9f234a6aca3" providerId="AD" clId="Web-{4704225E-DB5D-C323-C003-50201A7F4364}" dt="2018-08-25T15:30:15.833" v="14" actId="20577"/>
          <ac:spMkLst>
            <pc:docMk/>
            <pc:sldMk cId="172553602" sldId="271"/>
            <ac:spMk id="3" creationId="{40791B94-5544-4D97-9A3F-A1D97AA96470}"/>
          </ac:spMkLst>
        </pc:spChg>
      </pc:sldChg>
      <pc:sldChg chg="modSp new">
        <pc:chgData name="Benjamin Payne" userId="S::benpayne@umbc.edu::b61ff11c-ba68-49af-b001-f9f234a6aca3" providerId="AD" clId="Web-{4704225E-DB5D-C323-C003-50201A7F4364}" dt="2018-08-25T15:32:13.127" v="26" actId="20577"/>
        <pc:sldMkLst>
          <pc:docMk/>
          <pc:sldMk cId="3934880628" sldId="272"/>
        </pc:sldMkLst>
        <pc:spChg chg="mod">
          <ac:chgData name="Benjamin Payne" userId="S::benpayne@umbc.edu::b61ff11c-ba68-49af-b001-f9f234a6aca3" providerId="AD" clId="Web-{4704225E-DB5D-C323-C003-50201A7F4364}" dt="2018-08-25T15:32:13.127" v="26" actId="20577"/>
          <ac:spMkLst>
            <pc:docMk/>
            <pc:sldMk cId="3934880628" sldId="272"/>
            <ac:spMk id="2" creationId="{4B088998-F6A3-4602-9157-5EB8DEA315C7}"/>
          </ac:spMkLst>
        </pc:spChg>
      </pc:sldChg>
      <pc:sldChg chg="modSp new">
        <pc:chgData name="Benjamin Payne" userId="S::benpayne@umbc.edu::b61ff11c-ba68-49af-b001-f9f234a6aca3" providerId="AD" clId="Web-{4704225E-DB5D-C323-C003-50201A7F4364}" dt="2018-08-25T15:54:09.575" v="136" actId="20577"/>
        <pc:sldMkLst>
          <pc:docMk/>
          <pc:sldMk cId="1427304139" sldId="273"/>
        </pc:sldMkLst>
        <pc:spChg chg="mod">
          <ac:chgData name="Benjamin Payne" userId="S::benpayne@umbc.edu::b61ff11c-ba68-49af-b001-f9f234a6aca3" providerId="AD" clId="Web-{4704225E-DB5D-C323-C003-50201A7F4364}" dt="2018-08-25T15:53:46.303" v="95" actId="20577"/>
          <ac:spMkLst>
            <pc:docMk/>
            <pc:sldMk cId="1427304139" sldId="273"/>
            <ac:spMk id="2" creationId="{501E10A9-84AA-478A-8515-BE099FADF53F}"/>
          </ac:spMkLst>
        </pc:spChg>
        <pc:spChg chg="mod">
          <ac:chgData name="Benjamin Payne" userId="S::benpayne@umbc.edu::b61ff11c-ba68-49af-b001-f9f234a6aca3" providerId="AD" clId="Web-{4704225E-DB5D-C323-C003-50201A7F4364}" dt="2018-08-25T15:54:09.575" v="136" actId="20577"/>
          <ac:spMkLst>
            <pc:docMk/>
            <pc:sldMk cId="1427304139" sldId="273"/>
            <ac:spMk id="3" creationId="{8D9EA9A3-5121-4C91-ADFE-CE0AE0011123}"/>
          </ac:spMkLst>
        </pc:spChg>
      </pc:sldChg>
    </pc:docChg>
  </pc:docChgLst>
  <pc:docChgLst>
    <pc:chgData name="Benjamin Payne" userId="S::benpayne@umbc.edu::b61ff11c-ba68-49af-b001-f9f234a6aca3" providerId="AD" clId="Web-{4B9F61E6-7D42-7D56-8E3B-470D66C728EE}"/>
    <pc:docChg chg="addSld delSld modSld">
      <pc:chgData name="Benjamin Payne" userId="S::benpayne@umbc.edu::b61ff11c-ba68-49af-b001-f9f234a6aca3" providerId="AD" clId="Web-{4B9F61E6-7D42-7D56-8E3B-470D66C728EE}" dt="2018-12-30T17:28:04.917" v="61"/>
      <pc:docMkLst>
        <pc:docMk/>
      </pc:docMkLst>
      <pc:sldChg chg="del">
        <pc:chgData name="Benjamin Payne" userId="S::benpayne@umbc.edu::b61ff11c-ba68-49af-b001-f9f234a6aca3" providerId="AD" clId="Web-{4B9F61E6-7D42-7D56-8E3B-470D66C728EE}" dt="2018-12-30T17:26:23.260" v="1"/>
        <pc:sldMkLst>
          <pc:docMk/>
          <pc:sldMk cId="3934880628" sldId="272"/>
        </pc:sldMkLst>
      </pc:sldChg>
      <pc:sldChg chg="del">
        <pc:chgData name="Benjamin Payne" userId="S::benpayne@umbc.edu::b61ff11c-ba68-49af-b001-f9f234a6aca3" providerId="AD" clId="Web-{4B9F61E6-7D42-7D56-8E3B-470D66C728EE}" dt="2018-12-30T17:26:23.275" v="11"/>
        <pc:sldMkLst>
          <pc:docMk/>
          <pc:sldMk cId="188267355" sldId="302"/>
        </pc:sldMkLst>
      </pc:sldChg>
      <pc:sldChg chg="del">
        <pc:chgData name="Benjamin Payne" userId="S::benpayne@umbc.edu::b61ff11c-ba68-49af-b001-f9f234a6aca3" providerId="AD" clId="Web-{4B9F61E6-7D42-7D56-8E3B-470D66C728EE}" dt="2018-12-30T17:26:23.275" v="10"/>
        <pc:sldMkLst>
          <pc:docMk/>
          <pc:sldMk cId="1486241754" sldId="303"/>
        </pc:sldMkLst>
      </pc:sldChg>
      <pc:sldChg chg="del">
        <pc:chgData name="Benjamin Payne" userId="S::benpayne@umbc.edu::b61ff11c-ba68-49af-b001-f9f234a6aca3" providerId="AD" clId="Web-{4B9F61E6-7D42-7D56-8E3B-470D66C728EE}" dt="2018-12-30T17:26:23.275" v="9"/>
        <pc:sldMkLst>
          <pc:docMk/>
          <pc:sldMk cId="2699540909" sldId="304"/>
        </pc:sldMkLst>
      </pc:sldChg>
      <pc:sldChg chg="del">
        <pc:chgData name="Benjamin Payne" userId="S::benpayne@umbc.edu::b61ff11c-ba68-49af-b001-f9f234a6aca3" providerId="AD" clId="Web-{4B9F61E6-7D42-7D56-8E3B-470D66C728EE}" dt="2018-12-30T17:26:23.260" v="6"/>
        <pc:sldMkLst>
          <pc:docMk/>
          <pc:sldMk cId="2862469523" sldId="305"/>
        </pc:sldMkLst>
      </pc:sldChg>
      <pc:sldChg chg="del">
        <pc:chgData name="Benjamin Payne" userId="S::benpayne@umbc.edu::b61ff11c-ba68-49af-b001-f9f234a6aca3" providerId="AD" clId="Web-{4B9F61E6-7D42-7D56-8E3B-470D66C728EE}" dt="2018-12-30T17:26:23.197" v="0"/>
        <pc:sldMkLst>
          <pc:docMk/>
          <pc:sldMk cId="458965493" sldId="307"/>
        </pc:sldMkLst>
      </pc:sldChg>
      <pc:sldChg chg="del">
        <pc:chgData name="Benjamin Payne" userId="S::benpayne@umbc.edu::b61ff11c-ba68-49af-b001-f9f234a6aca3" providerId="AD" clId="Web-{4B9F61E6-7D42-7D56-8E3B-470D66C728EE}" dt="2018-12-30T17:26:23.260" v="5"/>
        <pc:sldMkLst>
          <pc:docMk/>
          <pc:sldMk cId="1136467448" sldId="310"/>
        </pc:sldMkLst>
      </pc:sldChg>
      <pc:sldChg chg="del">
        <pc:chgData name="Benjamin Payne" userId="S::benpayne@umbc.edu::b61ff11c-ba68-49af-b001-f9f234a6aca3" providerId="AD" clId="Web-{4B9F61E6-7D42-7D56-8E3B-470D66C728EE}" dt="2018-12-30T17:26:23.260" v="4"/>
        <pc:sldMkLst>
          <pc:docMk/>
          <pc:sldMk cId="673834737" sldId="311"/>
        </pc:sldMkLst>
      </pc:sldChg>
      <pc:sldChg chg="del">
        <pc:chgData name="Benjamin Payne" userId="S::benpayne@umbc.edu::b61ff11c-ba68-49af-b001-f9f234a6aca3" providerId="AD" clId="Web-{4B9F61E6-7D42-7D56-8E3B-470D66C728EE}" dt="2018-12-30T17:26:23.260" v="3"/>
        <pc:sldMkLst>
          <pc:docMk/>
          <pc:sldMk cId="2766386416" sldId="314"/>
        </pc:sldMkLst>
      </pc:sldChg>
      <pc:sldChg chg="del">
        <pc:chgData name="Benjamin Payne" userId="S::benpayne@umbc.edu::b61ff11c-ba68-49af-b001-f9f234a6aca3" providerId="AD" clId="Web-{4B9F61E6-7D42-7D56-8E3B-470D66C728EE}" dt="2018-12-30T17:26:23.260" v="2"/>
        <pc:sldMkLst>
          <pc:docMk/>
          <pc:sldMk cId="77693425" sldId="315"/>
        </pc:sldMkLst>
      </pc:sldChg>
      <pc:sldChg chg="del">
        <pc:chgData name="Benjamin Payne" userId="S::benpayne@umbc.edu::b61ff11c-ba68-49af-b001-f9f234a6aca3" providerId="AD" clId="Web-{4B9F61E6-7D42-7D56-8E3B-470D66C728EE}" dt="2018-12-30T17:26:23.260" v="8"/>
        <pc:sldMkLst>
          <pc:docMk/>
          <pc:sldMk cId="2806332869" sldId="317"/>
        </pc:sldMkLst>
      </pc:sldChg>
      <pc:sldChg chg="del">
        <pc:chgData name="Benjamin Payne" userId="S::benpayne@umbc.edu::b61ff11c-ba68-49af-b001-f9f234a6aca3" providerId="AD" clId="Web-{4B9F61E6-7D42-7D56-8E3B-470D66C728EE}" dt="2018-12-30T17:26:23.260" v="7"/>
        <pc:sldMkLst>
          <pc:docMk/>
          <pc:sldMk cId="2905888123" sldId="318"/>
        </pc:sldMkLst>
      </pc:sldChg>
      <pc:sldChg chg="del">
        <pc:chgData name="Benjamin Payne" userId="S::benpayne@umbc.edu::b61ff11c-ba68-49af-b001-f9f234a6aca3" providerId="AD" clId="Web-{4B9F61E6-7D42-7D56-8E3B-470D66C728EE}" dt="2018-12-30T17:26:29.416" v="12"/>
        <pc:sldMkLst>
          <pc:docMk/>
          <pc:sldMk cId="864623105" sldId="336"/>
        </pc:sldMkLst>
      </pc:sldChg>
      <pc:sldChg chg="modSp">
        <pc:chgData name="Benjamin Payne" userId="S::benpayne@umbc.edu::b61ff11c-ba68-49af-b001-f9f234a6aca3" providerId="AD" clId="Web-{4B9F61E6-7D42-7D56-8E3B-470D66C728EE}" dt="2018-12-30T17:26:52.557" v="19" actId="20577"/>
        <pc:sldMkLst>
          <pc:docMk/>
          <pc:sldMk cId="1733857847" sldId="337"/>
        </pc:sldMkLst>
        <pc:spChg chg="mod">
          <ac:chgData name="Benjamin Payne" userId="S::benpayne@umbc.edu::b61ff11c-ba68-49af-b001-f9f234a6aca3" providerId="AD" clId="Web-{4B9F61E6-7D42-7D56-8E3B-470D66C728EE}" dt="2018-12-30T17:26:52.557" v="19" actId="20577"/>
          <ac:spMkLst>
            <pc:docMk/>
            <pc:sldMk cId="1733857847" sldId="337"/>
            <ac:spMk id="3" creationId="{076D14D8-A042-4571-8643-ECE1B4D243E1}"/>
          </ac:spMkLst>
        </pc:spChg>
      </pc:sldChg>
      <pc:sldChg chg="modSp">
        <pc:chgData name="Benjamin Payne" userId="S::benpayne@umbc.edu::b61ff11c-ba68-49af-b001-f9f234a6aca3" providerId="AD" clId="Web-{4B9F61E6-7D42-7D56-8E3B-470D66C728EE}" dt="2018-12-30T17:27:02.479" v="25" actId="20577"/>
        <pc:sldMkLst>
          <pc:docMk/>
          <pc:sldMk cId="2217656784" sldId="339"/>
        </pc:sldMkLst>
        <pc:spChg chg="mod">
          <ac:chgData name="Benjamin Payne" userId="S::benpayne@umbc.edu::b61ff11c-ba68-49af-b001-f9f234a6aca3" providerId="AD" clId="Web-{4B9F61E6-7D42-7D56-8E3B-470D66C728EE}" dt="2018-12-30T17:27:02.479" v="25" actId="20577"/>
          <ac:spMkLst>
            <pc:docMk/>
            <pc:sldMk cId="2217656784" sldId="339"/>
            <ac:spMk id="3" creationId="{365EE3F1-29EB-42C4-B833-293524D372D8}"/>
          </ac:spMkLst>
        </pc:spChg>
      </pc:sldChg>
      <pc:sldChg chg="modSp">
        <pc:chgData name="Benjamin Payne" userId="S::benpayne@umbc.edu::b61ff11c-ba68-49af-b001-f9f234a6aca3" providerId="AD" clId="Web-{4B9F61E6-7D42-7D56-8E3B-470D66C728EE}" dt="2018-12-30T17:27:45.010" v="46" actId="20577"/>
        <pc:sldMkLst>
          <pc:docMk/>
          <pc:sldMk cId="4092005017" sldId="340"/>
        </pc:sldMkLst>
        <pc:spChg chg="mod">
          <ac:chgData name="Benjamin Payne" userId="S::benpayne@umbc.edu::b61ff11c-ba68-49af-b001-f9f234a6aca3" providerId="AD" clId="Web-{4B9F61E6-7D42-7D56-8E3B-470D66C728EE}" dt="2018-12-30T17:27:45.010" v="46" actId="20577"/>
          <ac:spMkLst>
            <pc:docMk/>
            <pc:sldMk cId="4092005017" sldId="340"/>
            <ac:spMk id="3" creationId="{A80C1A61-C02F-4815-844F-AF4DA0FB8397}"/>
          </ac:spMkLst>
        </pc:spChg>
      </pc:sldChg>
      <pc:sldChg chg="addSp modSp new mod setBg">
        <pc:chgData name="Benjamin Payne" userId="S::benpayne@umbc.edu::b61ff11c-ba68-49af-b001-f9f234a6aca3" providerId="AD" clId="Web-{4B9F61E6-7D42-7D56-8E3B-470D66C728EE}" dt="2018-12-30T17:28:01.776" v="59" actId="20577"/>
        <pc:sldMkLst>
          <pc:docMk/>
          <pc:sldMk cId="171564715" sldId="355"/>
        </pc:sldMkLst>
        <pc:spChg chg="mod">
          <ac:chgData name="Benjamin Payne" userId="S::benpayne@umbc.edu::b61ff11c-ba68-49af-b001-f9f234a6aca3" providerId="AD" clId="Web-{4B9F61E6-7D42-7D56-8E3B-470D66C728EE}" dt="2018-12-30T17:27:33.620" v="42" actId="20577"/>
          <ac:spMkLst>
            <pc:docMk/>
            <pc:sldMk cId="171564715" sldId="355"/>
            <ac:spMk id="2" creationId="{70593121-BCC9-40EC-B23A-430DEB02DE09}"/>
          </ac:spMkLst>
        </pc:spChg>
        <pc:spChg chg="mod">
          <ac:chgData name="Benjamin Payne" userId="S::benpayne@umbc.edu::b61ff11c-ba68-49af-b001-f9f234a6aca3" providerId="AD" clId="Web-{4B9F61E6-7D42-7D56-8E3B-470D66C728EE}" dt="2018-12-30T17:28:01.776" v="59" actId="20577"/>
          <ac:spMkLst>
            <pc:docMk/>
            <pc:sldMk cId="171564715" sldId="355"/>
            <ac:spMk id="3" creationId="{9CD194D3-50F0-4229-B005-8BF7B93F1E94}"/>
          </ac:spMkLst>
        </pc:spChg>
        <pc:spChg chg="add">
          <ac:chgData name="Benjamin Payne" userId="S::benpayne@umbc.edu::b61ff11c-ba68-49af-b001-f9f234a6aca3" providerId="AD" clId="Web-{4B9F61E6-7D42-7D56-8E3B-470D66C728EE}" dt="2018-12-30T17:27:24.479" v="28"/>
          <ac:spMkLst>
            <pc:docMk/>
            <pc:sldMk cId="171564715" sldId="355"/>
            <ac:spMk id="8" creationId="{3B854194-185D-494D-905C-7C7CB2E30F6E}"/>
          </ac:spMkLst>
        </pc:spChg>
        <pc:spChg chg="add">
          <ac:chgData name="Benjamin Payne" userId="S::benpayne@umbc.edu::b61ff11c-ba68-49af-b001-f9f234a6aca3" providerId="AD" clId="Web-{4B9F61E6-7D42-7D56-8E3B-470D66C728EE}" dt="2018-12-30T17:27:24.479" v="28"/>
          <ac:spMkLst>
            <pc:docMk/>
            <pc:sldMk cId="171564715" sldId="355"/>
            <ac:spMk id="10" creationId="{B4F5FA0D-0104-4987-8241-EFF7C85B88DE}"/>
          </ac:spMkLst>
        </pc:spChg>
        <pc:picChg chg="add">
          <ac:chgData name="Benjamin Payne" userId="S::benpayne@umbc.edu::b61ff11c-ba68-49af-b001-f9f234a6aca3" providerId="AD" clId="Web-{4B9F61E6-7D42-7D56-8E3B-470D66C728EE}" dt="2018-12-30T17:27:24.479" v="28"/>
          <ac:picMkLst>
            <pc:docMk/>
            <pc:sldMk cId="171564715" sldId="355"/>
            <ac:picMk id="12" creationId="{2897127E-6CEF-446C-BE87-93B7C46E49D1}"/>
          </ac:picMkLst>
        </pc:picChg>
      </pc:sldChg>
      <pc:sldChg chg="new">
        <pc:chgData name="Benjamin Payne" userId="S::benpayne@umbc.edu::b61ff11c-ba68-49af-b001-f9f234a6aca3" providerId="AD" clId="Web-{4B9F61E6-7D42-7D56-8E3B-470D66C728EE}" dt="2018-12-30T17:28:04.917" v="61"/>
        <pc:sldMkLst>
          <pc:docMk/>
          <pc:sldMk cId="4019328717" sldId="356"/>
        </pc:sldMkLst>
      </pc:sldChg>
    </pc:docChg>
  </pc:docChgLst>
  <pc:docChgLst>
    <pc:chgData name="Benjamin Payne" userId="S::benpayne@umbc.edu::b61ff11c-ba68-49af-b001-f9f234a6aca3" providerId="AD" clId="Web-{FEE0B6FD-0A64-F31D-7834-DFA125B561C7}"/>
    <pc:docChg chg="modSld">
      <pc:chgData name="Benjamin Payne" userId="S::benpayne@umbc.edu::b61ff11c-ba68-49af-b001-f9f234a6aca3" providerId="AD" clId="Web-{FEE0B6FD-0A64-F31D-7834-DFA125B561C7}" dt="2018-08-23T13:04:24.869" v="35" actId="20577"/>
      <pc:docMkLst>
        <pc:docMk/>
      </pc:docMkLst>
      <pc:sldChg chg="addSp delSp modSp mod modClrScheme chgLayout">
        <pc:chgData name="Benjamin Payne" userId="S::benpayne@umbc.edu::b61ff11c-ba68-49af-b001-f9f234a6aca3" providerId="AD" clId="Web-{FEE0B6FD-0A64-F31D-7834-DFA125B561C7}" dt="2018-08-23T13:04:24.869" v="34" actId="20577"/>
        <pc:sldMkLst>
          <pc:docMk/>
          <pc:sldMk cId="4098882263" sldId="262"/>
        </pc:sldMkLst>
        <pc:spChg chg="mod ord">
          <ac:chgData name="Benjamin Payne" userId="S::benpayne@umbc.edu::b61ff11c-ba68-49af-b001-f9f234a6aca3" providerId="AD" clId="Web-{FEE0B6FD-0A64-F31D-7834-DFA125B561C7}" dt="2018-08-23T13:03:45.883" v="1"/>
          <ac:spMkLst>
            <pc:docMk/>
            <pc:sldMk cId="4098882263" sldId="262"/>
            <ac:spMk id="2" creationId="{90F8D6CD-CED3-4AF5-A5D4-2165C670088D}"/>
          </ac:spMkLst>
        </pc:spChg>
        <pc:spChg chg="add del mod ord">
          <ac:chgData name="Benjamin Payne" userId="S::benpayne@umbc.edu::b61ff11c-ba68-49af-b001-f9f234a6aca3" providerId="AD" clId="Web-{FEE0B6FD-0A64-F31D-7834-DFA125B561C7}" dt="2018-08-23T13:04:03.728" v="17"/>
          <ac:spMkLst>
            <pc:docMk/>
            <pc:sldMk cId="4098882263" sldId="262"/>
            <ac:spMk id="3" creationId="{6A37BAF8-919B-461D-A7B6-249E9E2F9EDD}"/>
          </ac:spMkLst>
        </pc:spChg>
        <pc:spChg chg="del">
          <ac:chgData name="Benjamin Payne" userId="S::benpayne@umbc.edu::b61ff11c-ba68-49af-b001-f9f234a6aca3" providerId="AD" clId="Web-{FEE0B6FD-0A64-F31D-7834-DFA125B561C7}" dt="2018-08-23T13:03:37.477" v="0"/>
          <ac:spMkLst>
            <pc:docMk/>
            <pc:sldMk cId="4098882263" sldId="262"/>
            <ac:spMk id="4" creationId="{0570751D-8E10-454D-94D7-001DA8C81F79}"/>
          </ac:spMkLst>
        </pc:spChg>
        <pc:spChg chg="add mod ord">
          <ac:chgData name="Benjamin Payne" userId="S::benpayne@umbc.edu::b61ff11c-ba68-49af-b001-f9f234a6aca3" providerId="AD" clId="Web-{FEE0B6FD-0A64-F31D-7834-DFA125B561C7}" dt="2018-08-23T13:04:20.291" v="28" actId="20577"/>
          <ac:spMkLst>
            <pc:docMk/>
            <pc:sldMk cId="4098882263" sldId="262"/>
            <ac:spMk id="5" creationId="{946E275A-7F1B-4C35-A02E-91F52EF32265}"/>
          </ac:spMkLst>
        </pc:spChg>
        <pc:spChg chg="add del mod ord">
          <ac:chgData name="Benjamin Payne" userId="S::benpayne@umbc.edu::b61ff11c-ba68-49af-b001-f9f234a6aca3" providerId="AD" clId="Web-{FEE0B6FD-0A64-F31D-7834-DFA125B561C7}" dt="2018-08-23T13:04:06.775" v="18"/>
          <ac:spMkLst>
            <pc:docMk/>
            <pc:sldMk cId="4098882263" sldId="262"/>
            <ac:spMk id="6" creationId="{6F52BDAD-8D62-4B32-8A97-A25B23EEC3DF}"/>
          </ac:spMkLst>
        </pc:spChg>
        <pc:spChg chg="add mod ord">
          <ac:chgData name="Benjamin Payne" userId="S::benpayne@umbc.edu::b61ff11c-ba68-49af-b001-f9f234a6aca3" providerId="AD" clId="Web-{FEE0B6FD-0A64-F31D-7834-DFA125B561C7}" dt="2018-08-23T13:04:24.869" v="34" actId="20577"/>
          <ac:spMkLst>
            <pc:docMk/>
            <pc:sldMk cId="4098882263" sldId="262"/>
            <ac:spMk id="7" creationId="{49866399-6384-4C49-8508-6C815AD7834A}"/>
          </ac:spMkLst>
        </pc:spChg>
        <pc:spChg chg="add del mod">
          <ac:chgData name="Benjamin Payne" userId="S::benpayne@umbc.edu::b61ff11c-ba68-49af-b001-f9f234a6aca3" providerId="AD" clId="Web-{FEE0B6FD-0A64-F31D-7834-DFA125B561C7}" dt="2018-08-23T13:03:53.399" v="3"/>
          <ac:spMkLst>
            <pc:docMk/>
            <pc:sldMk cId="4098882263" sldId="262"/>
            <ac:spMk id="9" creationId="{B3748614-7E8F-426B-A354-A49F06BF2D83}"/>
          </ac:spMkLst>
        </pc:spChg>
      </pc:sldChg>
    </pc:docChg>
  </pc:docChgLst>
  <pc:docChgLst>
    <pc:chgData name="Benjamin Payne" userId="S::benpayne@umbc.edu::b61ff11c-ba68-49af-b001-f9f234a6aca3" providerId="AD" clId="Web-{3E9F4452-51AD-D6D9-AFEA-FC174C028CB3}"/>
    <pc:docChg chg="addSld delSld modSld sldOrd">
      <pc:chgData name="Benjamin Payne" userId="S::benpayne@umbc.edu::b61ff11c-ba68-49af-b001-f9f234a6aca3" providerId="AD" clId="Web-{3E9F4452-51AD-D6D9-AFEA-FC174C028CB3}" dt="2018-12-25T22:02:32.048" v="6"/>
      <pc:docMkLst>
        <pc:docMk/>
      </pc:docMkLst>
      <pc:sldChg chg="ord">
        <pc:chgData name="Benjamin Payne" userId="S::benpayne@umbc.edu::b61ff11c-ba68-49af-b001-f9f234a6aca3" providerId="AD" clId="Web-{3E9F4452-51AD-D6D9-AFEA-FC174C028CB3}" dt="2018-12-25T22:02:06.548" v="3"/>
        <pc:sldMkLst>
          <pc:docMk/>
          <pc:sldMk cId="4098882263" sldId="262"/>
        </pc:sldMkLst>
      </pc:sldChg>
      <pc:sldChg chg="ord">
        <pc:chgData name="Benjamin Payne" userId="S::benpayne@umbc.edu::b61ff11c-ba68-49af-b001-f9f234a6aca3" providerId="AD" clId="Web-{3E9F4452-51AD-D6D9-AFEA-FC174C028CB3}" dt="2018-12-25T22:02:06.548" v="2"/>
        <pc:sldMkLst>
          <pc:docMk/>
          <pc:sldMk cId="904356056" sldId="263"/>
        </pc:sldMkLst>
      </pc:sldChg>
      <pc:sldChg chg="mod modShow">
        <pc:chgData name="Benjamin Payne" userId="S::benpayne@umbc.edu::b61ff11c-ba68-49af-b001-f9f234a6aca3" providerId="AD" clId="Web-{3E9F4452-51AD-D6D9-AFEA-FC174C028CB3}" dt="2018-12-25T22:01:13.563" v="1"/>
        <pc:sldMkLst>
          <pc:docMk/>
          <pc:sldMk cId="172553602" sldId="271"/>
        </pc:sldMkLst>
      </pc:sldChg>
      <pc:sldChg chg="mod modShow">
        <pc:chgData name="Benjamin Payne" userId="S::benpayne@umbc.edu::b61ff11c-ba68-49af-b001-f9f234a6aca3" providerId="AD" clId="Web-{3E9F4452-51AD-D6D9-AFEA-FC174C028CB3}" dt="2018-12-25T22:01:09.751" v="0"/>
        <pc:sldMkLst>
          <pc:docMk/>
          <pc:sldMk cId="668830637" sldId="286"/>
        </pc:sldMkLst>
      </pc:sldChg>
      <pc:sldChg chg="new del">
        <pc:chgData name="Benjamin Payne" userId="S::benpayne@umbc.edu::b61ff11c-ba68-49af-b001-f9f234a6aca3" providerId="AD" clId="Web-{3E9F4452-51AD-D6D9-AFEA-FC174C028CB3}" dt="2018-12-25T22:02:32.048" v="6"/>
        <pc:sldMkLst>
          <pc:docMk/>
          <pc:sldMk cId="990529060" sldId="343"/>
        </pc:sldMkLst>
      </pc:sldChg>
      <pc:sldChg chg="add">
        <pc:chgData name="Benjamin Payne" userId="S::benpayne@umbc.edu::b61ff11c-ba68-49af-b001-f9f234a6aca3" providerId="AD" clId="Web-{3E9F4452-51AD-D6D9-AFEA-FC174C028CB3}" dt="2018-12-25T22:02:28.564" v="5"/>
        <pc:sldMkLst>
          <pc:docMk/>
          <pc:sldMk cId="1527381292" sldId="344"/>
        </pc:sldMkLst>
      </pc:sldChg>
    </pc:docChg>
  </pc:docChgLst>
  <pc:docChgLst>
    <pc:chgData name="Benjamin Payne" userId="S::benpayne@umbc.edu::b61ff11c-ba68-49af-b001-f9f234a6aca3" providerId="AD" clId="Web-{50CE2F89-8185-F02C-6DAE-22231A35577B}"/>
    <pc:docChg chg="addSld delSld modSld sldOrd">
      <pc:chgData name="Benjamin Payne" userId="S::benpayne@umbc.edu::b61ff11c-ba68-49af-b001-f9f234a6aca3" providerId="AD" clId="Web-{50CE2F89-8185-F02C-6DAE-22231A35577B}" dt="2018-08-19T20:21:31.715" v="2199" actId="20577"/>
      <pc:docMkLst>
        <pc:docMk/>
      </pc:docMkLst>
      <pc:sldChg chg="addSp modSp">
        <pc:chgData name="Benjamin Payne" userId="S::benpayne@umbc.edu::b61ff11c-ba68-49af-b001-f9f234a6aca3" providerId="AD" clId="Web-{50CE2F89-8185-F02C-6DAE-22231A35577B}" dt="2018-08-19T19:03:58.023" v="295" actId="20577"/>
        <pc:sldMkLst>
          <pc:docMk/>
          <pc:sldMk cId="109857222" sldId="256"/>
        </pc:sldMkLst>
        <pc:spChg chg="mod">
          <ac:chgData name="Benjamin Payne" userId="S::benpayne@umbc.edu::b61ff11c-ba68-49af-b001-f9f234a6aca3" providerId="AD" clId="Web-{50CE2F89-8185-F02C-6DAE-22231A35577B}" dt="2018-08-19T19:03:58.023" v="295" actId="20577"/>
          <ac:spMkLst>
            <pc:docMk/>
            <pc:sldMk cId="109857222" sldId="256"/>
            <ac:spMk id="2" creationId="{00000000-0000-0000-0000-000000000000}"/>
          </ac:spMkLst>
        </pc:spChg>
        <pc:spChg chg="add mod">
          <ac:chgData name="Benjamin Payne" userId="S::benpayne@umbc.edu::b61ff11c-ba68-49af-b001-f9f234a6aca3" providerId="AD" clId="Web-{50CE2F89-8185-F02C-6DAE-22231A35577B}" dt="2018-08-19T19:03:38.961" v="276" actId="1076"/>
          <ac:spMkLst>
            <pc:docMk/>
            <pc:sldMk cId="109857222" sldId="256"/>
            <ac:spMk id="4" creationId="{5341FA58-9DF1-4734-B33B-71ED1A7CD32C}"/>
          </ac:spMkLst>
        </pc:spChg>
      </pc:sldChg>
      <pc:sldChg chg="modSp">
        <pc:chgData name="Benjamin Payne" userId="S::benpayne@umbc.edu::b61ff11c-ba68-49af-b001-f9f234a6aca3" providerId="AD" clId="Web-{50CE2F89-8185-F02C-6DAE-22231A35577B}" dt="2018-08-19T18:51:01.009" v="4" actId="20577"/>
        <pc:sldMkLst>
          <pc:docMk/>
          <pc:sldMk cId="3638516464" sldId="258"/>
        </pc:sldMkLst>
        <pc:spChg chg="mod">
          <ac:chgData name="Benjamin Payne" userId="S::benpayne@umbc.edu::b61ff11c-ba68-49af-b001-f9f234a6aca3" providerId="AD" clId="Web-{50CE2F89-8185-F02C-6DAE-22231A35577B}" dt="2018-08-19T18:51:01.009" v="4" actId="20577"/>
          <ac:spMkLst>
            <pc:docMk/>
            <pc:sldMk cId="3638516464" sldId="258"/>
            <ac:spMk id="3" creationId="{C9592A17-C0D4-468F-AD2B-FB8CE21AC6D5}"/>
          </ac:spMkLst>
        </pc:spChg>
      </pc:sldChg>
      <pc:sldChg chg="modSp ord">
        <pc:chgData name="Benjamin Payne" userId="S::benpayne@umbc.edu::b61ff11c-ba68-49af-b001-f9f234a6aca3" providerId="AD" clId="Web-{50CE2F89-8185-F02C-6DAE-22231A35577B}" dt="2018-08-19T19:15:51.819" v="844"/>
        <pc:sldMkLst>
          <pc:docMk/>
          <pc:sldMk cId="2860496116" sldId="259"/>
        </pc:sldMkLst>
        <pc:spChg chg="mod">
          <ac:chgData name="Benjamin Payne" userId="S::benpayne@umbc.edu::b61ff11c-ba68-49af-b001-f9f234a6aca3" providerId="AD" clId="Web-{50CE2F89-8185-F02C-6DAE-22231A35577B}" dt="2018-08-19T18:57:07.744" v="77" actId="20577"/>
          <ac:spMkLst>
            <pc:docMk/>
            <pc:sldMk cId="2860496116" sldId="259"/>
            <ac:spMk id="2" creationId="{18EE30BE-97B5-4BB6-A94A-F58ED123EDDB}"/>
          </ac:spMkLst>
        </pc:spChg>
        <pc:spChg chg="mod">
          <ac:chgData name="Benjamin Payne" userId="S::benpayne@umbc.edu::b61ff11c-ba68-49af-b001-f9f234a6aca3" providerId="AD" clId="Web-{50CE2F89-8185-F02C-6DAE-22231A35577B}" dt="2018-08-19T18:59:33.994" v="232" actId="14100"/>
          <ac:spMkLst>
            <pc:docMk/>
            <pc:sldMk cId="2860496116" sldId="259"/>
            <ac:spMk id="3" creationId="{7C305855-4E1F-4350-920D-6CDCA01E4374}"/>
          </ac:spMkLst>
        </pc:spChg>
      </pc:sldChg>
      <pc:sldChg chg="modSp ord">
        <pc:chgData name="Benjamin Payne" userId="S::benpayne@umbc.edu::b61ff11c-ba68-49af-b001-f9f234a6aca3" providerId="AD" clId="Web-{50CE2F89-8185-F02C-6DAE-22231A35577B}" dt="2018-08-19T19:16:34.444" v="846"/>
        <pc:sldMkLst>
          <pc:docMk/>
          <pc:sldMk cId="1876768357" sldId="260"/>
        </pc:sldMkLst>
        <pc:spChg chg="mod">
          <ac:chgData name="Benjamin Payne" userId="S::benpayne@umbc.edu::b61ff11c-ba68-49af-b001-f9f234a6aca3" providerId="AD" clId="Web-{50CE2F89-8185-F02C-6DAE-22231A35577B}" dt="2018-08-19T19:00:01.790" v="244" actId="20577"/>
          <ac:spMkLst>
            <pc:docMk/>
            <pc:sldMk cId="1876768357" sldId="260"/>
            <ac:spMk id="3" creationId="{015B042E-5F09-4099-A737-D53A1BD32AA0}"/>
          </ac:spMkLst>
        </pc:spChg>
        <pc:spChg chg="mod">
          <ac:chgData name="Benjamin Payne" userId="S::benpayne@umbc.edu::b61ff11c-ba68-49af-b001-f9f234a6aca3" providerId="AD" clId="Web-{50CE2F89-8185-F02C-6DAE-22231A35577B}" dt="2018-08-19T19:00:21.118" v="253" actId="20577"/>
          <ac:spMkLst>
            <pc:docMk/>
            <pc:sldMk cId="1876768357" sldId="260"/>
            <ac:spMk id="4" creationId="{730636C5-48D1-485B-B1CF-29931597BEC3}"/>
          </ac:spMkLst>
        </pc:spChg>
      </pc:sldChg>
      <pc:sldChg chg="ord">
        <pc:chgData name="Benjamin Payne" userId="S::benpayne@umbc.edu::b61ff11c-ba68-49af-b001-f9f234a6aca3" providerId="AD" clId="Web-{50CE2F89-8185-F02C-6DAE-22231A35577B}" dt="2018-08-19T19:16:34.444" v="845"/>
        <pc:sldMkLst>
          <pc:docMk/>
          <pc:sldMk cId="2884606743" sldId="261"/>
        </pc:sldMkLst>
      </pc:sldChg>
      <pc:sldChg chg="modSp">
        <pc:chgData name="Benjamin Payne" userId="S::benpayne@umbc.edu::b61ff11c-ba68-49af-b001-f9f234a6aca3" providerId="AD" clId="Web-{50CE2F89-8185-F02C-6DAE-22231A35577B}" dt="2018-08-19T20:11:49.327" v="2194" actId="20577"/>
        <pc:sldMkLst>
          <pc:docMk/>
          <pc:sldMk cId="4278842127" sldId="265"/>
        </pc:sldMkLst>
        <pc:spChg chg="mod">
          <ac:chgData name="Benjamin Payne" userId="S::benpayne@umbc.edu::b61ff11c-ba68-49af-b001-f9f234a6aca3" providerId="AD" clId="Web-{50CE2F89-8185-F02C-6DAE-22231A35577B}" dt="2018-08-19T20:11:49.327" v="2194" actId="20577"/>
          <ac:spMkLst>
            <pc:docMk/>
            <pc:sldMk cId="4278842127" sldId="265"/>
            <ac:spMk id="4" creationId="{4524B6D4-0E9B-4B3B-B2AE-D882ED5055AB}"/>
          </ac:spMkLst>
        </pc:spChg>
      </pc:sldChg>
      <pc:sldChg chg="modSp">
        <pc:chgData name="Benjamin Payne" userId="S::benpayne@umbc.edu::b61ff11c-ba68-49af-b001-f9f234a6aca3" providerId="AD" clId="Web-{50CE2F89-8185-F02C-6DAE-22231A35577B}" dt="2018-08-19T19:49:18.299" v="1820" actId="20577"/>
        <pc:sldMkLst>
          <pc:docMk/>
          <pc:sldMk cId="3690999722" sldId="266"/>
        </pc:sldMkLst>
        <pc:spChg chg="mod">
          <ac:chgData name="Benjamin Payne" userId="S::benpayne@umbc.edu::b61ff11c-ba68-49af-b001-f9f234a6aca3" providerId="AD" clId="Web-{50CE2F89-8185-F02C-6DAE-22231A35577B}" dt="2018-08-19T19:49:18.299" v="1820" actId="20577"/>
          <ac:spMkLst>
            <pc:docMk/>
            <pc:sldMk cId="3690999722" sldId="266"/>
            <ac:spMk id="2" creationId="{35C21950-4925-407F-9517-2A580F315912}"/>
          </ac:spMkLst>
        </pc:spChg>
        <pc:spChg chg="mod">
          <ac:chgData name="Benjamin Payne" userId="S::benpayne@umbc.edu::b61ff11c-ba68-49af-b001-f9f234a6aca3" providerId="AD" clId="Web-{50CE2F89-8185-F02C-6DAE-22231A35577B}" dt="2018-08-19T19:08:21.382" v="496" actId="20577"/>
          <ac:spMkLst>
            <pc:docMk/>
            <pc:sldMk cId="3690999722" sldId="266"/>
            <ac:spMk id="3" creationId="{443C0148-BD26-4777-A844-9E0366AD5D49}"/>
          </ac:spMkLst>
        </pc:spChg>
      </pc:sldChg>
      <pc:sldChg chg="modSp">
        <pc:chgData name="Benjamin Payne" userId="S::benpayne@umbc.edu::b61ff11c-ba68-49af-b001-f9f234a6aca3" providerId="AD" clId="Web-{50CE2F89-8185-F02C-6DAE-22231A35577B}" dt="2018-08-19T19:50:02.549" v="1829" actId="20577"/>
        <pc:sldMkLst>
          <pc:docMk/>
          <pc:sldMk cId="900156501" sldId="267"/>
        </pc:sldMkLst>
        <pc:spChg chg="mod">
          <ac:chgData name="Benjamin Payne" userId="S::benpayne@umbc.edu::b61ff11c-ba68-49af-b001-f9f234a6aca3" providerId="AD" clId="Web-{50CE2F89-8185-F02C-6DAE-22231A35577B}" dt="2018-08-19T19:50:02.549" v="1829" actId="20577"/>
          <ac:spMkLst>
            <pc:docMk/>
            <pc:sldMk cId="900156501" sldId="267"/>
            <ac:spMk id="2" creationId="{6F11E0CD-64BA-4534-9081-33C99C285510}"/>
          </ac:spMkLst>
        </pc:spChg>
      </pc:sldChg>
      <pc:sldChg chg="modSp">
        <pc:chgData name="Benjamin Payne" userId="S::benpayne@umbc.edu::b61ff11c-ba68-49af-b001-f9f234a6aca3" providerId="AD" clId="Web-{50CE2F89-8185-F02C-6DAE-22231A35577B}" dt="2018-08-19T19:49:57.346" v="1825" actId="20577"/>
        <pc:sldMkLst>
          <pc:docMk/>
          <pc:sldMk cId="3201166040" sldId="268"/>
        </pc:sldMkLst>
        <pc:spChg chg="mod">
          <ac:chgData name="Benjamin Payne" userId="S::benpayne@umbc.edu::b61ff11c-ba68-49af-b001-f9f234a6aca3" providerId="AD" clId="Web-{50CE2F89-8185-F02C-6DAE-22231A35577B}" dt="2018-08-19T19:49:57.346" v="1825" actId="20577"/>
          <ac:spMkLst>
            <pc:docMk/>
            <pc:sldMk cId="3201166040" sldId="268"/>
            <ac:spMk id="2" creationId="{0720D5C7-5F13-4E46-9841-B82D0A5812FB}"/>
          </ac:spMkLst>
        </pc:spChg>
      </pc:sldChg>
      <pc:sldChg chg="modSp">
        <pc:chgData name="Benjamin Payne" userId="S::benpayne@umbc.edu::b61ff11c-ba68-49af-b001-f9f234a6aca3" providerId="AD" clId="Web-{50CE2F89-8185-F02C-6DAE-22231A35577B}" dt="2018-08-19T20:11:36.749" v="2191" actId="20577"/>
        <pc:sldMkLst>
          <pc:docMk/>
          <pc:sldMk cId="2968388444" sldId="272"/>
        </pc:sldMkLst>
        <pc:spChg chg="mod">
          <ac:chgData name="Benjamin Payne" userId="S::benpayne@umbc.edu::b61ff11c-ba68-49af-b001-f9f234a6aca3" providerId="AD" clId="Web-{50CE2F89-8185-F02C-6DAE-22231A35577B}" dt="2018-08-19T20:11:36.749" v="2191" actId="20577"/>
          <ac:spMkLst>
            <pc:docMk/>
            <pc:sldMk cId="2968388444" sldId="272"/>
            <ac:spMk id="4" creationId="{602FD875-693F-4816-913D-7486A9261007}"/>
          </ac:spMkLst>
        </pc:spChg>
      </pc:sldChg>
      <pc:sldChg chg="modSp">
        <pc:chgData name="Benjamin Payne" userId="S::benpayne@umbc.edu::b61ff11c-ba68-49af-b001-f9f234a6aca3" providerId="AD" clId="Web-{50CE2F89-8185-F02C-6DAE-22231A35577B}" dt="2018-08-19T20:11:26.202" v="2189" actId="20577"/>
        <pc:sldMkLst>
          <pc:docMk/>
          <pc:sldMk cId="1824397595" sldId="273"/>
        </pc:sldMkLst>
        <pc:spChg chg="mod">
          <ac:chgData name="Benjamin Payne" userId="S::benpayne@umbc.edu::b61ff11c-ba68-49af-b001-f9f234a6aca3" providerId="AD" clId="Web-{50CE2F89-8185-F02C-6DAE-22231A35577B}" dt="2018-08-19T20:11:26.202" v="2189" actId="20577"/>
          <ac:spMkLst>
            <pc:docMk/>
            <pc:sldMk cId="1824397595" sldId="273"/>
            <ac:spMk id="3" creationId="{B34CCA8B-EB7D-49D2-94BF-CF38A4B77E1B}"/>
          </ac:spMkLst>
        </pc:spChg>
      </pc:sldChg>
      <pc:sldChg chg="addSp modSp modNotes">
        <pc:chgData name="Benjamin Payne" userId="S::benpayne@umbc.edu::b61ff11c-ba68-49af-b001-f9f234a6aca3" providerId="AD" clId="Web-{50CE2F89-8185-F02C-6DAE-22231A35577B}" dt="2018-08-19T20:10:58.874" v="2176" actId="20577"/>
        <pc:sldMkLst>
          <pc:docMk/>
          <pc:sldMk cId="3368428427" sldId="275"/>
        </pc:sldMkLst>
        <pc:spChg chg="mod">
          <ac:chgData name="Benjamin Payne" userId="S::benpayne@umbc.edu::b61ff11c-ba68-49af-b001-f9f234a6aca3" providerId="AD" clId="Web-{50CE2F89-8185-F02C-6DAE-22231A35577B}" dt="2018-08-19T20:10:58.874" v="2176" actId="20577"/>
          <ac:spMkLst>
            <pc:docMk/>
            <pc:sldMk cId="3368428427" sldId="275"/>
            <ac:spMk id="3" creationId="{D850296D-7AB8-48C8-BA9B-87C0E5E36123}"/>
          </ac:spMkLst>
        </pc:spChg>
        <pc:picChg chg="add mod modCrop">
          <ac:chgData name="Benjamin Payne" userId="S::benpayne@umbc.edu::b61ff11c-ba68-49af-b001-f9f234a6aca3" providerId="AD" clId="Web-{50CE2F89-8185-F02C-6DAE-22231A35577B}" dt="2018-08-19T20:09:23.516" v="2136" actId="1076"/>
          <ac:picMkLst>
            <pc:docMk/>
            <pc:sldMk cId="3368428427" sldId="275"/>
            <ac:picMk id="4" creationId="{CBDF2365-2105-4302-8031-270C2999E478}"/>
          </ac:picMkLst>
        </pc:picChg>
      </pc:sldChg>
      <pc:sldChg chg="modSp">
        <pc:chgData name="Benjamin Payne" userId="S::benpayne@umbc.edu::b61ff11c-ba68-49af-b001-f9f234a6aca3" providerId="AD" clId="Web-{50CE2F89-8185-F02C-6DAE-22231A35577B}" dt="2018-08-19T20:05:05.797" v="2093" actId="20577"/>
        <pc:sldMkLst>
          <pc:docMk/>
          <pc:sldMk cId="1244777073" sldId="276"/>
        </pc:sldMkLst>
        <pc:spChg chg="mod">
          <ac:chgData name="Benjamin Payne" userId="S::benpayne@umbc.edu::b61ff11c-ba68-49af-b001-f9f234a6aca3" providerId="AD" clId="Web-{50CE2F89-8185-F02C-6DAE-22231A35577B}" dt="2018-08-19T20:03:55.766" v="2032" actId="20577"/>
          <ac:spMkLst>
            <pc:docMk/>
            <pc:sldMk cId="1244777073" sldId="276"/>
            <ac:spMk id="2" creationId="{6F470837-2912-4BCE-B8C3-1E3F485FD446}"/>
          </ac:spMkLst>
        </pc:spChg>
        <pc:spChg chg="mod">
          <ac:chgData name="Benjamin Payne" userId="S::benpayne@umbc.edu::b61ff11c-ba68-49af-b001-f9f234a6aca3" providerId="AD" clId="Web-{50CE2F89-8185-F02C-6DAE-22231A35577B}" dt="2018-08-19T20:05:05.797" v="2093" actId="20577"/>
          <ac:spMkLst>
            <pc:docMk/>
            <pc:sldMk cId="1244777073" sldId="276"/>
            <ac:spMk id="3" creationId="{00BE4C77-0A73-49B2-81D1-823AF169CCC4}"/>
          </ac:spMkLst>
        </pc:spChg>
      </pc:sldChg>
      <pc:sldChg chg="modSp">
        <pc:chgData name="Benjamin Payne" userId="S::benpayne@umbc.edu::b61ff11c-ba68-49af-b001-f9f234a6aca3" providerId="AD" clId="Web-{50CE2F89-8185-F02C-6DAE-22231A35577B}" dt="2018-08-19T20:12:03.718" v="2197" actId="20577"/>
        <pc:sldMkLst>
          <pc:docMk/>
          <pc:sldMk cId="1364403274" sldId="277"/>
        </pc:sldMkLst>
        <pc:spChg chg="mod">
          <ac:chgData name="Benjamin Payne" userId="S::benpayne@umbc.edu::b61ff11c-ba68-49af-b001-f9f234a6aca3" providerId="AD" clId="Web-{50CE2F89-8185-F02C-6DAE-22231A35577B}" dt="2018-08-19T20:12:03.718" v="2197" actId="20577"/>
          <ac:spMkLst>
            <pc:docMk/>
            <pc:sldMk cId="1364403274" sldId="277"/>
            <ac:spMk id="3" creationId="{7DABFF33-165D-49CD-8F9D-7394951F24DB}"/>
          </ac:spMkLst>
        </pc:spChg>
      </pc:sldChg>
      <pc:sldChg chg="addSp modSp">
        <pc:chgData name="Benjamin Payne" userId="S::benpayne@umbc.edu::b61ff11c-ba68-49af-b001-f9f234a6aca3" providerId="AD" clId="Web-{50CE2F89-8185-F02C-6DAE-22231A35577B}" dt="2018-08-19T19:09:46.429" v="566" actId="20577"/>
        <pc:sldMkLst>
          <pc:docMk/>
          <pc:sldMk cId="687479494" sldId="281"/>
        </pc:sldMkLst>
        <pc:spChg chg="add mod">
          <ac:chgData name="Benjamin Payne" userId="S::benpayne@umbc.edu::b61ff11c-ba68-49af-b001-f9f234a6aca3" providerId="AD" clId="Web-{50CE2F89-8185-F02C-6DAE-22231A35577B}" dt="2018-08-19T19:09:46.429" v="566" actId="20577"/>
          <ac:spMkLst>
            <pc:docMk/>
            <pc:sldMk cId="687479494" sldId="281"/>
            <ac:spMk id="3" creationId="{CAF2CA46-D523-4123-BD84-4F8FC54C1DA6}"/>
          </ac:spMkLst>
        </pc:spChg>
        <pc:spChg chg="mod">
          <ac:chgData name="Benjamin Payne" userId="S::benpayne@umbc.edu::b61ff11c-ba68-49af-b001-f9f234a6aca3" providerId="AD" clId="Web-{50CE2F89-8185-F02C-6DAE-22231A35577B}" dt="2018-08-19T19:08:40.960" v="498" actId="1076"/>
          <ac:spMkLst>
            <pc:docMk/>
            <pc:sldMk cId="687479494" sldId="281"/>
            <ac:spMk id="7" creationId="{0E936069-7286-44E6-AAD9-C6955406D2AA}"/>
          </ac:spMkLst>
        </pc:spChg>
      </pc:sldChg>
      <pc:sldChg chg="modSp">
        <pc:chgData name="Benjamin Payne" userId="S::benpayne@umbc.edu::b61ff11c-ba68-49af-b001-f9f234a6aca3" providerId="AD" clId="Web-{50CE2F89-8185-F02C-6DAE-22231A35577B}" dt="2018-08-19T19:06:02.070" v="407" actId="20577"/>
        <pc:sldMkLst>
          <pc:docMk/>
          <pc:sldMk cId="3915717569" sldId="282"/>
        </pc:sldMkLst>
        <pc:spChg chg="mod">
          <ac:chgData name="Benjamin Payne" userId="S::benpayne@umbc.edu::b61ff11c-ba68-49af-b001-f9f234a6aca3" providerId="AD" clId="Web-{50CE2F89-8185-F02C-6DAE-22231A35577B}" dt="2018-08-19T19:06:02.070" v="407" actId="20577"/>
          <ac:spMkLst>
            <pc:docMk/>
            <pc:sldMk cId="3915717569" sldId="282"/>
            <ac:spMk id="3" creationId="{DC5B9FEB-0F53-4009-8F02-028EFF58FE0B}"/>
          </ac:spMkLst>
        </pc:spChg>
      </pc:sldChg>
      <pc:sldChg chg="modSp">
        <pc:chgData name="Benjamin Payne" userId="S::benpayne@umbc.edu::b61ff11c-ba68-49af-b001-f9f234a6aca3" providerId="AD" clId="Web-{50CE2F89-8185-F02C-6DAE-22231A35577B}" dt="2018-08-19T18:56:50.056" v="68" actId="20577"/>
        <pc:sldMkLst>
          <pc:docMk/>
          <pc:sldMk cId="1316053804" sldId="283"/>
        </pc:sldMkLst>
        <pc:spChg chg="mod">
          <ac:chgData name="Benjamin Payne" userId="S::benpayne@umbc.edu::b61ff11c-ba68-49af-b001-f9f234a6aca3" providerId="AD" clId="Web-{50CE2F89-8185-F02C-6DAE-22231A35577B}" dt="2018-08-19T18:56:50.056" v="68" actId="20577"/>
          <ac:spMkLst>
            <pc:docMk/>
            <pc:sldMk cId="1316053804" sldId="283"/>
            <ac:spMk id="3" creationId="{E99E1B89-FFE2-4D51-8F92-85A774213868}"/>
          </ac:spMkLst>
        </pc:spChg>
      </pc:sldChg>
      <pc:sldChg chg="modSp">
        <pc:chgData name="Benjamin Payne" userId="S::benpayne@umbc.edu::b61ff11c-ba68-49af-b001-f9f234a6aca3" providerId="AD" clId="Web-{50CE2F89-8185-F02C-6DAE-22231A35577B}" dt="2018-08-19T19:00:33.477" v="255" actId="20577"/>
        <pc:sldMkLst>
          <pc:docMk/>
          <pc:sldMk cId="709874332" sldId="284"/>
        </pc:sldMkLst>
        <pc:spChg chg="mod">
          <ac:chgData name="Benjamin Payne" userId="S::benpayne@umbc.edu::b61ff11c-ba68-49af-b001-f9f234a6aca3" providerId="AD" clId="Web-{50CE2F89-8185-F02C-6DAE-22231A35577B}" dt="2018-08-19T19:00:33.477" v="255" actId="20577"/>
          <ac:spMkLst>
            <pc:docMk/>
            <pc:sldMk cId="709874332" sldId="284"/>
            <ac:spMk id="2" creationId="{0A20E041-E675-44AC-9111-49AF9325554B}"/>
          </ac:spMkLst>
        </pc:spChg>
      </pc:sldChg>
      <pc:sldChg chg="addSp modSp">
        <pc:chgData name="Benjamin Payne" userId="S::benpayne@umbc.edu::b61ff11c-ba68-49af-b001-f9f234a6aca3" providerId="AD" clId="Web-{50CE2F89-8185-F02C-6DAE-22231A35577B}" dt="2018-08-19T18:56:04.416" v="63" actId="14100"/>
        <pc:sldMkLst>
          <pc:docMk/>
          <pc:sldMk cId="3305314408" sldId="285"/>
        </pc:sldMkLst>
        <pc:spChg chg="mod">
          <ac:chgData name="Benjamin Payne" userId="S::benpayne@umbc.edu::b61ff11c-ba68-49af-b001-f9f234a6aca3" providerId="AD" clId="Web-{50CE2F89-8185-F02C-6DAE-22231A35577B}" dt="2018-08-19T18:55:38.869" v="53" actId="20577"/>
          <ac:spMkLst>
            <pc:docMk/>
            <pc:sldMk cId="3305314408" sldId="285"/>
            <ac:spMk id="3" creationId="{ED9EC77E-1E80-44B3-9000-C218BABC3350}"/>
          </ac:spMkLst>
        </pc:spChg>
        <pc:picChg chg="add mod">
          <ac:chgData name="Benjamin Payne" userId="S::benpayne@umbc.edu::b61ff11c-ba68-49af-b001-f9f234a6aca3" providerId="AD" clId="Web-{50CE2F89-8185-F02C-6DAE-22231A35577B}" dt="2018-08-19T18:55:32.775" v="51" actId="1076"/>
          <ac:picMkLst>
            <pc:docMk/>
            <pc:sldMk cId="3305314408" sldId="285"/>
            <ac:picMk id="4" creationId="{1B87A3DC-6E15-423D-8626-556185965919}"/>
          </ac:picMkLst>
        </pc:picChg>
        <pc:picChg chg="add mod">
          <ac:chgData name="Benjamin Payne" userId="S::benpayne@umbc.edu::b61ff11c-ba68-49af-b001-f9f234a6aca3" providerId="AD" clId="Web-{50CE2F89-8185-F02C-6DAE-22231A35577B}" dt="2018-08-19T18:55:53.025" v="60" actId="1076"/>
          <ac:picMkLst>
            <pc:docMk/>
            <pc:sldMk cId="3305314408" sldId="285"/>
            <ac:picMk id="6" creationId="{B4FFE045-634A-4B4B-A7EC-E3E5F0FE0D4D}"/>
          </ac:picMkLst>
        </pc:picChg>
        <pc:picChg chg="add mod">
          <ac:chgData name="Benjamin Payne" userId="S::benpayne@umbc.edu::b61ff11c-ba68-49af-b001-f9f234a6aca3" providerId="AD" clId="Web-{50CE2F89-8185-F02C-6DAE-22231A35577B}" dt="2018-08-19T18:55:58.900" v="62" actId="1076"/>
          <ac:picMkLst>
            <pc:docMk/>
            <pc:sldMk cId="3305314408" sldId="285"/>
            <ac:picMk id="8" creationId="{C1D9AD52-A60B-4BE6-8264-C1780A8F4E97}"/>
          </ac:picMkLst>
        </pc:picChg>
        <pc:picChg chg="add mod">
          <ac:chgData name="Benjamin Payne" userId="S::benpayne@umbc.edu::b61ff11c-ba68-49af-b001-f9f234a6aca3" providerId="AD" clId="Web-{50CE2F89-8185-F02C-6DAE-22231A35577B}" dt="2018-08-19T18:55:21.087" v="47" actId="14100"/>
          <ac:picMkLst>
            <pc:docMk/>
            <pc:sldMk cId="3305314408" sldId="285"/>
            <ac:picMk id="10" creationId="{F1F4D853-2C1B-4126-94B3-29B57E6F2CD2}"/>
          </ac:picMkLst>
        </pc:picChg>
        <pc:picChg chg="add mod ord">
          <ac:chgData name="Benjamin Payne" userId="S::benpayne@umbc.edu::b61ff11c-ba68-49af-b001-f9f234a6aca3" providerId="AD" clId="Web-{50CE2F89-8185-F02C-6DAE-22231A35577B}" dt="2018-08-19T18:55:41.525" v="56" actId="1076"/>
          <ac:picMkLst>
            <pc:docMk/>
            <pc:sldMk cId="3305314408" sldId="285"/>
            <ac:picMk id="12" creationId="{43868C8B-BC13-46CC-9EA7-CC982C41BF0E}"/>
          </ac:picMkLst>
        </pc:picChg>
        <pc:picChg chg="add mod">
          <ac:chgData name="Benjamin Payne" userId="S::benpayne@umbc.edu::b61ff11c-ba68-49af-b001-f9f234a6aca3" providerId="AD" clId="Web-{50CE2F89-8185-F02C-6DAE-22231A35577B}" dt="2018-08-19T18:56:04.416" v="63" actId="14100"/>
          <ac:picMkLst>
            <pc:docMk/>
            <pc:sldMk cId="3305314408" sldId="285"/>
            <ac:picMk id="14" creationId="{5A18A6A3-03A3-41F8-9617-3F911714A08E}"/>
          </ac:picMkLst>
        </pc:picChg>
        <pc:picChg chg="add mod">
          <ac:chgData name="Benjamin Payne" userId="S::benpayne@umbc.edu::b61ff11c-ba68-49af-b001-f9f234a6aca3" providerId="AD" clId="Web-{50CE2F89-8185-F02C-6DAE-22231A35577B}" dt="2018-08-19T18:55:48.072" v="58" actId="1076"/>
          <ac:picMkLst>
            <pc:docMk/>
            <pc:sldMk cId="3305314408" sldId="285"/>
            <ac:picMk id="16" creationId="{5093AC7B-AC50-4BD4-8367-B3A9F899BAD3}"/>
          </ac:picMkLst>
        </pc:picChg>
      </pc:sldChg>
      <pc:sldChg chg="modSp">
        <pc:chgData name="Benjamin Payne" userId="S::benpayne@umbc.edu::b61ff11c-ba68-49af-b001-f9f234a6aca3" providerId="AD" clId="Web-{50CE2F89-8185-F02C-6DAE-22231A35577B}" dt="2018-08-19T19:10:26.835" v="585" actId="20577"/>
        <pc:sldMkLst>
          <pc:docMk/>
          <pc:sldMk cId="1793106801" sldId="286"/>
        </pc:sldMkLst>
        <pc:spChg chg="mod">
          <ac:chgData name="Benjamin Payne" userId="S::benpayne@umbc.edu::b61ff11c-ba68-49af-b001-f9f234a6aca3" providerId="AD" clId="Web-{50CE2F89-8185-F02C-6DAE-22231A35577B}" dt="2018-08-19T19:10:20.944" v="582" actId="20577"/>
          <ac:spMkLst>
            <pc:docMk/>
            <pc:sldMk cId="1793106801" sldId="286"/>
            <ac:spMk id="2" creationId="{906183ED-CD3A-4553-B511-EC3B060DED78}"/>
          </ac:spMkLst>
        </pc:spChg>
        <pc:spChg chg="mod">
          <ac:chgData name="Benjamin Payne" userId="S::benpayne@umbc.edu::b61ff11c-ba68-49af-b001-f9f234a6aca3" providerId="AD" clId="Web-{50CE2F89-8185-F02C-6DAE-22231A35577B}" dt="2018-08-19T19:10:26.835" v="585" actId="20577"/>
          <ac:spMkLst>
            <pc:docMk/>
            <pc:sldMk cId="1793106801" sldId="286"/>
            <ac:spMk id="3" creationId="{6B836144-CDC1-4699-8C2C-6653FEBF33DD}"/>
          </ac:spMkLst>
        </pc:spChg>
      </pc:sldChg>
      <pc:sldChg chg="ord">
        <pc:chgData name="Benjamin Payne" userId="S::benpayne@umbc.edu::b61ff11c-ba68-49af-b001-f9f234a6aca3" providerId="AD" clId="Web-{50CE2F89-8185-F02C-6DAE-22231A35577B}" dt="2018-08-19T20:06:32.376" v="2119"/>
        <pc:sldMkLst>
          <pc:docMk/>
          <pc:sldMk cId="2440936555" sldId="295"/>
        </pc:sldMkLst>
      </pc:sldChg>
      <pc:sldChg chg="ord">
        <pc:chgData name="Benjamin Payne" userId="S::benpayne@umbc.edu::b61ff11c-ba68-49af-b001-f9f234a6aca3" providerId="AD" clId="Web-{50CE2F89-8185-F02C-6DAE-22231A35577B}" dt="2018-08-19T20:06:32.376" v="2118"/>
        <pc:sldMkLst>
          <pc:docMk/>
          <pc:sldMk cId="2549415326" sldId="296"/>
        </pc:sldMkLst>
      </pc:sldChg>
      <pc:sldChg chg="modSp new">
        <pc:chgData name="Benjamin Payne" userId="S::benpayne@umbc.edu::b61ff11c-ba68-49af-b001-f9f234a6aca3" providerId="AD" clId="Web-{50CE2F89-8185-F02C-6DAE-22231A35577B}" dt="2018-08-19T19:14:50.335" v="842" actId="20577"/>
        <pc:sldMkLst>
          <pc:docMk/>
          <pc:sldMk cId="3550033117" sldId="298"/>
        </pc:sldMkLst>
        <pc:spChg chg="mod">
          <ac:chgData name="Benjamin Payne" userId="S::benpayne@umbc.edu::b61ff11c-ba68-49af-b001-f9f234a6aca3" providerId="AD" clId="Web-{50CE2F89-8185-F02C-6DAE-22231A35577B}" dt="2018-08-19T19:10:59.772" v="603" actId="20577"/>
          <ac:spMkLst>
            <pc:docMk/>
            <pc:sldMk cId="3550033117" sldId="298"/>
            <ac:spMk id="2" creationId="{C7B52A2E-A29D-48C7-AD8A-B1FBFC27095D}"/>
          </ac:spMkLst>
        </pc:spChg>
        <pc:spChg chg="mod">
          <ac:chgData name="Benjamin Payne" userId="S::benpayne@umbc.edu::b61ff11c-ba68-49af-b001-f9f234a6aca3" providerId="AD" clId="Web-{50CE2F89-8185-F02C-6DAE-22231A35577B}" dt="2018-08-19T19:14:50.335" v="842" actId="20577"/>
          <ac:spMkLst>
            <pc:docMk/>
            <pc:sldMk cId="3550033117" sldId="298"/>
            <ac:spMk id="3" creationId="{F7F58297-3BE8-455D-A615-B8EC2363B45C}"/>
          </ac:spMkLst>
        </pc:spChg>
      </pc:sldChg>
      <pc:sldChg chg="addSp delSp modSp new modNotes">
        <pc:chgData name="Benjamin Payne" userId="S::benpayne@umbc.edu::b61ff11c-ba68-49af-b001-f9f234a6aca3" providerId="AD" clId="Web-{50CE2F89-8185-F02C-6DAE-22231A35577B}" dt="2018-08-19T19:31:02.755" v="1015" actId="20577"/>
        <pc:sldMkLst>
          <pc:docMk/>
          <pc:sldMk cId="226529201" sldId="299"/>
        </pc:sldMkLst>
        <pc:spChg chg="mod">
          <ac:chgData name="Benjamin Payne" userId="S::benpayne@umbc.edu::b61ff11c-ba68-49af-b001-f9f234a6aca3" providerId="AD" clId="Web-{50CE2F89-8185-F02C-6DAE-22231A35577B}" dt="2018-08-19T19:31:02.755" v="1015" actId="20577"/>
          <ac:spMkLst>
            <pc:docMk/>
            <pc:sldMk cId="226529201" sldId="299"/>
            <ac:spMk id="2" creationId="{973A886B-4325-49AF-864B-0859624C6FB8}"/>
          </ac:spMkLst>
        </pc:spChg>
        <pc:spChg chg="del mod">
          <ac:chgData name="Benjamin Payne" userId="S::benpayne@umbc.edu::b61ff11c-ba68-49af-b001-f9f234a6aca3" providerId="AD" clId="Web-{50CE2F89-8185-F02C-6DAE-22231A35577B}" dt="2018-08-19T19:22:29.802" v="906"/>
          <ac:spMkLst>
            <pc:docMk/>
            <pc:sldMk cId="226529201" sldId="299"/>
            <ac:spMk id="3" creationId="{371514C6-8EAE-4DE0-8728-C7BA48E4B420}"/>
          </ac:spMkLst>
        </pc:spChg>
        <pc:spChg chg="add del mod">
          <ac:chgData name="Benjamin Payne" userId="S::benpayne@umbc.edu::b61ff11c-ba68-49af-b001-f9f234a6aca3" providerId="AD" clId="Web-{50CE2F89-8185-F02C-6DAE-22231A35577B}" dt="2018-08-19T19:22:36.161" v="907"/>
          <ac:spMkLst>
            <pc:docMk/>
            <pc:sldMk cId="226529201" sldId="299"/>
            <ac:spMk id="7" creationId="{F2497D20-27D3-4320-9837-F83E37AF1432}"/>
          </ac:spMkLst>
        </pc:spChg>
        <pc:picChg chg="add mod modCrop">
          <ac:chgData name="Benjamin Payne" userId="S::benpayne@umbc.edu::b61ff11c-ba68-49af-b001-f9f234a6aca3" providerId="AD" clId="Web-{50CE2F89-8185-F02C-6DAE-22231A35577B}" dt="2018-08-19T19:22:21.036" v="905" actId="1076"/>
          <ac:picMkLst>
            <pc:docMk/>
            <pc:sldMk cId="226529201" sldId="299"/>
            <ac:picMk id="4" creationId="{5D34D5E0-EAE7-4347-B0F5-A0D12471DFE8}"/>
          </ac:picMkLst>
        </pc:picChg>
      </pc:sldChg>
      <pc:sldChg chg="addSp modSp add replId">
        <pc:chgData name="Benjamin Payne" userId="S::benpayne@umbc.edu::b61ff11c-ba68-49af-b001-f9f234a6aca3" providerId="AD" clId="Web-{50CE2F89-8185-F02C-6DAE-22231A35577B}" dt="2018-08-19T19:31:07.567" v="1019" actId="20577"/>
        <pc:sldMkLst>
          <pc:docMk/>
          <pc:sldMk cId="3287480692" sldId="300"/>
        </pc:sldMkLst>
        <pc:spChg chg="mod">
          <ac:chgData name="Benjamin Payne" userId="S::benpayne@umbc.edu::b61ff11c-ba68-49af-b001-f9f234a6aca3" providerId="AD" clId="Web-{50CE2F89-8185-F02C-6DAE-22231A35577B}" dt="2018-08-19T19:31:07.567" v="1019" actId="20577"/>
          <ac:spMkLst>
            <pc:docMk/>
            <pc:sldMk cId="3287480692" sldId="300"/>
            <ac:spMk id="2" creationId="{973A886B-4325-49AF-864B-0859624C6FB8}"/>
          </ac:spMkLst>
        </pc:spChg>
        <pc:spChg chg="add mod">
          <ac:chgData name="Benjamin Payne" userId="S::benpayne@umbc.edu::b61ff11c-ba68-49af-b001-f9f234a6aca3" providerId="AD" clId="Web-{50CE2F89-8185-F02C-6DAE-22231A35577B}" dt="2018-08-19T19:27:53.692" v="958" actId="20577"/>
          <ac:spMkLst>
            <pc:docMk/>
            <pc:sldMk cId="3287480692" sldId="300"/>
            <ac:spMk id="3" creationId="{360B039B-3C66-4B32-BA30-F9E5A98FA644}"/>
          </ac:spMkLst>
        </pc:spChg>
        <pc:picChg chg="add mod">
          <ac:chgData name="Benjamin Payne" userId="S::benpayne@umbc.edu::b61ff11c-ba68-49af-b001-f9f234a6aca3" providerId="AD" clId="Web-{50CE2F89-8185-F02C-6DAE-22231A35577B}" dt="2018-08-19T19:24:59.411" v="945" actId="1076"/>
          <ac:picMkLst>
            <pc:docMk/>
            <pc:sldMk cId="3287480692" sldId="300"/>
            <ac:picMk id="5" creationId="{017E0DC2-05D9-40C3-AA4B-6404669BC027}"/>
          </ac:picMkLst>
        </pc:picChg>
      </pc:sldChg>
      <pc:sldChg chg="delSp modSp add replId">
        <pc:chgData name="Benjamin Payne" userId="S::benpayne@umbc.edu::b61ff11c-ba68-49af-b001-f9f234a6aca3" providerId="AD" clId="Web-{50CE2F89-8185-F02C-6DAE-22231A35577B}" dt="2018-08-19T19:31:16.114" v="1026" actId="20577"/>
        <pc:sldMkLst>
          <pc:docMk/>
          <pc:sldMk cId="1625610559" sldId="301"/>
        </pc:sldMkLst>
        <pc:spChg chg="mod">
          <ac:chgData name="Benjamin Payne" userId="S::benpayne@umbc.edu::b61ff11c-ba68-49af-b001-f9f234a6aca3" providerId="AD" clId="Web-{50CE2F89-8185-F02C-6DAE-22231A35577B}" dt="2018-08-19T19:31:16.114" v="1026" actId="20577"/>
          <ac:spMkLst>
            <pc:docMk/>
            <pc:sldMk cId="1625610559" sldId="301"/>
            <ac:spMk id="2" creationId="{973A886B-4325-49AF-864B-0859624C6FB8}"/>
          </ac:spMkLst>
        </pc:spChg>
        <pc:spChg chg="mod">
          <ac:chgData name="Benjamin Payne" userId="S::benpayne@umbc.edu::b61ff11c-ba68-49af-b001-f9f234a6aca3" providerId="AD" clId="Web-{50CE2F89-8185-F02C-6DAE-22231A35577B}" dt="2018-08-19T19:27:48.395" v="955" actId="20577"/>
          <ac:spMkLst>
            <pc:docMk/>
            <pc:sldMk cId="1625610559" sldId="301"/>
            <ac:spMk id="3" creationId="{360B039B-3C66-4B32-BA30-F9E5A98FA644}"/>
          </ac:spMkLst>
        </pc:spChg>
        <pc:picChg chg="del">
          <ac:chgData name="Benjamin Payne" userId="S::benpayne@umbc.edu::b61ff11c-ba68-49af-b001-f9f234a6aca3" providerId="AD" clId="Web-{50CE2F89-8185-F02C-6DAE-22231A35577B}" dt="2018-08-19T19:25:32.849" v="954"/>
          <ac:picMkLst>
            <pc:docMk/>
            <pc:sldMk cId="1625610559" sldId="301"/>
            <ac:picMk id="5" creationId="{017E0DC2-05D9-40C3-AA4B-6404669BC027}"/>
          </ac:picMkLst>
        </pc:picChg>
      </pc:sldChg>
      <pc:sldChg chg="addSp delSp modSp add replId modNotes">
        <pc:chgData name="Benjamin Payne" userId="S::benpayne@umbc.edu::b61ff11c-ba68-49af-b001-f9f234a6aca3" providerId="AD" clId="Web-{50CE2F89-8185-F02C-6DAE-22231A35577B}" dt="2018-08-19T19:51:46.314" v="1838"/>
        <pc:sldMkLst>
          <pc:docMk/>
          <pc:sldMk cId="4154156185" sldId="302"/>
        </pc:sldMkLst>
        <pc:spChg chg="mod">
          <ac:chgData name="Benjamin Payne" userId="S::benpayne@umbc.edu::b61ff11c-ba68-49af-b001-f9f234a6aca3" providerId="AD" clId="Web-{50CE2F89-8185-F02C-6DAE-22231A35577B}" dt="2018-08-19T19:31:44.536" v="1028" actId="20577"/>
          <ac:spMkLst>
            <pc:docMk/>
            <pc:sldMk cId="4154156185" sldId="302"/>
            <ac:spMk id="2" creationId="{973A886B-4325-49AF-864B-0859624C6FB8}"/>
          </ac:spMkLst>
        </pc:spChg>
        <pc:spChg chg="mod">
          <ac:chgData name="Benjamin Payne" userId="S::benpayne@umbc.edu::b61ff11c-ba68-49af-b001-f9f234a6aca3" providerId="AD" clId="Web-{50CE2F89-8185-F02C-6DAE-22231A35577B}" dt="2018-08-19T19:30:03.864" v="987" actId="14100"/>
          <ac:spMkLst>
            <pc:docMk/>
            <pc:sldMk cId="4154156185" sldId="302"/>
            <ac:spMk id="3" creationId="{360B039B-3C66-4B32-BA30-F9E5A98FA644}"/>
          </ac:spMkLst>
        </pc:spChg>
        <pc:picChg chg="del">
          <ac:chgData name="Benjamin Payne" userId="S::benpayne@umbc.edu::b61ff11c-ba68-49af-b001-f9f234a6aca3" providerId="AD" clId="Web-{50CE2F89-8185-F02C-6DAE-22231A35577B}" dt="2018-08-19T19:29:25.942" v="977"/>
          <ac:picMkLst>
            <pc:docMk/>
            <pc:sldMk cId="4154156185" sldId="302"/>
            <ac:picMk id="4" creationId="{5D34D5E0-EAE7-4347-B0F5-A0D12471DFE8}"/>
          </ac:picMkLst>
        </pc:picChg>
        <pc:picChg chg="add mod">
          <ac:chgData name="Benjamin Payne" userId="S::benpayne@umbc.edu::b61ff11c-ba68-49af-b001-f9f234a6aca3" providerId="AD" clId="Web-{50CE2F89-8185-F02C-6DAE-22231A35577B}" dt="2018-08-19T19:30:06.036" v="988" actId="1076"/>
          <ac:picMkLst>
            <pc:docMk/>
            <pc:sldMk cId="4154156185" sldId="302"/>
            <ac:picMk id="5" creationId="{78B01F4D-9AC5-4CAC-942B-F1F0398C52A6}"/>
          </ac:picMkLst>
        </pc:picChg>
      </pc:sldChg>
      <pc:sldChg chg="addSp delSp modSp add replId modNotes">
        <pc:chgData name="Benjamin Payne" userId="S::benpayne@umbc.edu::b61ff11c-ba68-49af-b001-f9f234a6aca3" providerId="AD" clId="Web-{50CE2F89-8185-F02C-6DAE-22231A35577B}" dt="2018-08-19T19:53:32.720" v="1870" actId="20577"/>
        <pc:sldMkLst>
          <pc:docMk/>
          <pc:sldMk cId="207448203" sldId="303"/>
        </pc:sldMkLst>
        <pc:spChg chg="mod">
          <ac:chgData name="Benjamin Payne" userId="S::benpayne@umbc.edu::b61ff11c-ba68-49af-b001-f9f234a6aca3" providerId="AD" clId="Web-{50CE2F89-8185-F02C-6DAE-22231A35577B}" dt="2018-08-19T19:53:32.720" v="1870" actId="20577"/>
          <ac:spMkLst>
            <pc:docMk/>
            <pc:sldMk cId="207448203" sldId="303"/>
            <ac:spMk id="2" creationId="{973A886B-4325-49AF-864B-0859624C6FB8}"/>
          </ac:spMkLst>
        </pc:spChg>
        <pc:spChg chg="del">
          <ac:chgData name="Benjamin Payne" userId="S::benpayne@umbc.edu::b61ff11c-ba68-49af-b001-f9f234a6aca3" providerId="AD" clId="Web-{50CE2F89-8185-F02C-6DAE-22231A35577B}" dt="2018-08-19T19:30:26.958" v="991"/>
          <ac:spMkLst>
            <pc:docMk/>
            <pc:sldMk cId="207448203" sldId="303"/>
            <ac:spMk id="3" creationId="{360B039B-3C66-4B32-BA30-F9E5A98FA644}"/>
          </ac:spMkLst>
        </pc:spChg>
        <pc:spChg chg="add mod">
          <ac:chgData name="Benjamin Payne" userId="S::benpayne@umbc.edu::b61ff11c-ba68-49af-b001-f9f234a6aca3" providerId="AD" clId="Web-{50CE2F89-8185-F02C-6DAE-22231A35577B}" dt="2018-08-19T19:52:40.564" v="1848" actId="1076"/>
          <ac:spMkLst>
            <pc:docMk/>
            <pc:sldMk cId="207448203" sldId="303"/>
            <ac:spMk id="4" creationId="{869B8A9B-3E78-402C-8067-00D6ED9D3F79}"/>
          </ac:spMkLst>
        </pc:spChg>
        <pc:picChg chg="del">
          <ac:chgData name="Benjamin Payne" userId="S::benpayne@umbc.edu::b61ff11c-ba68-49af-b001-f9f234a6aca3" providerId="AD" clId="Web-{50CE2F89-8185-F02C-6DAE-22231A35577B}" dt="2018-08-19T19:30:21.067" v="990"/>
          <ac:picMkLst>
            <pc:docMk/>
            <pc:sldMk cId="207448203" sldId="303"/>
            <ac:picMk id="5" creationId="{78B01F4D-9AC5-4CAC-942B-F1F0398C52A6}"/>
          </ac:picMkLst>
        </pc:picChg>
        <pc:picChg chg="add mod ord">
          <ac:chgData name="Benjamin Payne" userId="S::benpayne@umbc.edu::b61ff11c-ba68-49af-b001-f9f234a6aca3" providerId="AD" clId="Web-{50CE2F89-8185-F02C-6DAE-22231A35577B}" dt="2018-08-19T19:53:00.970" v="1849" actId="1076"/>
          <ac:picMkLst>
            <pc:docMk/>
            <pc:sldMk cId="207448203" sldId="303"/>
            <ac:picMk id="6" creationId="{8802BBCA-F900-45D0-A134-E24B4140ADF3}"/>
          </ac:picMkLst>
        </pc:picChg>
      </pc:sldChg>
      <pc:sldChg chg="modSp new">
        <pc:chgData name="Benjamin Payne" userId="S::benpayne@umbc.edu::b61ff11c-ba68-49af-b001-f9f234a6aca3" providerId="AD" clId="Web-{50CE2F89-8185-F02C-6DAE-22231A35577B}" dt="2018-08-19T19:41:53.112" v="1482" actId="20577"/>
        <pc:sldMkLst>
          <pc:docMk/>
          <pc:sldMk cId="2555946005" sldId="304"/>
        </pc:sldMkLst>
        <pc:spChg chg="mod">
          <ac:chgData name="Benjamin Payne" userId="S::benpayne@umbc.edu::b61ff11c-ba68-49af-b001-f9f234a6aca3" providerId="AD" clId="Web-{50CE2F89-8185-F02C-6DAE-22231A35577B}" dt="2018-08-19T19:38:11.816" v="1287" actId="20577"/>
          <ac:spMkLst>
            <pc:docMk/>
            <pc:sldMk cId="2555946005" sldId="304"/>
            <ac:spMk id="2" creationId="{94A0D337-3E60-46ED-8F06-5E821AB568CC}"/>
          </ac:spMkLst>
        </pc:spChg>
        <pc:spChg chg="mod">
          <ac:chgData name="Benjamin Payne" userId="S::benpayne@umbc.edu::b61ff11c-ba68-49af-b001-f9f234a6aca3" providerId="AD" clId="Web-{50CE2F89-8185-F02C-6DAE-22231A35577B}" dt="2018-08-19T19:41:53.112" v="1482" actId="20577"/>
          <ac:spMkLst>
            <pc:docMk/>
            <pc:sldMk cId="2555946005" sldId="304"/>
            <ac:spMk id="3" creationId="{A460C7D6-704E-4393-9171-20DABF7B9317}"/>
          </ac:spMkLst>
        </pc:spChg>
      </pc:sldChg>
      <pc:sldChg chg="addSp delSp modSp new ord modNotes">
        <pc:chgData name="Benjamin Payne" userId="S::benpayne@umbc.edu::b61ff11c-ba68-49af-b001-f9f234a6aca3" providerId="AD" clId="Web-{50CE2F89-8185-F02C-6DAE-22231A35577B}" dt="2018-08-19T20:00:47.391" v="1956"/>
        <pc:sldMkLst>
          <pc:docMk/>
          <pc:sldMk cId="1139464394" sldId="305"/>
        </pc:sldMkLst>
        <pc:spChg chg="mod">
          <ac:chgData name="Benjamin Payne" userId="S::benpayne@umbc.edu::b61ff11c-ba68-49af-b001-f9f234a6aca3" providerId="AD" clId="Web-{50CE2F89-8185-F02C-6DAE-22231A35577B}" dt="2018-08-19T19:44:51.158" v="1583" actId="20577"/>
          <ac:spMkLst>
            <pc:docMk/>
            <pc:sldMk cId="1139464394" sldId="305"/>
            <ac:spMk id="2" creationId="{1BF937AF-F39E-4FF5-BB7D-635CD5CED932}"/>
          </ac:spMkLst>
        </pc:spChg>
        <pc:spChg chg="del mod">
          <ac:chgData name="Benjamin Payne" userId="S::benpayne@umbc.edu::b61ff11c-ba68-49af-b001-f9f234a6aca3" providerId="AD" clId="Web-{50CE2F89-8185-F02C-6DAE-22231A35577B}" dt="2018-08-19T20:00:40.563" v="1955"/>
          <ac:spMkLst>
            <pc:docMk/>
            <pc:sldMk cId="1139464394" sldId="305"/>
            <ac:spMk id="3" creationId="{C6C287D6-B788-4E1B-899D-03C7F11FFA83}"/>
          </ac:spMkLst>
        </pc:spChg>
        <pc:spChg chg="add mod">
          <ac:chgData name="Benjamin Payne" userId="S::benpayne@umbc.edu::b61ff11c-ba68-49af-b001-f9f234a6aca3" providerId="AD" clId="Web-{50CE2F89-8185-F02C-6DAE-22231A35577B}" dt="2018-08-19T20:00:31.157" v="1952" actId="1076"/>
          <ac:spMkLst>
            <pc:docMk/>
            <pc:sldMk cId="1139464394" sldId="305"/>
            <ac:spMk id="6" creationId="{3D474C7D-15CD-4544-866A-4E4EA119601A}"/>
          </ac:spMkLst>
        </pc:spChg>
        <pc:spChg chg="add del mod">
          <ac:chgData name="Benjamin Payne" userId="S::benpayne@umbc.edu::b61ff11c-ba68-49af-b001-f9f234a6aca3" providerId="AD" clId="Web-{50CE2F89-8185-F02C-6DAE-22231A35577B}" dt="2018-08-19T20:00:47.391" v="1956"/>
          <ac:spMkLst>
            <pc:docMk/>
            <pc:sldMk cId="1139464394" sldId="305"/>
            <ac:spMk id="8" creationId="{509284D3-E41D-41ED-B5E3-C474FA5B111A}"/>
          </ac:spMkLst>
        </pc:spChg>
        <pc:picChg chg="add del mod">
          <ac:chgData name="Benjamin Payne" userId="S::benpayne@umbc.edu::b61ff11c-ba68-49af-b001-f9f234a6aca3" providerId="AD" clId="Web-{50CE2F89-8185-F02C-6DAE-22231A35577B}" dt="2018-08-19T20:00:37.423" v="1954"/>
          <ac:picMkLst>
            <pc:docMk/>
            <pc:sldMk cId="1139464394" sldId="305"/>
            <ac:picMk id="4" creationId="{48EC86AE-B716-4C6C-BBFD-F45AE1FD8C30}"/>
          </ac:picMkLst>
        </pc:picChg>
      </pc:sldChg>
      <pc:sldChg chg="modSp new">
        <pc:chgData name="Benjamin Payne" userId="S::benpayne@umbc.edu::b61ff11c-ba68-49af-b001-f9f234a6aca3" providerId="AD" clId="Web-{50CE2F89-8185-F02C-6DAE-22231A35577B}" dt="2018-08-19T19:48:21.862" v="1761" actId="20577"/>
        <pc:sldMkLst>
          <pc:docMk/>
          <pc:sldMk cId="2921916629" sldId="306"/>
        </pc:sldMkLst>
        <pc:spChg chg="mod">
          <ac:chgData name="Benjamin Payne" userId="S::benpayne@umbc.edu::b61ff11c-ba68-49af-b001-f9f234a6aca3" providerId="AD" clId="Web-{50CE2F89-8185-F02C-6DAE-22231A35577B}" dt="2018-08-19T19:46:34.488" v="1642" actId="20577"/>
          <ac:spMkLst>
            <pc:docMk/>
            <pc:sldMk cId="2921916629" sldId="306"/>
            <ac:spMk id="2" creationId="{8E4DD005-B118-47B0-96A5-A9FDEC134E05}"/>
          </ac:spMkLst>
        </pc:spChg>
        <pc:spChg chg="mod">
          <ac:chgData name="Benjamin Payne" userId="S::benpayne@umbc.edu::b61ff11c-ba68-49af-b001-f9f234a6aca3" providerId="AD" clId="Web-{50CE2F89-8185-F02C-6DAE-22231A35577B}" dt="2018-08-19T19:48:21.862" v="1761" actId="20577"/>
          <ac:spMkLst>
            <pc:docMk/>
            <pc:sldMk cId="2921916629" sldId="306"/>
            <ac:spMk id="3" creationId="{577F0F53-6E4F-4046-8FAA-9F02244736FF}"/>
          </ac:spMkLst>
        </pc:spChg>
      </pc:sldChg>
      <pc:sldChg chg="modSp add replId">
        <pc:chgData name="Benjamin Payne" userId="S::benpayne@umbc.edu::b61ff11c-ba68-49af-b001-f9f234a6aca3" providerId="AD" clId="Web-{50CE2F89-8185-F02C-6DAE-22231A35577B}" dt="2018-08-19T19:49:06.737" v="1818" actId="20577"/>
        <pc:sldMkLst>
          <pc:docMk/>
          <pc:sldMk cId="2687368092" sldId="307"/>
        </pc:sldMkLst>
        <pc:spChg chg="mod">
          <ac:chgData name="Benjamin Payne" userId="S::benpayne@umbc.edu::b61ff11c-ba68-49af-b001-f9f234a6aca3" providerId="AD" clId="Web-{50CE2F89-8185-F02C-6DAE-22231A35577B}" dt="2018-08-19T19:49:06.737" v="1818" actId="20577"/>
          <ac:spMkLst>
            <pc:docMk/>
            <pc:sldMk cId="2687368092" sldId="307"/>
            <ac:spMk id="3" creationId="{577F0F53-6E4F-4046-8FAA-9F02244736FF}"/>
          </ac:spMkLst>
        </pc:spChg>
      </pc:sldChg>
      <pc:sldChg chg="add replId">
        <pc:chgData name="Benjamin Payne" userId="S::benpayne@umbc.edu::b61ff11c-ba68-49af-b001-f9f234a6aca3" providerId="AD" clId="Web-{50CE2F89-8185-F02C-6DAE-22231A35577B}" dt="2018-08-19T20:00:34.360" v="1953"/>
        <pc:sldMkLst>
          <pc:docMk/>
          <pc:sldMk cId="1204432836" sldId="308"/>
        </pc:sldMkLst>
      </pc:sldChg>
      <pc:sldChg chg="modSp new ord">
        <pc:chgData name="Benjamin Payne" userId="S::benpayne@umbc.edu::b61ff11c-ba68-49af-b001-f9f234a6aca3" providerId="AD" clId="Web-{50CE2F89-8185-F02C-6DAE-22231A35577B}" dt="2018-08-19T20:05:14.469" v="2103" actId="20577"/>
        <pc:sldMkLst>
          <pc:docMk/>
          <pc:sldMk cId="3357745213" sldId="309"/>
        </pc:sldMkLst>
        <pc:spChg chg="mod">
          <ac:chgData name="Benjamin Payne" userId="S::benpayne@umbc.edu::b61ff11c-ba68-49af-b001-f9f234a6aca3" providerId="AD" clId="Web-{50CE2F89-8185-F02C-6DAE-22231A35577B}" dt="2018-08-19T20:05:14.469" v="2103" actId="20577"/>
          <ac:spMkLst>
            <pc:docMk/>
            <pc:sldMk cId="3357745213" sldId="309"/>
            <ac:spMk id="2" creationId="{66D4B353-7CF7-4279-AA9C-1D8791893034}"/>
          </ac:spMkLst>
        </pc:spChg>
        <pc:spChg chg="mod">
          <ac:chgData name="Benjamin Payne" userId="S::benpayne@umbc.edu::b61ff11c-ba68-49af-b001-f9f234a6aca3" providerId="AD" clId="Web-{50CE2F89-8185-F02C-6DAE-22231A35577B}" dt="2018-08-19T20:02:38.094" v="2001" actId="20577"/>
          <ac:spMkLst>
            <pc:docMk/>
            <pc:sldMk cId="3357745213" sldId="309"/>
            <ac:spMk id="3" creationId="{24398D0F-8AE9-43D0-92D8-ECD76F62CD4F}"/>
          </ac:spMkLst>
        </pc:spChg>
      </pc:sldChg>
      <pc:sldChg chg="modSp new">
        <pc:chgData name="Benjamin Payne" userId="S::benpayne@umbc.edu::b61ff11c-ba68-49af-b001-f9f234a6aca3" providerId="AD" clId="Web-{50CE2F89-8185-F02C-6DAE-22231A35577B}" dt="2018-08-19T20:05:43.360" v="2116" actId="20577"/>
        <pc:sldMkLst>
          <pc:docMk/>
          <pc:sldMk cId="3454123665" sldId="310"/>
        </pc:sldMkLst>
        <pc:spChg chg="mod">
          <ac:chgData name="Benjamin Payne" userId="S::benpayne@umbc.edu::b61ff11c-ba68-49af-b001-f9f234a6aca3" providerId="AD" clId="Web-{50CE2F89-8185-F02C-6DAE-22231A35577B}" dt="2018-08-19T20:05:43.360" v="2116" actId="20577"/>
          <ac:spMkLst>
            <pc:docMk/>
            <pc:sldMk cId="3454123665" sldId="310"/>
            <ac:spMk id="2" creationId="{9D8B7086-72FA-48C6-AD47-615AAA6588CC}"/>
          </ac:spMkLst>
        </pc:spChg>
      </pc:sldChg>
      <pc:sldChg chg="new del">
        <pc:chgData name="Benjamin Payne" userId="S::benpayne@umbc.edu::b61ff11c-ba68-49af-b001-f9f234a6aca3" providerId="AD" clId="Web-{50CE2F89-8185-F02C-6DAE-22231A35577B}" dt="2018-08-19T20:03:18.610" v="2005"/>
        <pc:sldMkLst>
          <pc:docMk/>
          <pc:sldMk cId="4101014466" sldId="310"/>
        </pc:sldMkLst>
      </pc:sldChg>
    </pc:docChg>
  </pc:docChgLst>
  <pc:docChgLst>
    <pc:chgData name="Benjamin Payne" userId="S::benpayne@umbc.edu::b61ff11c-ba68-49af-b001-f9f234a6aca3" providerId="AD" clId="Web-{6B57D058-E516-DB87-EFB2-8AD69485380D}"/>
    <pc:docChg chg="addSld modSld">
      <pc:chgData name="Benjamin Payne" userId="S::benpayne@umbc.edu::b61ff11c-ba68-49af-b001-f9f234a6aca3" providerId="AD" clId="Web-{6B57D058-E516-DB87-EFB2-8AD69485380D}" dt="2018-09-01T12:19:43.725" v="176" actId="20577"/>
      <pc:docMkLst>
        <pc:docMk/>
      </pc:docMkLst>
      <pc:sldChg chg="modSp">
        <pc:chgData name="Benjamin Payne" userId="S::benpayne@umbc.edu::b61ff11c-ba68-49af-b001-f9f234a6aca3" providerId="AD" clId="Web-{6B57D058-E516-DB87-EFB2-8AD69485380D}" dt="2018-09-01T12:19:43.725" v="175" actId="20577"/>
        <pc:sldMkLst>
          <pc:docMk/>
          <pc:sldMk cId="1501705857" sldId="275"/>
        </pc:sldMkLst>
        <pc:spChg chg="mod">
          <ac:chgData name="Benjamin Payne" userId="S::benpayne@umbc.edu::b61ff11c-ba68-49af-b001-f9f234a6aca3" providerId="AD" clId="Web-{6B57D058-E516-DB87-EFB2-8AD69485380D}" dt="2018-09-01T12:04:09.780" v="166" actId="20577"/>
          <ac:spMkLst>
            <pc:docMk/>
            <pc:sldMk cId="1501705857" sldId="275"/>
            <ac:spMk id="4" creationId="{967CD337-39D4-4AB7-9F74-57058006C840}"/>
          </ac:spMkLst>
        </pc:spChg>
        <pc:spChg chg="mod">
          <ac:chgData name="Benjamin Payne" userId="S::benpayne@umbc.edu::b61ff11c-ba68-49af-b001-f9f234a6aca3" providerId="AD" clId="Web-{6B57D058-E516-DB87-EFB2-8AD69485380D}" dt="2018-09-01T12:19:43.725" v="175" actId="20577"/>
          <ac:spMkLst>
            <pc:docMk/>
            <pc:sldMk cId="1501705857" sldId="275"/>
            <ac:spMk id="5" creationId="{7672A0B8-3B06-4B20-9C55-4F70D7AF9C25}"/>
          </ac:spMkLst>
        </pc:spChg>
      </pc:sldChg>
      <pc:sldChg chg="modSp new">
        <pc:chgData name="Benjamin Payne" userId="S::benpayne@umbc.edu::b61ff11c-ba68-49af-b001-f9f234a6aca3" providerId="AD" clId="Web-{6B57D058-E516-DB87-EFB2-8AD69485380D}" dt="2018-09-01T11:55:08.342" v="56" actId="20577"/>
        <pc:sldMkLst>
          <pc:docMk/>
          <pc:sldMk cId="2800023263" sldId="295"/>
        </pc:sldMkLst>
        <pc:spChg chg="mod">
          <ac:chgData name="Benjamin Payne" userId="S::benpayne@umbc.edu::b61ff11c-ba68-49af-b001-f9f234a6aca3" providerId="AD" clId="Web-{6B57D058-E516-DB87-EFB2-8AD69485380D}" dt="2018-09-01T11:54:30.075" v="11" actId="20577"/>
          <ac:spMkLst>
            <pc:docMk/>
            <pc:sldMk cId="2800023263" sldId="295"/>
            <ac:spMk id="2" creationId="{D61A40F4-9BEB-427F-A049-C371F4865286}"/>
          </ac:spMkLst>
        </pc:spChg>
        <pc:spChg chg="mod">
          <ac:chgData name="Benjamin Payne" userId="S::benpayne@umbc.edu::b61ff11c-ba68-49af-b001-f9f234a6aca3" providerId="AD" clId="Web-{6B57D058-E516-DB87-EFB2-8AD69485380D}" dt="2018-09-01T11:55:08.342" v="56" actId="20577"/>
          <ac:spMkLst>
            <pc:docMk/>
            <pc:sldMk cId="2800023263" sldId="295"/>
            <ac:spMk id="3" creationId="{5DB02FAE-897A-445E-AD3F-282295B11BD6}"/>
          </ac:spMkLst>
        </pc:spChg>
      </pc:sldChg>
      <pc:sldChg chg="modSp new">
        <pc:chgData name="Benjamin Payne" userId="S::benpayne@umbc.edu::b61ff11c-ba68-49af-b001-f9f234a6aca3" providerId="AD" clId="Web-{6B57D058-E516-DB87-EFB2-8AD69485380D}" dt="2018-09-01T11:57:07.865" v="91" actId="20577"/>
        <pc:sldMkLst>
          <pc:docMk/>
          <pc:sldMk cId="921011170" sldId="296"/>
        </pc:sldMkLst>
        <pc:spChg chg="mod">
          <ac:chgData name="Benjamin Payne" userId="S::benpayne@umbc.edu::b61ff11c-ba68-49af-b001-f9f234a6aca3" providerId="AD" clId="Web-{6B57D058-E516-DB87-EFB2-8AD69485380D}" dt="2018-09-01T11:57:07.865" v="91" actId="20577"/>
          <ac:spMkLst>
            <pc:docMk/>
            <pc:sldMk cId="921011170" sldId="296"/>
            <ac:spMk id="2" creationId="{11F4DF6B-E2B1-4D07-8418-7C07FD12F421}"/>
          </ac:spMkLst>
        </pc:spChg>
      </pc:sldChg>
      <pc:sldChg chg="modSp new">
        <pc:chgData name="Benjamin Payne" userId="S::benpayne@umbc.edu::b61ff11c-ba68-49af-b001-f9f234a6aca3" providerId="AD" clId="Web-{6B57D058-E516-DB87-EFB2-8AD69485380D}" dt="2018-09-01T12:03:50.325" v="159" actId="20577"/>
        <pc:sldMkLst>
          <pc:docMk/>
          <pc:sldMk cId="2081110502" sldId="297"/>
        </pc:sldMkLst>
        <pc:spChg chg="mod">
          <ac:chgData name="Benjamin Payne" userId="S::benpayne@umbc.edu::b61ff11c-ba68-49af-b001-f9f234a6aca3" providerId="AD" clId="Web-{6B57D058-E516-DB87-EFB2-8AD69485380D}" dt="2018-09-01T11:57:35.006" v="114" actId="20577"/>
          <ac:spMkLst>
            <pc:docMk/>
            <pc:sldMk cId="2081110502" sldId="297"/>
            <ac:spMk id="2" creationId="{E98EFE97-962C-4A91-A6E9-E6FDA90E2D53}"/>
          </ac:spMkLst>
        </pc:spChg>
        <pc:spChg chg="mod">
          <ac:chgData name="Benjamin Payne" userId="S::benpayne@umbc.edu::b61ff11c-ba68-49af-b001-f9f234a6aca3" providerId="AD" clId="Web-{6B57D058-E516-DB87-EFB2-8AD69485380D}" dt="2018-09-01T12:03:50.325" v="159" actId="20577"/>
          <ac:spMkLst>
            <pc:docMk/>
            <pc:sldMk cId="2081110502" sldId="297"/>
            <ac:spMk id="3" creationId="{73600063-3A4C-4DF6-9E0F-8BB490FF0EEB}"/>
          </ac:spMkLst>
        </pc:spChg>
      </pc:sldChg>
    </pc:docChg>
  </pc:docChgLst>
  <pc:docChgLst>
    <pc:chgData name="Benjamin Payne" userId="S::benpayne@umbc.edu::b61ff11c-ba68-49af-b001-f9f234a6aca3" providerId="AD" clId="Web-{11DDDC3C-0891-EEC9-6CC2-AE7023E6CCC7}"/>
    <pc:docChg chg="addSld modSld">
      <pc:chgData name="Benjamin Payne" userId="S::benpayne@umbc.edu::b61ff11c-ba68-49af-b001-f9f234a6aca3" providerId="AD" clId="Web-{11DDDC3C-0891-EEC9-6CC2-AE7023E6CCC7}" dt="2018-08-25T01:27:57.187" v="19" actId="20577"/>
      <pc:docMkLst>
        <pc:docMk/>
      </pc:docMkLst>
      <pc:sldChg chg="modSp new">
        <pc:chgData name="Benjamin Payne" userId="S::benpayne@umbc.edu::b61ff11c-ba68-49af-b001-f9f234a6aca3" providerId="AD" clId="Web-{11DDDC3C-0891-EEC9-6CC2-AE7023E6CCC7}" dt="2018-08-25T01:27:53.436" v="17" actId="20577"/>
        <pc:sldMkLst>
          <pc:docMk/>
          <pc:sldMk cId="3773127384" sldId="269"/>
        </pc:sldMkLst>
        <pc:spChg chg="mod">
          <ac:chgData name="Benjamin Payne" userId="S::benpayne@umbc.edu::b61ff11c-ba68-49af-b001-f9f234a6aca3" providerId="AD" clId="Web-{11DDDC3C-0891-EEC9-6CC2-AE7023E6CCC7}" dt="2018-08-25T01:27:52.593" v="15" actId="20577"/>
          <ac:spMkLst>
            <pc:docMk/>
            <pc:sldMk cId="3773127384" sldId="269"/>
            <ac:spMk id="2" creationId="{0E4D5329-86D3-43C8-BC80-C21724CDA2A1}"/>
          </ac:spMkLst>
        </pc:spChg>
        <pc:spChg chg="mod">
          <ac:chgData name="Benjamin Payne" userId="S::benpayne@umbc.edu::b61ff11c-ba68-49af-b001-f9f234a6aca3" providerId="AD" clId="Web-{11DDDC3C-0891-EEC9-6CC2-AE7023E6CCC7}" dt="2018-08-25T01:27:53.436" v="17" actId="20577"/>
          <ac:spMkLst>
            <pc:docMk/>
            <pc:sldMk cId="3773127384" sldId="269"/>
            <ac:spMk id="3" creationId="{3DE031E0-2CCF-40D3-AD6B-61FCC2E6765A}"/>
          </ac:spMkLst>
        </pc:spChg>
      </pc:sldChg>
    </pc:docChg>
  </pc:docChgLst>
  <pc:docChgLst>
    <pc:chgData name="Benjamin Payne" userId="S::benpayne@umbc.edu::b61ff11c-ba68-49af-b001-f9f234a6aca3" providerId="AD" clId="Web-{761A5C28-8141-E8BC-B738-3C4A6C01FA55}"/>
    <pc:docChg chg="addSld modSld">
      <pc:chgData name="Benjamin Payne" userId="S::benpayne@umbc.edu::b61ff11c-ba68-49af-b001-f9f234a6aca3" providerId="AD" clId="Web-{761A5C28-8141-E8BC-B738-3C4A6C01FA55}" dt="2018-08-25T15:27:26.508" v="96" actId="20577"/>
      <pc:docMkLst>
        <pc:docMk/>
      </pc:docMkLst>
      <pc:sldChg chg="modSp">
        <pc:chgData name="Benjamin Payne" userId="S::benpayne@umbc.edu::b61ff11c-ba68-49af-b001-f9f234a6aca3" providerId="AD" clId="Web-{761A5C28-8141-E8BC-B738-3C4A6C01FA55}" dt="2018-08-25T15:26:49.850" v="57" actId="20577"/>
        <pc:sldMkLst>
          <pc:docMk/>
          <pc:sldMk cId="3393807459" sldId="258"/>
        </pc:sldMkLst>
        <pc:spChg chg="mod">
          <ac:chgData name="Benjamin Payne" userId="S::benpayne@umbc.edu::b61ff11c-ba68-49af-b001-f9f234a6aca3" providerId="AD" clId="Web-{761A5C28-8141-E8BC-B738-3C4A6C01FA55}" dt="2018-08-25T15:26:49.850" v="57" actId="20577"/>
          <ac:spMkLst>
            <pc:docMk/>
            <pc:sldMk cId="3393807459" sldId="258"/>
            <ac:spMk id="3" creationId="{182200E1-A375-4370-BF0E-723CB089AE6B}"/>
          </ac:spMkLst>
        </pc:spChg>
      </pc:sldChg>
      <pc:sldChg chg="modSp">
        <pc:chgData name="Benjamin Payne" userId="S::benpayne@umbc.edu::b61ff11c-ba68-49af-b001-f9f234a6aca3" providerId="AD" clId="Web-{761A5C28-8141-E8BC-B738-3C4A6C01FA55}" dt="2018-08-25T15:27:26.508" v="95" actId="20577"/>
        <pc:sldMkLst>
          <pc:docMk/>
          <pc:sldMk cId="2868977103" sldId="267"/>
        </pc:sldMkLst>
        <pc:spChg chg="mod">
          <ac:chgData name="Benjamin Payne" userId="S::benpayne@umbc.edu::b61ff11c-ba68-49af-b001-f9f234a6aca3" providerId="AD" clId="Web-{761A5C28-8141-E8BC-B738-3C4A6C01FA55}" dt="2018-08-25T15:27:26.508" v="95" actId="20577"/>
          <ac:spMkLst>
            <pc:docMk/>
            <pc:sldMk cId="2868977103" sldId="267"/>
            <ac:spMk id="3" creationId="{0BFDB35F-5670-4CF4-94F9-97E081C504BD}"/>
          </ac:spMkLst>
        </pc:spChg>
      </pc:sldChg>
      <pc:sldChg chg="modSp new">
        <pc:chgData name="Benjamin Payne" userId="S::benpayne@umbc.edu::b61ff11c-ba68-49af-b001-f9f234a6aca3" providerId="AD" clId="Web-{761A5C28-8141-E8BC-B738-3C4A6C01FA55}" dt="2018-08-25T15:21:30.861" v="29" actId="20577"/>
        <pc:sldMkLst>
          <pc:docMk/>
          <pc:sldMk cId="3440817313" sldId="270"/>
        </pc:sldMkLst>
        <pc:spChg chg="mod">
          <ac:chgData name="Benjamin Payne" userId="S::benpayne@umbc.edu::b61ff11c-ba68-49af-b001-f9f234a6aca3" providerId="AD" clId="Web-{761A5C28-8141-E8BC-B738-3C4A6C01FA55}" dt="2018-08-25T15:18:47.552" v="9" actId="20577"/>
          <ac:spMkLst>
            <pc:docMk/>
            <pc:sldMk cId="3440817313" sldId="270"/>
            <ac:spMk id="2" creationId="{AF218145-A7A1-4FC3-87DF-A79E46488B96}"/>
          </ac:spMkLst>
        </pc:spChg>
        <pc:spChg chg="mod">
          <ac:chgData name="Benjamin Payne" userId="S::benpayne@umbc.edu::b61ff11c-ba68-49af-b001-f9f234a6aca3" providerId="AD" clId="Web-{761A5C28-8141-E8BC-B738-3C4A6C01FA55}" dt="2018-08-25T15:21:30.861" v="29" actId="20577"/>
          <ac:spMkLst>
            <pc:docMk/>
            <pc:sldMk cId="3440817313" sldId="270"/>
            <ac:spMk id="3" creationId="{C705F30F-1520-4B73-A4FC-203C50266736}"/>
          </ac:spMkLst>
        </pc:spChg>
      </pc:sldChg>
    </pc:docChg>
  </pc:docChgLst>
  <pc:docChgLst>
    <pc:chgData name="Benjamin Payne" userId="S::benpayne@umbc.edu::b61ff11c-ba68-49af-b001-f9f234a6aca3" providerId="AD" clId="Web-{B3A9D466-7489-297D-88C8-BA057AA52D9F}"/>
    <pc:docChg chg="addSld modSld">
      <pc:chgData name="Benjamin Payne" userId="S::benpayne@umbc.edu::b61ff11c-ba68-49af-b001-f9f234a6aca3" providerId="AD" clId="Web-{B3A9D466-7489-297D-88C8-BA057AA52D9F}" dt="2018-08-30T01:23:46.803" v="19" actId="20577"/>
      <pc:docMkLst>
        <pc:docMk/>
      </pc:docMkLst>
      <pc:sldChg chg="modSp new">
        <pc:chgData name="Benjamin Payne" userId="S::benpayne@umbc.edu::b61ff11c-ba68-49af-b001-f9f234a6aca3" providerId="AD" clId="Web-{B3A9D466-7489-297D-88C8-BA057AA52D9F}" dt="2018-08-30T01:23:46.803" v="18" actId="20577"/>
        <pc:sldMkLst>
          <pc:docMk/>
          <pc:sldMk cId="3300997659" sldId="289"/>
        </pc:sldMkLst>
        <pc:spChg chg="mod">
          <ac:chgData name="Benjamin Payne" userId="S::benpayne@umbc.edu::b61ff11c-ba68-49af-b001-f9f234a6aca3" providerId="AD" clId="Web-{B3A9D466-7489-297D-88C8-BA057AA52D9F}" dt="2018-08-30T01:23:45.553" v="15" actId="20577"/>
          <ac:spMkLst>
            <pc:docMk/>
            <pc:sldMk cId="3300997659" sldId="289"/>
            <ac:spMk id="2" creationId="{12AFB183-AA91-4F69-9375-33EB2F4E5869}"/>
          </ac:spMkLst>
        </pc:spChg>
        <pc:spChg chg="mod">
          <ac:chgData name="Benjamin Payne" userId="S::benpayne@umbc.edu::b61ff11c-ba68-49af-b001-f9f234a6aca3" providerId="AD" clId="Web-{B3A9D466-7489-297D-88C8-BA057AA52D9F}" dt="2018-08-30T01:23:46.803" v="18" actId="20577"/>
          <ac:spMkLst>
            <pc:docMk/>
            <pc:sldMk cId="3300997659" sldId="289"/>
            <ac:spMk id="3" creationId="{A3AEEB11-7848-4A1F-8F6C-90E8CEB69C0F}"/>
          </ac:spMkLst>
        </pc:spChg>
      </pc:sldChg>
    </pc:docChg>
  </pc:docChgLst>
  <pc:docChgLst>
    <pc:chgData name="Benjamin Payne" userId="S::benpayne@umbc.edu::b61ff11c-ba68-49af-b001-f9f234a6aca3" providerId="AD" clId="Web-{A9CD80D6-6A0C-031B-DCF1-32C0E246288C}"/>
    <pc:docChg chg="modSld">
      <pc:chgData name="Benjamin Payne" userId="S::benpayne@umbc.edu::b61ff11c-ba68-49af-b001-f9f234a6aca3" providerId="AD" clId="Web-{A9CD80D6-6A0C-031B-DCF1-32C0E246288C}" dt="2019-09-11T22:16:57.922" v="14"/>
      <pc:docMkLst>
        <pc:docMk/>
      </pc:docMkLst>
      <pc:sldChg chg="modSp modNotes">
        <pc:chgData name="Benjamin Payne" userId="S::benpayne@umbc.edu::b61ff11c-ba68-49af-b001-f9f234a6aca3" providerId="AD" clId="Web-{A9CD80D6-6A0C-031B-DCF1-32C0E246288C}" dt="2019-09-11T22:16:57.922" v="14"/>
        <pc:sldMkLst>
          <pc:docMk/>
          <pc:sldMk cId="1501705857" sldId="275"/>
        </pc:sldMkLst>
        <pc:spChg chg="mod">
          <ac:chgData name="Benjamin Payne" userId="S::benpayne@umbc.edu::b61ff11c-ba68-49af-b001-f9f234a6aca3" providerId="AD" clId="Web-{A9CD80D6-6A0C-031B-DCF1-32C0E246288C}" dt="2019-09-11T22:16:51.391" v="2" actId="20577"/>
          <ac:spMkLst>
            <pc:docMk/>
            <pc:sldMk cId="1501705857" sldId="275"/>
            <ac:spMk id="3" creationId="{CFB7782B-104F-45F8-8DF2-A99775513ABC}"/>
          </ac:spMkLst>
        </pc:spChg>
      </pc:sldChg>
    </pc:docChg>
  </pc:docChgLst>
  <pc:docChgLst>
    <pc:chgData name="Benjamin Payne" userId="S::benpayne@umbc.edu::b61ff11c-ba68-49af-b001-f9f234a6aca3" providerId="AD" clId="Web-{1D726451-C056-D552-EE30-9B3E2D3A0185}"/>
    <pc:docChg chg="addSld modSld">
      <pc:chgData name="Benjamin Payne" userId="S::benpayne@umbc.edu::b61ff11c-ba68-49af-b001-f9f234a6aca3" providerId="AD" clId="Web-{1D726451-C056-D552-EE30-9B3E2D3A0185}" dt="2018-08-22T02:26:31.886" v="230" actId="20577"/>
      <pc:docMkLst>
        <pc:docMk/>
      </pc:docMkLst>
      <pc:sldChg chg="modSp">
        <pc:chgData name="Benjamin Payne" userId="S::benpayne@umbc.edu::b61ff11c-ba68-49af-b001-f9f234a6aca3" providerId="AD" clId="Web-{1D726451-C056-D552-EE30-9B3E2D3A0185}" dt="2018-08-22T02:19:11.913" v="8" actId="20577"/>
        <pc:sldMkLst>
          <pc:docMk/>
          <pc:sldMk cId="109857222" sldId="256"/>
        </pc:sldMkLst>
        <pc:spChg chg="mod">
          <ac:chgData name="Benjamin Payne" userId="S::benpayne@umbc.edu::b61ff11c-ba68-49af-b001-f9f234a6aca3" providerId="AD" clId="Web-{1D726451-C056-D552-EE30-9B3E2D3A0185}" dt="2018-08-22T02:19:09.757" v="6" actId="20577"/>
          <ac:spMkLst>
            <pc:docMk/>
            <pc:sldMk cId="109857222" sldId="256"/>
            <ac:spMk id="2" creationId="{00000000-0000-0000-0000-000000000000}"/>
          </ac:spMkLst>
        </pc:spChg>
        <pc:spChg chg="mod">
          <ac:chgData name="Benjamin Payne" userId="S::benpayne@umbc.edu::b61ff11c-ba68-49af-b001-f9f234a6aca3" providerId="AD" clId="Web-{1D726451-C056-D552-EE30-9B3E2D3A0185}" dt="2018-08-22T02:19:11.913" v="8" actId="20577"/>
          <ac:spMkLst>
            <pc:docMk/>
            <pc:sldMk cId="109857222" sldId="256"/>
            <ac:spMk id="3" creationId="{00000000-0000-0000-0000-000000000000}"/>
          </ac:spMkLst>
        </pc:spChg>
      </pc:sldChg>
      <pc:sldChg chg="modSp new">
        <pc:chgData name="Benjamin Payne" userId="S::benpayne@umbc.edu::b61ff11c-ba68-49af-b001-f9f234a6aca3" providerId="AD" clId="Web-{1D726451-C056-D552-EE30-9B3E2D3A0185}" dt="2018-08-22T02:26:31.886" v="229" actId="20577"/>
        <pc:sldMkLst>
          <pc:docMk/>
          <pc:sldMk cId="2391544709" sldId="257"/>
        </pc:sldMkLst>
        <pc:spChg chg="mod">
          <ac:chgData name="Benjamin Payne" userId="S::benpayne@umbc.edu::b61ff11c-ba68-49af-b001-f9f234a6aca3" providerId="AD" clId="Web-{1D726451-C056-D552-EE30-9B3E2D3A0185}" dt="2018-08-22T02:25:57.182" v="214" actId="20577"/>
          <ac:spMkLst>
            <pc:docMk/>
            <pc:sldMk cId="2391544709" sldId="257"/>
            <ac:spMk id="2" creationId="{63A7662B-5EEB-462B-947A-9F9400AC7619}"/>
          </ac:spMkLst>
        </pc:spChg>
        <pc:spChg chg="mod">
          <ac:chgData name="Benjamin Payne" userId="S::benpayne@umbc.edu::b61ff11c-ba68-49af-b001-f9f234a6aca3" providerId="AD" clId="Web-{1D726451-C056-D552-EE30-9B3E2D3A0185}" dt="2018-08-22T02:26:31.886" v="229" actId="20577"/>
          <ac:spMkLst>
            <pc:docMk/>
            <pc:sldMk cId="2391544709" sldId="257"/>
            <ac:spMk id="3" creationId="{4C4C9BEA-E1D0-4140-92A5-5781E2EC6EC6}"/>
          </ac:spMkLst>
        </pc:spChg>
      </pc:sldChg>
      <pc:sldChg chg="modSp new">
        <pc:chgData name="Benjamin Payne" userId="S::benpayne@umbc.edu::b61ff11c-ba68-49af-b001-f9f234a6aca3" providerId="AD" clId="Web-{1D726451-C056-D552-EE30-9B3E2D3A0185}" dt="2018-08-22T02:24:08.924" v="100" actId="20577"/>
        <pc:sldMkLst>
          <pc:docMk/>
          <pc:sldMk cId="3393807459" sldId="258"/>
        </pc:sldMkLst>
        <pc:spChg chg="mod">
          <ac:chgData name="Benjamin Payne" userId="S::benpayne@umbc.edu::b61ff11c-ba68-49af-b001-f9f234a6aca3" providerId="AD" clId="Web-{1D726451-C056-D552-EE30-9B3E2D3A0185}" dt="2018-08-22T02:22:24.808" v="86" actId="20577"/>
          <ac:spMkLst>
            <pc:docMk/>
            <pc:sldMk cId="3393807459" sldId="258"/>
            <ac:spMk id="2" creationId="{3BB25258-7529-491D-9916-33D0E51CF927}"/>
          </ac:spMkLst>
        </pc:spChg>
        <pc:spChg chg="mod">
          <ac:chgData name="Benjamin Payne" userId="S::benpayne@umbc.edu::b61ff11c-ba68-49af-b001-f9f234a6aca3" providerId="AD" clId="Web-{1D726451-C056-D552-EE30-9B3E2D3A0185}" dt="2018-08-22T02:24:08.924" v="100" actId="20577"/>
          <ac:spMkLst>
            <pc:docMk/>
            <pc:sldMk cId="3393807459" sldId="258"/>
            <ac:spMk id="3" creationId="{182200E1-A375-4370-BF0E-723CB089AE6B}"/>
          </ac:spMkLst>
        </pc:spChg>
      </pc:sldChg>
      <pc:sldChg chg="modSp new">
        <pc:chgData name="Benjamin Payne" userId="S::benpayne@umbc.edu::b61ff11c-ba68-49af-b001-f9f234a6aca3" providerId="AD" clId="Web-{1D726451-C056-D552-EE30-9B3E2D3A0185}" dt="2018-08-22T02:25:41.103" v="208" actId="20577"/>
        <pc:sldMkLst>
          <pc:docMk/>
          <pc:sldMk cId="2337642694" sldId="259"/>
        </pc:sldMkLst>
        <pc:spChg chg="mod">
          <ac:chgData name="Benjamin Payne" userId="S::benpayne@umbc.edu::b61ff11c-ba68-49af-b001-f9f234a6aca3" providerId="AD" clId="Web-{1D726451-C056-D552-EE30-9B3E2D3A0185}" dt="2018-08-22T02:24:25.191" v="109" actId="20577"/>
          <ac:spMkLst>
            <pc:docMk/>
            <pc:sldMk cId="2337642694" sldId="259"/>
            <ac:spMk id="2" creationId="{B8E2B996-ABC0-4828-A4ED-8D122434ACF5}"/>
          </ac:spMkLst>
        </pc:spChg>
        <pc:spChg chg="mod">
          <ac:chgData name="Benjamin Payne" userId="S::benpayne@umbc.edu::b61ff11c-ba68-49af-b001-f9f234a6aca3" providerId="AD" clId="Web-{1D726451-C056-D552-EE30-9B3E2D3A0185}" dt="2018-08-22T02:25:41.103" v="208" actId="20577"/>
          <ac:spMkLst>
            <pc:docMk/>
            <pc:sldMk cId="2337642694" sldId="259"/>
            <ac:spMk id="3" creationId="{4D759856-6873-41CE-8867-DBDA8B92395F}"/>
          </ac:spMkLst>
        </pc:spChg>
      </pc:sldChg>
    </pc:docChg>
  </pc:docChgLst>
  <pc:docChgLst>
    <pc:chgData name="Benjamin Payne" userId="S::benpayne@umbc.edu::b61ff11c-ba68-49af-b001-f9f234a6aca3" providerId="AD" clId="Web-{A48E44A3-B43B-DFDD-F9C3-B7C759E7D81F}"/>
    <pc:docChg chg="addSld modSld">
      <pc:chgData name="Benjamin Payne" userId="S::benpayne@umbc.edu::b61ff11c-ba68-49af-b001-f9f234a6aca3" providerId="AD" clId="Web-{A48E44A3-B43B-DFDD-F9C3-B7C759E7D81F}" dt="2018-09-02T15:57:56.279" v="544" actId="20577"/>
      <pc:docMkLst>
        <pc:docMk/>
      </pc:docMkLst>
      <pc:sldChg chg="addSp modSp">
        <pc:chgData name="Benjamin Payne" userId="S::benpayne@umbc.edu::b61ff11c-ba68-49af-b001-f9f234a6aca3" providerId="AD" clId="Web-{A48E44A3-B43B-DFDD-F9C3-B7C759E7D81F}" dt="2018-09-02T15:54:37.195" v="536" actId="20577"/>
        <pc:sldMkLst>
          <pc:docMk/>
          <pc:sldMk cId="2391544709" sldId="257"/>
        </pc:sldMkLst>
        <pc:spChg chg="mod">
          <ac:chgData name="Benjamin Payne" userId="S::benpayne@umbc.edu::b61ff11c-ba68-49af-b001-f9f234a6aca3" providerId="AD" clId="Web-{A48E44A3-B43B-DFDD-F9C3-B7C759E7D81F}" dt="2018-09-02T15:41:33.463" v="527" actId="20577"/>
          <ac:spMkLst>
            <pc:docMk/>
            <pc:sldMk cId="2391544709" sldId="257"/>
            <ac:spMk id="3" creationId="{4C4C9BEA-E1D0-4140-92A5-5781E2EC6EC6}"/>
          </ac:spMkLst>
        </pc:spChg>
        <pc:spChg chg="add mod">
          <ac:chgData name="Benjamin Payne" userId="S::benpayne@umbc.edu::b61ff11c-ba68-49af-b001-f9f234a6aca3" providerId="AD" clId="Web-{A48E44A3-B43B-DFDD-F9C3-B7C759E7D81F}" dt="2018-09-02T15:54:37.195" v="536" actId="20577"/>
          <ac:spMkLst>
            <pc:docMk/>
            <pc:sldMk cId="2391544709" sldId="257"/>
            <ac:spMk id="4" creationId="{E9FB9F6D-EA27-4782-8CA5-8BB03D51B4F3}"/>
          </ac:spMkLst>
        </pc:spChg>
      </pc:sldChg>
      <pc:sldChg chg="modSp">
        <pc:chgData name="Benjamin Payne" userId="S::benpayne@umbc.edu::b61ff11c-ba68-49af-b001-f9f234a6aca3" providerId="AD" clId="Web-{A48E44A3-B43B-DFDD-F9C3-B7C759E7D81F}" dt="2018-09-02T15:54:50.555" v="542" actId="20577"/>
        <pc:sldMkLst>
          <pc:docMk/>
          <pc:sldMk cId="1147460063" sldId="260"/>
        </pc:sldMkLst>
        <pc:spChg chg="mod">
          <ac:chgData name="Benjamin Payne" userId="S::benpayne@umbc.edu::b61ff11c-ba68-49af-b001-f9f234a6aca3" providerId="AD" clId="Web-{A48E44A3-B43B-DFDD-F9C3-B7C759E7D81F}" dt="2018-09-02T15:54:50.555" v="542" actId="20577"/>
          <ac:spMkLst>
            <pc:docMk/>
            <pc:sldMk cId="1147460063" sldId="260"/>
            <ac:spMk id="3" creationId="{92A49F72-7645-4E9E-86D3-6DEE1ACF4D86}"/>
          </ac:spMkLst>
        </pc:spChg>
      </pc:sldChg>
      <pc:sldChg chg="addSp modSp mod setBg modNotes">
        <pc:chgData name="Benjamin Payne" userId="S::benpayne@umbc.edu::b61ff11c-ba68-49af-b001-f9f234a6aca3" providerId="AD" clId="Web-{A48E44A3-B43B-DFDD-F9C3-B7C759E7D81F}" dt="2018-09-02T15:10:10.432" v="34" actId="14100"/>
        <pc:sldMkLst>
          <pc:docMk/>
          <pc:sldMk cId="4063999364" sldId="283"/>
        </pc:sldMkLst>
        <pc:spChg chg="mod">
          <ac:chgData name="Benjamin Payne" userId="S::benpayne@umbc.edu::b61ff11c-ba68-49af-b001-f9f234a6aca3" providerId="AD" clId="Web-{A48E44A3-B43B-DFDD-F9C3-B7C759E7D81F}" dt="2018-09-02T15:08:56.616" v="16"/>
          <ac:spMkLst>
            <pc:docMk/>
            <pc:sldMk cId="4063999364" sldId="283"/>
            <ac:spMk id="2" creationId="{EDEBD44E-9089-44FB-8853-95AD3CFCCE35}"/>
          </ac:spMkLst>
        </pc:spChg>
        <pc:spChg chg="mod">
          <ac:chgData name="Benjamin Payne" userId="S::benpayne@umbc.edu::b61ff11c-ba68-49af-b001-f9f234a6aca3" providerId="AD" clId="Web-{A48E44A3-B43B-DFDD-F9C3-B7C759E7D81F}" dt="2018-09-02T15:10:10.432" v="34" actId="14100"/>
          <ac:spMkLst>
            <pc:docMk/>
            <pc:sldMk cId="4063999364" sldId="283"/>
            <ac:spMk id="3" creationId="{CF77E521-6AB3-4E09-8AB0-C162C0224E24}"/>
          </ac:spMkLst>
        </pc:spChg>
        <pc:picChg chg="add mod">
          <ac:chgData name="Benjamin Payne" userId="S::benpayne@umbc.edu::b61ff11c-ba68-49af-b001-f9f234a6aca3" providerId="AD" clId="Web-{A48E44A3-B43B-DFDD-F9C3-B7C759E7D81F}" dt="2018-09-02T15:08:56.616" v="16"/>
          <ac:picMkLst>
            <pc:docMk/>
            <pc:sldMk cId="4063999364" sldId="283"/>
            <ac:picMk id="4" creationId="{A0867CE7-D83F-4290-8C30-745A46A7E7C7}"/>
          </ac:picMkLst>
        </pc:picChg>
        <pc:cxnChg chg="add">
          <ac:chgData name="Benjamin Payne" userId="S::benpayne@umbc.edu::b61ff11c-ba68-49af-b001-f9f234a6aca3" providerId="AD" clId="Web-{A48E44A3-B43B-DFDD-F9C3-B7C759E7D81F}" dt="2018-09-02T15:08:56.616" v="16"/>
          <ac:cxnSpMkLst>
            <pc:docMk/>
            <pc:sldMk cId="4063999364" sldId="283"/>
            <ac:cxnSpMk id="9" creationId="{E4A809D5-3600-46D4-A466-67F2349A54FB}"/>
          </ac:cxnSpMkLst>
        </pc:cxnChg>
      </pc:sldChg>
      <pc:sldChg chg="addSp modSp">
        <pc:chgData name="Benjamin Payne" userId="S::benpayne@umbc.edu::b61ff11c-ba68-49af-b001-f9f234a6aca3" providerId="AD" clId="Web-{A48E44A3-B43B-DFDD-F9C3-B7C759E7D81F}" dt="2018-09-02T15:12:55.138" v="66" actId="20577"/>
        <pc:sldMkLst>
          <pc:docMk/>
          <pc:sldMk cId="2862469523" sldId="305"/>
        </pc:sldMkLst>
        <pc:spChg chg="mod">
          <ac:chgData name="Benjamin Payne" userId="S::benpayne@umbc.edu::b61ff11c-ba68-49af-b001-f9f234a6aca3" providerId="AD" clId="Web-{A48E44A3-B43B-DFDD-F9C3-B7C759E7D81F}" dt="2018-09-02T15:10:55.359" v="38" actId="20577"/>
          <ac:spMkLst>
            <pc:docMk/>
            <pc:sldMk cId="2862469523" sldId="305"/>
            <ac:spMk id="3" creationId="{EE6D4ABF-3904-4D97-8393-7111F17BC260}"/>
          </ac:spMkLst>
        </pc:spChg>
        <pc:spChg chg="add mod">
          <ac:chgData name="Benjamin Payne" userId="S::benpayne@umbc.edu::b61ff11c-ba68-49af-b001-f9f234a6aca3" providerId="AD" clId="Web-{A48E44A3-B43B-DFDD-F9C3-B7C759E7D81F}" dt="2018-09-02T15:12:55.138" v="66" actId="20577"/>
          <ac:spMkLst>
            <pc:docMk/>
            <pc:sldMk cId="2862469523" sldId="305"/>
            <ac:spMk id="5" creationId="{1C7ABA02-6F38-4D38-BF89-6C7A53F88AFB}"/>
          </ac:spMkLst>
        </pc:spChg>
      </pc:sldChg>
      <pc:sldChg chg="addSp modSp">
        <pc:chgData name="Benjamin Payne" userId="S::benpayne@umbc.edu::b61ff11c-ba68-49af-b001-f9f234a6aca3" providerId="AD" clId="Web-{A48E44A3-B43B-DFDD-F9C3-B7C759E7D81F}" dt="2018-09-02T15:12:31.052" v="57" actId="1076"/>
        <pc:sldMkLst>
          <pc:docMk/>
          <pc:sldMk cId="3403740684" sldId="306"/>
        </pc:sldMkLst>
        <pc:spChg chg="add mod">
          <ac:chgData name="Benjamin Payne" userId="S::benpayne@umbc.edu::b61ff11c-ba68-49af-b001-f9f234a6aca3" providerId="AD" clId="Web-{A48E44A3-B43B-DFDD-F9C3-B7C759E7D81F}" dt="2018-09-02T15:12:31.052" v="57" actId="1076"/>
          <ac:spMkLst>
            <pc:docMk/>
            <pc:sldMk cId="3403740684" sldId="306"/>
            <ac:spMk id="4" creationId="{0EC7ECE4-1153-4EEA-B33A-CA260B283CF3}"/>
          </ac:spMkLst>
        </pc:spChg>
      </pc:sldChg>
      <pc:sldChg chg="modSp new">
        <pc:chgData name="Benjamin Payne" userId="S::benpayne@umbc.edu::b61ff11c-ba68-49af-b001-f9f234a6aca3" providerId="AD" clId="Web-{A48E44A3-B43B-DFDD-F9C3-B7C759E7D81F}" dt="2018-09-02T15:35:39.391" v="520" actId="20577"/>
        <pc:sldMkLst>
          <pc:docMk/>
          <pc:sldMk cId="3887352271" sldId="309"/>
        </pc:sldMkLst>
        <pc:spChg chg="mod">
          <ac:chgData name="Benjamin Payne" userId="S::benpayne@umbc.edu::b61ff11c-ba68-49af-b001-f9f234a6aca3" providerId="AD" clId="Web-{A48E44A3-B43B-DFDD-F9C3-B7C759E7D81F}" dt="2018-09-02T15:34:39.994" v="472" actId="1076"/>
          <ac:spMkLst>
            <pc:docMk/>
            <pc:sldMk cId="3887352271" sldId="309"/>
            <ac:spMk id="2" creationId="{F5449BFF-8292-4098-9E74-6785FBB69589}"/>
          </ac:spMkLst>
        </pc:spChg>
        <pc:spChg chg="mod">
          <ac:chgData name="Benjamin Payne" userId="S::benpayne@umbc.edu::b61ff11c-ba68-49af-b001-f9f234a6aca3" providerId="AD" clId="Web-{A48E44A3-B43B-DFDD-F9C3-B7C759E7D81F}" dt="2018-09-02T15:35:39.391" v="520" actId="20577"/>
          <ac:spMkLst>
            <pc:docMk/>
            <pc:sldMk cId="3887352271" sldId="309"/>
            <ac:spMk id="3" creationId="{6E16B59F-4225-4D5A-92A3-0DEB3115D828}"/>
          </ac:spMkLst>
        </pc:spChg>
      </pc:sldChg>
      <pc:sldChg chg="modSp new">
        <pc:chgData name="Benjamin Payne" userId="S::benpayne@umbc.edu::b61ff11c-ba68-49af-b001-f9f234a6aca3" providerId="AD" clId="Web-{A48E44A3-B43B-DFDD-F9C3-B7C759E7D81F}" dt="2018-09-02T15:14:40.936" v="99" actId="20577"/>
        <pc:sldMkLst>
          <pc:docMk/>
          <pc:sldMk cId="1136467448" sldId="310"/>
        </pc:sldMkLst>
        <pc:spChg chg="mod">
          <ac:chgData name="Benjamin Payne" userId="S::benpayne@umbc.edu::b61ff11c-ba68-49af-b001-f9f234a6aca3" providerId="AD" clId="Web-{A48E44A3-B43B-DFDD-F9C3-B7C759E7D81F}" dt="2018-09-02T15:14:40.936" v="99" actId="20577"/>
          <ac:spMkLst>
            <pc:docMk/>
            <pc:sldMk cId="1136467448" sldId="310"/>
            <ac:spMk id="2" creationId="{75ADE373-0B75-4235-99FA-B63949890900}"/>
          </ac:spMkLst>
        </pc:spChg>
      </pc:sldChg>
      <pc:sldChg chg="modSp new">
        <pc:chgData name="Benjamin Payne" userId="S::benpayne@umbc.edu::b61ff11c-ba68-49af-b001-f9f234a6aca3" providerId="AD" clId="Web-{A48E44A3-B43B-DFDD-F9C3-B7C759E7D81F}" dt="2018-09-02T15:15:01.765" v="113" actId="20577"/>
        <pc:sldMkLst>
          <pc:docMk/>
          <pc:sldMk cId="673834737" sldId="311"/>
        </pc:sldMkLst>
        <pc:spChg chg="mod">
          <ac:chgData name="Benjamin Payne" userId="S::benpayne@umbc.edu::b61ff11c-ba68-49af-b001-f9f234a6aca3" providerId="AD" clId="Web-{A48E44A3-B43B-DFDD-F9C3-B7C759E7D81F}" dt="2018-09-02T15:15:01.765" v="113" actId="20577"/>
          <ac:spMkLst>
            <pc:docMk/>
            <pc:sldMk cId="673834737" sldId="311"/>
            <ac:spMk id="2" creationId="{F853018C-E59D-4B48-AB13-CE2AE5F47938}"/>
          </ac:spMkLst>
        </pc:spChg>
      </pc:sldChg>
    </pc:docChg>
  </pc:docChgLst>
  <pc:docChgLst>
    <pc:chgData name="Benjamin Payne" userId="S::benpayne@umbc.edu::b61ff11c-ba68-49af-b001-f9f234a6aca3" providerId="AD" clId="Web-{2B17F6DB-C8DC-ECF2-E3E8-03AA82DFD3A6}"/>
    <pc:docChg chg="modSld">
      <pc:chgData name="Benjamin Payne" userId="S::benpayne@umbc.edu::b61ff11c-ba68-49af-b001-f9f234a6aca3" providerId="AD" clId="Web-{2B17F6DB-C8DC-ECF2-E3E8-03AA82DFD3A6}" dt="2019-09-07T14:42:29.840" v="35" actId="20577"/>
      <pc:docMkLst>
        <pc:docMk/>
      </pc:docMkLst>
      <pc:sldChg chg="modSp">
        <pc:chgData name="Benjamin Payne" userId="S::benpayne@umbc.edu::b61ff11c-ba68-49af-b001-f9f234a6aca3" providerId="AD" clId="Web-{2B17F6DB-C8DC-ECF2-E3E8-03AA82DFD3A6}" dt="2019-09-07T14:42:29.840" v="34" actId="20577"/>
        <pc:sldMkLst>
          <pc:docMk/>
          <pc:sldMk cId="4041975118" sldId="346"/>
        </pc:sldMkLst>
        <pc:spChg chg="mod">
          <ac:chgData name="Benjamin Payne" userId="S::benpayne@umbc.edu::b61ff11c-ba68-49af-b001-f9f234a6aca3" providerId="AD" clId="Web-{2B17F6DB-C8DC-ECF2-E3E8-03AA82DFD3A6}" dt="2019-09-07T14:42:29.840" v="34" actId="20577"/>
          <ac:spMkLst>
            <pc:docMk/>
            <pc:sldMk cId="4041975118" sldId="346"/>
            <ac:spMk id="5" creationId="{BE80B5EA-479C-4F5C-B1C3-E837B70BE476}"/>
          </ac:spMkLst>
        </pc:spChg>
      </pc:sldChg>
      <pc:sldChg chg="modSp">
        <pc:chgData name="Benjamin Payne" userId="S::benpayne@umbc.edu::b61ff11c-ba68-49af-b001-f9f234a6aca3" providerId="AD" clId="Web-{2B17F6DB-C8DC-ECF2-E3E8-03AA82DFD3A6}" dt="2019-09-07T14:42:21.481" v="18" actId="20577"/>
        <pc:sldMkLst>
          <pc:docMk/>
          <pc:sldMk cId="2905662373" sldId="347"/>
        </pc:sldMkLst>
        <pc:spChg chg="mod">
          <ac:chgData name="Benjamin Payne" userId="S::benpayne@umbc.edu::b61ff11c-ba68-49af-b001-f9f234a6aca3" providerId="AD" clId="Web-{2B17F6DB-C8DC-ECF2-E3E8-03AA82DFD3A6}" dt="2019-09-07T14:42:21.481" v="18" actId="20577"/>
          <ac:spMkLst>
            <pc:docMk/>
            <pc:sldMk cId="2905662373" sldId="347"/>
            <ac:spMk id="3" creationId="{5A856D4D-B3E9-44F0-B3B2-5A03749617D2}"/>
          </ac:spMkLst>
        </pc:spChg>
      </pc:sldChg>
    </pc:docChg>
  </pc:docChgLst>
  <pc:docChgLst>
    <pc:chgData name="Benjamin Payne" userId="S::benpayne@umbc.edu::b61ff11c-ba68-49af-b001-f9f234a6aca3" providerId="AD" clId="Web-{D8336033-624E-FC34-F277-ECFA9722D635}"/>
    <pc:docChg chg="addSld modSld">
      <pc:chgData name="Benjamin Payne" userId="S::benpayne@umbc.edu::b61ff11c-ba68-49af-b001-f9f234a6aca3" providerId="AD" clId="Web-{D8336033-624E-FC34-F277-ECFA9722D635}" dt="2019-11-27T01:27:17.798" v="29" actId="20577"/>
      <pc:docMkLst>
        <pc:docMk/>
      </pc:docMkLst>
      <pc:sldChg chg="modSp new">
        <pc:chgData name="Benjamin Payne" userId="S::benpayne@umbc.edu::b61ff11c-ba68-49af-b001-f9f234a6aca3" providerId="AD" clId="Web-{D8336033-624E-FC34-F277-ECFA9722D635}" dt="2019-11-27T01:27:17.798" v="28" actId="20577"/>
        <pc:sldMkLst>
          <pc:docMk/>
          <pc:sldMk cId="1429742637" sldId="376"/>
        </pc:sldMkLst>
        <pc:spChg chg="mod">
          <ac:chgData name="Benjamin Payne" userId="S::benpayne@umbc.edu::b61ff11c-ba68-49af-b001-f9f234a6aca3" providerId="AD" clId="Web-{D8336033-624E-FC34-F277-ECFA9722D635}" dt="2019-11-27T01:27:16.298" v="25" actId="20577"/>
          <ac:spMkLst>
            <pc:docMk/>
            <pc:sldMk cId="1429742637" sldId="376"/>
            <ac:spMk id="2" creationId="{7CD5E823-7CE6-48EA-AF56-903BFFCE21A9}"/>
          </ac:spMkLst>
        </pc:spChg>
        <pc:spChg chg="mod">
          <ac:chgData name="Benjamin Payne" userId="S::benpayne@umbc.edu::b61ff11c-ba68-49af-b001-f9f234a6aca3" providerId="AD" clId="Web-{D8336033-624E-FC34-F277-ECFA9722D635}" dt="2019-11-27T01:27:17.798" v="28" actId="20577"/>
          <ac:spMkLst>
            <pc:docMk/>
            <pc:sldMk cId="1429742637" sldId="376"/>
            <ac:spMk id="3" creationId="{461B3A68-3EB0-4454-8ED4-E2B65AD66008}"/>
          </ac:spMkLst>
        </pc:spChg>
      </pc:sldChg>
    </pc:docChg>
  </pc:docChgLst>
  <pc:docChgLst>
    <pc:chgData name="Benjamin Payne" userId="S::benpayne@umbc.edu::b61ff11c-ba68-49af-b001-f9f234a6aca3" providerId="AD" clId="Web-{E483A5F2-46D2-3A39-FD84-E2B1ABBF2DCC}"/>
    <pc:docChg chg="modSld">
      <pc:chgData name="Benjamin Payne" userId="S::benpayne@umbc.edu::b61ff11c-ba68-49af-b001-f9f234a6aca3" providerId="AD" clId="Web-{E483A5F2-46D2-3A39-FD84-E2B1ABBF2DCC}" dt="2018-08-31T12:02:05.438" v="159" actId="20577"/>
      <pc:docMkLst>
        <pc:docMk/>
      </pc:docMkLst>
      <pc:sldChg chg="modSp">
        <pc:chgData name="Benjamin Payne" userId="S::benpayne@umbc.edu::b61ff11c-ba68-49af-b001-f9f234a6aca3" providerId="AD" clId="Web-{E483A5F2-46D2-3A39-FD84-E2B1ABBF2DCC}" dt="2018-08-31T11:38:54.959" v="7" actId="20577"/>
        <pc:sldMkLst>
          <pc:docMk/>
          <pc:sldMk cId="3365738038" sldId="280"/>
        </pc:sldMkLst>
        <pc:spChg chg="mod">
          <ac:chgData name="Benjamin Payne" userId="S::benpayne@umbc.edu::b61ff11c-ba68-49af-b001-f9f234a6aca3" providerId="AD" clId="Web-{E483A5F2-46D2-3A39-FD84-E2B1ABBF2DCC}" dt="2018-08-31T11:38:54.959" v="7" actId="20577"/>
          <ac:spMkLst>
            <pc:docMk/>
            <pc:sldMk cId="3365738038" sldId="280"/>
            <ac:spMk id="3" creationId="{40625D3E-4517-46E0-BE45-C607D57B9CB4}"/>
          </ac:spMkLst>
        </pc:spChg>
      </pc:sldChg>
      <pc:sldChg chg="modSp modNotes">
        <pc:chgData name="Benjamin Payne" userId="S::benpayne@umbc.edu::b61ff11c-ba68-49af-b001-f9f234a6aca3" providerId="AD" clId="Web-{E483A5F2-46D2-3A39-FD84-E2B1ABBF2DCC}" dt="2018-08-31T11:47:03.109" v="157" actId="20577"/>
        <pc:sldMkLst>
          <pc:docMk/>
          <pc:sldMk cId="1113823316" sldId="281"/>
        </pc:sldMkLst>
        <pc:spChg chg="mod">
          <ac:chgData name="Benjamin Payne" userId="S::benpayne@umbc.edu::b61ff11c-ba68-49af-b001-f9f234a6aca3" providerId="AD" clId="Web-{E483A5F2-46D2-3A39-FD84-E2B1ABBF2DCC}" dt="2018-08-31T11:46:54.609" v="143" actId="20577"/>
          <ac:spMkLst>
            <pc:docMk/>
            <pc:sldMk cId="1113823316" sldId="281"/>
            <ac:spMk id="2" creationId="{0DC138F5-1CF1-45B3-8A1F-612EC19C6C92}"/>
          </ac:spMkLst>
        </pc:spChg>
        <pc:spChg chg="mod">
          <ac:chgData name="Benjamin Payne" userId="S::benpayne@umbc.edu::b61ff11c-ba68-49af-b001-f9f234a6aca3" providerId="AD" clId="Web-{E483A5F2-46D2-3A39-FD84-E2B1ABBF2DCC}" dt="2018-08-31T11:47:03.109" v="157" actId="20577"/>
          <ac:spMkLst>
            <pc:docMk/>
            <pc:sldMk cId="1113823316" sldId="281"/>
            <ac:spMk id="3" creationId="{8248DD79-3D9B-4E64-ADA9-9495D307B42F}"/>
          </ac:spMkLst>
        </pc:spChg>
      </pc:sldChg>
      <pc:sldChg chg="modSp">
        <pc:chgData name="Benjamin Payne" userId="S::benpayne@umbc.edu::b61ff11c-ba68-49af-b001-f9f234a6aca3" providerId="AD" clId="Web-{E483A5F2-46D2-3A39-FD84-E2B1ABBF2DCC}" dt="2018-08-31T11:42:25.041" v="21" actId="20577"/>
        <pc:sldMkLst>
          <pc:docMk/>
          <pc:sldMk cId="2943374916" sldId="282"/>
        </pc:sldMkLst>
        <pc:spChg chg="mod">
          <ac:chgData name="Benjamin Payne" userId="S::benpayne@umbc.edu::b61ff11c-ba68-49af-b001-f9f234a6aca3" providerId="AD" clId="Web-{E483A5F2-46D2-3A39-FD84-E2B1ABBF2DCC}" dt="2018-08-31T11:42:25.041" v="21" actId="20577"/>
          <ac:spMkLst>
            <pc:docMk/>
            <pc:sldMk cId="2943374916" sldId="282"/>
            <ac:spMk id="7" creationId="{BC6D8919-5E66-4BC2-AB55-C88DDA0BF6B3}"/>
          </ac:spMkLst>
        </pc:spChg>
      </pc:sldChg>
      <pc:sldChg chg="modSp">
        <pc:chgData name="Benjamin Payne" userId="S::benpayne@umbc.edu::b61ff11c-ba68-49af-b001-f9f234a6aca3" providerId="AD" clId="Web-{E483A5F2-46D2-3A39-FD84-E2B1ABBF2DCC}" dt="2018-08-31T11:46:20.858" v="131" actId="20577"/>
        <pc:sldMkLst>
          <pc:docMk/>
          <pc:sldMk cId="4063999364" sldId="283"/>
        </pc:sldMkLst>
        <pc:spChg chg="mod">
          <ac:chgData name="Benjamin Payne" userId="S::benpayne@umbc.edu::b61ff11c-ba68-49af-b001-f9f234a6aca3" providerId="AD" clId="Web-{E483A5F2-46D2-3A39-FD84-E2B1ABBF2DCC}" dt="2018-08-31T11:46:20.858" v="131" actId="20577"/>
          <ac:spMkLst>
            <pc:docMk/>
            <pc:sldMk cId="4063999364" sldId="283"/>
            <ac:spMk id="3" creationId="{CF77E521-6AB3-4E09-8AB0-C162C0224E24}"/>
          </ac:spMkLst>
        </pc:spChg>
      </pc:sldChg>
      <pc:sldChg chg="addSp delSp modSp">
        <pc:chgData name="Benjamin Payne" userId="S::benpayne@umbc.edu::b61ff11c-ba68-49af-b001-f9f234a6aca3" providerId="AD" clId="Web-{E483A5F2-46D2-3A39-FD84-E2B1ABBF2DCC}" dt="2018-08-31T11:45:37.795" v="99" actId="20577"/>
        <pc:sldMkLst>
          <pc:docMk/>
          <pc:sldMk cId="1567369141" sldId="284"/>
        </pc:sldMkLst>
        <pc:spChg chg="mod">
          <ac:chgData name="Benjamin Payne" userId="S::benpayne@umbc.edu::b61ff11c-ba68-49af-b001-f9f234a6aca3" providerId="AD" clId="Web-{E483A5F2-46D2-3A39-FD84-E2B1ABBF2DCC}" dt="2018-08-31T11:43:17.245" v="29" actId="20577"/>
          <ac:spMkLst>
            <pc:docMk/>
            <pc:sldMk cId="1567369141" sldId="284"/>
            <ac:spMk id="2" creationId="{867A6FEF-3484-49EC-8490-BDDD8E8BAA33}"/>
          </ac:spMkLst>
        </pc:spChg>
        <pc:spChg chg="del">
          <ac:chgData name="Benjamin Payne" userId="S::benpayne@umbc.edu::b61ff11c-ba68-49af-b001-f9f234a6aca3" providerId="AD" clId="Web-{E483A5F2-46D2-3A39-FD84-E2B1ABBF2DCC}" dt="2018-08-31T11:42:48.714" v="22"/>
          <ac:spMkLst>
            <pc:docMk/>
            <pc:sldMk cId="1567369141" sldId="284"/>
            <ac:spMk id="3" creationId="{A9C3E266-2D18-45CD-899E-D834513363FC}"/>
          </ac:spMkLst>
        </pc:spChg>
        <pc:spChg chg="mod">
          <ac:chgData name="Benjamin Payne" userId="S::benpayne@umbc.edu::b61ff11c-ba68-49af-b001-f9f234a6aca3" providerId="AD" clId="Web-{E483A5F2-46D2-3A39-FD84-E2B1ABBF2DCC}" dt="2018-08-31T11:43:26.558" v="32" actId="1076"/>
          <ac:spMkLst>
            <pc:docMk/>
            <pc:sldMk cId="1567369141" sldId="284"/>
            <ac:spMk id="4" creationId="{5B949F2D-2F15-4FC3-90DA-860FAA38BF68}"/>
          </ac:spMkLst>
        </pc:spChg>
        <pc:spChg chg="del">
          <ac:chgData name="Benjamin Payne" userId="S::benpayne@umbc.edu::b61ff11c-ba68-49af-b001-f9f234a6aca3" providerId="AD" clId="Web-{E483A5F2-46D2-3A39-FD84-E2B1ABBF2DCC}" dt="2018-08-31T11:42:51.354" v="23"/>
          <ac:spMkLst>
            <pc:docMk/>
            <pc:sldMk cId="1567369141" sldId="284"/>
            <ac:spMk id="5" creationId="{BC8CF560-2705-4AD0-A8A5-0FD105E45FD7}"/>
          </ac:spMkLst>
        </pc:spChg>
        <pc:spChg chg="mod">
          <ac:chgData name="Benjamin Payne" userId="S::benpayne@umbc.edu::b61ff11c-ba68-49af-b001-f9f234a6aca3" providerId="AD" clId="Web-{E483A5F2-46D2-3A39-FD84-E2B1ABBF2DCC}" dt="2018-08-31T11:43:31.496" v="33" actId="1076"/>
          <ac:spMkLst>
            <pc:docMk/>
            <pc:sldMk cId="1567369141" sldId="284"/>
            <ac:spMk id="6" creationId="{1DBAB62E-4820-4AA8-906F-1F2CD9FE3D34}"/>
          </ac:spMkLst>
        </pc:spChg>
        <pc:spChg chg="add">
          <ac:chgData name="Benjamin Payne" userId="S::benpayne@umbc.edu::b61ff11c-ba68-49af-b001-f9f234a6aca3" providerId="AD" clId="Web-{E483A5F2-46D2-3A39-FD84-E2B1ABBF2DCC}" dt="2018-08-31T11:42:52.448" v="24"/>
          <ac:spMkLst>
            <pc:docMk/>
            <pc:sldMk cId="1567369141" sldId="284"/>
            <ac:spMk id="8" creationId="{5B975990-D8D2-4CAA-A111-9D1332718351}"/>
          </ac:spMkLst>
        </pc:spChg>
        <pc:spChg chg="add mod">
          <ac:chgData name="Benjamin Payne" userId="S::benpayne@umbc.edu::b61ff11c-ba68-49af-b001-f9f234a6aca3" providerId="AD" clId="Web-{E483A5F2-46D2-3A39-FD84-E2B1ABBF2DCC}" dt="2018-08-31T11:45:37.795" v="99" actId="20577"/>
          <ac:spMkLst>
            <pc:docMk/>
            <pc:sldMk cId="1567369141" sldId="284"/>
            <ac:spMk id="9" creationId="{3739F8B4-27B2-421C-91DB-2485326B395B}"/>
          </ac:spMkLst>
        </pc:spChg>
      </pc:sldChg>
      <pc:sldChg chg="modSp">
        <pc:chgData name="Benjamin Payne" userId="S::benpayne@umbc.edu::b61ff11c-ba68-49af-b001-f9f234a6aca3" providerId="AD" clId="Web-{E483A5F2-46D2-3A39-FD84-E2B1ABBF2DCC}" dt="2018-08-31T11:45:47.451" v="103" actId="20577"/>
        <pc:sldMkLst>
          <pc:docMk/>
          <pc:sldMk cId="3300997659" sldId="289"/>
        </pc:sldMkLst>
        <pc:spChg chg="mod">
          <ac:chgData name="Benjamin Payne" userId="S::benpayne@umbc.edu::b61ff11c-ba68-49af-b001-f9f234a6aca3" providerId="AD" clId="Web-{E483A5F2-46D2-3A39-FD84-E2B1ABBF2DCC}" dt="2018-08-31T11:45:47.451" v="103" actId="20577"/>
          <ac:spMkLst>
            <pc:docMk/>
            <pc:sldMk cId="3300997659" sldId="289"/>
            <ac:spMk id="3" creationId="{A3AEEB11-7848-4A1F-8F6C-90E8CEB69C0F}"/>
          </ac:spMkLst>
        </pc:spChg>
      </pc:sldChg>
    </pc:docChg>
  </pc:docChgLst>
  <pc:docChgLst>
    <pc:chgData name="Benjamin Payne" userId="S::benpayne@umbc.edu::b61ff11c-ba68-49af-b001-f9f234a6aca3" providerId="AD" clId="Web-{9ADCF0D2-9F70-9287-6B58-87349FB571BC}"/>
    <pc:docChg chg="addSld delSld modSld sldOrd">
      <pc:chgData name="Benjamin Payne" userId="S::benpayne@umbc.edu::b61ff11c-ba68-49af-b001-f9f234a6aca3" providerId="AD" clId="Web-{9ADCF0D2-9F70-9287-6B58-87349FB571BC}" dt="2018-09-01T18:28:45.841" v="913" actId="20577"/>
      <pc:docMkLst>
        <pc:docMk/>
      </pc:docMkLst>
      <pc:sldChg chg="modSp">
        <pc:chgData name="Benjamin Payne" userId="S::benpayne@umbc.edu::b61ff11c-ba68-49af-b001-f9f234a6aca3" providerId="AD" clId="Web-{9ADCF0D2-9F70-9287-6B58-87349FB571BC}" dt="2018-09-01T18:25:01.036" v="752" actId="20577"/>
        <pc:sldMkLst>
          <pc:docMk/>
          <pc:sldMk cId="695782667" sldId="279"/>
        </pc:sldMkLst>
        <pc:spChg chg="mod">
          <ac:chgData name="Benjamin Payne" userId="S::benpayne@umbc.edu::b61ff11c-ba68-49af-b001-f9f234a6aca3" providerId="AD" clId="Web-{9ADCF0D2-9F70-9287-6B58-87349FB571BC}" dt="2018-09-01T18:25:01.036" v="752" actId="20577"/>
          <ac:spMkLst>
            <pc:docMk/>
            <pc:sldMk cId="695782667" sldId="279"/>
            <ac:spMk id="3" creationId="{85A1115F-9417-43B0-9CB3-92C1A92DDA38}"/>
          </ac:spMkLst>
        </pc:spChg>
      </pc:sldChg>
      <pc:sldChg chg="addSp delSp modSp">
        <pc:chgData name="Benjamin Payne" userId="S::benpayne@umbc.edu::b61ff11c-ba68-49af-b001-f9f234a6aca3" providerId="AD" clId="Web-{9ADCF0D2-9F70-9287-6B58-87349FB571BC}" dt="2018-09-01T18:24:44.410" v="742" actId="20577"/>
        <pc:sldMkLst>
          <pc:docMk/>
          <pc:sldMk cId="3365738038" sldId="280"/>
        </pc:sldMkLst>
        <pc:spChg chg="mod">
          <ac:chgData name="Benjamin Payne" userId="S::benpayne@umbc.edu::b61ff11c-ba68-49af-b001-f9f234a6aca3" providerId="AD" clId="Web-{9ADCF0D2-9F70-9287-6B58-87349FB571BC}" dt="2018-09-01T18:24:44.410" v="742" actId="20577"/>
          <ac:spMkLst>
            <pc:docMk/>
            <pc:sldMk cId="3365738038" sldId="280"/>
            <ac:spMk id="3" creationId="{40625D3E-4517-46E0-BE45-C607D57B9CB4}"/>
          </ac:spMkLst>
        </pc:spChg>
        <pc:spChg chg="add mod">
          <ac:chgData name="Benjamin Payne" userId="S::benpayne@umbc.edu::b61ff11c-ba68-49af-b001-f9f234a6aca3" providerId="AD" clId="Web-{9ADCF0D2-9F70-9287-6B58-87349FB571BC}" dt="2018-09-01T18:21:44.903" v="735" actId="1076"/>
          <ac:spMkLst>
            <pc:docMk/>
            <pc:sldMk cId="3365738038" sldId="280"/>
            <ac:spMk id="4" creationId="{0301CCC9-B2FF-40CB-922A-8D396F981B6D}"/>
          </ac:spMkLst>
        </pc:spChg>
        <pc:spChg chg="add del">
          <ac:chgData name="Benjamin Payne" userId="S::benpayne@umbc.edu::b61ff11c-ba68-49af-b001-f9f234a6aca3" providerId="AD" clId="Web-{9ADCF0D2-9F70-9287-6B58-87349FB571BC}" dt="2018-09-01T18:22:15.326" v="737"/>
          <ac:spMkLst>
            <pc:docMk/>
            <pc:sldMk cId="3365738038" sldId="280"/>
            <ac:spMk id="5" creationId="{79DB809B-B8C0-4E59-9BD7-5A4A5D741C55}"/>
          </ac:spMkLst>
        </pc:spChg>
      </pc:sldChg>
      <pc:sldChg chg="modSp">
        <pc:chgData name="Benjamin Payne" userId="S::benpayne@umbc.edu::b61ff11c-ba68-49af-b001-f9f234a6aca3" providerId="AD" clId="Web-{9ADCF0D2-9F70-9287-6B58-87349FB571BC}" dt="2018-09-01T17:30:42.524" v="4" actId="20577"/>
        <pc:sldMkLst>
          <pc:docMk/>
          <pc:sldMk cId="2943374916" sldId="282"/>
        </pc:sldMkLst>
        <pc:spChg chg="mod">
          <ac:chgData name="Benjamin Payne" userId="S::benpayne@umbc.edu::b61ff11c-ba68-49af-b001-f9f234a6aca3" providerId="AD" clId="Web-{9ADCF0D2-9F70-9287-6B58-87349FB571BC}" dt="2018-09-01T17:30:42.524" v="4" actId="20577"/>
          <ac:spMkLst>
            <pc:docMk/>
            <pc:sldMk cId="2943374916" sldId="282"/>
            <ac:spMk id="3" creationId="{85F5E84A-43AF-4390-B4B1-5667B0F86A94}"/>
          </ac:spMkLst>
        </pc:spChg>
        <pc:spChg chg="mod">
          <ac:chgData name="Benjamin Payne" userId="S::benpayne@umbc.edu::b61ff11c-ba68-49af-b001-f9f234a6aca3" providerId="AD" clId="Web-{9ADCF0D2-9F70-9287-6B58-87349FB571BC}" dt="2018-09-01T17:30:38.540" v="1" actId="20577"/>
          <ac:spMkLst>
            <pc:docMk/>
            <pc:sldMk cId="2943374916" sldId="282"/>
            <ac:spMk id="7" creationId="{BC6D8919-5E66-4BC2-AB55-C88DDA0BF6B3}"/>
          </ac:spMkLst>
        </pc:spChg>
      </pc:sldChg>
      <pc:sldChg chg="modSp">
        <pc:chgData name="Benjamin Payne" userId="S::benpayne@umbc.edu::b61ff11c-ba68-49af-b001-f9f234a6aca3" providerId="AD" clId="Web-{9ADCF0D2-9F70-9287-6B58-87349FB571BC}" dt="2018-09-01T17:55:40.641" v="288" actId="20577"/>
        <pc:sldMkLst>
          <pc:docMk/>
          <pc:sldMk cId="1567369141" sldId="284"/>
        </pc:sldMkLst>
        <pc:spChg chg="mod">
          <ac:chgData name="Benjamin Payne" userId="S::benpayne@umbc.edu::b61ff11c-ba68-49af-b001-f9f234a6aca3" providerId="AD" clId="Web-{9ADCF0D2-9F70-9287-6B58-87349FB571BC}" dt="2018-09-01T17:55:40.641" v="288" actId="20577"/>
          <ac:spMkLst>
            <pc:docMk/>
            <pc:sldMk cId="1567369141" sldId="284"/>
            <ac:spMk id="2" creationId="{867A6FEF-3484-49EC-8490-BDDD8E8BAA33}"/>
          </ac:spMkLst>
        </pc:spChg>
        <pc:spChg chg="mod">
          <ac:chgData name="Benjamin Payne" userId="S::benpayne@umbc.edu::b61ff11c-ba68-49af-b001-f9f234a6aca3" providerId="AD" clId="Web-{9ADCF0D2-9F70-9287-6B58-87349FB571BC}" dt="2018-09-01T17:50:09.640" v="280" actId="20577"/>
          <ac:spMkLst>
            <pc:docMk/>
            <pc:sldMk cId="1567369141" sldId="284"/>
            <ac:spMk id="9" creationId="{3739F8B4-27B2-421C-91DB-2485326B395B}"/>
          </ac:spMkLst>
        </pc:spChg>
      </pc:sldChg>
      <pc:sldChg chg="modSp">
        <pc:chgData name="Benjamin Payne" userId="S::benpayne@umbc.edu::b61ff11c-ba68-49af-b001-f9f234a6aca3" providerId="AD" clId="Web-{9ADCF0D2-9F70-9287-6B58-87349FB571BC}" dt="2018-09-01T18:07:55.274" v="634" actId="20577"/>
        <pc:sldMkLst>
          <pc:docMk/>
          <pc:sldMk cId="3300997659" sldId="289"/>
        </pc:sldMkLst>
        <pc:spChg chg="mod">
          <ac:chgData name="Benjamin Payne" userId="S::benpayne@umbc.edu::b61ff11c-ba68-49af-b001-f9f234a6aca3" providerId="AD" clId="Web-{9ADCF0D2-9F70-9287-6B58-87349FB571BC}" dt="2018-09-01T18:07:55.274" v="634" actId="20577"/>
          <ac:spMkLst>
            <pc:docMk/>
            <pc:sldMk cId="3300997659" sldId="289"/>
            <ac:spMk id="3" creationId="{A3AEEB11-7848-4A1F-8F6C-90E8CEB69C0F}"/>
          </ac:spMkLst>
        </pc:spChg>
      </pc:sldChg>
      <pc:sldChg chg="addSp modSp new">
        <pc:chgData name="Benjamin Payne" userId="S::benpayne@umbc.edu::b61ff11c-ba68-49af-b001-f9f234a6aca3" providerId="AD" clId="Web-{9ADCF0D2-9F70-9287-6B58-87349FB571BC}" dt="2018-09-01T17:43:32.280" v="232" actId="1076"/>
        <pc:sldMkLst>
          <pc:docMk/>
          <pc:sldMk cId="572470642" sldId="298"/>
        </pc:sldMkLst>
        <pc:spChg chg="mod">
          <ac:chgData name="Benjamin Payne" userId="S::benpayne@umbc.edu::b61ff11c-ba68-49af-b001-f9f234a6aca3" providerId="AD" clId="Web-{9ADCF0D2-9F70-9287-6B58-87349FB571BC}" dt="2018-09-01T17:32:26.420" v="24" actId="20577"/>
          <ac:spMkLst>
            <pc:docMk/>
            <pc:sldMk cId="572470642" sldId="298"/>
            <ac:spMk id="2" creationId="{30E083B2-EA78-4F97-B95A-D5C434141662}"/>
          </ac:spMkLst>
        </pc:spChg>
        <pc:spChg chg="mod">
          <ac:chgData name="Benjamin Payne" userId="S::benpayne@umbc.edu::b61ff11c-ba68-49af-b001-f9f234a6aca3" providerId="AD" clId="Web-{9ADCF0D2-9F70-9287-6B58-87349FB571BC}" dt="2018-09-01T17:41:52.511" v="225" actId="20577"/>
          <ac:spMkLst>
            <pc:docMk/>
            <pc:sldMk cId="572470642" sldId="298"/>
            <ac:spMk id="3" creationId="{84BBD28E-007E-4406-9D46-B82179E4C79F}"/>
          </ac:spMkLst>
        </pc:spChg>
        <pc:picChg chg="add mod">
          <ac:chgData name="Benjamin Payne" userId="S::benpayne@umbc.edu::b61ff11c-ba68-49af-b001-f9f234a6aca3" providerId="AD" clId="Web-{9ADCF0D2-9F70-9287-6B58-87349FB571BC}" dt="2018-09-01T17:43:32.280" v="232" actId="1076"/>
          <ac:picMkLst>
            <pc:docMk/>
            <pc:sldMk cId="572470642" sldId="298"/>
            <ac:picMk id="4" creationId="{6BE39DD7-3F04-4F07-BBF5-C60C33513CE0}"/>
          </ac:picMkLst>
        </pc:picChg>
      </pc:sldChg>
      <pc:sldChg chg="modSp add replId">
        <pc:chgData name="Benjamin Payne" userId="S::benpayne@umbc.edu::b61ff11c-ba68-49af-b001-f9f234a6aca3" providerId="AD" clId="Web-{9ADCF0D2-9F70-9287-6B58-87349FB571BC}" dt="2018-09-01T17:44:11.220" v="240" actId="20577"/>
        <pc:sldMkLst>
          <pc:docMk/>
          <pc:sldMk cId="3139786432" sldId="299"/>
        </pc:sldMkLst>
        <pc:spChg chg="mod">
          <ac:chgData name="Benjamin Payne" userId="S::benpayne@umbc.edu::b61ff11c-ba68-49af-b001-f9f234a6aca3" providerId="AD" clId="Web-{9ADCF0D2-9F70-9287-6B58-87349FB571BC}" dt="2018-09-01T17:44:11.220" v="240" actId="20577"/>
          <ac:spMkLst>
            <pc:docMk/>
            <pc:sldMk cId="3139786432" sldId="299"/>
            <ac:spMk id="3" creationId="{84BBD28E-007E-4406-9D46-B82179E4C79F}"/>
          </ac:spMkLst>
        </pc:spChg>
      </pc:sldChg>
      <pc:sldChg chg="addSp delSp modSp new modNotes">
        <pc:chgData name="Benjamin Payne" userId="S::benpayne@umbc.edu::b61ff11c-ba68-49af-b001-f9f234a6aca3" providerId="AD" clId="Web-{9ADCF0D2-9F70-9287-6B58-87349FB571BC}" dt="2018-09-01T17:49:22.606" v="274" actId="20577"/>
        <pc:sldMkLst>
          <pc:docMk/>
          <pc:sldMk cId="1791940524" sldId="300"/>
        </pc:sldMkLst>
        <pc:spChg chg="mod">
          <ac:chgData name="Benjamin Payne" userId="S::benpayne@umbc.edu::b61ff11c-ba68-49af-b001-f9f234a6aca3" providerId="AD" clId="Web-{9ADCF0D2-9F70-9287-6B58-87349FB571BC}" dt="2018-09-01T17:49:22.606" v="274" actId="20577"/>
          <ac:spMkLst>
            <pc:docMk/>
            <pc:sldMk cId="1791940524" sldId="300"/>
            <ac:spMk id="2" creationId="{46674DCC-07C8-4448-90D2-B072BA2D82D1}"/>
          </ac:spMkLst>
        </pc:spChg>
        <pc:spChg chg="del">
          <ac:chgData name="Benjamin Payne" userId="S::benpayne@umbc.edu::b61ff11c-ba68-49af-b001-f9f234a6aca3" providerId="AD" clId="Web-{9ADCF0D2-9F70-9287-6B58-87349FB571BC}" dt="2018-09-01T17:47:04.164" v="265"/>
          <ac:spMkLst>
            <pc:docMk/>
            <pc:sldMk cId="1791940524" sldId="300"/>
            <ac:spMk id="3" creationId="{2F6183D5-54B0-4A3B-A4DE-20DE05476016}"/>
          </ac:spMkLst>
        </pc:spChg>
        <pc:picChg chg="add mod ord">
          <ac:chgData name="Benjamin Payne" userId="S::benpayne@umbc.edu::b61ff11c-ba68-49af-b001-f9f234a6aca3" providerId="AD" clId="Web-{9ADCF0D2-9F70-9287-6B58-87349FB571BC}" dt="2018-09-01T17:47:24.352" v="269" actId="1076"/>
          <ac:picMkLst>
            <pc:docMk/>
            <pc:sldMk cId="1791940524" sldId="300"/>
            <ac:picMk id="4" creationId="{E12BA46C-8A34-4D82-8951-BDAD2F2F0BFB}"/>
          </ac:picMkLst>
        </pc:picChg>
      </pc:sldChg>
      <pc:sldChg chg="modSp new modNotes">
        <pc:chgData name="Benjamin Payne" userId="S::benpayne@umbc.edu::b61ff11c-ba68-49af-b001-f9f234a6aca3" providerId="AD" clId="Web-{9ADCF0D2-9F70-9287-6B58-87349FB571BC}" dt="2018-09-01T18:03:21.588" v="549" actId="20577"/>
        <pc:sldMkLst>
          <pc:docMk/>
          <pc:sldMk cId="2231666173" sldId="301"/>
        </pc:sldMkLst>
        <pc:spChg chg="mod">
          <ac:chgData name="Benjamin Payne" userId="S::benpayne@umbc.edu::b61ff11c-ba68-49af-b001-f9f234a6aca3" providerId="AD" clId="Web-{9ADCF0D2-9F70-9287-6B58-87349FB571BC}" dt="2018-09-01T17:55:45.907" v="293" actId="20577"/>
          <ac:spMkLst>
            <pc:docMk/>
            <pc:sldMk cId="2231666173" sldId="301"/>
            <ac:spMk id="2" creationId="{46B1F39F-B0AA-470C-ABC1-2A14DDCDABF6}"/>
          </ac:spMkLst>
        </pc:spChg>
        <pc:spChg chg="mod">
          <ac:chgData name="Benjamin Payne" userId="S::benpayne@umbc.edu::b61ff11c-ba68-49af-b001-f9f234a6aca3" providerId="AD" clId="Web-{9ADCF0D2-9F70-9287-6B58-87349FB571BC}" dt="2018-09-01T18:03:21.588" v="549" actId="20577"/>
          <ac:spMkLst>
            <pc:docMk/>
            <pc:sldMk cId="2231666173" sldId="301"/>
            <ac:spMk id="3" creationId="{6C1D578C-2AFA-4806-BEC7-5CE5A0861786}"/>
          </ac:spMkLst>
        </pc:spChg>
      </pc:sldChg>
      <pc:sldChg chg="addSp delSp modSp new ord">
        <pc:chgData name="Benjamin Payne" userId="S::benpayne@umbc.edu::b61ff11c-ba68-49af-b001-f9f234a6aca3" providerId="AD" clId="Web-{9ADCF0D2-9F70-9287-6B58-87349FB571BC}" dt="2018-09-01T18:20:56.683" v="701"/>
        <pc:sldMkLst>
          <pc:docMk/>
          <pc:sldMk cId="188267355" sldId="302"/>
        </pc:sldMkLst>
        <pc:spChg chg="mod">
          <ac:chgData name="Benjamin Payne" userId="S::benpayne@umbc.edu::b61ff11c-ba68-49af-b001-f9f234a6aca3" providerId="AD" clId="Web-{9ADCF0D2-9F70-9287-6B58-87349FB571BC}" dt="2018-09-01T18:13:59.118" v="646" actId="20577"/>
          <ac:spMkLst>
            <pc:docMk/>
            <pc:sldMk cId="188267355" sldId="302"/>
            <ac:spMk id="2" creationId="{0B28D610-B997-4A05-B255-F37FC725680E}"/>
          </ac:spMkLst>
        </pc:spChg>
        <pc:spChg chg="del">
          <ac:chgData name="Benjamin Payne" userId="S::benpayne@umbc.edu::b61ff11c-ba68-49af-b001-f9f234a6aca3" providerId="AD" clId="Web-{9ADCF0D2-9F70-9287-6B58-87349FB571BC}" dt="2018-09-01T18:13:44.930" v="637"/>
          <ac:spMkLst>
            <pc:docMk/>
            <pc:sldMk cId="188267355" sldId="302"/>
            <ac:spMk id="3" creationId="{2591EF2D-91B5-4133-9D51-871971E6582A}"/>
          </ac:spMkLst>
        </pc:spChg>
        <pc:spChg chg="add mod">
          <ac:chgData name="Benjamin Payne" userId="S::benpayne@umbc.edu::b61ff11c-ba68-49af-b001-f9f234a6aca3" providerId="AD" clId="Web-{9ADCF0D2-9F70-9287-6B58-87349FB571BC}" dt="2018-09-01T18:18:23.362" v="680" actId="14100"/>
          <ac:spMkLst>
            <pc:docMk/>
            <pc:sldMk cId="188267355" sldId="302"/>
            <ac:spMk id="18" creationId="{A48A7DCE-2EB1-451F-951B-7C6DAEA83480}"/>
          </ac:spMkLst>
        </pc:spChg>
        <pc:spChg chg="add mod">
          <ac:chgData name="Benjamin Payne" userId="S::benpayne@umbc.edu::b61ff11c-ba68-49af-b001-f9f234a6aca3" providerId="AD" clId="Web-{9ADCF0D2-9F70-9287-6B58-87349FB571BC}" dt="2018-09-01T18:18:45.004" v="685" actId="1076"/>
          <ac:spMkLst>
            <pc:docMk/>
            <pc:sldMk cId="188267355" sldId="302"/>
            <ac:spMk id="19" creationId="{9169136A-B449-4382-A265-B41882721EA1}"/>
          </ac:spMkLst>
        </pc:spChg>
        <pc:spChg chg="add mod">
          <ac:chgData name="Benjamin Payne" userId="S::benpayne@umbc.edu::b61ff11c-ba68-49af-b001-f9f234a6aca3" providerId="AD" clId="Web-{9ADCF0D2-9F70-9287-6B58-87349FB571BC}" dt="2018-09-01T18:18:59.239" v="689" actId="1076"/>
          <ac:spMkLst>
            <pc:docMk/>
            <pc:sldMk cId="188267355" sldId="302"/>
            <ac:spMk id="20" creationId="{0D0F0259-D1CB-4174-B3C7-192144C0D1AA}"/>
          </ac:spMkLst>
        </pc:spChg>
        <pc:spChg chg="add mod">
          <ac:chgData name="Benjamin Payne" userId="S::benpayne@umbc.edu::b61ff11c-ba68-49af-b001-f9f234a6aca3" providerId="AD" clId="Web-{9ADCF0D2-9F70-9287-6B58-87349FB571BC}" dt="2018-09-01T18:19:15.911" v="693" actId="1076"/>
          <ac:spMkLst>
            <pc:docMk/>
            <pc:sldMk cId="188267355" sldId="302"/>
            <ac:spMk id="21" creationId="{8E1CE17F-0C87-4FB1-9172-BE433D308B70}"/>
          </ac:spMkLst>
        </pc:spChg>
        <pc:spChg chg="add mod">
          <ac:chgData name="Benjamin Payne" userId="S::benpayne@umbc.edu::b61ff11c-ba68-49af-b001-f9f234a6aca3" providerId="AD" clId="Web-{9ADCF0D2-9F70-9287-6B58-87349FB571BC}" dt="2018-09-01T18:19:33.787" v="698" actId="14100"/>
          <ac:spMkLst>
            <pc:docMk/>
            <pc:sldMk cId="188267355" sldId="302"/>
            <ac:spMk id="22" creationId="{58160C7B-12D2-423E-B147-C665DAE93C0A}"/>
          </ac:spMkLst>
        </pc:spChg>
        <pc:picChg chg="add mod ord">
          <ac:chgData name="Benjamin Payne" userId="S::benpayne@umbc.edu::b61ff11c-ba68-49af-b001-f9f234a6aca3" providerId="AD" clId="Web-{9ADCF0D2-9F70-9287-6B58-87349FB571BC}" dt="2018-09-01T18:16:10.107" v="661" actId="1076"/>
          <ac:picMkLst>
            <pc:docMk/>
            <pc:sldMk cId="188267355" sldId="302"/>
            <ac:picMk id="4" creationId="{B2720D7C-CBCC-4991-B7EC-BEBAF6DD8744}"/>
          </ac:picMkLst>
        </pc:picChg>
        <pc:picChg chg="add mod">
          <ac:chgData name="Benjamin Payne" userId="S::benpayne@umbc.edu::b61ff11c-ba68-49af-b001-f9f234a6aca3" providerId="AD" clId="Web-{9ADCF0D2-9F70-9287-6B58-87349FB571BC}" dt="2018-09-01T18:19:25.865" v="696" actId="1076"/>
          <ac:picMkLst>
            <pc:docMk/>
            <pc:sldMk cId="188267355" sldId="302"/>
            <ac:picMk id="6" creationId="{3495BC61-3834-4749-9BDE-2205D1E9122B}"/>
          </ac:picMkLst>
        </pc:picChg>
        <pc:picChg chg="add mod">
          <ac:chgData name="Benjamin Payne" userId="S::benpayne@umbc.edu::b61ff11c-ba68-49af-b001-f9f234a6aca3" providerId="AD" clId="Web-{9ADCF0D2-9F70-9287-6B58-87349FB571BC}" dt="2018-09-01T18:14:24.947" v="652" actId="1076"/>
          <ac:picMkLst>
            <pc:docMk/>
            <pc:sldMk cId="188267355" sldId="302"/>
            <ac:picMk id="8" creationId="{7664BE6C-ED06-46E4-AF74-1D45D2868671}"/>
          </ac:picMkLst>
        </pc:picChg>
        <pc:picChg chg="add mod modCrop">
          <ac:chgData name="Benjamin Payne" userId="S::benpayne@umbc.edu::b61ff11c-ba68-49af-b001-f9f234a6aca3" providerId="AD" clId="Web-{9ADCF0D2-9F70-9287-6B58-87349FB571BC}" dt="2018-09-01T18:17:28.720" v="672" actId="1076"/>
          <ac:picMkLst>
            <pc:docMk/>
            <pc:sldMk cId="188267355" sldId="302"/>
            <ac:picMk id="10" creationId="{F87928BA-FC4B-4A98-ABB6-4E18708ABA60}"/>
          </ac:picMkLst>
        </pc:picChg>
        <pc:picChg chg="add mod">
          <ac:chgData name="Benjamin Payne" userId="S::benpayne@umbc.edu::b61ff11c-ba68-49af-b001-f9f234a6aca3" providerId="AD" clId="Web-{9ADCF0D2-9F70-9287-6B58-87349FB571BC}" dt="2018-09-01T18:18:33.128" v="683" actId="1076"/>
          <ac:picMkLst>
            <pc:docMk/>
            <pc:sldMk cId="188267355" sldId="302"/>
            <ac:picMk id="12" creationId="{E3F4975F-EC58-4F46-AE7C-EB9D926DF75A}"/>
          </ac:picMkLst>
        </pc:picChg>
        <pc:picChg chg="add del mod">
          <ac:chgData name="Benjamin Payne" userId="S::benpayne@umbc.edu::b61ff11c-ba68-49af-b001-f9f234a6aca3" providerId="AD" clId="Web-{9ADCF0D2-9F70-9287-6B58-87349FB571BC}" dt="2018-09-01T18:15:46.153" v="658"/>
          <ac:picMkLst>
            <pc:docMk/>
            <pc:sldMk cId="188267355" sldId="302"/>
            <ac:picMk id="14" creationId="{4FFE37A9-A9BF-476E-84F3-26325DD02108}"/>
          </ac:picMkLst>
        </pc:picChg>
        <pc:picChg chg="add mod">
          <ac:chgData name="Benjamin Payne" userId="S::benpayne@umbc.edu::b61ff11c-ba68-49af-b001-f9f234a6aca3" providerId="AD" clId="Web-{9ADCF0D2-9F70-9287-6B58-87349FB571BC}" dt="2018-09-01T18:17:22.407" v="671" actId="1076"/>
          <ac:picMkLst>
            <pc:docMk/>
            <pc:sldMk cId="188267355" sldId="302"/>
            <ac:picMk id="16" creationId="{74F23775-23C0-4186-829E-3A08BD168A68}"/>
          </ac:picMkLst>
        </pc:picChg>
      </pc:sldChg>
      <pc:sldChg chg="new del">
        <pc:chgData name="Benjamin Payne" userId="S::benpayne@umbc.edu::b61ff11c-ba68-49af-b001-f9f234a6aca3" providerId="AD" clId="Web-{9ADCF0D2-9F70-9287-6B58-87349FB571BC}" dt="2018-09-01T18:04:06.109" v="553"/>
        <pc:sldMkLst>
          <pc:docMk/>
          <pc:sldMk cId="2821957110" sldId="302"/>
        </pc:sldMkLst>
      </pc:sldChg>
      <pc:sldChg chg="modSp new">
        <pc:chgData name="Benjamin Payne" userId="S::benpayne@umbc.edu::b61ff11c-ba68-49af-b001-f9f234a6aca3" providerId="AD" clId="Web-{9ADCF0D2-9F70-9287-6B58-87349FB571BC}" dt="2018-09-01T18:28:45.841" v="912" actId="20577"/>
        <pc:sldMkLst>
          <pc:docMk/>
          <pc:sldMk cId="1486241754" sldId="303"/>
        </pc:sldMkLst>
        <pc:spChg chg="mod">
          <ac:chgData name="Benjamin Payne" userId="S::benpayne@umbc.edu::b61ff11c-ba68-49af-b001-f9f234a6aca3" providerId="AD" clId="Web-{9ADCF0D2-9F70-9287-6B58-87349FB571BC}" dt="2018-09-01T18:25:38.881" v="763" actId="20577"/>
          <ac:spMkLst>
            <pc:docMk/>
            <pc:sldMk cId="1486241754" sldId="303"/>
            <ac:spMk id="2" creationId="{A2EBB9C2-126E-4CD8-9B39-DD110DFBEACB}"/>
          </ac:spMkLst>
        </pc:spChg>
        <pc:spChg chg="mod">
          <ac:chgData name="Benjamin Payne" userId="S::benpayne@umbc.edu::b61ff11c-ba68-49af-b001-f9f234a6aca3" providerId="AD" clId="Web-{9ADCF0D2-9F70-9287-6B58-87349FB571BC}" dt="2018-09-01T18:28:45.841" v="912" actId="20577"/>
          <ac:spMkLst>
            <pc:docMk/>
            <pc:sldMk cId="1486241754" sldId="303"/>
            <ac:spMk id="3" creationId="{E6BB48B3-B20D-44AB-BC97-C0DCB655B5FF}"/>
          </ac:spMkLst>
        </pc:spChg>
      </pc:sldChg>
    </pc:docChg>
  </pc:docChgLst>
  <pc:docChgLst>
    <pc:chgData name="Benjamin Payne" userId="S::benpayne@umbc.edu::b61ff11c-ba68-49af-b001-f9f234a6aca3" providerId="AD" clId="Web-{AE85E72D-B3B7-B89C-AF9C-3A3C8D3BD1E1}"/>
    <pc:docChg chg="addSld modSld">
      <pc:chgData name="Benjamin Payne" userId="S::benpayne@umbc.edu::b61ff11c-ba68-49af-b001-f9f234a6aca3" providerId="AD" clId="Web-{AE85E72D-B3B7-B89C-AF9C-3A3C8D3BD1E1}" dt="2018-08-18T12:26:57.241" v="781"/>
      <pc:docMkLst>
        <pc:docMk/>
      </pc:docMkLst>
      <pc:sldChg chg="modSp">
        <pc:chgData name="Benjamin Payne" userId="S::benpayne@umbc.edu::b61ff11c-ba68-49af-b001-f9f234a6aca3" providerId="AD" clId="Web-{AE85E72D-B3B7-B89C-AF9C-3A3C8D3BD1E1}" dt="2018-08-18T11:58:20.891" v="112" actId="20577"/>
        <pc:sldMkLst>
          <pc:docMk/>
          <pc:sldMk cId="3915717569" sldId="282"/>
        </pc:sldMkLst>
        <pc:spChg chg="mod">
          <ac:chgData name="Benjamin Payne" userId="S::benpayne@umbc.edu::b61ff11c-ba68-49af-b001-f9f234a6aca3" providerId="AD" clId="Web-{AE85E72D-B3B7-B89C-AF9C-3A3C8D3BD1E1}" dt="2018-08-18T11:58:20.891" v="112" actId="20577"/>
          <ac:spMkLst>
            <pc:docMk/>
            <pc:sldMk cId="3915717569" sldId="282"/>
            <ac:spMk id="3" creationId="{DC5B9FEB-0F53-4009-8F02-028EFF58FE0B}"/>
          </ac:spMkLst>
        </pc:spChg>
      </pc:sldChg>
      <pc:sldChg chg="addSp modSp mod modClrScheme chgLayout">
        <pc:chgData name="Benjamin Payne" userId="S::benpayne@umbc.edu::b61ff11c-ba68-49af-b001-f9f234a6aca3" providerId="AD" clId="Web-{AE85E72D-B3B7-B89C-AF9C-3A3C8D3BD1E1}" dt="2018-08-18T12:11:20.545" v="336" actId="20577"/>
        <pc:sldMkLst>
          <pc:docMk/>
          <pc:sldMk cId="1316053804" sldId="283"/>
        </pc:sldMkLst>
        <pc:spChg chg="mod ord">
          <ac:chgData name="Benjamin Payne" userId="S::benpayne@umbc.edu::b61ff11c-ba68-49af-b001-f9f234a6aca3" providerId="AD" clId="Web-{AE85E72D-B3B7-B89C-AF9C-3A3C8D3BD1E1}" dt="2018-08-18T11:59:30.956" v="170"/>
          <ac:spMkLst>
            <pc:docMk/>
            <pc:sldMk cId="1316053804" sldId="283"/>
            <ac:spMk id="2" creationId="{B7331B4F-3F96-44C4-890A-C3C103ED3915}"/>
          </ac:spMkLst>
        </pc:spChg>
        <pc:spChg chg="mod ord">
          <ac:chgData name="Benjamin Payne" userId="S::benpayne@umbc.edu::b61ff11c-ba68-49af-b001-f9f234a6aca3" providerId="AD" clId="Web-{AE85E72D-B3B7-B89C-AF9C-3A3C8D3BD1E1}" dt="2018-08-18T12:11:20.545" v="336" actId="20577"/>
          <ac:spMkLst>
            <pc:docMk/>
            <pc:sldMk cId="1316053804" sldId="283"/>
            <ac:spMk id="3" creationId="{E99E1B89-FFE2-4D51-8F92-85A774213868}"/>
          </ac:spMkLst>
        </pc:spChg>
        <pc:spChg chg="add mod ord">
          <ac:chgData name="Benjamin Payne" userId="S::benpayne@umbc.edu::b61ff11c-ba68-49af-b001-f9f234a6aca3" providerId="AD" clId="Web-{AE85E72D-B3B7-B89C-AF9C-3A3C8D3BD1E1}" dt="2018-08-18T12:08:34.773" v="335" actId="20577"/>
          <ac:spMkLst>
            <pc:docMk/>
            <pc:sldMk cId="1316053804" sldId="283"/>
            <ac:spMk id="4" creationId="{247099E7-9E25-484C-95AE-6B82A119B5B0}"/>
          </ac:spMkLst>
        </pc:spChg>
      </pc:sldChg>
      <pc:sldChg chg="addSp modSp new modNotes">
        <pc:chgData name="Benjamin Payne" userId="S::benpayne@umbc.edu::b61ff11c-ba68-49af-b001-f9f234a6aca3" providerId="AD" clId="Web-{AE85E72D-B3B7-B89C-AF9C-3A3C8D3BD1E1}" dt="2018-08-18T12:21:24.256" v="608" actId="20577"/>
        <pc:sldMkLst>
          <pc:docMk/>
          <pc:sldMk cId="3220581953" sldId="287"/>
        </pc:sldMkLst>
        <pc:spChg chg="mod">
          <ac:chgData name="Benjamin Payne" userId="S::benpayne@umbc.edu::b61ff11c-ba68-49af-b001-f9f234a6aca3" providerId="AD" clId="Web-{AE85E72D-B3B7-B89C-AF9C-3A3C8D3BD1E1}" dt="2018-08-18T12:21:24.256" v="608" actId="20577"/>
          <ac:spMkLst>
            <pc:docMk/>
            <pc:sldMk cId="3220581953" sldId="287"/>
            <ac:spMk id="2" creationId="{C35CA1C4-9151-424E-B04D-9108E4B892A2}"/>
          </ac:spMkLst>
        </pc:spChg>
        <pc:spChg chg="mod">
          <ac:chgData name="Benjamin Payne" userId="S::benpayne@umbc.edu::b61ff11c-ba68-49af-b001-f9f234a6aca3" providerId="AD" clId="Web-{AE85E72D-B3B7-B89C-AF9C-3A3C8D3BD1E1}" dt="2018-08-18T12:21:15.959" v="605" actId="1076"/>
          <ac:spMkLst>
            <pc:docMk/>
            <pc:sldMk cId="3220581953" sldId="287"/>
            <ac:spMk id="3" creationId="{E1055E2D-A790-4304-A1AC-1698727C2BF2}"/>
          </ac:spMkLst>
        </pc:spChg>
        <pc:spChg chg="add mod">
          <ac:chgData name="Benjamin Payne" userId="S::benpayne@umbc.edu::b61ff11c-ba68-49af-b001-f9f234a6aca3" providerId="AD" clId="Web-{AE85E72D-B3B7-B89C-AF9C-3A3C8D3BD1E1}" dt="2018-08-18T12:17:45.356" v="468" actId="1076"/>
          <ac:spMkLst>
            <pc:docMk/>
            <pc:sldMk cId="3220581953" sldId="287"/>
            <ac:spMk id="6" creationId="{D1771F45-E9D4-419E-BBD8-75A8A081BC34}"/>
          </ac:spMkLst>
        </pc:spChg>
        <pc:picChg chg="add mod">
          <ac:chgData name="Benjamin Payne" userId="S::benpayne@umbc.edu::b61ff11c-ba68-49af-b001-f9f234a6aca3" providerId="AD" clId="Web-{AE85E72D-B3B7-B89C-AF9C-3A3C8D3BD1E1}" dt="2018-08-18T12:17:07.369" v="453" actId="1076"/>
          <ac:picMkLst>
            <pc:docMk/>
            <pc:sldMk cId="3220581953" sldId="287"/>
            <ac:picMk id="4" creationId="{A1B146A0-FD7D-40F4-80A4-753E5D563307}"/>
          </ac:picMkLst>
        </pc:picChg>
      </pc:sldChg>
      <pc:sldChg chg="delSp modSp add replId modNotes">
        <pc:chgData name="Benjamin Payne" userId="S::benpayne@umbc.edu::b61ff11c-ba68-49af-b001-f9f234a6aca3" providerId="AD" clId="Web-{AE85E72D-B3B7-B89C-AF9C-3A3C8D3BD1E1}" dt="2018-08-18T12:26:57.241" v="781"/>
        <pc:sldMkLst>
          <pc:docMk/>
          <pc:sldMk cId="1508720486" sldId="288"/>
        </pc:sldMkLst>
        <pc:spChg chg="mod">
          <ac:chgData name="Benjamin Payne" userId="S::benpayne@umbc.edu::b61ff11c-ba68-49af-b001-f9f234a6aca3" providerId="AD" clId="Web-{AE85E72D-B3B7-B89C-AF9C-3A3C8D3BD1E1}" dt="2018-08-18T12:19:14.545" v="521" actId="20577"/>
          <ac:spMkLst>
            <pc:docMk/>
            <pc:sldMk cId="1508720486" sldId="288"/>
            <ac:spMk id="2" creationId="{C35CA1C4-9151-424E-B04D-9108E4B892A2}"/>
          </ac:spMkLst>
        </pc:spChg>
        <pc:spChg chg="mod">
          <ac:chgData name="Benjamin Payne" userId="S::benpayne@umbc.edu::b61ff11c-ba68-49af-b001-f9f234a6aca3" providerId="AD" clId="Web-{AE85E72D-B3B7-B89C-AF9C-3A3C8D3BD1E1}" dt="2018-08-18T12:26:47.850" v="770" actId="20577"/>
          <ac:spMkLst>
            <pc:docMk/>
            <pc:sldMk cId="1508720486" sldId="288"/>
            <ac:spMk id="3" creationId="{E1055E2D-A790-4304-A1AC-1698727C2BF2}"/>
          </ac:spMkLst>
        </pc:spChg>
        <pc:spChg chg="del">
          <ac:chgData name="Benjamin Payne" userId="S::benpayne@umbc.edu::b61ff11c-ba68-49af-b001-f9f234a6aca3" providerId="AD" clId="Web-{AE85E72D-B3B7-B89C-AF9C-3A3C8D3BD1E1}" dt="2018-08-18T12:18:13.580" v="471"/>
          <ac:spMkLst>
            <pc:docMk/>
            <pc:sldMk cId="1508720486" sldId="288"/>
            <ac:spMk id="6" creationId="{D1771F45-E9D4-419E-BBD8-75A8A081BC34}"/>
          </ac:spMkLst>
        </pc:spChg>
      </pc:sldChg>
      <pc:sldChg chg="delSp modSp add replId">
        <pc:chgData name="Benjamin Payne" userId="S::benpayne@umbc.edu::b61ff11c-ba68-49af-b001-f9f234a6aca3" providerId="AD" clId="Web-{AE85E72D-B3B7-B89C-AF9C-3A3C8D3BD1E1}" dt="2018-08-18T12:19:50.828" v="550" actId="20577"/>
        <pc:sldMkLst>
          <pc:docMk/>
          <pc:sldMk cId="1442927395" sldId="289"/>
        </pc:sldMkLst>
        <pc:spChg chg="mod">
          <ac:chgData name="Benjamin Payne" userId="S::benpayne@umbc.edu::b61ff11c-ba68-49af-b001-f9f234a6aca3" providerId="AD" clId="Web-{AE85E72D-B3B7-B89C-AF9C-3A3C8D3BD1E1}" dt="2018-08-18T12:19:50.828" v="550" actId="20577"/>
          <ac:spMkLst>
            <pc:docMk/>
            <pc:sldMk cId="1442927395" sldId="289"/>
            <ac:spMk id="2" creationId="{C35CA1C4-9151-424E-B04D-9108E4B892A2}"/>
          </ac:spMkLst>
        </pc:spChg>
        <pc:spChg chg="mod">
          <ac:chgData name="Benjamin Payne" userId="S::benpayne@umbc.edu::b61ff11c-ba68-49af-b001-f9f234a6aca3" providerId="AD" clId="Web-{AE85E72D-B3B7-B89C-AF9C-3A3C8D3BD1E1}" dt="2018-08-18T12:19:43.531" v="544" actId="20577"/>
          <ac:spMkLst>
            <pc:docMk/>
            <pc:sldMk cId="1442927395" sldId="289"/>
            <ac:spMk id="3" creationId="{E1055E2D-A790-4304-A1AC-1698727C2BF2}"/>
          </ac:spMkLst>
        </pc:spChg>
        <pc:picChg chg="del">
          <ac:chgData name="Benjamin Payne" userId="S::benpayne@umbc.edu::b61ff11c-ba68-49af-b001-f9f234a6aca3" providerId="AD" clId="Web-{AE85E72D-B3B7-B89C-AF9C-3A3C8D3BD1E1}" dt="2018-08-18T12:19:20.998" v="524"/>
          <ac:picMkLst>
            <pc:docMk/>
            <pc:sldMk cId="1442927395" sldId="289"/>
            <ac:picMk id="4" creationId="{A1B146A0-FD7D-40F4-80A4-753E5D563307}"/>
          </ac:picMkLst>
        </pc:picChg>
      </pc:sldChg>
      <pc:sldChg chg="modSp add replId">
        <pc:chgData name="Benjamin Payne" userId="S::benpayne@umbc.edu::b61ff11c-ba68-49af-b001-f9f234a6aca3" providerId="AD" clId="Web-{AE85E72D-B3B7-B89C-AF9C-3A3C8D3BD1E1}" dt="2018-08-18T12:20:08.828" v="561" actId="20577"/>
        <pc:sldMkLst>
          <pc:docMk/>
          <pc:sldMk cId="3579465122" sldId="290"/>
        </pc:sldMkLst>
        <pc:spChg chg="mod">
          <ac:chgData name="Benjamin Payne" userId="S::benpayne@umbc.edu::b61ff11c-ba68-49af-b001-f9f234a6aca3" providerId="AD" clId="Web-{AE85E72D-B3B7-B89C-AF9C-3A3C8D3BD1E1}" dt="2018-08-18T12:20:08.828" v="561" actId="20577"/>
          <ac:spMkLst>
            <pc:docMk/>
            <pc:sldMk cId="3579465122" sldId="290"/>
            <ac:spMk id="2" creationId="{C35CA1C4-9151-424E-B04D-9108E4B892A2}"/>
          </ac:spMkLst>
        </pc:spChg>
      </pc:sldChg>
    </pc:docChg>
  </pc:docChgLst>
  <pc:docChgLst>
    <pc:chgData name="Benjamin Payne" userId="S::benpayne@umbc.edu::b61ff11c-ba68-49af-b001-f9f234a6aca3" providerId="AD" clId="Web-{B80E678D-D2D7-0D82-A42E-6F54550F3D0A}"/>
    <pc:docChg chg="addSld delSld modSld sldOrd">
      <pc:chgData name="Benjamin Payne" userId="S::benpayne@umbc.edu::b61ff11c-ba68-49af-b001-f9f234a6aca3" providerId="AD" clId="Web-{B80E678D-D2D7-0D82-A42E-6F54550F3D0A}" dt="2019-09-02T14:29:15.240" v="890" actId="20577"/>
      <pc:docMkLst>
        <pc:docMk/>
      </pc:docMkLst>
      <pc:sldChg chg="modSp">
        <pc:chgData name="Benjamin Payne" userId="S::benpayne@umbc.edu::b61ff11c-ba68-49af-b001-f9f234a6aca3" providerId="AD" clId="Web-{B80E678D-D2D7-0D82-A42E-6F54550F3D0A}" dt="2019-09-02T14:09:36.816" v="5" actId="20577"/>
        <pc:sldMkLst>
          <pc:docMk/>
          <pc:sldMk cId="3393807459" sldId="258"/>
        </pc:sldMkLst>
        <pc:spChg chg="mod">
          <ac:chgData name="Benjamin Payne" userId="S::benpayne@umbc.edu::b61ff11c-ba68-49af-b001-f9f234a6aca3" providerId="AD" clId="Web-{B80E678D-D2D7-0D82-A42E-6F54550F3D0A}" dt="2019-09-02T14:09:36.816" v="5" actId="20577"/>
          <ac:spMkLst>
            <pc:docMk/>
            <pc:sldMk cId="3393807459" sldId="258"/>
            <ac:spMk id="3" creationId="{182200E1-A375-4370-BF0E-723CB089AE6B}"/>
          </ac:spMkLst>
        </pc:spChg>
      </pc:sldChg>
      <pc:sldChg chg="modSp">
        <pc:chgData name="Benjamin Payne" userId="S::benpayne@umbc.edu::b61ff11c-ba68-49af-b001-f9f234a6aca3" providerId="AD" clId="Web-{B80E678D-D2D7-0D82-A42E-6F54550F3D0A}" dt="2019-09-02T14:21:58.113" v="312" actId="20577"/>
        <pc:sldMkLst>
          <pc:docMk/>
          <pc:sldMk cId="4098882263" sldId="262"/>
        </pc:sldMkLst>
        <pc:spChg chg="mod">
          <ac:chgData name="Benjamin Payne" userId="S::benpayne@umbc.edu::b61ff11c-ba68-49af-b001-f9f234a6aca3" providerId="AD" clId="Web-{B80E678D-D2D7-0D82-A42E-6F54550F3D0A}" dt="2019-09-02T14:21:58.113" v="312" actId="20577"/>
          <ac:spMkLst>
            <pc:docMk/>
            <pc:sldMk cId="4098882263" sldId="262"/>
            <ac:spMk id="2" creationId="{90F8D6CD-CED3-4AF5-A5D4-2165C670088D}"/>
          </ac:spMkLst>
        </pc:spChg>
      </pc:sldChg>
      <pc:sldChg chg="modSp">
        <pc:chgData name="Benjamin Payne" userId="S::benpayne@umbc.edu::b61ff11c-ba68-49af-b001-f9f234a6aca3" providerId="AD" clId="Web-{B80E678D-D2D7-0D82-A42E-6F54550F3D0A}" dt="2019-09-02T14:21:45.409" v="301" actId="20577"/>
        <pc:sldMkLst>
          <pc:docMk/>
          <pc:sldMk cId="2631658036" sldId="266"/>
        </pc:sldMkLst>
        <pc:spChg chg="mod">
          <ac:chgData name="Benjamin Payne" userId="S::benpayne@umbc.edu::b61ff11c-ba68-49af-b001-f9f234a6aca3" providerId="AD" clId="Web-{B80E678D-D2D7-0D82-A42E-6F54550F3D0A}" dt="2019-09-02T14:21:45.409" v="301" actId="20577"/>
          <ac:spMkLst>
            <pc:docMk/>
            <pc:sldMk cId="2631658036" sldId="266"/>
            <ac:spMk id="2" creationId="{F037669B-3143-4F2B-B1D8-0A469ACAEE9D}"/>
          </ac:spMkLst>
        </pc:spChg>
      </pc:sldChg>
      <pc:sldChg chg="modSp ord">
        <pc:chgData name="Benjamin Payne" userId="S::benpayne@umbc.edu::b61ff11c-ba68-49af-b001-f9f234a6aca3" providerId="AD" clId="Web-{B80E678D-D2D7-0D82-A42E-6F54550F3D0A}" dt="2019-09-02T14:21:19.971" v="285" actId="20577"/>
        <pc:sldMkLst>
          <pc:docMk/>
          <pc:sldMk cId="1534279816" sldId="285"/>
        </pc:sldMkLst>
        <pc:spChg chg="mod">
          <ac:chgData name="Benjamin Payne" userId="S::benpayne@umbc.edu::b61ff11c-ba68-49af-b001-f9f234a6aca3" providerId="AD" clId="Web-{B80E678D-D2D7-0D82-A42E-6F54550F3D0A}" dt="2019-09-02T14:21:19.971" v="285" actId="20577"/>
          <ac:spMkLst>
            <pc:docMk/>
            <pc:sldMk cId="1534279816" sldId="285"/>
            <ac:spMk id="3" creationId="{F6FBA988-C6BD-4D64-8DE6-2CFEA03F071E}"/>
          </ac:spMkLst>
        </pc:spChg>
      </pc:sldChg>
      <pc:sldChg chg="modSp">
        <pc:chgData name="Benjamin Payne" userId="S::benpayne@umbc.edu::b61ff11c-ba68-49af-b001-f9f234a6aca3" providerId="AD" clId="Web-{B80E678D-D2D7-0D82-A42E-6F54550F3D0A}" dt="2019-09-02T14:10:19.693" v="10" actId="20577"/>
        <pc:sldMkLst>
          <pc:docMk/>
          <pc:sldMk cId="3036437131" sldId="292"/>
        </pc:sldMkLst>
        <pc:spChg chg="mod">
          <ac:chgData name="Benjamin Payne" userId="S::benpayne@umbc.edu::b61ff11c-ba68-49af-b001-f9f234a6aca3" providerId="AD" clId="Web-{B80E678D-D2D7-0D82-A42E-6F54550F3D0A}" dt="2019-09-02T14:10:19.693" v="10" actId="20577"/>
          <ac:spMkLst>
            <pc:docMk/>
            <pc:sldMk cId="3036437131" sldId="292"/>
            <ac:spMk id="5" creationId="{B60F99AB-5AD4-45B4-8E11-583844CD23A1}"/>
          </ac:spMkLst>
        </pc:spChg>
      </pc:sldChg>
      <pc:sldChg chg="addSp modSp">
        <pc:chgData name="Benjamin Payne" userId="S::benpayne@umbc.edu::b61ff11c-ba68-49af-b001-f9f234a6aca3" providerId="AD" clId="Web-{B80E678D-D2D7-0D82-A42E-6F54550F3D0A}" dt="2019-09-02T14:15:59.020" v="59" actId="14100"/>
        <pc:sldMkLst>
          <pc:docMk/>
          <pc:sldMk cId="1298141798" sldId="319"/>
        </pc:sldMkLst>
        <pc:spChg chg="mod">
          <ac:chgData name="Benjamin Payne" userId="S::benpayne@umbc.edu::b61ff11c-ba68-49af-b001-f9f234a6aca3" providerId="AD" clId="Web-{B80E678D-D2D7-0D82-A42E-6F54550F3D0A}" dt="2019-09-02T14:15:51.535" v="54" actId="20577"/>
          <ac:spMkLst>
            <pc:docMk/>
            <pc:sldMk cId="1298141798" sldId="319"/>
            <ac:spMk id="2" creationId="{D50A80CF-F0C0-49FB-BFEA-1F109EAE2BFA}"/>
          </ac:spMkLst>
        </pc:spChg>
        <pc:spChg chg="mod">
          <ac:chgData name="Benjamin Payne" userId="S::benpayne@umbc.edu::b61ff11c-ba68-49af-b001-f9f234a6aca3" providerId="AD" clId="Web-{B80E678D-D2D7-0D82-A42E-6F54550F3D0A}" dt="2019-09-02T14:15:38.925" v="49" actId="14100"/>
          <ac:spMkLst>
            <pc:docMk/>
            <pc:sldMk cId="1298141798" sldId="319"/>
            <ac:spMk id="3" creationId="{18D75B2E-E955-4F28-AE2C-AC0B2C5C6FF2}"/>
          </ac:spMkLst>
        </pc:spChg>
        <pc:picChg chg="add mod">
          <ac:chgData name="Benjamin Payne" userId="S::benpayne@umbc.edu::b61ff11c-ba68-49af-b001-f9f234a6aca3" providerId="AD" clId="Web-{B80E678D-D2D7-0D82-A42E-6F54550F3D0A}" dt="2019-09-02T14:15:59.020" v="59" actId="14100"/>
          <ac:picMkLst>
            <pc:docMk/>
            <pc:sldMk cId="1298141798" sldId="319"/>
            <ac:picMk id="4" creationId="{8302FC8E-9A25-4575-8348-961E30CEFE6B}"/>
          </ac:picMkLst>
        </pc:picChg>
      </pc:sldChg>
      <pc:sldChg chg="modSp">
        <pc:chgData name="Benjamin Payne" userId="S::benpayne@umbc.edu::b61ff11c-ba68-49af-b001-f9f234a6aca3" providerId="AD" clId="Web-{B80E678D-D2D7-0D82-A42E-6F54550F3D0A}" dt="2019-09-02T14:08:54.846" v="0" actId="20577"/>
        <pc:sldMkLst>
          <pc:docMk/>
          <pc:sldMk cId="2943628030" sldId="320"/>
        </pc:sldMkLst>
        <pc:spChg chg="mod">
          <ac:chgData name="Benjamin Payne" userId="S::benpayne@umbc.edu::b61ff11c-ba68-49af-b001-f9f234a6aca3" providerId="AD" clId="Web-{B80E678D-D2D7-0D82-A42E-6F54550F3D0A}" dt="2019-09-02T14:08:54.846" v="0" actId="20577"/>
          <ac:spMkLst>
            <pc:docMk/>
            <pc:sldMk cId="2943628030" sldId="320"/>
            <ac:spMk id="3" creationId="{3BA1B4E3-24D3-4C5A-8A86-40F2BF4911CD}"/>
          </ac:spMkLst>
        </pc:spChg>
      </pc:sldChg>
      <pc:sldChg chg="del">
        <pc:chgData name="Benjamin Payne" userId="S::benpayne@umbc.edu::b61ff11c-ba68-49af-b001-f9f234a6aca3" providerId="AD" clId="Web-{B80E678D-D2D7-0D82-A42E-6F54550F3D0A}" dt="2019-09-02T14:23:13.928" v="315"/>
        <pc:sldMkLst>
          <pc:docMk/>
          <pc:sldMk cId="1656741748" sldId="330"/>
        </pc:sldMkLst>
      </pc:sldChg>
      <pc:sldChg chg="modSp">
        <pc:chgData name="Benjamin Payne" userId="S::benpayne@umbc.edu::b61ff11c-ba68-49af-b001-f9f234a6aca3" providerId="AD" clId="Web-{B80E678D-D2D7-0D82-A42E-6F54550F3D0A}" dt="2019-09-02T14:11:23.024" v="19" actId="20577"/>
        <pc:sldMkLst>
          <pc:docMk/>
          <pc:sldMk cId="233801245" sldId="357"/>
        </pc:sldMkLst>
        <pc:spChg chg="mod">
          <ac:chgData name="Benjamin Payne" userId="S::benpayne@umbc.edu::b61ff11c-ba68-49af-b001-f9f234a6aca3" providerId="AD" clId="Web-{B80E678D-D2D7-0D82-A42E-6F54550F3D0A}" dt="2019-09-02T14:11:23.024" v="19" actId="20577"/>
          <ac:spMkLst>
            <pc:docMk/>
            <pc:sldMk cId="233801245" sldId="357"/>
            <ac:spMk id="3" creationId="{98056178-540B-4508-90C5-593C9F57D8AA}"/>
          </ac:spMkLst>
        </pc:spChg>
      </pc:sldChg>
      <pc:sldChg chg="modSp add ord replId">
        <pc:chgData name="Benjamin Payne" userId="S::benpayne@umbc.edu::b61ff11c-ba68-49af-b001-f9f234a6aca3" providerId="AD" clId="Web-{B80E678D-D2D7-0D82-A42E-6F54550F3D0A}" dt="2019-09-02T14:21:40.128" v="294" actId="20577"/>
        <pc:sldMkLst>
          <pc:docMk/>
          <pc:sldMk cId="3062054917" sldId="366"/>
        </pc:sldMkLst>
        <pc:spChg chg="mod">
          <ac:chgData name="Benjamin Payne" userId="S::benpayne@umbc.edu::b61ff11c-ba68-49af-b001-f9f234a6aca3" providerId="AD" clId="Web-{B80E678D-D2D7-0D82-A42E-6F54550F3D0A}" dt="2019-09-02T14:21:40.128" v="294" actId="20577"/>
          <ac:spMkLst>
            <pc:docMk/>
            <pc:sldMk cId="3062054917" sldId="366"/>
            <ac:spMk id="2" creationId="{97CD6978-5356-4998-81CC-4DB7E5E1A673}"/>
          </ac:spMkLst>
        </pc:spChg>
        <pc:spChg chg="mod">
          <ac:chgData name="Benjamin Payne" userId="S::benpayne@umbc.edu::b61ff11c-ba68-49af-b001-f9f234a6aca3" providerId="AD" clId="Web-{B80E678D-D2D7-0D82-A42E-6F54550F3D0A}" dt="2019-09-02T14:17:44.680" v="79" actId="20577"/>
          <ac:spMkLst>
            <pc:docMk/>
            <pc:sldMk cId="3062054917" sldId="366"/>
            <ac:spMk id="3" creationId="{F6FBA988-C6BD-4D64-8DE6-2CFEA03F071E}"/>
          </ac:spMkLst>
        </pc:spChg>
      </pc:sldChg>
      <pc:sldChg chg="modSp new">
        <pc:chgData name="Benjamin Payne" userId="S::benpayne@umbc.edu::b61ff11c-ba68-49af-b001-f9f234a6aca3" providerId="AD" clId="Web-{B80E678D-D2D7-0D82-A42E-6F54550F3D0A}" dt="2019-09-02T14:19:38.529" v="199" actId="20577"/>
        <pc:sldMkLst>
          <pc:docMk/>
          <pc:sldMk cId="2191121069" sldId="367"/>
        </pc:sldMkLst>
        <pc:spChg chg="mod">
          <ac:chgData name="Benjamin Payne" userId="S::benpayne@umbc.edu::b61ff11c-ba68-49af-b001-f9f234a6aca3" providerId="AD" clId="Web-{B80E678D-D2D7-0D82-A42E-6F54550F3D0A}" dt="2019-09-02T14:18:44.386" v="110" actId="20577"/>
          <ac:spMkLst>
            <pc:docMk/>
            <pc:sldMk cId="2191121069" sldId="367"/>
            <ac:spMk id="2" creationId="{E4F0155B-A6D2-459F-AE4A-E8DA6F33723D}"/>
          </ac:spMkLst>
        </pc:spChg>
        <pc:spChg chg="mod">
          <ac:chgData name="Benjamin Payne" userId="S::benpayne@umbc.edu::b61ff11c-ba68-49af-b001-f9f234a6aca3" providerId="AD" clId="Web-{B80E678D-D2D7-0D82-A42E-6F54550F3D0A}" dt="2019-09-02T14:19:38.529" v="199" actId="20577"/>
          <ac:spMkLst>
            <pc:docMk/>
            <pc:sldMk cId="2191121069" sldId="367"/>
            <ac:spMk id="3" creationId="{8B3BEA32-DF12-44FC-919B-CE39243DE5D0}"/>
          </ac:spMkLst>
        </pc:spChg>
      </pc:sldChg>
      <pc:sldChg chg="addSp modSp new">
        <pc:chgData name="Benjamin Payne" userId="S::benpayne@umbc.edu::b61ff11c-ba68-49af-b001-f9f234a6aca3" providerId="AD" clId="Web-{B80E678D-D2D7-0D82-A42E-6F54550F3D0A}" dt="2019-09-02T14:29:14.818" v="888" actId="20577"/>
        <pc:sldMkLst>
          <pc:docMk/>
          <pc:sldMk cId="892466996" sldId="368"/>
        </pc:sldMkLst>
        <pc:spChg chg="mod">
          <ac:chgData name="Benjamin Payne" userId="S::benpayne@umbc.edu::b61ff11c-ba68-49af-b001-f9f234a6aca3" providerId="AD" clId="Web-{B80E678D-D2D7-0D82-A42E-6F54550F3D0A}" dt="2019-09-02T14:28:56.099" v="815" actId="20577"/>
          <ac:spMkLst>
            <pc:docMk/>
            <pc:sldMk cId="892466996" sldId="368"/>
            <ac:spMk id="2" creationId="{1D218D83-E12B-4199-8CFC-C4423A67DA02}"/>
          </ac:spMkLst>
        </pc:spChg>
        <pc:spChg chg="mod">
          <ac:chgData name="Benjamin Payne" userId="S::benpayne@umbc.edu::b61ff11c-ba68-49af-b001-f9f234a6aca3" providerId="AD" clId="Web-{B80E678D-D2D7-0D82-A42E-6F54550F3D0A}" dt="2019-09-02T14:29:14.818" v="888" actId="20577"/>
          <ac:spMkLst>
            <pc:docMk/>
            <pc:sldMk cId="892466996" sldId="368"/>
            <ac:spMk id="3" creationId="{F2B9E720-C69C-43E4-A553-0CD2D96DD679}"/>
          </ac:spMkLst>
        </pc:spChg>
        <pc:spChg chg="add mod">
          <ac:chgData name="Benjamin Payne" userId="S::benpayne@umbc.edu::b61ff11c-ba68-49af-b001-f9f234a6aca3" providerId="AD" clId="Web-{B80E678D-D2D7-0D82-A42E-6F54550F3D0A}" dt="2019-09-02T14:28:52.474" v="813" actId="20577"/>
          <ac:spMkLst>
            <pc:docMk/>
            <pc:sldMk cId="892466996" sldId="368"/>
            <ac:spMk id="6" creationId="{91C9368A-DC81-4D50-829D-5BAA338BB7CF}"/>
          </ac:spMkLst>
        </pc:spChg>
        <pc:picChg chg="add mod">
          <ac:chgData name="Benjamin Payne" userId="S::benpayne@umbc.edu::b61ff11c-ba68-49af-b001-f9f234a6aca3" providerId="AD" clId="Web-{B80E678D-D2D7-0D82-A42E-6F54550F3D0A}" dt="2019-09-02T14:29:09.521" v="868" actId="1076"/>
          <ac:picMkLst>
            <pc:docMk/>
            <pc:sldMk cId="892466996" sldId="368"/>
            <ac:picMk id="4" creationId="{BF75A386-2FCB-4887-AFE1-7F54550B0502}"/>
          </ac:picMkLst>
        </pc:picChg>
      </pc:sldChg>
    </pc:docChg>
  </pc:docChgLst>
  <pc:docChgLst>
    <pc:chgData name="Benjamin Payne" userId="S::benpayne@umbc.edu::b61ff11c-ba68-49af-b001-f9f234a6aca3" providerId="AD" clId="Web-{3D953365-2011-41DC-8073-C1DC79AEBF19}"/>
    <pc:docChg chg="addSld modSld">
      <pc:chgData name="Benjamin Payne" userId="S::benpayne@umbc.edu::b61ff11c-ba68-49af-b001-f9f234a6aca3" providerId="AD" clId="Web-{3D953365-2011-41DC-8073-C1DC79AEBF19}" dt="2018-09-04T00:36:09.639" v="25" actId="14100"/>
      <pc:docMkLst>
        <pc:docMk/>
      </pc:docMkLst>
      <pc:sldChg chg="modSp">
        <pc:chgData name="Benjamin Payne" userId="S::benpayne@umbc.edu::b61ff11c-ba68-49af-b001-f9f234a6aca3" providerId="AD" clId="Web-{3D953365-2011-41DC-8073-C1DC79AEBF19}" dt="2018-09-04T00:34:55.186" v="18" actId="20577"/>
        <pc:sldMkLst>
          <pc:docMk/>
          <pc:sldMk cId="2868977103" sldId="267"/>
        </pc:sldMkLst>
        <pc:spChg chg="mod">
          <ac:chgData name="Benjamin Payne" userId="S::benpayne@umbc.edu::b61ff11c-ba68-49af-b001-f9f234a6aca3" providerId="AD" clId="Web-{3D953365-2011-41DC-8073-C1DC79AEBF19}" dt="2018-09-04T00:34:55.186" v="18" actId="20577"/>
          <ac:spMkLst>
            <pc:docMk/>
            <pc:sldMk cId="2868977103" sldId="267"/>
            <ac:spMk id="3" creationId="{0BFDB35F-5670-4CF4-94F9-97E081C504BD}"/>
          </ac:spMkLst>
        </pc:spChg>
      </pc:sldChg>
      <pc:sldChg chg="addSp delSp modSp new modNotes">
        <pc:chgData name="Benjamin Payne" userId="S::benpayne@umbc.edu::b61ff11c-ba68-49af-b001-f9f234a6aca3" providerId="AD" clId="Web-{3D953365-2011-41DC-8073-C1DC79AEBF19}" dt="2018-09-04T00:36:09.639" v="25" actId="14100"/>
        <pc:sldMkLst>
          <pc:docMk/>
          <pc:sldMk cId="604767135" sldId="324"/>
        </pc:sldMkLst>
        <pc:spChg chg="del">
          <ac:chgData name="Benjamin Payne" userId="S::benpayne@umbc.edu::b61ff11c-ba68-49af-b001-f9f234a6aca3" providerId="AD" clId="Web-{3D953365-2011-41DC-8073-C1DC79AEBF19}" dt="2018-09-04T00:35:44.170" v="23"/>
          <ac:spMkLst>
            <pc:docMk/>
            <pc:sldMk cId="604767135" sldId="324"/>
            <ac:spMk id="3" creationId="{A75148F3-AB87-4ED1-84EE-6A93719C9D3E}"/>
          </ac:spMkLst>
        </pc:spChg>
        <pc:picChg chg="add mod ord">
          <ac:chgData name="Benjamin Payne" userId="S::benpayne@umbc.edu::b61ff11c-ba68-49af-b001-f9f234a6aca3" providerId="AD" clId="Web-{3D953365-2011-41DC-8073-C1DC79AEBF19}" dt="2018-09-04T00:36:09.639" v="25" actId="14100"/>
          <ac:picMkLst>
            <pc:docMk/>
            <pc:sldMk cId="604767135" sldId="324"/>
            <ac:picMk id="4" creationId="{CF88454E-069F-402D-A5B0-67C0DC58648C}"/>
          </ac:picMkLst>
        </pc:picChg>
      </pc:sldChg>
    </pc:docChg>
  </pc:docChgLst>
  <pc:docChgLst>
    <pc:chgData name="Benjamin Payne" userId="S::benpayne@umbc.edu::b61ff11c-ba68-49af-b001-f9f234a6aca3" providerId="AD" clId="Web-{1AD0657E-81AA-0921-91AC-1C6D90399FB7}"/>
    <pc:docChg chg="modSld">
      <pc:chgData name="Benjamin Payne" userId="S::benpayne@umbc.edu::b61ff11c-ba68-49af-b001-f9f234a6aca3" providerId="AD" clId="Web-{1AD0657E-81AA-0921-91AC-1C6D90399FB7}" dt="2018-09-05T22:48:29.022" v="66" actId="20577"/>
      <pc:docMkLst>
        <pc:docMk/>
      </pc:docMkLst>
      <pc:sldChg chg="modSp">
        <pc:chgData name="Benjamin Payne" userId="S::benpayne@umbc.edu::b61ff11c-ba68-49af-b001-f9f234a6aca3" providerId="AD" clId="Web-{1AD0657E-81AA-0921-91AC-1C6D90399FB7}" dt="2018-09-05T22:47:00.880" v="10" actId="20577"/>
        <pc:sldMkLst>
          <pc:docMk/>
          <pc:sldMk cId="2868977103" sldId="267"/>
        </pc:sldMkLst>
        <pc:spChg chg="mod">
          <ac:chgData name="Benjamin Payne" userId="S::benpayne@umbc.edu::b61ff11c-ba68-49af-b001-f9f234a6aca3" providerId="AD" clId="Web-{1AD0657E-81AA-0921-91AC-1C6D90399FB7}" dt="2018-09-05T22:47:00.880" v="10" actId="20577"/>
          <ac:spMkLst>
            <pc:docMk/>
            <pc:sldMk cId="2868977103" sldId="267"/>
            <ac:spMk id="3" creationId="{0BFDB35F-5670-4CF4-94F9-97E081C504BD}"/>
          </ac:spMkLst>
        </pc:spChg>
      </pc:sldChg>
      <pc:sldChg chg="addSp modSp">
        <pc:chgData name="Benjamin Payne" userId="S::benpayne@umbc.edu::b61ff11c-ba68-49af-b001-f9f234a6aca3" providerId="AD" clId="Web-{1AD0657E-81AA-0921-91AC-1C6D90399FB7}" dt="2018-09-05T22:48:29.022" v="65" actId="20577"/>
        <pc:sldMkLst>
          <pc:docMk/>
          <pc:sldMk cId="1113823316" sldId="281"/>
        </pc:sldMkLst>
        <pc:spChg chg="add mod">
          <ac:chgData name="Benjamin Payne" userId="S::benpayne@umbc.edu::b61ff11c-ba68-49af-b001-f9f234a6aca3" providerId="AD" clId="Web-{1AD0657E-81AA-0921-91AC-1C6D90399FB7}" dt="2018-09-05T22:48:29.022" v="65" actId="20577"/>
          <ac:spMkLst>
            <pc:docMk/>
            <pc:sldMk cId="1113823316" sldId="281"/>
            <ac:spMk id="5" creationId="{513EBB90-5BE4-4D96-B4AE-4D52CEF1ECFD}"/>
          </ac:spMkLst>
        </pc:spChg>
      </pc:sldChg>
    </pc:docChg>
  </pc:docChgLst>
  <pc:docChgLst>
    <pc:chgData name="Benjamin Payne" userId="S::benpayne@umbc.edu::b61ff11c-ba68-49af-b001-f9f234a6aca3" providerId="AD" clId="Web-{13895214-8276-F4B1-DC83-7D8820E50981}"/>
    <pc:docChg chg="modSld">
      <pc:chgData name="Benjamin Payne" userId="S::benpayne@umbc.edu::b61ff11c-ba68-49af-b001-f9f234a6aca3" providerId="AD" clId="Web-{13895214-8276-F4B1-DC83-7D8820E50981}" dt="2018-09-04T11:13:53.826" v="39" actId="20577"/>
      <pc:docMkLst>
        <pc:docMk/>
      </pc:docMkLst>
      <pc:sldChg chg="modSp">
        <pc:chgData name="Benjamin Payne" userId="S::benpayne@umbc.edu::b61ff11c-ba68-49af-b001-f9f234a6aca3" providerId="AD" clId="Web-{13895214-8276-F4B1-DC83-7D8820E50981}" dt="2018-09-04T11:13:53.826" v="38" actId="20577"/>
        <pc:sldMkLst>
          <pc:docMk/>
          <pc:sldMk cId="668830637" sldId="286"/>
        </pc:sldMkLst>
        <pc:spChg chg="mod">
          <ac:chgData name="Benjamin Payne" userId="S::benpayne@umbc.edu::b61ff11c-ba68-49af-b001-f9f234a6aca3" providerId="AD" clId="Web-{13895214-8276-F4B1-DC83-7D8820E50981}" dt="2018-09-04T11:13:53.826" v="38" actId="20577"/>
          <ac:spMkLst>
            <pc:docMk/>
            <pc:sldMk cId="668830637" sldId="286"/>
            <ac:spMk id="3" creationId="{5B8B0706-94ED-458E-907E-F25FDE922341}"/>
          </ac:spMkLst>
        </pc:spChg>
      </pc:sldChg>
      <pc:sldChg chg="modSp">
        <pc:chgData name="Benjamin Payne" userId="S::benpayne@umbc.edu::b61ff11c-ba68-49af-b001-f9f234a6aca3" providerId="AD" clId="Web-{13895214-8276-F4B1-DC83-7D8820E50981}" dt="2018-09-04T11:12:51.417" v="28" actId="20577"/>
        <pc:sldMkLst>
          <pc:docMk/>
          <pc:sldMk cId="2160123173" sldId="288"/>
        </pc:sldMkLst>
        <pc:spChg chg="mod">
          <ac:chgData name="Benjamin Payne" userId="S::benpayne@umbc.edu::b61ff11c-ba68-49af-b001-f9f234a6aca3" providerId="AD" clId="Web-{13895214-8276-F4B1-DC83-7D8820E50981}" dt="2018-09-04T11:12:51.417" v="28" actId="20577"/>
          <ac:spMkLst>
            <pc:docMk/>
            <pc:sldMk cId="2160123173" sldId="288"/>
            <ac:spMk id="3" creationId="{D87AFD70-9BF9-44EA-A092-D2DF2BDD11FA}"/>
          </ac:spMkLst>
        </pc:spChg>
      </pc:sldChg>
    </pc:docChg>
  </pc:docChgLst>
  <pc:docChgLst>
    <pc:chgData name="Benjamin Payne" userId="S::benpayne@umbc.edu::b61ff11c-ba68-49af-b001-f9f234a6aca3" providerId="AD" clId="Web-{36732AD0-9BD1-A026-F7AC-B63F6458EC9E}"/>
    <pc:docChg chg="modSld">
      <pc:chgData name="Benjamin Payne" userId="S::benpayne@umbc.edu::b61ff11c-ba68-49af-b001-f9f234a6aca3" providerId="AD" clId="Web-{36732AD0-9BD1-A026-F7AC-B63F6458EC9E}" dt="2018-09-10T23:11:02.300" v="1"/>
      <pc:docMkLst>
        <pc:docMk/>
      </pc:docMkLst>
      <pc:sldChg chg="modNotes">
        <pc:chgData name="Benjamin Payne" userId="S::benpayne@umbc.edu::b61ff11c-ba68-49af-b001-f9f234a6aca3" providerId="AD" clId="Web-{36732AD0-9BD1-A026-F7AC-B63F6458EC9E}" dt="2018-09-10T23:11:02.300" v="1"/>
        <pc:sldMkLst>
          <pc:docMk/>
          <pc:sldMk cId="959641883" sldId="321"/>
        </pc:sldMkLst>
      </pc:sldChg>
    </pc:docChg>
  </pc:docChgLst>
  <pc:docChgLst>
    <pc:chgData name="Benjamin Payne" userId="S::benpayne@umbc.edu::b61ff11c-ba68-49af-b001-f9f234a6aca3" providerId="AD" clId="Web-{B00D3894-EBF2-D067-8BE5-BF826445BBFA}"/>
    <pc:docChg chg="modSld">
      <pc:chgData name="Benjamin Payne" userId="S::benpayne@umbc.edu::b61ff11c-ba68-49af-b001-f9f234a6aca3" providerId="AD" clId="Web-{B00D3894-EBF2-D067-8BE5-BF826445BBFA}" dt="2019-02-03T16:07:17.083" v="14" actId="20577"/>
      <pc:docMkLst>
        <pc:docMk/>
      </pc:docMkLst>
      <pc:sldChg chg="modSp">
        <pc:chgData name="Benjamin Payne" userId="S::benpayne@umbc.edu::b61ff11c-ba68-49af-b001-f9f234a6aca3" providerId="AD" clId="Web-{B00D3894-EBF2-D067-8BE5-BF826445BBFA}" dt="2019-02-03T16:07:16.661" v="12" actId="20577"/>
        <pc:sldMkLst>
          <pc:docMk/>
          <pc:sldMk cId="2616726059" sldId="268"/>
        </pc:sldMkLst>
        <pc:spChg chg="mod">
          <ac:chgData name="Benjamin Payne" userId="S::benpayne@umbc.edu::b61ff11c-ba68-49af-b001-f9f234a6aca3" providerId="AD" clId="Web-{B00D3894-EBF2-D067-8BE5-BF826445BBFA}" dt="2019-02-03T16:07:16.661" v="12" actId="20577"/>
          <ac:spMkLst>
            <pc:docMk/>
            <pc:sldMk cId="2616726059" sldId="268"/>
            <ac:spMk id="4" creationId="{7909931D-76F9-4D90-A470-683A4C4B1E00}"/>
          </ac:spMkLst>
        </pc:spChg>
      </pc:sldChg>
    </pc:docChg>
  </pc:docChgLst>
  <pc:docChgLst>
    <pc:chgData name="Benjamin Payne" userId="S::benpayne@umbc.edu::b61ff11c-ba68-49af-b001-f9f234a6aca3" providerId="AD" clId="Web-{CF61F774-4EEA-481D-9A83-E41D14C66326}"/>
    <pc:docChg chg="addSld delSld modSld sldOrd">
      <pc:chgData name="Benjamin Payne" userId="S::benpayne@umbc.edu::b61ff11c-ba68-49af-b001-f9f234a6aca3" providerId="AD" clId="Web-{CF61F774-4EEA-481D-9A83-E41D14C66326}" dt="2018-09-01T23:48:37.688" v="764"/>
      <pc:docMkLst>
        <pc:docMk/>
      </pc:docMkLst>
      <pc:sldChg chg="modSp ord">
        <pc:chgData name="Benjamin Payne" userId="S::benpayne@umbc.edu::b61ff11c-ba68-49af-b001-f9f234a6aca3" providerId="AD" clId="Web-{CF61F774-4EEA-481D-9A83-E41D14C66326}" dt="2018-09-01T23:41:50.203" v="673" actId="20577"/>
        <pc:sldMkLst>
          <pc:docMk/>
          <pc:sldMk cId="2337642694" sldId="259"/>
        </pc:sldMkLst>
        <pc:spChg chg="mod">
          <ac:chgData name="Benjamin Payne" userId="S::benpayne@umbc.edu::b61ff11c-ba68-49af-b001-f9f234a6aca3" providerId="AD" clId="Web-{CF61F774-4EEA-481D-9A83-E41D14C66326}" dt="2018-09-01T23:41:50.203" v="673" actId="20577"/>
          <ac:spMkLst>
            <pc:docMk/>
            <pc:sldMk cId="2337642694" sldId="259"/>
            <ac:spMk id="3" creationId="{4D759856-6873-41CE-8867-DBDA8B92395F}"/>
          </ac:spMkLst>
        </pc:spChg>
      </pc:sldChg>
      <pc:sldChg chg="ord">
        <pc:chgData name="Benjamin Payne" userId="S::benpayne@umbc.edu::b61ff11c-ba68-49af-b001-f9f234a6aca3" providerId="AD" clId="Web-{CF61F774-4EEA-481D-9A83-E41D14C66326}" dt="2018-09-01T23:39:46.668" v="651"/>
        <pc:sldMkLst>
          <pc:docMk/>
          <pc:sldMk cId="2868977103" sldId="267"/>
        </pc:sldMkLst>
      </pc:sldChg>
      <pc:sldChg chg="modSp">
        <pc:chgData name="Benjamin Payne" userId="S::benpayne@umbc.edu::b61ff11c-ba68-49af-b001-f9f234a6aca3" providerId="AD" clId="Web-{CF61F774-4EEA-481D-9A83-E41D14C66326}" dt="2018-09-01T23:13:55.675" v="269" actId="20577"/>
        <pc:sldMkLst>
          <pc:docMk/>
          <pc:sldMk cId="3440817313" sldId="270"/>
        </pc:sldMkLst>
        <pc:spChg chg="mod">
          <ac:chgData name="Benjamin Payne" userId="S::benpayne@umbc.edu::b61ff11c-ba68-49af-b001-f9f234a6aca3" providerId="AD" clId="Web-{CF61F774-4EEA-481D-9A83-E41D14C66326}" dt="2018-09-01T23:13:55.675" v="269" actId="20577"/>
          <ac:spMkLst>
            <pc:docMk/>
            <pc:sldMk cId="3440817313" sldId="270"/>
            <ac:spMk id="2" creationId="{AF218145-A7A1-4FC3-87DF-A79E46488B96}"/>
          </ac:spMkLst>
        </pc:spChg>
      </pc:sldChg>
      <pc:sldChg chg="del">
        <pc:chgData name="Benjamin Payne" userId="S::benpayne@umbc.edu::b61ff11c-ba68-49af-b001-f9f234a6aca3" providerId="AD" clId="Web-{CF61F774-4EEA-481D-9A83-E41D14C66326}" dt="2018-09-01T23:13:28.581" v="266"/>
        <pc:sldMkLst>
          <pc:docMk/>
          <pc:sldMk cId="1427304139" sldId="273"/>
        </pc:sldMkLst>
      </pc:sldChg>
      <pc:sldChg chg="modSp">
        <pc:chgData name="Benjamin Payne" userId="S::benpayne@umbc.edu::b61ff11c-ba68-49af-b001-f9f234a6aca3" providerId="AD" clId="Web-{CF61F774-4EEA-481D-9A83-E41D14C66326}" dt="2018-09-01T22:58:18.398" v="14" actId="20577"/>
        <pc:sldMkLst>
          <pc:docMk/>
          <pc:sldMk cId="3365738038" sldId="280"/>
        </pc:sldMkLst>
        <pc:spChg chg="mod">
          <ac:chgData name="Benjamin Payne" userId="S::benpayne@umbc.edu::b61ff11c-ba68-49af-b001-f9f234a6aca3" providerId="AD" clId="Web-{CF61F774-4EEA-481D-9A83-E41D14C66326}" dt="2018-09-01T22:58:18.398" v="14" actId="20577"/>
          <ac:spMkLst>
            <pc:docMk/>
            <pc:sldMk cId="3365738038" sldId="280"/>
            <ac:spMk id="3" creationId="{40625D3E-4517-46E0-BE45-C607D57B9CB4}"/>
          </ac:spMkLst>
        </pc:spChg>
      </pc:sldChg>
      <pc:sldChg chg="addSp modSp modNotes">
        <pc:chgData name="Benjamin Payne" userId="S::benpayne@umbc.edu::b61ff11c-ba68-49af-b001-f9f234a6aca3" providerId="AD" clId="Web-{CF61F774-4EEA-481D-9A83-E41D14C66326}" dt="2018-09-01T23:48:37.688" v="764"/>
        <pc:sldMkLst>
          <pc:docMk/>
          <pc:sldMk cId="1113823316" sldId="281"/>
        </pc:sldMkLst>
        <pc:spChg chg="mod">
          <ac:chgData name="Benjamin Payne" userId="S::benpayne@umbc.edu::b61ff11c-ba68-49af-b001-f9f234a6aca3" providerId="AD" clId="Web-{CF61F774-4EEA-481D-9A83-E41D14C66326}" dt="2018-09-01T23:47:46.435" v="755" actId="1076"/>
          <ac:spMkLst>
            <pc:docMk/>
            <pc:sldMk cId="1113823316" sldId="281"/>
            <ac:spMk id="2" creationId="{0DC138F5-1CF1-45B3-8A1F-612EC19C6C92}"/>
          </ac:spMkLst>
        </pc:spChg>
        <pc:spChg chg="mod">
          <ac:chgData name="Benjamin Payne" userId="S::benpayne@umbc.edu::b61ff11c-ba68-49af-b001-f9f234a6aca3" providerId="AD" clId="Web-{CF61F774-4EEA-481D-9A83-E41D14C66326}" dt="2018-09-01T23:47:50.405" v="758" actId="20577"/>
          <ac:spMkLst>
            <pc:docMk/>
            <pc:sldMk cId="1113823316" sldId="281"/>
            <ac:spMk id="3" creationId="{8248DD79-3D9B-4E64-ADA9-9495D307B42F}"/>
          </ac:spMkLst>
        </pc:spChg>
        <pc:picChg chg="add mod">
          <ac:chgData name="Benjamin Payne" userId="S::benpayne@umbc.edu::b61ff11c-ba68-49af-b001-f9f234a6aca3" providerId="AD" clId="Web-{CF61F774-4EEA-481D-9A83-E41D14C66326}" dt="2018-09-01T23:47:41.263" v="754" actId="14100"/>
          <ac:picMkLst>
            <pc:docMk/>
            <pc:sldMk cId="1113823316" sldId="281"/>
            <ac:picMk id="4" creationId="{A960D9EB-6278-4B22-A1A6-913B0D9EFDC2}"/>
          </ac:picMkLst>
        </pc:picChg>
      </pc:sldChg>
      <pc:sldChg chg="modSp">
        <pc:chgData name="Benjamin Payne" userId="S::benpayne@umbc.edu::b61ff11c-ba68-49af-b001-f9f234a6aca3" providerId="AD" clId="Web-{CF61F774-4EEA-481D-9A83-E41D14C66326}" dt="2018-09-01T23:38:58.777" v="649" actId="20577"/>
        <pc:sldMkLst>
          <pc:docMk/>
          <pc:sldMk cId="4063999364" sldId="283"/>
        </pc:sldMkLst>
        <pc:spChg chg="mod">
          <ac:chgData name="Benjamin Payne" userId="S::benpayne@umbc.edu::b61ff11c-ba68-49af-b001-f9f234a6aca3" providerId="AD" clId="Web-{CF61F774-4EEA-481D-9A83-E41D14C66326}" dt="2018-09-01T23:38:58.777" v="649" actId="20577"/>
          <ac:spMkLst>
            <pc:docMk/>
            <pc:sldMk cId="4063999364" sldId="283"/>
            <ac:spMk id="3" creationId="{CF77E521-6AB3-4E09-8AB0-C162C0224E24}"/>
          </ac:spMkLst>
        </pc:spChg>
      </pc:sldChg>
      <pc:sldChg chg="modSp">
        <pc:chgData name="Benjamin Payne" userId="S::benpayne@umbc.edu::b61ff11c-ba68-49af-b001-f9f234a6aca3" providerId="AD" clId="Web-{CF61F774-4EEA-481D-9A83-E41D14C66326}" dt="2018-09-01T23:23:32.790" v="462" actId="20577"/>
        <pc:sldMkLst>
          <pc:docMk/>
          <pc:sldMk cId="1567369141" sldId="284"/>
        </pc:sldMkLst>
        <pc:spChg chg="mod">
          <ac:chgData name="Benjamin Payne" userId="S::benpayne@umbc.edu::b61ff11c-ba68-49af-b001-f9f234a6aca3" providerId="AD" clId="Web-{CF61F774-4EEA-481D-9A83-E41D14C66326}" dt="2018-09-01T23:23:32.790" v="462" actId="20577"/>
          <ac:spMkLst>
            <pc:docMk/>
            <pc:sldMk cId="1567369141" sldId="284"/>
            <ac:spMk id="4" creationId="{5B949F2D-2F15-4FC3-90DA-860FAA38BF68}"/>
          </ac:spMkLst>
        </pc:spChg>
      </pc:sldChg>
      <pc:sldChg chg="addSp delSp modSp modNotes">
        <pc:chgData name="Benjamin Payne" userId="S::benpayne@umbc.edu::b61ff11c-ba68-49af-b001-f9f234a6aca3" providerId="AD" clId="Web-{CF61F774-4EEA-481D-9A83-E41D14C66326}" dt="2018-09-01T23:36:46.429" v="626"/>
        <pc:sldMkLst>
          <pc:docMk/>
          <pc:sldMk cId="3300997659" sldId="289"/>
        </pc:sldMkLst>
        <pc:spChg chg="mod">
          <ac:chgData name="Benjamin Payne" userId="S::benpayne@umbc.edu::b61ff11c-ba68-49af-b001-f9f234a6aca3" providerId="AD" clId="Web-{CF61F774-4EEA-481D-9A83-E41D14C66326}" dt="2018-09-01T23:36:24.429" v="610" actId="20577"/>
          <ac:spMkLst>
            <pc:docMk/>
            <pc:sldMk cId="3300997659" sldId="289"/>
            <ac:spMk id="3" creationId="{A3AEEB11-7848-4A1F-8F6C-90E8CEB69C0F}"/>
          </ac:spMkLst>
        </pc:spChg>
        <pc:spChg chg="add del mod">
          <ac:chgData name="Benjamin Payne" userId="S::benpayne@umbc.edu::b61ff11c-ba68-49af-b001-f9f234a6aca3" providerId="AD" clId="Web-{CF61F774-4EEA-481D-9A83-E41D14C66326}" dt="2018-09-01T23:36:46.429" v="626"/>
          <ac:spMkLst>
            <pc:docMk/>
            <pc:sldMk cId="3300997659" sldId="289"/>
            <ac:spMk id="4" creationId="{DABC852E-80B3-4784-8859-76F51BBBC536}"/>
          </ac:spMkLst>
        </pc:spChg>
      </pc:sldChg>
      <pc:sldChg chg="addSp delSp modSp">
        <pc:chgData name="Benjamin Payne" userId="S::benpayne@umbc.edu::b61ff11c-ba68-49af-b001-f9f234a6aca3" providerId="AD" clId="Web-{CF61F774-4EEA-481D-9A83-E41D14C66326}" dt="2018-09-01T23:14:09.992" v="271" actId="20577"/>
        <pc:sldMkLst>
          <pc:docMk/>
          <pc:sldMk cId="1791940524" sldId="300"/>
        </pc:sldMkLst>
        <pc:spChg chg="mod">
          <ac:chgData name="Benjamin Payne" userId="S::benpayne@umbc.edu::b61ff11c-ba68-49af-b001-f9f234a6aca3" providerId="AD" clId="Web-{CF61F774-4EEA-481D-9A83-E41D14C66326}" dt="2018-09-01T23:09:00.335" v="212" actId="20577"/>
          <ac:spMkLst>
            <pc:docMk/>
            <pc:sldMk cId="1791940524" sldId="300"/>
            <ac:spMk id="2" creationId="{46674DCC-07C8-4448-90D2-B072BA2D82D1}"/>
          </ac:spMkLst>
        </pc:spChg>
        <pc:spChg chg="add del mod">
          <ac:chgData name="Benjamin Payne" userId="S::benpayne@umbc.edu::b61ff11c-ba68-49af-b001-f9f234a6aca3" providerId="AD" clId="Web-{CF61F774-4EEA-481D-9A83-E41D14C66326}" dt="2018-09-01T23:08:26.005" v="209"/>
          <ac:spMkLst>
            <pc:docMk/>
            <pc:sldMk cId="1791940524" sldId="300"/>
            <ac:spMk id="3" creationId="{78475030-C0A6-4397-8699-2F138BADE2D1}"/>
          </ac:spMkLst>
        </pc:spChg>
        <pc:spChg chg="add mod">
          <ac:chgData name="Benjamin Payne" userId="S::benpayne@umbc.edu::b61ff11c-ba68-49af-b001-f9f234a6aca3" providerId="AD" clId="Web-{CF61F774-4EEA-481D-9A83-E41D14C66326}" dt="2018-09-01T23:11:29.995" v="253" actId="1076"/>
          <ac:spMkLst>
            <pc:docMk/>
            <pc:sldMk cId="1791940524" sldId="300"/>
            <ac:spMk id="5" creationId="{CDE2E71F-39B1-42B0-8CD9-BD8F1B7C61FD}"/>
          </ac:spMkLst>
        </pc:spChg>
        <pc:spChg chg="add mod">
          <ac:chgData name="Benjamin Payne" userId="S::benpayne@umbc.edu::b61ff11c-ba68-49af-b001-f9f234a6aca3" providerId="AD" clId="Web-{CF61F774-4EEA-481D-9A83-E41D14C66326}" dt="2018-09-01T23:14:09.992" v="271" actId="20577"/>
          <ac:spMkLst>
            <pc:docMk/>
            <pc:sldMk cId="1791940524" sldId="300"/>
            <ac:spMk id="6" creationId="{1939DAE8-D0F6-4221-A07C-C727080E1716}"/>
          </ac:spMkLst>
        </pc:spChg>
      </pc:sldChg>
      <pc:sldChg chg="addSp modSp modNotes">
        <pc:chgData name="Benjamin Payne" userId="S::benpayne@umbc.edu::b61ff11c-ba68-49af-b001-f9f234a6aca3" providerId="AD" clId="Web-{CF61F774-4EEA-481D-9A83-E41D14C66326}" dt="2018-09-01T23:29:18.699" v="535" actId="1076"/>
        <pc:sldMkLst>
          <pc:docMk/>
          <pc:sldMk cId="2231666173" sldId="301"/>
        </pc:sldMkLst>
        <pc:spChg chg="mod">
          <ac:chgData name="Benjamin Payne" userId="S::benpayne@umbc.edu::b61ff11c-ba68-49af-b001-f9f234a6aca3" providerId="AD" clId="Web-{CF61F774-4EEA-481D-9A83-E41D14C66326}" dt="2018-09-01T23:20:04.435" v="434" actId="1076"/>
          <ac:spMkLst>
            <pc:docMk/>
            <pc:sldMk cId="2231666173" sldId="301"/>
            <ac:spMk id="2" creationId="{46B1F39F-B0AA-470C-ABC1-2A14DDCDABF6}"/>
          </ac:spMkLst>
        </pc:spChg>
        <pc:spChg chg="mod">
          <ac:chgData name="Benjamin Payne" userId="S::benpayne@umbc.edu::b61ff11c-ba68-49af-b001-f9f234a6aca3" providerId="AD" clId="Web-{CF61F774-4EEA-481D-9A83-E41D14C66326}" dt="2018-09-01T23:23:15.180" v="456" actId="20577"/>
          <ac:spMkLst>
            <pc:docMk/>
            <pc:sldMk cId="2231666173" sldId="301"/>
            <ac:spMk id="3" creationId="{6C1D578C-2AFA-4806-BEC7-5CE5A0861786}"/>
          </ac:spMkLst>
        </pc:spChg>
        <pc:spChg chg="add mod">
          <ac:chgData name="Benjamin Payne" userId="S::benpayne@umbc.edu::b61ff11c-ba68-49af-b001-f9f234a6aca3" providerId="AD" clId="Web-{CF61F774-4EEA-481D-9A83-E41D14C66326}" dt="2018-09-01T23:29:18.699" v="535" actId="1076"/>
          <ac:spMkLst>
            <pc:docMk/>
            <pc:sldMk cId="2231666173" sldId="301"/>
            <ac:spMk id="6" creationId="{D462D27C-6AA3-4DF6-9ADA-C48431973958}"/>
          </ac:spMkLst>
        </pc:spChg>
        <pc:picChg chg="add mod">
          <ac:chgData name="Benjamin Payne" userId="S::benpayne@umbc.edu::b61ff11c-ba68-49af-b001-f9f234a6aca3" providerId="AD" clId="Web-{CF61F774-4EEA-481D-9A83-E41D14C66326}" dt="2018-09-01T23:27:41.547" v="470" actId="1076"/>
          <ac:picMkLst>
            <pc:docMk/>
            <pc:sldMk cId="2231666173" sldId="301"/>
            <ac:picMk id="4" creationId="{1A5C8F43-3E79-4125-BA3C-52AC2C15FF96}"/>
          </ac:picMkLst>
        </pc:picChg>
      </pc:sldChg>
      <pc:sldChg chg="modSp">
        <pc:chgData name="Benjamin Payne" userId="S::benpayne@umbc.edu::b61ff11c-ba68-49af-b001-f9f234a6aca3" providerId="AD" clId="Web-{CF61F774-4EEA-481D-9A83-E41D14C66326}" dt="2018-09-01T23:01:08.894" v="114" actId="20577"/>
        <pc:sldMkLst>
          <pc:docMk/>
          <pc:sldMk cId="1486241754" sldId="303"/>
        </pc:sldMkLst>
        <pc:spChg chg="mod">
          <ac:chgData name="Benjamin Payne" userId="S::benpayne@umbc.edu::b61ff11c-ba68-49af-b001-f9f234a6aca3" providerId="AD" clId="Web-{CF61F774-4EEA-481D-9A83-E41D14C66326}" dt="2018-09-01T23:01:08.894" v="114" actId="20577"/>
          <ac:spMkLst>
            <pc:docMk/>
            <pc:sldMk cId="1486241754" sldId="303"/>
            <ac:spMk id="3" creationId="{E6BB48B3-B20D-44AB-BC97-C0DCB655B5FF}"/>
          </ac:spMkLst>
        </pc:spChg>
      </pc:sldChg>
      <pc:sldChg chg="addSp delSp modSp new">
        <pc:chgData name="Benjamin Payne" userId="S::benpayne@umbc.edu::b61ff11c-ba68-49af-b001-f9f234a6aca3" providerId="AD" clId="Web-{CF61F774-4EEA-481D-9A83-E41D14C66326}" dt="2018-09-01T23:07:14.454" v="203" actId="1076"/>
        <pc:sldMkLst>
          <pc:docMk/>
          <pc:sldMk cId="2699540909" sldId="304"/>
        </pc:sldMkLst>
        <pc:spChg chg="mod">
          <ac:chgData name="Benjamin Payne" userId="S::benpayne@umbc.edu::b61ff11c-ba68-49af-b001-f9f234a6aca3" providerId="AD" clId="Web-{CF61F774-4EEA-481D-9A83-E41D14C66326}" dt="2018-09-01T23:06:14.404" v="142" actId="20577"/>
          <ac:spMkLst>
            <pc:docMk/>
            <pc:sldMk cId="2699540909" sldId="304"/>
            <ac:spMk id="2" creationId="{6D2FC3D4-5A0A-4A94-B3CB-4BF1696B87C6}"/>
          </ac:spMkLst>
        </pc:spChg>
        <pc:spChg chg="del">
          <ac:chgData name="Benjamin Payne" userId="S::benpayne@umbc.edu::b61ff11c-ba68-49af-b001-f9f234a6aca3" providerId="AD" clId="Web-{CF61F774-4EEA-481D-9A83-E41D14C66326}" dt="2018-09-01T23:05:06.433" v="134"/>
          <ac:spMkLst>
            <pc:docMk/>
            <pc:sldMk cId="2699540909" sldId="304"/>
            <ac:spMk id="3" creationId="{3C19E0CB-3455-45FF-BA6F-1F5614A0769C}"/>
          </ac:spMkLst>
        </pc:spChg>
        <pc:spChg chg="add mod">
          <ac:chgData name="Benjamin Payne" userId="S::benpayne@umbc.edu::b61ff11c-ba68-49af-b001-f9f234a6aca3" providerId="AD" clId="Web-{CF61F774-4EEA-481D-9A83-E41D14C66326}" dt="2018-09-01T23:07:14.454" v="203" actId="1076"/>
          <ac:spMkLst>
            <pc:docMk/>
            <pc:sldMk cId="2699540909" sldId="304"/>
            <ac:spMk id="6" creationId="{EB9D3F00-E6E3-40E3-A0EA-053E58DC3312}"/>
          </ac:spMkLst>
        </pc:spChg>
        <pc:picChg chg="add mod ord">
          <ac:chgData name="Benjamin Payne" userId="S::benpayne@umbc.edu::b61ff11c-ba68-49af-b001-f9f234a6aca3" providerId="AD" clId="Web-{CF61F774-4EEA-481D-9A83-E41D14C66326}" dt="2018-09-01T23:05:56.888" v="140"/>
          <ac:picMkLst>
            <pc:docMk/>
            <pc:sldMk cId="2699540909" sldId="304"/>
            <ac:picMk id="4" creationId="{0DBF25AC-9566-4B4D-8D55-F34D6D43BA11}"/>
          </ac:picMkLst>
        </pc:picChg>
      </pc:sldChg>
    </pc:docChg>
  </pc:docChgLst>
  <pc:docChgLst>
    <pc:chgData clId="Web-{0A67115E-F3E4-4D87-9236-F4A25FEF101D}"/>
    <pc:docChg chg="modSld">
      <pc:chgData name="" userId="" providerId="" clId="Web-{0A67115E-F3E4-4D87-9236-F4A25FEF101D}" dt="2020-02-04T15:21:49.063" v="7" actId="20577"/>
      <pc:docMkLst>
        <pc:docMk/>
      </pc:docMkLst>
      <pc:sldChg chg="modSp">
        <pc:chgData name="" userId="" providerId="" clId="Web-{0A67115E-F3E4-4D87-9236-F4A25FEF101D}" dt="2020-02-04T15:21:49.048" v="6" actId="20577"/>
        <pc:sldMkLst>
          <pc:docMk/>
          <pc:sldMk cId="4117303538" sldId="365"/>
        </pc:sldMkLst>
        <pc:spChg chg="mod">
          <ac:chgData name="" userId="" providerId="" clId="Web-{0A67115E-F3E4-4D87-9236-F4A25FEF101D}" dt="2020-02-04T15:21:49.048" v="6" actId="20577"/>
          <ac:spMkLst>
            <pc:docMk/>
            <pc:sldMk cId="4117303538" sldId="365"/>
            <ac:spMk id="3" creationId="{998544C3-A18C-45A8-8E26-B0E507E377EF}"/>
          </ac:spMkLst>
        </pc:spChg>
      </pc:sldChg>
    </pc:docChg>
  </pc:docChgLst>
  <pc:docChgLst>
    <pc:chgData name="Benjamin Payne" userId="S::benpayne@umbc.edu::b61ff11c-ba68-49af-b001-f9f234a6aca3" providerId="AD" clId="Web-{7B7BCD70-072B-CFCD-D630-FA73356623DD}"/>
    <pc:docChg chg="modSld">
      <pc:chgData name="Benjamin Payne" userId="S::benpayne@umbc.edu::b61ff11c-ba68-49af-b001-f9f234a6aca3" providerId="AD" clId="Web-{7B7BCD70-072B-CFCD-D630-FA73356623DD}" dt="2019-02-12T02:30:43.492" v="0"/>
      <pc:docMkLst>
        <pc:docMk/>
      </pc:docMkLst>
      <pc:sldChg chg="modNotes">
        <pc:chgData name="Benjamin Payne" userId="S::benpayne@umbc.edu::b61ff11c-ba68-49af-b001-f9f234a6aca3" providerId="AD" clId="Web-{7B7BCD70-072B-CFCD-D630-FA73356623DD}" dt="2019-02-12T02:30:43.492" v="0"/>
        <pc:sldMkLst>
          <pc:docMk/>
          <pc:sldMk cId="4289324811" sldId="362"/>
        </pc:sldMkLst>
      </pc:sldChg>
    </pc:docChg>
  </pc:docChgLst>
  <pc:docChgLst>
    <pc:chgData name="Benjamin Payne" userId="S::benpayne@umbc.edu::b61ff11c-ba68-49af-b001-f9f234a6aca3" providerId="AD" clId="Web-{142E98D7-908D-C8F3-D38B-263B66468221}"/>
    <pc:docChg chg="addSld delSld modSld sldOrd">
      <pc:chgData name="Benjamin Payne" userId="S::benpayne@umbc.edu::b61ff11c-ba68-49af-b001-f9f234a6aca3" providerId="AD" clId="Web-{142E98D7-908D-C8F3-D38B-263B66468221}" dt="2018-08-18T11:48:15.120" v="781" actId="1076"/>
      <pc:docMkLst>
        <pc:docMk/>
      </pc:docMkLst>
      <pc:sldChg chg="modNotes">
        <pc:chgData name="Benjamin Payne" userId="S::benpayne@umbc.edu::b61ff11c-ba68-49af-b001-f9f234a6aca3" providerId="AD" clId="Web-{142E98D7-908D-C8F3-D38B-263B66468221}" dt="2018-08-18T11:19:28.644" v="462"/>
        <pc:sldMkLst>
          <pc:docMk/>
          <pc:sldMk cId="109857222" sldId="256"/>
        </pc:sldMkLst>
      </pc:sldChg>
      <pc:sldChg chg="addSp modSp modNotes">
        <pc:chgData name="Benjamin Payne" userId="S::benpayne@umbc.edu::b61ff11c-ba68-49af-b001-f9f234a6aca3" providerId="AD" clId="Web-{142E98D7-908D-C8F3-D38B-263B66468221}" dt="2018-08-18T11:26:51.086" v="485"/>
        <pc:sldMkLst>
          <pc:docMk/>
          <pc:sldMk cId="1847525645" sldId="257"/>
        </pc:sldMkLst>
        <pc:spChg chg="mod">
          <ac:chgData name="Benjamin Payne" userId="S::benpayne@umbc.edu::b61ff11c-ba68-49af-b001-f9f234a6aca3" providerId="AD" clId="Web-{142E98D7-908D-C8F3-D38B-263B66468221}" dt="2018-08-18T11:21:29.007" v="478" actId="20577"/>
          <ac:spMkLst>
            <pc:docMk/>
            <pc:sldMk cId="1847525645" sldId="257"/>
            <ac:spMk id="2" creationId="{ADB126DF-5967-4E34-893D-CBCC7F86AF2E}"/>
          </ac:spMkLst>
        </pc:spChg>
        <pc:spChg chg="mod">
          <ac:chgData name="Benjamin Payne" userId="S::benpayne@umbc.edu::b61ff11c-ba68-49af-b001-f9f234a6aca3" providerId="AD" clId="Web-{142E98D7-908D-C8F3-D38B-263B66468221}" dt="2018-08-18T11:21:41.725" v="483" actId="20577"/>
          <ac:spMkLst>
            <pc:docMk/>
            <pc:sldMk cId="1847525645" sldId="257"/>
            <ac:spMk id="3" creationId="{93BBC295-1D9C-48E2-BFC5-73DAD68A82CF}"/>
          </ac:spMkLst>
        </pc:spChg>
        <pc:picChg chg="add mod ord">
          <ac:chgData name="Benjamin Payne" userId="S::benpayne@umbc.edu::b61ff11c-ba68-49af-b001-f9f234a6aca3" providerId="AD" clId="Web-{142E98D7-908D-C8F3-D38B-263B66468221}" dt="2018-08-18T11:21:04.694" v="472"/>
          <ac:picMkLst>
            <pc:docMk/>
            <pc:sldMk cId="1847525645" sldId="257"/>
            <ac:picMk id="4" creationId="{8FE2A725-2280-436A-BA03-64C2BAB3FB98}"/>
          </ac:picMkLst>
        </pc:picChg>
      </pc:sldChg>
      <pc:sldChg chg="ord">
        <pc:chgData name="Benjamin Payne" userId="S::benpayne@umbc.edu::b61ff11c-ba68-49af-b001-f9f234a6aca3" providerId="AD" clId="Web-{142E98D7-908D-C8F3-D38B-263B66468221}" dt="2018-08-18T11:00:33.266" v="374"/>
        <pc:sldMkLst>
          <pc:docMk/>
          <pc:sldMk cId="2860496116" sldId="259"/>
        </pc:sldMkLst>
      </pc:sldChg>
      <pc:sldChg chg="addSp modSp">
        <pc:chgData name="Benjamin Payne" userId="S::benpayne@umbc.edu::b61ff11c-ba68-49af-b001-f9f234a6aca3" providerId="AD" clId="Web-{142E98D7-908D-C8F3-D38B-263B66468221}" dt="2018-08-18T10:33:28.986" v="131" actId="14100"/>
        <pc:sldMkLst>
          <pc:docMk/>
          <pc:sldMk cId="1876768357" sldId="260"/>
        </pc:sldMkLst>
        <pc:spChg chg="mod">
          <ac:chgData name="Benjamin Payne" userId="S::benpayne@umbc.edu::b61ff11c-ba68-49af-b001-f9f234a6aca3" providerId="AD" clId="Web-{142E98D7-908D-C8F3-D38B-263B66468221}" dt="2018-08-18T10:33:28.986" v="131" actId="14100"/>
          <ac:spMkLst>
            <pc:docMk/>
            <pc:sldMk cId="1876768357" sldId="260"/>
            <ac:spMk id="3" creationId="{015B042E-5F09-4099-A737-D53A1BD32AA0}"/>
          </ac:spMkLst>
        </pc:spChg>
        <pc:spChg chg="add mod">
          <ac:chgData name="Benjamin Payne" userId="S::benpayne@umbc.edu::b61ff11c-ba68-49af-b001-f9f234a6aca3" providerId="AD" clId="Web-{142E98D7-908D-C8F3-D38B-263B66468221}" dt="2018-08-18T10:33:17.517" v="129" actId="1076"/>
          <ac:spMkLst>
            <pc:docMk/>
            <pc:sldMk cId="1876768357" sldId="260"/>
            <ac:spMk id="4" creationId="{730636C5-48D1-485B-B1CF-29931597BEC3}"/>
          </ac:spMkLst>
        </pc:spChg>
        <pc:picChg chg="add mod">
          <ac:chgData name="Benjamin Payne" userId="S::benpayne@umbc.edu::b61ff11c-ba68-49af-b001-f9f234a6aca3" providerId="AD" clId="Web-{142E98D7-908D-C8F3-D38B-263B66468221}" dt="2018-08-18T10:33:25.111" v="130" actId="1076"/>
          <ac:picMkLst>
            <pc:docMk/>
            <pc:sldMk cId="1876768357" sldId="260"/>
            <ac:picMk id="5" creationId="{A2CF9816-FB2F-47BE-82F3-A8AEDCEE3197}"/>
          </ac:picMkLst>
        </pc:picChg>
      </pc:sldChg>
      <pc:sldChg chg="addSp modSp modNotes">
        <pc:chgData name="Benjamin Payne" userId="S::benpayne@umbc.edu::b61ff11c-ba68-49af-b001-f9f234a6aca3" providerId="AD" clId="Web-{142E98D7-908D-C8F3-D38B-263B66468221}" dt="2018-08-18T10:29:04.344" v="109" actId="1076"/>
        <pc:sldMkLst>
          <pc:docMk/>
          <pc:sldMk cId="2884606743" sldId="261"/>
        </pc:sldMkLst>
        <pc:spChg chg="mod">
          <ac:chgData name="Benjamin Payne" userId="S::benpayne@umbc.edu::b61ff11c-ba68-49af-b001-f9f234a6aca3" providerId="AD" clId="Web-{142E98D7-908D-C8F3-D38B-263B66468221}" dt="2018-08-18T10:28:43.985" v="99" actId="1076"/>
          <ac:spMkLst>
            <pc:docMk/>
            <pc:sldMk cId="2884606743" sldId="261"/>
            <ac:spMk id="2" creationId="{AF5DBC81-1FCD-4434-9FC0-F9202DFFB6FF}"/>
          </ac:spMkLst>
        </pc:spChg>
        <pc:spChg chg="mod">
          <ac:chgData name="Benjamin Payne" userId="S::benpayne@umbc.edu::b61ff11c-ba68-49af-b001-f9f234a6aca3" providerId="AD" clId="Web-{142E98D7-908D-C8F3-D38B-263B66468221}" dt="2018-08-18T10:29:04.344" v="109" actId="1076"/>
          <ac:spMkLst>
            <pc:docMk/>
            <pc:sldMk cId="2884606743" sldId="261"/>
            <ac:spMk id="3" creationId="{23D9258A-BFF9-4A25-8A73-302420109E2D}"/>
          </ac:spMkLst>
        </pc:spChg>
        <pc:picChg chg="add mod">
          <ac:chgData name="Benjamin Payne" userId="S::benpayne@umbc.edu::b61ff11c-ba68-49af-b001-f9f234a6aca3" providerId="AD" clId="Web-{142E98D7-908D-C8F3-D38B-263B66468221}" dt="2018-08-18T10:28:26.969" v="95" actId="1076"/>
          <ac:picMkLst>
            <pc:docMk/>
            <pc:sldMk cId="2884606743" sldId="261"/>
            <ac:picMk id="4" creationId="{93D8745E-FD13-4250-8D07-490355416C35}"/>
          </ac:picMkLst>
        </pc:picChg>
      </pc:sldChg>
      <pc:sldChg chg="del">
        <pc:chgData name="Benjamin Payne" userId="S::benpayne@umbc.edu::b61ff11c-ba68-49af-b001-f9f234a6aca3" providerId="AD" clId="Web-{142E98D7-908D-C8F3-D38B-263B66468221}" dt="2018-08-18T10:10:52.043" v="0"/>
        <pc:sldMkLst>
          <pc:docMk/>
          <pc:sldMk cId="1105388245" sldId="262"/>
        </pc:sldMkLst>
      </pc:sldChg>
      <pc:sldChg chg="del">
        <pc:chgData name="Benjamin Payne" userId="S::benpayne@umbc.edu::b61ff11c-ba68-49af-b001-f9f234a6aca3" providerId="AD" clId="Web-{142E98D7-908D-C8F3-D38B-263B66468221}" dt="2018-08-18T10:10:54.480" v="1"/>
        <pc:sldMkLst>
          <pc:docMk/>
          <pc:sldMk cId="2998688034" sldId="263"/>
        </pc:sldMkLst>
      </pc:sldChg>
      <pc:sldChg chg="del">
        <pc:chgData name="Benjamin Payne" userId="S::benpayne@umbc.edu::b61ff11c-ba68-49af-b001-f9f234a6aca3" providerId="AD" clId="Web-{142E98D7-908D-C8F3-D38B-263B66468221}" dt="2018-08-18T10:10:56.934" v="2"/>
        <pc:sldMkLst>
          <pc:docMk/>
          <pc:sldMk cId="1119746368" sldId="264"/>
        </pc:sldMkLst>
      </pc:sldChg>
      <pc:sldChg chg="addSp modSp">
        <pc:chgData name="Benjamin Payne" userId="S::benpayne@umbc.edu::b61ff11c-ba68-49af-b001-f9f234a6aca3" providerId="AD" clId="Web-{142E98D7-908D-C8F3-D38B-263B66468221}" dt="2018-08-18T10:42:09.296" v="260" actId="20577"/>
        <pc:sldMkLst>
          <pc:docMk/>
          <pc:sldMk cId="4278842127" sldId="265"/>
        </pc:sldMkLst>
        <pc:spChg chg="mod">
          <ac:chgData name="Benjamin Payne" userId="S::benpayne@umbc.edu::b61ff11c-ba68-49af-b001-f9f234a6aca3" providerId="AD" clId="Web-{142E98D7-908D-C8F3-D38B-263B66468221}" dt="2018-08-18T10:41:31.031" v="240" actId="20577"/>
          <ac:spMkLst>
            <pc:docMk/>
            <pc:sldMk cId="4278842127" sldId="265"/>
            <ac:spMk id="3" creationId="{BFBA8429-B089-4264-A062-0E8D525F86E3}"/>
          </ac:spMkLst>
        </pc:spChg>
        <pc:spChg chg="add mod">
          <ac:chgData name="Benjamin Payne" userId="S::benpayne@umbc.edu::b61ff11c-ba68-49af-b001-f9f234a6aca3" providerId="AD" clId="Web-{142E98D7-908D-C8F3-D38B-263B66468221}" dt="2018-08-18T10:42:09.296" v="260" actId="20577"/>
          <ac:spMkLst>
            <pc:docMk/>
            <pc:sldMk cId="4278842127" sldId="265"/>
            <ac:spMk id="4" creationId="{4524B6D4-0E9B-4B3B-B2AE-D882ED5055AB}"/>
          </ac:spMkLst>
        </pc:spChg>
      </pc:sldChg>
      <pc:sldChg chg="ord">
        <pc:chgData name="Benjamin Payne" userId="S::benpayne@umbc.edu::b61ff11c-ba68-49af-b001-f9f234a6aca3" providerId="AD" clId="Web-{142E98D7-908D-C8F3-D38B-263B66468221}" dt="2018-08-18T10:38:52.359" v="179"/>
        <pc:sldMkLst>
          <pc:docMk/>
          <pc:sldMk cId="3690999722" sldId="266"/>
        </pc:sldMkLst>
      </pc:sldChg>
      <pc:sldChg chg="addSp modSp ord modNotes">
        <pc:chgData name="Benjamin Payne" userId="S::benpayne@umbc.edu::b61ff11c-ba68-49af-b001-f9f234a6aca3" providerId="AD" clId="Web-{142E98D7-908D-C8F3-D38B-263B66468221}" dt="2018-08-18T10:25:53.172" v="81" actId="1076"/>
        <pc:sldMkLst>
          <pc:docMk/>
          <pc:sldMk cId="900156501" sldId="267"/>
        </pc:sldMkLst>
        <pc:spChg chg="mod">
          <ac:chgData name="Benjamin Payne" userId="S::benpayne@umbc.edu::b61ff11c-ba68-49af-b001-f9f234a6aca3" providerId="AD" clId="Web-{142E98D7-908D-C8F3-D38B-263B66468221}" dt="2018-08-18T10:25:04.125" v="67" actId="1076"/>
          <ac:spMkLst>
            <pc:docMk/>
            <pc:sldMk cId="900156501" sldId="267"/>
            <ac:spMk id="3" creationId="{581CA153-4E7C-4EA4-93D7-6BCAEEB37E08}"/>
          </ac:spMkLst>
        </pc:spChg>
        <pc:spChg chg="add mod">
          <ac:chgData name="Benjamin Payne" userId="S::benpayne@umbc.edu::b61ff11c-ba68-49af-b001-f9f234a6aca3" providerId="AD" clId="Web-{142E98D7-908D-C8F3-D38B-263B66468221}" dt="2018-08-18T10:25:53.172" v="81" actId="1076"/>
          <ac:spMkLst>
            <pc:docMk/>
            <pc:sldMk cId="900156501" sldId="267"/>
            <ac:spMk id="6" creationId="{9286FBE8-F93F-4E0A-BB68-A1FA21BAF0F4}"/>
          </ac:spMkLst>
        </pc:spChg>
        <pc:picChg chg="add mod">
          <ac:chgData name="Benjamin Payne" userId="S::benpayne@umbc.edu::b61ff11c-ba68-49af-b001-f9f234a6aca3" providerId="AD" clId="Web-{142E98D7-908D-C8F3-D38B-263B66468221}" dt="2018-08-18T10:25:12.266" v="68" actId="1076"/>
          <ac:picMkLst>
            <pc:docMk/>
            <pc:sldMk cId="900156501" sldId="267"/>
            <ac:picMk id="4" creationId="{F06ABAC2-13E9-4C26-9699-A915F8C35935}"/>
          </ac:picMkLst>
        </pc:picChg>
      </pc:sldChg>
      <pc:sldChg chg="modSp ord">
        <pc:chgData name="Benjamin Payne" userId="S::benpayne@umbc.edu::b61ff11c-ba68-49af-b001-f9f234a6aca3" providerId="AD" clId="Web-{142E98D7-908D-C8F3-D38B-263B66468221}" dt="2018-08-18T10:34:08.877" v="136" actId="20577"/>
        <pc:sldMkLst>
          <pc:docMk/>
          <pc:sldMk cId="3201166040" sldId="268"/>
        </pc:sldMkLst>
        <pc:spChg chg="mod">
          <ac:chgData name="Benjamin Payne" userId="S::benpayne@umbc.edu::b61ff11c-ba68-49af-b001-f9f234a6aca3" providerId="AD" clId="Web-{142E98D7-908D-C8F3-D38B-263B66468221}" dt="2018-08-18T10:34:08.877" v="136" actId="20577"/>
          <ac:spMkLst>
            <pc:docMk/>
            <pc:sldMk cId="3201166040" sldId="268"/>
            <ac:spMk id="3" creationId="{0E96B853-006F-4B8E-9902-C577175E35D6}"/>
          </ac:spMkLst>
        </pc:spChg>
      </pc:sldChg>
      <pc:sldChg chg="del">
        <pc:chgData name="Benjamin Payne" userId="S::benpayne@umbc.edu::b61ff11c-ba68-49af-b001-f9f234a6aca3" providerId="AD" clId="Web-{142E98D7-908D-C8F3-D38B-263B66468221}" dt="2018-08-18T10:13:00.608" v="4"/>
        <pc:sldMkLst>
          <pc:docMk/>
          <pc:sldMk cId="3944559311" sldId="269"/>
        </pc:sldMkLst>
      </pc:sldChg>
      <pc:sldChg chg="addSp modSp mod ord setBg modNotes">
        <pc:chgData name="Benjamin Payne" userId="S::benpayne@umbc.edu::b61ff11c-ba68-49af-b001-f9f234a6aca3" providerId="AD" clId="Web-{142E98D7-908D-C8F3-D38B-263B66468221}" dt="2018-08-18T11:43:45.026" v="672"/>
        <pc:sldMkLst>
          <pc:docMk/>
          <pc:sldMk cId="465374350" sldId="270"/>
        </pc:sldMkLst>
        <pc:spChg chg="mod">
          <ac:chgData name="Benjamin Payne" userId="S::benpayne@umbc.edu::b61ff11c-ba68-49af-b001-f9f234a6aca3" providerId="AD" clId="Web-{142E98D7-908D-C8F3-D38B-263B66468221}" dt="2018-08-18T11:42:54.947" v="654" actId="1076"/>
          <ac:spMkLst>
            <pc:docMk/>
            <pc:sldMk cId="465374350" sldId="270"/>
            <ac:spMk id="2" creationId="{3E4D3056-7FD6-4CCC-A40A-55DFF56B6C89}"/>
          </ac:spMkLst>
        </pc:spChg>
        <pc:spChg chg="mod">
          <ac:chgData name="Benjamin Payne" userId="S::benpayne@umbc.edu::b61ff11c-ba68-49af-b001-f9f234a6aca3" providerId="AD" clId="Web-{142E98D7-908D-C8F3-D38B-263B66468221}" dt="2018-08-18T11:43:20.416" v="666" actId="20577"/>
          <ac:spMkLst>
            <pc:docMk/>
            <pc:sldMk cId="465374350" sldId="270"/>
            <ac:spMk id="3" creationId="{87114A17-B7E2-4BDE-90D1-6B6B257F74CF}"/>
          </ac:spMkLst>
        </pc:spChg>
        <pc:spChg chg="add">
          <ac:chgData name="Benjamin Payne" userId="S::benpayne@umbc.edu::b61ff11c-ba68-49af-b001-f9f234a6aca3" providerId="AD" clId="Web-{142E98D7-908D-C8F3-D38B-263B66468221}" dt="2018-08-18T11:42:01.931" v="638"/>
          <ac:spMkLst>
            <pc:docMk/>
            <pc:sldMk cId="465374350" sldId="270"/>
            <ac:spMk id="9" creationId="{F56F5174-31D9-4DBB-AAB7-A1FD7BDB1352}"/>
          </ac:spMkLst>
        </pc:spChg>
        <pc:spChg chg="add">
          <ac:chgData name="Benjamin Payne" userId="S::benpayne@umbc.edu::b61ff11c-ba68-49af-b001-f9f234a6aca3" providerId="AD" clId="Web-{142E98D7-908D-C8F3-D38B-263B66468221}" dt="2018-08-18T11:42:01.931" v="638"/>
          <ac:spMkLst>
            <pc:docMk/>
            <pc:sldMk cId="465374350" sldId="270"/>
            <ac:spMk id="13" creationId="{F9A95BEE-6BB1-4A28-A8E6-A34B2E42EF87}"/>
          </ac:spMkLst>
        </pc:spChg>
        <pc:picChg chg="add mod ord">
          <ac:chgData name="Benjamin Payne" userId="S::benpayne@umbc.edu::b61ff11c-ba68-49af-b001-f9f234a6aca3" providerId="AD" clId="Web-{142E98D7-908D-C8F3-D38B-263B66468221}" dt="2018-08-18T11:42:01.931" v="638"/>
          <ac:picMkLst>
            <pc:docMk/>
            <pc:sldMk cId="465374350" sldId="270"/>
            <ac:picMk id="4" creationId="{6A2FEC5C-CF9A-48A0-9D5C-80F7D7E87716}"/>
          </ac:picMkLst>
        </pc:picChg>
        <pc:picChg chg="add">
          <ac:chgData name="Benjamin Payne" userId="S::benpayne@umbc.edu::b61ff11c-ba68-49af-b001-f9f234a6aca3" providerId="AD" clId="Web-{142E98D7-908D-C8F3-D38B-263B66468221}" dt="2018-08-18T11:42:01.931" v="638"/>
          <ac:picMkLst>
            <pc:docMk/>
            <pc:sldMk cId="465374350" sldId="270"/>
            <ac:picMk id="11" creationId="{AE113210-7872-481A-ADE6-3A05CCAF5EB2}"/>
          </ac:picMkLst>
        </pc:picChg>
      </pc:sldChg>
      <pc:sldChg chg="del">
        <pc:chgData name="Benjamin Payne" userId="S::benpayne@umbc.edu::b61ff11c-ba68-49af-b001-f9f234a6aca3" providerId="AD" clId="Web-{142E98D7-908D-C8F3-D38B-263B66468221}" dt="2018-08-18T10:11:42.574" v="3"/>
        <pc:sldMkLst>
          <pc:docMk/>
          <pc:sldMk cId="1363176264" sldId="271"/>
        </pc:sldMkLst>
      </pc:sldChg>
      <pc:sldChg chg="addSp modSp">
        <pc:chgData name="Benjamin Payne" userId="S::benpayne@umbc.edu::b61ff11c-ba68-49af-b001-f9f234a6aca3" providerId="AD" clId="Web-{142E98D7-908D-C8F3-D38B-263B66468221}" dt="2018-08-18T11:48:15.120" v="781" actId="1076"/>
        <pc:sldMkLst>
          <pc:docMk/>
          <pc:sldMk cId="2968388444" sldId="272"/>
        </pc:sldMkLst>
        <pc:spChg chg="mod">
          <ac:chgData name="Benjamin Payne" userId="S::benpayne@umbc.edu::b61ff11c-ba68-49af-b001-f9f234a6aca3" providerId="AD" clId="Web-{142E98D7-908D-C8F3-D38B-263B66468221}" dt="2018-08-18T11:45:06.917" v="725" actId="20577"/>
          <ac:spMkLst>
            <pc:docMk/>
            <pc:sldMk cId="2968388444" sldId="272"/>
            <ac:spMk id="3" creationId="{55A880FE-9DE4-437A-BA99-8A01145140CB}"/>
          </ac:spMkLst>
        </pc:spChg>
        <pc:spChg chg="add mod">
          <ac:chgData name="Benjamin Payne" userId="S::benpayne@umbc.edu::b61ff11c-ba68-49af-b001-f9f234a6aca3" providerId="AD" clId="Web-{142E98D7-908D-C8F3-D38B-263B66468221}" dt="2018-08-18T11:48:15.120" v="781" actId="1076"/>
          <ac:spMkLst>
            <pc:docMk/>
            <pc:sldMk cId="2968388444" sldId="272"/>
            <ac:spMk id="4" creationId="{602FD875-693F-4816-913D-7486A9261007}"/>
          </ac:spMkLst>
        </pc:spChg>
      </pc:sldChg>
      <pc:sldChg chg="modSp ord">
        <pc:chgData name="Benjamin Payne" userId="S::benpayne@umbc.edu::b61ff11c-ba68-49af-b001-f9f234a6aca3" providerId="AD" clId="Web-{142E98D7-908D-C8F3-D38B-263B66468221}" dt="2018-08-18T10:20:22.578" v="47"/>
        <pc:sldMkLst>
          <pc:docMk/>
          <pc:sldMk cId="1653610907" sldId="274"/>
        </pc:sldMkLst>
        <pc:spChg chg="mod">
          <ac:chgData name="Benjamin Payne" userId="S::benpayne@umbc.edu::b61ff11c-ba68-49af-b001-f9f234a6aca3" providerId="AD" clId="Web-{142E98D7-908D-C8F3-D38B-263B66468221}" dt="2018-08-18T10:14:13.921" v="33" actId="20577"/>
          <ac:spMkLst>
            <pc:docMk/>
            <pc:sldMk cId="1653610907" sldId="274"/>
            <ac:spMk id="3" creationId="{795E6541-F790-43A3-8AA3-C24BFFF1275E}"/>
          </ac:spMkLst>
        </pc:spChg>
      </pc:sldChg>
      <pc:sldChg chg="modSp modNotes">
        <pc:chgData name="Benjamin Payne" userId="S::benpayne@umbc.edu::b61ff11c-ba68-49af-b001-f9f234a6aca3" providerId="AD" clId="Web-{142E98D7-908D-C8F3-D38B-263B66468221}" dt="2018-08-18T10:19:19.094" v="46"/>
        <pc:sldMkLst>
          <pc:docMk/>
          <pc:sldMk cId="3368428427" sldId="275"/>
        </pc:sldMkLst>
        <pc:spChg chg="mod">
          <ac:chgData name="Benjamin Payne" userId="S::benpayne@umbc.edu::b61ff11c-ba68-49af-b001-f9f234a6aca3" providerId="AD" clId="Web-{142E98D7-908D-C8F3-D38B-263B66468221}" dt="2018-08-18T10:14:35.015" v="40" actId="1076"/>
          <ac:spMkLst>
            <pc:docMk/>
            <pc:sldMk cId="3368428427" sldId="275"/>
            <ac:spMk id="3" creationId="{D850296D-7AB8-48C8-BA9B-87C0E5E36123}"/>
          </ac:spMkLst>
        </pc:spChg>
      </pc:sldChg>
      <pc:sldChg chg="modNotes">
        <pc:chgData name="Benjamin Payne" userId="S::benpayne@umbc.edu::b61ff11c-ba68-49af-b001-f9f234a6aca3" providerId="AD" clId="Web-{142E98D7-908D-C8F3-D38B-263B66468221}" dt="2018-08-18T10:51:43.267" v="333"/>
        <pc:sldMkLst>
          <pc:docMk/>
          <pc:sldMk cId="1244777073" sldId="276"/>
        </pc:sldMkLst>
      </pc:sldChg>
      <pc:sldChg chg="modSp modNotes">
        <pc:chgData name="Benjamin Payne" userId="S::benpayne@umbc.edu::b61ff11c-ba68-49af-b001-f9f234a6aca3" providerId="AD" clId="Web-{142E98D7-908D-C8F3-D38B-263B66468221}" dt="2018-08-18T11:35:59.039" v="544"/>
        <pc:sldMkLst>
          <pc:docMk/>
          <pc:sldMk cId="1364403274" sldId="277"/>
        </pc:sldMkLst>
        <pc:spChg chg="mod">
          <ac:chgData name="Benjamin Payne" userId="S::benpayne@umbc.edu::b61ff11c-ba68-49af-b001-f9f234a6aca3" providerId="AD" clId="Web-{142E98D7-908D-C8F3-D38B-263B66468221}" dt="2018-08-18T11:35:11.524" v="529" actId="20577"/>
          <ac:spMkLst>
            <pc:docMk/>
            <pc:sldMk cId="1364403274" sldId="277"/>
            <ac:spMk id="3" creationId="{7DABFF33-165D-49CD-8F9D-7394951F24DB}"/>
          </ac:spMkLst>
        </pc:spChg>
      </pc:sldChg>
      <pc:sldChg chg="ord">
        <pc:chgData name="Benjamin Payne" userId="S::benpayne@umbc.edu::b61ff11c-ba68-49af-b001-f9f234a6aca3" providerId="AD" clId="Web-{142E98D7-908D-C8F3-D38B-263B66468221}" dt="2018-08-18T10:21:28.531" v="51"/>
        <pc:sldMkLst>
          <pc:docMk/>
          <pc:sldMk cId="2348569640" sldId="278"/>
        </pc:sldMkLst>
      </pc:sldChg>
      <pc:sldChg chg="ord">
        <pc:chgData name="Benjamin Payne" userId="S::benpayne@umbc.edu::b61ff11c-ba68-49af-b001-f9f234a6aca3" providerId="AD" clId="Web-{142E98D7-908D-C8F3-D38B-263B66468221}" dt="2018-08-18T10:57:23.735" v="373"/>
        <pc:sldMkLst>
          <pc:docMk/>
          <pc:sldMk cId="2711550260" sldId="279"/>
        </pc:sldMkLst>
      </pc:sldChg>
      <pc:sldChg chg="addSp delSp modSp new modNotes">
        <pc:chgData name="Benjamin Payne" userId="S::benpayne@umbc.edu::b61ff11c-ba68-49af-b001-f9f234a6aca3" providerId="AD" clId="Web-{142E98D7-908D-C8F3-D38B-263B66468221}" dt="2018-08-18T11:46:14.167" v="764" actId="20577"/>
        <pc:sldMkLst>
          <pc:docMk/>
          <pc:sldMk cId="2870482583" sldId="280"/>
        </pc:sldMkLst>
        <pc:spChg chg="mod">
          <ac:chgData name="Benjamin Payne" userId="S::benpayne@umbc.edu::b61ff11c-ba68-49af-b001-f9f234a6aca3" providerId="AD" clId="Web-{142E98D7-908D-C8F3-D38B-263B66468221}" dt="2018-08-18T10:38:25.140" v="176" actId="20577"/>
          <ac:spMkLst>
            <pc:docMk/>
            <pc:sldMk cId="2870482583" sldId="280"/>
            <ac:spMk id="2" creationId="{10D71628-37D7-44B8-9BF7-B5DD391466B1}"/>
          </ac:spMkLst>
        </pc:spChg>
        <pc:spChg chg="del">
          <ac:chgData name="Benjamin Payne" userId="S::benpayne@umbc.edu::b61ff11c-ba68-49af-b001-f9f234a6aca3" providerId="AD" clId="Web-{142E98D7-908D-C8F3-D38B-263B66468221}" dt="2018-08-18T10:37:47.733" v="168"/>
          <ac:spMkLst>
            <pc:docMk/>
            <pc:sldMk cId="2870482583" sldId="280"/>
            <ac:spMk id="3" creationId="{6BAC8534-C2FE-42B5-94DF-6C4CE4B5D1CC}"/>
          </ac:spMkLst>
        </pc:spChg>
        <pc:spChg chg="add mod">
          <ac:chgData name="Benjamin Payne" userId="S::benpayne@umbc.edu::b61ff11c-ba68-49af-b001-f9f234a6aca3" providerId="AD" clId="Web-{142E98D7-908D-C8F3-D38B-263B66468221}" dt="2018-08-18T11:46:14.167" v="764" actId="20577"/>
          <ac:spMkLst>
            <pc:docMk/>
            <pc:sldMk cId="2870482583" sldId="280"/>
            <ac:spMk id="6" creationId="{E41DD94E-B323-47E3-91D1-774620F52BF2}"/>
          </ac:spMkLst>
        </pc:spChg>
        <pc:spChg chg="add del">
          <ac:chgData name="Benjamin Payne" userId="S::benpayne@umbc.edu::b61ff11c-ba68-49af-b001-f9f234a6aca3" providerId="AD" clId="Web-{142E98D7-908D-C8F3-D38B-263B66468221}" dt="2018-08-18T11:45:39.464" v="730"/>
          <ac:spMkLst>
            <pc:docMk/>
            <pc:sldMk cId="2870482583" sldId="280"/>
            <ac:spMk id="7" creationId="{A502897E-CEEF-4657-B895-631743E628D3}"/>
          </ac:spMkLst>
        </pc:spChg>
        <pc:picChg chg="add mod ord">
          <ac:chgData name="Benjamin Payne" userId="S::benpayne@umbc.edu::b61ff11c-ba68-49af-b001-f9f234a6aca3" providerId="AD" clId="Web-{142E98D7-908D-C8F3-D38B-263B66468221}" dt="2018-08-18T10:38:14.890" v="173" actId="1076"/>
          <ac:picMkLst>
            <pc:docMk/>
            <pc:sldMk cId="2870482583" sldId="280"/>
            <ac:picMk id="4" creationId="{F898879F-4E32-4E78-ADE2-EB0117A35D52}"/>
          </ac:picMkLst>
        </pc:picChg>
      </pc:sldChg>
      <pc:sldChg chg="addSp delSp modSp new ord">
        <pc:chgData name="Benjamin Payne" userId="S::benpayne@umbc.edu::b61ff11c-ba68-49af-b001-f9f234a6aca3" providerId="AD" clId="Web-{142E98D7-908D-C8F3-D38B-263B66468221}" dt="2018-08-18T11:37:00.586" v="578" actId="1076"/>
        <pc:sldMkLst>
          <pc:docMk/>
          <pc:sldMk cId="687479494" sldId="281"/>
        </pc:sldMkLst>
        <pc:spChg chg="mod">
          <ac:chgData name="Benjamin Payne" userId="S::benpayne@umbc.edu::b61ff11c-ba68-49af-b001-f9f234a6aca3" providerId="AD" clId="Web-{142E98D7-908D-C8F3-D38B-263B66468221}" dt="2018-08-18T10:51:18.094" v="330" actId="1076"/>
          <ac:spMkLst>
            <pc:docMk/>
            <pc:sldMk cId="687479494" sldId="281"/>
            <ac:spMk id="2" creationId="{B171FF6F-5126-487A-A984-7068FD6A4360}"/>
          </ac:spMkLst>
        </pc:spChg>
        <pc:spChg chg="del">
          <ac:chgData name="Benjamin Payne" userId="S::benpayne@umbc.edu::b61ff11c-ba68-49af-b001-f9f234a6aca3" providerId="AD" clId="Web-{142E98D7-908D-C8F3-D38B-263B66468221}" dt="2018-08-18T10:49:25.016" v="320"/>
          <ac:spMkLst>
            <pc:docMk/>
            <pc:sldMk cId="687479494" sldId="281"/>
            <ac:spMk id="3" creationId="{2749617F-6963-430A-90BD-37F069A0D1D8}"/>
          </ac:spMkLst>
        </pc:spChg>
        <pc:spChg chg="add del mod">
          <ac:chgData name="Benjamin Payne" userId="S::benpayne@umbc.edu::b61ff11c-ba68-49af-b001-f9f234a6aca3" providerId="AD" clId="Web-{142E98D7-908D-C8F3-D38B-263B66468221}" dt="2018-08-18T11:35:56.852" v="543"/>
          <ac:spMkLst>
            <pc:docMk/>
            <pc:sldMk cId="687479494" sldId="281"/>
            <ac:spMk id="6" creationId="{2A7AAC24-176A-4CE9-9E61-67909BEA798C}"/>
          </ac:spMkLst>
        </pc:spChg>
        <pc:spChg chg="add mod">
          <ac:chgData name="Benjamin Payne" userId="S::benpayne@umbc.edu::b61ff11c-ba68-49af-b001-f9f234a6aca3" providerId="AD" clId="Web-{142E98D7-908D-C8F3-D38B-263B66468221}" dt="2018-08-18T11:37:00.586" v="578" actId="1076"/>
          <ac:spMkLst>
            <pc:docMk/>
            <pc:sldMk cId="687479494" sldId="281"/>
            <ac:spMk id="7" creationId="{0E936069-7286-44E6-AAD9-C6955406D2AA}"/>
          </ac:spMkLst>
        </pc:spChg>
        <pc:picChg chg="add mod ord modCrop">
          <ac:chgData name="Benjamin Payne" userId="S::benpayne@umbc.edu::b61ff11c-ba68-49af-b001-f9f234a6aca3" providerId="AD" clId="Web-{142E98D7-908D-C8F3-D38B-263B66468221}" dt="2018-08-18T11:36:33.696" v="562" actId="1076"/>
          <ac:picMkLst>
            <pc:docMk/>
            <pc:sldMk cId="687479494" sldId="281"/>
            <ac:picMk id="4" creationId="{F4FB086F-01C9-47D4-B13E-278AD68E4261}"/>
          </ac:picMkLst>
        </pc:picChg>
      </pc:sldChg>
      <pc:sldChg chg="modSp new">
        <pc:chgData name="Benjamin Payne" userId="S::benpayne@umbc.edu::b61ff11c-ba68-49af-b001-f9f234a6aca3" providerId="AD" clId="Web-{142E98D7-908D-C8F3-D38B-263B66468221}" dt="2018-08-18T10:57:03.235" v="358" actId="20577"/>
        <pc:sldMkLst>
          <pc:docMk/>
          <pc:sldMk cId="3915717569" sldId="282"/>
        </pc:sldMkLst>
        <pc:spChg chg="mod">
          <ac:chgData name="Benjamin Payne" userId="S::benpayne@umbc.edu::b61ff11c-ba68-49af-b001-f9f234a6aca3" providerId="AD" clId="Web-{142E98D7-908D-C8F3-D38B-263B66468221}" dt="2018-08-18T10:57:03.235" v="358" actId="20577"/>
          <ac:spMkLst>
            <pc:docMk/>
            <pc:sldMk cId="3915717569" sldId="282"/>
            <ac:spMk id="2" creationId="{9D1072CF-B523-451A-94C8-8F9BB402902D}"/>
          </ac:spMkLst>
        </pc:spChg>
      </pc:sldChg>
      <pc:sldChg chg="modSp new">
        <pc:chgData name="Benjamin Payne" userId="S::benpayne@umbc.edu::b61ff11c-ba68-49af-b001-f9f234a6aca3" providerId="AD" clId="Web-{142E98D7-908D-C8F3-D38B-263B66468221}" dt="2018-08-18T11:27:05.883" v="488" actId="20577"/>
        <pc:sldMkLst>
          <pc:docMk/>
          <pc:sldMk cId="1316053804" sldId="283"/>
        </pc:sldMkLst>
        <pc:spChg chg="mod">
          <ac:chgData name="Benjamin Payne" userId="S::benpayne@umbc.edu::b61ff11c-ba68-49af-b001-f9f234a6aca3" providerId="AD" clId="Web-{142E98D7-908D-C8F3-D38B-263B66468221}" dt="2018-08-18T11:27:05.883" v="488" actId="20577"/>
          <ac:spMkLst>
            <pc:docMk/>
            <pc:sldMk cId="1316053804" sldId="283"/>
            <ac:spMk id="2" creationId="{B7331B4F-3F96-44C4-890A-C3C103ED3915}"/>
          </ac:spMkLst>
        </pc:spChg>
      </pc:sldChg>
      <pc:sldChg chg="addSp delSp modSp new">
        <pc:chgData name="Benjamin Payne" userId="S::benpayne@umbc.edu::b61ff11c-ba68-49af-b001-f9f234a6aca3" providerId="AD" clId="Web-{142E98D7-908D-C8F3-D38B-263B66468221}" dt="2018-08-18T11:02:58.547" v="430" actId="20577"/>
        <pc:sldMkLst>
          <pc:docMk/>
          <pc:sldMk cId="709874332" sldId="284"/>
        </pc:sldMkLst>
        <pc:spChg chg="mod">
          <ac:chgData name="Benjamin Payne" userId="S::benpayne@umbc.edu::b61ff11c-ba68-49af-b001-f9f234a6aca3" providerId="AD" clId="Web-{142E98D7-908D-C8F3-D38B-263B66468221}" dt="2018-08-18T11:01:47.719" v="400" actId="1076"/>
          <ac:spMkLst>
            <pc:docMk/>
            <pc:sldMk cId="709874332" sldId="284"/>
            <ac:spMk id="2" creationId="{0A20E041-E675-44AC-9111-49AF9325554B}"/>
          </ac:spMkLst>
        </pc:spChg>
        <pc:spChg chg="del">
          <ac:chgData name="Benjamin Payne" userId="S::benpayne@umbc.edu::b61ff11c-ba68-49af-b001-f9f234a6aca3" providerId="AD" clId="Web-{142E98D7-908D-C8F3-D38B-263B66468221}" dt="2018-08-18T11:00:54.141" v="376"/>
          <ac:spMkLst>
            <pc:docMk/>
            <pc:sldMk cId="709874332" sldId="284"/>
            <ac:spMk id="3" creationId="{5BE2EF37-3B3A-47C9-89D6-17025FD5D64D}"/>
          </ac:spMkLst>
        </pc:spChg>
        <pc:spChg chg="add mod">
          <ac:chgData name="Benjamin Payne" userId="S::benpayne@umbc.edu::b61ff11c-ba68-49af-b001-f9f234a6aca3" providerId="AD" clId="Web-{142E98D7-908D-C8F3-D38B-263B66468221}" dt="2018-08-18T11:02:58.547" v="430" actId="20577"/>
          <ac:spMkLst>
            <pc:docMk/>
            <pc:sldMk cId="709874332" sldId="284"/>
            <ac:spMk id="6" creationId="{D616CE44-72AE-4EB1-9464-A99678F4A0EE}"/>
          </ac:spMkLst>
        </pc:spChg>
        <pc:picChg chg="add mod ord">
          <ac:chgData name="Benjamin Payne" userId="S::benpayne@umbc.edu::b61ff11c-ba68-49af-b001-f9f234a6aca3" providerId="AD" clId="Web-{142E98D7-908D-C8F3-D38B-263B66468221}" dt="2018-08-18T11:02:44.594" v="428" actId="1076"/>
          <ac:picMkLst>
            <pc:docMk/>
            <pc:sldMk cId="709874332" sldId="284"/>
            <ac:picMk id="4" creationId="{1509B9AB-C30C-4323-B009-E8AB5128499D}"/>
          </ac:picMkLst>
        </pc:picChg>
      </pc:sldChg>
      <pc:sldChg chg="modSp new">
        <pc:chgData name="Benjamin Payne" userId="S::benpayne@umbc.edu::b61ff11c-ba68-49af-b001-f9f234a6aca3" providerId="AD" clId="Web-{142E98D7-908D-C8F3-D38B-263B66468221}" dt="2018-08-18T11:05:19.329" v="451" actId="20577"/>
        <pc:sldMkLst>
          <pc:docMk/>
          <pc:sldMk cId="3305314408" sldId="285"/>
        </pc:sldMkLst>
        <pc:spChg chg="mod">
          <ac:chgData name="Benjamin Payne" userId="S::benpayne@umbc.edu::b61ff11c-ba68-49af-b001-f9f234a6aca3" providerId="AD" clId="Web-{142E98D7-908D-C8F3-D38B-263B66468221}" dt="2018-08-18T11:05:16.110" v="448" actId="20577"/>
          <ac:spMkLst>
            <pc:docMk/>
            <pc:sldMk cId="3305314408" sldId="285"/>
            <ac:spMk id="2" creationId="{D5D6F69B-4EEC-4F3A-864A-865184089604}"/>
          </ac:spMkLst>
        </pc:spChg>
        <pc:spChg chg="mod">
          <ac:chgData name="Benjamin Payne" userId="S::benpayne@umbc.edu::b61ff11c-ba68-49af-b001-f9f234a6aca3" providerId="AD" clId="Web-{142E98D7-908D-C8F3-D38B-263B66468221}" dt="2018-08-18T11:05:19.329" v="451" actId="20577"/>
          <ac:spMkLst>
            <pc:docMk/>
            <pc:sldMk cId="3305314408" sldId="285"/>
            <ac:spMk id="3" creationId="{ED9EC77E-1E80-44B3-9000-C218BABC3350}"/>
          </ac:spMkLst>
        </pc:spChg>
      </pc:sldChg>
      <pc:sldChg chg="modSp new modNotes">
        <pc:chgData name="Benjamin Payne" userId="S::benpayne@umbc.edu::b61ff11c-ba68-49af-b001-f9f234a6aca3" providerId="AD" clId="Web-{142E98D7-908D-C8F3-D38B-263B66468221}" dt="2018-08-18T11:30:52.508" v="513"/>
        <pc:sldMkLst>
          <pc:docMk/>
          <pc:sldMk cId="1793106801" sldId="286"/>
        </pc:sldMkLst>
        <pc:spChg chg="mod">
          <ac:chgData name="Benjamin Payne" userId="S::benpayne@umbc.edu::b61ff11c-ba68-49af-b001-f9f234a6aca3" providerId="AD" clId="Web-{142E98D7-908D-C8F3-D38B-263B66468221}" dt="2018-08-18T11:28:28.055" v="501" actId="20577"/>
          <ac:spMkLst>
            <pc:docMk/>
            <pc:sldMk cId="1793106801" sldId="286"/>
            <ac:spMk id="2" creationId="{906183ED-CD3A-4553-B511-EC3B060DED78}"/>
          </ac:spMkLst>
        </pc:spChg>
      </pc:sldChg>
    </pc:docChg>
  </pc:docChgLst>
  <pc:docChgLst>
    <pc:chgData name="Benjamin Payne" userId="S::benpayne@umbc.edu::b61ff11c-ba68-49af-b001-f9f234a6aca3" providerId="AD" clId="Web-{C8F567CB-2582-7C49-1B80-B727580C765D}"/>
    <pc:docChg chg="addSld delSld modSld sldOrd">
      <pc:chgData name="Benjamin Payne" userId="S::benpayne@umbc.edu::b61ff11c-ba68-49af-b001-f9f234a6aca3" providerId="AD" clId="Web-{C8F567CB-2582-7C49-1B80-B727580C765D}" dt="2019-02-03T13:48:03.171" v="132"/>
      <pc:docMkLst>
        <pc:docMk/>
      </pc:docMkLst>
      <pc:sldChg chg="del">
        <pc:chgData name="Benjamin Payne" userId="S::benpayne@umbc.edu::b61ff11c-ba68-49af-b001-f9f234a6aca3" providerId="AD" clId="Web-{C8F567CB-2582-7C49-1B80-B727580C765D}" dt="2019-02-03T13:48:03.171" v="130"/>
        <pc:sldMkLst>
          <pc:docMk/>
          <pc:sldMk cId="3773127384" sldId="269"/>
        </pc:sldMkLst>
      </pc:sldChg>
      <pc:sldChg chg="modSp">
        <pc:chgData name="Benjamin Payne" userId="S::benpayne@umbc.edu::b61ff11c-ba68-49af-b001-f9f234a6aca3" providerId="AD" clId="Web-{C8F567CB-2582-7C49-1B80-B727580C765D}" dt="2019-02-03T13:45:01.216" v="126" actId="20577"/>
        <pc:sldMkLst>
          <pc:docMk/>
          <pc:sldMk cId="1113823316" sldId="281"/>
        </pc:sldMkLst>
        <pc:spChg chg="mod">
          <ac:chgData name="Benjamin Payne" userId="S::benpayne@umbc.edu::b61ff11c-ba68-49af-b001-f9f234a6aca3" providerId="AD" clId="Web-{C8F567CB-2582-7C49-1B80-B727580C765D}" dt="2019-02-03T13:45:01.216" v="126" actId="20577"/>
          <ac:spMkLst>
            <pc:docMk/>
            <pc:sldMk cId="1113823316" sldId="281"/>
            <ac:spMk id="3" creationId="{8248DD79-3D9B-4E64-ADA9-9495D307B42F}"/>
          </ac:spMkLst>
        </pc:spChg>
      </pc:sldChg>
      <pc:sldChg chg="modSp">
        <pc:chgData name="Benjamin Payne" userId="S::benpayne@umbc.edu::b61ff11c-ba68-49af-b001-f9f234a6aca3" providerId="AD" clId="Web-{C8F567CB-2582-7C49-1B80-B727580C765D}" dt="2019-02-03T13:38:50.823" v="87" actId="14100"/>
        <pc:sldMkLst>
          <pc:docMk/>
          <pc:sldMk cId="2943374916" sldId="282"/>
        </pc:sldMkLst>
        <pc:spChg chg="mod">
          <ac:chgData name="Benjamin Payne" userId="S::benpayne@umbc.edu::b61ff11c-ba68-49af-b001-f9f234a6aca3" providerId="AD" clId="Web-{C8F567CB-2582-7C49-1B80-B727580C765D}" dt="2019-02-03T13:38:50.823" v="87" actId="14100"/>
          <ac:spMkLst>
            <pc:docMk/>
            <pc:sldMk cId="2943374916" sldId="282"/>
            <ac:spMk id="7" creationId="{BC6D8919-5E66-4BC2-AB55-C88DDA0BF6B3}"/>
          </ac:spMkLst>
        </pc:spChg>
      </pc:sldChg>
      <pc:sldChg chg="modSp">
        <pc:chgData name="Benjamin Payne" userId="S::benpayne@umbc.edu::b61ff11c-ba68-49af-b001-f9f234a6aca3" providerId="AD" clId="Web-{C8F567CB-2582-7C49-1B80-B727580C765D}" dt="2019-02-03T13:42:39.325" v="113" actId="14100"/>
        <pc:sldMkLst>
          <pc:docMk/>
          <pc:sldMk cId="4063999364" sldId="283"/>
        </pc:sldMkLst>
        <pc:spChg chg="mod">
          <ac:chgData name="Benjamin Payne" userId="S::benpayne@umbc.edu::b61ff11c-ba68-49af-b001-f9f234a6aca3" providerId="AD" clId="Web-{C8F567CB-2582-7C49-1B80-B727580C765D}" dt="2019-02-03T13:42:39.325" v="113" actId="14100"/>
          <ac:spMkLst>
            <pc:docMk/>
            <pc:sldMk cId="4063999364" sldId="283"/>
            <ac:spMk id="2" creationId="{EDEBD44E-9089-44FB-8853-95AD3CFCCE35}"/>
          </ac:spMkLst>
        </pc:spChg>
      </pc:sldChg>
      <pc:sldChg chg="modNotes">
        <pc:chgData name="Benjamin Payne" userId="S::benpayne@umbc.edu::b61ff11c-ba68-49af-b001-f9f234a6aca3" providerId="AD" clId="Web-{C8F567CB-2582-7C49-1B80-B727580C765D}" dt="2019-02-03T13:41:27.715" v="107"/>
        <pc:sldMkLst>
          <pc:docMk/>
          <pc:sldMk cId="1567369141" sldId="284"/>
        </pc:sldMkLst>
      </pc:sldChg>
      <pc:sldChg chg="del">
        <pc:chgData name="Benjamin Payne" userId="S::benpayne@umbc.edu::b61ff11c-ba68-49af-b001-f9f234a6aca3" providerId="AD" clId="Web-{C8F567CB-2582-7C49-1B80-B727580C765D}" dt="2019-02-03T13:48:03.171" v="131"/>
        <pc:sldMkLst>
          <pc:docMk/>
          <pc:sldMk cId="2682358222" sldId="308"/>
        </pc:sldMkLst>
      </pc:sldChg>
      <pc:sldChg chg="del">
        <pc:chgData name="Benjamin Payne" userId="S::benpayne@umbc.edu::b61ff11c-ba68-49af-b001-f9f234a6aca3" providerId="AD" clId="Web-{C8F567CB-2582-7C49-1B80-B727580C765D}" dt="2019-02-03T13:48:03.171" v="132"/>
        <pc:sldMkLst>
          <pc:docMk/>
          <pc:sldMk cId="2503026341" sldId="327"/>
        </pc:sldMkLst>
      </pc:sldChg>
      <pc:sldChg chg="del">
        <pc:chgData name="Benjamin Payne" userId="S::benpayne@umbc.edu::b61ff11c-ba68-49af-b001-f9f234a6aca3" providerId="AD" clId="Web-{C8F567CB-2582-7C49-1B80-B727580C765D}" dt="2019-02-03T13:38:39.526" v="82"/>
        <pc:sldMkLst>
          <pc:docMk/>
          <pc:sldMk cId="381422591" sldId="351"/>
        </pc:sldMkLst>
      </pc:sldChg>
      <pc:sldChg chg="del">
        <pc:chgData name="Benjamin Payne" userId="S::benpayne@umbc.edu::b61ff11c-ba68-49af-b001-f9f234a6aca3" providerId="AD" clId="Web-{C8F567CB-2582-7C49-1B80-B727580C765D}" dt="2019-02-03T13:46:31.732" v="128"/>
        <pc:sldMkLst>
          <pc:docMk/>
          <pc:sldMk cId="465374350" sldId="352"/>
        </pc:sldMkLst>
      </pc:sldChg>
      <pc:sldChg chg="del">
        <pc:chgData name="Benjamin Payne" userId="S::benpayne@umbc.edu::b61ff11c-ba68-49af-b001-f9f234a6aca3" providerId="AD" clId="Web-{C8F567CB-2582-7C49-1B80-B727580C765D}" dt="2019-02-03T13:47:07.561" v="129"/>
        <pc:sldMkLst>
          <pc:docMk/>
          <pc:sldMk cId="1653610907" sldId="353"/>
        </pc:sldMkLst>
      </pc:sldChg>
      <pc:sldChg chg="addSp delSp modSp new ord">
        <pc:chgData name="Benjamin Payne" userId="S::benpayne@umbc.edu::b61ff11c-ba68-49af-b001-f9f234a6aca3" providerId="AD" clId="Web-{C8F567CB-2582-7C49-1B80-B727580C765D}" dt="2019-02-03T13:38:00.573" v="80" actId="20577"/>
        <pc:sldMkLst>
          <pc:docMk/>
          <pc:sldMk cId="4117303538" sldId="365"/>
        </pc:sldMkLst>
        <pc:spChg chg="mod">
          <ac:chgData name="Benjamin Payne" userId="S::benpayne@umbc.edu::b61ff11c-ba68-49af-b001-f9f234a6aca3" providerId="AD" clId="Web-{C8F567CB-2582-7C49-1B80-B727580C765D}" dt="2019-02-03T13:31:45.392" v="18" actId="20577"/>
          <ac:spMkLst>
            <pc:docMk/>
            <pc:sldMk cId="4117303538" sldId="365"/>
            <ac:spMk id="2" creationId="{8D45E9B8-3147-436C-9385-B9A45F2C29C3}"/>
          </ac:spMkLst>
        </pc:spChg>
        <pc:spChg chg="add del mod">
          <ac:chgData name="Benjamin Payne" userId="S::benpayne@umbc.edu::b61ff11c-ba68-49af-b001-f9f234a6aca3" providerId="AD" clId="Web-{C8F567CB-2582-7C49-1B80-B727580C765D}" dt="2019-02-03T13:38:00.573" v="80" actId="20577"/>
          <ac:spMkLst>
            <pc:docMk/>
            <pc:sldMk cId="4117303538" sldId="365"/>
            <ac:spMk id="3" creationId="{998544C3-A18C-45A8-8E26-B0E507E377EF}"/>
          </ac:spMkLst>
        </pc:spChg>
        <pc:graphicFrameChg chg="add del mod ord modGraphic">
          <ac:chgData name="Benjamin Payne" userId="S::benpayne@umbc.edu::b61ff11c-ba68-49af-b001-f9f234a6aca3" providerId="AD" clId="Web-{C8F567CB-2582-7C49-1B80-B727580C765D}" dt="2019-02-03T13:31:56.549" v="22"/>
          <ac:graphicFrameMkLst>
            <pc:docMk/>
            <pc:sldMk cId="4117303538" sldId="365"/>
            <ac:graphicFrameMk id="5" creationId="{09A2EAFE-71B3-4C2A-BE9D-01692B247461}"/>
          </ac:graphicFrameMkLst>
        </pc:graphicFrameChg>
      </pc:sldChg>
    </pc:docChg>
  </pc:docChgLst>
  <pc:docChgLst>
    <pc:chgData name="Benjamin Payne" userId="S::benpayne@umbc.edu::b61ff11c-ba68-49af-b001-f9f234a6aca3" providerId="AD" clId="Web-{44E86231-9E04-3E33-22DA-428E72CE1144}"/>
    <pc:docChg chg="addSld modSld">
      <pc:chgData name="Benjamin Payne" userId="S::benpayne@umbc.edu::b61ff11c-ba68-49af-b001-f9f234a6aca3" providerId="AD" clId="Web-{44E86231-9E04-3E33-22DA-428E72CE1144}" dt="2018-08-18T16:34:25.039" v="115" actId="20577"/>
      <pc:docMkLst>
        <pc:docMk/>
      </pc:docMkLst>
      <pc:sldChg chg="modSp">
        <pc:chgData name="Benjamin Payne" userId="S::benpayne@umbc.edu::b61ff11c-ba68-49af-b001-f9f234a6aca3" providerId="AD" clId="Web-{44E86231-9E04-3E33-22DA-428E72CE1144}" dt="2018-08-18T16:30:20.817" v="35" actId="20577"/>
        <pc:sldMkLst>
          <pc:docMk/>
          <pc:sldMk cId="3690999722" sldId="266"/>
        </pc:sldMkLst>
        <pc:spChg chg="mod">
          <ac:chgData name="Benjamin Payne" userId="S::benpayne@umbc.edu::b61ff11c-ba68-49af-b001-f9f234a6aca3" providerId="AD" clId="Web-{44E86231-9E04-3E33-22DA-428E72CE1144}" dt="2018-08-18T16:30:20.817" v="35" actId="20577"/>
          <ac:spMkLst>
            <pc:docMk/>
            <pc:sldMk cId="3690999722" sldId="266"/>
            <ac:spMk id="3" creationId="{443C0148-BD26-4777-A844-9E0366AD5D49}"/>
          </ac:spMkLst>
        </pc:spChg>
      </pc:sldChg>
      <pc:sldChg chg="addSp modSp">
        <pc:chgData name="Benjamin Payne" userId="S::benpayne@umbc.edu::b61ff11c-ba68-49af-b001-f9f234a6aca3" providerId="AD" clId="Web-{44E86231-9E04-3E33-22DA-428E72CE1144}" dt="2018-08-18T16:29:54.785" v="28" actId="1076"/>
        <pc:sldMkLst>
          <pc:docMk/>
          <pc:sldMk cId="709874332" sldId="284"/>
        </pc:sldMkLst>
        <pc:spChg chg="add mod">
          <ac:chgData name="Benjamin Payne" userId="S::benpayne@umbc.edu::b61ff11c-ba68-49af-b001-f9f234a6aca3" providerId="AD" clId="Web-{44E86231-9E04-3E33-22DA-428E72CE1144}" dt="2018-08-18T16:29:54.785" v="28" actId="1076"/>
          <ac:spMkLst>
            <pc:docMk/>
            <pc:sldMk cId="709874332" sldId="284"/>
            <ac:spMk id="3" creationId="{2D766B0D-42AD-4BAD-8658-4DF1AE30064F}"/>
          </ac:spMkLst>
        </pc:spChg>
      </pc:sldChg>
      <pc:sldChg chg="modSp">
        <pc:chgData name="Benjamin Payne" userId="S::benpayne@umbc.edu::b61ff11c-ba68-49af-b001-f9f234a6aca3" providerId="AD" clId="Web-{44E86231-9E04-3E33-22DA-428E72CE1144}" dt="2018-08-18T16:31:45.413" v="45" actId="20577"/>
        <pc:sldMkLst>
          <pc:docMk/>
          <pc:sldMk cId="3220581953" sldId="287"/>
        </pc:sldMkLst>
        <pc:spChg chg="mod">
          <ac:chgData name="Benjamin Payne" userId="S::benpayne@umbc.edu::b61ff11c-ba68-49af-b001-f9f234a6aca3" providerId="AD" clId="Web-{44E86231-9E04-3E33-22DA-428E72CE1144}" dt="2018-08-18T16:31:45.413" v="45" actId="20577"/>
          <ac:spMkLst>
            <pc:docMk/>
            <pc:sldMk cId="3220581953" sldId="287"/>
            <ac:spMk id="3" creationId="{E1055E2D-A790-4304-A1AC-1698727C2BF2}"/>
          </ac:spMkLst>
        </pc:spChg>
      </pc:sldChg>
      <pc:sldChg chg="modSp">
        <pc:chgData name="Benjamin Payne" userId="S::benpayne@umbc.edu::b61ff11c-ba68-49af-b001-f9f234a6aca3" providerId="AD" clId="Web-{44E86231-9E04-3E33-22DA-428E72CE1144}" dt="2018-08-18T16:32:44.786" v="55" actId="20577"/>
        <pc:sldMkLst>
          <pc:docMk/>
          <pc:sldMk cId="1508720486" sldId="288"/>
        </pc:sldMkLst>
        <pc:spChg chg="mod">
          <ac:chgData name="Benjamin Payne" userId="S::benpayne@umbc.edu::b61ff11c-ba68-49af-b001-f9f234a6aca3" providerId="AD" clId="Web-{44E86231-9E04-3E33-22DA-428E72CE1144}" dt="2018-08-18T16:32:44.786" v="55" actId="20577"/>
          <ac:spMkLst>
            <pc:docMk/>
            <pc:sldMk cId="1508720486" sldId="288"/>
            <ac:spMk id="3" creationId="{E1055E2D-A790-4304-A1AC-1698727C2BF2}"/>
          </ac:spMkLst>
        </pc:spChg>
      </pc:sldChg>
      <pc:sldChg chg="modSp">
        <pc:chgData name="Benjamin Payne" userId="S::benpayne@umbc.edu::b61ff11c-ba68-49af-b001-f9f234a6aca3" providerId="AD" clId="Web-{44E86231-9E04-3E33-22DA-428E72CE1144}" dt="2018-08-18T16:33:04.240" v="72" actId="14100"/>
        <pc:sldMkLst>
          <pc:docMk/>
          <pc:sldMk cId="1442927395" sldId="289"/>
        </pc:sldMkLst>
        <pc:spChg chg="mod">
          <ac:chgData name="Benjamin Payne" userId="S::benpayne@umbc.edu::b61ff11c-ba68-49af-b001-f9f234a6aca3" providerId="AD" clId="Web-{44E86231-9E04-3E33-22DA-428E72CE1144}" dt="2018-08-18T16:33:04.240" v="72" actId="14100"/>
          <ac:spMkLst>
            <pc:docMk/>
            <pc:sldMk cId="1442927395" sldId="289"/>
            <ac:spMk id="3" creationId="{E1055E2D-A790-4304-A1AC-1698727C2BF2}"/>
          </ac:spMkLst>
        </pc:spChg>
      </pc:sldChg>
      <pc:sldChg chg="modSp">
        <pc:chgData name="Benjamin Payne" userId="S::benpayne@umbc.edu::b61ff11c-ba68-49af-b001-f9f234a6aca3" providerId="AD" clId="Web-{44E86231-9E04-3E33-22DA-428E72CE1144}" dt="2018-08-18T16:33:41.803" v="107" actId="20577"/>
        <pc:sldMkLst>
          <pc:docMk/>
          <pc:sldMk cId="3579465122" sldId="290"/>
        </pc:sldMkLst>
        <pc:spChg chg="mod">
          <ac:chgData name="Benjamin Payne" userId="S::benpayne@umbc.edu::b61ff11c-ba68-49af-b001-f9f234a6aca3" providerId="AD" clId="Web-{44E86231-9E04-3E33-22DA-428E72CE1144}" dt="2018-08-18T16:33:41.803" v="107" actId="20577"/>
          <ac:spMkLst>
            <pc:docMk/>
            <pc:sldMk cId="3579465122" sldId="290"/>
            <ac:spMk id="3" creationId="{E1055E2D-A790-4304-A1AC-1698727C2BF2}"/>
          </ac:spMkLst>
        </pc:spChg>
      </pc:sldChg>
      <pc:sldChg chg="modSp new">
        <pc:chgData name="Benjamin Payne" userId="S::benpayne@umbc.edu::b61ff11c-ba68-49af-b001-f9f234a6aca3" providerId="AD" clId="Web-{44E86231-9E04-3E33-22DA-428E72CE1144}" dt="2018-08-18T16:34:25.039" v="114" actId="20577"/>
        <pc:sldMkLst>
          <pc:docMk/>
          <pc:sldMk cId="3810760957" sldId="291"/>
        </pc:sldMkLst>
        <pc:spChg chg="mod">
          <ac:chgData name="Benjamin Payne" userId="S::benpayne@umbc.edu::b61ff11c-ba68-49af-b001-f9f234a6aca3" providerId="AD" clId="Web-{44E86231-9E04-3E33-22DA-428E72CE1144}" dt="2018-08-18T16:34:25.039" v="114" actId="20577"/>
          <ac:spMkLst>
            <pc:docMk/>
            <pc:sldMk cId="3810760957" sldId="291"/>
            <ac:spMk id="2" creationId="{4F1CEADA-137B-4338-BC77-14877B7C6D9C}"/>
          </ac:spMkLst>
        </pc:spChg>
      </pc:sldChg>
    </pc:docChg>
  </pc:docChgLst>
  <pc:docChgLst>
    <pc:chgData name="Benjamin Payne" userId="S::benpayne@umbc.edu::b61ff11c-ba68-49af-b001-f9f234a6aca3" providerId="AD" clId="Web-{606B9480-201E-F0D1-2F1C-604C748404C4}"/>
    <pc:docChg chg="addSld modSld">
      <pc:chgData name="Benjamin Payne" userId="S::benpayne@umbc.edu::b61ff11c-ba68-49af-b001-f9f234a6aca3" providerId="AD" clId="Web-{606B9480-201E-F0D1-2F1C-604C748404C4}" dt="2018-09-05T22:11:08.537" v="404" actId="20577"/>
      <pc:docMkLst>
        <pc:docMk/>
      </pc:docMkLst>
      <pc:sldChg chg="delSp modSp">
        <pc:chgData name="Benjamin Payne" userId="S::benpayne@umbc.edu::b61ff11c-ba68-49af-b001-f9f234a6aca3" providerId="AD" clId="Web-{606B9480-201E-F0D1-2F1C-604C748404C4}" dt="2018-09-05T21:30:59.921" v="7" actId="20577"/>
        <pc:sldMkLst>
          <pc:docMk/>
          <pc:sldMk cId="1501705857" sldId="275"/>
        </pc:sldMkLst>
        <pc:spChg chg="mod">
          <ac:chgData name="Benjamin Payne" userId="S::benpayne@umbc.edu::b61ff11c-ba68-49af-b001-f9f234a6aca3" providerId="AD" clId="Web-{606B9480-201E-F0D1-2F1C-604C748404C4}" dt="2018-09-05T21:30:59.921" v="7" actId="20577"/>
          <ac:spMkLst>
            <pc:docMk/>
            <pc:sldMk cId="1501705857" sldId="275"/>
            <ac:spMk id="2" creationId="{6B985760-E7B0-4A6B-A00B-1CEE72423C83}"/>
          </ac:spMkLst>
        </pc:spChg>
        <pc:spChg chg="mod">
          <ac:chgData name="Benjamin Payne" userId="S::benpayne@umbc.edu::b61ff11c-ba68-49af-b001-f9f234a6aca3" providerId="AD" clId="Web-{606B9480-201E-F0D1-2F1C-604C748404C4}" dt="2018-09-05T21:30:49.186" v="2" actId="20577"/>
          <ac:spMkLst>
            <pc:docMk/>
            <pc:sldMk cId="1501705857" sldId="275"/>
            <ac:spMk id="3" creationId="{CFB7782B-104F-45F8-8DF2-A99775513ABC}"/>
          </ac:spMkLst>
        </pc:spChg>
        <pc:spChg chg="del">
          <ac:chgData name="Benjamin Payne" userId="S::benpayne@umbc.edu::b61ff11c-ba68-49af-b001-f9f234a6aca3" providerId="AD" clId="Web-{606B9480-201E-F0D1-2F1C-604C748404C4}" dt="2018-09-05T21:30:53.436" v="4"/>
          <ac:spMkLst>
            <pc:docMk/>
            <pc:sldMk cId="1501705857" sldId="275"/>
            <ac:spMk id="5" creationId="{7672A0B8-3B06-4B20-9C55-4F70D7AF9C25}"/>
          </ac:spMkLst>
        </pc:spChg>
      </pc:sldChg>
      <pc:sldChg chg="modSp">
        <pc:chgData name="Benjamin Payne" userId="S::benpayne@umbc.edu::b61ff11c-ba68-49af-b001-f9f234a6aca3" providerId="AD" clId="Web-{606B9480-201E-F0D1-2F1C-604C748404C4}" dt="2018-09-05T22:11:08.537" v="403" actId="20577"/>
        <pc:sldMkLst>
          <pc:docMk/>
          <pc:sldMk cId="1322323809" sldId="276"/>
        </pc:sldMkLst>
        <pc:spChg chg="mod">
          <ac:chgData name="Benjamin Payne" userId="S::benpayne@umbc.edu::b61ff11c-ba68-49af-b001-f9f234a6aca3" providerId="AD" clId="Web-{606B9480-201E-F0D1-2F1C-604C748404C4}" dt="2018-09-05T22:11:08.537" v="403" actId="20577"/>
          <ac:spMkLst>
            <pc:docMk/>
            <pc:sldMk cId="1322323809" sldId="276"/>
            <ac:spMk id="2" creationId="{635203D2-31FB-42F7-B900-5D6151C355EC}"/>
          </ac:spMkLst>
        </pc:spChg>
      </pc:sldChg>
      <pc:sldChg chg="modSp">
        <pc:chgData name="Benjamin Payne" userId="S::benpayne@umbc.edu::b61ff11c-ba68-49af-b001-f9f234a6aca3" providerId="AD" clId="Web-{606B9480-201E-F0D1-2F1C-604C748404C4}" dt="2018-09-05T22:10:45.443" v="392" actId="20577"/>
        <pc:sldMkLst>
          <pc:docMk/>
          <pc:sldMk cId="1689905171" sldId="278"/>
        </pc:sldMkLst>
        <pc:spChg chg="mod">
          <ac:chgData name="Benjamin Payne" userId="S::benpayne@umbc.edu::b61ff11c-ba68-49af-b001-f9f234a6aca3" providerId="AD" clId="Web-{606B9480-201E-F0D1-2F1C-604C748404C4}" dt="2018-09-05T22:10:45.443" v="392" actId="20577"/>
          <ac:spMkLst>
            <pc:docMk/>
            <pc:sldMk cId="1689905171" sldId="278"/>
            <ac:spMk id="3" creationId="{883231F5-2EDA-4D2B-8CE7-827A88B210A6}"/>
          </ac:spMkLst>
        </pc:spChg>
      </pc:sldChg>
      <pc:sldChg chg="modSp">
        <pc:chgData name="Benjamin Payne" userId="S::benpayne@umbc.edu::b61ff11c-ba68-49af-b001-f9f234a6aca3" providerId="AD" clId="Web-{606B9480-201E-F0D1-2F1C-604C748404C4}" dt="2018-09-05T22:10:06.629" v="368" actId="20577"/>
        <pc:sldMkLst>
          <pc:docMk/>
          <pc:sldMk cId="1904148995" sldId="326"/>
        </pc:sldMkLst>
        <pc:spChg chg="mod">
          <ac:chgData name="Benjamin Payne" userId="S::benpayne@umbc.edu::b61ff11c-ba68-49af-b001-f9f234a6aca3" providerId="AD" clId="Web-{606B9480-201E-F0D1-2F1C-604C748404C4}" dt="2018-09-05T22:10:06.629" v="368" actId="20577"/>
          <ac:spMkLst>
            <pc:docMk/>
            <pc:sldMk cId="1904148995" sldId="326"/>
            <ac:spMk id="2" creationId="{642C84C8-910E-4F36-BB48-89B48065A43E}"/>
          </ac:spMkLst>
        </pc:spChg>
        <pc:spChg chg="mod">
          <ac:chgData name="Benjamin Payne" userId="S::benpayne@umbc.edu::b61ff11c-ba68-49af-b001-f9f234a6aca3" providerId="AD" clId="Web-{606B9480-201E-F0D1-2F1C-604C748404C4}" dt="2018-09-05T22:09:47.832" v="353" actId="20577"/>
          <ac:spMkLst>
            <pc:docMk/>
            <pc:sldMk cId="1904148995" sldId="326"/>
            <ac:spMk id="3" creationId="{DA9A90EC-FCB7-4E9A-9F2F-4E89CA9EB062}"/>
          </ac:spMkLst>
        </pc:spChg>
      </pc:sldChg>
      <pc:sldChg chg="addSp delSp modSp add replId">
        <pc:chgData name="Benjamin Payne" userId="S::benpayne@umbc.edu::b61ff11c-ba68-49af-b001-f9f234a6aca3" providerId="AD" clId="Web-{606B9480-201E-F0D1-2F1C-604C748404C4}" dt="2018-09-05T22:05:49.843" v="249" actId="20577"/>
        <pc:sldMkLst>
          <pc:docMk/>
          <pc:sldMk cId="1942028120" sldId="334"/>
        </pc:sldMkLst>
        <pc:spChg chg="mod">
          <ac:chgData name="Benjamin Payne" userId="S::benpayne@umbc.edu::b61ff11c-ba68-49af-b001-f9f234a6aca3" providerId="AD" clId="Web-{606B9480-201E-F0D1-2F1C-604C748404C4}" dt="2018-09-05T22:05:49.843" v="249" actId="20577"/>
          <ac:spMkLst>
            <pc:docMk/>
            <pc:sldMk cId="1942028120" sldId="334"/>
            <ac:spMk id="2" creationId="{6B985760-E7B0-4A6B-A00B-1CEE72423C83}"/>
          </ac:spMkLst>
        </pc:spChg>
        <pc:spChg chg="mod">
          <ac:chgData name="Benjamin Payne" userId="S::benpayne@umbc.edu::b61ff11c-ba68-49af-b001-f9f234a6aca3" providerId="AD" clId="Web-{606B9480-201E-F0D1-2F1C-604C748404C4}" dt="2018-09-05T21:35:36.629" v="187" actId="20577"/>
          <ac:spMkLst>
            <pc:docMk/>
            <pc:sldMk cId="1942028120" sldId="334"/>
            <ac:spMk id="3" creationId="{CFB7782B-104F-45F8-8DF2-A99775513ABC}"/>
          </ac:spMkLst>
        </pc:spChg>
        <pc:spChg chg="del">
          <ac:chgData name="Benjamin Payne" userId="S::benpayne@umbc.edu::b61ff11c-ba68-49af-b001-f9f234a6aca3" providerId="AD" clId="Web-{606B9480-201E-F0D1-2F1C-604C748404C4}" dt="2018-09-05T21:36:05.723" v="191"/>
          <ac:spMkLst>
            <pc:docMk/>
            <pc:sldMk cId="1942028120" sldId="334"/>
            <ac:spMk id="4" creationId="{967CD337-39D4-4AB7-9F74-57058006C840}"/>
          </ac:spMkLst>
        </pc:spChg>
        <pc:spChg chg="add del mod">
          <ac:chgData name="Benjamin Payne" userId="S::benpayne@umbc.edu::b61ff11c-ba68-49af-b001-f9f234a6aca3" providerId="AD" clId="Web-{606B9480-201E-F0D1-2F1C-604C748404C4}" dt="2018-09-05T21:32:57.845" v="64"/>
          <ac:spMkLst>
            <pc:docMk/>
            <pc:sldMk cId="1942028120" sldId="334"/>
            <ac:spMk id="7" creationId="{0088D2AF-709C-40CC-BAF0-6A0B130F1DA5}"/>
          </ac:spMkLst>
        </pc:spChg>
      </pc:sldChg>
      <pc:sldChg chg="modSp new">
        <pc:chgData name="Benjamin Payne" userId="S::benpayne@umbc.edu::b61ff11c-ba68-49af-b001-f9f234a6aca3" providerId="AD" clId="Web-{606B9480-201E-F0D1-2F1C-604C748404C4}" dt="2018-09-05T21:44:53.359" v="240" actId="20577"/>
        <pc:sldMkLst>
          <pc:docMk/>
          <pc:sldMk cId="1280142049" sldId="335"/>
        </pc:sldMkLst>
        <pc:spChg chg="mod">
          <ac:chgData name="Benjamin Payne" userId="S::benpayne@umbc.edu::b61ff11c-ba68-49af-b001-f9f234a6aca3" providerId="AD" clId="Web-{606B9480-201E-F0D1-2F1C-604C748404C4}" dt="2018-09-05T21:36:15.083" v="201" actId="20577"/>
          <ac:spMkLst>
            <pc:docMk/>
            <pc:sldMk cId="1280142049" sldId="335"/>
            <ac:spMk id="2" creationId="{0AB72F30-378F-4D8A-9F3F-FBC1F37815DB}"/>
          </ac:spMkLst>
        </pc:spChg>
        <pc:spChg chg="mod">
          <ac:chgData name="Benjamin Payne" userId="S::benpayne@umbc.edu::b61ff11c-ba68-49af-b001-f9f234a6aca3" providerId="AD" clId="Web-{606B9480-201E-F0D1-2F1C-604C748404C4}" dt="2018-09-05T21:44:53.359" v="240" actId="20577"/>
          <ac:spMkLst>
            <pc:docMk/>
            <pc:sldMk cId="1280142049" sldId="335"/>
            <ac:spMk id="3" creationId="{52EB105F-9617-47C5-B103-1574A7F8BA22}"/>
          </ac:spMkLst>
        </pc:spChg>
      </pc:sldChg>
    </pc:docChg>
  </pc:docChgLst>
  <pc:docChgLst>
    <pc:chgData name="Benjamin Payne" userId="S::benpayne@umbc.edu::b61ff11c-ba68-49af-b001-f9f234a6aca3" providerId="AD" clId="Web-{BE062240-DD37-3FA6-FAE6-9A5233CCDC5B}"/>
    <pc:docChg chg="modSld">
      <pc:chgData name="Benjamin Payne" userId="S::benpayne@umbc.edu::b61ff11c-ba68-49af-b001-f9f234a6aca3" providerId="AD" clId="Web-{BE062240-DD37-3FA6-FAE6-9A5233CCDC5B}" dt="2018-08-26T23:50:11.545" v="3" actId="20577"/>
      <pc:docMkLst>
        <pc:docMk/>
      </pc:docMkLst>
      <pc:sldChg chg="modSp">
        <pc:chgData name="Benjamin Payne" userId="S::benpayne@umbc.edu::b61ff11c-ba68-49af-b001-f9f234a6aca3" providerId="AD" clId="Web-{BE062240-DD37-3FA6-FAE6-9A5233CCDC5B}" dt="2018-08-26T23:50:11.545" v="2" actId="20577"/>
        <pc:sldMkLst>
          <pc:docMk/>
          <pc:sldMk cId="345678624" sldId="264"/>
        </pc:sldMkLst>
        <pc:spChg chg="mod">
          <ac:chgData name="Benjamin Payne" userId="S::benpayne@umbc.edu::b61ff11c-ba68-49af-b001-f9f234a6aca3" providerId="AD" clId="Web-{BE062240-DD37-3FA6-FAE6-9A5233CCDC5B}" dt="2018-08-26T23:50:11.545" v="2" actId="20577"/>
          <ac:spMkLst>
            <pc:docMk/>
            <pc:sldMk cId="345678624" sldId="264"/>
            <ac:spMk id="3" creationId="{7521322D-3F2A-42B7-B8DD-7DB8778D4CD3}"/>
          </ac:spMkLst>
        </pc:spChg>
      </pc:sldChg>
    </pc:docChg>
  </pc:docChgLst>
  <pc:docChgLst>
    <pc:chgData name="Benjamin Payne" userId="S::benpayne@umbc.edu::b61ff11c-ba68-49af-b001-f9f234a6aca3" providerId="AD" clId="Web-{CCEA4305-652F-5DCE-F2EB-2C0526F7CED1}"/>
    <pc:docChg chg="addSld modSld sldOrd">
      <pc:chgData name="Benjamin Payne" userId="S::benpayne@umbc.edu::b61ff11c-ba68-49af-b001-f9f234a6aca3" providerId="AD" clId="Web-{CCEA4305-652F-5DCE-F2EB-2C0526F7CED1}" dt="2018-08-26T15:12:14.392" v="973" actId="20577"/>
      <pc:docMkLst>
        <pc:docMk/>
      </pc:docMkLst>
      <pc:sldChg chg="addSp modSp">
        <pc:chgData name="Benjamin Payne" userId="S::benpayne@umbc.edu::b61ff11c-ba68-49af-b001-f9f234a6aca3" providerId="AD" clId="Web-{CCEA4305-652F-5DCE-F2EB-2C0526F7CED1}" dt="2018-08-26T15:12:10.705" v="971" actId="20577"/>
        <pc:sldMkLst>
          <pc:docMk/>
          <pc:sldMk cId="1501705857" sldId="275"/>
        </pc:sldMkLst>
        <pc:spChg chg="mod">
          <ac:chgData name="Benjamin Payne" userId="S::benpayne@umbc.edu::b61ff11c-ba68-49af-b001-f9f234a6aca3" providerId="AD" clId="Web-{CCEA4305-652F-5DCE-F2EB-2C0526F7CED1}" dt="2018-08-26T15:12:10.705" v="971" actId="20577"/>
          <ac:spMkLst>
            <pc:docMk/>
            <pc:sldMk cId="1501705857" sldId="275"/>
            <ac:spMk id="3" creationId="{CFB7782B-104F-45F8-8DF2-A99775513ABC}"/>
          </ac:spMkLst>
        </pc:spChg>
        <pc:spChg chg="add mod">
          <ac:chgData name="Benjamin Payne" userId="S::benpayne@umbc.edu::b61ff11c-ba68-49af-b001-f9f234a6aca3" providerId="AD" clId="Web-{CCEA4305-652F-5DCE-F2EB-2C0526F7CED1}" dt="2018-08-26T14:47:42.177" v="20" actId="20577"/>
          <ac:spMkLst>
            <pc:docMk/>
            <pc:sldMk cId="1501705857" sldId="275"/>
            <ac:spMk id="5" creationId="{7672A0B8-3B06-4B20-9C55-4F70D7AF9C25}"/>
          </ac:spMkLst>
        </pc:spChg>
      </pc:sldChg>
      <pc:sldChg chg="modSp new">
        <pc:chgData name="Benjamin Payne" userId="S::benpayne@umbc.edu::b61ff11c-ba68-49af-b001-f9f234a6aca3" providerId="AD" clId="Web-{CCEA4305-652F-5DCE-F2EB-2C0526F7CED1}" dt="2018-08-26T15:06:49.854" v="713" actId="20577"/>
        <pc:sldMkLst>
          <pc:docMk/>
          <pc:sldMk cId="1322323809" sldId="276"/>
        </pc:sldMkLst>
        <pc:spChg chg="mod">
          <ac:chgData name="Benjamin Payne" userId="S::benpayne@umbc.edu::b61ff11c-ba68-49af-b001-f9f234a6aca3" providerId="AD" clId="Web-{CCEA4305-652F-5DCE-F2EB-2C0526F7CED1}" dt="2018-08-26T15:04:03.482" v="604" actId="20577"/>
          <ac:spMkLst>
            <pc:docMk/>
            <pc:sldMk cId="1322323809" sldId="276"/>
            <ac:spMk id="2" creationId="{635203D2-31FB-42F7-B900-5D6151C355EC}"/>
          </ac:spMkLst>
        </pc:spChg>
        <pc:spChg chg="mod">
          <ac:chgData name="Benjamin Payne" userId="S::benpayne@umbc.edu::b61ff11c-ba68-49af-b001-f9f234a6aca3" providerId="AD" clId="Web-{CCEA4305-652F-5DCE-F2EB-2C0526F7CED1}" dt="2018-08-26T15:06:49.854" v="713" actId="20577"/>
          <ac:spMkLst>
            <pc:docMk/>
            <pc:sldMk cId="1322323809" sldId="276"/>
            <ac:spMk id="3" creationId="{999BF89E-B216-4BA7-895B-3DD72EA34D84}"/>
          </ac:spMkLst>
        </pc:spChg>
      </pc:sldChg>
      <pc:sldChg chg="modSp new ord">
        <pc:chgData name="Benjamin Payne" userId="S::benpayne@umbc.edu::b61ff11c-ba68-49af-b001-f9f234a6aca3" providerId="AD" clId="Web-{CCEA4305-652F-5DCE-F2EB-2C0526F7CED1}" dt="2018-08-26T15:07:08.402" v="731" actId="20577"/>
        <pc:sldMkLst>
          <pc:docMk/>
          <pc:sldMk cId="2940493400" sldId="277"/>
        </pc:sldMkLst>
        <pc:spChg chg="mod">
          <ac:chgData name="Benjamin Payne" userId="S::benpayne@umbc.edu::b61ff11c-ba68-49af-b001-f9f234a6aca3" providerId="AD" clId="Web-{CCEA4305-652F-5DCE-F2EB-2C0526F7CED1}" dt="2018-08-26T15:02:47.438" v="513" actId="20577"/>
          <ac:spMkLst>
            <pc:docMk/>
            <pc:sldMk cId="2940493400" sldId="277"/>
            <ac:spMk id="2" creationId="{2E787AD0-601A-4D88-A538-B043D835267F}"/>
          </ac:spMkLst>
        </pc:spChg>
        <pc:spChg chg="mod">
          <ac:chgData name="Benjamin Payne" userId="S::benpayne@umbc.edu::b61ff11c-ba68-49af-b001-f9f234a6aca3" providerId="AD" clId="Web-{CCEA4305-652F-5DCE-F2EB-2C0526F7CED1}" dt="2018-08-26T15:07:08.402" v="731" actId="20577"/>
          <ac:spMkLst>
            <pc:docMk/>
            <pc:sldMk cId="2940493400" sldId="277"/>
            <ac:spMk id="3" creationId="{1656225D-AE88-4349-9D87-A7E2993C2557}"/>
          </ac:spMkLst>
        </pc:spChg>
      </pc:sldChg>
      <pc:sldChg chg="modSp new">
        <pc:chgData name="Benjamin Payne" userId="S::benpayne@umbc.edu::b61ff11c-ba68-49af-b001-f9f234a6aca3" providerId="AD" clId="Web-{CCEA4305-652F-5DCE-F2EB-2C0526F7CED1}" dt="2018-08-26T15:11:54.595" v="966" actId="20577"/>
        <pc:sldMkLst>
          <pc:docMk/>
          <pc:sldMk cId="1689905171" sldId="278"/>
        </pc:sldMkLst>
        <pc:spChg chg="mod">
          <ac:chgData name="Benjamin Payne" userId="S::benpayne@umbc.edu::b61ff11c-ba68-49af-b001-f9f234a6aca3" providerId="AD" clId="Web-{CCEA4305-652F-5DCE-F2EB-2C0526F7CED1}" dt="2018-08-26T15:07:29.638" v="742" actId="20577"/>
          <ac:spMkLst>
            <pc:docMk/>
            <pc:sldMk cId="1689905171" sldId="278"/>
            <ac:spMk id="2" creationId="{8964D71F-FACF-4EC4-BEDA-DE8A47DC23B3}"/>
          </ac:spMkLst>
        </pc:spChg>
        <pc:spChg chg="mod">
          <ac:chgData name="Benjamin Payne" userId="S::benpayne@umbc.edu::b61ff11c-ba68-49af-b001-f9f234a6aca3" providerId="AD" clId="Web-{CCEA4305-652F-5DCE-F2EB-2C0526F7CED1}" dt="2018-08-26T15:11:54.595" v="966" actId="20577"/>
          <ac:spMkLst>
            <pc:docMk/>
            <pc:sldMk cId="1689905171" sldId="278"/>
            <ac:spMk id="3" creationId="{883231F5-2EDA-4D2B-8CE7-827A88B210A6}"/>
          </ac:spMkLst>
        </pc:spChg>
      </pc:sldChg>
    </pc:docChg>
  </pc:docChgLst>
  <pc:docChgLst>
    <pc:chgData name="Benjamin Payne" userId="S::benpayne@umbc.edu::b61ff11c-ba68-49af-b001-f9f234a6aca3" providerId="AD" clId="Web-{AEB3A085-0529-6644-F715-DF653D43D9E7}"/>
    <pc:docChg chg="modSld">
      <pc:chgData name="Benjamin Payne" userId="S::benpayne@umbc.edu::b61ff11c-ba68-49af-b001-f9f234a6aca3" providerId="AD" clId="Web-{AEB3A085-0529-6644-F715-DF653D43D9E7}" dt="2019-09-11T00:27:24.100" v="148" actId="20577"/>
      <pc:docMkLst>
        <pc:docMk/>
      </pc:docMkLst>
      <pc:sldChg chg="modSp">
        <pc:chgData name="Benjamin Payne" userId="S::benpayne@umbc.edu::b61ff11c-ba68-49af-b001-f9f234a6aca3" providerId="AD" clId="Web-{AEB3A085-0529-6644-F715-DF653D43D9E7}" dt="2019-09-11T00:27:24.100" v="147" actId="20577"/>
        <pc:sldMkLst>
          <pc:docMk/>
          <pc:sldMk cId="1501705857" sldId="275"/>
        </pc:sldMkLst>
        <pc:spChg chg="mod">
          <ac:chgData name="Benjamin Payne" userId="S::benpayne@umbc.edu::b61ff11c-ba68-49af-b001-f9f234a6aca3" providerId="AD" clId="Web-{AEB3A085-0529-6644-F715-DF653D43D9E7}" dt="2019-09-11T00:27:24.100" v="147" actId="20577"/>
          <ac:spMkLst>
            <pc:docMk/>
            <pc:sldMk cId="1501705857" sldId="275"/>
            <ac:spMk id="3" creationId="{CFB7782B-104F-45F8-8DF2-A99775513ABC}"/>
          </ac:spMkLst>
        </pc:spChg>
      </pc:sldChg>
    </pc:docChg>
  </pc:docChgLst>
  <pc:docChgLst>
    <pc:chgData name="Benjamin Payne" userId="S::benpayne@umbc.edu::b61ff11c-ba68-49af-b001-f9f234a6aca3" providerId="AD" clId="Web-{8DAE2ECE-44D7-D4AF-9B6D-722DC4BAC965}"/>
    <pc:docChg chg="addSld modSld">
      <pc:chgData name="Benjamin Payne" userId="S::benpayne@umbc.edu::b61ff11c-ba68-49af-b001-f9f234a6aca3" providerId="AD" clId="Web-{8DAE2ECE-44D7-D4AF-9B6D-722DC4BAC965}" dt="2018-08-26T12:26:46.737" v="218" actId="14100"/>
      <pc:docMkLst>
        <pc:docMk/>
      </pc:docMkLst>
      <pc:sldChg chg="addSp modSp new">
        <pc:chgData name="Benjamin Payne" userId="S::benpayne@umbc.edu::b61ff11c-ba68-49af-b001-f9f234a6aca3" providerId="AD" clId="Web-{8DAE2ECE-44D7-D4AF-9B6D-722DC4BAC965}" dt="2018-08-26T12:26:46.737" v="218" actId="14100"/>
        <pc:sldMkLst>
          <pc:docMk/>
          <pc:sldMk cId="1501705857" sldId="275"/>
        </pc:sldMkLst>
        <pc:spChg chg="mod">
          <ac:chgData name="Benjamin Payne" userId="S::benpayne@umbc.edu::b61ff11c-ba68-49af-b001-f9f234a6aca3" providerId="AD" clId="Web-{8DAE2ECE-44D7-D4AF-9B6D-722DC4BAC965}" dt="2018-08-26T12:26:41.612" v="217" actId="1076"/>
          <ac:spMkLst>
            <pc:docMk/>
            <pc:sldMk cId="1501705857" sldId="275"/>
            <ac:spMk id="2" creationId="{6B985760-E7B0-4A6B-A00B-1CEE72423C83}"/>
          </ac:spMkLst>
        </pc:spChg>
        <pc:spChg chg="mod">
          <ac:chgData name="Benjamin Payne" userId="S::benpayne@umbc.edu::b61ff11c-ba68-49af-b001-f9f234a6aca3" providerId="AD" clId="Web-{8DAE2ECE-44D7-D4AF-9B6D-722DC4BAC965}" dt="2018-08-26T12:26:46.737" v="218" actId="14100"/>
          <ac:spMkLst>
            <pc:docMk/>
            <pc:sldMk cId="1501705857" sldId="275"/>
            <ac:spMk id="3" creationId="{CFB7782B-104F-45F8-8DF2-A99775513ABC}"/>
          </ac:spMkLst>
        </pc:spChg>
        <pc:spChg chg="add mod">
          <ac:chgData name="Benjamin Payne" userId="S::benpayne@umbc.edu::b61ff11c-ba68-49af-b001-f9f234a6aca3" providerId="AD" clId="Web-{8DAE2ECE-44D7-D4AF-9B6D-722DC4BAC965}" dt="2018-08-26T12:24:50.706" v="216" actId="1076"/>
          <ac:spMkLst>
            <pc:docMk/>
            <pc:sldMk cId="1501705857" sldId="275"/>
            <ac:spMk id="4" creationId="{967CD337-39D4-4AB7-9F74-57058006C840}"/>
          </ac:spMkLst>
        </pc:spChg>
      </pc:sldChg>
    </pc:docChg>
  </pc:docChgLst>
  <pc:docChgLst>
    <pc:chgData name="Benjamin Payne" userId="S::benpayne@umbc.edu::b61ff11c-ba68-49af-b001-f9f234a6aca3" providerId="AD" clId="Web-{135B862C-6132-E2F5-9C36-72DEA7A0E8A7}"/>
    <pc:docChg chg="addSld delSld modSld">
      <pc:chgData name="Benjamin Payne" userId="S::benpayne@umbc.edu::b61ff11c-ba68-49af-b001-f9f234a6aca3" providerId="AD" clId="Web-{135B862C-6132-E2F5-9C36-72DEA7A0E8A7}" dt="2019-09-02T18:53:14.428" v="186"/>
      <pc:docMkLst>
        <pc:docMk/>
      </pc:docMkLst>
      <pc:sldChg chg="modSp new">
        <pc:chgData name="Benjamin Payne" userId="S::benpayne@umbc.edu::b61ff11c-ba68-49af-b001-f9f234a6aca3" providerId="AD" clId="Web-{135B862C-6132-E2F5-9C36-72DEA7A0E8A7}" dt="2019-09-02T18:47:51.802" v="142" actId="20577"/>
        <pc:sldMkLst>
          <pc:docMk/>
          <pc:sldMk cId="2773846285" sldId="369"/>
        </pc:sldMkLst>
        <pc:spChg chg="mod">
          <ac:chgData name="Benjamin Payne" userId="S::benpayne@umbc.edu::b61ff11c-ba68-49af-b001-f9f234a6aca3" providerId="AD" clId="Web-{135B862C-6132-E2F5-9C36-72DEA7A0E8A7}" dt="2019-09-02T18:46:52.692" v="23" actId="20577"/>
          <ac:spMkLst>
            <pc:docMk/>
            <pc:sldMk cId="2773846285" sldId="369"/>
            <ac:spMk id="2" creationId="{0FC04A24-B6DC-4725-A73C-D41D22E3BA4A}"/>
          </ac:spMkLst>
        </pc:spChg>
        <pc:spChg chg="mod">
          <ac:chgData name="Benjamin Payne" userId="S::benpayne@umbc.edu::b61ff11c-ba68-49af-b001-f9f234a6aca3" providerId="AD" clId="Web-{135B862C-6132-E2F5-9C36-72DEA7A0E8A7}" dt="2019-09-02T18:47:51.802" v="142" actId="20577"/>
          <ac:spMkLst>
            <pc:docMk/>
            <pc:sldMk cId="2773846285" sldId="369"/>
            <ac:spMk id="3" creationId="{1FD4CFD7-598C-45D5-864E-BDB46762F87F}"/>
          </ac:spMkLst>
        </pc:spChg>
      </pc:sldChg>
      <pc:sldChg chg="add">
        <pc:chgData name="Benjamin Payne" userId="S::benpayne@umbc.edu::b61ff11c-ba68-49af-b001-f9f234a6aca3" providerId="AD" clId="Web-{135B862C-6132-E2F5-9C36-72DEA7A0E8A7}" dt="2019-09-02T18:46:23.301" v="1"/>
        <pc:sldMkLst>
          <pc:docMk/>
          <pc:sldMk cId="2374780993" sldId="370"/>
        </pc:sldMkLst>
      </pc:sldChg>
      <pc:sldChg chg="modSp add">
        <pc:chgData name="Benjamin Payne" userId="S::benpayne@umbc.edu::b61ff11c-ba68-49af-b001-f9f234a6aca3" providerId="AD" clId="Web-{135B862C-6132-E2F5-9C36-72DEA7A0E8A7}" dt="2019-09-02T18:48:46.427" v="146" actId="20577"/>
        <pc:sldMkLst>
          <pc:docMk/>
          <pc:sldMk cId="2900521446" sldId="371"/>
        </pc:sldMkLst>
        <pc:spChg chg="mod">
          <ac:chgData name="Benjamin Payne" userId="S::benpayne@umbc.edu::b61ff11c-ba68-49af-b001-f9f234a6aca3" providerId="AD" clId="Web-{135B862C-6132-E2F5-9C36-72DEA7A0E8A7}" dt="2019-09-02T18:48:46.427" v="146" actId="20577"/>
          <ac:spMkLst>
            <pc:docMk/>
            <pc:sldMk cId="2900521446" sldId="371"/>
            <ac:spMk id="3" creationId="{FB07BF54-8E5B-4A4B-A2A3-460E4FFB06E8}"/>
          </ac:spMkLst>
        </pc:spChg>
      </pc:sldChg>
      <pc:sldChg chg="addSp delSp modSp new mod setBg">
        <pc:chgData name="Benjamin Payne" userId="S::benpayne@umbc.edu::b61ff11c-ba68-49af-b001-f9f234a6aca3" providerId="AD" clId="Web-{135B862C-6132-E2F5-9C36-72DEA7A0E8A7}" dt="2019-09-02T18:53:14.428" v="186"/>
        <pc:sldMkLst>
          <pc:docMk/>
          <pc:sldMk cId="774574058" sldId="372"/>
        </pc:sldMkLst>
        <pc:spChg chg="mod">
          <ac:chgData name="Benjamin Payne" userId="S::benpayne@umbc.edu::b61ff11c-ba68-49af-b001-f9f234a6aca3" providerId="AD" clId="Web-{135B862C-6132-E2F5-9C36-72DEA7A0E8A7}" dt="2019-09-02T18:53:14.428" v="186"/>
          <ac:spMkLst>
            <pc:docMk/>
            <pc:sldMk cId="774574058" sldId="372"/>
            <ac:spMk id="2" creationId="{EFE08B7B-2751-4958-A277-DC971873019F}"/>
          </ac:spMkLst>
        </pc:spChg>
        <pc:spChg chg="del">
          <ac:chgData name="Benjamin Payne" userId="S::benpayne@umbc.edu::b61ff11c-ba68-49af-b001-f9f234a6aca3" providerId="AD" clId="Web-{135B862C-6132-E2F5-9C36-72DEA7A0E8A7}" dt="2019-09-02T18:52:36.568" v="149"/>
          <ac:spMkLst>
            <pc:docMk/>
            <pc:sldMk cId="774574058" sldId="372"/>
            <ac:spMk id="3" creationId="{5BCC2F39-0A7F-4ABF-B1F6-1FD3A3F7B6BE}"/>
          </ac:spMkLst>
        </pc:spChg>
        <pc:spChg chg="add">
          <ac:chgData name="Benjamin Payne" userId="S::benpayne@umbc.edu::b61ff11c-ba68-49af-b001-f9f234a6aca3" providerId="AD" clId="Web-{135B862C-6132-E2F5-9C36-72DEA7A0E8A7}" dt="2019-09-02T18:53:14.428" v="186"/>
          <ac:spMkLst>
            <pc:docMk/>
            <pc:sldMk cId="774574058" sldId="372"/>
            <ac:spMk id="9" creationId="{823AC064-BC96-4F32-8AE1-B2FD38754823}"/>
          </ac:spMkLst>
        </pc:spChg>
        <pc:picChg chg="add mod ord">
          <ac:chgData name="Benjamin Payne" userId="S::benpayne@umbc.edu::b61ff11c-ba68-49af-b001-f9f234a6aca3" providerId="AD" clId="Web-{135B862C-6132-E2F5-9C36-72DEA7A0E8A7}" dt="2019-09-02T18:53:14.428" v="186"/>
          <ac:picMkLst>
            <pc:docMk/>
            <pc:sldMk cId="774574058" sldId="372"/>
            <ac:picMk id="4" creationId="{D4DEA043-A859-4DD1-BE4D-543E8902EBB6}"/>
          </ac:picMkLst>
        </pc:picChg>
        <pc:cxnChg chg="add">
          <ac:chgData name="Benjamin Payne" userId="S::benpayne@umbc.edu::b61ff11c-ba68-49af-b001-f9f234a6aca3" providerId="AD" clId="Web-{135B862C-6132-E2F5-9C36-72DEA7A0E8A7}" dt="2019-09-02T18:53:14.428" v="186"/>
          <ac:cxnSpMkLst>
            <pc:docMk/>
            <pc:sldMk cId="774574058" sldId="372"/>
            <ac:cxnSpMk id="11" creationId="{7E7C77BC-7138-40B1-A15B-20F57A494629}"/>
          </ac:cxnSpMkLst>
        </pc:cxnChg>
      </pc:sldChg>
      <pc:sldChg chg="add del">
        <pc:chgData name="Benjamin Payne" userId="S::benpayne@umbc.edu::b61ff11c-ba68-49af-b001-f9f234a6aca3" providerId="AD" clId="Web-{135B862C-6132-E2F5-9C36-72DEA7A0E8A7}" dt="2019-09-02T18:46:31.989" v="4"/>
        <pc:sldMkLst>
          <pc:docMk/>
          <pc:sldMk cId="3287200502" sldId="372"/>
        </pc:sldMkLst>
      </pc:sldChg>
    </pc:docChg>
  </pc:docChgLst>
  <pc:docChgLst>
    <pc:chgData name="Benjamin Payne" userId="S::benpayne@umbc.edu::b61ff11c-ba68-49af-b001-f9f234a6aca3" providerId="AD" clId="Web-{F20019C7-4264-8081-911C-7C20B0EB7954}"/>
    <pc:docChg chg="addSld modSld">
      <pc:chgData name="Benjamin Payne" userId="S::benpayne@umbc.edu::b61ff11c-ba68-49af-b001-f9f234a6aca3" providerId="AD" clId="Web-{F20019C7-4264-8081-911C-7C20B0EB7954}" dt="2018-09-02T03:39:26.526" v="201" actId="20577"/>
      <pc:docMkLst>
        <pc:docMk/>
      </pc:docMkLst>
      <pc:sldChg chg="modSp">
        <pc:chgData name="Benjamin Payne" userId="S::benpayne@umbc.edu::b61ff11c-ba68-49af-b001-f9f234a6aca3" providerId="AD" clId="Web-{F20019C7-4264-8081-911C-7C20B0EB7954}" dt="2018-09-02T02:29:43.766" v="11" actId="20577"/>
        <pc:sldMkLst>
          <pc:docMk/>
          <pc:sldMk cId="1567369141" sldId="284"/>
        </pc:sldMkLst>
        <pc:spChg chg="mod">
          <ac:chgData name="Benjamin Payne" userId="S::benpayne@umbc.edu::b61ff11c-ba68-49af-b001-f9f234a6aca3" providerId="AD" clId="Web-{F20019C7-4264-8081-911C-7C20B0EB7954}" dt="2018-09-02T02:29:43.766" v="11" actId="20577"/>
          <ac:spMkLst>
            <pc:docMk/>
            <pc:sldMk cId="1567369141" sldId="284"/>
            <ac:spMk id="4" creationId="{5B949F2D-2F15-4FC3-90DA-860FAA38BF68}"/>
          </ac:spMkLst>
        </pc:spChg>
      </pc:sldChg>
      <pc:sldChg chg="modSp">
        <pc:chgData name="Benjamin Payne" userId="S::benpayne@umbc.edu::b61ff11c-ba68-49af-b001-f9f234a6aca3" providerId="AD" clId="Web-{F20019C7-4264-8081-911C-7C20B0EB7954}" dt="2018-09-02T02:28:52.713" v="8" actId="20577"/>
        <pc:sldMkLst>
          <pc:docMk/>
          <pc:sldMk cId="2699540909" sldId="304"/>
        </pc:sldMkLst>
        <pc:spChg chg="mod">
          <ac:chgData name="Benjamin Payne" userId="S::benpayne@umbc.edu::b61ff11c-ba68-49af-b001-f9f234a6aca3" providerId="AD" clId="Web-{F20019C7-4264-8081-911C-7C20B0EB7954}" dt="2018-09-02T02:28:52.713" v="8" actId="20577"/>
          <ac:spMkLst>
            <pc:docMk/>
            <pc:sldMk cId="2699540909" sldId="304"/>
            <ac:spMk id="6" creationId="{EB9D3F00-E6E3-40E3-A0EA-053E58DC3312}"/>
          </ac:spMkLst>
        </pc:spChg>
      </pc:sldChg>
      <pc:sldChg chg="addSp delSp modSp new">
        <pc:chgData name="Benjamin Payne" userId="S::benpayne@umbc.edu::b61ff11c-ba68-49af-b001-f9f234a6aca3" providerId="AD" clId="Web-{F20019C7-4264-8081-911C-7C20B0EB7954}" dt="2018-09-02T03:23:12.614" v="177" actId="20577"/>
        <pc:sldMkLst>
          <pc:docMk/>
          <pc:sldMk cId="2862469523" sldId="305"/>
        </pc:sldMkLst>
        <pc:spChg chg="mod">
          <ac:chgData name="Benjamin Payne" userId="S::benpayne@umbc.edu::b61ff11c-ba68-49af-b001-f9f234a6aca3" providerId="AD" clId="Web-{F20019C7-4264-8081-911C-7C20B0EB7954}" dt="2018-09-02T03:23:12.614" v="177" actId="20577"/>
          <ac:spMkLst>
            <pc:docMk/>
            <pc:sldMk cId="2862469523" sldId="305"/>
            <ac:spMk id="2" creationId="{DF8EBDB9-8B0F-4611-ADAE-B79A19254CD8}"/>
          </ac:spMkLst>
        </pc:spChg>
        <pc:spChg chg="mod">
          <ac:chgData name="Benjamin Payne" userId="S::benpayne@umbc.edu::b61ff11c-ba68-49af-b001-f9f234a6aca3" providerId="AD" clId="Web-{F20019C7-4264-8081-911C-7C20B0EB7954}" dt="2018-09-02T03:22:17.098" v="141" actId="20577"/>
          <ac:spMkLst>
            <pc:docMk/>
            <pc:sldMk cId="2862469523" sldId="305"/>
            <ac:spMk id="3" creationId="{EE6D4ABF-3904-4D97-8393-7111F17BC260}"/>
          </ac:spMkLst>
        </pc:spChg>
        <pc:spChg chg="add del">
          <ac:chgData name="Benjamin Payne" userId="S::benpayne@umbc.edu::b61ff11c-ba68-49af-b001-f9f234a6aca3" providerId="AD" clId="Web-{F20019C7-4264-8081-911C-7C20B0EB7954}" dt="2018-09-02T03:20:18.175" v="108"/>
          <ac:spMkLst>
            <pc:docMk/>
            <pc:sldMk cId="2862469523" sldId="305"/>
            <ac:spMk id="4" creationId="{3C03EB75-6AE5-4199-B8F7-8EB5F3943C39}"/>
          </ac:spMkLst>
        </pc:spChg>
      </pc:sldChg>
      <pc:sldChg chg="modSp new">
        <pc:chgData name="Benjamin Payne" userId="S::benpayne@umbc.edu::b61ff11c-ba68-49af-b001-f9f234a6aca3" providerId="AD" clId="Web-{F20019C7-4264-8081-911C-7C20B0EB7954}" dt="2018-09-02T03:24:21.663" v="199" actId="20577"/>
        <pc:sldMkLst>
          <pc:docMk/>
          <pc:sldMk cId="3403740684" sldId="306"/>
        </pc:sldMkLst>
        <pc:spChg chg="mod">
          <ac:chgData name="Benjamin Payne" userId="S::benpayne@umbc.edu::b61ff11c-ba68-49af-b001-f9f234a6aca3" providerId="AD" clId="Web-{F20019C7-4264-8081-911C-7C20B0EB7954}" dt="2018-09-02T03:23:23.005" v="186" actId="20577"/>
          <ac:spMkLst>
            <pc:docMk/>
            <pc:sldMk cId="3403740684" sldId="306"/>
            <ac:spMk id="2" creationId="{A5AD2D61-3133-4CCD-9C1F-D80CD7124CB6}"/>
          </ac:spMkLst>
        </pc:spChg>
        <pc:spChg chg="mod">
          <ac:chgData name="Benjamin Payne" userId="S::benpayne@umbc.edu::b61ff11c-ba68-49af-b001-f9f234a6aca3" providerId="AD" clId="Web-{F20019C7-4264-8081-911C-7C20B0EB7954}" dt="2018-09-02T03:24:21.663" v="199" actId="20577"/>
          <ac:spMkLst>
            <pc:docMk/>
            <pc:sldMk cId="3403740684" sldId="306"/>
            <ac:spMk id="3" creationId="{D7804E48-4B12-43FF-AE75-80D2BB079022}"/>
          </ac:spMkLst>
        </pc:spChg>
      </pc:sldChg>
    </pc:docChg>
  </pc:docChgLst>
  <pc:docChgLst>
    <pc:chgData name="Benjamin Payne" userId="S::benpayne@umbc.edu::b61ff11c-ba68-49af-b001-f9f234a6aca3" providerId="AD" clId="Web-{4E786D53-3049-D767-DC0C-33D2D8C799C3}"/>
    <pc:docChg chg="modSld">
      <pc:chgData name="Benjamin Payne" userId="S::benpayne@umbc.edu::b61ff11c-ba68-49af-b001-f9f234a6aca3" providerId="AD" clId="Web-{4E786D53-3049-D767-DC0C-33D2D8C799C3}" dt="2019-01-01T13:37:11.625" v="52" actId="20577"/>
      <pc:docMkLst>
        <pc:docMk/>
      </pc:docMkLst>
      <pc:sldChg chg="modSp">
        <pc:chgData name="Benjamin Payne" userId="S::benpayne@umbc.edu::b61ff11c-ba68-49af-b001-f9f234a6aca3" providerId="AD" clId="Web-{4E786D53-3049-D767-DC0C-33D2D8C799C3}" dt="2019-01-01T13:04:32.839" v="46" actId="20577"/>
        <pc:sldMkLst>
          <pc:docMk/>
          <pc:sldMk cId="1113823316" sldId="281"/>
        </pc:sldMkLst>
        <pc:spChg chg="mod">
          <ac:chgData name="Benjamin Payne" userId="S::benpayne@umbc.edu::b61ff11c-ba68-49af-b001-f9f234a6aca3" providerId="AD" clId="Web-{4E786D53-3049-D767-DC0C-33D2D8C799C3}" dt="2019-01-01T13:04:32.839" v="46" actId="20577"/>
          <ac:spMkLst>
            <pc:docMk/>
            <pc:sldMk cId="1113823316" sldId="281"/>
            <ac:spMk id="3" creationId="{8248DD79-3D9B-4E64-ADA9-9495D307B42F}"/>
          </ac:spMkLst>
        </pc:spChg>
      </pc:sldChg>
      <pc:sldChg chg="modSp">
        <pc:chgData name="Benjamin Payne" userId="S::benpayne@umbc.edu::b61ff11c-ba68-49af-b001-f9f234a6aca3" providerId="AD" clId="Web-{4E786D53-3049-D767-DC0C-33D2D8C799C3}" dt="2019-01-01T13:03:17.933" v="26" actId="20577"/>
        <pc:sldMkLst>
          <pc:docMk/>
          <pc:sldMk cId="4157196518" sldId="331"/>
        </pc:sldMkLst>
        <pc:spChg chg="mod">
          <ac:chgData name="Benjamin Payne" userId="S::benpayne@umbc.edu::b61ff11c-ba68-49af-b001-f9f234a6aca3" providerId="AD" clId="Web-{4E786D53-3049-D767-DC0C-33D2D8C799C3}" dt="2019-01-01T13:03:17.933" v="26" actId="20577"/>
          <ac:spMkLst>
            <pc:docMk/>
            <pc:sldMk cId="4157196518" sldId="331"/>
            <ac:spMk id="4" creationId="{79616E17-C9A3-476E-9736-AF030882F17C}"/>
          </ac:spMkLst>
        </pc:spChg>
      </pc:sldChg>
      <pc:sldChg chg="modSp">
        <pc:chgData name="Benjamin Payne" userId="S::benpayne@umbc.edu::b61ff11c-ba68-49af-b001-f9f234a6aca3" providerId="AD" clId="Web-{4E786D53-3049-D767-DC0C-33D2D8C799C3}" dt="2019-01-01T13:37:10.172" v="50" actId="20577"/>
        <pc:sldMkLst>
          <pc:docMk/>
          <pc:sldMk cId="1942028120" sldId="334"/>
        </pc:sldMkLst>
        <pc:spChg chg="mod">
          <ac:chgData name="Benjamin Payne" userId="S::benpayne@umbc.edu::b61ff11c-ba68-49af-b001-f9f234a6aca3" providerId="AD" clId="Web-{4E786D53-3049-D767-DC0C-33D2D8C799C3}" dt="2019-01-01T13:37:10.172" v="50" actId="20577"/>
          <ac:spMkLst>
            <pc:docMk/>
            <pc:sldMk cId="1942028120" sldId="334"/>
            <ac:spMk id="2" creationId="{6B985760-E7B0-4A6B-A00B-1CEE72423C83}"/>
          </ac:spMkLst>
        </pc:spChg>
      </pc:sldChg>
    </pc:docChg>
  </pc:docChgLst>
  <pc:docChgLst>
    <pc:chgData name="Benjamin Payne" userId="S::benpayne@umbc.edu::b61ff11c-ba68-49af-b001-f9f234a6aca3" providerId="AD" clId="Web-{5204379D-AEC4-E8B8-6F17-EB8C9EBD838C}"/>
    <pc:docChg chg="modSld">
      <pc:chgData name="Benjamin Payne" userId="S::benpayne@umbc.edu::b61ff11c-ba68-49af-b001-f9f234a6aca3" providerId="AD" clId="Web-{5204379D-AEC4-E8B8-6F17-EB8C9EBD838C}" dt="2018-08-18T02:25:42.880" v="120" actId="20577"/>
      <pc:docMkLst>
        <pc:docMk/>
      </pc:docMkLst>
      <pc:sldChg chg="modSp">
        <pc:chgData name="Benjamin Payne" userId="S::benpayne@umbc.edu::b61ff11c-ba68-49af-b001-f9f234a6aca3" providerId="AD" clId="Web-{5204379D-AEC4-E8B8-6F17-EB8C9EBD838C}" dt="2018-08-18T02:11:20.716" v="6" actId="20577"/>
        <pc:sldMkLst>
          <pc:docMk/>
          <pc:sldMk cId="1847525645" sldId="257"/>
        </pc:sldMkLst>
        <pc:spChg chg="mod">
          <ac:chgData name="Benjamin Payne" userId="S::benpayne@umbc.edu::b61ff11c-ba68-49af-b001-f9f234a6aca3" providerId="AD" clId="Web-{5204379D-AEC4-E8B8-6F17-EB8C9EBD838C}" dt="2018-08-18T02:11:20.716" v="6" actId="20577"/>
          <ac:spMkLst>
            <pc:docMk/>
            <pc:sldMk cId="1847525645" sldId="257"/>
            <ac:spMk id="3" creationId="{93BBC295-1D9C-48E2-BFC5-73DAD68A82CF}"/>
          </ac:spMkLst>
        </pc:spChg>
      </pc:sldChg>
      <pc:sldChg chg="modSp">
        <pc:chgData name="Benjamin Payne" userId="S::benpayne@umbc.edu::b61ff11c-ba68-49af-b001-f9f234a6aca3" providerId="AD" clId="Web-{5204379D-AEC4-E8B8-6F17-EB8C9EBD838C}" dt="2018-08-18T02:13:33.581" v="8" actId="20577"/>
        <pc:sldMkLst>
          <pc:docMk/>
          <pc:sldMk cId="1876768357" sldId="260"/>
        </pc:sldMkLst>
        <pc:spChg chg="mod">
          <ac:chgData name="Benjamin Payne" userId="S::benpayne@umbc.edu::b61ff11c-ba68-49af-b001-f9f234a6aca3" providerId="AD" clId="Web-{5204379D-AEC4-E8B8-6F17-EB8C9EBD838C}" dt="2018-08-18T02:13:33.581" v="8" actId="20577"/>
          <ac:spMkLst>
            <pc:docMk/>
            <pc:sldMk cId="1876768357" sldId="260"/>
            <ac:spMk id="2" creationId="{1200FC06-4CEE-4EB1-A488-D2B49256DF24}"/>
          </ac:spMkLst>
        </pc:spChg>
      </pc:sldChg>
      <pc:sldChg chg="modSp">
        <pc:chgData name="Benjamin Payne" userId="S::benpayne@umbc.edu::b61ff11c-ba68-49af-b001-f9f234a6aca3" providerId="AD" clId="Web-{5204379D-AEC4-E8B8-6F17-EB8C9EBD838C}" dt="2018-08-18T02:15:16.715" v="11" actId="20577"/>
        <pc:sldMkLst>
          <pc:docMk/>
          <pc:sldMk cId="2998688034" sldId="263"/>
        </pc:sldMkLst>
        <pc:spChg chg="mod">
          <ac:chgData name="Benjamin Payne" userId="S::benpayne@umbc.edu::b61ff11c-ba68-49af-b001-f9f234a6aca3" providerId="AD" clId="Web-{5204379D-AEC4-E8B8-6F17-EB8C9EBD838C}" dt="2018-08-18T02:15:16.715" v="11" actId="20577"/>
          <ac:spMkLst>
            <pc:docMk/>
            <pc:sldMk cId="2998688034" sldId="263"/>
            <ac:spMk id="3" creationId="{8D34ED30-383B-4698-A46A-C291B4EB302B}"/>
          </ac:spMkLst>
        </pc:spChg>
      </pc:sldChg>
      <pc:sldChg chg="modSp">
        <pc:chgData name="Benjamin Payne" userId="S::benpayne@umbc.edu::b61ff11c-ba68-49af-b001-f9f234a6aca3" providerId="AD" clId="Web-{5204379D-AEC4-E8B8-6F17-EB8C9EBD838C}" dt="2018-08-18T02:15:53.732" v="18" actId="20577"/>
        <pc:sldMkLst>
          <pc:docMk/>
          <pc:sldMk cId="1119746368" sldId="264"/>
        </pc:sldMkLst>
        <pc:spChg chg="mod">
          <ac:chgData name="Benjamin Payne" userId="S::benpayne@umbc.edu::b61ff11c-ba68-49af-b001-f9f234a6aca3" providerId="AD" clId="Web-{5204379D-AEC4-E8B8-6F17-EB8C9EBD838C}" dt="2018-08-18T02:15:53.732" v="18" actId="20577"/>
          <ac:spMkLst>
            <pc:docMk/>
            <pc:sldMk cId="1119746368" sldId="264"/>
            <ac:spMk id="3" creationId="{52A4E6D3-1A5E-4998-9849-CD0D79875B38}"/>
          </ac:spMkLst>
        </pc:spChg>
      </pc:sldChg>
      <pc:sldChg chg="modSp">
        <pc:chgData name="Benjamin Payne" userId="S::benpayne@umbc.edu::b61ff11c-ba68-49af-b001-f9f234a6aca3" providerId="AD" clId="Web-{5204379D-AEC4-E8B8-6F17-EB8C9EBD838C}" dt="2018-08-18T02:16:33.139" v="30" actId="20577"/>
        <pc:sldMkLst>
          <pc:docMk/>
          <pc:sldMk cId="4278842127" sldId="265"/>
        </pc:sldMkLst>
        <pc:spChg chg="mod">
          <ac:chgData name="Benjamin Payne" userId="S::benpayne@umbc.edu::b61ff11c-ba68-49af-b001-f9f234a6aca3" providerId="AD" clId="Web-{5204379D-AEC4-E8B8-6F17-EB8C9EBD838C}" dt="2018-08-18T02:16:33.139" v="30" actId="20577"/>
          <ac:spMkLst>
            <pc:docMk/>
            <pc:sldMk cId="4278842127" sldId="265"/>
            <ac:spMk id="3" creationId="{BFBA8429-B089-4264-A062-0E8D525F86E3}"/>
          </ac:spMkLst>
        </pc:spChg>
      </pc:sldChg>
      <pc:sldChg chg="modSp">
        <pc:chgData name="Benjamin Payne" userId="S::benpayne@umbc.edu::b61ff11c-ba68-49af-b001-f9f234a6aca3" providerId="AD" clId="Web-{5204379D-AEC4-E8B8-6F17-EB8C9EBD838C}" dt="2018-08-18T02:16:50.202" v="38" actId="20577"/>
        <pc:sldMkLst>
          <pc:docMk/>
          <pc:sldMk cId="3690999722" sldId="266"/>
        </pc:sldMkLst>
        <pc:spChg chg="mod">
          <ac:chgData name="Benjamin Payne" userId="S::benpayne@umbc.edu::b61ff11c-ba68-49af-b001-f9f234a6aca3" providerId="AD" clId="Web-{5204379D-AEC4-E8B8-6F17-EB8C9EBD838C}" dt="2018-08-18T02:16:50.202" v="38" actId="20577"/>
          <ac:spMkLst>
            <pc:docMk/>
            <pc:sldMk cId="3690999722" sldId="266"/>
            <ac:spMk id="3" creationId="{443C0148-BD26-4777-A844-9E0366AD5D49}"/>
          </ac:spMkLst>
        </pc:spChg>
      </pc:sldChg>
      <pc:sldChg chg="modSp">
        <pc:chgData name="Benjamin Payne" userId="S::benpayne@umbc.edu::b61ff11c-ba68-49af-b001-f9f234a6aca3" providerId="AD" clId="Web-{5204379D-AEC4-E8B8-6F17-EB8C9EBD838C}" dt="2018-08-18T02:19:19.528" v="54" actId="20577"/>
        <pc:sldMkLst>
          <pc:docMk/>
          <pc:sldMk cId="3201166040" sldId="268"/>
        </pc:sldMkLst>
        <pc:spChg chg="mod">
          <ac:chgData name="Benjamin Payne" userId="S::benpayne@umbc.edu::b61ff11c-ba68-49af-b001-f9f234a6aca3" providerId="AD" clId="Web-{5204379D-AEC4-E8B8-6F17-EB8C9EBD838C}" dt="2018-08-18T02:19:19.528" v="54" actId="20577"/>
          <ac:spMkLst>
            <pc:docMk/>
            <pc:sldMk cId="3201166040" sldId="268"/>
            <ac:spMk id="3" creationId="{0E96B853-006F-4B8E-9902-C577175E35D6}"/>
          </ac:spMkLst>
        </pc:spChg>
      </pc:sldChg>
      <pc:sldChg chg="modSp">
        <pc:chgData name="Benjamin Payne" userId="S::benpayne@umbc.edu::b61ff11c-ba68-49af-b001-f9f234a6aca3" providerId="AD" clId="Web-{5204379D-AEC4-E8B8-6F17-EB8C9EBD838C}" dt="2018-08-18T02:19:58.264" v="71" actId="20577"/>
        <pc:sldMkLst>
          <pc:docMk/>
          <pc:sldMk cId="3944559311" sldId="269"/>
        </pc:sldMkLst>
        <pc:spChg chg="mod">
          <ac:chgData name="Benjamin Payne" userId="S::benpayne@umbc.edu::b61ff11c-ba68-49af-b001-f9f234a6aca3" providerId="AD" clId="Web-{5204379D-AEC4-E8B8-6F17-EB8C9EBD838C}" dt="2018-08-18T02:19:24.200" v="56" actId="20577"/>
          <ac:spMkLst>
            <pc:docMk/>
            <pc:sldMk cId="3944559311" sldId="269"/>
            <ac:spMk id="2" creationId="{88A6CFE3-7A51-4A8D-BFC3-B5B7D1E9C7C6}"/>
          </ac:spMkLst>
        </pc:spChg>
        <pc:spChg chg="mod">
          <ac:chgData name="Benjamin Payne" userId="S::benpayne@umbc.edu::b61ff11c-ba68-49af-b001-f9f234a6aca3" providerId="AD" clId="Web-{5204379D-AEC4-E8B8-6F17-EB8C9EBD838C}" dt="2018-08-18T02:19:58.264" v="71" actId="20577"/>
          <ac:spMkLst>
            <pc:docMk/>
            <pc:sldMk cId="3944559311" sldId="269"/>
            <ac:spMk id="3" creationId="{A8098767-D99E-4308-A466-C95A0109782D}"/>
          </ac:spMkLst>
        </pc:spChg>
      </pc:sldChg>
      <pc:sldChg chg="modSp">
        <pc:chgData name="Benjamin Payne" userId="S::benpayne@umbc.edu::b61ff11c-ba68-49af-b001-f9f234a6aca3" providerId="AD" clId="Web-{5204379D-AEC4-E8B8-6F17-EB8C9EBD838C}" dt="2018-08-18T02:21:50.869" v="89" actId="20577"/>
        <pc:sldMkLst>
          <pc:docMk/>
          <pc:sldMk cId="465374350" sldId="270"/>
        </pc:sldMkLst>
        <pc:spChg chg="mod">
          <ac:chgData name="Benjamin Payne" userId="S::benpayne@umbc.edu::b61ff11c-ba68-49af-b001-f9f234a6aca3" providerId="AD" clId="Web-{5204379D-AEC4-E8B8-6F17-EB8C9EBD838C}" dt="2018-08-18T02:21:50.869" v="89" actId="20577"/>
          <ac:spMkLst>
            <pc:docMk/>
            <pc:sldMk cId="465374350" sldId="270"/>
            <ac:spMk id="3" creationId="{87114A17-B7E2-4BDE-90D1-6B6B257F74CF}"/>
          </ac:spMkLst>
        </pc:spChg>
      </pc:sldChg>
      <pc:sldChg chg="modSp">
        <pc:chgData name="Benjamin Payne" userId="S::benpayne@umbc.edu::b61ff11c-ba68-49af-b001-f9f234a6aca3" providerId="AD" clId="Web-{5204379D-AEC4-E8B8-6F17-EB8C9EBD838C}" dt="2018-08-18T02:25:42.865" v="119" actId="20577"/>
        <pc:sldMkLst>
          <pc:docMk/>
          <pc:sldMk cId="1363176264" sldId="271"/>
        </pc:sldMkLst>
        <pc:spChg chg="mod">
          <ac:chgData name="Benjamin Payne" userId="S::benpayne@umbc.edu::b61ff11c-ba68-49af-b001-f9f234a6aca3" providerId="AD" clId="Web-{5204379D-AEC4-E8B8-6F17-EB8C9EBD838C}" dt="2018-08-18T02:25:42.865" v="119" actId="20577"/>
          <ac:spMkLst>
            <pc:docMk/>
            <pc:sldMk cId="1363176264" sldId="271"/>
            <ac:spMk id="3" creationId="{DC0F31FD-FD82-4CC9-8B74-090AE7D85A10}"/>
          </ac:spMkLst>
        </pc:spChg>
      </pc:sldChg>
    </pc:docChg>
  </pc:docChgLst>
  <pc:docChgLst>
    <pc:chgData name="Benjamin Payne" userId="S::benpayne@umbc.edu::b61ff11c-ba68-49af-b001-f9f234a6aca3" providerId="AD" clId="Web-{61FE0819-683E-FB3C-61D6-0A0C516E1623}"/>
    <pc:docChg chg="addSld modSld">
      <pc:chgData name="Benjamin Payne" userId="S::benpayne@umbc.edu::b61ff11c-ba68-49af-b001-f9f234a6aca3" providerId="AD" clId="Web-{61FE0819-683E-FB3C-61D6-0A0C516E1623}" dt="2018-09-04T02:46:46.452" v="16" actId="20577"/>
      <pc:docMkLst>
        <pc:docMk/>
      </pc:docMkLst>
      <pc:sldChg chg="modSp new">
        <pc:chgData name="Benjamin Payne" userId="S::benpayne@umbc.edu::b61ff11c-ba68-49af-b001-f9f234a6aca3" providerId="AD" clId="Web-{61FE0819-683E-FB3C-61D6-0A0C516E1623}" dt="2018-09-04T02:46:45.624" v="14" actId="20577"/>
        <pc:sldMkLst>
          <pc:docMk/>
          <pc:sldMk cId="1289427263" sldId="328"/>
        </pc:sldMkLst>
        <pc:spChg chg="mod">
          <ac:chgData name="Benjamin Payne" userId="S::benpayne@umbc.edu::b61ff11c-ba68-49af-b001-f9f234a6aca3" providerId="AD" clId="Web-{61FE0819-683E-FB3C-61D6-0A0C516E1623}" dt="2018-09-04T02:46:39.343" v="7" actId="20577"/>
          <ac:spMkLst>
            <pc:docMk/>
            <pc:sldMk cId="1289427263" sldId="328"/>
            <ac:spMk id="2" creationId="{4C9C5E6A-EAD1-4B05-B510-F23AEBE148EE}"/>
          </ac:spMkLst>
        </pc:spChg>
        <pc:spChg chg="mod">
          <ac:chgData name="Benjamin Payne" userId="S::benpayne@umbc.edu::b61ff11c-ba68-49af-b001-f9f234a6aca3" providerId="AD" clId="Web-{61FE0819-683E-FB3C-61D6-0A0C516E1623}" dt="2018-09-04T02:46:45.624" v="14" actId="20577"/>
          <ac:spMkLst>
            <pc:docMk/>
            <pc:sldMk cId="1289427263" sldId="328"/>
            <ac:spMk id="3" creationId="{F71F2D84-3AAD-478F-B92E-9BD7F8529972}"/>
          </ac:spMkLst>
        </pc:spChg>
      </pc:sldChg>
    </pc:docChg>
  </pc:docChgLst>
  <pc:docChgLst>
    <pc:chgData name="Benjamin Payne" userId="S::benpayne@umbc.edu::b61ff11c-ba68-49af-b001-f9f234a6aca3" providerId="AD" clId="Web-{1DF50B0B-17F4-0C43-7ADE-AD9127456167}"/>
    <pc:docChg chg="modSld">
      <pc:chgData name="Benjamin Payne" userId="S::benpayne@umbc.edu::b61ff11c-ba68-49af-b001-f9f234a6aca3" providerId="AD" clId="Web-{1DF50B0B-17F4-0C43-7ADE-AD9127456167}" dt="2019-02-03T16:25:41.077" v="172" actId="20577"/>
      <pc:docMkLst>
        <pc:docMk/>
      </pc:docMkLst>
      <pc:sldChg chg="modSp">
        <pc:chgData name="Benjamin Payne" userId="S::benpayne@umbc.edu::b61ff11c-ba68-49af-b001-f9f234a6aca3" providerId="AD" clId="Web-{1DF50B0B-17F4-0C43-7ADE-AD9127456167}" dt="2019-02-03T16:25:41.077" v="172" actId="20577"/>
        <pc:sldMkLst>
          <pc:docMk/>
          <pc:sldMk cId="2616726059" sldId="268"/>
        </pc:sldMkLst>
        <pc:spChg chg="mod">
          <ac:chgData name="Benjamin Payne" userId="S::benpayne@umbc.edu::b61ff11c-ba68-49af-b001-f9f234a6aca3" providerId="AD" clId="Web-{1DF50B0B-17F4-0C43-7ADE-AD9127456167}" dt="2019-02-03T16:25:24.124" v="146" actId="14100"/>
          <ac:spMkLst>
            <pc:docMk/>
            <pc:sldMk cId="2616726059" sldId="268"/>
            <ac:spMk id="3" creationId="{56719A45-5EB8-4734-8FD1-AD3CC2B44AC1}"/>
          </ac:spMkLst>
        </pc:spChg>
        <pc:spChg chg="mod">
          <ac:chgData name="Benjamin Payne" userId="S::benpayne@umbc.edu::b61ff11c-ba68-49af-b001-f9f234a6aca3" providerId="AD" clId="Web-{1DF50B0B-17F4-0C43-7ADE-AD9127456167}" dt="2019-02-03T16:25:41.077" v="172" actId="20577"/>
          <ac:spMkLst>
            <pc:docMk/>
            <pc:sldMk cId="2616726059" sldId="268"/>
            <ac:spMk id="4" creationId="{7909931D-76F9-4D90-A470-683A4C4B1E00}"/>
          </ac:spMkLst>
        </pc:spChg>
      </pc:sldChg>
    </pc:docChg>
  </pc:docChgLst>
  <pc:docChgLst>
    <pc:chgData name="Benjamin Payne" userId="S::benpayne@umbc.edu::b61ff11c-ba68-49af-b001-f9f234a6aca3" providerId="AD" clId="Web-{52B47B6E-E4A8-3D22-CA6B-00451C310ACD}"/>
    <pc:docChg chg="addSld modSld">
      <pc:chgData name="Benjamin Payne" userId="S::benpayne@umbc.edu::b61ff11c-ba68-49af-b001-f9f234a6aca3" providerId="AD" clId="Web-{52B47B6E-E4A8-3D22-CA6B-00451C310ACD}" dt="2018-09-02T20:42:04.539" v="305" actId="20577"/>
      <pc:docMkLst>
        <pc:docMk/>
      </pc:docMkLst>
      <pc:sldChg chg="addSp delSp modSp">
        <pc:chgData name="Benjamin Payne" userId="S::benpayne@umbc.edu::b61ff11c-ba68-49af-b001-f9f234a6aca3" providerId="AD" clId="Web-{52B47B6E-E4A8-3D22-CA6B-00451C310ACD}" dt="2018-09-02T20:21:53.668" v="6" actId="20577"/>
        <pc:sldMkLst>
          <pc:docMk/>
          <pc:sldMk cId="673834737" sldId="311"/>
        </pc:sldMkLst>
        <pc:spChg chg="mod">
          <ac:chgData name="Benjamin Payne" userId="S::benpayne@umbc.edu::b61ff11c-ba68-49af-b001-f9f234a6aca3" providerId="AD" clId="Web-{52B47B6E-E4A8-3D22-CA6B-00451C310ACD}" dt="2018-09-02T20:21:53.668" v="6" actId="20577"/>
          <ac:spMkLst>
            <pc:docMk/>
            <pc:sldMk cId="673834737" sldId="311"/>
            <ac:spMk id="2" creationId="{F853018C-E59D-4B48-AB13-CE2AE5F47938}"/>
          </ac:spMkLst>
        </pc:spChg>
        <pc:spChg chg="del">
          <ac:chgData name="Benjamin Payne" userId="S::benpayne@umbc.edu::b61ff11c-ba68-49af-b001-f9f234a6aca3" providerId="AD" clId="Web-{52B47B6E-E4A8-3D22-CA6B-00451C310ACD}" dt="2018-09-02T20:21:32.773" v="0"/>
          <ac:spMkLst>
            <pc:docMk/>
            <pc:sldMk cId="673834737" sldId="311"/>
            <ac:spMk id="3" creationId="{439FE430-4140-4F46-82E3-683C00448FF0}"/>
          </ac:spMkLst>
        </pc:spChg>
        <pc:picChg chg="add mod ord">
          <ac:chgData name="Benjamin Payne" userId="S::benpayne@umbc.edu::b61ff11c-ba68-49af-b001-f9f234a6aca3" providerId="AD" clId="Web-{52B47B6E-E4A8-3D22-CA6B-00451C310ACD}" dt="2018-09-02T20:21:42.993" v="2" actId="14100"/>
          <ac:picMkLst>
            <pc:docMk/>
            <pc:sldMk cId="673834737" sldId="311"/>
            <ac:picMk id="4" creationId="{CC82FAD4-5425-4C0B-901A-74B186153F23}"/>
          </ac:picMkLst>
        </pc:picChg>
      </pc:sldChg>
      <pc:sldChg chg="modSp">
        <pc:chgData name="Benjamin Payne" userId="S::benpayne@umbc.edu::b61ff11c-ba68-49af-b001-f9f234a6aca3" providerId="AD" clId="Web-{52B47B6E-E4A8-3D22-CA6B-00451C310ACD}" dt="2018-09-02T20:38:55.940" v="262" actId="20577"/>
        <pc:sldMkLst>
          <pc:docMk/>
          <pc:sldMk cId="4132940008" sldId="313"/>
        </pc:sldMkLst>
        <pc:spChg chg="mod">
          <ac:chgData name="Benjamin Payne" userId="S::benpayne@umbc.edu::b61ff11c-ba68-49af-b001-f9f234a6aca3" providerId="AD" clId="Web-{52B47B6E-E4A8-3D22-CA6B-00451C310ACD}" dt="2018-09-02T20:35:14.195" v="112" actId="20577"/>
          <ac:spMkLst>
            <pc:docMk/>
            <pc:sldMk cId="4132940008" sldId="313"/>
            <ac:spMk id="2" creationId="{97DBEB36-ED31-42E8-A7D7-4F2B9F703A00}"/>
          </ac:spMkLst>
        </pc:spChg>
        <pc:spChg chg="mod">
          <ac:chgData name="Benjamin Payne" userId="S::benpayne@umbc.edu::b61ff11c-ba68-49af-b001-f9f234a6aca3" providerId="AD" clId="Web-{52B47B6E-E4A8-3D22-CA6B-00451C310ACD}" dt="2018-09-02T20:38:55.940" v="262" actId="20577"/>
          <ac:spMkLst>
            <pc:docMk/>
            <pc:sldMk cId="4132940008" sldId="313"/>
            <ac:spMk id="3" creationId="{DACB8026-C2D6-4B73-BB44-5FD76470F52E}"/>
          </ac:spMkLst>
        </pc:spChg>
      </pc:sldChg>
      <pc:sldChg chg="addSp delSp modSp new">
        <pc:chgData name="Benjamin Payne" userId="S::benpayne@umbc.edu::b61ff11c-ba68-49af-b001-f9f234a6aca3" providerId="AD" clId="Web-{52B47B6E-E4A8-3D22-CA6B-00451C310ACD}" dt="2018-09-02T20:23:13.706" v="47" actId="1076"/>
        <pc:sldMkLst>
          <pc:docMk/>
          <pc:sldMk cId="2766386416" sldId="314"/>
        </pc:sldMkLst>
        <pc:spChg chg="mod">
          <ac:chgData name="Benjamin Payne" userId="S::benpayne@umbc.edu::b61ff11c-ba68-49af-b001-f9f234a6aca3" providerId="AD" clId="Web-{52B47B6E-E4A8-3D22-CA6B-00451C310ACD}" dt="2018-09-02T20:22:14.971" v="19" actId="20577"/>
          <ac:spMkLst>
            <pc:docMk/>
            <pc:sldMk cId="2766386416" sldId="314"/>
            <ac:spMk id="2" creationId="{2CD4D3D0-E1ED-4094-B163-EEFC48734467}"/>
          </ac:spMkLst>
        </pc:spChg>
        <pc:spChg chg="del">
          <ac:chgData name="Benjamin Payne" userId="S::benpayne@umbc.edu::b61ff11c-ba68-49af-b001-f9f234a6aca3" providerId="AD" clId="Web-{52B47B6E-E4A8-3D22-CA6B-00451C310ACD}" dt="2018-09-02T20:22:10.938" v="16"/>
          <ac:spMkLst>
            <pc:docMk/>
            <pc:sldMk cId="2766386416" sldId="314"/>
            <ac:spMk id="3" creationId="{02318C1E-8C80-49D4-B13E-D0FD3FA188B6}"/>
          </ac:spMkLst>
        </pc:spChg>
        <pc:picChg chg="add mod ord">
          <ac:chgData name="Benjamin Payne" userId="S::benpayne@umbc.edu::b61ff11c-ba68-49af-b001-f9f234a6aca3" providerId="AD" clId="Web-{52B47B6E-E4A8-3D22-CA6B-00451C310ACD}" dt="2018-09-02T20:23:13.706" v="47" actId="1076"/>
          <ac:picMkLst>
            <pc:docMk/>
            <pc:sldMk cId="2766386416" sldId="314"/>
            <ac:picMk id="4" creationId="{0209E395-612F-4149-973B-EAB001C76DC4}"/>
          </ac:picMkLst>
        </pc:picChg>
      </pc:sldChg>
      <pc:sldChg chg="addSp delSp modSp new">
        <pc:chgData name="Benjamin Payne" userId="S::benpayne@umbc.edu::b61ff11c-ba68-49af-b001-f9f234a6aca3" providerId="AD" clId="Web-{52B47B6E-E4A8-3D22-CA6B-00451C310ACD}" dt="2018-09-02T20:23:52.383" v="54" actId="1076"/>
        <pc:sldMkLst>
          <pc:docMk/>
          <pc:sldMk cId="77693425" sldId="315"/>
        </pc:sldMkLst>
        <pc:spChg chg="mod">
          <ac:chgData name="Benjamin Payne" userId="S::benpayne@umbc.edu::b61ff11c-ba68-49af-b001-f9f234a6aca3" providerId="AD" clId="Web-{52B47B6E-E4A8-3D22-CA6B-00451C310ACD}" dt="2018-09-02T20:22:35.320" v="39" actId="20577"/>
          <ac:spMkLst>
            <pc:docMk/>
            <pc:sldMk cId="77693425" sldId="315"/>
            <ac:spMk id="2" creationId="{0DF2F99B-B132-4109-9BE7-5AC0CFC9FBF1}"/>
          </ac:spMkLst>
        </pc:spChg>
        <pc:spChg chg="del">
          <ac:chgData name="Benjamin Payne" userId="S::benpayne@umbc.edu::b61ff11c-ba68-49af-b001-f9f234a6aca3" providerId="AD" clId="Web-{52B47B6E-E4A8-3D22-CA6B-00451C310ACD}" dt="2018-09-02T20:22:46.058" v="42"/>
          <ac:spMkLst>
            <pc:docMk/>
            <pc:sldMk cId="77693425" sldId="315"/>
            <ac:spMk id="3" creationId="{A424619B-F206-4B3C-A5DB-2245D644FA04}"/>
          </ac:spMkLst>
        </pc:spChg>
        <pc:spChg chg="add mod">
          <ac:chgData name="Benjamin Payne" userId="S::benpayne@umbc.edu::b61ff11c-ba68-49af-b001-f9f234a6aca3" providerId="AD" clId="Web-{52B47B6E-E4A8-3D22-CA6B-00451C310ACD}" dt="2018-09-02T20:23:52.383" v="54" actId="1076"/>
          <ac:spMkLst>
            <pc:docMk/>
            <pc:sldMk cId="77693425" sldId="315"/>
            <ac:spMk id="6" creationId="{E4D4E44B-F592-47CD-A009-66CBC1840EE4}"/>
          </ac:spMkLst>
        </pc:spChg>
        <pc:picChg chg="add mod ord">
          <ac:chgData name="Benjamin Payne" userId="S::benpayne@umbc.edu::b61ff11c-ba68-49af-b001-f9f234a6aca3" providerId="AD" clId="Web-{52B47B6E-E4A8-3D22-CA6B-00451C310ACD}" dt="2018-09-02T20:23:00.468" v="44" actId="1076"/>
          <ac:picMkLst>
            <pc:docMk/>
            <pc:sldMk cId="77693425" sldId="315"/>
            <ac:picMk id="4" creationId="{73AD46F1-7A1E-4F45-931F-B151E5E896CD}"/>
          </ac:picMkLst>
        </pc:picChg>
      </pc:sldChg>
      <pc:sldChg chg="modSp new">
        <pc:chgData name="Benjamin Payne" userId="S::benpayne@umbc.edu::b61ff11c-ba68-49af-b001-f9f234a6aca3" providerId="AD" clId="Web-{52B47B6E-E4A8-3D22-CA6B-00451C310ACD}" dt="2018-09-02T20:42:04.539" v="305" actId="20577"/>
        <pc:sldMkLst>
          <pc:docMk/>
          <pc:sldMk cId="3667570417" sldId="316"/>
        </pc:sldMkLst>
        <pc:spChg chg="mod">
          <ac:chgData name="Benjamin Payne" userId="S::benpayne@umbc.edu::b61ff11c-ba68-49af-b001-f9f234a6aca3" providerId="AD" clId="Web-{52B47B6E-E4A8-3D22-CA6B-00451C310ACD}" dt="2018-09-02T20:39:11.362" v="268" actId="20577"/>
          <ac:spMkLst>
            <pc:docMk/>
            <pc:sldMk cId="3667570417" sldId="316"/>
            <ac:spMk id="2" creationId="{D3F313DF-4801-4EAF-B4E7-9FFB16C554CF}"/>
          </ac:spMkLst>
        </pc:spChg>
        <pc:spChg chg="mod">
          <ac:chgData name="Benjamin Payne" userId="S::benpayne@umbc.edu::b61ff11c-ba68-49af-b001-f9f234a6aca3" providerId="AD" clId="Web-{52B47B6E-E4A8-3D22-CA6B-00451C310ACD}" dt="2018-09-02T20:42:04.539" v="305" actId="20577"/>
          <ac:spMkLst>
            <pc:docMk/>
            <pc:sldMk cId="3667570417" sldId="316"/>
            <ac:spMk id="3" creationId="{2713E75A-2533-41C1-BBA4-4A6527A602B8}"/>
          </ac:spMkLst>
        </pc:spChg>
      </pc:sldChg>
    </pc:docChg>
  </pc:docChgLst>
  <pc:docChgLst>
    <pc:chgData name="Benjamin Payne" userId="S::benpayne@umbc.edu::b61ff11c-ba68-49af-b001-f9f234a6aca3" providerId="AD" clId="Web-{C8F04F60-5FC5-A126-8E16-82B8F6BFD555}"/>
    <pc:docChg chg="addSld modSld">
      <pc:chgData name="Benjamin Payne" userId="S::benpayne@umbc.edu::b61ff11c-ba68-49af-b001-f9f234a6aca3" providerId="AD" clId="Web-{C8F04F60-5FC5-A126-8E16-82B8F6BFD555}" dt="2018-08-28T02:16:42.346" v="97" actId="20577"/>
      <pc:docMkLst>
        <pc:docMk/>
      </pc:docMkLst>
      <pc:sldChg chg="addSp delSp modSp new">
        <pc:chgData name="Benjamin Payne" userId="S::benpayne@umbc.edu::b61ff11c-ba68-49af-b001-f9f234a6aca3" providerId="AD" clId="Web-{C8F04F60-5FC5-A126-8E16-82B8F6BFD555}" dt="2018-08-28T02:07:10.360" v="86" actId="20577"/>
        <pc:sldMkLst>
          <pc:docMk/>
          <pc:sldMk cId="2943374916" sldId="282"/>
        </pc:sldMkLst>
        <pc:spChg chg="mod">
          <ac:chgData name="Benjamin Payne" userId="S::benpayne@umbc.edu::b61ff11c-ba68-49af-b001-f9f234a6aca3" providerId="AD" clId="Web-{C8F04F60-5FC5-A126-8E16-82B8F6BFD555}" dt="2018-08-28T01:38:51.568" v="7" actId="20577"/>
          <ac:spMkLst>
            <pc:docMk/>
            <pc:sldMk cId="2943374916" sldId="282"/>
            <ac:spMk id="2" creationId="{E8507853-F785-4F3C-9EB7-D0003F681650}"/>
          </ac:spMkLst>
        </pc:spChg>
        <pc:spChg chg="mod">
          <ac:chgData name="Benjamin Payne" userId="S::benpayne@umbc.edu::b61ff11c-ba68-49af-b001-f9f234a6aca3" providerId="AD" clId="Web-{C8F04F60-5FC5-A126-8E16-82B8F6BFD555}" dt="2018-08-28T02:07:10.360" v="86" actId="20577"/>
          <ac:spMkLst>
            <pc:docMk/>
            <pc:sldMk cId="2943374916" sldId="282"/>
            <ac:spMk id="3" creationId="{85F5E84A-43AF-4390-B4B1-5667B0F86A94}"/>
          </ac:spMkLst>
        </pc:spChg>
        <pc:spChg chg="add del">
          <ac:chgData name="Benjamin Payne" userId="S::benpayne@umbc.edu::b61ff11c-ba68-49af-b001-f9f234a6aca3" providerId="AD" clId="Web-{C8F04F60-5FC5-A126-8E16-82B8F6BFD555}" dt="2018-08-28T02:05:07.901" v="56"/>
          <ac:spMkLst>
            <pc:docMk/>
            <pc:sldMk cId="2943374916" sldId="282"/>
            <ac:spMk id="5" creationId="{2F2C5797-FC53-4461-8060-682ACA153A70}"/>
          </ac:spMkLst>
        </pc:spChg>
        <pc:spChg chg="add mod">
          <ac:chgData name="Benjamin Payne" userId="S::benpayne@umbc.edu::b61ff11c-ba68-49af-b001-f9f234a6aca3" providerId="AD" clId="Web-{C8F04F60-5FC5-A126-8E16-82B8F6BFD555}" dt="2018-08-28T02:06:21.031" v="74" actId="20577"/>
          <ac:spMkLst>
            <pc:docMk/>
            <pc:sldMk cId="2943374916" sldId="282"/>
            <ac:spMk id="7" creationId="{BC6D8919-5E66-4BC2-AB55-C88DDA0BF6B3}"/>
          </ac:spMkLst>
        </pc:spChg>
        <pc:spChg chg="add del">
          <ac:chgData name="Benjamin Payne" userId="S::benpayne@umbc.edu::b61ff11c-ba68-49af-b001-f9f234a6aca3" providerId="AD" clId="Web-{C8F04F60-5FC5-A126-8E16-82B8F6BFD555}" dt="2018-08-28T02:06:54.672" v="82"/>
          <ac:spMkLst>
            <pc:docMk/>
            <pc:sldMk cId="2943374916" sldId="282"/>
            <ac:spMk id="8" creationId="{D11227A2-F287-4ECA-8EFA-A015EB879799}"/>
          </ac:spMkLst>
        </pc:spChg>
      </pc:sldChg>
      <pc:sldChg chg="modSp new">
        <pc:chgData name="Benjamin Payne" userId="S::benpayne@umbc.edu::b61ff11c-ba68-49af-b001-f9f234a6aca3" providerId="AD" clId="Web-{C8F04F60-5FC5-A126-8E16-82B8F6BFD555}" dt="2018-08-28T02:09:41.655" v="95" actId="20577"/>
        <pc:sldMkLst>
          <pc:docMk/>
          <pc:sldMk cId="4063999364" sldId="283"/>
        </pc:sldMkLst>
        <pc:spChg chg="mod">
          <ac:chgData name="Benjamin Payne" userId="S::benpayne@umbc.edu::b61ff11c-ba68-49af-b001-f9f234a6aca3" providerId="AD" clId="Web-{C8F04F60-5FC5-A126-8E16-82B8F6BFD555}" dt="2018-08-28T02:09:38.484" v="92" actId="20577"/>
          <ac:spMkLst>
            <pc:docMk/>
            <pc:sldMk cId="4063999364" sldId="283"/>
            <ac:spMk id="2" creationId="{EDEBD44E-9089-44FB-8853-95AD3CFCCE35}"/>
          </ac:spMkLst>
        </pc:spChg>
        <pc:spChg chg="mod">
          <ac:chgData name="Benjamin Payne" userId="S::benpayne@umbc.edu::b61ff11c-ba68-49af-b001-f9f234a6aca3" providerId="AD" clId="Web-{C8F04F60-5FC5-A126-8E16-82B8F6BFD555}" dt="2018-08-28T02:09:41.655" v="95" actId="20577"/>
          <ac:spMkLst>
            <pc:docMk/>
            <pc:sldMk cId="4063999364" sldId="283"/>
            <ac:spMk id="3" creationId="{CF77E521-6AB3-4E09-8AB0-C162C0224E24}"/>
          </ac:spMkLst>
        </pc:spChg>
      </pc:sldChg>
    </pc:docChg>
  </pc:docChgLst>
  <pc:docChgLst>
    <pc:chgData name="Benjamin Payne" userId="S::benpayne@umbc.edu::b61ff11c-ba68-49af-b001-f9f234a6aca3" providerId="AD" clId="Web-{4FFCFB80-FF85-8E66-3FA8-B2F3FDCE618B}"/>
    <pc:docChg chg="addSld modSld">
      <pc:chgData name="Benjamin Payne" userId="S::benpayne@umbc.edu::b61ff11c-ba68-49af-b001-f9f234a6aca3" providerId="AD" clId="Web-{4FFCFB80-FF85-8E66-3FA8-B2F3FDCE618B}" dt="2018-08-30T21:34:42.842" v="340" actId="20577"/>
      <pc:docMkLst>
        <pc:docMk/>
      </pc:docMkLst>
      <pc:sldChg chg="modSp">
        <pc:chgData name="Benjamin Payne" userId="S::benpayne@umbc.edu::b61ff11c-ba68-49af-b001-f9f234a6aca3" providerId="AD" clId="Web-{4FFCFB80-FF85-8E66-3FA8-B2F3FDCE618B}" dt="2018-08-30T21:34:42.826" v="339" actId="20577"/>
        <pc:sldMkLst>
          <pc:docMk/>
          <pc:sldMk cId="1322323809" sldId="276"/>
        </pc:sldMkLst>
        <pc:spChg chg="mod">
          <ac:chgData name="Benjamin Payne" userId="S::benpayne@umbc.edu::b61ff11c-ba68-49af-b001-f9f234a6aca3" providerId="AD" clId="Web-{4FFCFB80-FF85-8E66-3FA8-B2F3FDCE618B}" dt="2018-08-30T21:34:42.826" v="339" actId="20577"/>
          <ac:spMkLst>
            <pc:docMk/>
            <pc:sldMk cId="1322323809" sldId="276"/>
            <ac:spMk id="3" creationId="{999BF89E-B216-4BA7-895B-3DD72EA34D84}"/>
          </ac:spMkLst>
        </pc:spChg>
      </pc:sldChg>
      <pc:sldChg chg="addSp modSp new">
        <pc:chgData name="Benjamin Payne" userId="S::benpayne@umbc.edu::b61ff11c-ba68-49af-b001-f9f234a6aca3" providerId="AD" clId="Web-{4FFCFB80-FF85-8E66-3FA8-B2F3FDCE618B}" dt="2018-08-30T21:27:54.109" v="159" actId="20577"/>
        <pc:sldMkLst>
          <pc:docMk/>
          <pc:sldMk cId="448976463" sldId="290"/>
        </pc:sldMkLst>
        <pc:spChg chg="mod">
          <ac:chgData name="Benjamin Payne" userId="S::benpayne@umbc.edu::b61ff11c-ba68-49af-b001-f9f234a6aca3" providerId="AD" clId="Web-{4FFCFB80-FF85-8E66-3FA8-B2F3FDCE618B}" dt="2018-08-30T21:25:33.062" v="15" actId="20577"/>
          <ac:spMkLst>
            <pc:docMk/>
            <pc:sldMk cId="448976463" sldId="290"/>
            <ac:spMk id="2" creationId="{D15D35D6-1B41-409D-B3C7-B0EF2CB2F20D}"/>
          </ac:spMkLst>
        </pc:spChg>
        <pc:spChg chg="mod">
          <ac:chgData name="Benjamin Payne" userId="S::benpayne@umbc.edu::b61ff11c-ba68-49af-b001-f9f234a6aca3" providerId="AD" clId="Web-{4FFCFB80-FF85-8E66-3FA8-B2F3FDCE618B}" dt="2018-08-30T21:27:54.109" v="159" actId="20577"/>
          <ac:spMkLst>
            <pc:docMk/>
            <pc:sldMk cId="448976463" sldId="290"/>
            <ac:spMk id="3" creationId="{2A72D639-AAEF-4973-95F9-AAB1DD652DA7}"/>
          </ac:spMkLst>
        </pc:spChg>
        <pc:spChg chg="add mod">
          <ac:chgData name="Benjamin Payne" userId="S::benpayne@umbc.edu::b61ff11c-ba68-49af-b001-f9f234a6aca3" providerId="AD" clId="Web-{4FFCFB80-FF85-8E66-3FA8-B2F3FDCE618B}" dt="2018-08-30T21:27:24.750" v="144" actId="14100"/>
          <ac:spMkLst>
            <pc:docMk/>
            <pc:sldMk cId="448976463" sldId="290"/>
            <ac:spMk id="4" creationId="{EEA7A568-8170-42E3-94D7-C590D314F45B}"/>
          </ac:spMkLst>
        </pc:spChg>
      </pc:sldChg>
      <pc:sldChg chg="addSp delSp modSp add replId">
        <pc:chgData name="Benjamin Payne" userId="S::benpayne@umbc.edu::b61ff11c-ba68-49af-b001-f9f234a6aca3" providerId="AD" clId="Web-{4FFCFB80-FF85-8E66-3FA8-B2F3FDCE618B}" dt="2018-08-30T21:30:08.609" v="196" actId="20577"/>
        <pc:sldMkLst>
          <pc:docMk/>
          <pc:sldMk cId="2429467567" sldId="291"/>
        </pc:sldMkLst>
        <pc:spChg chg="mod">
          <ac:chgData name="Benjamin Payne" userId="S::benpayne@umbc.edu::b61ff11c-ba68-49af-b001-f9f234a6aca3" providerId="AD" clId="Web-{4FFCFB80-FF85-8E66-3FA8-B2F3FDCE618B}" dt="2018-08-30T21:27:49.843" v="155" actId="20577"/>
          <ac:spMkLst>
            <pc:docMk/>
            <pc:sldMk cId="2429467567" sldId="291"/>
            <ac:spMk id="3" creationId="{2A72D639-AAEF-4973-95F9-AAB1DD652DA7}"/>
          </ac:spMkLst>
        </pc:spChg>
        <pc:spChg chg="del">
          <ac:chgData name="Benjamin Payne" userId="S::benpayne@umbc.edu::b61ff11c-ba68-49af-b001-f9f234a6aca3" providerId="AD" clId="Web-{4FFCFB80-FF85-8E66-3FA8-B2F3FDCE618B}" dt="2018-08-30T21:27:36" v="146"/>
          <ac:spMkLst>
            <pc:docMk/>
            <pc:sldMk cId="2429467567" sldId="291"/>
            <ac:spMk id="4" creationId="{EEA7A568-8170-42E3-94D7-C590D314F45B}"/>
          </ac:spMkLst>
        </pc:spChg>
        <pc:spChg chg="add del mod">
          <ac:chgData name="Benjamin Payne" userId="S::benpayne@umbc.edu::b61ff11c-ba68-49af-b001-f9f234a6aca3" providerId="AD" clId="Web-{4FFCFB80-FF85-8E66-3FA8-B2F3FDCE618B}" dt="2018-08-30T21:29:42.312" v="183"/>
          <ac:spMkLst>
            <pc:docMk/>
            <pc:sldMk cId="2429467567" sldId="291"/>
            <ac:spMk id="5" creationId="{E4214052-D652-4266-9F99-032EA257EA7E}"/>
          </ac:spMkLst>
        </pc:spChg>
        <pc:spChg chg="add mod">
          <ac:chgData name="Benjamin Payne" userId="S::benpayne@umbc.edu::b61ff11c-ba68-49af-b001-f9f234a6aca3" providerId="AD" clId="Web-{4FFCFB80-FF85-8E66-3FA8-B2F3FDCE618B}" dt="2018-08-30T21:30:08.609" v="196" actId="20577"/>
          <ac:spMkLst>
            <pc:docMk/>
            <pc:sldMk cId="2429467567" sldId="291"/>
            <ac:spMk id="6" creationId="{B3B251AD-EDCF-46FF-91AE-75AFBE697DD1}"/>
          </ac:spMkLst>
        </pc:spChg>
      </pc:sldChg>
      <pc:sldChg chg="addSp modSp add replId">
        <pc:chgData name="Benjamin Payne" userId="S::benpayne@umbc.edu::b61ff11c-ba68-49af-b001-f9f234a6aca3" providerId="AD" clId="Web-{4FFCFB80-FF85-8E66-3FA8-B2F3FDCE618B}" dt="2018-08-30T21:31:41.437" v="256" actId="20577"/>
        <pc:sldMkLst>
          <pc:docMk/>
          <pc:sldMk cId="3036437131" sldId="292"/>
        </pc:sldMkLst>
        <pc:spChg chg="add mod">
          <ac:chgData name="Benjamin Payne" userId="S::benpayne@umbc.edu::b61ff11c-ba68-49af-b001-f9f234a6aca3" providerId="AD" clId="Web-{4FFCFB80-FF85-8E66-3FA8-B2F3FDCE618B}" dt="2018-08-30T21:31:41.437" v="256" actId="20577"/>
          <ac:spMkLst>
            <pc:docMk/>
            <pc:sldMk cId="3036437131" sldId="292"/>
            <ac:spMk id="4" creationId="{7EC63E0C-C10C-46EA-BC74-4AA6A59B9042}"/>
          </ac:spMkLst>
        </pc:spChg>
        <pc:spChg chg="mod">
          <ac:chgData name="Benjamin Payne" userId="S::benpayne@umbc.edu::b61ff11c-ba68-49af-b001-f9f234a6aca3" providerId="AD" clId="Web-{4FFCFB80-FF85-8E66-3FA8-B2F3FDCE618B}" dt="2018-08-30T21:30:45.421" v="201" actId="20577"/>
          <ac:spMkLst>
            <pc:docMk/>
            <pc:sldMk cId="3036437131" sldId="292"/>
            <ac:spMk id="6" creationId="{B3B251AD-EDCF-46FF-91AE-75AFBE697DD1}"/>
          </ac:spMkLst>
        </pc:spChg>
      </pc:sldChg>
      <pc:sldChg chg="delSp modSp add replId">
        <pc:chgData name="Benjamin Payne" userId="S::benpayne@umbc.edu::b61ff11c-ba68-49af-b001-f9f234a6aca3" providerId="AD" clId="Web-{4FFCFB80-FF85-8E66-3FA8-B2F3FDCE618B}" dt="2018-08-30T21:33:25.045" v="305" actId="20577"/>
        <pc:sldMkLst>
          <pc:docMk/>
          <pc:sldMk cId="3843842010" sldId="293"/>
        </pc:sldMkLst>
        <pc:spChg chg="mod">
          <ac:chgData name="Benjamin Payne" userId="S::benpayne@umbc.edu::b61ff11c-ba68-49af-b001-f9f234a6aca3" providerId="AD" clId="Web-{4FFCFB80-FF85-8E66-3FA8-B2F3FDCE618B}" dt="2018-08-30T21:32:13.249" v="275" actId="20577"/>
          <ac:spMkLst>
            <pc:docMk/>
            <pc:sldMk cId="3843842010" sldId="293"/>
            <ac:spMk id="3" creationId="{2A72D639-AAEF-4973-95F9-AAB1DD652DA7}"/>
          </ac:spMkLst>
        </pc:spChg>
        <pc:spChg chg="del">
          <ac:chgData name="Benjamin Payne" userId="S::benpayne@umbc.edu::b61ff11c-ba68-49af-b001-f9f234a6aca3" providerId="AD" clId="Web-{4FFCFB80-FF85-8E66-3FA8-B2F3FDCE618B}" dt="2018-08-30T21:31:54.296" v="261"/>
          <ac:spMkLst>
            <pc:docMk/>
            <pc:sldMk cId="3843842010" sldId="293"/>
            <ac:spMk id="4" creationId="{7EC63E0C-C10C-46EA-BC74-4AA6A59B9042}"/>
          </ac:spMkLst>
        </pc:spChg>
        <pc:spChg chg="mod">
          <ac:chgData name="Benjamin Payne" userId="S::benpayne@umbc.edu::b61ff11c-ba68-49af-b001-f9f234a6aca3" providerId="AD" clId="Web-{4FFCFB80-FF85-8E66-3FA8-B2F3FDCE618B}" dt="2018-08-30T21:33:25.045" v="305" actId="20577"/>
          <ac:spMkLst>
            <pc:docMk/>
            <pc:sldMk cId="3843842010" sldId="293"/>
            <ac:spMk id="6" creationId="{B3B251AD-EDCF-46FF-91AE-75AFBE697DD1}"/>
          </ac:spMkLst>
        </pc:spChg>
      </pc:sldChg>
      <pc:sldChg chg="addSp modSp add replId">
        <pc:chgData name="Benjamin Payne" userId="S::benpayne@umbc.edu::b61ff11c-ba68-49af-b001-f9f234a6aca3" providerId="AD" clId="Web-{4FFCFB80-FF85-8E66-3FA8-B2F3FDCE618B}" dt="2018-08-30T21:33:34.545" v="310" actId="20577"/>
        <pc:sldMkLst>
          <pc:docMk/>
          <pc:sldMk cId="3279861388" sldId="294"/>
        </pc:sldMkLst>
        <pc:spChg chg="add mod">
          <ac:chgData name="Benjamin Payne" userId="S::benpayne@umbc.edu::b61ff11c-ba68-49af-b001-f9f234a6aca3" providerId="AD" clId="Web-{4FFCFB80-FF85-8E66-3FA8-B2F3FDCE618B}" dt="2018-08-30T21:33:09.842" v="301" actId="20577"/>
          <ac:spMkLst>
            <pc:docMk/>
            <pc:sldMk cId="3279861388" sldId="294"/>
            <ac:spMk id="4" creationId="{37857C60-BBBD-48A7-A564-C9DD930BC7E4}"/>
          </ac:spMkLst>
        </pc:spChg>
        <pc:spChg chg="mod">
          <ac:chgData name="Benjamin Payne" userId="S::benpayne@umbc.edu::b61ff11c-ba68-49af-b001-f9f234a6aca3" providerId="AD" clId="Web-{4FFCFB80-FF85-8E66-3FA8-B2F3FDCE618B}" dt="2018-08-30T21:33:34.545" v="310" actId="20577"/>
          <ac:spMkLst>
            <pc:docMk/>
            <pc:sldMk cId="3279861388" sldId="294"/>
            <ac:spMk id="6" creationId="{B3B251AD-EDCF-46FF-91AE-75AFBE697DD1}"/>
          </ac:spMkLst>
        </pc:spChg>
      </pc:sldChg>
    </pc:docChg>
  </pc:docChgLst>
  <pc:docChgLst>
    <pc:chgData name="Benjamin Payne" userId="S::benpayne@umbc.edu::b61ff11c-ba68-49af-b001-f9f234a6aca3" providerId="AD" clId="Web-{D7EABF2C-DCDF-AF5B-B070-4D419DB99456}"/>
    <pc:docChg chg="addSld modSld">
      <pc:chgData name="Benjamin Payne" userId="S::benpayne@umbc.edu::b61ff11c-ba68-49af-b001-f9f234a6aca3" providerId="AD" clId="Web-{D7EABF2C-DCDF-AF5B-B070-4D419DB99456}" dt="2018-09-04T20:49:51.645" v="250" actId="1076"/>
      <pc:docMkLst>
        <pc:docMk/>
      </pc:docMkLst>
      <pc:sldChg chg="modSp">
        <pc:chgData name="Benjamin Payne" userId="S::benpayne@umbc.edu::b61ff11c-ba68-49af-b001-f9f234a6aca3" providerId="AD" clId="Web-{D7EABF2C-DCDF-AF5B-B070-4D419DB99456}" dt="2018-09-04T20:36:06.202" v="14" actId="20577"/>
        <pc:sldMkLst>
          <pc:docMk/>
          <pc:sldMk cId="2868977103" sldId="267"/>
        </pc:sldMkLst>
        <pc:spChg chg="mod">
          <ac:chgData name="Benjamin Payne" userId="S::benpayne@umbc.edu::b61ff11c-ba68-49af-b001-f9f234a6aca3" providerId="AD" clId="Web-{D7EABF2C-DCDF-AF5B-B070-4D419DB99456}" dt="2018-09-04T20:36:06.202" v="14" actId="20577"/>
          <ac:spMkLst>
            <pc:docMk/>
            <pc:sldMk cId="2868977103" sldId="267"/>
            <ac:spMk id="3" creationId="{0BFDB35F-5670-4CF4-94F9-97E081C504BD}"/>
          </ac:spMkLst>
        </pc:spChg>
      </pc:sldChg>
      <pc:sldChg chg="modSp">
        <pc:chgData name="Benjamin Payne" userId="S::benpayne@umbc.edu::b61ff11c-ba68-49af-b001-f9f234a6aca3" providerId="AD" clId="Web-{D7EABF2C-DCDF-AF5B-B070-4D419DB99456}" dt="2018-09-04T20:49:19.769" v="241" actId="20577"/>
        <pc:sldMkLst>
          <pc:docMk/>
          <pc:sldMk cId="3403740684" sldId="306"/>
        </pc:sldMkLst>
        <pc:spChg chg="mod">
          <ac:chgData name="Benjamin Payne" userId="S::benpayne@umbc.edu::b61ff11c-ba68-49af-b001-f9f234a6aca3" providerId="AD" clId="Web-{D7EABF2C-DCDF-AF5B-B070-4D419DB99456}" dt="2018-09-04T20:49:19.769" v="241" actId="20577"/>
          <ac:spMkLst>
            <pc:docMk/>
            <pc:sldMk cId="3403740684" sldId="306"/>
            <ac:spMk id="4" creationId="{0EC7ECE4-1153-4EEA-B33A-CA260B283CF3}"/>
          </ac:spMkLst>
        </pc:spChg>
      </pc:sldChg>
      <pc:sldChg chg="modSp">
        <pc:chgData name="Benjamin Payne" userId="S::benpayne@umbc.edu::b61ff11c-ba68-49af-b001-f9f234a6aca3" providerId="AD" clId="Web-{D7EABF2C-DCDF-AF5B-B070-4D419DB99456}" dt="2018-09-04T20:45:06.247" v="33" actId="20577"/>
        <pc:sldMkLst>
          <pc:docMk/>
          <pc:sldMk cId="3887352271" sldId="309"/>
        </pc:sldMkLst>
        <pc:spChg chg="mod">
          <ac:chgData name="Benjamin Payne" userId="S::benpayne@umbc.edu::b61ff11c-ba68-49af-b001-f9f234a6aca3" providerId="AD" clId="Web-{D7EABF2C-DCDF-AF5B-B070-4D419DB99456}" dt="2018-09-04T20:45:06.247" v="33" actId="20577"/>
          <ac:spMkLst>
            <pc:docMk/>
            <pc:sldMk cId="3887352271" sldId="309"/>
            <ac:spMk id="3" creationId="{6E16B59F-4225-4D5A-92A3-0DEB3115D828}"/>
          </ac:spMkLst>
        </pc:spChg>
      </pc:sldChg>
      <pc:sldChg chg="addSp modSp new">
        <pc:chgData name="Benjamin Payne" userId="S::benpayne@umbc.edu::b61ff11c-ba68-49af-b001-f9f234a6aca3" providerId="AD" clId="Web-{D7EABF2C-DCDF-AF5B-B070-4D419DB99456}" dt="2018-09-04T20:40:08.989" v="22"/>
        <pc:sldMkLst>
          <pc:docMk/>
          <pc:sldMk cId="4157196518" sldId="331"/>
        </pc:sldMkLst>
        <pc:spChg chg="add">
          <ac:chgData name="Benjamin Payne" userId="S::benpayne@umbc.edu::b61ff11c-ba68-49af-b001-f9f234a6aca3" providerId="AD" clId="Web-{D7EABF2C-DCDF-AF5B-B070-4D419DB99456}" dt="2018-09-04T20:36:24.155" v="17"/>
          <ac:spMkLst>
            <pc:docMk/>
            <pc:sldMk cId="4157196518" sldId="331"/>
            <ac:spMk id="2" creationId="{EEC8933D-080C-4CB5-8991-EBBB1E59E932}"/>
          </ac:spMkLst>
        </pc:spChg>
        <pc:spChg chg="add">
          <ac:chgData name="Benjamin Payne" userId="S::benpayne@umbc.edu::b61ff11c-ba68-49af-b001-f9f234a6aca3" providerId="AD" clId="Web-{D7EABF2C-DCDF-AF5B-B070-4D419DB99456}" dt="2018-09-04T20:36:24.155" v="17"/>
          <ac:spMkLst>
            <pc:docMk/>
            <pc:sldMk cId="4157196518" sldId="331"/>
            <ac:spMk id="3" creationId="{1FDBD179-E389-4E6C-920D-263963340F46}"/>
          </ac:spMkLst>
        </pc:spChg>
        <pc:spChg chg="add">
          <ac:chgData name="Benjamin Payne" userId="S::benpayne@umbc.edu::b61ff11c-ba68-49af-b001-f9f234a6aca3" providerId="AD" clId="Web-{D7EABF2C-DCDF-AF5B-B070-4D419DB99456}" dt="2018-09-04T20:36:24.155" v="17"/>
          <ac:spMkLst>
            <pc:docMk/>
            <pc:sldMk cId="4157196518" sldId="331"/>
            <ac:spMk id="4" creationId="{79616E17-C9A3-476E-9736-AF030882F17C}"/>
          </ac:spMkLst>
        </pc:spChg>
        <pc:picChg chg="add mod modCrop">
          <ac:chgData name="Benjamin Payne" userId="S::benpayne@umbc.edu::b61ff11c-ba68-49af-b001-f9f234a6aca3" providerId="AD" clId="Web-{D7EABF2C-DCDF-AF5B-B070-4D419DB99456}" dt="2018-09-04T20:40:08.989" v="22"/>
          <ac:picMkLst>
            <pc:docMk/>
            <pc:sldMk cId="4157196518" sldId="331"/>
            <ac:picMk id="5" creationId="{E4A64F03-3FD9-4975-8438-5715A31F3D10}"/>
          </ac:picMkLst>
        </pc:picChg>
      </pc:sldChg>
      <pc:sldChg chg="addSp modSp new">
        <pc:chgData name="Benjamin Payne" userId="S::benpayne@umbc.edu::b61ff11c-ba68-49af-b001-f9f234a6aca3" providerId="AD" clId="Web-{D7EABF2C-DCDF-AF5B-B070-4D419DB99456}" dt="2018-09-04T20:49:51.645" v="250" actId="1076"/>
        <pc:sldMkLst>
          <pc:docMk/>
          <pc:sldMk cId="4040244022" sldId="332"/>
        </pc:sldMkLst>
        <pc:spChg chg="mod">
          <ac:chgData name="Benjamin Payne" userId="S::benpayne@umbc.edu::b61ff11c-ba68-49af-b001-f9f234a6aca3" providerId="AD" clId="Web-{D7EABF2C-DCDF-AF5B-B070-4D419DB99456}" dt="2018-09-04T20:46:42.530" v="92" actId="20577"/>
          <ac:spMkLst>
            <pc:docMk/>
            <pc:sldMk cId="4040244022" sldId="332"/>
            <ac:spMk id="2" creationId="{0E0F7F52-A4A2-4944-B972-BA0546BB315E}"/>
          </ac:spMkLst>
        </pc:spChg>
        <pc:spChg chg="mod">
          <ac:chgData name="Benjamin Payne" userId="S::benpayne@umbc.edu::b61ff11c-ba68-49af-b001-f9f234a6aca3" providerId="AD" clId="Web-{D7EABF2C-DCDF-AF5B-B070-4D419DB99456}" dt="2018-09-04T20:46:49.952" v="95" actId="20577"/>
          <ac:spMkLst>
            <pc:docMk/>
            <pc:sldMk cId="4040244022" sldId="332"/>
            <ac:spMk id="3" creationId="{BE4120CA-CB86-455F-A7E5-E4CD6F806650}"/>
          </ac:spMkLst>
        </pc:spChg>
        <pc:spChg chg="add mod">
          <ac:chgData name="Benjamin Payne" userId="S::benpayne@umbc.edu::b61ff11c-ba68-49af-b001-f9f234a6aca3" providerId="AD" clId="Web-{D7EABF2C-DCDF-AF5B-B070-4D419DB99456}" dt="2018-09-04T20:47:34.141" v="127" actId="1076"/>
          <ac:spMkLst>
            <pc:docMk/>
            <pc:sldMk cId="4040244022" sldId="332"/>
            <ac:spMk id="4" creationId="{05684EA4-E6E6-4B71-827D-E2CE1EDE3C4E}"/>
          </ac:spMkLst>
        </pc:spChg>
        <pc:spChg chg="add mod">
          <ac:chgData name="Benjamin Payne" userId="S::benpayne@umbc.edu::b61ff11c-ba68-49af-b001-f9f234a6aca3" providerId="AD" clId="Web-{D7EABF2C-DCDF-AF5B-B070-4D419DB99456}" dt="2018-09-04T20:49:51.645" v="250" actId="1076"/>
          <ac:spMkLst>
            <pc:docMk/>
            <pc:sldMk cId="4040244022" sldId="332"/>
            <ac:spMk id="5" creationId="{5008954D-76AB-435A-8A4C-5DDD425042D0}"/>
          </ac:spMkLst>
        </pc:spChg>
      </pc:sldChg>
      <pc:sldChg chg="addSp delSp modSp new">
        <pc:chgData name="Benjamin Payne" userId="S::benpayne@umbc.edu::b61ff11c-ba68-49af-b001-f9f234a6aca3" providerId="AD" clId="Web-{D7EABF2C-DCDF-AF5B-B070-4D419DB99456}" dt="2018-09-04T20:49:42.754" v="248"/>
        <pc:sldMkLst>
          <pc:docMk/>
          <pc:sldMk cId="1385480877" sldId="333"/>
        </pc:sldMkLst>
        <pc:spChg chg="mod">
          <ac:chgData name="Benjamin Payne" userId="S::benpayne@umbc.edu::b61ff11c-ba68-49af-b001-f9f234a6aca3" providerId="AD" clId="Web-{D7EABF2C-DCDF-AF5B-B070-4D419DB99456}" dt="2018-09-04T20:48:07.767" v="138" actId="20577"/>
          <ac:spMkLst>
            <pc:docMk/>
            <pc:sldMk cId="1385480877" sldId="333"/>
            <ac:spMk id="2" creationId="{70CDB4D1-DE7C-4DC9-A828-35BA7F7FF8E9}"/>
          </ac:spMkLst>
        </pc:spChg>
        <pc:spChg chg="mod">
          <ac:chgData name="Benjamin Payne" userId="S::benpayne@umbc.edu::b61ff11c-ba68-49af-b001-f9f234a6aca3" providerId="AD" clId="Web-{D7EABF2C-DCDF-AF5B-B070-4D419DB99456}" dt="2018-09-04T20:48:57.534" v="234" actId="20577"/>
          <ac:spMkLst>
            <pc:docMk/>
            <pc:sldMk cId="1385480877" sldId="333"/>
            <ac:spMk id="3" creationId="{C4D1370E-9720-451E-B91C-BA0B834D2DE5}"/>
          </ac:spMkLst>
        </pc:spChg>
        <pc:spChg chg="add del mod">
          <ac:chgData name="Benjamin Payne" userId="S::benpayne@umbc.edu::b61ff11c-ba68-49af-b001-f9f234a6aca3" providerId="AD" clId="Web-{D7EABF2C-DCDF-AF5B-B070-4D419DB99456}" dt="2018-09-04T20:48:02.298" v="133"/>
          <ac:spMkLst>
            <pc:docMk/>
            <pc:sldMk cId="1385480877" sldId="333"/>
            <ac:spMk id="5" creationId="{E4F218F3-7AAE-461D-BDFA-C8F961E79AE0}"/>
          </ac:spMkLst>
        </pc:spChg>
        <pc:spChg chg="add mod">
          <ac:chgData name="Benjamin Payne" userId="S::benpayne@umbc.edu::b61ff11c-ba68-49af-b001-f9f234a6aca3" providerId="AD" clId="Web-{D7EABF2C-DCDF-AF5B-B070-4D419DB99456}" dt="2018-09-04T20:49:34.800" v="244" actId="20577"/>
          <ac:spMkLst>
            <pc:docMk/>
            <pc:sldMk cId="1385480877" sldId="333"/>
            <ac:spMk id="6" creationId="{123994BF-DBBC-4628-8E85-38AEB3EEFBFE}"/>
          </ac:spMkLst>
        </pc:spChg>
        <pc:spChg chg="add del">
          <ac:chgData name="Benjamin Payne" userId="S::benpayne@umbc.edu::b61ff11c-ba68-49af-b001-f9f234a6aca3" providerId="AD" clId="Web-{D7EABF2C-DCDF-AF5B-B070-4D419DB99456}" dt="2018-09-04T20:49:42.754" v="248"/>
          <ac:spMkLst>
            <pc:docMk/>
            <pc:sldMk cId="1385480877" sldId="333"/>
            <ac:spMk id="8" creationId="{BB86110D-EDDD-4163-8E44-E5376B0E4777}"/>
          </ac:spMkLst>
        </pc:spChg>
      </pc:sldChg>
    </pc:docChg>
  </pc:docChgLst>
  <pc:docChgLst>
    <pc:chgData name="Benjamin Payne" userId="S::benpayne@umbc.edu::b61ff11c-ba68-49af-b001-f9f234a6aca3" providerId="AD" clId="Web-{E2C69314-F6C1-BB0A-5F04-5D7242FE72FD}"/>
    <pc:docChg chg="modSld">
      <pc:chgData name="Benjamin Payne" userId="S::benpayne@umbc.edu::b61ff11c-ba68-49af-b001-f9f234a6aca3" providerId="AD" clId="Web-{E2C69314-F6C1-BB0A-5F04-5D7242FE72FD}" dt="2019-02-12T02:32:01.701" v="3"/>
      <pc:docMkLst>
        <pc:docMk/>
      </pc:docMkLst>
      <pc:sldChg chg="modNotes">
        <pc:chgData name="Benjamin Payne" userId="S::benpayne@umbc.edu::b61ff11c-ba68-49af-b001-f9f234a6aca3" providerId="AD" clId="Web-{E2C69314-F6C1-BB0A-5F04-5D7242FE72FD}" dt="2019-02-12T02:32:01.701" v="3"/>
        <pc:sldMkLst>
          <pc:docMk/>
          <pc:sldMk cId="4289324811" sldId="362"/>
        </pc:sldMkLst>
      </pc:sldChg>
    </pc:docChg>
  </pc:docChgLst>
  <pc:docChgLst>
    <pc:chgData name="Benjamin Payne" userId="S::benpayne@umbc.edu::b61ff11c-ba68-49af-b001-f9f234a6aca3" providerId="AD" clId="Web-{9B519EDD-8DF4-936E-AC96-932A6910BBD4}"/>
    <pc:docChg chg="addSld modSld">
      <pc:chgData name="Benjamin Payne" userId="S::benpayne@umbc.edu::b61ff11c-ba68-49af-b001-f9f234a6aca3" providerId="AD" clId="Web-{9B519EDD-8DF4-936E-AC96-932A6910BBD4}" dt="2018-09-02T16:10:39.968" v="30" actId="20577"/>
      <pc:docMkLst>
        <pc:docMk/>
      </pc:docMkLst>
      <pc:sldChg chg="modSp">
        <pc:chgData name="Benjamin Payne" userId="S::benpayne@umbc.edu::b61ff11c-ba68-49af-b001-f9f234a6aca3" providerId="AD" clId="Web-{9B519EDD-8DF4-936E-AC96-932A6910BBD4}" dt="2018-09-02T16:01:15.380" v="20" actId="20577"/>
        <pc:sldMkLst>
          <pc:docMk/>
          <pc:sldMk cId="2391544709" sldId="257"/>
        </pc:sldMkLst>
        <pc:spChg chg="mod">
          <ac:chgData name="Benjamin Payne" userId="S::benpayne@umbc.edu::b61ff11c-ba68-49af-b001-f9f234a6aca3" providerId="AD" clId="Web-{9B519EDD-8DF4-936E-AC96-932A6910BBD4}" dt="2018-09-02T16:01:15.380" v="20" actId="20577"/>
          <ac:spMkLst>
            <pc:docMk/>
            <pc:sldMk cId="2391544709" sldId="257"/>
            <ac:spMk id="3" creationId="{4C4C9BEA-E1D0-4140-92A5-5781E2EC6EC6}"/>
          </ac:spMkLst>
        </pc:spChg>
      </pc:sldChg>
      <pc:sldChg chg="modSp">
        <pc:chgData name="Benjamin Payne" userId="S::benpayne@umbc.edu::b61ff11c-ba68-49af-b001-f9f234a6aca3" providerId="AD" clId="Web-{9B519EDD-8DF4-936E-AC96-932A6910BBD4}" dt="2018-09-02T16:00:34.504" v="4" actId="20577"/>
        <pc:sldMkLst>
          <pc:docMk/>
          <pc:sldMk cId="3887352271" sldId="309"/>
        </pc:sldMkLst>
        <pc:spChg chg="mod">
          <ac:chgData name="Benjamin Payne" userId="S::benpayne@umbc.edu::b61ff11c-ba68-49af-b001-f9f234a6aca3" providerId="AD" clId="Web-{9B519EDD-8DF4-936E-AC96-932A6910BBD4}" dt="2018-09-02T16:00:34.504" v="4" actId="20577"/>
          <ac:spMkLst>
            <pc:docMk/>
            <pc:sldMk cId="3887352271" sldId="309"/>
            <ac:spMk id="3" creationId="{6E16B59F-4225-4D5A-92A3-0DEB3115D828}"/>
          </ac:spMkLst>
        </pc:spChg>
      </pc:sldChg>
      <pc:sldChg chg="modSp new">
        <pc:chgData name="Benjamin Payne" userId="S::benpayne@umbc.edu::b61ff11c-ba68-49af-b001-f9f234a6aca3" providerId="AD" clId="Web-{9B519EDD-8DF4-936E-AC96-932A6910BBD4}" dt="2018-09-02T16:01:49.709" v="28" actId="20577"/>
        <pc:sldMkLst>
          <pc:docMk/>
          <pc:sldMk cId="4019344921" sldId="312"/>
        </pc:sldMkLst>
        <pc:spChg chg="mod">
          <ac:chgData name="Benjamin Payne" userId="S::benpayne@umbc.edu::b61ff11c-ba68-49af-b001-f9f234a6aca3" providerId="AD" clId="Web-{9B519EDD-8DF4-936E-AC96-932A6910BBD4}" dt="2018-09-02T16:01:48.521" v="25" actId="20577"/>
          <ac:spMkLst>
            <pc:docMk/>
            <pc:sldMk cId="4019344921" sldId="312"/>
            <ac:spMk id="2" creationId="{5F1F56F1-2B49-4A8D-8631-BC2CB0323096}"/>
          </ac:spMkLst>
        </pc:spChg>
        <pc:spChg chg="mod">
          <ac:chgData name="Benjamin Payne" userId="S::benpayne@umbc.edu::b61ff11c-ba68-49af-b001-f9f234a6aca3" providerId="AD" clId="Web-{9B519EDD-8DF4-936E-AC96-932A6910BBD4}" dt="2018-09-02T16:01:49.709" v="28" actId="20577"/>
          <ac:spMkLst>
            <pc:docMk/>
            <pc:sldMk cId="4019344921" sldId="312"/>
            <ac:spMk id="3" creationId="{7C872DCE-A3B5-44DB-AF1B-4665F4B312D9}"/>
          </ac:spMkLst>
        </pc:spChg>
      </pc:sldChg>
    </pc:docChg>
  </pc:docChgLst>
  <pc:docChgLst>
    <pc:chgData name="Benjamin Payne" userId="S::benpayne@umbc.edu::b61ff11c-ba68-49af-b001-f9f234a6aca3" providerId="AD" clId="Web-{9704906D-4472-7ECD-256B-C0A7D7FF850C}"/>
    <pc:docChg chg="modSld">
      <pc:chgData name="Benjamin Payne" userId="S::benpayne@umbc.edu::b61ff11c-ba68-49af-b001-f9f234a6aca3" providerId="AD" clId="Web-{9704906D-4472-7ECD-256B-C0A7D7FF850C}" dt="2019-02-03T18:44:58.880" v="41" actId="20577"/>
      <pc:docMkLst>
        <pc:docMk/>
      </pc:docMkLst>
      <pc:sldChg chg="modSp">
        <pc:chgData name="Benjamin Payne" userId="S::benpayne@umbc.edu::b61ff11c-ba68-49af-b001-f9f234a6aca3" providerId="AD" clId="Web-{9704906D-4472-7ECD-256B-C0A7D7FF850C}" dt="2019-02-03T18:44:58.880" v="40" actId="20577"/>
        <pc:sldMkLst>
          <pc:docMk/>
          <pc:sldMk cId="3887352271" sldId="309"/>
        </pc:sldMkLst>
        <pc:spChg chg="mod">
          <ac:chgData name="Benjamin Payne" userId="S::benpayne@umbc.edu::b61ff11c-ba68-49af-b001-f9f234a6aca3" providerId="AD" clId="Web-{9704906D-4472-7ECD-256B-C0A7D7FF850C}" dt="2019-02-03T18:44:58.880" v="40" actId="20577"/>
          <ac:spMkLst>
            <pc:docMk/>
            <pc:sldMk cId="3887352271" sldId="309"/>
            <ac:spMk id="3" creationId="{6E16B59F-4225-4D5A-92A3-0DEB3115D828}"/>
          </ac:spMkLst>
        </pc:spChg>
      </pc:sldChg>
    </pc:docChg>
  </pc:docChgLst>
  <pc:docChgLst>
    <pc:chgData name="Benjamin Payne" userId="S::benpayne@umbc.edu::b61ff11c-ba68-49af-b001-f9f234a6aca3" providerId="AD" clId="Web-{75DFFB46-0A49-3CE3-3212-3FDEEEFE9F6E}"/>
    <pc:docChg chg="addSld modSld">
      <pc:chgData name="Benjamin Payne" userId="S::benpayne@umbc.edu::b61ff11c-ba68-49af-b001-f9f234a6aca3" providerId="AD" clId="Web-{75DFFB46-0A49-3CE3-3212-3FDEEEFE9F6E}" dt="2018-08-30T00:41:29.888" v="75" actId="20577"/>
      <pc:docMkLst>
        <pc:docMk/>
      </pc:docMkLst>
      <pc:sldChg chg="modSp">
        <pc:chgData name="Benjamin Payne" userId="S::benpayne@umbc.edu::b61ff11c-ba68-49af-b001-f9f234a6aca3" providerId="AD" clId="Web-{75DFFB46-0A49-3CE3-3212-3FDEEEFE9F6E}" dt="2018-08-30T00:40:04.431" v="59" actId="20577"/>
        <pc:sldMkLst>
          <pc:docMk/>
          <pc:sldMk cId="2391544709" sldId="257"/>
        </pc:sldMkLst>
        <pc:spChg chg="mod">
          <ac:chgData name="Benjamin Payne" userId="S::benpayne@umbc.edu::b61ff11c-ba68-49af-b001-f9f234a6aca3" providerId="AD" clId="Web-{75DFFB46-0A49-3CE3-3212-3FDEEEFE9F6E}" dt="2018-08-30T00:40:04.431" v="59" actId="20577"/>
          <ac:spMkLst>
            <pc:docMk/>
            <pc:sldMk cId="2391544709" sldId="257"/>
            <ac:spMk id="3" creationId="{4C4C9BEA-E1D0-4140-92A5-5781E2EC6EC6}"/>
          </ac:spMkLst>
        </pc:spChg>
      </pc:sldChg>
      <pc:sldChg chg="modSp">
        <pc:chgData name="Benjamin Payne" userId="S::benpayne@umbc.edu::b61ff11c-ba68-49af-b001-f9f234a6aca3" providerId="AD" clId="Web-{75DFFB46-0A49-3CE3-3212-3FDEEEFE9F6E}" dt="2018-08-30T00:38:59.834" v="6" actId="20577"/>
        <pc:sldMkLst>
          <pc:docMk/>
          <pc:sldMk cId="1534279816" sldId="285"/>
        </pc:sldMkLst>
        <pc:spChg chg="mod">
          <ac:chgData name="Benjamin Payne" userId="S::benpayne@umbc.edu::b61ff11c-ba68-49af-b001-f9f234a6aca3" providerId="AD" clId="Web-{75DFFB46-0A49-3CE3-3212-3FDEEEFE9F6E}" dt="2018-08-30T00:38:59.834" v="6" actId="20577"/>
          <ac:spMkLst>
            <pc:docMk/>
            <pc:sldMk cId="1534279816" sldId="285"/>
            <ac:spMk id="2" creationId="{97CD6978-5356-4998-81CC-4DB7E5E1A673}"/>
          </ac:spMkLst>
        </pc:spChg>
      </pc:sldChg>
      <pc:sldChg chg="modSp">
        <pc:chgData name="Benjamin Payne" userId="S::benpayne@umbc.edu::b61ff11c-ba68-49af-b001-f9f234a6aca3" providerId="AD" clId="Web-{75DFFB46-0A49-3CE3-3212-3FDEEEFE9F6E}" dt="2018-08-30T00:38:26.333" v="4" actId="20577"/>
        <pc:sldMkLst>
          <pc:docMk/>
          <pc:sldMk cId="668830637" sldId="286"/>
        </pc:sldMkLst>
        <pc:spChg chg="mod">
          <ac:chgData name="Benjamin Payne" userId="S::benpayne@umbc.edu::b61ff11c-ba68-49af-b001-f9f234a6aca3" providerId="AD" clId="Web-{75DFFB46-0A49-3CE3-3212-3FDEEEFE9F6E}" dt="2018-08-30T00:38:26.254" v="0" actId="20577"/>
          <ac:spMkLst>
            <pc:docMk/>
            <pc:sldMk cId="668830637" sldId="286"/>
            <ac:spMk id="2" creationId="{D882C037-8ED4-49D9-9B9D-74993440B63D}"/>
          </ac:spMkLst>
        </pc:spChg>
        <pc:spChg chg="mod">
          <ac:chgData name="Benjamin Payne" userId="S::benpayne@umbc.edu::b61ff11c-ba68-49af-b001-f9f234a6aca3" providerId="AD" clId="Web-{75DFFB46-0A49-3CE3-3212-3FDEEEFE9F6E}" dt="2018-08-30T00:38:26.333" v="4" actId="20577"/>
          <ac:spMkLst>
            <pc:docMk/>
            <pc:sldMk cId="668830637" sldId="286"/>
            <ac:spMk id="3" creationId="{5B8B0706-94ED-458E-907E-F25FDE922341}"/>
          </ac:spMkLst>
        </pc:spChg>
      </pc:sldChg>
      <pc:sldChg chg="modSp new">
        <pc:chgData name="Benjamin Payne" userId="S::benpayne@umbc.edu::b61ff11c-ba68-49af-b001-f9f234a6aca3" providerId="AD" clId="Web-{75DFFB46-0A49-3CE3-3212-3FDEEEFE9F6E}" dt="2018-08-30T00:39:47.852" v="51" actId="20577"/>
        <pc:sldMkLst>
          <pc:docMk/>
          <pc:sldMk cId="4159161737" sldId="287"/>
        </pc:sldMkLst>
        <pc:spChg chg="mod">
          <ac:chgData name="Benjamin Payne" userId="S::benpayne@umbc.edu::b61ff11c-ba68-49af-b001-f9f234a6aca3" providerId="AD" clId="Web-{75DFFB46-0A49-3CE3-3212-3FDEEEFE9F6E}" dt="2018-08-30T00:39:15.225" v="14" actId="20577"/>
          <ac:spMkLst>
            <pc:docMk/>
            <pc:sldMk cId="4159161737" sldId="287"/>
            <ac:spMk id="2" creationId="{DC70B988-6FFB-4F44-982A-FF48B29A5965}"/>
          </ac:spMkLst>
        </pc:spChg>
        <pc:spChg chg="mod">
          <ac:chgData name="Benjamin Payne" userId="S::benpayne@umbc.edu::b61ff11c-ba68-49af-b001-f9f234a6aca3" providerId="AD" clId="Web-{75DFFB46-0A49-3CE3-3212-3FDEEEFE9F6E}" dt="2018-08-30T00:39:47.852" v="51" actId="20577"/>
          <ac:spMkLst>
            <pc:docMk/>
            <pc:sldMk cId="4159161737" sldId="287"/>
            <ac:spMk id="3" creationId="{289C6687-6AC4-44B3-96CC-2F5EBE5C2D17}"/>
          </ac:spMkLst>
        </pc:spChg>
      </pc:sldChg>
      <pc:sldChg chg="modSp new">
        <pc:chgData name="Benjamin Payne" userId="S::benpayne@umbc.edu::b61ff11c-ba68-49af-b001-f9f234a6aca3" providerId="AD" clId="Web-{75DFFB46-0A49-3CE3-3212-3FDEEEFE9F6E}" dt="2018-08-30T00:41:23.387" v="73" actId="20577"/>
        <pc:sldMkLst>
          <pc:docMk/>
          <pc:sldMk cId="2160123173" sldId="288"/>
        </pc:sldMkLst>
        <pc:spChg chg="mod">
          <ac:chgData name="Benjamin Payne" userId="S::benpayne@umbc.edu::b61ff11c-ba68-49af-b001-f9f234a6aca3" providerId="AD" clId="Web-{75DFFB46-0A49-3CE3-3212-3FDEEEFE9F6E}" dt="2018-08-30T00:41:20.481" v="66" actId="20577"/>
          <ac:spMkLst>
            <pc:docMk/>
            <pc:sldMk cId="2160123173" sldId="288"/>
            <ac:spMk id="2" creationId="{BA663C80-1E29-40DB-AB5D-E8856276F4C0}"/>
          </ac:spMkLst>
        </pc:spChg>
        <pc:spChg chg="mod">
          <ac:chgData name="Benjamin Payne" userId="S::benpayne@umbc.edu::b61ff11c-ba68-49af-b001-f9f234a6aca3" providerId="AD" clId="Web-{75DFFB46-0A49-3CE3-3212-3FDEEEFE9F6E}" dt="2018-08-30T00:41:23.387" v="73" actId="20577"/>
          <ac:spMkLst>
            <pc:docMk/>
            <pc:sldMk cId="2160123173" sldId="288"/>
            <ac:spMk id="3" creationId="{D87AFD70-9BF9-44EA-A092-D2DF2BDD11FA}"/>
          </ac:spMkLst>
        </pc:spChg>
      </pc:sldChg>
    </pc:docChg>
  </pc:docChgLst>
  <pc:docChgLst>
    <pc:chgData name="Benjamin Payne" userId="S::benpayne@umbc.edu::b61ff11c-ba68-49af-b001-f9f234a6aca3" providerId="AD" clId="Web-{99E61C20-0D00-22D5-BDBD-7A5A8B05B8E7}"/>
    <pc:docChg chg="modSld">
      <pc:chgData name="Benjamin Payne" userId="S::benpayne@umbc.edu::b61ff11c-ba68-49af-b001-f9f234a6aca3" providerId="AD" clId="Web-{99E61C20-0D00-22D5-BDBD-7A5A8B05B8E7}" dt="2019-02-09T02:06:47.251" v="16" actId="20577"/>
      <pc:docMkLst>
        <pc:docMk/>
      </pc:docMkLst>
      <pc:sldChg chg="modSp">
        <pc:chgData name="Benjamin Payne" userId="S::benpayne@umbc.edu::b61ff11c-ba68-49af-b001-f9f234a6aca3" providerId="AD" clId="Web-{99E61C20-0D00-22D5-BDBD-7A5A8B05B8E7}" dt="2019-02-09T02:06:26.766" v="0" actId="20577"/>
        <pc:sldMkLst>
          <pc:docMk/>
          <pc:sldMk cId="1501705857" sldId="275"/>
        </pc:sldMkLst>
        <pc:spChg chg="mod">
          <ac:chgData name="Benjamin Payne" userId="S::benpayne@umbc.edu::b61ff11c-ba68-49af-b001-f9f234a6aca3" providerId="AD" clId="Web-{99E61C20-0D00-22D5-BDBD-7A5A8B05B8E7}" dt="2019-02-09T02:06:26.766" v="0" actId="20577"/>
          <ac:spMkLst>
            <pc:docMk/>
            <pc:sldMk cId="1501705857" sldId="275"/>
            <ac:spMk id="3" creationId="{CFB7782B-104F-45F8-8DF2-A99775513ABC}"/>
          </ac:spMkLst>
        </pc:spChg>
      </pc:sldChg>
      <pc:sldChg chg="modSp">
        <pc:chgData name="Benjamin Payne" userId="S::benpayne@umbc.edu::b61ff11c-ba68-49af-b001-f9f234a6aca3" providerId="AD" clId="Web-{99E61C20-0D00-22D5-BDBD-7A5A8B05B8E7}" dt="2019-02-09T02:06:47.251" v="15" actId="20577"/>
        <pc:sldMkLst>
          <pc:docMk/>
          <pc:sldMk cId="1134839657" sldId="348"/>
        </pc:sldMkLst>
        <pc:spChg chg="mod">
          <ac:chgData name="Benjamin Payne" userId="S::benpayne@umbc.edu::b61ff11c-ba68-49af-b001-f9f234a6aca3" providerId="AD" clId="Web-{99E61C20-0D00-22D5-BDBD-7A5A8B05B8E7}" dt="2019-02-09T02:06:47.251" v="15" actId="20577"/>
          <ac:spMkLst>
            <pc:docMk/>
            <pc:sldMk cId="1134839657" sldId="348"/>
            <ac:spMk id="5" creationId="{BE80B5EA-479C-4F5C-B1C3-E837B70BE476}"/>
          </ac:spMkLst>
        </pc:spChg>
      </pc:sldChg>
      <pc:sldChg chg="modSp">
        <pc:chgData name="Benjamin Payne" userId="S::benpayne@umbc.edu::b61ff11c-ba68-49af-b001-f9f234a6aca3" providerId="AD" clId="Web-{99E61C20-0D00-22D5-BDBD-7A5A8B05B8E7}" dt="2019-02-09T02:06:42.126" v="11" actId="20577"/>
        <pc:sldMkLst>
          <pc:docMk/>
          <pc:sldMk cId="507955167" sldId="349"/>
        </pc:sldMkLst>
        <pc:spChg chg="mod">
          <ac:chgData name="Benjamin Payne" userId="S::benpayne@umbc.edu::b61ff11c-ba68-49af-b001-f9f234a6aca3" providerId="AD" clId="Web-{99E61C20-0D00-22D5-BDBD-7A5A8B05B8E7}" dt="2019-02-09T02:06:42.126" v="11" actId="20577"/>
          <ac:spMkLst>
            <pc:docMk/>
            <pc:sldMk cId="507955167" sldId="349"/>
            <ac:spMk id="3" creationId="{5A856D4D-B3E9-44F0-B3B2-5A03749617D2}"/>
          </ac:spMkLst>
        </pc:spChg>
      </pc:sldChg>
    </pc:docChg>
  </pc:docChgLst>
  <pc:docChgLst>
    <pc:chgData name="Benjamin Payne" userId="S::benpayne@umbc.edu::b61ff11c-ba68-49af-b001-f9f234a6aca3" providerId="AD" clId="Web-{E70E96D3-8370-A633-2B07-31358626DC27}"/>
    <pc:docChg chg="delSld modSld">
      <pc:chgData name="Benjamin Payne" userId="S::benpayne@umbc.edu::b61ff11c-ba68-49af-b001-f9f234a6aca3" providerId="AD" clId="Web-{E70E96D3-8370-A633-2B07-31358626DC27}" dt="2019-09-02T12:41:47.586" v="91" actId="20577"/>
      <pc:docMkLst>
        <pc:docMk/>
      </pc:docMkLst>
      <pc:sldChg chg="modSp">
        <pc:chgData name="Benjamin Payne" userId="S::benpayne@umbc.edu::b61ff11c-ba68-49af-b001-f9f234a6aca3" providerId="AD" clId="Web-{E70E96D3-8370-A633-2B07-31358626DC27}" dt="2019-09-02T12:32:55.141" v="22" actId="20577"/>
        <pc:sldMkLst>
          <pc:docMk/>
          <pc:sldMk cId="109857222" sldId="256"/>
        </pc:sldMkLst>
        <pc:spChg chg="mod">
          <ac:chgData name="Benjamin Payne" userId="S::benpayne@umbc.edu::b61ff11c-ba68-49af-b001-f9f234a6aca3" providerId="AD" clId="Web-{E70E96D3-8370-A633-2B07-31358626DC27}" dt="2019-09-02T12:32:55.141" v="22" actId="20577"/>
          <ac:spMkLst>
            <pc:docMk/>
            <pc:sldMk cId="109857222" sldId="256"/>
            <ac:spMk id="3" creationId="{00000000-0000-0000-0000-000000000000}"/>
          </ac:spMkLst>
        </pc:spChg>
      </pc:sldChg>
      <pc:sldChg chg="modSp">
        <pc:chgData name="Benjamin Payne" userId="S::benpayne@umbc.edu::b61ff11c-ba68-49af-b001-f9f234a6aca3" providerId="AD" clId="Web-{E70E96D3-8370-A633-2B07-31358626DC27}" dt="2019-09-02T12:33:04.204" v="25" actId="20577"/>
        <pc:sldMkLst>
          <pc:docMk/>
          <pc:sldMk cId="695782667" sldId="279"/>
        </pc:sldMkLst>
        <pc:spChg chg="mod">
          <ac:chgData name="Benjamin Payne" userId="S::benpayne@umbc.edu::b61ff11c-ba68-49af-b001-f9f234a6aca3" providerId="AD" clId="Web-{E70E96D3-8370-A633-2B07-31358626DC27}" dt="2019-09-02T12:33:04.204" v="25" actId="20577"/>
          <ac:spMkLst>
            <pc:docMk/>
            <pc:sldMk cId="695782667" sldId="279"/>
            <ac:spMk id="2" creationId="{2F5C15D9-4911-47A4-9B81-8440A243DCCC}"/>
          </ac:spMkLst>
        </pc:spChg>
      </pc:sldChg>
      <pc:sldChg chg="modSp">
        <pc:chgData name="Benjamin Payne" userId="S::benpayne@umbc.edu::b61ff11c-ba68-49af-b001-f9f234a6aca3" providerId="AD" clId="Web-{E70E96D3-8370-A633-2B07-31358626DC27}" dt="2019-09-02T12:41:46.586" v="89" actId="20577"/>
        <pc:sldMkLst>
          <pc:docMk/>
          <pc:sldMk cId="1113823316" sldId="281"/>
        </pc:sldMkLst>
        <pc:spChg chg="mod">
          <ac:chgData name="Benjamin Payne" userId="S::benpayne@umbc.edu::b61ff11c-ba68-49af-b001-f9f234a6aca3" providerId="AD" clId="Web-{E70E96D3-8370-A633-2B07-31358626DC27}" dt="2019-09-02T12:41:42.618" v="86" actId="20577"/>
          <ac:spMkLst>
            <pc:docMk/>
            <pc:sldMk cId="1113823316" sldId="281"/>
            <ac:spMk id="3" creationId="{8248DD79-3D9B-4E64-ADA9-9495D307B42F}"/>
          </ac:spMkLst>
        </pc:spChg>
        <pc:spChg chg="mod">
          <ac:chgData name="Benjamin Payne" userId="S::benpayne@umbc.edu::b61ff11c-ba68-49af-b001-f9f234a6aca3" providerId="AD" clId="Web-{E70E96D3-8370-A633-2B07-31358626DC27}" dt="2019-09-02T12:41:46.586" v="89" actId="20577"/>
          <ac:spMkLst>
            <pc:docMk/>
            <pc:sldMk cId="1113823316" sldId="281"/>
            <ac:spMk id="5" creationId="{513EBB90-5BE4-4D96-B4AE-4D52CEF1ECFD}"/>
          </ac:spMkLst>
        </pc:spChg>
      </pc:sldChg>
      <pc:sldChg chg="modSp">
        <pc:chgData name="Benjamin Payne" userId="S::benpayne@umbc.edu::b61ff11c-ba68-49af-b001-f9f234a6aca3" providerId="AD" clId="Web-{E70E96D3-8370-A633-2B07-31358626DC27}" dt="2019-09-02T12:35:13.971" v="39" actId="20577"/>
        <pc:sldMkLst>
          <pc:docMk/>
          <pc:sldMk cId="3403740684" sldId="306"/>
        </pc:sldMkLst>
        <pc:spChg chg="mod">
          <ac:chgData name="Benjamin Payne" userId="S::benpayne@umbc.edu::b61ff11c-ba68-49af-b001-f9f234a6aca3" providerId="AD" clId="Web-{E70E96D3-8370-A633-2B07-31358626DC27}" dt="2019-09-02T12:35:13.971" v="39" actId="20577"/>
          <ac:spMkLst>
            <pc:docMk/>
            <pc:sldMk cId="3403740684" sldId="306"/>
            <ac:spMk id="4" creationId="{0EC7ECE4-1153-4EEA-B33A-CA260B283CF3}"/>
          </ac:spMkLst>
        </pc:spChg>
      </pc:sldChg>
      <pc:sldChg chg="modSp">
        <pc:chgData name="Benjamin Payne" userId="S::benpayne@umbc.edu::b61ff11c-ba68-49af-b001-f9f234a6aca3" providerId="AD" clId="Web-{E70E96D3-8370-A633-2B07-31358626DC27}" dt="2019-09-02T12:36:17.347" v="57" actId="20577"/>
        <pc:sldMkLst>
          <pc:docMk/>
          <pc:sldMk cId="959641883" sldId="321"/>
        </pc:sldMkLst>
        <pc:spChg chg="mod">
          <ac:chgData name="Benjamin Payne" userId="S::benpayne@umbc.edu::b61ff11c-ba68-49af-b001-f9f234a6aca3" providerId="AD" clId="Web-{E70E96D3-8370-A633-2B07-31358626DC27}" dt="2019-09-02T12:36:17.347" v="57" actId="20577"/>
          <ac:spMkLst>
            <pc:docMk/>
            <pc:sldMk cId="959641883" sldId="321"/>
            <ac:spMk id="3" creationId="{3BA1B4E3-24D3-4C5A-8A86-40F2BF4911CD}"/>
          </ac:spMkLst>
        </pc:spChg>
      </pc:sldChg>
      <pc:sldChg chg="del">
        <pc:chgData name="Benjamin Payne" userId="S::benpayne@umbc.edu::b61ff11c-ba68-49af-b001-f9f234a6aca3" providerId="AD" clId="Web-{E70E96D3-8370-A633-2B07-31358626DC27}" dt="2019-09-02T12:33:42.564" v="38"/>
        <pc:sldMkLst>
          <pc:docMk/>
          <pc:sldMk cId="1449582574" sldId="325"/>
        </pc:sldMkLst>
      </pc:sldChg>
      <pc:sldChg chg="modSp">
        <pc:chgData name="Benjamin Payne" userId="S::benpayne@umbc.edu::b61ff11c-ba68-49af-b001-f9f234a6aca3" providerId="AD" clId="Web-{E70E96D3-8370-A633-2B07-31358626DC27}" dt="2019-09-02T12:33:25.892" v="36" actId="20577"/>
        <pc:sldMkLst>
          <pc:docMk/>
          <pc:sldMk cId="4157196518" sldId="331"/>
        </pc:sldMkLst>
        <pc:spChg chg="mod">
          <ac:chgData name="Benjamin Payne" userId="S::benpayne@umbc.edu::b61ff11c-ba68-49af-b001-f9f234a6aca3" providerId="AD" clId="Web-{E70E96D3-8370-A633-2B07-31358626DC27}" dt="2019-09-02T12:33:25.892" v="36" actId="20577"/>
          <ac:spMkLst>
            <pc:docMk/>
            <pc:sldMk cId="4157196518" sldId="331"/>
            <ac:spMk id="3" creationId="{1FDBD179-E389-4E6C-920D-263963340F46}"/>
          </ac:spMkLst>
        </pc:spChg>
      </pc:sldChg>
      <pc:sldChg chg="modSp">
        <pc:chgData name="Benjamin Payne" userId="S::benpayne@umbc.edu::b61ff11c-ba68-49af-b001-f9f234a6aca3" providerId="AD" clId="Web-{E70E96D3-8370-A633-2B07-31358626DC27}" dt="2019-09-02T12:35:37.066" v="42" actId="20577"/>
        <pc:sldMkLst>
          <pc:docMk/>
          <pc:sldMk cId="4040244022" sldId="332"/>
        </pc:sldMkLst>
        <pc:spChg chg="mod">
          <ac:chgData name="Benjamin Payne" userId="S::benpayne@umbc.edu::b61ff11c-ba68-49af-b001-f9f234a6aca3" providerId="AD" clId="Web-{E70E96D3-8370-A633-2B07-31358626DC27}" dt="2019-09-02T12:35:37.066" v="42" actId="20577"/>
          <ac:spMkLst>
            <pc:docMk/>
            <pc:sldMk cId="4040244022" sldId="332"/>
            <ac:spMk id="5" creationId="{5008954D-76AB-435A-8A4C-5DDD425042D0}"/>
          </ac:spMkLst>
        </pc:spChg>
      </pc:sldChg>
      <pc:sldChg chg="modSp">
        <pc:chgData name="Benjamin Payne" userId="S::benpayne@umbc.edu::b61ff11c-ba68-49af-b001-f9f234a6aca3" providerId="AD" clId="Web-{E70E96D3-8370-A633-2B07-31358626DC27}" dt="2019-09-02T12:32:47.204" v="16" actId="20577"/>
        <pc:sldMkLst>
          <pc:docMk/>
          <pc:sldMk cId="4117303538" sldId="365"/>
        </pc:sldMkLst>
        <pc:spChg chg="mod">
          <ac:chgData name="Benjamin Payne" userId="S::benpayne@umbc.edu::b61ff11c-ba68-49af-b001-f9f234a6aca3" providerId="AD" clId="Web-{E70E96D3-8370-A633-2B07-31358626DC27}" dt="2019-09-02T12:32:47.204" v="16" actId="20577"/>
          <ac:spMkLst>
            <pc:docMk/>
            <pc:sldMk cId="4117303538" sldId="365"/>
            <ac:spMk id="3" creationId="{998544C3-A18C-45A8-8E26-B0E507E377EF}"/>
          </ac:spMkLst>
        </pc:spChg>
      </pc:sldChg>
    </pc:docChg>
  </pc:docChgLst>
  <pc:docChgLst>
    <pc:chgData name="Benjamin Payne" userId="S::benpayne@umbc.edu::b61ff11c-ba68-49af-b001-f9f234a6aca3" providerId="AD" clId="Web-{A7447AF0-FF7C-372B-8602-C2631B491BC2}"/>
    <pc:docChg chg="addSld modSld">
      <pc:chgData name="Benjamin Payne" userId="S::benpayne@umbc.edu::b61ff11c-ba68-49af-b001-f9f234a6aca3" providerId="AD" clId="Web-{A7447AF0-FF7C-372B-8602-C2631B491BC2}" dt="2018-08-23T01:39:07.752" v="299" actId="14100"/>
      <pc:docMkLst>
        <pc:docMk/>
      </pc:docMkLst>
      <pc:sldChg chg="addSp delSp modSp new modNotes">
        <pc:chgData name="Benjamin Payne" userId="S::benpayne@umbc.edu::b61ff11c-ba68-49af-b001-f9f234a6aca3" providerId="AD" clId="Web-{A7447AF0-FF7C-372B-8602-C2631B491BC2}" dt="2018-08-23T01:27:31.566" v="48"/>
        <pc:sldMkLst>
          <pc:docMk/>
          <pc:sldMk cId="1346395305" sldId="261"/>
        </pc:sldMkLst>
        <pc:spChg chg="mod">
          <ac:chgData name="Benjamin Payne" userId="S::benpayne@umbc.edu::b61ff11c-ba68-49af-b001-f9f234a6aca3" providerId="AD" clId="Web-{A7447AF0-FF7C-372B-8602-C2631B491BC2}" dt="2018-08-23T01:25:55.738" v="7" actId="20577"/>
          <ac:spMkLst>
            <pc:docMk/>
            <pc:sldMk cId="1346395305" sldId="261"/>
            <ac:spMk id="2" creationId="{91739C6C-B8DC-433A-9609-A13A774DF671}"/>
          </ac:spMkLst>
        </pc:spChg>
        <pc:spChg chg="del">
          <ac:chgData name="Benjamin Payne" userId="S::benpayne@umbc.edu::b61ff11c-ba68-49af-b001-f9f234a6aca3" providerId="AD" clId="Web-{A7447AF0-FF7C-372B-8602-C2631B491BC2}" dt="2018-08-23T01:26:05.082" v="10"/>
          <ac:spMkLst>
            <pc:docMk/>
            <pc:sldMk cId="1346395305" sldId="261"/>
            <ac:spMk id="3" creationId="{35C0F3AE-E380-4DED-9918-C276C94E701C}"/>
          </ac:spMkLst>
        </pc:spChg>
        <pc:picChg chg="add mod ord">
          <ac:chgData name="Benjamin Payne" userId="S::benpayne@umbc.edu::b61ff11c-ba68-49af-b001-f9f234a6aca3" providerId="AD" clId="Web-{A7447AF0-FF7C-372B-8602-C2631B491BC2}" dt="2018-08-23T01:26:16.707" v="13" actId="688"/>
          <ac:picMkLst>
            <pc:docMk/>
            <pc:sldMk cId="1346395305" sldId="261"/>
            <ac:picMk id="4" creationId="{5F447C03-441F-4FB0-99A5-E1F3567D9B84}"/>
          </ac:picMkLst>
        </pc:picChg>
      </pc:sldChg>
      <pc:sldChg chg="addSp modSp new">
        <pc:chgData name="Benjamin Payne" userId="S::benpayne@umbc.edu::b61ff11c-ba68-49af-b001-f9f234a6aca3" providerId="AD" clId="Web-{A7447AF0-FF7C-372B-8602-C2631B491BC2}" dt="2018-08-23T01:34:09.363" v="131" actId="20577"/>
        <pc:sldMkLst>
          <pc:docMk/>
          <pc:sldMk cId="4098882263" sldId="262"/>
        </pc:sldMkLst>
        <pc:spChg chg="mod">
          <ac:chgData name="Benjamin Payne" userId="S::benpayne@umbc.edu::b61ff11c-ba68-49af-b001-f9f234a6aca3" providerId="AD" clId="Web-{A7447AF0-FF7C-372B-8602-C2631B491BC2}" dt="2018-08-23T01:26:29.973" v="19" actId="20577"/>
          <ac:spMkLst>
            <pc:docMk/>
            <pc:sldMk cId="4098882263" sldId="262"/>
            <ac:spMk id="2" creationId="{90F8D6CD-CED3-4AF5-A5D4-2165C670088D}"/>
          </ac:spMkLst>
        </pc:spChg>
        <pc:spChg chg="mod">
          <ac:chgData name="Benjamin Payne" userId="S::benpayne@umbc.edu::b61ff11c-ba68-49af-b001-f9f234a6aca3" providerId="AD" clId="Web-{A7447AF0-FF7C-372B-8602-C2631B491BC2}" dt="2018-08-23T01:34:09.363" v="131" actId="20577"/>
          <ac:spMkLst>
            <pc:docMk/>
            <pc:sldMk cId="4098882263" sldId="262"/>
            <ac:spMk id="3" creationId="{6A37BAF8-919B-461D-A7B6-249E9E2F9EDD}"/>
          </ac:spMkLst>
        </pc:spChg>
        <pc:spChg chg="add mod">
          <ac:chgData name="Benjamin Payne" userId="S::benpayne@umbc.edu::b61ff11c-ba68-49af-b001-f9f234a6aca3" providerId="AD" clId="Web-{A7447AF0-FF7C-372B-8602-C2631B491BC2}" dt="2018-08-23T01:33:17.582" v="121" actId="20577"/>
          <ac:spMkLst>
            <pc:docMk/>
            <pc:sldMk cId="4098882263" sldId="262"/>
            <ac:spMk id="4" creationId="{0570751D-8E10-454D-94D7-001DA8C81F79}"/>
          </ac:spMkLst>
        </pc:spChg>
      </pc:sldChg>
      <pc:sldChg chg="modSp new">
        <pc:chgData name="Benjamin Payne" userId="S::benpayne@umbc.edu::b61ff11c-ba68-49af-b001-f9f234a6aca3" providerId="AD" clId="Web-{A7447AF0-FF7C-372B-8602-C2631B491BC2}" dt="2018-08-23T01:39:07.752" v="299" actId="14100"/>
        <pc:sldMkLst>
          <pc:docMk/>
          <pc:sldMk cId="904356056" sldId="263"/>
        </pc:sldMkLst>
        <pc:spChg chg="mod">
          <ac:chgData name="Benjamin Payne" userId="S::benpayne@umbc.edu::b61ff11c-ba68-49af-b001-f9f234a6aca3" providerId="AD" clId="Web-{A7447AF0-FF7C-372B-8602-C2631B491BC2}" dt="2018-08-23T01:38:49.174" v="279" actId="20577"/>
          <ac:spMkLst>
            <pc:docMk/>
            <pc:sldMk cId="904356056" sldId="263"/>
            <ac:spMk id="2" creationId="{BEB63BCA-5A6E-465C-9FD5-27D7D0848030}"/>
          </ac:spMkLst>
        </pc:spChg>
        <pc:spChg chg="mod">
          <ac:chgData name="Benjamin Payne" userId="S::benpayne@umbc.edu::b61ff11c-ba68-49af-b001-f9f234a6aca3" providerId="AD" clId="Web-{A7447AF0-FF7C-372B-8602-C2631B491BC2}" dt="2018-08-23T01:39:07.752" v="299" actId="14100"/>
          <ac:spMkLst>
            <pc:docMk/>
            <pc:sldMk cId="904356056" sldId="263"/>
            <ac:spMk id="3" creationId="{DFE941AE-F9FA-4245-961F-BFCAA1725206}"/>
          </ac:spMkLst>
        </pc:spChg>
      </pc:sldChg>
    </pc:docChg>
  </pc:docChgLst>
  <pc:docChgLst>
    <pc:chgData name="Benjamin Payne" userId="S::benpayne@umbc.edu::b61ff11c-ba68-49af-b001-f9f234a6aca3" providerId="AD" clId="Web-{78044F43-7154-2C98-DDA6-7A0812BE515A}"/>
    <pc:docChg chg="addSld modSld">
      <pc:chgData name="Benjamin Payne" userId="S::benpayne@umbc.edu::b61ff11c-ba68-49af-b001-f9f234a6aca3" providerId="AD" clId="Web-{78044F43-7154-2C98-DDA6-7A0812BE515A}" dt="2018-08-18T17:09:35.377" v="249" actId="14100"/>
      <pc:docMkLst>
        <pc:docMk/>
      </pc:docMkLst>
      <pc:sldChg chg="modNotes">
        <pc:chgData name="Benjamin Payne" userId="S::benpayne@umbc.edu::b61ff11c-ba68-49af-b001-f9f234a6aca3" providerId="AD" clId="Web-{78044F43-7154-2C98-DDA6-7A0812BE515A}" dt="2018-08-18T17:05:01.479" v="106"/>
        <pc:sldMkLst>
          <pc:docMk/>
          <pc:sldMk cId="1244777073" sldId="276"/>
        </pc:sldMkLst>
      </pc:sldChg>
      <pc:sldChg chg="addSp modSp modNotes">
        <pc:chgData name="Benjamin Payne" userId="S::benpayne@umbc.edu::b61ff11c-ba68-49af-b001-f9f234a6aca3" providerId="AD" clId="Web-{78044F43-7154-2C98-DDA6-7A0812BE515A}" dt="2018-08-18T17:09:27.174" v="246" actId="20577"/>
        <pc:sldMkLst>
          <pc:docMk/>
          <pc:sldMk cId="1442927395" sldId="289"/>
        </pc:sldMkLst>
        <pc:spChg chg="mod">
          <ac:chgData name="Benjamin Payne" userId="S::benpayne@umbc.edu::b61ff11c-ba68-49af-b001-f9f234a6aca3" providerId="AD" clId="Web-{78044F43-7154-2C98-DDA6-7A0812BE515A}" dt="2018-08-18T17:06:28.413" v="135" actId="14100"/>
          <ac:spMkLst>
            <pc:docMk/>
            <pc:sldMk cId="1442927395" sldId="289"/>
            <ac:spMk id="3" creationId="{E1055E2D-A790-4304-A1AC-1698727C2BF2}"/>
          </ac:spMkLst>
        </pc:spChg>
        <pc:spChg chg="add mod">
          <ac:chgData name="Benjamin Payne" userId="S::benpayne@umbc.edu::b61ff11c-ba68-49af-b001-f9f234a6aca3" providerId="AD" clId="Web-{78044F43-7154-2C98-DDA6-7A0812BE515A}" dt="2018-08-18T17:09:27.174" v="246" actId="20577"/>
          <ac:spMkLst>
            <pc:docMk/>
            <pc:sldMk cId="1442927395" sldId="289"/>
            <ac:spMk id="4" creationId="{6F8BC1B4-05F2-43A3-9E9A-DCBD804A45FE}"/>
          </ac:spMkLst>
        </pc:spChg>
      </pc:sldChg>
      <pc:sldChg chg="modSp">
        <pc:chgData name="Benjamin Payne" userId="S::benpayne@umbc.edu::b61ff11c-ba68-49af-b001-f9f234a6aca3" providerId="AD" clId="Web-{78044F43-7154-2C98-DDA6-7A0812BE515A}" dt="2018-08-18T17:09:35.377" v="249" actId="14100"/>
        <pc:sldMkLst>
          <pc:docMk/>
          <pc:sldMk cId="3579465122" sldId="290"/>
        </pc:sldMkLst>
        <pc:spChg chg="mod">
          <ac:chgData name="Benjamin Payne" userId="S::benpayne@umbc.edu::b61ff11c-ba68-49af-b001-f9f234a6aca3" providerId="AD" clId="Web-{78044F43-7154-2C98-DDA6-7A0812BE515A}" dt="2018-08-18T17:09:35.377" v="249" actId="14100"/>
          <ac:spMkLst>
            <pc:docMk/>
            <pc:sldMk cId="3579465122" sldId="290"/>
            <ac:spMk id="3" creationId="{E1055E2D-A790-4304-A1AC-1698727C2BF2}"/>
          </ac:spMkLst>
        </pc:spChg>
      </pc:sldChg>
      <pc:sldChg chg="addSp modSp add replId">
        <pc:chgData name="Benjamin Payne" userId="S::benpayne@umbc.edu::b61ff11c-ba68-49af-b001-f9f234a6aca3" providerId="AD" clId="Web-{78044F43-7154-2C98-DDA6-7A0812BE515A}" dt="2018-08-18T17:04:08.634" v="101" actId="1076"/>
        <pc:sldMkLst>
          <pc:docMk/>
          <pc:sldMk cId="506731024" sldId="292"/>
        </pc:sldMkLst>
        <pc:spChg chg="mod">
          <ac:chgData name="Benjamin Payne" userId="S::benpayne@umbc.edu::b61ff11c-ba68-49af-b001-f9f234a6aca3" providerId="AD" clId="Web-{78044F43-7154-2C98-DDA6-7A0812BE515A}" dt="2018-08-18T17:02:21.552" v="22" actId="14100"/>
          <ac:spMkLst>
            <pc:docMk/>
            <pc:sldMk cId="506731024" sldId="292"/>
            <ac:spMk id="3" creationId="{00BE4C77-0A73-49B2-81D1-823AF169CCC4}"/>
          </ac:spMkLst>
        </pc:spChg>
        <pc:spChg chg="add mod">
          <ac:chgData name="Benjamin Payne" userId="S::benpayne@umbc.edu::b61ff11c-ba68-49af-b001-f9f234a6aca3" providerId="AD" clId="Web-{78044F43-7154-2C98-DDA6-7A0812BE515A}" dt="2018-08-18T17:02:39.256" v="24"/>
          <ac:spMkLst>
            <pc:docMk/>
            <pc:sldMk cId="506731024" sldId="292"/>
            <ac:spMk id="4" creationId="{A4B7E66A-2E9D-487E-BFA8-F7E8DB1B1709}"/>
          </ac:spMkLst>
        </pc:spChg>
        <pc:spChg chg="add mod">
          <ac:chgData name="Benjamin Payne" userId="S::benpayne@umbc.edu::b61ff11c-ba68-49af-b001-f9f234a6aca3" providerId="AD" clId="Web-{78044F43-7154-2C98-DDA6-7A0812BE515A}" dt="2018-08-18T17:04:08.634" v="101" actId="1076"/>
          <ac:spMkLst>
            <pc:docMk/>
            <pc:sldMk cId="506731024" sldId="292"/>
            <ac:spMk id="5" creationId="{F2761F8E-36E4-4150-BE56-9CAD97BBA157}"/>
          </ac:spMkLst>
        </pc:spChg>
      </pc:sldChg>
    </pc:docChg>
  </pc:docChgLst>
  <pc:docChgLst>
    <pc:chgData name="Benjamin Payne" userId="S::benpayne@umbc.edu::b61ff11c-ba68-49af-b001-f9f234a6aca3" providerId="AD" clId="Web-{28389465-6CBB-B8EB-3335-6A25AEFADFA8}"/>
    <pc:docChg chg="addSld modSld">
      <pc:chgData name="Benjamin Payne" userId="S::benpayne@umbc.edu::b61ff11c-ba68-49af-b001-f9f234a6aca3" providerId="AD" clId="Web-{28389465-6CBB-B8EB-3335-6A25AEFADFA8}" dt="2018-08-30T00:27:09.481" v="512"/>
      <pc:docMkLst>
        <pc:docMk/>
      </pc:docMkLst>
      <pc:sldChg chg="modSp">
        <pc:chgData name="Benjamin Payne" userId="S::benpayne@umbc.edu::b61ff11c-ba68-49af-b001-f9f234a6aca3" providerId="AD" clId="Web-{28389465-6CBB-B8EB-3335-6A25AEFADFA8}" dt="2018-08-30T00:22:22.126" v="495" actId="20577"/>
        <pc:sldMkLst>
          <pc:docMk/>
          <pc:sldMk cId="3934880628" sldId="272"/>
        </pc:sldMkLst>
        <pc:spChg chg="mod">
          <ac:chgData name="Benjamin Payne" userId="S::benpayne@umbc.edu::b61ff11c-ba68-49af-b001-f9f234a6aca3" providerId="AD" clId="Web-{28389465-6CBB-B8EB-3335-6A25AEFADFA8}" dt="2018-08-30T00:22:22.126" v="495" actId="20577"/>
          <ac:spMkLst>
            <pc:docMk/>
            <pc:sldMk cId="3934880628" sldId="272"/>
            <ac:spMk id="3" creationId="{3845C725-2BE9-45ED-9463-E9C12DFB1FAF}"/>
          </ac:spMkLst>
        </pc:spChg>
      </pc:sldChg>
      <pc:sldChg chg="modSp">
        <pc:chgData name="Benjamin Payne" userId="S::benpayne@umbc.edu::b61ff11c-ba68-49af-b001-f9f234a6aca3" providerId="AD" clId="Web-{28389465-6CBB-B8EB-3335-6A25AEFADFA8}" dt="2018-08-30T00:22:00.655" v="488" actId="20577"/>
        <pc:sldMkLst>
          <pc:docMk/>
          <pc:sldMk cId="3365738038" sldId="280"/>
        </pc:sldMkLst>
        <pc:spChg chg="mod">
          <ac:chgData name="Benjamin Payne" userId="S::benpayne@umbc.edu::b61ff11c-ba68-49af-b001-f9f234a6aca3" providerId="AD" clId="Web-{28389465-6CBB-B8EB-3335-6A25AEFADFA8}" dt="2018-08-30T00:22:00.655" v="488" actId="20577"/>
          <ac:spMkLst>
            <pc:docMk/>
            <pc:sldMk cId="3365738038" sldId="280"/>
            <ac:spMk id="3" creationId="{40625D3E-4517-46E0-BE45-C607D57B9CB4}"/>
          </ac:spMkLst>
        </pc:spChg>
      </pc:sldChg>
      <pc:sldChg chg="addSp modSp">
        <pc:chgData name="Benjamin Payne" userId="S::benpayne@umbc.edu::b61ff11c-ba68-49af-b001-f9f234a6aca3" providerId="AD" clId="Web-{28389465-6CBB-B8EB-3335-6A25AEFADFA8}" dt="2018-08-30T00:26:22.089" v="503" actId="20577"/>
        <pc:sldMkLst>
          <pc:docMk/>
          <pc:sldMk cId="2943374916" sldId="282"/>
        </pc:sldMkLst>
        <pc:spChg chg="mod">
          <ac:chgData name="Benjamin Payne" userId="S::benpayne@umbc.edu::b61ff11c-ba68-49af-b001-f9f234a6aca3" providerId="AD" clId="Web-{28389465-6CBB-B8EB-3335-6A25AEFADFA8}" dt="2018-08-29T23:51:47.866" v="90" actId="20577"/>
          <ac:spMkLst>
            <pc:docMk/>
            <pc:sldMk cId="2943374916" sldId="282"/>
            <ac:spMk id="2" creationId="{E8507853-F785-4F3C-9EB7-D0003F681650}"/>
          </ac:spMkLst>
        </pc:spChg>
        <pc:spChg chg="mod">
          <ac:chgData name="Benjamin Payne" userId="S::benpayne@umbc.edu::b61ff11c-ba68-49af-b001-f9f234a6aca3" providerId="AD" clId="Web-{28389465-6CBB-B8EB-3335-6A25AEFADFA8}" dt="2018-08-30T00:26:22.089" v="503" actId="20577"/>
          <ac:spMkLst>
            <pc:docMk/>
            <pc:sldMk cId="2943374916" sldId="282"/>
            <ac:spMk id="3" creationId="{85F5E84A-43AF-4390-B4B1-5667B0F86A94}"/>
          </ac:spMkLst>
        </pc:spChg>
        <pc:spChg chg="add mod">
          <ac:chgData name="Benjamin Payne" userId="S::benpayne@umbc.edu::b61ff11c-ba68-49af-b001-f9f234a6aca3" providerId="AD" clId="Web-{28389465-6CBB-B8EB-3335-6A25AEFADFA8}" dt="2018-08-29T23:52:06.241" v="101" actId="20577"/>
          <ac:spMkLst>
            <pc:docMk/>
            <pc:sldMk cId="2943374916" sldId="282"/>
            <ac:spMk id="4" creationId="{28C08967-3B86-4987-8977-668EB8BBA0AF}"/>
          </ac:spMkLst>
        </pc:spChg>
        <pc:spChg chg="mod">
          <ac:chgData name="Benjamin Payne" userId="S::benpayne@umbc.edu::b61ff11c-ba68-49af-b001-f9f234a6aca3" providerId="AD" clId="Web-{28389465-6CBB-B8EB-3335-6A25AEFADFA8}" dt="2018-08-30T00:17:12.738" v="276" actId="20577"/>
          <ac:spMkLst>
            <pc:docMk/>
            <pc:sldMk cId="2943374916" sldId="282"/>
            <ac:spMk id="7" creationId="{BC6D8919-5E66-4BC2-AB55-C88DDA0BF6B3}"/>
          </ac:spMkLst>
        </pc:spChg>
      </pc:sldChg>
      <pc:sldChg chg="addSp modSp new mod modClrScheme chgLayout">
        <pc:chgData name="Benjamin Payne" userId="S::benpayne@umbc.edu::b61ff11c-ba68-49af-b001-f9f234a6aca3" providerId="AD" clId="Web-{28389465-6CBB-B8EB-3335-6A25AEFADFA8}" dt="2018-08-30T00:26:40.574" v="510" actId="20577"/>
        <pc:sldMkLst>
          <pc:docMk/>
          <pc:sldMk cId="1567369141" sldId="284"/>
        </pc:sldMkLst>
        <pc:spChg chg="mod ord">
          <ac:chgData name="Benjamin Payne" userId="S::benpayne@umbc.edu::b61ff11c-ba68-49af-b001-f9f234a6aca3" providerId="AD" clId="Web-{28389465-6CBB-B8EB-3335-6A25AEFADFA8}" dt="2018-08-29T23:55:29.719" v="191"/>
          <ac:spMkLst>
            <pc:docMk/>
            <pc:sldMk cId="1567369141" sldId="284"/>
            <ac:spMk id="2" creationId="{867A6FEF-3484-49EC-8490-BDDD8E8BAA33}"/>
          </ac:spMkLst>
        </pc:spChg>
        <pc:spChg chg="mod ord">
          <ac:chgData name="Benjamin Payne" userId="S::benpayne@umbc.edu::b61ff11c-ba68-49af-b001-f9f234a6aca3" providerId="AD" clId="Web-{28389465-6CBB-B8EB-3335-6A25AEFADFA8}" dt="2018-08-29T23:55:36.375" v="192" actId="20577"/>
          <ac:spMkLst>
            <pc:docMk/>
            <pc:sldMk cId="1567369141" sldId="284"/>
            <ac:spMk id="3" creationId="{A9C3E266-2D18-45CD-899E-D834513363FC}"/>
          </ac:spMkLst>
        </pc:spChg>
        <pc:spChg chg="add mod ord">
          <ac:chgData name="Benjamin Payne" userId="S::benpayne@umbc.edu::b61ff11c-ba68-49af-b001-f9f234a6aca3" providerId="AD" clId="Web-{28389465-6CBB-B8EB-3335-6A25AEFADFA8}" dt="2018-08-30T00:26:40.574" v="510" actId="20577"/>
          <ac:spMkLst>
            <pc:docMk/>
            <pc:sldMk cId="1567369141" sldId="284"/>
            <ac:spMk id="4" creationId="{5B949F2D-2F15-4FC3-90DA-860FAA38BF68}"/>
          </ac:spMkLst>
        </pc:spChg>
        <pc:spChg chg="add mod ord">
          <ac:chgData name="Benjamin Payne" userId="S::benpayne@umbc.edu::b61ff11c-ba68-49af-b001-f9f234a6aca3" providerId="AD" clId="Web-{28389465-6CBB-B8EB-3335-6A25AEFADFA8}" dt="2018-08-29T23:55:29.719" v="191"/>
          <ac:spMkLst>
            <pc:docMk/>
            <pc:sldMk cId="1567369141" sldId="284"/>
            <ac:spMk id="5" creationId="{BC8CF560-2705-4AD0-A8A5-0FD105E45FD7}"/>
          </ac:spMkLst>
        </pc:spChg>
        <pc:spChg chg="add mod ord">
          <ac:chgData name="Benjamin Payne" userId="S::benpayne@umbc.edu::b61ff11c-ba68-49af-b001-f9f234a6aca3" providerId="AD" clId="Web-{28389465-6CBB-B8EB-3335-6A25AEFADFA8}" dt="2018-08-30T00:17:17.191" v="281" actId="20577"/>
          <ac:spMkLst>
            <pc:docMk/>
            <pc:sldMk cId="1567369141" sldId="284"/>
            <ac:spMk id="6" creationId="{1DBAB62E-4820-4AA8-906F-1F2CD9FE3D34}"/>
          </ac:spMkLst>
        </pc:spChg>
      </pc:sldChg>
      <pc:sldChg chg="new">
        <pc:chgData name="Benjamin Payne" userId="S::benpayne@umbc.edu::b61ff11c-ba68-49af-b001-f9f234a6aca3" providerId="AD" clId="Web-{28389465-6CBB-B8EB-3335-6A25AEFADFA8}" dt="2018-08-30T00:22:55.064" v="498"/>
        <pc:sldMkLst>
          <pc:docMk/>
          <pc:sldMk cId="1534279816" sldId="285"/>
        </pc:sldMkLst>
      </pc:sldChg>
      <pc:sldChg chg="new">
        <pc:chgData name="Benjamin Payne" userId="S::benpayne@umbc.edu::b61ff11c-ba68-49af-b001-f9f234a6aca3" providerId="AD" clId="Web-{28389465-6CBB-B8EB-3335-6A25AEFADFA8}" dt="2018-08-30T00:27:09.481" v="512"/>
        <pc:sldMkLst>
          <pc:docMk/>
          <pc:sldMk cId="668830637" sldId="286"/>
        </pc:sldMkLst>
      </pc:sldChg>
    </pc:docChg>
  </pc:docChgLst>
  <pc:docChgLst>
    <pc:chgData name="Benjamin Payne" userId="S::benpayne@umbc.edu::b61ff11c-ba68-49af-b001-f9f234a6aca3" providerId="AD" clId="Web-{17621794-70AC-AA51-BC77-656556523E2D}"/>
    <pc:docChg chg="modSld">
      <pc:chgData name="Benjamin Payne" userId="S::benpayne@umbc.edu::b61ff11c-ba68-49af-b001-f9f234a6aca3" providerId="AD" clId="Web-{17621794-70AC-AA51-BC77-656556523E2D}" dt="2018-09-04T10:17:05.976" v="25" actId="20577"/>
      <pc:docMkLst>
        <pc:docMk/>
      </pc:docMkLst>
      <pc:sldChg chg="addSp modSp">
        <pc:chgData name="Benjamin Payne" userId="S::benpayne@umbc.edu::b61ff11c-ba68-49af-b001-f9f234a6aca3" providerId="AD" clId="Web-{17621794-70AC-AA51-BC77-656556523E2D}" dt="2018-09-04T10:03:10.192" v="23" actId="20577"/>
        <pc:sldMkLst>
          <pc:docMk/>
          <pc:sldMk cId="1534279816" sldId="285"/>
        </pc:sldMkLst>
        <pc:spChg chg="mod">
          <ac:chgData name="Benjamin Payne" userId="S::benpayne@umbc.edu::b61ff11c-ba68-49af-b001-f9f234a6aca3" providerId="AD" clId="Web-{17621794-70AC-AA51-BC77-656556523E2D}" dt="2018-09-04T10:02:46.488" v="16" actId="20577"/>
          <ac:spMkLst>
            <pc:docMk/>
            <pc:sldMk cId="1534279816" sldId="285"/>
            <ac:spMk id="3" creationId="{F6FBA988-C6BD-4D64-8DE6-2CFEA03F071E}"/>
          </ac:spMkLst>
        </pc:spChg>
        <pc:spChg chg="add mod">
          <ac:chgData name="Benjamin Payne" userId="S::benpayne@umbc.edu::b61ff11c-ba68-49af-b001-f9f234a6aca3" providerId="AD" clId="Web-{17621794-70AC-AA51-BC77-656556523E2D}" dt="2018-09-04T10:03:10.192" v="23" actId="20577"/>
          <ac:spMkLst>
            <pc:docMk/>
            <pc:sldMk cId="1534279816" sldId="285"/>
            <ac:spMk id="4" creationId="{9B9484C4-184D-490A-9036-B7E37DE35296}"/>
          </ac:spMkLst>
        </pc:spChg>
      </pc:sldChg>
    </pc:docChg>
  </pc:docChgLst>
  <pc:docChgLst>
    <pc:chgData name="Benjamin Payne" userId="S::benpayne@umbc.edu::b61ff11c-ba68-49af-b001-f9f234a6aca3" providerId="AD" clId="Web-{D8DB3D3B-9204-6D1C-4AD6-D8E180986592}"/>
    <pc:docChg chg="sldOrd">
      <pc:chgData name="Benjamin Payne" userId="S::benpayne@umbc.edu::b61ff11c-ba68-49af-b001-f9f234a6aca3" providerId="AD" clId="Web-{D8DB3D3B-9204-6D1C-4AD6-D8E180986592}" dt="2018-09-12T11:08:02.875" v="0"/>
      <pc:docMkLst>
        <pc:docMk/>
      </pc:docMkLst>
      <pc:sldChg chg="ord">
        <pc:chgData name="Benjamin Payne" userId="S::benpayne@umbc.edu::b61ff11c-ba68-49af-b001-f9f234a6aca3" providerId="AD" clId="Web-{D8DB3D3B-9204-6D1C-4AD6-D8E180986592}" dt="2018-09-12T11:08:02.875" v="0"/>
        <pc:sldMkLst>
          <pc:docMk/>
          <pc:sldMk cId="109857222" sldId="256"/>
        </pc:sldMkLst>
      </pc:sldChg>
    </pc:docChg>
  </pc:docChgLst>
  <pc:docChgLst>
    <pc:chgData name="Benjamin Payne" userId="S::benpayne@umbc.edu::b61ff11c-ba68-49af-b001-f9f234a6aca3" providerId="AD" clId="Web-{C027D037-1490-CB3E-0202-27AAE668C015}"/>
    <pc:docChg chg="addSld delSld modSld">
      <pc:chgData name="Benjamin Payne" userId="S::benpayne@umbc.edu::b61ff11c-ba68-49af-b001-f9f234a6aca3" providerId="AD" clId="Web-{C027D037-1490-CB3E-0202-27AAE668C015}" dt="2019-01-01T03:22:59.944" v="655" actId="20577"/>
      <pc:docMkLst>
        <pc:docMk/>
      </pc:docMkLst>
      <pc:sldChg chg="modSp">
        <pc:chgData name="Benjamin Payne" userId="S::benpayne@umbc.edu::b61ff11c-ba68-49af-b001-f9f234a6aca3" providerId="AD" clId="Web-{C027D037-1490-CB3E-0202-27AAE668C015}" dt="2019-01-01T02:17:21.021" v="4" actId="20577"/>
        <pc:sldMkLst>
          <pc:docMk/>
          <pc:sldMk cId="1733857847" sldId="337"/>
        </pc:sldMkLst>
        <pc:spChg chg="mod">
          <ac:chgData name="Benjamin Payne" userId="S::benpayne@umbc.edu::b61ff11c-ba68-49af-b001-f9f234a6aca3" providerId="AD" clId="Web-{C027D037-1490-CB3E-0202-27AAE668C015}" dt="2019-01-01T02:17:21.021" v="4" actId="20577"/>
          <ac:spMkLst>
            <pc:docMk/>
            <pc:sldMk cId="1733857847" sldId="337"/>
            <ac:spMk id="3" creationId="{076D14D8-A042-4571-8643-ECE1B4D243E1}"/>
          </ac:spMkLst>
        </pc:spChg>
      </pc:sldChg>
      <pc:sldChg chg="modSp">
        <pc:chgData name="Benjamin Payne" userId="S::benpayne@umbc.edu::b61ff11c-ba68-49af-b001-f9f234a6aca3" providerId="AD" clId="Web-{C027D037-1490-CB3E-0202-27AAE668C015}" dt="2019-01-01T02:17:33.365" v="14" actId="20577"/>
        <pc:sldMkLst>
          <pc:docMk/>
          <pc:sldMk cId="2217656784" sldId="339"/>
        </pc:sldMkLst>
        <pc:spChg chg="mod">
          <ac:chgData name="Benjamin Payne" userId="S::benpayne@umbc.edu::b61ff11c-ba68-49af-b001-f9f234a6aca3" providerId="AD" clId="Web-{C027D037-1490-CB3E-0202-27AAE668C015}" dt="2019-01-01T02:17:33.365" v="14" actId="20577"/>
          <ac:spMkLst>
            <pc:docMk/>
            <pc:sldMk cId="2217656784" sldId="339"/>
            <ac:spMk id="3" creationId="{365EE3F1-29EB-42C4-B833-293524D372D8}"/>
          </ac:spMkLst>
        </pc:spChg>
      </pc:sldChg>
      <pc:sldChg chg="modSp">
        <pc:chgData name="Benjamin Payne" userId="S::benpayne@umbc.edu::b61ff11c-ba68-49af-b001-f9f234a6aca3" providerId="AD" clId="Web-{C027D037-1490-CB3E-0202-27AAE668C015}" dt="2019-01-01T02:18:31.678" v="18" actId="20577"/>
        <pc:sldMkLst>
          <pc:docMk/>
          <pc:sldMk cId="171564715" sldId="355"/>
        </pc:sldMkLst>
        <pc:spChg chg="mod">
          <ac:chgData name="Benjamin Payne" userId="S::benpayne@umbc.edu::b61ff11c-ba68-49af-b001-f9f234a6aca3" providerId="AD" clId="Web-{C027D037-1490-CB3E-0202-27AAE668C015}" dt="2019-01-01T02:18:31.678" v="18" actId="20577"/>
          <ac:spMkLst>
            <pc:docMk/>
            <pc:sldMk cId="171564715" sldId="355"/>
            <ac:spMk id="3" creationId="{9CD194D3-50F0-4229-B005-8BF7B93F1E94}"/>
          </ac:spMkLst>
        </pc:spChg>
      </pc:sldChg>
      <pc:sldChg chg="addSp delSp modSp">
        <pc:chgData name="Benjamin Payne" userId="S::benpayne@umbc.edu::b61ff11c-ba68-49af-b001-f9f234a6aca3" providerId="AD" clId="Web-{C027D037-1490-CB3E-0202-27AAE668C015}" dt="2019-01-01T02:27:59.555" v="112" actId="20577"/>
        <pc:sldMkLst>
          <pc:docMk/>
          <pc:sldMk cId="4019328717" sldId="356"/>
        </pc:sldMkLst>
        <pc:spChg chg="mod">
          <ac:chgData name="Benjamin Payne" userId="S::benpayne@umbc.edu::b61ff11c-ba68-49af-b001-f9f234a6aca3" providerId="AD" clId="Web-{C027D037-1490-CB3E-0202-27AAE668C015}" dt="2019-01-01T02:24:00.117" v="67" actId="20577"/>
          <ac:spMkLst>
            <pc:docMk/>
            <pc:sldMk cId="4019328717" sldId="356"/>
            <ac:spMk id="2" creationId="{F71E928D-E90A-4449-8FA0-83E5422AFAE3}"/>
          </ac:spMkLst>
        </pc:spChg>
        <pc:spChg chg="mod">
          <ac:chgData name="Benjamin Payne" userId="S::benpayne@umbc.edu::b61ff11c-ba68-49af-b001-f9f234a6aca3" providerId="AD" clId="Web-{C027D037-1490-CB3E-0202-27AAE668C015}" dt="2019-01-01T02:27:59.555" v="112" actId="20577"/>
          <ac:spMkLst>
            <pc:docMk/>
            <pc:sldMk cId="4019328717" sldId="356"/>
            <ac:spMk id="3" creationId="{953DAF1C-35E8-4DBE-BAF1-B26F4FF15713}"/>
          </ac:spMkLst>
        </pc:spChg>
        <pc:spChg chg="add del mod">
          <ac:chgData name="Benjamin Payne" userId="S::benpayne@umbc.edu::b61ff11c-ba68-49af-b001-f9f234a6aca3" providerId="AD" clId="Web-{C027D037-1490-CB3E-0202-27AAE668C015}" dt="2019-01-01T02:20:59.335" v="46"/>
          <ac:spMkLst>
            <pc:docMk/>
            <pc:sldMk cId="4019328717" sldId="356"/>
            <ac:spMk id="4" creationId="{51A1EFD4-D130-49C6-A186-4F528827E853}"/>
          </ac:spMkLst>
        </pc:spChg>
      </pc:sldChg>
      <pc:sldChg chg="modSp new">
        <pc:chgData name="Benjamin Payne" userId="S::benpayne@umbc.edu::b61ff11c-ba68-49af-b001-f9f234a6aca3" providerId="AD" clId="Web-{C027D037-1490-CB3E-0202-27AAE668C015}" dt="2019-01-01T02:31:17.087" v="185" actId="20577"/>
        <pc:sldMkLst>
          <pc:docMk/>
          <pc:sldMk cId="233801245" sldId="357"/>
        </pc:sldMkLst>
        <pc:spChg chg="mod">
          <ac:chgData name="Benjamin Payne" userId="S::benpayne@umbc.edu::b61ff11c-ba68-49af-b001-f9f234a6aca3" providerId="AD" clId="Web-{C027D037-1490-CB3E-0202-27AAE668C015}" dt="2019-01-01T02:31:17.087" v="185" actId="20577"/>
          <ac:spMkLst>
            <pc:docMk/>
            <pc:sldMk cId="233801245" sldId="357"/>
            <ac:spMk id="2" creationId="{AFFC1DF8-142D-4C5C-AA9F-06598C7170B5}"/>
          </ac:spMkLst>
        </pc:spChg>
        <pc:spChg chg="mod">
          <ac:chgData name="Benjamin Payne" userId="S::benpayne@umbc.edu::b61ff11c-ba68-49af-b001-f9f234a6aca3" providerId="AD" clId="Web-{C027D037-1490-CB3E-0202-27AAE668C015}" dt="2019-01-01T02:30:46.525" v="169" actId="20577"/>
          <ac:spMkLst>
            <pc:docMk/>
            <pc:sldMk cId="233801245" sldId="357"/>
            <ac:spMk id="3" creationId="{98056178-540B-4508-90C5-593C9F57D8AA}"/>
          </ac:spMkLst>
        </pc:spChg>
      </pc:sldChg>
      <pc:sldChg chg="addSp delSp modSp new">
        <pc:chgData name="Benjamin Payne" userId="S::benpayne@umbc.edu::b61ff11c-ba68-49af-b001-f9f234a6aca3" providerId="AD" clId="Web-{C027D037-1490-CB3E-0202-27AAE668C015}" dt="2019-01-01T02:34:02.385" v="214" actId="1076"/>
        <pc:sldMkLst>
          <pc:docMk/>
          <pc:sldMk cId="4259556894" sldId="358"/>
        </pc:sldMkLst>
        <pc:spChg chg="del">
          <ac:chgData name="Benjamin Payne" userId="S::benpayne@umbc.edu::b61ff11c-ba68-49af-b001-f9f234a6aca3" providerId="AD" clId="Web-{C027D037-1490-CB3E-0202-27AAE668C015}" dt="2019-01-01T02:32:27.838" v="189"/>
          <ac:spMkLst>
            <pc:docMk/>
            <pc:sldMk cId="4259556894" sldId="358"/>
            <ac:spMk id="2" creationId="{293D3486-E4FC-43A9-B715-60C37FB323FA}"/>
          </ac:spMkLst>
        </pc:spChg>
        <pc:spChg chg="del">
          <ac:chgData name="Benjamin Payne" userId="S::benpayne@umbc.edu::b61ff11c-ba68-49af-b001-f9f234a6aca3" providerId="AD" clId="Web-{C027D037-1490-CB3E-0202-27AAE668C015}" dt="2019-01-01T02:32:23.822" v="188"/>
          <ac:spMkLst>
            <pc:docMk/>
            <pc:sldMk cId="4259556894" sldId="358"/>
            <ac:spMk id="3" creationId="{E5277ABE-3229-4562-AAB8-43EEB13D6B0E}"/>
          </ac:spMkLst>
        </pc:spChg>
        <pc:spChg chg="add del">
          <ac:chgData name="Benjamin Payne" userId="S::benpayne@umbc.edu::b61ff11c-ba68-49af-b001-f9f234a6aca3" providerId="AD" clId="Web-{C027D037-1490-CB3E-0202-27AAE668C015}" dt="2019-01-01T02:33:20.556" v="196"/>
          <ac:spMkLst>
            <pc:docMk/>
            <pc:sldMk cId="4259556894" sldId="358"/>
            <ac:spMk id="6" creationId="{A09327D6-B9EB-48CB-992A-A5EB636A029D}"/>
          </ac:spMkLst>
        </pc:spChg>
        <pc:spChg chg="add mod">
          <ac:chgData name="Benjamin Payne" userId="S::benpayne@umbc.edu::b61ff11c-ba68-49af-b001-f9f234a6aca3" providerId="AD" clId="Web-{C027D037-1490-CB3E-0202-27AAE668C015}" dt="2019-01-01T02:34:02.385" v="214" actId="1076"/>
          <ac:spMkLst>
            <pc:docMk/>
            <pc:sldMk cId="4259556894" sldId="358"/>
            <ac:spMk id="7" creationId="{E6B0615C-BA32-4B7A-8230-3F066DC164E6}"/>
          </ac:spMkLst>
        </pc:spChg>
        <pc:picChg chg="add mod ord">
          <ac:chgData name="Benjamin Payne" userId="S::benpayne@umbc.edu::b61ff11c-ba68-49af-b001-f9f234a6aca3" providerId="AD" clId="Web-{C027D037-1490-CB3E-0202-27AAE668C015}" dt="2019-01-01T02:33:56.744" v="213" actId="14100"/>
          <ac:picMkLst>
            <pc:docMk/>
            <pc:sldMk cId="4259556894" sldId="358"/>
            <ac:picMk id="4" creationId="{A3CD004E-C18D-4F52-8FF5-A8058C267996}"/>
          </ac:picMkLst>
        </pc:picChg>
      </pc:sldChg>
      <pc:sldChg chg="addSp delSp modSp new">
        <pc:chgData name="Benjamin Payne" userId="S::benpayne@umbc.edu::b61ff11c-ba68-49af-b001-f9f234a6aca3" providerId="AD" clId="Web-{C027D037-1490-CB3E-0202-27AAE668C015}" dt="2019-01-01T02:49:23.639" v="325" actId="1076"/>
        <pc:sldMkLst>
          <pc:docMk/>
          <pc:sldMk cId="1133930301" sldId="359"/>
        </pc:sldMkLst>
        <pc:spChg chg="mod">
          <ac:chgData name="Benjamin Payne" userId="S::benpayne@umbc.edu::b61ff11c-ba68-49af-b001-f9f234a6aca3" providerId="AD" clId="Web-{C027D037-1490-CB3E-0202-27AAE668C015}" dt="2019-01-01T02:49:14.467" v="322" actId="1076"/>
          <ac:spMkLst>
            <pc:docMk/>
            <pc:sldMk cId="1133930301" sldId="359"/>
            <ac:spMk id="2" creationId="{B5DCBB98-AA07-4793-B914-BC31798D1215}"/>
          </ac:spMkLst>
        </pc:spChg>
        <pc:spChg chg="del mod">
          <ac:chgData name="Benjamin Payne" userId="S::benpayne@umbc.edu::b61ff11c-ba68-49af-b001-f9f234a6aca3" providerId="AD" clId="Web-{C027D037-1490-CB3E-0202-27AAE668C015}" dt="2019-01-01T02:45:12.669" v="261"/>
          <ac:spMkLst>
            <pc:docMk/>
            <pc:sldMk cId="1133930301" sldId="359"/>
            <ac:spMk id="3" creationId="{37D1E1D3-C25D-43C4-ACE7-0A4832ED3F43}"/>
          </ac:spMkLst>
        </pc:spChg>
        <pc:picChg chg="add mod">
          <ac:chgData name="Benjamin Payne" userId="S::benpayne@umbc.edu::b61ff11c-ba68-49af-b001-f9f234a6aca3" providerId="AD" clId="Web-{C027D037-1490-CB3E-0202-27AAE668C015}" dt="2019-01-01T02:49:23.639" v="325" actId="1076"/>
          <ac:picMkLst>
            <pc:docMk/>
            <pc:sldMk cId="1133930301" sldId="359"/>
            <ac:picMk id="4" creationId="{306B3E75-27D9-4230-99E8-5B12DB783E41}"/>
          </ac:picMkLst>
        </pc:picChg>
      </pc:sldChg>
      <pc:sldChg chg="addSp delSp modSp add del replId">
        <pc:chgData name="Benjamin Payne" userId="S::benpayne@umbc.edu::b61ff11c-ba68-49af-b001-f9f234a6aca3" providerId="AD" clId="Web-{C027D037-1490-CB3E-0202-27AAE668C015}" dt="2019-01-01T02:57:18.984" v="340"/>
        <pc:sldMkLst>
          <pc:docMk/>
          <pc:sldMk cId="1449840400" sldId="360"/>
        </pc:sldMkLst>
        <pc:spChg chg="del">
          <ac:chgData name="Benjamin Payne" userId="S::benpayne@umbc.edu::b61ff11c-ba68-49af-b001-f9f234a6aca3" providerId="AD" clId="Web-{C027D037-1490-CB3E-0202-27AAE668C015}" dt="2019-01-01T02:49:31.764" v="326"/>
          <ac:spMkLst>
            <pc:docMk/>
            <pc:sldMk cId="1449840400" sldId="360"/>
            <ac:spMk id="2" creationId="{B5DCBB98-AA07-4793-B914-BC31798D1215}"/>
          </ac:spMkLst>
        </pc:spChg>
        <pc:spChg chg="add mod">
          <ac:chgData name="Benjamin Payne" userId="S::benpayne@umbc.edu::b61ff11c-ba68-49af-b001-f9f234a6aca3" providerId="AD" clId="Web-{C027D037-1490-CB3E-0202-27AAE668C015}" dt="2019-01-01T02:47:32.732" v="317" actId="1076"/>
          <ac:spMkLst>
            <pc:docMk/>
            <pc:sldMk cId="1449840400" sldId="360"/>
            <ac:spMk id="3" creationId="{944BD951-50FD-4DDE-B27E-B61301614B89}"/>
          </ac:spMkLst>
        </pc:spChg>
        <pc:spChg chg="add mod">
          <ac:chgData name="Benjamin Payne" userId="S::benpayne@umbc.edu::b61ff11c-ba68-49af-b001-f9f234a6aca3" providerId="AD" clId="Web-{C027D037-1490-CB3E-0202-27AAE668C015}" dt="2019-01-01T02:49:31.764" v="326"/>
          <ac:spMkLst>
            <pc:docMk/>
            <pc:sldMk cId="1449840400" sldId="360"/>
            <ac:spMk id="5" creationId="{72F81810-AFEA-4E59-A3FA-A50ED5C7D33B}"/>
          </ac:spMkLst>
        </pc:spChg>
      </pc:sldChg>
      <pc:sldChg chg="addSp delSp modSp add replId">
        <pc:chgData name="Benjamin Payne" userId="S::benpayne@umbc.edu::b61ff11c-ba68-49af-b001-f9f234a6aca3" providerId="AD" clId="Web-{C027D037-1490-CB3E-0202-27AAE668C015}" dt="2019-01-01T02:57:11.109" v="339" actId="1076"/>
        <pc:sldMkLst>
          <pc:docMk/>
          <pc:sldMk cId="564502191" sldId="361"/>
        </pc:sldMkLst>
        <pc:spChg chg="add mod">
          <ac:chgData name="Benjamin Payne" userId="S::benpayne@umbc.edu::b61ff11c-ba68-49af-b001-f9f234a6aca3" providerId="AD" clId="Web-{C027D037-1490-CB3E-0202-27AAE668C015}" dt="2019-01-01T02:50:05.326" v="333" actId="20577"/>
          <ac:spMkLst>
            <pc:docMk/>
            <pc:sldMk cId="564502191" sldId="361"/>
            <ac:spMk id="3" creationId="{FBB8F1A9-385D-4B73-B3FA-9E96AD4BBC2D}"/>
          </ac:spMkLst>
        </pc:spChg>
        <pc:picChg chg="del">
          <ac:chgData name="Benjamin Payne" userId="S::benpayne@umbc.edu::b61ff11c-ba68-49af-b001-f9f234a6aca3" providerId="AD" clId="Web-{C027D037-1490-CB3E-0202-27AAE668C015}" dt="2019-01-01T02:49:38.279" v="328"/>
          <ac:picMkLst>
            <pc:docMk/>
            <pc:sldMk cId="564502191" sldId="361"/>
            <ac:picMk id="4" creationId="{306B3E75-27D9-4230-99E8-5B12DB783E41}"/>
          </ac:picMkLst>
        </pc:picChg>
        <pc:picChg chg="add mod">
          <ac:chgData name="Benjamin Payne" userId="S::benpayne@umbc.edu::b61ff11c-ba68-49af-b001-f9f234a6aca3" providerId="AD" clId="Web-{C027D037-1490-CB3E-0202-27AAE668C015}" dt="2019-01-01T02:57:11.109" v="339" actId="1076"/>
          <ac:picMkLst>
            <pc:docMk/>
            <pc:sldMk cId="564502191" sldId="361"/>
            <ac:picMk id="6" creationId="{12C5D94B-68E7-420E-9653-D84EB98999E7}"/>
          </ac:picMkLst>
        </pc:picChg>
      </pc:sldChg>
      <pc:sldChg chg="addSp modSp new">
        <pc:chgData name="Benjamin Payne" userId="S::benpayne@umbc.edu::b61ff11c-ba68-49af-b001-f9f234a6aca3" providerId="AD" clId="Web-{C027D037-1490-CB3E-0202-27AAE668C015}" dt="2019-01-01T03:18:36.912" v="514" actId="1076"/>
        <pc:sldMkLst>
          <pc:docMk/>
          <pc:sldMk cId="4289324811" sldId="362"/>
        </pc:sldMkLst>
        <pc:spChg chg="mod">
          <ac:chgData name="Benjamin Payne" userId="S::benpayne@umbc.edu::b61ff11c-ba68-49af-b001-f9f234a6aca3" providerId="AD" clId="Web-{C027D037-1490-CB3E-0202-27AAE668C015}" dt="2019-01-01T03:17:11.708" v="501" actId="1076"/>
          <ac:spMkLst>
            <pc:docMk/>
            <pc:sldMk cId="4289324811" sldId="362"/>
            <ac:spMk id="2" creationId="{E00CD709-8951-4226-B651-8C21455F2F80}"/>
          </ac:spMkLst>
        </pc:spChg>
        <pc:spChg chg="mod">
          <ac:chgData name="Benjamin Payne" userId="S::benpayne@umbc.edu::b61ff11c-ba68-49af-b001-f9f234a6aca3" providerId="AD" clId="Web-{C027D037-1490-CB3E-0202-27AAE668C015}" dt="2019-01-01T03:17:15.130" v="502" actId="1076"/>
          <ac:spMkLst>
            <pc:docMk/>
            <pc:sldMk cId="4289324811" sldId="362"/>
            <ac:spMk id="3" creationId="{82C9B77F-30B6-4DC3-A84C-8B22D3023178}"/>
          </ac:spMkLst>
        </pc:spChg>
        <pc:spChg chg="add mod">
          <ac:chgData name="Benjamin Payne" userId="S::benpayne@umbc.edu::b61ff11c-ba68-49af-b001-f9f234a6aca3" providerId="AD" clId="Web-{C027D037-1490-CB3E-0202-27AAE668C015}" dt="2019-01-01T03:15:23.928" v="482" actId="20577"/>
          <ac:spMkLst>
            <pc:docMk/>
            <pc:sldMk cId="4289324811" sldId="362"/>
            <ac:spMk id="4" creationId="{2299F0C0-6088-4BBB-9804-AF608B905542}"/>
          </ac:spMkLst>
        </pc:spChg>
        <pc:spChg chg="add mod">
          <ac:chgData name="Benjamin Payne" userId="S::benpayne@umbc.edu::b61ff11c-ba68-49af-b001-f9f234a6aca3" providerId="AD" clId="Web-{C027D037-1490-CB3E-0202-27AAE668C015}" dt="2019-01-01T03:15:33.036" v="495" actId="1076"/>
          <ac:spMkLst>
            <pc:docMk/>
            <pc:sldMk cId="4289324811" sldId="362"/>
            <ac:spMk id="5" creationId="{AC3BD7F1-448D-4CE5-BEF0-2EDA31410425}"/>
          </ac:spMkLst>
        </pc:spChg>
        <pc:spChg chg="add mod">
          <ac:chgData name="Benjamin Payne" userId="S::benpayne@umbc.edu::b61ff11c-ba68-49af-b001-f9f234a6aca3" providerId="AD" clId="Web-{C027D037-1490-CB3E-0202-27AAE668C015}" dt="2019-01-01T03:18:36.912" v="514" actId="1076"/>
          <ac:spMkLst>
            <pc:docMk/>
            <pc:sldMk cId="4289324811" sldId="362"/>
            <ac:spMk id="8" creationId="{762DE9D1-CE5D-492D-A4D8-E060D3F6C708}"/>
          </ac:spMkLst>
        </pc:spChg>
        <pc:picChg chg="add mod">
          <ac:chgData name="Benjamin Payne" userId="S::benpayne@umbc.edu::b61ff11c-ba68-49af-b001-f9f234a6aca3" providerId="AD" clId="Web-{C027D037-1490-CB3E-0202-27AAE668C015}" dt="2019-01-01T03:17:38.865" v="505" actId="14100"/>
          <ac:picMkLst>
            <pc:docMk/>
            <pc:sldMk cId="4289324811" sldId="362"/>
            <ac:picMk id="6" creationId="{7C943575-3E3F-4C89-B7D8-D46804BE7CA3}"/>
          </ac:picMkLst>
        </pc:picChg>
      </pc:sldChg>
      <pc:sldChg chg="modSp add replId">
        <pc:chgData name="Benjamin Payne" userId="S::benpayne@umbc.edu::b61ff11c-ba68-49af-b001-f9f234a6aca3" providerId="AD" clId="Web-{C027D037-1490-CB3E-0202-27AAE668C015}" dt="2019-01-01T03:18:59.537" v="519" actId="20577"/>
        <pc:sldMkLst>
          <pc:docMk/>
          <pc:sldMk cId="2742141705" sldId="363"/>
        </pc:sldMkLst>
        <pc:spChg chg="mod">
          <ac:chgData name="Benjamin Payne" userId="S::benpayne@umbc.edu::b61ff11c-ba68-49af-b001-f9f234a6aca3" providerId="AD" clId="Web-{C027D037-1490-CB3E-0202-27AAE668C015}" dt="2019-01-01T03:18:59.537" v="519" actId="20577"/>
          <ac:spMkLst>
            <pc:docMk/>
            <pc:sldMk cId="2742141705" sldId="363"/>
            <ac:spMk id="3" creationId="{82C9B77F-30B6-4DC3-A84C-8B22D3023178}"/>
          </ac:spMkLst>
        </pc:spChg>
      </pc:sldChg>
      <pc:sldChg chg="modSp new">
        <pc:chgData name="Benjamin Payne" userId="S::benpayne@umbc.edu::b61ff11c-ba68-49af-b001-f9f234a6aca3" providerId="AD" clId="Web-{C027D037-1490-CB3E-0202-27AAE668C015}" dt="2019-01-01T03:22:59.944" v="654" actId="20577"/>
        <pc:sldMkLst>
          <pc:docMk/>
          <pc:sldMk cId="1558616171" sldId="364"/>
        </pc:sldMkLst>
        <pc:spChg chg="mod">
          <ac:chgData name="Benjamin Payne" userId="S::benpayne@umbc.edu::b61ff11c-ba68-49af-b001-f9f234a6aca3" providerId="AD" clId="Web-{C027D037-1490-CB3E-0202-27AAE668C015}" dt="2019-01-01T03:19:14.537" v="527" actId="20577"/>
          <ac:spMkLst>
            <pc:docMk/>
            <pc:sldMk cId="1558616171" sldId="364"/>
            <ac:spMk id="2" creationId="{2FB2553A-5FC0-4455-8E28-CA151C61886B}"/>
          </ac:spMkLst>
        </pc:spChg>
        <pc:spChg chg="mod">
          <ac:chgData name="Benjamin Payne" userId="S::benpayne@umbc.edu::b61ff11c-ba68-49af-b001-f9f234a6aca3" providerId="AD" clId="Web-{C027D037-1490-CB3E-0202-27AAE668C015}" dt="2019-01-01T03:22:59.944" v="654" actId="20577"/>
          <ac:spMkLst>
            <pc:docMk/>
            <pc:sldMk cId="1558616171" sldId="364"/>
            <ac:spMk id="3" creationId="{6FFD40B1-CBD3-41FD-9D52-4FDB5720BFD8}"/>
          </ac:spMkLst>
        </pc:spChg>
      </pc:sldChg>
    </pc:docChg>
  </pc:docChgLst>
  <pc:docChgLst>
    <pc:chgData name="Benjamin Payne" userId="S::benpayne@umbc.edu::b61ff11c-ba68-49af-b001-f9f234a6aca3" providerId="AD" clId="Web-{B47001B4-EBB2-09AB-39CD-EBDCD2AD4BB1}"/>
    <pc:docChg chg="addSld modSld">
      <pc:chgData name="Benjamin Payne" userId="S::benpayne@umbc.edu::b61ff11c-ba68-49af-b001-f9f234a6aca3" providerId="AD" clId="Web-{B47001B4-EBB2-09AB-39CD-EBDCD2AD4BB1}" dt="2018-08-24T01:57:18.292" v="167" actId="20577"/>
      <pc:docMkLst>
        <pc:docMk/>
      </pc:docMkLst>
      <pc:sldChg chg="modSp new">
        <pc:chgData name="Benjamin Payne" userId="S::benpayne@umbc.edu::b61ff11c-ba68-49af-b001-f9f234a6aca3" providerId="AD" clId="Web-{B47001B4-EBB2-09AB-39CD-EBDCD2AD4BB1}" dt="2018-08-24T01:48:03.024" v="120" actId="20577"/>
        <pc:sldMkLst>
          <pc:docMk/>
          <pc:sldMk cId="345678624" sldId="264"/>
        </pc:sldMkLst>
        <pc:spChg chg="mod">
          <ac:chgData name="Benjamin Payne" userId="S::benpayne@umbc.edu::b61ff11c-ba68-49af-b001-f9f234a6aca3" providerId="AD" clId="Web-{B47001B4-EBB2-09AB-39CD-EBDCD2AD4BB1}" dt="2018-08-24T01:36:39.171" v="29" actId="20577"/>
          <ac:spMkLst>
            <pc:docMk/>
            <pc:sldMk cId="345678624" sldId="264"/>
            <ac:spMk id="2" creationId="{3E9832BB-0B87-4A12-A6B6-3936A91BA5F8}"/>
          </ac:spMkLst>
        </pc:spChg>
        <pc:spChg chg="mod">
          <ac:chgData name="Benjamin Payne" userId="S::benpayne@umbc.edu::b61ff11c-ba68-49af-b001-f9f234a6aca3" providerId="AD" clId="Web-{B47001B4-EBB2-09AB-39CD-EBDCD2AD4BB1}" dt="2018-08-24T01:48:03.024" v="120" actId="20577"/>
          <ac:spMkLst>
            <pc:docMk/>
            <pc:sldMk cId="345678624" sldId="264"/>
            <ac:spMk id="3" creationId="{7521322D-3F2A-42B7-B8DD-7DB8778D4CD3}"/>
          </ac:spMkLst>
        </pc:spChg>
      </pc:sldChg>
      <pc:sldChg chg="modSp new">
        <pc:chgData name="Benjamin Payne" userId="S::benpayne@umbc.edu::b61ff11c-ba68-49af-b001-f9f234a6aca3" providerId="AD" clId="Web-{B47001B4-EBB2-09AB-39CD-EBDCD2AD4BB1}" dt="2018-08-24T01:48:24.228" v="133" actId="20577"/>
        <pc:sldMkLst>
          <pc:docMk/>
          <pc:sldMk cId="529933260" sldId="265"/>
        </pc:sldMkLst>
        <pc:spChg chg="mod">
          <ac:chgData name="Benjamin Payne" userId="S::benpayne@umbc.edu::b61ff11c-ba68-49af-b001-f9f234a6aca3" providerId="AD" clId="Web-{B47001B4-EBB2-09AB-39CD-EBDCD2AD4BB1}" dt="2018-08-24T01:48:24.228" v="133" actId="20577"/>
          <ac:spMkLst>
            <pc:docMk/>
            <pc:sldMk cId="529933260" sldId="265"/>
            <ac:spMk id="2" creationId="{A1EDBFDC-4FFB-4E1A-A33B-9268E0E65550}"/>
          </ac:spMkLst>
        </pc:spChg>
      </pc:sldChg>
      <pc:sldChg chg="modSp new">
        <pc:chgData name="Benjamin Payne" userId="S::benpayne@umbc.edu::b61ff11c-ba68-49af-b001-f9f234a6aca3" providerId="AD" clId="Web-{B47001B4-EBB2-09AB-39CD-EBDCD2AD4BB1}" dt="2018-08-24T01:57:15.386" v="165" actId="20577"/>
        <pc:sldMkLst>
          <pc:docMk/>
          <pc:sldMk cId="2631658036" sldId="266"/>
        </pc:sldMkLst>
        <pc:spChg chg="mod">
          <ac:chgData name="Benjamin Payne" userId="S::benpayne@umbc.edu::b61ff11c-ba68-49af-b001-f9f234a6aca3" providerId="AD" clId="Web-{B47001B4-EBB2-09AB-39CD-EBDCD2AD4BB1}" dt="2018-08-24T01:56:34.369" v="145" actId="20577"/>
          <ac:spMkLst>
            <pc:docMk/>
            <pc:sldMk cId="2631658036" sldId="266"/>
            <ac:spMk id="2" creationId="{F037669B-3143-4F2B-B1D8-0A469ACAEE9D}"/>
          </ac:spMkLst>
        </pc:spChg>
        <pc:spChg chg="mod">
          <ac:chgData name="Benjamin Payne" userId="S::benpayne@umbc.edu::b61ff11c-ba68-49af-b001-f9f234a6aca3" providerId="AD" clId="Web-{B47001B4-EBB2-09AB-39CD-EBDCD2AD4BB1}" dt="2018-08-24T01:57:15.386" v="165" actId="20577"/>
          <ac:spMkLst>
            <pc:docMk/>
            <pc:sldMk cId="2631658036" sldId="266"/>
            <ac:spMk id="3" creationId="{60B7C8A4-2196-4CA2-A0E8-0C858763468D}"/>
          </ac:spMkLst>
        </pc:spChg>
      </pc:sldChg>
    </pc:docChg>
  </pc:docChgLst>
  <pc:docChgLst>
    <pc:chgData name="Benjamin Payne" userId="S::benpayne@umbc.edu::b61ff11c-ba68-49af-b001-f9f234a6aca3" providerId="AD" clId="Web-{2C570E43-CBEB-0903-1BD5-F29511F58748}"/>
    <pc:docChg chg="addSld delSld modSld">
      <pc:chgData name="Benjamin Payne" userId="S::benpayne@umbc.edu::b61ff11c-ba68-49af-b001-f9f234a6aca3" providerId="AD" clId="Web-{2C570E43-CBEB-0903-1BD5-F29511F58748}" dt="2018-12-24T19:35:28.120" v="1103" actId="1076"/>
      <pc:docMkLst>
        <pc:docMk/>
      </pc:docMkLst>
      <pc:sldChg chg="modSp">
        <pc:chgData name="Benjamin Payne" userId="S::benpayne@umbc.edu::b61ff11c-ba68-49af-b001-f9f234a6aca3" providerId="AD" clId="Web-{2C570E43-CBEB-0903-1BD5-F29511F58748}" dt="2018-12-24T15:41:38.264" v="16" actId="20577"/>
        <pc:sldMkLst>
          <pc:docMk/>
          <pc:sldMk cId="109857222" sldId="256"/>
        </pc:sldMkLst>
        <pc:spChg chg="mod">
          <ac:chgData name="Benjamin Payne" userId="S::benpayne@umbc.edu::b61ff11c-ba68-49af-b001-f9f234a6aca3" providerId="AD" clId="Web-{2C570E43-CBEB-0903-1BD5-F29511F58748}" dt="2018-12-24T15:41:32.233" v="2" actId="20577"/>
          <ac:spMkLst>
            <pc:docMk/>
            <pc:sldMk cId="109857222" sldId="256"/>
            <ac:spMk id="2" creationId="{00000000-0000-0000-0000-000000000000}"/>
          </ac:spMkLst>
        </pc:spChg>
        <pc:spChg chg="mod">
          <ac:chgData name="Benjamin Payne" userId="S::benpayne@umbc.edu::b61ff11c-ba68-49af-b001-f9f234a6aca3" providerId="AD" clId="Web-{2C570E43-CBEB-0903-1BD5-F29511F58748}" dt="2018-12-24T15:41:38.264" v="16" actId="20577"/>
          <ac:spMkLst>
            <pc:docMk/>
            <pc:sldMk cId="109857222" sldId="256"/>
            <ac:spMk id="3" creationId="{00000000-0000-0000-0000-000000000000}"/>
          </ac:spMkLst>
        </pc:spChg>
      </pc:sldChg>
      <pc:sldChg chg="modSp">
        <pc:chgData name="Benjamin Payne" userId="S::benpayne@umbc.edu::b61ff11c-ba68-49af-b001-f9f234a6aca3" providerId="AD" clId="Web-{2C570E43-CBEB-0903-1BD5-F29511F58748}" dt="2018-12-24T19:08:13.904" v="896" actId="1076"/>
        <pc:sldMkLst>
          <pc:docMk/>
          <pc:sldMk cId="2337642694" sldId="259"/>
        </pc:sldMkLst>
        <pc:spChg chg="mod">
          <ac:chgData name="Benjamin Payne" userId="S::benpayne@umbc.edu::b61ff11c-ba68-49af-b001-f9f234a6aca3" providerId="AD" clId="Web-{2C570E43-CBEB-0903-1BD5-F29511F58748}" dt="2018-12-24T19:08:11.450" v="894" actId="20577"/>
          <ac:spMkLst>
            <pc:docMk/>
            <pc:sldMk cId="2337642694" sldId="259"/>
            <ac:spMk id="3" creationId="{4D759856-6873-41CE-8867-DBDA8B92395F}"/>
          </ac:spMkLst>
        </pc:spChg>
        <pc:picChg chg="mod">
          <ac:chgData name="Benjamin Payne" userId="S::benpayne@umbc.edu::b61ff11c-ba68-49af-b001-f9f234a6aca3" providerId="AD" clId="Web-{2C570E43-CBEB-0903-1BD5-F29511F58748}" dt="2018-12-24T19:08:13.904" v="896" actId="1076"/>
          <ac:picMkLst>
            <pc:docMk/>
            <pc:sldMk cId="2337642694" sldId="259"/>
            <ac:picMk id="4" creationId="{1A896FB0-E234-4C0F-B74E-B7E625EAE35E}"/>
          </ac:picMkLst>
        </pc:picChg>
      </pc:sldChg>
      <pc:sldChg chg="modSp">
        <pc:chgData name="Benjamin Payne" userId="S::benpayne@umbc.edu::b61ff11c-ba68-49af-b001-f9f234a6aca3" providerId="AD" clId="Web-{2C570E43-CBEB-0903-1BD5-F29511F58748}" dt="2018-12-24T18:15:58.382" v="496" actId="20577"/>
        <pc:sldMkLst>
          <pc:docMk/>
          <pc:sldMk cId="345678624" sldId="264"/>
        </pc:sldMkLst>
        <pc:spChg chg="mod">
          <ac:chgData name="Benjamin Payne" userId="S::benpayne@umbc.edu::b61ff11c-ba68-49af-b001-f9f234a6aca3" providerId="AD" clId="Web-{2C570E43-CBEB-0903-1BD5-F29511F58748}" dt="2018-12-24T18:15:58.382" v="496" actId="20577"/>
          <ac:spMkLst>
            <pc:docMk/>
            <pc:sldMk cId="345678624" sldId="264"/>
            <ac:spMk id="3" creationId="{7521322D-3F2A-42B7-B8DD-7DB8778D4CD3}"/>
          </ac:spMkLst>
        </pc:spChg>
      </pc:sldChg>
      <pc:sldChg chg="modSp">
        <pc:chgData name="Benjamin Payne" userId="S::benpayne@umbc.edu::b61ff11c-ba68-49af-b001-f9f234a6aca3" providerId="AD" clId="Web-{2C570E43-CBEB-0903-1BD5-F29511F58748}" dt="2018-12-24T18:26:25.770" v="589" actId="20577"/>
        <pc:sldMkLst>
          <pc:docMk/>
          <pc:sldMk cId="3440817313" sldId="270"/>
        </pc:sldMkLst>
        <pc:spChg chg="mod">
          <ac:chgData name="Benjamin Payne" userId="S::benpayne@umbc.edu::b61ff11c-ba68-49af-b001-f9f234a6aca3" providerId="AD" clId="Web-{2C570E43-CBEB-0903-1BD5-F29511F58748}" dt="2018-12-24T18:26:25.770" v="589" actId="20577"/>
          <ac:spMkLst>
            <pc:docMk/>
            <pc:sldMk cId="3440817313" sldId="270"/>
            <ac:spMk id="3" creationId="{C705F30F-1520-4B73-A4FC-203C50266736}"/>
          </ac:spMkLst>
        </pc:spChg>
      </pc:sldChg>
      <pc:sldChg chg="modSp">
        <pc:chgData name="Benjamin Payne" userId="S::benpayne@umbc.edu::b61ff11c-ba68-49af-b001-f9f234a6aca3" providerId="AD" clId="Web-{2C570E43-CBEB-0903-1BD5-F29511F58748}" dt="2018-12-24T19:35:28.120" v="1103" actId="1076"/>
        <pc:sldMkLst>
          <pc:docMk/>
          <pc:sldMk cId="1777384071" sldId="274"/>
        </pc:sldMkLst>
        <pc:spChg chg="mod">
          <ac:chgData name="Benjamin Payne" userId="S::benpayne@umbc.edu::b61ff11c-ba68-49af-b001-f9f234a6aca3" providerId="AD" clId="Web-{2C570E43-CBEB-0903-1BD5-F29511F58748}" dt="2018-12-24T19:35:28.120" v="1103" actId="1076"/>
          <ac:spMkLst>
            <pc:docMk/>
            <pc:sldMk cId="1777384071" sldId="274"/>
            <ac:spMk id="4" creationId="{E98C02E8-7A8F-4232-9F87-4369E8476653}"/>
          </ac:spMkLst>
        </pc:spChg>
      </pc:sldChg>
      <pc:sldChg chg="modSp">
        <pc:chgData name="Benjamin Payne" userId="S::benpayne@umbc.edu::b61ff11c-ba68-49af-b001-f9f234a6aca3" providerId="AD" clId="Web-{2C570E43-CBEB-0903-1BD5-F29511F58748}" dt="2018-12-24T18:35:34.107" v="703" actId="20577"/>
        <pc:sldMkLst>
          <pc:docMk/>
          <pc:sldMk cId="1501705857" sldId="275"/>
        </pc:sldMkLst>
        <pc:spChg chg="mod">
          <ac:chgData name="Benjamin Payne" userId="S::benpayne@umbc.edu::b61ff11c-ba68-49af-b001-f9f234a6aca3" providerId="AD" clId="Web-{2C570E43-CBEB-0903-1BD5-F29511F58748}" dt="2018-12-24T18:35:34.107" v="703" actId="20577"/>
          <ac:spMkLst>
            <pc:docMk/>
            <pc:sldMk cId="1501705857" sldId="275"/>
            <ac:spMk id="2" creationId="{6B985760-E7B0-4A6B-A00B-1CEE72423C83}"/>
          </ac:spMkLst>
        </pc:spChg>
        <pc:spChg chg="mod">
          <ac:chgData name="Benjamin Payne" userId="S::benpayne@umbc.edu::b61ff11c-ba68-49af-b001-f9f234a6aca3" providerId="AD" clId="Web-{2C570E43-CBEB-0903-1BD5-F29511F58748}" dt="2018-12-24T18:35:21.528" v="694" actId="20577"/>
          <ac:spMkLst>
            <pc:docMk/>
            <pc:sldMk cId="1501705857" sldId="275"/>
            <ac:spMk id="3" creationId="{CFB7782B-104F-45F8-8DF2-A99775513ABC}"/>
          </ac:spMkLst>
        </pc:spChg>
        <pc:spChg chg="mod">
          <ac:chgData name="Benjamin Payne" userId="S::benpayne@umbc.edu::b61ff11c-ba68-49af-b001-f9f234a6aca3" providerId="AD" clId="Web-{2C570E43-CBEB-0903-1BD5-F29511F58748}" dt="2018-12-24T18:34:36.512" v="679" actId="1076"/>
          <ac:spMkLst>
            <pc:docMk/>
            <pc:sldMk cId="1501705857" sldId="275"/>
            <ac:spMk id="4" creationId="{967CD337-39D4-4AB7-9F74-57058006C840}"/>
          </ac:spMkLst>
        </pc:spChg>
      </pc:sldChg>
      <pc:sldChg chg="del">
        <pc:chgData name="Benjamin Payne" userId="S::benpayne@umbc.edu::b61ff11c-ba68-49af-b001-f9f234a6aca3" providerId="AD" clId="Web-{2C570E43-CBEB-0903-1BD5-F29511F58748}" dt="2018-12-24T18:31:45.710" v="608"/>
        <pc:sldMkLst>
          <pc:docMk/>
          <pc:sldMk cId="1322323809" sldId="276"/>
        </pc:sldMkLst>
      </pc:sldChg>
      <pc:sldChg chg="del">
        <pc:chgData name="Benjamin Payne" userId="S::benpayne@umbc.edu::b61ff11c-ba68-49af-b001-f9f234a6aca3" providerId="AD" clId="Web-{2C570E43-CBEB-0903-1BD5-F29511F58748}" dt="2018-12-24T18:28:05.743" v="607"/>
        <pc:sldMkLst>
          <pc:docMk/>
          <pc:sldMk cId="2940493400" sldId="277"/>
        </pc:sldMkLst>
      </pc:sldChg>
      <pc:sldChg chg="del">
        <pc:chgData name="Benjamin Payne" userId="S::benpayne@umbc.edu::b61ff11c-ba68-49af-b001-f9f234a6aca3" providerId="AD" clId="Web-{2C570E43-CBEB-0903-1BD5-F29511F58748}" dt="2018-12-24T18:32:18.163" v="609"/>
        <pc:sldMkLst>
          <pc:docMk/>
          <pc:sldMk cId="1689905171" sldId="278"/>
        </pc:sldMkLst>
      </pc:sldChg>
      <pc:sldChg chg="modSp">
        <pc:chgData name="Benjamin Payne" userId="S::benpayne@umbc.edu::b61ff11c-ba68-49af-b001-f9f234a6aca3" providerId="AD" clId="Web-{2C570E43-CBEB-0903-1BD5-F29511F58748}" dt="2018-12-24T15:42:09.968" v="29" actId="14100"/>
        <pc:sldMkLst>
          <pc:docMk/>
          <pc:sldMk cId="695782667" sldId="279"/>
        </pc:sldMkLst>
        <pc:spChg chg="mod">
          <ac:chgData name="Benjamin Payne" userId="S::benpayne@umbc.edu::b61ff11c-ba68-49af-b001-f9f234a6aca3" providerId="AD" clId="Web-{2C570E43-CBEB-0903-1BD5-F29511F58748}" dt="2018-12-24T15:41:52.936" v="21" actId="20577"/>
          <ac:spMkLst>
            <pc:docMk/>
            <pc:sldMk cId="695782667" sldId="279"/>
            <ac:spMk id="2" creationId="{2F5C15D9-4911-47A4-9B81-8440A243DCCC}"/>
          </ac:spMkLst>
        </pc:spChg>
        <pc:spChg chg="mod">
          <ac:chgData name="Benjamin Payne" userId="S::benpayne@umbc.edu::b61ff11c-ba68-49af-b001-f9f234a6aca3" providerId="AD" clId="Web-{2C570E43-CBEB-0903-1BD5-F29511F58748}" dt="2018-12-24T15:42:09.968" v="29" actId="14100"/>
          <ac:spMkLst>
            <pc:docMk/>
            <pc:sldMk cId="695782667" sldId="279"/>
            <ac:spMk id="4" creationId="{BBD9D7D7-548A-45A2-9297-235FA29626E8}"/>
          </ac:spMkLst>
        </pc:spChg>
      </pc:sldChg>
      <pc:sldChg chg="modSp">
        <pc:chgData name="Benjamin Payne" userId="S::benpayne@umbc.edu::b61ff11c-ba68-49af-b001-f9f234a6aca3" providerId="AD" clId="Web-{2C570E43-CBEB-0903-1BD5-F29511F58748}" dt="2018-12-24T19:30:30.893" v="1091" actId="20577"/>
        <pc:sldMkLst>
          <pc:docMk/>
          <pc:sldMk cId="1113823316" sldId="281"/>
        </pc:sldMkLst>
        <pc:spChg chg="mod">
          <ac:chgData name="Benjamin Payne" userId="S::benpayne@umbc.edu::b61ff11c-ba68-49af-b001-f9f234a6aca3" providerId="AD" clId="Web-{2C570E43-CBEB-0903-1BD5-F29511F58748}" dt="2018-12-24T19:30:30.893" v="1091" actId="20577"/>
          <ac:spMkLst>
            <pc:docMk/>
            <pc:sldMk cId="1113823316" sldId="281"/>
            <ac:spMk id="3" creationId="{8248DD79-3D9B-4E64-ADA9-9495D307B42F}"/>
          </ac:spMkLst>
        </pc:spChg>
      </pc:sldChg>
      <pc:sldChg chg="modSp">
        <pc:chgData name="Benjamin Payne" userId="S::benpayne@umbc.edu::b61ff11c-ba68-49af-b001-f9f234a6aca3" providerId="AD" clId="Web-{2C570E43-CBEB-0903-1BD5-F29511F58748}" dt="2018-12-24T19:26:32.918" v="1036" actId="20577"/>
        <pc:sldMkLst>
          <pc:docMk/>
          <pc:sldMk cId="2429467567" sldId="291"/>
        </pc:sldMkLst>
        <pc:spChg chg="mod">
          <ac:chgData name="Benjamin Payne" userId="S::benpayne@umbc.edu::b61ff11c-ba68-49af-b001-f9f234a6aca3" providerId="AD" clId="Web-{2C570E43-CBEB-0903-1BD5-F29511F58748}" dt="2018-12-24T19:26:32.918" v="1036" actId="20577"/>
          <ac:spMkLst>
            <pc:docMk/>
            <pc:sldMk cId="2429467567" sldId="291"/>
            <ac:spMk id="6" creationId="{B3B251AD-EDCF-46FF-91AE-75AFBE697DD1}"/>
          </ac:spMkLst>
        </pc:spChg>
      </pc:sldChg>
      <pc:sldChg chg="modSp">
        <pc:chgData name="Benjamin Payne" userId="S::benpayne@umbc.edu::b61ff11c-ba68-49af-b001-f9f234a6aca3" providerId="AD" clId="Web-{2C570E43-CBEB-0903-1BD5-F29511F58748}" dt="2018-12-24T19:27:01.840" v="1067" actId="20577"/>
        <pc:sldMkLst>
          <pc:docMk/>
          <pc:sldMk cId="3843842010" sldId="293"/>
        </pc:sldMkLst>
        <pc:spChg chg="mod">
          <ac:chgData name="Benjamin Payne" userId="S::benpayne@umbc.edu::b61ff11c-ba68-49af-b001-f9f234a6aca3" providerId="AD" clId="Web-{2C570E43-CBEB-0903-1BD5-F29511F58748}" dt="2018-12-24T19:27:01.840" v="1067" actId="20577"/>
          <ac:spMkLst>
            <pc:docMk/>
            <pc:sldMk cId="3843842010" sldId="293"/>
            <ac:spMk id="6" creationId="{B3B251AD-EDCF-46FF-91AE-75AFBE697DD1}"/>
          </ac:spMkLst>
        </pc:spChg>
      </pc:sldChg>
      <pc:sldChg chg="modSp">
        <pc:chgData name="Benjamin Payne" userId="S::benpayne@umbc.edu::b61ff11c-ba68-49af-b001-f9f234a6aca3" providerId="AD" clId="Web-{2C570E43-CBEB-0903-1BD5-F29511F58748}" dt="2018-12-24T19:12:17.925" v="968" actId="20577"/>
        <pc:sldMkLst>
          <pc:docMk/>
          <pc:sldMk cId="3887352271" sldId="309"/>
        </pc:sldMkLst>
        <pc:spChg chg="mod">
          <ac:chgData name="Benjamin Payne" userId="S::benpayne@umbc.edu::b61ff11c-ba68-49af-b001-f9f234a6aca3" providerId="AD" clId="Web-{2C570E43-CBEB-0903-1BD5-F29511F58748}" dt="2018-12-24T19:12:17.925" v="968" actId="20577"/>
          <ac:spMkLst>
            <pc:docMk/>
            <pc:sldMk cId="3887352271" sldId="309"/>
            <ac:spMk id="2" creationId="{F5449BFF-8292-4098-9E74-6785FBB69589}"/>
          </ac:spMkLst>
        </pc:spChg>
        <pc:spChg chg="mod">
          <ac:chgData name="Benjamin Payne" userId="S::benpayne@umbc.edu::b61ff11c-ba68-49af-b001-f9f234a6aca3" providerId="AD" clId="Web-{2C570E43-CBEB-0903-1BD5-F29511F58748}" dt="2018-12-24T19:10:56.439" v="934" actId="20577"/>
          <ac:spMkLst>
            <pc:docMk/>
            <pc:sldMk cId="3887352271" sldId="309"/>
            <ac:spMk id="3" creationId="{6E16B59F-4225-4D5A-92A3-0DEB3115D828}"/>
          </ac:spMkLst>
        </pc:spChg>
      </pc:sldChg>
      <pc:sldChg chg="modSp">
        <pc:chgData name="Benjamin Payne" userId="S::benpayne@umbc.edu::b61ff11c-ba68-49af-b001-f9f234a6aca3" providerId="AD" clId="Web-{2C570E43-CBEB-0903-1BD5-F29511F58748}" dt="2018-12-24T19:13:13.473" v="976" actId="20577"/>
        <pc:sldMkLst>
          <pc:docMk/>
          <pc:sldMk cId="3667570417" sldId="316"/>
        </pc:sldMkLst>
        <pc:spChg chg="mod">
          <ac:chgData name="Benjamin Payne" userId="S::benpayne@umbc.edu::b61ff11c-ba68-49af-b001-f9f234a6aca3" providerId="AD" clId="Web-{2C570E43-CBEB-0903-1BD5-F29511F58748}" dt="2018-12-24T19:13:13.473" v="976" actId="20577"/>
          <ac:spMkLst>
            <pc:docMk/>
            <pc:sldMk cId="3667570417" sldId="316"/>
            <ac:spMk id="3" creationId="{2713E75A-2533-41C1-BBA4-4A6527A602B8}"/>
          </ac:spMkLst>
        </pc:spChg>
      </pc:sldChg>
      <pc:sldChg chg="modSp">
        <pc:chgData name="Benjamin Payne" userId="S::benpayne@umbc.edu::b61ff11c-ba68-49af-b001-f9f234a6aca3" providerId="AD" clId="Web-{2C570E43-CBEB-0903-1BD5-F29511F58748}" dt="2018-12-24T19:25:46.339" v="1000" actId="20577"/>
        <pc:sldMkLst>
          <pc:docMk/>
          <pc:sldMk cId="959641883" sldId="321"/>
        </pc:sldMkLst>
        <pc:spChg chg="mod">
          <ac:chgData name="Benjamin Payne" userId="S::benpayne@umbc.edu::b61ff11c-ba68-49af-b001-f9f234a6aca3" providerId="AD" clId="Web-{2C570E43-CBEB-0903-1BD5-F29511F58748}" dt="2018-12-24T19:25:46.339" v="1000" actId="20577"/>
          <ac:spMkLst>
            <pc:docMk/>
            <pc:sldMk cId="959641883" sldId="321"/>
            <ac:spMk id="3" creationId="{3BA1B4E3-24D3-4C5A-8A86-40F2BF4911CD}"/>
          </ac:spMkLst>
        </pc:spChg>
      </pc:sldChg>
      <pc:sldChg chg="addSp modSp mod modShow">
        <pc:chgData name="Benjamin Payne" userId="S::benpayne@umbc.edu::b61ff11c-ba68-49af-b001-f9f234a6aca3" providerId="AD" clId="Web-{2C570E43-CBEB-0903-1BD5-F29511F58748}" dt="2018-12-24T17:59:24.445" v="411" actId="20577"/>
        <pc:sldMkLst>
          <pc:docMk/>
          <pc:sldMk cId="1449582574" sldId="325"/>
        </pc:sldMkLst>
        <pc:spChg chg="mod">
          <ac:chgData name="Benjamin Payne" userId="S::benpayne@umbc.edu::b61ff11c-ba68-49af-b001-f9f234a6aca3" providerId="AD" clId="Web-{2C570E43-CBEB-0903-1BD5-F29511F58748}" dt="2018-12-24T17:59:24.445" v="411" actId="20577"/>
          <ac:spMkLst>
            <pc:docMk/>
            <pc:sldMk cId="1449582574" sldId="325"/>
            <ac:spMk id="3" creationId="{EE550BAC-0FF3-4A7F-9EFD-6C164B6DC7B6}"/>
          </ac:spMkLst>
        </pc:spChg>
        <pc:graphicFrameChg chg="add mod modGraphic">
          <ac:chgData name="Benjamin Payne" userId="S::benpayne@umbc.edu::b61ff11c-ba68-49af-b001-f9f234a6aca3" providerId="AD" clId="Web-{2C570E43-CBEB-0903-1BD5-F29511F58748}" dt="2018-12-24T17:57:52.389" v="366" actId="1076"/>
          <ac:graphicFrameMkLst>
            <pc:docMk/>
            <pc:sldMk cId="1449582574" sldId="325"/>
            <ac:graphicFrameMk id="4" creationId="{EA12C005-4D2A-4483-8B68-0EB326E62BEE}"/>
          </ac:graphicFrameMkLst>
        </pc:graphicFrameChg>
      </pc:sldChg>
      <pc:sldChg chg="del">
        <pc:chgData name="Benjamin Payne" userId="S::benpayne@umbc.edu::b61ff11c-ba68-49af-b001-f9f234a6aca3" providerId="AD" clId="Web-{2C570E43-CBEB-0903-1BD5-F29511F58748}" dt="2018-12-24T15:42:40.484" v="30"/>
        <pc:sldMkLst>
          <pc:docMk/>
          <pc:sldMk cId="1289427263" sldId="328"/>
        </pc:sldMkLst>
      </pc:sldChg>
      <pc:sldChg chg="del">
        <pc:chgData name="Benjamin Payne" userId="S::benpayne@umbc.edu::b61ff11c-ba68-49af-b001-f9f234a6aca3" providerId="AD" clId="Web-{2C570E43-CBEB-0903-1BD5-F29511F58748}" dt="2018-12-24T15:42:42.734" v="31"/>
        <pc:sldMkLst>
          <pc:docMk/>
          <pc:sldMk cId="2899749622" sldId="329"/>
        </pc:sldMkLst>
      </pc:sldChg>
      <pc:sldChg chg="modSp">
        <pc:chgData name="Benjamin Payne" userId="S::benpayne@umbc.edu::b61ff11c-ba68-49af-b001-f9f234a6aca3" providerId="AD" clId="Web-{2C570E43-CBEB-0903-1BD5-F29511F58748}" dt="2018-12-24T15:43:23.536" v="89" actId="20577"/>
        <pc:sldMkLst>
          <pc:docMk/>
          <pc:sldMk cId="4157196518" sldId="331"/>
        </pc:sldMkLst>
        <pc:spChg chg="mod">
          <ac:chgData name="Benjamin Payne" userId="S::benpayne@umbc.edu::b61ff11c-ba68-49af-b001-f9f234a6aca3" providerId="AD" clId="Web-{2C570E43-CBEB-0903-1BD5-F29511F58748}" dt="2018-12-24T15:43:03.458" v="64" actId="20577"/>
          <ac:spMkLst>
            <pc:docMk/>
            <pc:sldMk cId="4157196518" sldId="331"/>
            <ac:spMk id="3" creationId="{1FDBD179-E389-4E6C-920D-263963340F46}"/>
          </ac:spMkLst>
        </pc:spChg>
        <pc:spChg chg="mod">
          <ac:chgData name="Benjamin Payne" userId="S::benpayne@umbc.edu::b61ff11c-ba68-49af-b001-f9f234a6aca3" providerId="AD" clId="Web-{2C570E43-CBEB-0903-1BD5-F29511F58748}" dt="2018-12-24T15:43:23.536" v="89" actId="20577"/>
          <ac:spMkLst>
            <pc:docMk/>
            <pc:sldMk cId="4157196518" sldId="331"/>
            <ac:spMk id="4" creationId="{79616E17-C9A3-476E-9736-AF030882F17C}"/>
          </ac:spMkLst>
        </pc:spChg>
      </pc:sldChg>
      <pc:sldChg chg="modSp">
        <pc:chgData name="Benjamin Payne" userId="S::benpayne@umbc.edu::b61ff11c-ba68-49af-b001-f9f234a6aca3" providerId="AD" clId="Web-{2C570E43-CBEB-0903-1BD5-F29511F58748}" dt="2018-12-24T19:19:23.702" v="982" actId="20577"/>
        <pc:sldMkLst>
          <pc:docMk/>
          <pc:sldMk cId="4040244022" sldId="332"/>
        </pc:sldMkLst>
        <pc:spChg chg="mod">
          <ac:chgData name="Benjamin Payne" userId="S::benpayne@umbc.edu::b61ff11c-ba68-49af-b001-f9f234a6aca3" providerId="AD" clId="Web-{2C570E43-CBEB-0903-1BD5-F29511F58748}" dt="2018-12-24T19:19:23.702" v="982" actId="20577"/>
          <ac:spMkLst>
            <pc:docMk/>
            <pc:sldMk cId="4040244022" sldId="332"/>
            <ac:spMk id="3" creationId="{BE4120CA-CB86-455F-A7E5-E4CD6F806650}"/>
          </ac:spMkLst>
        </pc:spChg>
      </pc:sldChg>
      <pc:sldChg chg="modSp">
        <pc:chgData name="Benjamin Payne" userId="S::benpayne@umbc.edu::b61ff11c-ba68-49af-b001-f9f234a6aca3" providerId="AD" clId="Web-{2C570E43-CBEB-0903-1BD5-F29511F58748}" dt="2018-12-24T19:25:04.228" v="985" actId="20577"/>
        <pc:sldMkLst>
          <pc:docMk/>
          <pc:sldMk cId="1385480877" sldId="333"/>
        </pc:sldMkLst>
        <pc:spChg chg="mod">
          <ac:chgData name="Benjamin Payne" userId="S::benpayne@umbc.edu::b61ff11c-ba68-49af-b001-f9f234a6aca3" providerId="AD" clId="Web-{2C570E43-CBEB-0903-1BD5-F29511F58748}" dt="2018-12-24T19:25:04.228" v="985" actId="20577"/>
          <ac:spMkLst>
            <pc:docMk/>
            <pc:sldMk cId="1385480877" sldId="333"/>
            <ac:spMk id="2" creationId="{70CDB4D1-DE7C-4DC9-A828-35BA7F7FF8E9}"/>
          </ac:spMkLst>
        </pc:spChg>
      </pc:sldChg>
      <pc:sldChg chg="modSp">
        <pc:chgData name="Benjamin Payne" userId="S::benpayne@umbc.edu::b61ff11c-ba68-49af-b001-f9f234a6aca3" providerId="AD" clId="Web-{2C570E43-CBEB-0903-1BD5-F29511F58748}" dt="2018-12-24T18:36:19.404" v="723" actId="20577"/>
        <pc:sldMkLst>
          <pc:docMk/>
          <pc:sldMk cId="1942028120" sldId="334"/>
        </pc:sldMkLst>
        <pc:spChg chg="mod">
          <ac:chgData name="Benjamin Payne" userId="S::benpayne@umbc.edu::b61ff11c-ba68-49af-b001-f9f234a6aca3" providerId="AD" clId="Web-{2C570E43-CBEB-0903-1BD5-F29511F58748}" dt="2018-12-24T18:35:44.732" v="716" actId="20577"/>
          <ac:spMkLst>
            <pc:docMk/>
            <pc:sldMk cId="1942028120" sldId="334"/>
            <ac:spMk id="2" creationId="{6B985760-E7B0-4A6B-A00B-1CEE72423C83}"/>
          </ac:spMkLst>
        </pc:spChg>
        <pc:spChg chg="mod">
          <ac:chgData name="Benjamin Payne" userId="S::benpayne@umbc.edu::b61ff11c-ba68-49af-b001-f9f234a6aca3" providerId="AD" clId="Web-{2C570E43-CBEB-0903-1BD5-F29511F58748}" dt="2018-12-24T18:36:19.404" v="723" actId="20577"/>
          <ac:spMkLst>
            <pc:docMk/>
            <pc:sldMk cId="1942028120" sldId="334"/>
            <ac:spMk id="3" creationId="{CFB7782B-104F-45F8-8DF2-A99775513ABC}"/>
          </ac:spMkLst>
        </pc:spChg>
      </pc:sldChg>
      <pc:sldChg chg="addSp modSp new mod setBg">
        <pc:chgData name="Benjamin Payne" userId="S::benpayne@umbc.edu::b61ff11c-ba68-49af-b001-f9f234a6aca3" providerId="AD" clId="Web-{2C570E43-CBEB-0903-1BD5-F29511F58748}" dt="2018-12-24T18:41:13.098" v="889" actId="20577"/>
        <pc:sldMkLst>
          <pc:docMk/>
          <pc:sldMk cId="864623105" sldId="336"/>
        </pc:sldMkLst>
        <pc:spChg chg="mod">
          <ac:chgData name="Benjamin Payne" userId="S::benpayne@umbc.edu::b61ff11c-ba68-49af-b001-f9f234a6aca3" providerId="AD" clId="Web-{2C570E43-CBEB-0903-1BD5-F29511F58748}" dt="2018-12-24T18:09:51.319" v="443" actId="20577"/>
          <ac:spMkLst>
            <pc:docMk/>
            <pc:sldMk cId="864623105" sldId="336"/>
            <ac:spMk id="2" creationId="{824FB2A1-0175-4BEE-AB54-C9294CFDB519}"/>
          </ac:spMkLst>
        </pc:spChg>
        <pc:spChg chg="mod">
          <ac:chgData name="Benjamin Payne" userId="S::benpayne@umbc.edu::b61ff11c-ba68-49af-b001-f9f234a6aca3" providerId="AD" clId="Web-{2C570E43-CBEB-0903-1BD5-F29511F58748}" dt="2018-12-24T18:41:13.098" v="889" actId="20577"/>
          <ac:spMkLst>
            <pc:docMk/>
            <pc:sldMk cId="864623105" sldId="336"/>
            <ac:spMk id="3" creationId="{B0A75407-91F9-4B10-BE82-906FCBF34A52}"/>
          </ac:spMkLst>
        </pc:spChg>
        <pc:spChg chg="add">
          <ac:chgData name="Benjamin Payne" userId="S::benpayne@umbc.edu::b61ff11c-ba68-49af-b001-f9f234a6aca3" providerId="AD" clId="Web-{2C570E43-CBEB-0903-1BD5-F29511F58748}" dt="2018-12-24T18:00:07.298" v="415"/>
          <ac:spMkLst>
            <pc:docMk/>
            <pc:sldMk cId="864623105" sldId="336"/>
            <ac:spMk id="8" creationId="{3B854194-185D-494D-905C-7C7CB2E30F6E}"/>
          </ac:spMkLst>
        </pc:spChg>
        <pc:spChg chg="add">
          <ac:chgData name="Benjamin Payne" userId="S::benpayne@umbc.edu::b61ff11c-ba68-49af-b001-f9f234a6aca3" providerId="AD" clId="Web-{2C570E43-CBEB-0903-1BD5-F29511F58748}" dt="2018-12-24T18:00:07.298" v="415"/>
          <ac:spMkLst>
            <pc:docMk/>
            <pc:sldMk cId="864623105" sldId="336"/>
            <ac:spMk id="10" creationId="{B4F5FA0D-0104-4987-8241-EFF7C85B88DE}"/>
          </ac:spMkLst>
        </pc:spChg>
        <pc:picChg chg="add">
          <ac:chgData name="Benjamin Payne" userId="S::benpayne@umbc.edu::b61ff11c-ba68-49af-b001-f9f234a6aca3" providerId="AD" clId="Web-{2C570E43-CBEB-0903-1BD5-F29511F58748}" dt="2018-12-24T18:00:07.298" v="415"/>
          <ac:picMkLst>
            <pc:docMk/>
            <pc:sldMk cId="864623105" sldId="336"/>
            <ac:picMk id="12" creationId="{2897127E-6CEF-446C-BE87-93B7C46E49D1}"/>
          </ac:picMkLst>
        </pc:picChg>
      </pc:sldChg>
      <pc:sldChg chg="addSp modSp new mod setBg">
        <pc:chgData name="Benjamin Payne" userId="S::benpayne@umbc.edu::b61ff11c-ba68-49af-b001-f9f234a6aca3" providerId="AD" clId="Web-{2C570E43-CBEB-0903-1BD5-F29511F58748}" dt="2018-12-24T18:41:04.316" v="886" actId="20577"/>
        <pc:sldMkLst>
          <pc:docMk/>
          <pc:sldMk cId="1733857847" sldId="337"/>
        </pc:sldMkLst>
        <pc:spChg chg="mod">
          <ac:chgData name="Benjamin Payne" userId="S::benpayne@umbc.edu::b61ff11c-ba68-49af-b001-f9f234a6aca3" providerId="AD" clId="Web-{2C570E43-CBEB-0903-1BD5-F29511F58748}" dt="2018-12-24T18:11:04.887" v="473" actId="20577"/>
          <ac:spMkLst>
            <pc:docMk/>
            <pc:sldMk cId="1733857847" sldId="337"/>
            <ac:spMk id="2" creationId="{ABC7DC0B-778D-4CCA-B1CC-FF761770D567}"/>
          </ac:spMkLst>
        </pc:spChg>
        <pc:spChg chg="mod">
          <ac:chgData name="Benjamin Payne" userId="S::benpayne@umbc.edu::b61ff11c-ba68-49af-b001-f9f234a6aca3" providerId="AD" clId="Web-{2C570E43-CBEB-0903-1BD5-F29511F58748}" dt="2018-12-24T18:41:04.316" v="886" actId="20577"/>
          <ac:spMkLst>
            <pc:docMk/>
            <pc:sldMk cId="1733857847" sldId="337"/>
            <ac:spMk id="3" creationId="{076D14D8-A042-4571-8643-ECE1B4D243E1}"/>
          </ac:spMkLst>
        </pc:spChg>
        <pc:spChg chg="add">
          <ac:chgData name="Benjamin Payne" userId="S::benpayne@umbc.edu::b61ff11c-ba68-49af-b001-f9f234a6aca3" providerId="AD" clId="Web-{2C570E43-CBEB-0903-1BD5-F29511F58748}" dt="2018-12-24T18:10:53.606" v="468"/>
          <ac:spMkLst>
            <pc:docMk/>
            <pc:sldMk cId="1733857847" sldId="337"/>
            <ac:spMk id="8" creationId="{3B854194-185D-494D-905C-7C7CB2E30F6E}"/>
          </ac:spMkLst>
        </pc:spChg>
        <pc:spChg chg="add">
          <ac:chgData name="Benjamin Payne" userId="S::benpayne@umbc.edu::b61ff11c-ba68-49af-b001-f9f234a6aca3" providerId="AD" clId="Web-{2C570E43-CBEB-0903-1BD5-F29511F58748}" dt="2018-12-24T18:10:53.606" v="468"/>
          <ac:spMkLst>
            <pc:docMk/>
            <pc:sldMk cId="1733857847" sldId="337"/>
            <ac:spMk id="10" creationId="{B4F5FA0D-0104-4987-8241-EFF7C85B88DE}"/>
          </ac:spMkLst>
        </pc:spChg>
        <pc:picChg chg="add">
          <ac:chgData name="Benjamin Payne" userId="S::benpayne@umbc.edu::b61ff11c-ba68-49af-b001-f9f234a6aca3" providerId="AD" clId="Web-{2C570E43-CBEB-0903-1BD5-F29511F58748}" dt="2018-12-24T18:10:53.606" v="468"/>
          <ac:picMkLst>
            <pc:docMk/>
            <pc:sldMk cId="1733857847" sldId="337"/>
            <ac:picMk id="12" creationId="{2897127E-6CEF-446C-BE87-93B7C46E49D1}"/>
          </ac:picMkLst>
        </pc:picChg>
      </pc:sldChg>
      <pc:sldChg chg="addSp modSp new mod setBg">
        <pc:chgData name="Benjamin Payne" userId="S::benpayne@umbc.edu::b61ff11c-ba68-49af-b001-f9f234a6aca3" providerId="AD" clId="Web-{2C570E43-CBEB-0903-1BD5-F29511F58748}" dt="2018-12-24T18:40:50.894" v="881" actId="20577"/>
        <pc:sldMkLst>
          <pc:docMk/>
          <pc:sldMk cId="1021283396" sldId="338"/>
        </pc:sldMkLst>
        <pc:spChg chg="mod">
          <ac:chgData name="Benjamin Payne" userId="S::benpayne@umbc.edu::b61ff11c-ba68-49af-b001-f9f234a6aca3" providerId="AD" clId="Web-{2C570E43-CBEB-0903-1BD5-F29511F58748}" dt="2018-12-24T18:15:27.209" v="485" actId="20577"/>
          <ac:spMkLst>
            <pc:docMk/>
            <pc:sldMk cId="1021283396" sldId="338"/>
            <ac:spMk id="2" creationId="{A79865D5-3F64-4AB0-A380-E9F274DA9AD2}"/>
          </ac:spMkLst>
        </pc:spChg>
        <pc:spChg chg="mod">
          <ac:chgData name="Benjamin Payne" userId="S::benpayne@umbc.edu::b61ff11c-ba68-49af-b001-f9f234a6aca3" providerId="AD" clId="Web-{2C570E43-CBEB-0903-1BD5-F29511F58748}" dt="2018-12-24T18:40:50.894" v="881" actId="20577"/>
          <ac:spMkLst>
            <pc:docMk/>
            <pc:sldMk cId="1021283396" sldId="338"/>
            <ac:spMk id="3" creationId="{895E2DBD-5666-4A8A-914E-BA64A07FE96B}"/>
          </ac:spMkLst>
        </pc:spChg>
        <pc:spChg chg="add">
          <ac:chgData name="Benjamin Payne" userId="S::benpayne@umbc.edu::b61ff11c-ba68-49af-b001-f9f234a6aca3" providerId="AD" clId="Web-{2C570E43-CBEB-0903-1BD5-F29511F58748}" dt="2018-12-24T18:15:21.944" v="477"/>
          <ac:spMkLst>
            <pc:docMk/>
            <pc:sldMk cId="1021283396" sldId="338"/>
            <ac:spMk id="8" creationId="{3B854194-185D-494D-905C-7C7CB2E30F6E}"/>
          </ac:spMkLst>
        </pc:spChg>
        <pc:spChg chg="add">
          <ac:chgData name="Benjamin Payne" userId="S::benpayne@umbc.edu::b61ff11c-ba68-49af-b001-f9f234a6aca3" providerId="AD" clId="Web-{2C570E43-CBEB-0903-1BD5-F29511F58748}" dt="2018-12-24T18:15:21.944" v="477"/>
          <ac:spMkLst>
            <pc:docMk/>
            <pc:sldMk cId="1021283396" sldId="338"/>
            <ac:spMk id="10" creationId="{B4F5FA0D-0104-4987-8241-EFF7C85B88DE}"/>
          </ac:spMkLst>
        </pc:spChg>
        <pc:picChg chg="add">
          <ac:chgData name="Benjamin Payne" userId="S::benpayne@umbc.edu::b61ff11c-ba68-49af-b001-f9f234a6aca3" providerId="AD" clId="Web-{2C570E43-CBEB-0903-1BD5-F29511F58748}" dt="2018-12-24T18:15:21.944" v="477"/>
          <ac:picMkLst>
            <pc:docMk/>
            <pc:sldMk cId="1021283396" sldId="338"/>
            <ac:picMk id="12" creationId="{2897127E-6CEF-446C-BE87-93B7C46E49D1}"/>
          </ac:picMkLst>
        </pc:picChg>
      </pc:sldChg>
      <pc:sldChg chg="addSp modSp new mod setBg">
        <pc:chgData name="Benjamin Payne" userId="S::benpayne@umbc.edu::b61ff11c-ba68-49af-b001-f9f234a6aca3" providerId="AD" clId="Web-{2C570E43-CBEB-0903-1BD5-F29511F58748}" dt="2018-12-24T18:40:23.175" v="871" actId="20577"/>
        <pc:sldMkLst>
          <pc:docMk/>
          <pc:sldMk cId="2217656784" sldId="339"/>
        </pc:sldMkLst>
        <pc:spChg chg="mod">
          <ac:chgData name="Benjamin Payne" userId="S::benpayne@umbc.edu::b61ff11c-ba68-49af-b001-f9f234a6aca3" providerId="AD" clId="Web-{2C570E43-CBEB-0903-1BD5-F29511F58748}" dt="2018-12-24T18:17:35.318" v="519" actId="20577"/>
          <ac:spMkLst>
            <pc:docMk/>
            <pc:sldMk cId="2217656784" sldId="339"/>
            <ac:spMk id="2" creationId="{54169BC1-E58F-4885-B5A5-A55EDE88792B}"/>
          </ac:spMkLst>
        </pc:spChg>
        <pc:spChg chg="mod">
          <ac:chgData name="Benjamin Payne" userId="S::benpayne@umbc.edu::b61ff11c-ba68-49af-b001-f9f234a6aca3" providerId="AD" clId="Web-{2C570E43-CBEB-0903-1BD5-F29511F58748}" dt="2018-12-24T18:40:23.175" v="871" actId="20577"/>
          <ac:spMkLst>
            <pc:docMk/>
            <pc:sldMk cId="2217656784" sldId="339"/>
            <ac:spMk id="3" creationId="{365EE3F1-29EB-42C4-B833-293524D372D8}"/>
          </ac:spMkLst>
        </pc:spChg>
        <pc:spChg chg="add">
          <ac:chgData name="Benjamin Payne" userId="S::benpayne@umbc.edu::b61ff11c-ba68-49af-b001-f9f234a6aca3" providerId="AD" clId="Web-{2C570E43-CBEB-0903-1BD5-F29511F58748}" dt="2018-12-24T18:16:51.997" v="499"/>
          <ac:spMkLst>
            <pc:docMk/>
            <pc:sldMk cId="2217656784" sldId="339"/>
            <ac:spMk id="8" creationId="{3B854194-185D-494D-905C-7C7CB2E30F6E}"/>
          </ac:spMkLst>
        </pc:spChg>
        <pc:spChg chg="add">
          <ac:chgData name="Benjamin Payne" userId="S::benpayne@umbc.edu::b61ff11c-ba68-49af-b001-f9f234a6aca3" providerId="AD" clId="Web-{2C570E43-CBEB-0903-1BD5-F29511F58748}" dt="2018-12-24T18:16:51.997" v="499"/>
          <ac:spMkLst>
            <pc:docMk/>
            <pc:sldMk cId="2217656784" sldId="339"/>
            <ac:spMk id="10" creationId="{B4F5FA0D-0104-4987-8241-EFF7C85B88DE}"/>
          </ac:spMkLst>
        </pc:spChg>
        <pc:picChg chg="add">
          <ac:chgData name="Benjamin Payne" userId="S::benpayne@umbc.edu::b61ff11c-ba68-49af-b001-f9f234a6aca3" providerId="AD" clId="Web-{2C570E43-CBEB-0903-1BD5-F29511F58748}" dt="2018-12-24T18:16:51.997" v="499"/>
          <ac:picMkLst>
            <pc:docMk/>
            <pc:sldMk cId="2217656784" sldId="339"/>
            <ac:picMk id="12" creationId="{2897127E-6CEF-446C-BE87-93B7C46E49D1}"/>
          </ac:picMkLst>
        </pc:picChg>
      </pc:sldChg>
      <pc:sldChg chg="addSp modSp new mod setBg">
        <pc:chgData name="Benjamin Payne" userId="S::benpayne@umbc.edu::b61ff11c-ba68-49af-b001-f9f234a6aca3" providerId="AD" clId="Web-{2C570E43-CBEB-0903-1BD5-F29511F58748}" dt="2018-12-24T18:40:34.785" v="876" actId="20577"/>
        <pc:sldMkLst>
          <pc:docMk/>
          <pc:sldMk cId="4092005017" sldId="340"/>
        </pc:sldMkLst>
        <pc:spChg chg="mod">
          <ac:chgData name="Benjamin Payne" userId="S::benpayne@umbc.edu::b61ff11c-ba68-49af-b001-f9f234a6aca3" providerId="AD" clId="Web-{2C570E43-CBEB-0903-1BD5-F29511F58748}" dt="2018-12-24T18:27:31.287" v="604" actId="20577"/>
          <ac:spMkLst>
            <pc:docMk/>
            <pc:sldMk cId="4092005017" sldId="340"/>
            <ac:spMk id="2" creationId="{1B887BA6-D1B0-489F-81A9-AD5088CE3817}"/>
          </ac:spMkLst>
        </pc:spChg>
        <pc:spChg chg="mod">
          <ac:chgData name="Benjamin Payne" userId="S::benpayne@umbc.edu::b61ff11c-ba68-49af-b001-f9f234a6aca3" providerId="AD" clId="Web-{2C570E43-CBEB-0903-1BD5-F29511F58748}" dt="2018-12-24T18:40:34.785" v="876" actId="20577"/>
          <ac:spMkLst>
            <pc:docMk/>
            <pc:sldMk cId="4092005017" sldId="340"/>
            <ac:spMk id="3" creationId="{A80C1A61-C02F-4815-844F-AF4DA0FB8397}"/>
          </ac:spMkLst>
        </pc:spChg>
        <pc:spChg chg="add">
          <ac:chgData name="Benjamin Payne" userId="S::benpayne@umbc.edu::b61ff11c-ba68-49af-b001-f9f234a6aca3" providerId="AD" clId="Web-{2C570E43-CBEB-0903-1BD5-F29511F58748}" dt="2018-12-24T18:27:23.256" v="592"/>
          <ac:spMkLst>
            <pc:docMk/>
            <pc:sldMk cId="4092005017" sldId="340"/>
            <ac:spMk id="8" creationId="{3B854194-185D-494D-905C-7C7CB2E30F6E}"/>
          </ac:spMkLst>
        </pc:spChg>
        <pc:spChg chg="add">
          <ac:chgData name="Benjamin Payne" userId="S::benpayne@umbc.edu::b61ff11c-ba68-49af-b001-f9f234a6aca3" providerId="AD" clId="Web-{2C570E43-CBEB-0903-1BD5-F29511F58748}" dt="2018-12-24T18:27:23.256" v="592"/>
          <ac:spMkLst>
            <pc:docMk/>
            <pc:sldMk cId="4092005017" sldId="340"/>
            <ac:spMk id="10" creationId="{B4F5FA0D-0104-4987-8241-EFF7C85B88DE}"/>
          </ac:spMkLst>
        </pc:spChg>
        <pc:picChg chg="add">
          <ac:chgData name="Benjamin Payne" userId="S::benpayne@umbc.edu::b61ff11c-ba68-49af-b001-f9f234a6aca3" providerId="AD" clId="Web-{2C570E43-CBEB-0903-1BD5-F29511F58748}" dt="2018-12-24T18:27:23.256" v="592"/>
          <ac:picMkLst>
            <pc:docMk/>
            <pc:sldMk cId="4092005017" sldId="340"/>
            <ac:picMk id="12" creationId="{2897127E-6CEF-446C-BE87-93B7C46E49D1}"/>
          </ac:picMkLst>
        </pc:picChg>
      </pc:sldChg>
      <pc:sldChg chg="addSp modSp new mod setBg">
        <pc:chgData name="Benjamin Payne" userId="S::benpayne@umbc.edu::b61ff11c-ba68-49af-b001-f9f234a6aca3" providerId="AD" clId="Web-{2C570E43-CBEB-0903-1BD5-F29511F58748}" dt="2018-12-24T18:40:10.159" v="866" actId="20577"/>
        <pc:sldMkLst>
          <pc:docMk/>
          <pc:sldMk cId="597469205" sldId="341"/>
        </pc:sldMkLst>
        <pc:spChg chg="mod">
          <ac:chgData name="Benjamin Payne" userId="S::benpayne@umbc.edu::b61ff11c-ba68-49af-b001-f9f234a6aca3" providerId="AD" clId="Web-{2C570E43-CBEB-0903-1BD5-F29511F58748}" dt="2018-12-24T18:37:06.516" v="732" actId="20577"/>
          <ac:spMkLst>
            <pc:docMk/>
            <pc:sldMk cId="597469205" sldId="341"/>
            <ac:spMk id="2" creationId="{1057F121-9DF5-4F1F-8CD3-FA02D5857293}"/>
          </ac:spMkLst>
        </pc:spChg>
        <pc:spChg chg="mod">
          <ac:chgData name="Benjamin Payne" userId="S::benpayne@umbc.edu::b61ff11c-ba68-49af-b001-f9f234a6aca3" providerId="AD" clId="Web-{2C570E43-CBEB-0903-1BD5-F29511F58748}" dt="2018-12-24T18:40:10.159" v="866" actId="20577"/>
          <ac:spMkLst>
            <pc:docMk/>
            <pc:sldMk cId="597469205" sldId="341"/>
            <ac:spMk id="3" creationId="{9397E260-7DAD-4F07-AF69-14E3C4B935CF}"/>
          </ac:spMkLst>
        </pc:spChg>
        <pc:spChg chg="add">
          <ac:chgData name="Benjamin Payne" userId="S::benpayne@umbc.edu::b61ff11c-ba68-49af-b001-f9f234a6aca3" providerId="AD" clId="Web-{2C570E43-CBEB-0903-1BD5-F29511F58748}" dt="2018-12-24T18:37:02.735" v="726"/>
          <ac:spMkLst>
            <pc:docMk/>
            <pc:sldMk cId="597469205" sldId="341"/>
            <ac:spMk id="8" creationId="{3B854194-185D-494D-905C-7C7CB2E30F6E}"/>
          </ac:spMkLst>
        </pc:spChg>
        <pc:spChg chg="add">
          <ac:chgData name="Benjamin Payne" userId="S::benpayne@umbc.edu::b61ff11c-ba68-49af-b001-f9f234a6aca3" providerId="AD" clId="Web-{2C570E43-CBEB-0903-1BD5-F29511F58748}" dt="2018-12-24T18:37:02.735" v="726"/>
          <ac:spMkLst>
            <pc:docMk/>
            <pc:sldMk cId="597469205" sldId="341"/>
            <ac:spMk id="10" creationId="{B4F5FA0D-0104-4987-8241-EFF7C85B88DE}"/>
          </ac:spMkLst>
        </pc:spChg>
        <pc:picChg chg="add">
          <ac:chgData name="Benjamin Payne" userId="S::benpayne@umbc.edu::b61ff11c-ba68-49af-b001-f9f234a6aca3" providerId="AD" clId="Web-{2C570E43-CBEB-0903-1BD5-F29511F58748}" dt="2018-12-24T18:37:02.735" v="726"/>
          <ac:picMkLst>
            <pc:docMk/>
            <pc:sldMk cId="597469205" sldId="341"/>
            <ac:picMk id="12" creationId="{2897127E-6CEF-446C-BE87-93B7C46E49D1}"/>
          </ac:picMkLst>
        </pc:picChg>
      </pc:sldChg>
      <pc:sldChg chg="modSp add replId">
        <pc:chgData name="Benjamin Payne" userId="S::benpayne@umbc.edu::b61ff11c-ba68-49af-b001-f9f234a6aca3" providerId="AD" clId="Web-{2C570E43-CBEB-0903-1BD5-F29511F58748}" dt="2018-12-24T19:12:24.753" v="971" actId="20577"/>
        <pc:sldMkLst>
          <pc:docMk/>
          <pc:sldMk cId="697810095" sldId="342"/>
        </pc:sldMkLst>
        <pc:spChg chg="mod">
          <ac:chgData name="Benjamin Payne" userId="S::benpayne@umbc.edu::b61ff11c-ba68-49af-b001-f9f234a6aca3" providerId="AD" clId="Web-{2C570E43-CBEB-0903-1BD5-F29511F58748}" dt="2018-12-24T19:12:24.753" v="971" actId="20577"/>
          <ac:spMkLst>
            <pc:docMk/>
            <pc:sldMk cId="697810095" sldId="342"/>
            <ac:spMk id="2" creationId="{F5449BFF-8292-4098-9E74-6785FBB69589}"/>
          </ac:spMkLst>
        </pc:spChg>
        <pc:spChg chg="mod">
          <ac:chgData name="Benjamin Payne" userId="S::benpayne@umbc.edu::b61ff11c-ba68-49af-b001-f9f234a6aca3" providerId="AD" clId="Web-{2C570E43-CBEB-0903-1BD5-F29511F58748}" dt="2018-12-24T19:11:50.768" v="966" actId="20577"/>
          <ac:spMkLst>
            <pc:docMk/>
            <pc:sldMk cId="697810095" sldId="342"/>
            <ac:spMk id="3" creationId="{6E16B59F-4225-4D5A-92A3-0DEB3115D828}"/>
          </ac:spMkLst>
        </pc:spChg>
      </pc:sldChg>
    </pc:docChg>
  </pc:docChgLst>
  <pc:docChgLst>
    <pc:chgData name="Benjamin Payne" userId="S::benpayne@umbc.edu::b61ff11c-ba68-49af-b001-f9f234a6aca3" providerId="AD" clId="Web-{39C0B645-8B1A-6443-01A0-C83B81FBD19E}"/>
    <pc:docChg chg="modSld">
      <pc:chgData name="Benjamin Payne" userId="S::benpayne@umbc.edu::b61ff11c-ba68-49af-b001-f9f234a6aca3" providerId="AD" clId="Web-{39C0B645-8B1A-6443-01A0-C83B81FBD19E}" dt="2018-09-07T02:12:54.264" v="30"/>
      <pc:docMkLst>
        <pc:docMk/>
      </pc:docMkLst>
      <pc:sldChg chg="modNotes">
        <pc:chgData name="Benjamin Payne" userId="S::benpayne@umbc.edu::b61ff11c-ba68-49af-b001-f9f234a6aca3" providerId="AD" clId="Web-{39C0B645-8B1A-6443-01A0-C83B81FBD19E}" dt="2018-09-07T02:12:54.264" v="30"/>
        <pc:sldMkLst>
          <pc:docMk/>
          <pc:sldMk cId="109857222" sldId="256"/>
        </pc:sldMkLst>
      </pc:sldChg>
    </pc:docChg>
  </pc:docChgLst>
  <pc:docChgLst>
    <pc:chgData name="Benjamin Payne" userId="S::benpayne@umbc.edu::b61ff11c-ba68-49af-b001-f9f234a6aca3" providerId="AD" clId="Web-{1DD1F34B-3E27-198E-0A66-B1CC60FC5BE0}"/>
    <pc:docChg chg="addSld delSld modSld sldOrd">
      <pc:chgData name="Benjamin Payne" userId="S::benpayne@umbc.edu::b61ff11c-ba68-49af-b001-f9f234a6aca3" providerId="AD" clId="Web-{1DD1F34B-3E27-198E-0A66-B1CC60FC5BE0}" dt="2018-12-30T00:46:16.510" v="156"/>
      <pc:docMkLst>
        <pc:docMk/>
      </pc:docMkLst>
      <pc:sldChg chg="ord">
        <pc:chgData name="Benjamin Payne" userId="S::benpayne@umbc.edu::b61ff11c-ba68-49af-b001-f9f234a6aca3" providerId="AD" clId="Web-{1DD1F34B-3E27-198E-0A66-B1CC60FC5BE0}" dt="2018-12-30T00:36:56.912" v="67"/>
        <pc:sldMkLst>
          <pc:docMk/>
          <pc:sldMk cId="1346395305" sldId="261"/>
        </pc:sldMkLst>
      </pc:sldChg>
      <pc:sldChg chg="del">
        <pc:chgData name="Benjamin Payne" userId="S::benpayne@umbc.edu::b61ff11c-ba68-49af-b001-f9f234a6aca3" providerId="AD" clId="Web-{1DD1F34B-3E27-198E-0A66-B1CC60FC5BE0}" dt="2018-12-30T00:33:22.732" v="4"/>
        <pc:sldMkLst>
          <pc:docMk/>
          <pc:sldMk cId="172553602" sldId="271"/>
        </pc:sldMkLst>
      </pc:sldChg>
      <pc:sldChg chg="del">
        <pc:chgData name="Benjamin Payne" userId="S::benpayne@umbc.edu::b61ff11c-ba68-49af-b001-f9f234a6aca3" providerId="AD" clId="Web-{1DD1F34B-3E27-198E-0A66-B1CC60FC5BE0}" dt="2018-12-30T00:33:22.748" v="7"/>
        <pc:sldMkLst>
          <pc:docMk/>
          <pc:sldMk cId="1777384071" sldId="274"/>
        </pc:sldMkLst>
      </pc:sldChg>
      <pc:sldChg chg="modSp">
        <pc:chgData name="Benjamin Payne" userId="S::benpayne@umbc.edu::b61ff11c-ba68-49af-b001-f9f234a6aca3" providerId="AD" clId="Web-{1DD1F34B-3E27-198E-0A66-B1CC60FC5BE0}" dt="2018-12-29T23:06:03.326" v="2" actId="20577"/>
        <pc:sldMkLst>
          <pc:docMk/>
          <pc:sldMk cId="1501705857" sldId="275"/>
        </pc:sldMkLst>
        <pc:spChg chg="mod">
          <ac:chgData name="Benjamin Payne" userId="S::benpayne@umbc.edu::b61ff11c-ba68-49af-b001-f9f234a6aca3" providerId="AD" clId="Web-{1DD1F34B-3E27-198E-0A66-B1CC60FC5BE0}" dt="2018-12-29T23:06:03.326" v="2" actId="20577"/>
          <ac:spMkLst>
            <pc:docMk/>
            <pc:sldMk cId="1501705857" sldId="275"/>
            <ac:spMk id="3" creationId="{CFB7782B-104F-45F8-8DF2-A99775513ABC}"/>
          </ac:spMkLst>
        </pc:spChg>
      </pc:sldChg>
      <pc:sldChg chg="modSp">
        <pc:chgData name="Benjamin Payne" userId="S::benpayne@umbc.edu::b61ff11c-ba68-49af-b001-f9f234a6aca3" providerId="AD" clId="Web-{1DD1F34B-3E27-198E-0A66-B1CC60FC5BE0}" dt="2018-12-30T00:36:03.534" v="62" actId="20577"/>
        <pc:sldMkLst>
          <pc:docMk/>
          <pc:sldMk cId="1534279816" sldId="285"/>
        </pc:sldMkLst>
        <pc:spChg chg="mod">
          <ac:chgData name="Benjamin Payne" userId="S::benpayne@umbc.edu::b61ff11c-ba68-49af-b001-f9f234a6aca3" providerId="AD" clId="Web-{1DD1F34B-3E27-198E-0A66-B1CC60FC5BE0}" dt="2018-12-30T00:35:24.361" v="42" actId="20577"/>
          <ac:spMkLst>
            <pc:docMk/>
            <pc:sldMk cId="1534279816" sldId="285"/>
            <ac:spMk id="3" creationId="{F6FBA988-C6BD-4D64-8DE6-2CFEA03F071E}"/>
          </ac:spMkLst>
        </pc:spChg>
        <pc:spChg chg="mod">
          <ac:chgData name="Benjamin Payne" userId="S::benpayne@umbc.edu::b61ff11c-ba68-49af-b001-f9f234a6aca3" providerId="AD" clId="Web-{1DD1F34B-3E27-198E-0A66-B1CC60FC5BE0}" dt="2018-12-30T00:36:03.534" v="62" actId="20577"/>
          <ac:spMkLst>
            <pc:docMk/>
            <pc:sldMk cId="1534279816" sldId="285"/>
            <ac:spMk id="4" creationId="{9B9484C4-184D-490A-9036-B7E37DE35296}"/>
          </ac:spMkLst>
        </pc:spChg>
      </pc:sldChg>
      <pc:sldChg chg="del">
        <pc:chgData name="Benjamin Payne" userId="S::benpayne@umbc.edu::b61ff11c-ba68-49af-b001-f9f234a6aca3" providerId="AD" clId="Web-{1DD1F34B-3E27-198E-0A66-B1CC60FC5BE0}" dt="2018-12-30T00:33:22.748" v="5"/>
        <pc:sldMkLst>
          <pc:docMk/>
          <pc:sldMk cId="668830637" sldId="286"/>
        </pc:sldMkLst>
      </pc:sldChg>
      <pc:sldChg chg="del">
        <pc:chgData name="Benjamin Payne" userId="S::benpayne@umbc.edu::b61ff11c-ba68-49af-b001-f9f234a6aca3" providerId="AD" clId="Web-{1DD1F34B-3E27-198E-0A66-B1CC60FC5BE0}" dt="2018-12-30T00:33:22.748" v="6"/>
        <pc:sldMkLst>
          <pc:docMk/>
          <pc:sldMk cId="2800023263" sldId="295"/>
        </pc:sldMkLst>
      </pc:sldChg>
      <pc:sldChg chg="ord">
        <pc:chgData name="Benjamin Payne" userId="S::benpayne@umbc.edu::b61ff11c-ba68-49af-b001-f9f234a6aca3" providerId="AD" clId="Web-{1DD1F34B-3E27-198E-0A66-B1CC60FC5BE0}" dt="2018-12-30T00:46:16.510" v="156"/>
        <pc:sldMkLst>
          <pc:docMk/>
          <pc:sldMk cId="2081110502" sldId="297"/>
        </pc:sldMkLst>
      </pc:sldChg>
      <pc:sldChg chg="modNotes">
        <pc:chgData name="Benjamin Payne" userId="S::benpayne@umbc.edu::b61ff11c-ba68-49af-b001-f9f234a6aca3" providerId="AD" clId="Web-{1DD1F34B-3E27-198E-0A66-B1CC60FC5BE0}" dt="2018-12-30T00:42:09.644" v="106"/>
        <pc:sldMkLst>
          <pc:docMk/>
          <pc:sldMk cId="2862469523" sldId="305"/>
        </pc:sldMkLst>
      </pc:sldChg>
      <pc:sldChg chg="modNotes">
        <pc:chgData name="Benjamin Payne" userId="S::benpayne@umbc.edu::b61ff11c-ba68-49af-b001-f9f234a6aca3" providerId="AD" clId="Web-{1DD1F34B-3E27-198E-0A66-B1CC60FC5BE0}" dt="2018-12-30T00:42:53.582" v="125"/>
        <pc:sldMkLst>
          <pc:docMk/>
          <pc:sldMk cId="3403740684" sldId="306"/>
        </pc:sldMkLst>
      </pc:sldChg>
      <pc:sldChg chg="modSp">
        <pc:chgData name="Benjamin Payne" userId="S::benpayne@umbc.edu::b61ff11c-ba68-49af-b001-f9f234a6aca3" providerId="AD" clId="Web-{1DD1F34B-3E27-198E-0A66-B1CC60FC5BE0}" dt="2018-12-30T00:43:11.379" v="126" actId="20577"/>
        <pc:sldMkLst>
          <pc:docMk/>
          <pc:sldMk cId="4132940008" sldId="313"/>
        </pc:sldMkLst>
        <pc:spChg chg="mod">
          <ac:chgData name="Benjamin Payne" userId="S::benpayne@umbc.edu::b61ff11c-ba68-49af-b001-f9f234a6aca3" providerId="AD" clId="Web-{1DD1F34B-3E27-198E-0A66-B1CC60FC5BE0}" dt="2018-12-30T00:43:11.379" v="126" actId="20577"/>
          <ac:spMkLst>
            <pc:docMk/>
            <pc:sldMk cId="4132940008" sldId="313"/>
            <ac:spMk id="4" creationId="{F9C1FF5E-9633-4B4A-81D7-7A7884B9BB26}"/>
          </ac:spMkLst>
        </pc:spChg>
      </pc:sldChg>
      <pc:sldChg chg="modSp">
        <pc:chgData name="Benjamin Payne" userId="S::benpayne@umbc.edu::b61ff11c-ba68-49af-b001-f9f234a6aca3" providerId="AD" clId="Web-{1DD1F34B-3E27-198E-0A66-B1CC60FC5BE0}" dt="2018-12-30T00:40:58.408" v="85" actId="1076"/>
        <pc:sldMkLst>
          <pc:docMk/>
          <pc:sldMk cId="2806332869" sldId="317"/>
        </pc:sldMkLst>
        <pc:spChg chg="mod">
          <ac:chgData name="Benjamin Payne" userId="S::benpayne@umbc.edu::b61ff11c-ba68-49af-b001-f9f234a6aca3" providerId="AD" clId="Web-{1DD1F34B-3E27-198E-0A66-B1CC60FC5BE0}" dt="2018-12-30T00:40:53.579" v="84" actId="1076"/>
          <ac:spMkLst>
            <pc:docMk/>
            <pc:sldMk cId="2806332869" sldId="317"/>
            <ac:spMk id="3" creationId="{5D7C1711-4444-4683-8B3E-8B512F604D4E}"/>
          </ac:spMkLst>
        </pc:spChg>
        <pc:picChg chg="mod">
          <ac:chgData name="Benjamin Payne" userId="S::benpayne@umbc.edu::b61ff11c-ba68-49af-b001-f9f234a6aca3" providerId="AD" clId="Web-{1DD1F34B-3E27-198E-0A66-B1CC60FC5BE0}" dt="2018-12-30T00:40:58.408" v="85" actId="1076"/>
          <ac:picMkLst>
            <pc:docMk/>
            <pc:sldMk cId="2806332869" sldId="317"/>
            <ac:picMk id="4" creationId="{DC0651BE-CA67-43EA-BC30-532665B4676F}"/>
          </ac:picMkLst>
        </pc:picChg>
      </pc:sldChg>
      <pc:sldChg chg="modSp">
        <pc:chgData name="Benjamin Payne" userId="S::benpayne@umbc.edu::b61ff11c-ba68-49af-b001-f9f234a6aca3" providerId="AD" clId="Web-{1DD1F34B-3E27-198E-0A66-B1CC60FC5BE0}" dt="2018-12-30T00:44:51.180" v="153" actId="20577"/>
        <pc:sldMkLst>
          <pc:docMk/>
          <pc:sldMk cId="2943628030" sldId="320"/>
        </pc:sldMkLst>
        <pc:spChg chg="mod">
          <ac:chgData name="Benjamin Payne" userId="S::benpayne@umbc.edu::b61ff11c-ba68-49af-b001-f9f234a6aca3" providerId="AD" clId="Web-{1DD1F34B-3E27-198E-0A66-B1CC60FC5BE0}" dt="2018-12-30T00:44:51.180" v="153" actId="20577"/>
          <ac:spMkLst>
            <pc:docMk/>
            <pc:sldMk cId="2943628030" sldId="320"/>
            <ac:spMk id="2" creationId="{5283D9C6-F65F-4544-9CB9-CE7FC17CFB6C}"/>
          </ac:spMkLst>
        </pc:spChg>
      </pc:sldChg>
      <pc:sldChg chg="modSp">
        <pc:chgData name="Benjamin Payne" userId="S::benpayne@umbc.edu::b61ff11c-ba68-49af-b001-f9f234a6aca3" providerId="AD" clId="Web-{1DD1F34B-3E27-198E-0A66-B1CC60FC5BE0}" dt="2018-12-30T00:44:22.164" v="143" actId="20577"/>
        <pc:sldMkLst>
          <pc:docMk/>
          <pc:sldMk cId="959641883" sldId="321"/>
        </pc:sldMkLst>
        <pc:spChg chg="mod">
          <ac:chgData name="Benjamin Payne" userId="S::benpayne@umbc.edu::b61ff11c-ba68-49af-b001-f9f234a6aca3" providerId="AD" clId="Web-{1DD1F34B-3E27-198E-0A66-B1CC60FC5BE0}" dt="2018-12-30T00:44:22.164" v="143" actId="20577"/>
          <ac:spMkLst>
            <pc:docMk/>
            <pc:sldMk cId="959641883" sldId="321"/>
            <ac:spMk id="2" creationId="{5283D9C6-F65F-4544-9CB9-CE7FC17CFB6C}"/>
          </ac:spMkLst>
        </pc:spChg>
      </pc:sldChg>
      <pc:sldChg chg="add">
        <pc:chgData name="Benjamin Payne" userId="S::benpayne@umbc.edu::b61ff11c-ba68-49af-b001-f9f234a6aca3" providerId="AD" clId="Web-{1DD1F34B-3E27-198E-0A66-B1CC60FC5BE0}" dt="2018-12-30T00:37:48.538" v="68"/>
        <pc:sldMkLst>
          <pc:docMk/>
          <pc:sldMk cId="465374350" sldId="352"/>
        </pc:sldMkLst>
      </pc:sldChg>
      <pc:sldChg chg="add">
        <pc:chgData name="Benjamin Payne" userId="S::benpayne@umbc.edu::b61ff11c-ba68-49af-b001-f9f234a6aca3" providerId="AD" clId="Web-{1DD1F34B-3E27-198E-0A66-B1CC60FC5BE0}" dt="2018-12-30T00:37:48.569" v="69"/>
        <pc:sldMkLst>
          <pc:docMk/>
          <pc:sldMk cId="1653610907" sldId="353"/>
        </pc:sldMkLst>
      </pc:sldChg>
      <pc:sldChg chg="add">
        <pc:chgData name="Benjamin Payne" userId="S::benpayne@umbc.edu::b61ff11c-ba68-49af-b001-f9f234a6aca3" providerId="AD" clId="Web-{1DD1F34B-3E27-198E-0A66-B1CC60FC5BE0}" dt="2018-12-30T00:37:48.632" v="70"/>
        <pc:sldMkLst>
          <pc:docMk/>
          <pc:sldMk cId="3368428427" sldId="354"/>
        </pc:sldMkLst>
      </pc:sldChg>
    </pc:docChg>
  </pc:docChgLst>
  <pc:docChgLst>
    <pc:chgData name="Benjamin Payne" userId="S::benpayne@umbc.edu::b61ff11c-ba68-49af-b001-f9f234a6aca3" providerId="AD" clId="Web-{44432D6F-B305-3402-6DB5-87735D9770E2}"/>
    <pc:docChg chg="addSld delSld modSld sldOrd">
      <pc:chgData name="Benjamin Payne" userId="S::benpayne@umbc.edu::b61ff11c-ba68-49af-b001-f9f234a6aca3" providerId="AD" clId="Web-{44432D6F-B305-3402-6DB5-87735D9770E2}" dt="2018-09-04T02:05:36.161" v="519" actId="20577"/>
      <pc:docMkLst>
        <pc:docMk/>
      </pc:docMkLst>
      <pc:sldChg chg="addSp delSp modSp del">
        <pc:chgData name="Benjamin Payne" userId="S::benpayne@umbc.edu::b61ff11c-ba68-49af-b001-f9f234a6aca3" providerId="AD" clId="Web-{44432D6F-B305-3402-6DB5-87735D9770E2}" dt="2018-09-04T02:00:40.473" v="451"/>
        <pc:sldMkLst>
          <pc:docMk/>
          <pc:sldMk cId="1147460063" sldId="260"/>
        </pc:sldMkLst>
        <pc:spChg chg="del">
          <ac:chgData name="Benjamin Payne" userId="S::benpayne@umbc.edu::b61ff11c-ba68-49af-b001-f9f234a6aca3" providerId="AD" clId="Web-{44432D6F-B305-3402-6DB5-87735D9770E2}" dt="2018-09-04T02:00:29.942" v="450"/>
          <ac:spMkLst>
            <pc:docMk/>
            <pc:sldMk cId="1147460063" sldId="260"/>
            <ac:spMk id="2" creationId="{A4FE7D55-8B56-4BE4-8350-9C0CF211258D}"/>
          </ac:spMkLst>
        </pc:spChg>
        <pc:spChg chg="del">
          <ac:chgData name="Benjamin Payne" userId="S::benpayne@umbc.edu::b61ff11c-ba68-49af-b001-f9f234a6aca3" providerId="AD" clId="Web-{44432D6F-B305-3402-6DB5-87735D9770E2}" dt="2018-09-04T02:00:29.942" v="449"/>
          <ac:spMkLst>
            <pc:docMk/>
            <pc:sldMk cId="1147460063" sldId="260"/>
            <ac:spMk id="3" creationId="{92A49F72-7645-4E9E-86D3-6DEE1ACF4D86}"/>
          </ac:spMkLst>
        </pc:spChg>
        <pc:spChg chg="add mod">
          <ac:chgData name="Benjamin Payne" userId="S::benpayne@umbc.edu::b61ff11c-ba68-49af-b001-f9f234a6aca3" providerId="AD" clId="Web-{44432D6F-B305-3402-6DB5-87735D9770E2}" dt="2018-09-04T02:00:29.942" v="449"/>
          <ac:spMkLst>
            <pc:docMk/>
            <pc:sldMk cId="1147460063" sldId="260"/>
            <ac:spMk id="5" creationId="{15E0B08D-B519-4801-8FC7-3B07A941E829}"/>
          </ac:spMkLst>
        </pc:spChg>
        <pc:spChg chg="add mod">
          <ac:chgData name="Benjamin Payne" userId="S::benpayne@umbc.edu::b61ff11c-ba68-49af-b001-f9f234a6aca3" providerId="AD" clId="Web-{44432D6F-B305-3402-6DB5-87735D9770E2}" dt="2018-09-04T02:00:29.942" v="450"/>
          <ac:spMkLst>
            <pc:docMk/>
            <pc:sldMk cId="1147460063" sldId="260"/>
            <ac:spMk id="7" creationId="{1F25D63D-1176-4AFD-8F4E-C30FED43795F}"/>
          </ac:spMkLst>
        </pc:spChg>
      </pc:sldChg>
      <pc:sldChg chg="modSp">
        <pc:chgData name="Benjamin Payne" userId="S::benpayne@umbc.edu::b61ff11c-ba68-49af-b001-f9f234a6aca3" providerId="AD" clId="Web-{44432D6F-B305-3402-6DB5-87735D9770E2}" dt="2018-09-04T01:55:46.973" v="444" actId="20577"/>
        <pc:sldMkLst>
          <pc:docMk/>
          <pc:sldMk cId="2631658036" sldId="266"/>
        </pc:sldMkLst>
        <pc:spChg chg="mod">
          <ac:chgData name="Benjamin Payne" userId="S::benpayne@umbc.edu::b61ff11c-ba68-49af-b001-f9f234a6aca3" providerId="AD" clId="Web-{44432D6F-B305-3402-6DB5-87735D9770E2}" dt="2018-09-04T01:55:46.973" v="444" actId="20577"/>
          <ac:spMkLst>
            <pc:docMk/>
            <pc:sldMk cId="2631658036" sldId="266"/>
            <ac:spMk id="3" creationId="{60B7C8A4-2196-4CA2-A0E8-0C858763468D}"/>
          </ac:spMkLst>
        </pc:spChg>
      </pc:sldChg>
      <pc:sldChg chg="ord">
        <pc:chgData name="Benjamin Payne" userId="S::benpayne@umbc.edu::b61ff11c-ba68-49af-b001-f9f234a6aca3" providerId="AD" clId="Web-{44432D6F-B305-3402-6DB5-87735D9770E2}" dt="2018-09-04T02:00:56.942" v="460"/>
        <pc:sldMkLst>
          <pc:docMk/>
          <pc:sldMk cId="3773127384" sldId="269"/>
        </pc:sldMkLst>
      </pc:sldChg>
      <pc:sldChg chg="modSp">
        <pc:chgData name="Benjamin Payne" userId="S::benpayne@umbc.edu::b61ff11c-ba68-49af-b001-f9f234a6aca3" providerId="AD" clId="Web-{44432D6F-B305-3402-6DB5-87735D9770E2}" dt="2018-09-04T01:33:27.749" v="178" actId="20577"/>
        <pc:sldMkLst>
          <pc:docMk/>
          <pc:sldMk cId="3440817313" sldId="270"/>
        </pc:sldMkLst>
        <pc:spChg chg="mod">
          <ac:chgData name="Benjamin Payne" userId="S::benpayne@umbc.edu::b61ff11c-ba68-49af-b001-f9f234a6aca3" providerId="AD" clId="Web-{44432D6F-B305-3402-6DB5-87735D9770E2}" dt="2018-09-04T01:33:27.749" v="178" actId="20577"/>
          <ac:spMkLst>
            <pc:docMk/>
            <pc:sldMk cId="3440817313" sldId="270"/>
            <ac:spMk id="3" creationId="{C705F30F-1520-4B73-A4FC-203C50266736}"/>
          </ac:spMkLst>
        </pc:spChg>
      </pc:sldChg>
      <pc:sldChg chg="modSp">
        <pc:chgData name="Benjamin Payne" userId="S::benpayne@umbc.edu::b61ff11c-ba68-49af-b001-f9f234a6aca3" providerId="AD" clId="Web-{44432D6F-B305-3402-6DB5-87735D9770E2}" dt="2018-09-04T01:27:10.091" v="74" actId="14100"/>
        <pc:sldMkLst>
          <pc:docMk/>
          <pc:sldMk cId="1567369141" sldId="284"/>
        </pc:sldMkLst>
        <pc:spChg chg="mod">
          <ac:chgData name="Benjamin Payne" userId="S::benpayne@umbc.edu::b61ff11c-ba68-49af-b001-f9f234a6aca3" providerId="AD" clId="Web-{44432D6F-B305-3402-6DB5-87735D9770E2}" dt="2018-09-04T01:27:10.091" v="74" actId="14100"/>
          <ac:spMkLst>
            <pc:docMk/>
            <pc:sldMk cId="1567369141" sldId="284"/>
            <ac:spMk id="9" creationId="{3739F8B4-27B2-421C-91DB-2485326B395B}"/>
          </ac:spMkLst>
        </pc:spChg>
      </pc:sldChg>
      <pc:sldChg chg="addSp delSp modSp del">
        <pc:chgData name="Benjamin Payne" userId="S::benpayne@umbc.edu::b61ff11c-ba68-49af-b001-f9f234a6aca3" providerId="AD" clId="Web-{44432D6F-B305-3402-6DB5-87735D9770E2}" dt="2018-09-04T02:00:08.004" v="448"/>
        <pc:sldMkLst>
          <pc:docMk/>
          <pc:sldMk cId="4159161737" sldId="287"/>
        </pc:sldMkLst>
        <pc:spChg chg="del">
          <ac:chgData name="Benjamin Payne" userId="S::benpayne@umbc.edu::b61ff11c-ba68-49af-b001-f9f234a6aca3" providerId="AD" clId="Web-{44432D6F-B305-3402-6DB5-87735D9770E2}" dt="2018-09-04T02:00:02.114" v="447"/>
          <ac:spMkLst>
            <pc:docMk/>
            <pc:sldMk cId="4159161737" sldId="287"/>
            <ac:spMk id="2" creationId="{DC70B988-6FFB-4F44-982A-FF48B29A5965}"/>
          </ac:spMkLst>
        </pc:spChg>
        <pc:spChg chg="del">
          <ac:chgData name="Benjamin Payne" userId="S::benpayne@umbc.edu::b61ff11c-ba68-49af-b001-f9f234a6aca3" providerId="AD" clId="Web-{44432D6F-B305-3402-6DB5-87735D9770E2}" dt="2018-09-04T02:00:02.098" v="446"/>
          <ac:spMkLst>
            <pc:docMk/>
            <pc:sldMk cId="4159161737" sldId="287"/>
            <ac:spMk id="3" creationId="{289C6687-6AC4-44B3-96CC-2F5EBE5C2D17}"/>
          </ac:spMkLst>
        </pc:spChg>
        <pc:spChg chg="add mod">
          <ac:chgData name="Benjamin Payne" userId="S::benpayne@umbc.edu::b61ff11c-ba68-49af-b001-f9f234a6aca3" providerId="AD" clId="Web-{44432D6F-B305-3402-6DB5-87735D9770E2}" dt="2018-09-04T02:00:02.098" v="446"/>
          <ac:spMkLst>
            <pc:docMk/>
            <pc:sldMk cId="4159161737" sldId="287"/>
            <ac:spMk id="5" creationId="{9399D1D3-B099-4102-90AF-859C8BFB586A}"/>
          </ac:spMkLst>
        </pc:spChg>
        <pc:spChg chg="add mod">
          <ac:chgData name="Benjamin Payne" userId="S::benpayne@umbc.edu::b61ff11c-ba68-49af-b001-f9f234a6aca3" providerId="AD" clId="Web-{44432D6F-B305-3402-6DB5-87735D9770E2}" dt="2018-09-04T02:00:02.114" v="447"/>
          <ac:spMkLst>
            <pc:docMk/>
            <pc:sldMk cId="4159161737" sldId="287"/>
            <ac:spMk id="7" creationId="{7D3A0A63-D839-4C3E-BD0B-60826342D03F}"/>
          </ac:spMkLst>
        </pc:spChg>
      </pc:sldChg>
      <pc:sldChg chg="modSp modNotes">
        <pc:chgData name="Benjamin Payne" userId="S::benpayne@umbc.edu::b61ff11c-ba68-49af-b001-f9f234a6aca3" providerId="AD" clId="Web-{44432D6F-B305-3402-6DB5-87735D9770E2}" dt="2018-09-04T01:42:16.454" v="299" actId="20577"/>
        <pc:sldMkLst>
          <pc:docMk/>
          <pc:sldMk cId="2160123173" sldId="288"/>
        </pc:sldMkLst>
        <pc:spChg chg="mod">
          <ac:chgData name="Benjamin Payne" userId="S::benpayne@umbc.edu::b61ff11c-ba68-49af-b001-f9f234a6aca3" providerId="AD" clId="Web-{44432D6F-B305-3402-6DB5-87735D9770E2}" dt="2018-09-04T01:42:16.454" v="299" actId="20577"/>
          <ac:spMkLst>
            <pc:docMk/>
            <pc:sldMk cId="2160123173" sldId="288"/>
            <ac:spMk id="3" creationId="{D87AFD70-9BF9-44EA-A092-D2DF2BDD11FA}"/>
          </ac:spMkLst>
        </pc:spChg>
      </pc:sldChg>
      <pc:sldChg chg="modSp">
        <pc:chgData name="Benjamin Payne" userId="S::benpayne@umbc.edu::b61ff11c-ba68-49af-b001-f9f234a6aca3" providerId="AD" clId="Web-{44432D6F-B305-3402-6DB5-87735D9770E2}" dt="2018-09-04T01:47:03.001" v="396" actId="20577"/>
        <pc:sldMkLst>
          <pc:docMk/>
          <pc:sldMk cId="2800023263" sldId="295"/>
        </pc:sldMkLst>
        <pc:spChg chg="mod">
          <ac:chgData name="Benjamin Payne" userId="S::benpayne@umbc.edu::b61ff11c-ba68-49af-b001-f9f234a6aca3" providerId="AD" clId="Web-{44432D6F-B305-3402-6DB5-87735D9770E2}" dt="2018-09-04T01:47:03.001" v="396" actId="20577"/>
          <ac:spMkLst>
            <pc:docMk/>
            <pc:sldMk cId="2800023263" sldId="295"/>
            <ac:spMk id="2" creationId="{D61A40F4-9BEB-427F-A049-C371F4865286}"/>
          </ac:spMkLst>
        </pc:spChg>
      </pc:sldChg>
      <pc:sldChg chg="modSp">
        <pc:chgData name="Benjamin Payne" userId="S::benpayne@umbc.edu::b61ff11c-ba68-49af-b001-f9f234a6aca3" providerId="AD" clId="Web-{44432D6F-B305-3402-6DB5-87735D9770E2}" dt="2018-09-04T01:47:28.314" v="407" actId="20577"/>
        <pc:sldMkLst>
          <pc:docMk/>
          <pc:sldMk cId="2081110502" sldId="297"/>
        </pc:sldMkLst>
        <pc:spChg chg="mod">
          <ac:chgData name="Benjamin Payne" userId="S::benpayne@umbc.edu::b61ff11c-ba68-49af-b001-f9f234a6aca3" providerId="AD" clId="Web-{44432D6F-B305-3402-6DB5-87735D9770E2}" dt="2018-09-04T01:47:28.314" v="407" actId="20577"/>
          <ac:spMkLst>
            <pc:docMk/>
            <pc:sldMk cId="2081110502" sldId="297"/>
            <ac:spMk id="2" creationId="{E98EFE97-962C-4A91-A6E9-E6FDA90E2D53}"/>
          </ac:spMkLst>
        </pc:spChg>
      </pc:sldChg>
      <pc:sldChg chg="ord">
        <pc:chgData name="Benjamin Payne" userId="S::benpayne@umbc.edu::b61ff11c-ba68-49af-b001-f9f234a6aca3" providerId="AD" clId="Web-{44432D6F-B305-3402-6DB5-87735D9770E2}" dt="2018-09-04T02:00:56.942" v="461"/>
        <pc:sldMkLst>
          <pc:docMk/>
          <pc:sldMk cId="2682358222" sldId="308"/>
        </pc:sldMkLst>
      </pc:sldChg>
      <pc:sldChg chg="modSp ord">
        <pc:chgData name="Benjamin Payne" userId="S::benpayne@umbc.edu::b61ff11c-ba68-49af-b001-f9f234a6aca3" providerId="AD" clId="Web-{44432D6F-B305-3402-6DB5-87735D9770E2}" dt="2018-09-04T01:55:01.519" v="420" actId="20577"/>
        <pc:sldMkLst>
          <pc:docMk/>
          <pc:sldMk cId="4019344921" sldId="312"/>
        </pc:sldMkLst>
        <pc:spChg chg="mod">
          <ac:chgData name="Benjamin Payne" userId="S::benpayne@umbc.edu::b61ff11c-ba68-49af-b001-f9f234a6aca3" providerId="AD" clId="Web-{44432D6F-B305-3402-6DB5-87735D9770E2}" dt="2018-09-04T01:43:45.188" v="352" actId="20577"/>
          <ac:spMkLst>
            <pc:docMk/>
            <pc:sldMk cId="4019344921" sldId="312"/>
            <ac:spMk id="2" creationId="{5F1F56F1-2B49-4A8D-8631-BC2CB0323096}"/>
          </ac:spMkLst>
        </pc:spChg>
        <pc:spChg chg="mod">
          <ac:chgData name="Benjamin Payne" userId="S::benpayne@umbc.edu::b61ff11c-ba68-49af-b001-f9f234a6aca3" providerId="AD" clId="Web-{44432D6F-B305-3402-6DB5-87735D9770E2}" dt="2018-09-04T01:55:01.519" v="420" actId="20577"/>
          <ac:spMkLst>
            <pc:docMk/>
            <pc:sldMk cId="4019344921" sldId="312"/>
            <ac:spMk id="3" creationId="{7C872DCE-A3B5-44DB-AF1B-4665F4B312D9}"/>
          </ac:spMkLst>
        </pc:spChg>
      </pc:sldChg>
      <pc:sldChg chg="modSp">
        <pc:chgData name="Benjamin Payne" userId="S::benpayne@umbc.edu::b61ff11c-ba68-49af-b001-f9f234a6aca3" providerId="AD" clId="Web-{44432D6F-B305-3402-6DB5-87735D9770E2}" dt="2018-09-04T01:33:03.217" v="152" actId="20577"/>
        <pc:sldMkLst>
          <pc:docMk/>
          <pc:sldMk cId="2541836068" sldId="323"/>
        </pc:sldMkLst>
        <pc:spChg chg="mod">
          <ac:chgData name="Benjamin Payne" userId="S::benpayne@umbc.edu::b61ff11c-ba68-49af-b001-f9f234a6aca3" providerId="AD" clId="Web-{44432D6F-B305-3402-6DB5-87735D9770E2}" dt="2018-09-04T01:33:03.217" v="152" actId="20577"/>
          <ac:spMkLst>
            <pc:docMk/>
            <pc:sldMk cId="2541836068" sldId="323"/>
            <ac:spMk id="2" creationId="{3E9832BB-0B87-4A12-A6B6-3936A91BA5F8}"/>
          </ac:spMkLst>
        </pc:spChg>
        <pc:spChg chg="mod">
          <ac:chgData name="Benjamin Payne" userId="S::benpayne@umbc.edu::b61ff11c-ba68-49af-b001-f9f234a6aca3" providerId="AD" clId="Web-{44432D6F-B305-3402-6DB5-87735D9770E2}" dt="2018-09-04T01:32:48.202" v="140" actId="20577"/>
          <ac:spMkLst>
            <pc:docMk/>
            <pc:sldMk cId="2541836068" sldId="323"/>
            <ac:spMk id="3" creationId="{7521322D-3F2A-42B7-B8DD-7DB8778D4CD3}"/>
          </ac:spMkLst>
        </pc:spChg>
      </pc:sldChg>
      <pc:sldChg chg="addSp delSp modSp mod modClrScheme chgLayout">
        <pc:chgData name="Benjamin Payne" userId="S::benpayne@umbc.edu::b61ff11c-ba68-49af-b001-f9f234a6aca3" providerId="AD" clId="Web-{44432D6F-B305-3402-6DB5-87735D9770E2}" dt="2018-09-04T01:26:34.028" v="73" actId="1076"/>
        <pc:sldMkLst>
          <pc:docMk/>
          <pc:sldMk cId="604767135" sldId="324"/>
        </pc:sldMkLst>
        <pc:spChg chg="del">
          <ac:chgData name="Benjamin Payne" userId="S::benpayne@umbc.edu::b61ff11c-ba68-49af-b001-f9f234a6aca3" providerId="AD" clId="Web-{44432D6F-B305-3402-6DB5-87735D9770E2}" dt="2018-09-04T01:22:25.512" v="0"/>
          <ac:spMkLst>
            <pc:docMk/>
            <pc:sldMk cId="604767135" sldId="324"/>
            <ac:spMk id="2" creationId="{4E4AE9AF-7623-4668-A7D2-7DB2A2EF42D8}"/>
          </ac:spMkLst>
        </pc:spChg>
        <pc:spChg chg="add mod ord">
          <ac:chgData name="Benjamin Payne" userId="S::benpayne@umbc.edu::b61ff11c-ba68-49af-b001-f9f234a6aca3" providerId="AD" clId="Web-{44432D6F-B305-3402-6DB5-87735D9770E2}" dt="2018-09-04T01:26:34.028" v="73" actId="1076"/>
          <ac:spMkLst>
            <pc:docMk/>
            <pc:sldMk cId="604767135" sldId="324"/>
            <ac:spMk id="3" creationId="{88D7A8CF-31E2-44B2-A5C1-C3EE0D235434}"/>
          </ac:spMkLst>
        </pc:spChg>
        <pc:picChg chg="mod ord">
          <ac:chgData name="Benjamin Payne" userId="S::benpayne@umbc.edu::b61ff11c-ba68-49af-b001-f9f234a6aca3" providerId="AD" clId="Web-{44432D6F-B305-3402-6DB5-87735D9770E2}" dt="2018-09-04T01:25:32.902" v="67" actId="1076"/>
          <ac:picMkLst>
            <pc:docMk/>
            <pc:sldMk cId="604767135" sldId="324"/>
            <ac:picMk id="4" creationId="{CF88454E-069F-402D-A5B0-67C0DC58648C}"/>
          </ac:picMkLst>
        </pc:picChg>
        <pc:picChg chg="add mod">
          <ac:chgData name="Benjamin Payne" userId="S::benpayne@umbc.edu::b61ff11c-ba68-49af-b001-f9f234a6aca3" providerId="AD" clId="Web-{44432D6F-B305-3402-6DB5-87735D9770E2}" dt="2018-09-04T01:26:28.340" v="72" actId="1076"/>
          <ac:picMkLst>
            <pc:docMk/>
            <pc:sldMk cId="604767135" sldId="324"/>
            <ac:picMk id="5" creationId="{555DC4CD-58C5-4DC0-B294-A16A09941FFB}"/>
          </ac:picMkLst>
        </pc:picChg>
      </pc:sldChg>
      <pc:sldChg chg="modSp new mod modShow">
        <pc:chgData name="Benjamin Payne" userId="S::benpayne@umbc.edu::b61ff11c-ba68-49af-b001-f9f234a6aca3" providerId="AD" clId="Web-{44432D6F-B305-3402-6DB5-87735D9770E2}" dt="2018-09-04T01:23:41.418" v="30"/>
        <pc:sldMkLst>
          <pc:docMk/>
          <pc:sldMk cId="1449582574" sldId="325"/>
        </pc:sldMkLst>
        <pc:spChg chg="mod">
          <ac:chgData name="Benjamin Payne" userId="S::benpayne@umbc.edu::b61ff11c-ba68-49af-b001-f9f234a6aca3" providerId="AD" clId="Web-{44432D6F-B305-3402-6DB5-87735D9770E2}" dt="2018-09-04T01:22:42.856" v="12" actId="20577"/>
          <ac:spMkLst>
            <pc:docMk/>
            <pc:sldMk cId="1449582574" sldId="325"/>
            <ac:spMk id="2" creationId="{6FE8FC1F-51DD-484A-BA20-C9DB1092C61E}"/>
          </ac:spMkLst>
        </pc:spChg>
        <pc:spChg chg="mod">
          <ac:chgData name="Benjamin Payne" userId="S::benpayne@umbc.edu::b61ff11c-ba68-49af-b001-f9f234a6aca3" providerId="AD" clId="Web-{44432D6F-B305-3402-6DB5-87735D9770E2}" dt="2018-09-04T01:23:10.669" v="26" actId="20577"/>
          <ac:spMkLst>
            <pc:docMk/>
            <pc:sldMk cId="1449582574" sldId="325"/>
            <ac:spMk id="3" creationId="{EE550BAC-0FF3-4A7F-9EFD-6C164B6DC7B6}"/>
          </ac:spMkLst>
        </pc:spChg>
      </pc:sldChg>
      <pc:sldChg chg="modSp new">
        <pc:chgData name="Benjamin Payne" userId="S::benpayne@umbc.edu::b61ff11c-ba68-49af-b001-f9f234a6aca3" providerId="AD" clId="Web-{44432D6F-B305-3402-6DB5-87735D9770E2}" dt="2018-09-04T02:05:36.161" v="518" actId="20577"/>
        <pc:sldMkLst>
          <pc:docMk/>
          <pc:sldMk cId="1904148995" sldId="326"/>
        </pc:sldMkLst>
        <pc:spChg chg="mod">
          <ac:chgData name="Benjamin Payne" userId="S::benpayne@umbc.edu::b61ff11c-ba68-49af-b001-f9f234a6aca3" providerId="AD" clId="Web-{44432D6F-B305-3402-6DB5-87735D9770E2}" dt="2018-09-04T02:01:51.207" v="467" actId="20577"/>
          <ac:spMkLst>
            <pc:docMk/>
            <pc:sldMk cId="1904148995" sldId="326"/>
            <ac:spMk id="2" creationId="{642C84C8-910E-4F36-BB48-89B48065A43E}"/>
          </ac:spMkLst>
        </pc:spChg>
        <pc:spChg chg="mod">
          <ac:chgData name="Benjamin Payne" userId="S::benpayne@umbc.edu::b61ff11c-ba68-49af-b001-f9f234a6aca3" providerId="AD" clId="Web-{44432D6F-B305-3402-6DB5-87735D9770E2}" dt="2018-09-04T02:05:36.161" v="518" actId="20577"/>
          <ac:spMkLst>
            <pc:docMk/>
            <pc:sldMk cId="1904148995" sldId="326"/>
            <ac:spMk id="3" creationId="{DA9A90EC-FCB7-4E9A-9F2F-4E89CA9EB062}"/>
          </ac:spMkLst>
        </pc:spChg>
      </pc:sldChg>
      <pc:sldChg chg="modSp new">
        <pc:chgData name="Benjamin Payne" userId="S::benpayne@umbc.edu::b61ff11c-ba68-49af-b001-f9f234a6aca3" providerId="AD" clId="Web-{44432D6F-B305-3402-6DB5-87735D9770E2}" dt="2018-09-04T02:02:34.832" v="481" actId="20577"/>
        <pc:sldMkLst>
          <pc:docMk/>
          <pc:sldMk cId="2503026341" sldId="327"/>
        </pc:sldMkLst>
        <pc:spChg chg="mod">
          <ac:chgData name="Benjamin Payne" userId="S::benpayne@umbc.edu::b61ff11c-ba68-49af-b001-f9f234a6aca3" providerId="AD" clId="Web-{44432D6F-B305-3402-6DB5-87735D9770E2}" dt="2018-09-04T02:02:34.832" v="481" actId="20577"/>
          <ac:spMkLst>
            <pc:docMk/>
            <pc:sldMk cId="2503026341" sldId="327"/>
            <ac:spMk id="2" creationId="{447B577F-B03D-4ED0-878B-9DE9BF88F041}"/>
          </ac:spMkLst>
        </pc:spChg>
      </pc:sldChg>
    </pc:docChg>
  </pc:docChgLst>
  <pc:docChgLst>
    <pc:chgData name="Benjamin Payne" userId="S::benpayne@umbc.edu::b61ff11c-ba68-49af-b001-f9f234a6aca3" providerId="AD" clId="Web-{218A6276-B14E-339C-D122-08DF75AEC847}"/>
    <pc:docChg chg="modSld">
      <pc:chgData name="Benjamin Payne" userId="S::benpayne@umbc.edu::b61ff11c-ba68-49af-b001-f9f234a6aca3" providerId="AD" clId="Web-{218A6276-B14E-339C-D122-08DF75AEC847}" dt="2018-08-26T16:39:21.526" v="34" actId="20577"/>
      <pc:docMkLst>
        <pc:docMk/>
      </pc:docMkLst>
      <pc:sldChg chg="modSp">
        <pc:chgData name="Benjamin Payne" userId="S::benpayne@umbc.edu::b61ff11c-ba68-49af-b001-f9f234a6aca3" providerId="AD" clId="Web-{218A6276-B14E-339C-D122-08DF75AEC847}" dt="2018-08-26T16:39:16.979" v="32" actId="20577"/>
        <pc:sldMkLst>
          <pc:docMk/>
          <pc:sldMk cId="2868977103" sldId="267"/>
        </pc:sldMkLst>
        <pc:spChg chg="mod">
          <ac:chgData name="Benjamin Payne" userId="S::benpayne@umbc.edu::b61ff11c-ba68-49af-b001-f9f234a6aca3" providerId="AD" clId="Web-{218A6276-B14E-339C-D122-08DF75AEC847}" dt="2018-08-26T16:39:16.979" v="32" actId="20577"/>
          <ac:spMkLst>
            <pc:docMk/>
            <pc:sldMk cId="2868977103" sldId="267"/>
            <ac:spMk id="3" creationId="{0BFDB35F-5670-4CF4-94F9-97E081C504BD}"/>
          </ac:spMkLst>
        </pc:spChg>
      </pc:sldChg>
    </pc:docChg>
  </pc:docChgLst>
  <pc:docChgLst>
    <pc:chgData name="Benjamin Payne" userId="S::benpayne@umbc.edu::b61ff11c-ba68-49af-b001-f9f234a6aca3" providerId="AD" clId="Web-{ADD2467D-1165-5CED-C7DC-F62C3C584343}"/>
    <pc:docChg chg="modSld">
      <pc:chgData name="Benjamin Payne" userId="S::benpayne@umbc.edu::b61ff11c-ba68-49af-b001-f9f234a6aca3" providerId="AD" clId="Web-{ADD2467D-1165-5CED-C7DC-F62C3C584343}" dt="2019-02-08T12:35:27.599" v="11" actId="20577"/>
      <pc:docMkLst>
        <pc:docMk/>
      </pc:docMkLst>
      <pc:sldChg chg="modSp">
        <pc:chgData name="Benjamin Payne" userId="S::benpayne@umbc.edu::b61ff11c-ba68-49af-b001-f9f234a6aca3" providerId="AD" clId="Web-{ADD2467D-1165-5CED-C7DC-F62C3C584343}" dt="2019-02-08T12:35:27.599" v="10" actId="20577"/>
        <pc:sldMkLst>
          <pc:docMk/>
          <pc:sldMk cId="1942028120" sldId="334"/>
        </pc:sldMkLst>
        <pc:spChg chg="mod">
          <ac:chgData name="Benjamin Payne" userId="S::benpayne@umbc.edu::b61ff11c-ba68-49af-b001-f9f234a6aca3" providerId="AD" clId="Web-{ADD2467D-1165-5CED-C7DC-F62C3C584343}" dt="2019-02-08T12:35:27.599" v="10" actId="20577"/>
          <ac:spMkLst>
            <pc:docMk/>
            <pc:sldMk cId="1942028120" sldId="334"/>
            <ac:spMk id="3" creationId="{CFB7782B-104F-45F8-8DF2-A99775513ABC}"/>
          </ac:spMkLst>
        </pc:spChg>
      </pc:sldChg>
    </pc:docChg>
  </pc:docChgLst>
  <pc:docChgLst>
    <pc:chgData name="Benjamin Payne" userId="S::benpayne@umbc.edu::b61ff11c-ba68-49af-b001-f9f234a6aca3" providerId="AD" clId="Web-{44FE971F-0977-6269-0882-D2069DB64A8A}"/>
    <pc:docChg chg="addSld modSld sldOrd">
      <pc:chgData name="Benjamin Payne" userId="S::benpayne@umbc.edu::b61ff11c-ba68-49af-b001-f9f234a6aca3" providerId="AD" clId="Web-{44FE971F-0977-6269-0882-D2069DB64A8A}" dt="2018-08-24T10:52:10.579" v="139"/>
      <pc:docMkLst>
        <pc:docMk/>
      </pc:docMkLst>
      <pc:sldChg chg="ord">
        <pc:chgData name="Benjamin Payne" userId="S::benpayne@umbc.edu::b61ff11c-ba68-49af-b001-f9f234a6aca3" providerId="AD" clId="Web-{44FE971F-0977-6269-0882-D2069DB64A8A}" dt="2018-08-24T10:52:10.579" v="139"/>
        <pc:sldMkLst>
          <pc:docMk/>
          <pc:sldMk cId="3393807459" sldId="258"/>
        </pc:sldMkLst>
      </pc:sldChg>
      <pc:sldChg chg="modSp">
        <pc:chgData name="Benjamin Payne" userId="S::benpayne@umbc.edu::b61ff11c-ba68-49af-b001-f9f234a6aca3" providerId="AD" clId="Web-{44FE971F-0977-6269-0882-D2069DB64A8A}" dt="2018-08-24T10:51:56.157" v="129" actId="20577"/>
        <pc:sldMkLst>
          <pc:docMk/>
          <pc:sldMk cId="345678624" sldId="264"/>
        </pc:sldMkLst>
        <pc:spChg chg="mod">
          <ac:chgData name="Benjamin Payne" userId="S::benpayne@umbc.edu::b61ff11c-ba68-49af-b001-f9f234a6aca3" providerId="AD" clId="Web-{44FE971F-0977-6269-0882-D2069DB64A8A}" dt="2018-08-24T10:51:56.157" v="129" actId="20577"/>
          <ac:spMkLst>
            <pc:docMk/>
            <pc:sldMk cId="345678624" sldId="264"/>
            <ac:spMk id="3" creationId="{7521322D-3F2A-42B7-B8DD-7DB8778D4CD3}"/>
          </ac:spMkLst>
        </pc:spChg>
      </pc:sldChg>
      <pc:sldChg chg="modSp ord">
        <pc:chgData name="Benjamin Payne" userId="S::benpayne@umbc.edu::b61ff11c-ba68-49af-b001-f9f234a6aca3" providerId="AD" clId="Web-{44FE971F-0977-6269-0882-D2069DB64A8A}" dt="2018-08-24T10:51:59.970" v="136" actId="20577"/>
        <pc:sldMkLst>
          <pc:docMk/>
          <pc:sldMk cId="529933260" sldId="265"/>
        </pc:sldMkLst>
        <pc:spChg chg="mod">
          <ac:chgData name="Benjamin Payne" userId="S::benpayne@umbc.edu::b61ff11c-ba68-49af-b001-f9f234a6aca3" providerId="AD" clId="Web-{44FE971F-0977-6269-0882-D2069DB64A8A}" dt="2018-08-24T10:51:59.970" v="136" actId="20577"/>
          <ac:spMkLst>
            <pc:docMk/>
            <pc:sldMk cId="529933260" sldId="265"/>
            <ac:spMk id="3" creationId="{922B9838-34FB-44BC-8CDB-0FAC01AE7A87}"/>
          </ac:spMkLst>
        </pc:spChg>
      </pc:sldChg>
      <pc:sldChg chg="modSp new">
        <pc:chgData name="Benjamin Payne" userId="S::benpayne@umbc.edu::b61ff11c-ba68-49af-b001-f9f234a6aca3" providerId="AD" clId="Web-{44FE971F-0977-6269-0882-D2069DB64A8A}" dt="2018-08-24T10:47:12.586" v="48" actId="20577"/>
        <pc:sldMkLst>
          <pc:docMk/>
          <pc:sldMk cId="2868977103" sldId="267"/>
        </pc:sldMkLst>
        <pc:spChg chg="mod">
          <ac:chgData name="Benjamin Payne" userId="S::benpayne@umbc.edu::b61ff11c-ba68-49af-b001-f9f234a6aca3" providerId="AD" clId="Web-{44FE971F-0977-6269-0882-D2069DB64A8A}" dt="2018-08-24T10:46:10.271" v="13" actId="20577"/>
          <ac:spMkLst>
            <pc:docMk/>
            <pc:sldMk cId="2868977103" sldId="267"/>
            <ac:spMk id="2" creationId="{B376FE6C-38E8-4AE6-ADF6-BA9594FF69B6}"/>
          </ac:spMkLst>
        </pc:spChg>
        <pc:spChg chg="mod">
          <ac:chgData name="Benjamin Payne" userId="S::benpayne@umbc.edu::b61ff11c-ba68-49af-b001-f9f234a6aca3" providerId="AD" clId="Web-{44FE971F-0977-6269-0882-D2069DB64A8A}" dt="2018-08-24T10:47:12.586" v="48" actId="20577"/>
          <ac:spMkLst>
            <pc:docMk/>
            <pc:sldMk cId="2868977103" sldId="267"/>
            <ac:spMk id="3" creationId="{0BFDB35F-5670-4CF4-94F9-97E081C504BD}"/>
          </ac:spMkLst>
        </pc:spChg>
      </pc:sldChg>
      <pc:sldChg chg="modSp new">
        <pc:chgData name="Benjamin Payne" userId="S::benpayne@umbc.edu::b61ff11c-ba68-49af-b001-f9f234a6aca3" providerId="AD" clId="Web-{44FE971F-0977-6269-0882-D2069DB64A8A}" dt="2018-08-24T10:50:59.483" v="110" actId="20577"/>
        <pc:sldMkLst>
          <pc:docMk/>
          <pc:sldMk cId="2616726059" sldId="268"/>
        </pc:sldMkLst>
        <pc:spChg chg="mod">
          <ac:chgData name="Benjamin Payne" userId="S::benpayne@umbc.edu::b61ff11c-ba68-49af-b001-f9f234a6aca3" providerId="AD" clId="Web-{44FE971F-0977-6269-0882-D2069DB64A8A}" dt="2018-08-24T10:47:47.700" v="79" actId="20577"/>
          <ac:spMkLst>
            <pc:docMk/>
            <pc:sldMk cId="2616726059" sldId="268"/>
            <ac:spMk id="2" creationId="{16930437-D656-4FD4-87F7-8A7FFA990643}"/>
          </ac:spMkLst>
        </pc:spChg>
        <pc:spChg chg="mod">
          <ac:chgData name="Benjamin Payne" userId="S::benpayne@umbc.edu::b61ff11c-ba68-49af-b001-f9f234a6aca3" providerId="AD" clId="Web-{44FE971F-0977-6269-0882-D2069DB64A8A}" dt="2018-08-24T10:50:59.483" v="110" actId="20577"/>
          <ac:spMkLst>
            <pc:docMk/>
            <pc:sldMk cId="2616726059" sldId="268"/>
            <ac:spMk id="3" creationId="{56719A45-5EB8-4734-8FD1-AD3CC2B44AC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2" Type="http://schemas.openxmlformats.org/officeDocument/2006/relationships/hyperlink" Target="https://www.geeksforgeeks.org/sets-in-python/" TargetMode="External"/><Relationship Id="rId1" Type="http://schemas.openxmlformats.org/officeDocument/2006/relationships/hyperlink" Target="https://docs.python.org/3/tutorial/controlflow.html"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2" Type="http://schemas.openxmlformats.org/officeDocument/2006/relationships/hyperlink" Target="https://www.geeksforgeeks.org/sets-in-python/" TargetMode="External"/><Relationship Id="rId1" Type="http://schemas.openxmlformats.org/officeDocument/2006/relationships/hyperlink" Target="https://docs.python.org/3/tutorial/controlflow.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8DE59-3306-49FB-B88B-9D150E868A6C}"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025A22F-6183-4DA9-81D9-9640C75B69E0}">
      <dgm:prSet/>
      <dgm:spPr/>
      <dgm:t>
        <a:bodyPr/>
        <a:lstStyle/>
        <a:p>
          <a:pPr>
            <a:lnSpc>
              <a:spcPct val="100000"/>
            </a:lnSpc>
            <a:defRPr cap="all"/>
          </a:pPr>
          <a:r>
            <a:rPr lang="en-US" dirty="0"/>
            <a:t>Proposal</a:t>
          </a:r>
        </a:p>
      </dgm:t>
    </dgm:pt>
    <dgm:pt modelId="{B7EAED38-BA7B-42B1-8D84-8BC5BEE5FD24}" type="parTrans" cxnId="{DCF15D24-EDC2-4349-AD56-B31EFB91CCD1}">
      <dgm:prSet/>
      <dgm:spPr/>
      <dgm:t>
        <a:bodyPr/>
        <a:lstStyle/>
        <a:p>
          <a:endParaRPr lang="en-US"/>
        </a:p>
      </dgm:t>
    </dgm:pt>
    <dgm:pt modelId="{EF11734C-FD8C-4920-95FA-FC7A4E7988CE}" type="sibTrans" cxnId="{DCF15D24-EDC2-4349-AD56-B31EFB91CCD1}">
      <dgm:prSet/>
      <dgm:spPr/>
      <dgm:t>
        <a:bodyPr/>
        <a:lstStyle/>
        <a:p>
          <a:endParaRPr lang="en-US"/>
        </a:p>
      </dgm:t>
    </dgm:pt>
    <dgm:pt modelId="{CA43A1A7-67EE-4379-8F21-62DC2FD23137}">
      <dgm:prSet/>
      <dgm:spPr/>
      <dgm:t>
        <a:bodyPr/>
        <a:lstStyle/>
        <a:p>
          <a:pPr>
            <a:lnSpc>
              <a:spcPct val="100000"/>
            </a:lnSpc>
            <a:defRPr cap="all"/>
          </a:pPr>
          <a:r>
            <a:rPr lang="en-US"/>
            <a:t>Jupyter notebook</a:t>
          </a:r>
        </a:p>
      </dgm:t>
    </dgm:pt>
    <dgm:pt modelId="{5E68F3D0-8E42-463E-AFDC-2E43F47EE309}" type="parTrans" cxnId="{14FD8AE7-E48D-42BA-BE94-0F5272023FCD}">
      <dgm:prSet/>
      <dgm:spPr/>
      <dgm:t>
        <a:bodyPr/>
        <a:lstStyle/>
        <a:p>
          <a:endParaRPr lang="en-US"/>
        </a:p>
      </dgm:t>
    </dgm:pt>
    <dgm:pt modelId="{733EC2D3-39D4-452B-8916-2D6757707CF6}" type="sibTrans" cxnId="{14FD8AE7-E48D-42BA-BE94-0F5272023FCD}">
      <dgm:prSet/>
      <dgm:spPr/>
      <dgm:t>
        <a:bodyPr/>
        <a:lstStyle/>
        <a:p>
          <a:endParaRPr lang="en-US"/>
        </a:p>
      </dgm:t>
    </dgm:pt>
    <dgm:pt modelId="{B9D1407D-DFA2-4FB5-9025-F4F238151079}">
      <dgm:prSet/>
      <dgm:spPr/>
      <dgm:t>
        <a:bodyPr/>
        <a:lstStyle/>
        <a:p>
          <a:pPr>
            <a:lnSpc>
              <a:spcPct val="100000"/>
            </a:lnSpc>
            <a:defRPr cap="all"/>
          </a:pPr>
          <a:r>
            <a:rPr lang="en-US" dirty="0"/>
            <a:t>In-class Presentation (by random selection)</a:t>
          </a:r>
        </a:p>
      </dgm:t>
    </dgm:pt>
    <dgm:pt modelId="{FBB0FC22-B013-4FD9-9FAA-660AFD5E70CB}" type="parTrans" cxnId="{34AD413A-5552-4E97-AEB7-64981F9F44A1}">
      <dgm:prSet/>
      <dgm:spPr/>
      <dgm:t>
        <a:bodyPr/>
        <a:lstStyle/>
        <a:p>
          <a:endParaRPr lang="en-US"/>
        </a:p>
      </dgm:t>
    </dgm:pt>
    <dgm:pt modelId="{7144B0E0-4ED2-4130-9807-38EE4C44CB6D}" type="sibTrans" cxnId="{34AD413A-5552-4E97-AEB7-64981F9F44A1}">
      <dgm:prSet/>
      <dgm:spPr/>
      <dgm:t>
        <a:bodyPr/>
        <a:lstStyle/>
        <a:p>
          <a:endParaRPr lang="en-US"/>
        </a:p>
      </dgm:t>
    </dgm:pt>
    <dgm:pt modelId="{1267699F-5FFF-43AC-8CFC-27069290B838}" type="pres">
      <dgm:prSet presAssocID="{2198DE59-3306-49FB-B88B-9D150E868A6C}" presName="root" presStyleCnt="0">
        <dgm:presLayoutVars>
          <dgm:dir/>
          <dgm:resizeHandles val="exact"/>
        </dgm:presLayoutVars>
      </dgm:prSet>
      <dgm:spPr/>
    </dgm:pt>
    <dgm:pt modelId="{B096B08B-D31B-42DE-851C-7B2FA1D9BE87}" type="pres">
      <dgm:prSet presAssocID="{A025A22F-6183-4DA9-81D9-9640C75B69E0}" presName="compNode" presStyleCnt="0"/>
      <dgm:spPr/>
    </dgm:pt>
    <dgm:pt modelId="{F6F511D1-F427-4212-897D-F7C2BC90E7BA}" type="pres">
      <dgm:prSet presAssocID="{A025A22F-6183-4DA9-81D9-9640C75B69E0}" presName="iconBgRect" presStyleLbl="bgShp" presStyleIdx="0" presStyleCnt="3"/>
      <dgm:spPr/>
    </dgm:pt>
    <dgm:pt modelId="{E34089F4-F6F7-411E-8DBC-4D861D5B1A1E}" type="pres">
      <dgm:prSet presAssocID="{A025A22F-6183-4DA9-81D9-9640C75B69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3EB4D3ED-8EF2-41D3-AA28-2B592114E875}" type="pres">
      <dgm:prSet presAssocID="{A025A22F-6183-4DA9-81D9-9640C75B69E0}" presName="spaceRect" presStyleCnt="0"/>
      <dgm:spPr/>
    </dgm:pt>
    <dgm:pt modelId="{BC6A46F9-7EE7-4084-AC1E-FA503345C58E}" type="pres">
      <dgm:prSet presAssocID="{A025A22F-6183-4DA9-81D9-9640C75B69E0}" presName="textRect" presStyleLbl="revTx" presStyleIdx="0" presStyleCnt="3">
        <dgm:presLayoutVars>
          <dgm:chMax val="1"/>
          <dgm:chPref val="1"/>
        </dgm:presLayoutVars>
      </dgm:prSet>
      <dgm:spPr/>
    </dgm:pt>
    <dgm:pt modelId="{5F34BD74-0D93-4880-ACDA-186CE78FF75B}" type="pres">
      <dgm:prSet presAssocID="{EF11734C-FD8C-4920-95FA-FC7A4E7988CE}" presName="sibTrans" presStyleCnt="0"/>
      <dgm:spPr/>
    </dgm:pt>
    <dgm:pt modelId="{5272D3A3-AA32-4119-9D25-9C9C35D0A143}" type="pres">
      <dgm:prSet presAssocID="{CA43A1A7-67EE-4379-8F21-62DC2FD23137}" presName="compNode" presStyleCnt="0"/>
      <dgm:spPr/>
    </dgm:pt>
    <dgm:pt modelId="{70F50AFA-AEF0-41A6-9245-7372F69E8037}" type="pres">
      <dgm:prSet presAssocID="{CA43A1A7-67EE-4379-8F21-62DC2FD23137}" presName="iconBgRect" presStyleLbl="bgShp" presStyleIdx="1" presStyleCnt="3"/>
      <dgm:spPr/>
    </dgm:pt>
    <dgm:pt modelId="{1A43D0B1-8F9A-4A74-B79B-E1A4439337E1}" type="pres">
      <dgm:prSet presAssocID="{CA43A1A7-67EE-4379-8F21-62DC2FD231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710AB9CA-A2E1-4B70-89E0-7280EB5B52A4}" type="pres">
      <dgm:prSet presAssocID="{CA43A1A7-67EE-4379-8F21-62DC2FD23137}" presName="spaceRect" presStyleCnt="0"/>
      <dgm:spPr/>
    </dgm:pt>
    <dgm:pt modelId="{A0C43D33-6876-46C9-92A5-94BFCB5BF94F}" type="pres">
      <dgm:prSet presAssocID="{CA43A1A7-67EE-4379-8F21-62DC2FD23137}" presName="textRect" presStyleLbl="revTx" presStyleIdx="1" presStyleCnt="3">
        <dgm:presLayoutVars>
          <dgm:chMax val="1"/>
          <dgm:chPref val="1"/>
        </dgm:presLayoutVars>
      </dgm:prSet>
      <dgm:spPr/>
    </dgm:pt>
    <dgm:pt modelId="{09885D1E-2445-4A93-9D1D-180428E6E189}" type="pres">
      <dgm:prSet presAssocID="{733EC2D3-39D4-452B-8916-2D6757707CF6}" presName="sibTrans" presStyleCnt="0"/>
      <dgm:spPr/>
    </dgm:pt>
    <dgm:pt modelId="{8866F5DC-F0D0-4D06-8EA2-0594B91BF9A0}" type="pres">
      <dgm:prSet presAssocID="{B9D1407D-DFA2-4FB5-9025-F4F238151079}" presName="compNode" presStyleCnt="0"/>
      <dgm:spPr/>
    </dgm:pt>
    <dgm:pt modelId="{1F4EB38C-9A04-435D-A00A-2779A1CC649B}" type="pres">
      <dgm:prSet presAssocID="{B9D1407D-DFA2-4FB5-9025-F4F238151079}" presName="iconBgRect" presStyleLbl="bgShp" presStyleIdx="2" presStyleCnt="3"/>
      <dgm:spPr/>
    </dgm:pt>
    <dgm:pt modelId="{C3122208-B850-4FF5-B313-93C7DED33E6E}" type="pres">
      <dgm:prSet presAssocID="{B9D1407D-DFA2-4FB5-9025-F4F2381510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3924D8B0-A315-412D-AB58-6B4293824F49}" type="pres">
      <dgm:prSet presAssocID="{B9D1407D-DFA2-4FB5-9025-F4F238151079}" presName="spaceRect" presStyleCnt="0"/>
      <dgm:spPr/>
    </dgm:pt>
    <dgm:pt modelId="{68E18EFF-4066-42FC-9183-A77A8E37EE53}" type="pres">
      <dgm:prSet presAssocID="{B9D1407D-DFA2-4FB5-9025-F4F238151079}" presName="textRect" presStyleLbl="revTx" presStyleIdx="2" presStyleCnt="3">
        <dgm:presLayoutVars>
          <dgm:chMax val="1"/>
          <dgm:chPref val="1"/>
        </dgm:presLayoutVars>
      </dgm:prSet>
      <dgm:spPr/>
    </dgm:pt>
  </dgm:ptLst>
  <dgm:cxnLst>
    <dgm:cxn modelId="{DCF15D24-EDC2-4349-AD56-B31EFB91CCD1}" srcId="{2198DE59-3306-49FB-B88B-9D150E868A6C}" destId="{A025A22F-6183-4DA9-81D9-9640C75B69E0}" srcOrd="0" destOrd="0" parTransId="{B7EAED38-BA7B-42B1-8D84-8BC5BEE5FD24}" sibTransId="{EF11734C-FD8C-4920-95FA-FC7A4E7988CE}"/>
    <dgm:cxn modelId="{34AD413A-5552-4E97-AEB7-64981F9F44A1}" srcId="{2198DE59-3306-49FB-B88B-9D150E868A6C}" destId="{B9D1407D-DFA2-4FB5-9025-F4F238151079}" srcOrd="2" destOrd="0" parTransId="{FBB0FC22-B013-4FD9-9FAA-660AFD5E70CB}" sibTransId="{7144B0E0-4ED2-4130-9807-38EE4C44CB6D}"/>
    <dgm:cxn modelId="{00034E3B-4855-457E-A766-EA08F6100CFC}" type="presOf" srcId="{2198DE59-3306-49FB-B88B-9D150E868A6C}" destId="{1267699F-5FFF-43AC-8CFC-27069290B838}" srcOrd="0" destOrd="0" presId="urn:microsoft.com/office/officeart/2018/5/layout/IconCircleLabelList"/>
    <dgm:cxn modelId="{58F1C953-B999-46E0-BF36-9FF45A383C33}" type="presOf" srcId="{A025A22F-6183-4DA9-81D9-9640C75B69E0}" destId="{BC6A46F9-7EE7-4084-AC1E-FA503345C58E}" srcOrd="0" destOrd="0" presId="urn:microsoft.com/office/officeart/2018/5/layout/IconCircleLabelList"/>
    <dgm:cxn modelId="{8488096B-FE2F-4A31-9200-B69E30E67757}" type="presOf" srcId="{CA43A1A7-67EE-4379-8F21-62DC2FD23137}" destId="{A0C43D33-6876-46C9-92A5-94BFCB5BF94F}" srcOrd="0" destOrd="0" presId="urn:microsoft.com/office/officeart/2018/5/layout/IconCircleLabelList"/>
    <dgm:cxn modelId="{E6985EE1-0812-417C-BEE0-3AABB1C57371}" type="presOf" srcId="{B9D1407D-DFA2-4FB5-9025-F4F238151079}" destId="{68E18EFF-4066-42FC-9183-A77A8E37EE53}" srcOrd="0" destOrd="0" presId="urn:microsoft.com/office/officeart/2018/5/layout/IconCircleLabelList"/>
    <dgm:cxn modelId="{14FD8AE7-E48D-42BA-BE94-0F5272023FCD}" srcId="{2198DE59-3306-49FB-B88B-9D150E868A6C}" destId="{CA43A1A7-67EE-4379-8F21-62DC2FD23137}" srcOrd="1" destOrd="0" parTransId="{5E68F3D0-8E42-463E-AFDC-2E43F47EE309}" sibTransId="{733EC2D3-39D4-452B-8916-2D6757707CF6}"/>
    <dgm:cxn modelId="{D5AF4418-E9EC-49CC-A8E8-E605932EC13A}" type="presParOf" srcId="{1267699F-5FFF-43AC-8CFC-27069290B838}" destId="{B096B08B-D31B-42DE-851C-7B2FA1D9BE87}" srcOrd="0" destOrd="0" presId="urn:microsoft.com/office/officeart/2018/5/layout/IconCircleLabelList"/>
    <dgm:cxn modelId="{F8278A6A-EFC9-4187-93FE-A534DF67A646}" type="presParOf" srcId="{B096B08B-D31B-42DE-851C-7B2FA1D9BE87}" destId="{F6F511D1-F427-4212-897D-F7C2BC90E7BA}" srcOrd="0" destOrd="0" presId="urn:microsoft.com/office/officeart/2018/5/layout/IconCircleLabelList"/>
    <dgm:cxn modelId="{E4332579-05AD-4674-AEB4-024C3F569870}" type="presParOf" srcId="{B096B08B-D31B-42DE-851C-7B2FA1D9BE87}" destId="{E34089F4-F6F7-411E-8DBC-4D861D5B1A1E}" srcOrd="1" destOrd="0" presId="urn:microsoft.com/office/officeart/2018/5/layout/IconCircleLabelList"/>
    <dgm:cxn modelId="{B56EF70E-767F-4AC2-9773-7B320722D9AE}" type="presParOf" srcId="{B096B08B-D31B-42DE-851C-7B2FA1D9BE87}" destId="{3EB4D3ED-8EF2-41D3-AA28-2B592114E875}" srcOrd="2" destOrd="0" presId="urn:microsoft.com/office/officeart/2018/5/layout/IconCircleLabelList"/>
    <dgm:cxn modelId="{62865D88-5BFF-4146-A98B-0E0AE514A472}" type="presParOf" srcId="{B096B08B-D31B-42DE-851C-7B2FA1D9BE87}" destId="{BC6A46F9-7EE7-4084-AC1E-FA503345C58E}" srcOrd="3" destOrd="0" presId="urn:microsoft.com/office/officeart/2018/5/layout/IconCircleLabelList"/>
    <dgm:cxn modelId="{1CAF0E8C-C735-403D-B567-0D67D889AA29}" type="presParOf" srcId="{1267699F-5FFF-43AC-8CFC-27069290B838}" destId="{5F34BD74-0D93-4880-ACDA-186CE78FF75B}" srcOrd="1" destOrd="0" presId="urn:microsoft.com/office/officeart/2018/5/layout/IconCircleLabelList"/>
    <dgm:cxn modelId="{A1DAFC65-A8EE-48DB-A291-26817A127A1D}" type="presParOf" srcId="{1267699F-5FFF-43AC-8CFC-27069290B838}" destId="{5272D3A3-AA32-4119-9D25-9C9C35D0A143}" srcOrd="2" destOrd="0" presId="urn:microsoft.com/office/officeart/2018/5/layout/IconCircleLabelList"/>
    <dgm:cxn modelId="{0ECBFFEA-2C3C-40E8-B618-02A03CB45B10}" type="presParOf" srcId="{5272D3A3-AA32-4119-9D25-9C9C35D0A143}" destId="{70F50AFA-AEF0-41A6-9245-7372F69E8037}" srcOrd="0" destOrd="0" presId="urn:microsoft.com/office/officeart/2018/5/layout/IconCircleLabelList"/>
    <dgm:cxn modelId="{49C19E70-C513-49FC-A4B4-38F7947A986A}" type="presParOf" srcId="{5272D3A3-AA32-4119-9D25-9C9C35D0A143}" destId="{1A43D0B1-8F9A-4A74-B79B-E1A4439337E1}" srcOrd="1" destOrd="0" presId="urn:microsoft.com/office/officeart/2018/5/layout/IconCircleLabelList"/>
    <dgm:cxn modelId="{C68229B1-6770-4B0E-B8E0-4140685A61F0}" type="presParOf" srcId="{5272D3A3-AA32-4119-9D25-9C9C35D0A143}" destId="{710AB9CA-A2E1-4B70-89E0-7280EB5B52A4}" srcOrd="2" destOrd="0" presId="urn:microsoft.com/office/officeart/2018/5/layout/IconCircleLabelList"/>
    <dgm:cxn modelId="{4E5A05F4-A942-4453-95BC-1ABBAA45986C}" type="presParOf" srcId="{5272D3A3-AA32-4119-9D25-9C9C35D0A143}" destId="{A0C43D33-6876-46C9-92A5-94BFCB5BF94F}" srcOrd="3" destOrd="0" presId="urn:microsoft.com/office/officeart/2018/5/layout/IconCircleLabelList"/>
    <dgm:cxn modelId="{C39BF342-1454-4B17-A3A3-D67058F5C045}" type="presParOf" srcId="{1267699F-5FFF-43AC-8CFC-27069290B838}" destId="{09885D1E-2445-4A93-9D1D-180428E6E189}" srcOrd="3" destOrd="0" presId="urn:microsoft.com/office/officeart/2018/5/layout/IconCircleLabelList"/>
    <dgm:cxn modelId="{C3F563E7-0283-44C7-839F-E3BDE424DB12}" type="presParOf" srcId="{1267699F-5FFF-43AC-8CFC-27069290B838}" destId="{8866F5DC-F0D0-4D06-8EA2-0594B91BF9A0}" srcOrd="4" destOrd="0" presId="urn:microsoft.com/office/officeart/2018/5/layout/IconCircleLabelList"/>
    <dgm:cxn modelId="{132A39CD-069D-4B58-AC67-00DE44D27FC9}" type="presParOf" srcId="{8866F5DC-F0D0-4D06-8EA2-0594B91BF9A0}" destId="{1F4EB38C-9A04-435D-A00A-2779A1CC649B}" srcOrd="0" destOrd="0" presId="urn:microsoft.com/office/officeart/2018/5/layout/IconCircleLabelList"/>
    <dgm:cxn modelId="{535C39E1-8D14-436F-B1FE-F7A8E16532EB}" type="presParOf" srcId="{8866F5DC-F0D0-4D06-8EA2-0594B91BF9A0}" destId="{C3122208-B850-4FF5-B313-93C7DED33E6E}" srcOrd="1" destOrd="0" presId="urn:microsoft.com/office/officeart/2018/5/layout/IconCircleLabelList"/>
    <dgm:cxn modelId="{50FA4945-6EF2-4F77-AE00-5CAC4E786D93}" type="presParOf" srcId="{8866F5DC-F0D0-4D06-8EA2-0594B91BF9A0}" destId="{3924D8B0-A315-412D-AB58-6B4293824F49}" srcOrd="2" destOrd="0" presId="urn:microsoft.com/office/officeart/2018/5/layout/IconCircleLabelList"/>
    <dgm:cxn modelId="{3337308F-1071-4206-B655-6FA74E3EC3C8}" type="presParOf" srcId="{8866F5DC-F0D0-4D06-8EA2-0594B91BF9A0}" destId="{68E18EFF-4066-42FC-9183-A77A8E37EE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200D0-6793-3F4A-8E9F-F6E59A9123E4}" type="doc">
      <dgm:prSet loTypeId="urn:microsoft.com/office/officeart/2005/8/layout/hProcess9" loCatId="" qsTypeId="urn:microsoft.com/office/officeart/2005/8/quickstyle/simple1" qsCatId="simple" csTypeId="urn:microsoft.com/office/officeart/2005/8/colors/accent1_2" csCatId="accent1" phldr="1"/>
      <dgm:spPr/>
    </dgm:pt>
    <dgm:pt modelId="{F854E253-FE88-DF4B-A768-CF25051A3DE8}">
      <dgm:prSet phldrT="[Text]"/>
      <dgm:spPr/>
      <dgm:t>
        <a:bodyPr/>
        <a:lstStyle/>
        <a:p>
          <a:r>
            <a:rPr lang="en-US" dirty="0">
              <a:latin typeface="Calibri Light"/>
              <a:cs typeface="Courier New"/>
            </a:rPr>
            <a:t>Accessing an element</a:t>
          </a:r>
          <a:endParaRPr lang="en-US" dirty="0"/>
        </a:p>
      </dgm:t>
    </dgm:pt>
    <dgm:pt modelId="{EEAEF3EE-B1DB-0643-81F0-A017A7C5FEBD}" type="parTrans" cxnId="{6909E656-82CB-2846-96CF-8C5DDD24A5AE}">
      <dgm:prSet/>
      <dgm:spPr/>
      <dgm:t>
        <a:bodyPr/>
        <a:lstStyle/>
        <a:p>
          <a:endParaRPr lang="en-US"/>
        </a:p>
      </dgm:t>
    </dgm:pt>
    <dgm:pt modelId="{7331C43C-8022-AA4C-A84F-295CBD9197B5}" type="sibTrans" cxnId="{6909E656-82CB-2846-96CF-8C5DDD24A5AE}">
      <dgm:prSet/>
      <dgm:spPr/>
      <dgm:t>
        <a:bodyPr/>
        <a:lstStyle/>
        <a:p>
          <a:endParaRPr lang="en-US"/>
        </a:p>
      </dgm:t>
    </dgm:pt>
    <dgm:pt modelId="{7FCC0342-B3CD-8546-838A-C394E9A98319}" type="pres">
      <dgm:prSet presAssocID="{9A7200D0-6793-3F4A-8E9F-F6E59A9123E4}" presName="CompostProcess" presStyleCnt="0">
        <dgm:presLayoutVars>
          <dgm:dir/>
          <dgm:resizeHandles val="exact"/>
        </dgm:presLayoutVars>
      </dgm:prSet>
      <dgm:spPr/>
    </dgm:pt>
    <dgm:pt modelId="{611D860B-DF0B-044C-AD27-49DFBAC2CD62}" type="pres">
      <dgm:prSet presAssocID="{9A7200D0-6793-3F4A-8E9F-F6E59A9123E4}" presName="arrow" presStyleLbl="bgShp" presStyleIdx="0" presStyleCnt="1" custAng="10800000" custLinFactX="53766" custLinFactY="80346" custLinFactNeighborX="100000" custLinFactNeighborY="100000"/>
      <dgm:spPr/>
    </dgm:pt>
    <dgm:pt modelId="{FCEB018B-4C37-0E43-A1D7-0E1CDB264B66}" type="pres">
      <dgm:prSet presAssocID="{9A7200D0-6793-3F4A-8E9F-F6E59A9123E4}" presName="linearProcess" presStyleCnt="0"/>
      <dgm:spPr/>
    </dgm:pt>
    <dgm:pt modelId="{64257023-01F0-A546-8912-5F24F2D14EEE}" type="pres">
      <dgm:prSet presAssocID="{F854E253-FE88-DF4B-A768-CF25051A3DE8}" presName="textNode" presStyleLbl="node1" presStyleIdx="0" presStyleCnt="1" custScaleX="163761" custScaleY="94884" custLinFactNeighborX="34224" custLinFactNeighborY="-4426">
        <dgm:presLayoutVars>
          <dgm:bulletEnabled val="1"/>
        </dgm:presLayoutVars>
      </dgm:prSet>
      <dgm:spPr/>
    </dgm:pt>
  </dgm:ptLst>
  <dgm:cxnLst>
    <dgm:cxn modelId="{82BE5847-0D07-D240-9FB8-D923BAE5DB02}" type="presOf" srcId="{9A7200D0-6793-3F4A-8E9F-F6E59A9123E4}" destId="{7FCC0342-B3CD-8546-838A-C394E9A98319}" srcOrd="0" destOrd="0" presId="urn:microsoft.com/office/officeart/2005/8/layout/hProcess9"/>
    <dgm:cxn modelId="{6909E656-82CB-2846-96CF-8C5DDD24A5AE}" srcId="{9A7200D0-6793-3F4A-8E9F-F6E59A9123E4}" destId="{F854E253-FE88-DF4B-A768-CF25051A3DE8}" srcOrd="0" destOrd="0" parTransId="{EEAEF3EE-B1DB-0643-81F0-A017A7C5FEBD}" sibTransId="{7331C43C-8022-AA4C-A84F-295CBD9197B5}"/>
    <dgm:cxn modelId="{25F912A5-ED88-0B49-9E65-65F115CC2F5E}" type="presOf" srcId="{F854E253-FE88-DF4B-A768-CF25051A3DE8}" destId="{64257023-01F0-A546-8912-5F24F2D14EEE}" srcOrd="0" destOrd="0" presId="urn:microsoft.com/office/officeart/2005/8/layout/hProcess9"/>
    <dgm:cxn modelId="{61488653-663A-0B49-A9F3-954F094D0AC9}" type="presParOf" srcId="{7FCC0342-B3CD-8546-838A-C394E9A98319}" destId="{611D860B-DF0B-044C-AD27-49DFBAC2CD62}" srcOrd="0" destOrd="0" presId="urn:microsoft.com/office/officeart/2005/8/layout/hProcess9"/>
    <dgm:cxn modelId="{CEF246D8-6903-344F-9520-40E350D287F2}" type="presParOf" srcId="{7FCC0342-B3CD-8546-838A-C394E9A98319}" destId="{FCEB018B-4C37-0E43-A1D7-0E1CDB264B66}" srcOrd="1" destOrd="0" presId="urn:microsoft.com/office/officeart/2005/8/layout/hProcess9"/>
    <dgm:cxn modelId="{FE58456D-5C07-8E4D-82C5-E85CD76E3BC8}" type="presParOf" srcId="{FCEB018B-4C37-0E43-A1D7-0E1CDB264B66}" destId="{64257023-01F0-A546-8912-5F24F2D14EEE}"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7200D0-6793-3F4A-8E9F-F6E59A9123E4}" type="doc">
      <dgm:prSet loTypeId="urn:microsoft.com/office/officeart/2005/8/layout/hProcess9" loCatId="" qsTypeId="urn:microsoft.com/office/officeart/2005/8/quickstyle/simple1" qsCatId="simple" csTypeId="urn:microsoft.com/office/officeart/2005/8/colors/accent1_2" csCatId="accent1" phldr="1"/>
      <dgm:spPr/>
    </dgm:pt>
    <dgm:pt modelId="{F854E253-FE88-DF4B-A768-CF25051A3DE8}">
      <dgm:prSet phldrT="[Text]"/>
      <dgm:spPr/>
      <dgm:t>
        <a:bodyPr/>
        <a:lstStyle/>
        <a:p>
          <a:r>
            <a:rPr lang="en-US" dirty="0">
              <a:latin typeface="Calibri Light"/>
              <a:cs typeface="Courier New"/>
            </a:rPr>
            <a:t>No warning when over-writing</a:t>
          </a:r>
          <a:endParaRPr lang="en-US" dirty="0"/>
        </a:p>
      </dgm:t>
    </dgm:pt>
    <dgm:pt modelId="{EEAEF3EE-B1DB-0643-81F0-A017A7C5FEBD}" type="parTrans" cxnId="{6909E656-82CB-2846-96CF-8C5DDD24A5AE}">
      <dgm:prSet/>
      <dgm:spPr/>
      <dgm:t>
        <a:bodyPr/>
        <a:lstStyle/>
        <a:p>
          <a:endParaRPr lang="en-US"/>
        </a:p>
      </dgm:t>
    </dgm:pt>
    <dgm:pt modelId="{7331C43C-8022-AA4C-A84F-295CBD9197B5}" type="sibTrans" cxnId="{6909E656-82CB-2846-96CF-8C5DDD24A5AE}">
      <dgm:prSet/>
      <dgm:spPr/>
      <dgm:t>
        <a:bodyPr/>
        <a:lstStyle/>
        <a:p>
          <a:endParaRPr lang="en-US"/>
        </a:p>
      </dgm:t>
    </dgm:pt>
    <dgm:pt modelId="{7FCC0342-B3CD-8546-838A-C394E9A98319}" type="pres">
      <dgm:prSet presAssocID="{9A7200D0-6793-3F4A-8E9F-F6E59A9123E4}" presName="CompostProcess" presStyleCnt="0">
        <dgm:presLayoutVars>
          <dgm:dir/>
          <dgm:resizeHandles val="exact"/>
        </dgm:presLayoutVars>
      </dgm:prSet>
      <dgm:spPr/>
    </dgm:pt>
    <dgm:pt modelId="{611D860B-DF0B-044C-AD27-49DFBAC2CD62}" type="pres">
      <dgm:prSet presAssocID="{9A7200D0-6793-3F4A-8E9F-F6E59A9123E4}" presName="arrow" presStyleLbl="bgShp" presStyleIdx="0" presStyleCnt="1" custAng="10800000" custLinFactX="53766" custLinFactY="80346" custLinFactNeighborX="100000" custLinFactNeighborY="100000"/>
      <dgm:spPr/>
    </dgm:pt>
    <dgm:pt modelId="{FCEB018B-4C37-0E43-A1D7-0E1CDB264B66}" type="pres">
      <dgm:prSet presAssocID="{9A7200D0-6793-3F4A-8E9F-F6E59A9123E4}" presName="linearProcess" presStyleCnt="0"/>
      <dgm:spPr/>
    </dgm:pt>
    <dgm:pt modelId="{64257023-01F0-A546-8912-5F24F2D14EEE}" type="pres">
      <dgm:prSet presAssocID="{F854E253-FE88-DF4B-A768-CF25051A3DE8}" presName="textNode" presStyleLbl="node1" presStyleIdx="0" presStyleCnt="1" custScaleX="163761" custScaleY="94884" custLinFactNeighborX="34224" custLinFactNeighborY="-4426">
        <dgm:presLayoutVars>
          <dgm:bulletEnabled val="1"/>
        </dgm:presLayoutVars>
      </dgm:prSet>
      <dgm:spPr/>
    </dgm:pt>
  </dgm:ptLst>
  <dgm:cxnLst>
    <dgm:cxn modelId="{82BE5847-0D07-D240-9FB8-D923BAE5DB02}" type="presOf" srcId="{9A7200D0-6793-3F4A-8E9F-F6E59A9123E4}" destId="{7FCC0342-B3CD-8546-838A-C394E9A98319}" srcOrd="0" destOrd="0" presId="urn:microsoft.com/office/officeart/2005/8/layout/hProcess9"/>
    <dgm:cxn modelId="{6909E656-82CB-2846-96CF-8C5DDD24A5AE}" srcId="{9A7200D0-6793-3F4A-8E9F-F6E59A9123E4}" destId="{F854E253-FE88-DF4B-A768-CF25051A3DE8}" srcOrd="0" destOrd="0" parTransId="{EEAEF3EE-B1DB-0643-81F0-A017A7C5FEBD}" sibTransId="{7331C43C-8022-AA4C-A84F-295CBD9197B5}"/>
    <dgm:cxn modelId="{25F912A5-ED88-0B49-9E65-65F115CC2F5E}" type="presOf" srcId="{F854E253-FE88-DF4B-A768-CF25051A3DE8}" destId="{64257023-01F0-A546-8912-5F24F2D14EEE}" srcOrd="0" destOrd="0" presId="urn:microsoft.com/office/officeart/2005/8/layout/hProcess9"/>
    <dgm:cxn modelId="{61488653-663A-0B49-A9F3-954F094D0AC9}" type="presParOf" srcId="{7FCC0342-B3CD-8546-838A-C394E9A98319}" destId="{611D860B-DF0B-044C-AD27-49DFBAC2CD62}" srcOrd="0" destOrd="0" presId="urn:microsoft.com/office/officeart/2005/8/layout/hProcess9"/>
    <dgm:cxn modelId="{CEF246D8-6903-344F-9520-40E350D287F2}" type="presParOf" srcId="{7FCC0342-B3CD-8546-838A-C394E9A98319}" destId="{FCEB018B-4C37-0E43-A1D7-0E1CDB264B66}" srcOrd="1" destOrd="0" presId="urn:microsoft.com/office/officeart/2005/8/layout/hProcess9"/>
    <dgm:cxn modelId="{FE58456D-5C07-8E4D-82C5-E85CD76E3BC8}" type="presParOf" srcId="{FCEB018B-4C37-0E43-A1D7-0E1CDB264B66}" destId="{64257023-01F0-A546-8912-5F24F2D14EEE}" srcOrd="0"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7200D0-6793-3F4A-8E9F-F6E59A9123E4}" type="doc">
      <dgm:prSet loTypeId="urn:microsoft.com/office/officeart/2005/8/layout/hProcess9" loCatId="" qsTypeId="urn:microsoft.com/office/officeart/2005/8/quickstyle/simple1" qsCatId="simple" csTypeId="urn:microsoft.com/office/officeart/2005/8/colors/accent1_2" csCatId="accent1" phldr="1"/>
      <dgm:spPr/>
    </dgm:pt>
    <dgm:pt modelId="{F854E253-FE88-DF4B-A768-CF25051A3DE8}">
      <dgm:prSet phldrT="[Text]"/>
      <dgm:spPr/>
      <dgm:t>
        <a:bodyPr/>
        <a:lstStyle/>
        <a:p>
          <a:r>
            <a:rPr lang="en-US" dirty="0">
              <a:latin typeface="Calibri Light"/>
              <a:cs typeface="Courier New"/>
            </a:rPr>
            <a:t>Error</a:t>
          </a:r>
          <a:endParaRPr lang="en-US" dirty="0"/>
        </a:p>
      </dgm:t>
    </dgm:pt>
    <dgm:pt modelId="{EEAEF3EE-B1DB-0643-81F0-A017A7C5FEBD}" type="parTrans" cxnId="{6909E656-82CB-2846-96CF-8C5DDD24A5AE}">
      <dgm:prSet/>
      <dgm:spPr/>
      <dgm:t>
        <a:bodyPr/>
        <a:lstStyle/>
        <a:p>
          <a:endParaRPr lang="en-US"/>
        </a:p>
      </dgm:t>
    </dgm:pt>
    <dgm:pt modelId="{7331C43C-8022-AA4C-A84F-295CBD9197B5}" type="sibTrans" cxnId="{6909E656-82CB-2846-96CF-8C5DDD24A5AE}">
      <dgm:prSet/>
      <dgm:spPr/>
      <dgm:t>
        <a:bodyPr/>
        <a:lstStyle/>
        <a:p>
          <a:endParaRPr lang="en-US"/>
        </a:p>
      </dgm:t>
    </dgm:pt>
    <dgm:pt modelId="{7FCC0342-B3CD-8546-838A-C394E9A98319}" type="pres">
      <dgm:prSet presAssocID="{9A7200D0-6793-3F4A-8E9F-F6E59A9123E4}" presName="CompostProcess" presStyleCnt="0">
        <dgm:presLayoutVars>
          <dgm:dir/>
          <dgm:resizeHandles val="exact"/>
        </dgm:presLayoutVars>
      </dgm:prSet>
      <dgm:spPr/>
    </dgm:pt>
    <dgm:pt modelId="{611D860B-DF0B-044C-AD27-49DFBAC2CD62}" type="pres">
      <dgm:prSet presAssocID="{9A7200D0-6793-3F4A-8E9F-F6E59A9123E4}" presName="arrow" presStyleLbl="bgShp" presStyleIdx="0" presStyleCnt="1" custAng="10800000" custLinFactX="53766" custLinFactY="80346" custLinFactNeighborX="100000" custLinFactNeighborY="100000"/>
      <dgm:spPr/>
    </dgm:pt>
    <dgm:pt modelId="{FCEB018B-4C37-0E43-A1D7-0E1CDB264B66}" type="pres">
      <dgm:prSet presAssocID="{9A7200D0-6793-3F4A-8E9F-F6E59A9123E4}" presName="linearProcess" presStyleCnt="0"/>
      <dgm:spPr/>
    </dgm:pt>
    <dgm:pt modelId="{64257023-01F0-A546-8912-5F24F2D14EEE}" type="pres">
      <dgm:prSet presAssocID="{F854E253-FE88-DF4B-A768-CF25051A3DE8}" presName="textNode" presStyleLbl="node1" presStyleIdx="0" presStyleCnt="1" custScaleX="163761" custScaleY="94884" custLinFactNeighborX="34224" custLinFactNeighborY="-4426">
        <dgm:presLayoutVars>
          <dgm:bulletEnabled val="1"/>
        </dgm:presLayoutVars>
      </dgm:prSet>
      <dgm:spPr/>
    </dgm:pt>
  </dgm:ptLst>
  <dgm:cxnLst>
    <dgm:cxn modelId="{82BE5847-0D07-D240-9FB8-D923BAE5DB02}" type="presOf" srcId="{9A7200D0-6793-3F4A-8E9F-F6E59A9123E4}" destId="{7FCC0342-B3CD-8546-838A-C394E9A98319}" srcOrd="0" destOrd="0" presId="urn:microsoft.com/office/officeart/2005/8/layout/hProcess9"/>
    <dgm:cxn modelId="{6909E656-82CB-2846-96CF-8C5DDD24A5AE}" srcId="{9A7200D0-6793-3F4A-8E9F-F6E59A9123E4}" destId="{F854E253-FE88-DF4B-A768-CF25051A3DE8}" srcOrd="0" destOrd="0" parTransId="{EEAEF3EE-B1DB-0643-81F0-A017A7C5FEBD}" sibTransId="{7331C43C-8022-AA4C-A84F-295CBD9197B5}"/>
    <dgm:cxn modelId="{25F912A5-ED88-0B49-9E65-65F115CC2F5E}" type="presOf" srcId="{F854E253-FE88-DF4B-A768-CF25051A3DE8}" destId="{64257023-01F0-A546-8912-5F24F2D14EEE}" srcOrd="0" destOrd="0" presId="urn:microsoft.com/office/officeart/2005/8/layout/hProcess9"/>
    <dgm:cxn modelId="{61488653-663A-0B49-A9F3-954F094D0AC9}" type="presParOf" srcId="{7FCC0342-B3CD-8546-838A-C394E9A98319}" destId="{611D860B-DF0B-044C-AD27-49DFBAC2CD62}" srcOrd="0" destOrd="0" presId="urn:microsoft.com/office/officeart/2005/8/layout/hProcess9"/>
    <dgm:cxn modelId="{CEF246D8-6903-344F-9520-40E350D287F2}" type="presParOf" srcId="{7FCC0342-B3CD-8546-838A-C394E9A98319}" destId="{FCEB018B-4C37-0E43-A1D7-0E1CDB264B66}" srcOrd="1" destOrd="0" presId="urn:microsoft.com/office/officeart/2005/8/layout/hProcess9"/>
    <dgm:cxn modelId="{FE58456D-5C07-8E4D-82C5-E85CD76E3BC8}" type="presParOf" srcId="{FCEB018B-4C37-0E43-A1D7-0E1CDB264B66}" destId="{64257023-01F0-A546-8912-5F24F2D14EEE}" srcOrd="0"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7200D0-6793-3F4A-8E9F-F6E59A9123E4}" type="doc">
      <dgm:prSet loTypeId="urn:microsoft.com/office/officeart/2005/8/layout/hProcess9" loCatId="" qsTypeId="urn:microsoft.com/office/officeart/2005/8/quickstyle/simple1" qsCatId="simple" csTypeId="urn:microsoft.com/office/officeart/2005/8/colors/accent1_2" csCatId="accent1" phldr="1"/>
      <dgm:spPr/>
    </dgm:pt>
    <dgm:pt modelId="{F854E253-FE88-DF4B-A768-CF25051A3DE8}">
      <dgm:prSet phldrT="[Text]"/>
      <dgm:spPr/>
      <dgm:t>
        <a:bodyPr/>
        <a:lstStyle/>
        <a:p>
          <a:r>
            <a:rPr lang="en-US" dirty="0">
              <a:latin typeface="Calibri Light"/>
              <a:cs typeface="Courier New"/>
            </a:rPr>
            <a:t>Accessing error!</a:t>
          </a:r>
          <a:endParaRPr lang="en-US" dirty="0"/>
        </a:p>
      </dgm:t>
    </dgm:pt>
    <dgm:pt modelId="{EEAEF3EE-B1DB-0643-81F0-A017A7C5FEBD}" type="parTrans" cxnId="{6909E656-82CB-2846-96CF-8C5DDD24A5AE}">
      <dgm:prSet/>
      <dgm:spPr/>
      <dgm:t>
        <a:bodyPr/>
        <a:lstStyle/>
        <a:p>
          <a:endParaRPr lang="en-US"/>
        </a:p>
      </dgm:t>
    </dgm:pt>
    <dgm:pt modelId="{7331C43C-8022-AA4C-A84F-295CBD9197B5}" type="sibTrans" cxnId="{6909E656-82CB-2846-96CF-8C5DDD24A5AE}">
      <dgm:prSet/>
      <dgm:spPr/>
      <dgm:t>
        <a:bodyPr/>
        <a:lstStyle/>
        <a:p>
          <a:endParaRPr lang="en-US"/>
        </a:p>
      </dgm:t>
    </dgm:pt>
    <dgm:pt modelId="{7FCC0342-B3CD-8546-838A-C394E9A98319}" type="pres">
      <dgm:prSet presAssocID="{9A7200D0-6793-3F4A-8E9F-F6E59A9123E4}" presName="CompostProcess" presStyleCnt="0">
        <dgm:presLayoutVars>
          <dgm:dir/>
          <dgm:resizeHandles val="exact"/>
        </dgm:presLayoutVars>
      </dgm:prSet>
      <dgm:spPr/>
    </dgm:pt>
    <dgm:pt modelId="{611D860B-DF0B-044C-AD27-49DFBAC2CD62}" type="pres">
      <dgm:prSet presAssocID="{9A7200D0-6793-3F4A-8E9F-F6E59A9123E4}" presName="arrow" presStyleLbl="bgShp" presStyleIdx="0" presStyleCnt="1" custAng="10800000" custLinFactX="53766" custLinFactY="80346" custLinFactNeighborX="100000" custLinFactNeighborY="100000"/>
      <dgm:spPr/>
    </dgm:pt>
    <dgm:pt modelId="{FCEB018B-4C37-0E43-A1D7-0E1CDB264B66}" type="pres">
      <dgm:prSet presAssocID="{9A7200D0-6793-3F4A-8E9F-F6E59A9123E4}" presName="linearProcess" presStyleCnt="0"/>
      <dgm:spPr/>
    </dgm:pt>
    <dgm:pt modelId="{64257023-01F0-A546-8912-5F24F2D14EEE}" type="pres">
      <dgm:prSet presAssocID="{F854E253-FE88-DF4B-A768-CF25051A3DE8}" presName="textNode" presStyleLbl="node1" presStyleIdx="0" presStyleCnt="1" custScaleX="163761" custScaleY="94884" custLinFactNeighborX="34224" custLinFactNeighborY="-4426">
        <dgm:presLayoutVars>
          <dgm:bulletEnabled val="1"/>
        </dgm:presLayoutVars>
      </dgm:prSet>
      <dgm:spPr/>
    </dgm:pt>
  </dgm:ptLst>
  <dgm:cxnLst>
    <dgm:cxn modelId="{82BE5847-0D07-D240-9FB8-D923BAE5DB02}" type="presOf" srcId="{9A7200D0-6793-3F4A-8E9F-F6E59A9123E4}" destId="{7FCC0342-B3CD-8546-838A-C394E9A98319}" srcOrd="0" destOrd="0" presId="urn:microsoft.com/office/officeart/2005/8/layout/hProcess9"/>
    <dgm:cxn modelId="{6909E656-82CB-2846-96CF-8C5DDD24A5AE}" srcId="{9A7200D0-6793-3F4A-8E9F-F6E59A9123E4}" destId="{F854E253-FE88-DF4B-A768-CF25051A3DE8}" srcOrd="0" destOrd="0" parTransId="{EEAEF3EE-B1DB-0643-81F0-A017A7C5FEBD}" sibTransId="{7331C43C-8022-AA4C-A84F-295CBD9197B5}"/>
    <dgm:cxn modelId="{25F912A5-ED88-0B49-9E65-65F115CC2F5E}" type="presOf" srcId="{F854E253-FE88-DF4B-A768-CF25051A3DE8}" destId="{64257023-01F0-A546-8912-5F24F2D14EEE}" srcOrd="0" destOrd="0" presId="urn:microsoft.com/office/officeart/2005/8/layout/hProcess9"/>
    <dgm:cxn modelId="{61488653-663A-0B49-A9F3-954F094D0AC9}" type="presParOf" srcId="{7FCC0342-B3CD-8546-838A-C394E9A98319}" destId="{611D860B-DF0B-044C-AD27-49DFBAC2CD62}" srcOrd="0" destOrd="0" presId="urn:microsoft.com/office/officeart/2005/8/layout/hProcess9"/>
    <dgm:cxn modelId="{CEF246D8-6903-344F-9520-40E350D287F2}" type="presParOf" srcId="{7FCC0342-B3CD-8546-838A-C394E9A98319}" destId="{FCEB018B-4C37-0E43-A1D7-0E1CDB264B66}" srcOrd="1" destOrd="0" presId="urn:microsoft.com/office/officeart/2005/8/layout/hProcess9"/>
    <dgm:cxn modelId="{FE58456D-5C07-8E4D-82C5-E85CD76E3BC8}" type="presParOf" srcId="{FCEB018B-4C37-0E43-A1D7-0E1CDB264B66}" destId="{64257023-01F0-A546-8912-5F24F2D14EEE}" srcOrd="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7200D0-6793-3F4A-8E9F-F6E59A9123E4}" type="doc">
      <dgm:prSet loTypeId="urn:microsoft.com/office/officeart/2005/8/layout/hProcess9" loCatId="" qsTypeId="urn:microsoft.com/office/officeart/2005/8/quickstyle/simple1" qsCatId="simple" csTypeId="urn:microsoft.com/office/officeart/2005/8/colors/accent1_2" csCatId="accent1" phldr="1"/>
      <dgm:spPr/>
    </dgm:pt>
    <dgm:pt modelId="{F854E253-FE88-DF4B-A768-CF25051A3DE8}">
      <dgm:prSet phldrT="[Text]"/>
      <dgm:spPr/>
      <dgm:t>
        <a:bodyPr/>
        <a:lstStyle/>
        <a:p>
          <a:r>
            <a:rPr lang="en-US" dirty="0">
              <a:latin typeface="Calibri Light"/>
              <a:cs typeface="Courier New"/>
            </a:rPr>
            <a:t>Assigning error!</a:t>
          </a:r>
          <a:endParaRPr lang="en-US" dirty="0"/>
        </a:p>
      </dgm:t>
    </dgm:pt>
    <dgm:pt modelId="{EEAEF3EE-B1DB-0643-81F0-A017A7C5FEBD}" type="parTrans" cxnId="{6909E656-82CB-2846-96CF-8C5DDD24A5AE}">
      <dgm:prSet/>
      <dgm:spPr/>
      <dgm:t>
        <a:bodyPr/>
        <a:lstStyle/>
        <a:p>
          <a:endParaRPr lang="en-US"/>
        </a:p>
      </dgm:t>
    </dgm:pt>
    <dgm:pt modelId="{7331C43C-8022-AA4C-A84F-295CBD9197B5}" type="sibTrans" cxnId="{6909E656-82CB-2846-96CF-8C5DDD24A5AE}">
      <dgm:prSet/>
      <dgm:spPr/>
      <dgm:t>
        <a:bodyPr/>
        <a:lstStyle/>
        <a:p>
          <a:endParaRPr lang="en-US"/>
        </a:p>
      </dgm:t>
    </dgm:pt>
    <dgm:pt modelId="{7FCC0342-B3CD-8546-838A-C394E9A98319}" type="pres">
      <dgm:prSet presAssocID="{9A7200D0-6793-3F4A-8E9F-F6E59A9123E4}" presName="CompostProcess" presStyleCnt="0">
        <dgm:presLayoutVars>
          <dgm:dir/>
          <dgm:resizeHandles val="exact"/>
        </dgm:presLayoutVars>
      </dgm:prSet>
      <dgm:spPr/>
    </dgm:pt>
    <dgm:pt modelId="{611D860B-DF0B-044C-AD27-49DFBAC2CD62}" type="pres">
      <dgm:prSet presAssocID="{9A7200D0-6793-3F4A-8E9F-F6E59A9123E4}" presName="arrow" presStyleLbl="bgShp" presStyleIdx="0" presStyleCnt="1" custAng="10800000" custLinFactX="53766" custLinFactY="80346" custLinFactNeighborX="100000" custLinFactNeighborY="100000"/>
      <dgm:spPr/>
    </dgm:pt>
    <dgm:pt modelId="{FCEB018B-4C37-0E43-A1D7-0E1CDB264B66}" type="pres">
      <dgm:prSet presAssocID="{9A7200D0-6793-3F4A-8E9F-F6E59A9123E4}" presName="linearProcess" presStyleCnt="0"/>
      <dgm:spPr/>
    </dgm:pt>
    <dgm:pt modelId="{64257023-01F0-A546-8912-5F24F2D14EEE}" type="pres">
      <dgm:prSet presAssocID="{F854E253-FE88-DF4B-A768-CF25051A3DE8}" presName="textNode" presStyleLbl="node1" presStyleIdx="0" presStyleCnt="1" custScaleX="163761" custScaleY="94884" custLinFactNeighborX="34224" custLinFactNeighborY="-4426">
        <dgm:presLayoutVars>
          <dgm:bulletEnabled val="1"/>
        </dgm:presLayoutVars>
      </dgm:prSet>
      <dgm:spPr/>
    </dgm:pt>
  </dgm:ptLst>
  <dgm:cxnLst>
    <dgm:cxn modelId="{82BE5847-0D07-D240-9FB8-D923BAE5DB02}" type="presOf" srcId="{9A7200D0-6793-3F4A-8E9F-F6E59A9123E4}" destId="{7FCC0342-B3CD-8546-838A-C394E9A98319}" srcOrd="0" destOrd="0" presId="urn:microsoft.com/office/officeart/2005/8/layout/hProcess9"/>
    <dgm:cxn modelId="{6909E656-82CB-2846-96CF-8C5DDD24A5AE}" srcId="{9A7200D0-6793-3F4A-8E9F-F6E59A9123E4}" destId="{F854E253-FE88-DF4B-A768-CF25051A3DE8}" srcOrd="0" destOrd="0" parTransId="{EEAEF3EE-B1DB-0643-81F0-A017A7C5FEBD}" sibTransId="{7331C43C-8022-AA4C-A84F-295CBD9197B5}"/>
    <dgm:cxn modelId="{25F912A5-ED88-0B49-9E65-65F115CC2F5E}" type="presOf" srcId="{F854E253-FE88-DF4B-A768-CF25051A3DE8}" destId="{64257023-01F0-A546-8912-5F24F2D14EEE}" srcOrd="0" destOrd="0" presId="urn:microsoft.com/office/officeart/2005/8/layout/hProcess9"/>
    <dgm:cxn modelId="{61488653-663A-0B49-A9F3-954F094D0AC9}" type="presParOf" srcId="{7FCC0342-B3CD-8546-838A-C394E9A98319}" destId="{611D860B-DF0B-044C-AD27-49DFBAC2CD62}" srcOrd="0" destOrd="0" presId="urn:microsoft.com/office/officeart/2005/8/layout/hProcess9"/>
    <dgm:cxn modelId="{CEF246D8-6903-344F-9520-40E350D287F2}" type="presParOf" srcId="{7FCC0342-B3CD-8546-838A-C394E9A98319}" destId="{FCEB018B-4C37-0E43-A1D7-0E1CDB264B66}" srcOrd="1" destOrd="0" presId="urn:microsoft.com/office/officeart/2005/8/layout/hProcess9"/>
    <dgm:cxn modelId="{FE58456D-5C07-8E4D-82C5-E85CD76E3BC8}" type="presParOf" srcId="{FCEB018B-4C37-0E43-A1D7-0E1CDB264B66}" destId="{64257023-01F0-A546-8912-5F24F2D14EEE}" srcOrd="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3332FC-A589-4BDF-80A1-8E9494E085D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67F21CD-AD38-42CF-BF7E-7D41345CE5C4}">
      <dgm:prSet/>
      <dgm:spPr/>
      <dgm:t>
        <a:bodyPr/>
        <a:lstStyle/>
        <a:p>
          <a:r>
            <a:rPr lang="en-US"/>
            <a:t>Variable assignment</a:t>
          </a:r>
        </a:p>
      </dgm:t>
    </dgm:pt>
    <dgm:pt modelId="{04F9C41D-0C80-4EE3-AB7A-00092C485C91}" type="parTrans" cxnId="{31B09931-C611-4441-BCF6-600027287902}">
      <dgm:prSet/>
      <dgm:spPr/>
      <dgm:t>
        <a:bodyPr/>
        <a:lstStyle/>
        <a:p>
          <a:endParaRPr lang="en-US"/>
        </a:p>
      </dgm:t>
    </dgm:pt>
    <dgm:pt modelId="{88513EA8-92B9-4CDC-B07B-68720E0AD2A8}" type="sibTrans" cxnId="{31B09931-C611-4441-BCF6-600027287902}">
      <dgm:prSet/>
      <dgm:spPr/>
      <dgm:t>
        <a:bodyPr/>
        <a:lstStyle/>
        <a:p>
          <a:endParaRPr lang="en-US"/>
        </a:p>
      </dgm:t>
    </dgm:pt>
    <dgm:pt modelId="{EF519BCB-4E2D-4E19-86BB-11FC881F99D1}">
      <dgm:prSet/>
      <dgm:spPr/>
      <dgm:t>
        <a:bodyPr/>
        <a:lstStyle/>
        <a:p>
          <a:r>
            <a:rPr lang="en-US">
              <a:hlinkClick xmlns:r="http://schemas.openxmlformats.org/officeDocument/2006/relationships" r:id="rId1"/>
            </a:rPr>
            <a:t>Control</a:t>
          </a:r>
          <a:r>
            <a:rPr lang="en-US"/>
            <a:t> statements (if, else)</a:t>
          </a:r>
        </a:p>
      </dgm:t>
    </dgm:pt>
    <dgm:pt modelId="{4FF1F03D-E937-4B76-B45B-647F2167314A}" type="parTrans" cxnId="{D80DD985-C6D3-4BB1-99F5-5A50D2534350}">
      <dgm:prSet/>
      <dgm:spPr/>
      <dgm:t>
        <a:bodyPr/>
        <a:lstStyle/>
        <a:p>
          <a:endParaRPr lang="en-US"/>
        </a:p>
      </dgm:t>
    </dgm:pt>
    <dgm:pt modelId="{CCE826E1-46DF-4084-9BAE-7087353FB850}" type="sibTrans" cxnId="{D80DD985-C6D3-4BB1-99F5-5A50D2534350}">
      <dgm:prSet/>
      <dgm:spPr/>
      <dgm:t>
        <a:bodyPr/>
        <a:lstStyle/>
        <a:p>
          <a:endParaRPr lang="en-US"/>
        </a:p>
      </dgm:t>
    </dgm:pt>
    <dgm:pt modelId="{016F989F-C96F-4007-8ECE-9B097506F2C0}">
      <dgm:prSet/>
      <dgm:spPr/>
      <dgm:t>
        <a:bodyPr/>
        <a:lstStyle/>
        <a:p>
          <a:r>
            <a:rPr lang="en-US"/>
            <a:t>Loops (while, for)</a:t>
          </a:r>
        </a:p>
      </dgm:t>
    </dgm:pt>
    <dgm:pt modelId="{485A7767-EC60-4087-B44A-04C86474DB4E}" type="parTrans" cxnId="{4449F792-594D-4FE7-805D-0871FBB33082}">
      <dgm:prSet/>
      <dgm:spPr/>
      <dgm:t>
        <a:bodyPr/>
        <a:lstStyle/>
        <a:p>
          <a:endParaRPr lang="en-US"/>
        </a:p>
      </dgm:t>
    </dgm:pt>
    <dgm:pt modelId="{4D35B63D-94B8-48EF-ACED-87C8A0071996}" type="sibTrans" cxnId="{4449F792-594D-4FE7-805D-0871FBB33082}">
      <dgm:prSet/>
      <dgm:spPr/>
      <dgm:t>
        <a:bodyPr/>
        <a:lstStyle/>
        <a:p>
          <a:endParaRPr lang="en-US"/>
        </a:p>
      </dgm:t>
    </dgm:pt>
    <dgm:pt modelId="{6F666678-3549-4EDA-82EA-4202B4421684}">
      <dgm:prSet/>
      <dgm:spPr/>
      <dgm:t>
        <a:bodyPr/>
        <a:lstStyle/>
        <a:p>
          <a:r>
            <a:rPr lang="en-US">
              <a:hlinkClick xmlns:r="http://schemas.openxmlformats.org/officeDocument/2006/relationships" r:id="rId2"/>
            </a:rPr>
            <a:t>Sets</a:t>
          </a:r>
          <a:r>
            <a:rPr lang="en-US"/>
            <a:t>, tuples</a:t>
          </a:r>
        </a:p>
      </dgm:t>
    </dgm:pt>
    <dgm:pt modelId="{30C884D7-5B25-42E3-9386-95AEA22242AE}" type="parTrans" cxnId="{8EC204DF-A400-443A-8F68-094C71797CB1}">
      <dgm:prSet/>
      <dgm:spPr/>
      <dgm:t>
        <a:bodyPr/>
        <a:lstStyle/>
        <a:p>
          <a:endParaRPr lang="en-US"/>
        </a:p>
      </dgm:t>
    </dgm:pt>
    <dgm:pt modelId="{8749B66B-9837-413E-AEF2-445825EB24D2}" type="sibTrans" cxnId="{8EC204DF-A400-443A-8F68-094C71797CB1}">
      <dgm:prSet/>
      <dgm:spPr/>
      <dgm:t>
        <a:bodyPr/>
        <a:lstStyle/>
        <a:p>
          <a:endParaRPr lang="en-US"/>
        </a:p>
      </dgm:t>
    </dgm:pt>
    <dgm:pt modelId="{3C8F6376-1269-4327-A7FD-57E5D08FF18B}">
      <dgm:prSet/>
      <dgm:spPr/>
      <dgm:t>
        <a:bodyPr/>
        <a:lstStyle/>
        <a:p>
          <a:r>
            <a:rPr lang="en-US"/>
            <a:t>Functions</a:t>
          </a:r>
        </a:p>
      </dgm:t>
    </dgm:pt>
    <dgm:pt modelId="{D6027C8E-0450-4C48-B6CB-C86F83758217}" type="parTrans" cxnId="{359BACB9-B206-4C63-9B5C-BED6E44F8158}">
      <dgm:prSet/>
      <dgm:spPr/>
      <dgm:t>
        <a:bodyPr/>
        <a:lstStyle/>
        <a:p>
          <a:endParaRPr lang="en-US"/>
        </a:p>
      </dgm:t>
    </dgm:pt>
    <dgm:pt modelId="{EB7211B5-D6D4-4084-9A3C-D001DB1D743A}" type="sibTrans" cxnId="{359BACB9-B206-4C63-9B5C-BED6E44F8158}">
      <dgm:prSet/>
      <dgm:spPr/>
      <dgm:t>
        <a:bodyPr/>
        <a:lstStyle/>
        <a:p>
          <a:endParaRPr lang="en-US"/>
        </a:p>
      </dgm:t>
    </dgm:pt>
    <dgm:pt modelId="{11BC1847-21CD-B742-8D17-CF051C879CFF}" type="pres">
      <dgm:prSet presAssocID="{E43332FC-A589-4BDF-80A1-8E9494E085DD}" presName="vert0" presStyleCnt="0">
        <dgm:presLayoutVars>
          <dgm:dir/>
          <dgm:animOne val="branch"/>
          <dgm:animLvl val="lvl"/>
        </dgm:presLayoutVars>
      </dgm:prSet>
      <dgm:spPr/>
    </dgm:pt>
    <dgm:pt modelId="{8F513C4B-B668-AD40-849A-F7947DD422CB}" type="pres">
      <dgm:prSet presAssocID="{867F21CD-AD38-42CF-BF7E-7D41345CE5C4}" presName="thickLine" presStyleLbl="alignNode1" presStyleIdx="0" presStyleCnt="5"/>
      <dgm:spPr/>
    </dgm:pt>
    <dgm:pt modelId="{D2482692-DC42-3F4A-87DC-F78C4EAF946D}" type="pres">
      <dgm:prSet presAssocID="{867F21CD-AD38-42CF-BF7E-7D41345CE5C4}" presName="horz1" presStyleCnt="0"/>
      <dgm:spPr/>
    </dgm:pt>
    <dgm:pt modelId="{1F5CD668-1BE4-3D4E-960F-28B7C86BBCEF}" type="pres">
      <dgm:prSet presAssocID="{867F21CD-AD38-42CF-BF7E-7D41345CE5C4}" presName="tx1" presStyleLbl="revTx" presStyleIdx="0" presStyleCnt="5"/>
      <dgm:spPr/>
    </dgm:pt>
    <dgm:pt modelId="{A97EDE6F-25F2-D945-BC87-7A2563CEC439}" type="pres">
      <dgm:prSet presAssocID="{867F21CD-AD38-42CF-BF7E-7D41345CE5C4}" presName="vert1" presStyleCnt="0"/>
      <dgm:spPr/>
    </dgm:pt>
    <dgm:pt modelId="{6C58F3F6-B632-F445-B57E-37738C17C5B8}" type="pres">
      <dgm:prSet presAssocID="{EF519BCB-4E2D-4E19-86BB-11FC881F99D1}" presName="thickLine" presStyleLbl="alignNode1" presStyleIdx="1" presStyleCnt="5"/>
      <dgm:spPr/>
    </dgm:pt>
    <dgm:pt modelId="{11D4EF74-4153-E249-8B07-85254CE523AD}" type="pres">
      <dgm:prSet presAssocID="{EF519BCB-4E2D-4E19-86BB-11FC881F99D1}" presName="horz1" presStyleCnt="0"/>
      <dgm:spPr/>
    </dgm:pt>
    <dgm:pt modelId="{785B8C96-462D-6E4A-A16B-B18E18990BFB}" type="pres">
      <dgm:prSet presAssocID="{EF519BCB-4E2D-4E19-86BB-11FC881F99D1}" presName="tx1" presStyleLbl="revTx" presStyleIdx="1" presStyleCnt="5"/>
      <dgm:spPr/>
    </dgm:pt>
    <dgm:pt modelId="{EF44CA5A-DB39-8F4A-A0CC-DE8289521439}" type="pres">
      <dgm:prSet presAssocID="{EF519BCB-4E2D-4E19-86BB-11FC881F99D1}" presName="vert1" presStyleCnt="0"/>
      <dgm:spPr/>
    </dgm:pt>
    <dgm:pt modelId="{71B38E15-0CB4-274F-BA86-A2E9C0179B57}" type="pres">
      <dgm:prSet presAssocID="{016F989F-C96F-4007-8ECE-9B097506F2C0}" presName="thickLine" presStyleLbl="alignNode1" presStyleIdx="2" presStyleCnt="5"/>
      <dgm:spPr/>
    </dgm:pt>
    <dgm:pt modelId="{15E1BAC3-7A97-EF4A-8234-19EDECC2FF70}" type="pres">
      <dgm:prSet presAssocID="{016F989F-C96F-4007-8ECE-9B097506F2C0}" presName="horz1" presStyleCnt="0"/>
      <dgm:spPr/>
    </dgm:pt>
    <dgm:pt modelId="{173E8F18-FE0D-4549-A560-CC08E60FA1DE}" type="pres">
      <dgm:prSet presAssocID="{016F989F-C96F-4007-8ECE-9B097506F2C0}" presName="tx1" presStyleLbl="revTx" presStyleIdx="2" presStyleCnt="5"/>
      <dgm:spPr/>
    </dgm:pt>
    <dgm:pt modelId="{635E4635-6BC2-9743-9052-45E596D4C56C}" type="pres">
      <dgm:prSet presAssocID="{016F989F-C96F-4007-8ECE-9B097506F2C0}" presName="vert1" presStyleCnt="0"/>
      <dgm:spPr/>
    </dgm:pt>
    <dgm:pt modelId="{63B078A8-C3FA-1748-B5E5-7F721018149F}" type="pres">
      <dgm:prSet presAssocID="{6F666678-3549-4EDA-82EA-4202B4421684}" presName="thickLine" presStyleLbl="alignNode1" presStyleIdx="3" presStyleCnt="5"/>
      <dgm:spPr/>
    </dgm:pt>
    <dgm:pt modelId="{9CEEB229-BB9B-1C42-8272-0255A68B4B72}" type="pres">
      <dgm:prSet presAssocID="{6F666678-3549-4EDA-82EA-4202B4421684}" presName="horz1" presStyleCnt="0"/>
      <dgm:spPr/>
    </dgm:pt>
    <dgm:pt modelId="{D6BA4565-0FFD-5F49-A174-67EDE2F83215}" type="pres">
      <dgm:prSet presAssocID="{6F666678-3549-4EDA-82EA-4202B4421684}" presName="tx1" presStyleLbl="revTx" presStyleIdx="3" presStyleCnt="5"/>
      <dgm:spPr/>
    </dgm:pt>
    <dgm:pt modelId="{63BADC62-46D5-C844-A36D-75734720E20C}" type="pres">
      <dgm:prSet presAssocID="{6F666678-3549-4EDA-82EA-4202B4421684}" presName="vert1" presStyleCnt="0"/>
      <dgm:spPr/>
    </dgm:pt>
    <dgm:pt modelId="{ED146434-6E28-4340-8213-9855823ADBD2}" type="pres">
      <dgm:prSet presAssocID="{3C8F6376-1269-4327-A7FD-57E5D08FF18B}" presName="thickLine" presStyleLbl="alignNode1" presStyleIdx="4" presStyleCnt="5"/>
      <dgm:spPr/>
    </dgm:pt>
    <dgm:pt modelId="{3DAD3E42-D3AA-A94D-8B05-5FB121F2808D}" type="pres">
      <dgm:prSet presAssocID="{3C8F6376-1269-4327-A7FD-57E5D08FF18B}" presName="horz1" presStyleCnt="0"/>
      <dgm:spPr/>
    </dgm:pt>
    <dgm:pt modelId="{9D799A4D-99BB-0043-8454-559952E6A710}" type="pres">
      <dgm:prSet presAssocID="{3C8F6376-1269-4327-A7FD-57E5D08FF18B}" presName="tx1" presStyleLbl="revTx" presStyleIdx="4" presStyleCnt="5"/>
      <dgm:spPr/>
    </dgm:pt>
    <dgm:pt modelId="{70DA96FD-C88D-5140-A318-87B91B03A82B}" type="pres">
      <dgm:prSet presAssocID="{3C8F6376-1269-4327-A7FD-57E5D08FF18B}" presName="vert1" presStyleCnt="0"/>
      <dgm:spPr/>
    </dgm:pt>
  </dgm:ptLst>
  <dgm:cxnLst>
    <dgm:cxn modelId="{50782412-0A93-E14F-92AE-9DB8882501D3}" type="presOf" srcId="{E43332FC-A589-4BDF-80A1-8E9494E085DD}" destId="{11BC1847-21CD-B742-8D17-CF051C879CFF}" srcOrd="0" destOrd="0" presId="urn:microsoft.com/office/officeart/2008/layout/LinedList"/>
    <dgm:cxn modelId="{31B09931-C611-4441-BCF6-600027287902}" srcId="{E43332FC-A589-4BDF-80A1-8E9494E085DD}" destId="{867F21CD-AD38-42CF-BF7E-7D41345CE5C4}" srcOrd="0" destOrd="0" parTransId="{04F9C41D-0C80-4EE3-AB7A-00092C485C91}" sibTransId="{88513EA8-92B9-4CDC-B07B-68720E0AD2A8}"/>
    <dgm:cxn modelId="{065F2F75-6DE0-A44A-8165-B074B2D68853}" type="presOf" srcId="{3C8F6376-1269-4327-A7FD-57E5D08FF18B}" destId="{9D799A4D-99BB-0043-8454-559952E6A710}" srcOrd="0" destOrd="0" presId="urn:microsoft.com/office/officeart/2008/layout/LinedList"/>
    <dgm:cxn modelId="{E2EDD37F-6AC5-8F45-80E1-BD4E2BE0C2B2}" type="presOf" srcId="{EF519BCB-4E2D-4E19-86BB-11FC881F99D1}" destId="{785B8C96-462D-6E4A-A16B-B18E18990BFB}" srcOrd="0" destOrd="0" presId="urn:microsoft.com/office/officeart/2008/layout/LinedList"/>
    <dgm:cxn modelId="{8C322E82-0C08-534D-8FD4-61FCF8349721}" type="presOf" srcId="{6F666678-3549-4EDA-82EA-4202B4421684}" destId="{D6BA4565-0FFD-5F49-A174-67EDE2F83215}" srcOrd="0" destOrd="0" presId="urn:microsoft.com/office/officeart/2008/layout/LinedList"/>
    <dgm:cxn modelId="{D80DD985-C6D3-4BB1-99F5-5A50D2534350}" srcId="{E43332FC-A589-4BDF-80A1-8E9494E085DD}" destId="{EF519BCB-4E2D-4E19-86BB-11FC881F99D1}" srcOrd="1" destOrd="0" parTransId="{4FF1F03D-E937-4B76-B45B-647F2167314A}" sibTransId="{CCE826E1-46DF-4084-9BAE-7087353FB850}"/>
    <dgm:cxn modelId="{4449F792-594D-4FE7-805D-0871FBB33082}" srcId="{E43332FC-A589-4BDF-80A1-8E9494E085DD}" destId="{016F989F-C96F-4007-8ECE-9B097506F2C0}" srcOrd="2" destOrd="0" parTransId="{485A7767-EC60-4087-B44A-04C86474DB4E}" sibTransId="{4D35B63D-94B8-48EF-ACED-87C8A0071996}"/>
    <dgm:cxn modelId="{B71CA5AB-F8BE-374D-827E-1BDA7CE3766A}" type="presOf" srcId="{016F989F-C96F-4007-8ECE-9B097506F2C0}" destId="{173E8F18-FE0D-4549-A560-CC08E60FA1DE}" srcOrd="0" destOrd="0" presId="urn:microsoft.com/office/officeart/2008/layout/LinedList"/>
    <dgm:cxn modelId="{359BACB9-B206-4C63-9B5C-BED6E44F8158}" srcId="{E43332FC-A589-4BDF-80A1-8E9494E085DD}" destId="{3C8F6376-1269-4327-A7FD-57E5D08FF18B}" srcOrd="4" destOrd="0" parTransId="{D6027C8E-0450-4C48-B6CB-C86F83758217}" sibTransId="{EB7211B5-D6D4-4084-9A3C-D001DB1D743A}"/>
    <dgm:cxn modelId="{8EC204DF-A400-443A-8F68-094C71797CB1}" srcId="{E43332FC-A589-4BDF-80A1-8E9494E085DD}" destId="{6F666678-3549-4EDA-82EA-4202B4421684}" srcOrd="3" destOrd="0" parTransId="{30C884D7-5B25-42E3-9386-95AEA22242AE}" sibTransId="{8749B66B-9837-413E-AEF2-445825EB24D2}"/>
    <dgm:cxn modelId="{A97091FA-2B35-284B-903F-8CA4CEF83110}" type="presOf" srcId="{867F21CD-AD38-42CF-BF7E-7D41345CE5C4}" destId="{1F5CD668-1BE4-3D4E-960F-28B7C86BBCEF}" srcOrd="0" destOrd="0" presId="urn:microsoft.com/office/officeart/2008/layout/LinedList"/>
    <dgm:cxn modelId="{8CA02A3F-3C86-9347-A6DD-307503588359}" type="presParOf" srcId="{11BC1847-21CD-B742-8D17-CF051C879CFF}" destId="{8F513C4B-B668-AD40-849A-F7947DD422CB}" srcOrd="0" destOrd="0" presId="urn:microsoft.com/office/officeart/2008/layout/LinedList"/>
    <dgm:cxn modelId="{538709ED-E705-B84B-A9A8-FA3F2B65EB1D}" type="presParOf" srcId="{11BC1847-21CD-B742-8D17-CF051C879CFF}" destId="{D2482692-DC42-3F4A-87DC-F78C4EAF946D}" srcOrd="1" destOrd="0" presId="urn:microsoft.com/office/officeart/2008/layout/LinedList"/>
    <dgm:cxn modelId="{902D70D9-894F-B440-A802-D6EB19402377}" type="presParOf" srcId="{D2482692-DC42-3F4A-87DC-F78C4EAF946D}" destId="{1F5CD668-1BE4-3D4E-960F-28B7C86BBCEF}" srcOrd="0" destOrd="0" presId="urn:microsoft.com/office/officeart/2008/layout/LinedList"/>
    <dgm:cxn modelId="{EA6C1F80-0BE4-A945-902F-31B460797897}" type="presParOf" srcId="{D2482692-DC42-3F4A-87DC-F78C4EAF946D}" destId="{A97EDE6F-25F2-D945-BC87-7A2563CEC439}" srcOrd="1" destOrd="0" presId="urn:microsoft.com/office/officeart/2008/layout/LinedList"/>
    <dgm:cxn modelId="{B7EEB735-BF97-8B44-AD32-8C5F94009183}" type="presParOf" srcId="{11BC1847-21CD-B742-8D17-CF051C879CFF}" destId="{6C58F3F6-B632-F445-B57E-37738C17C5B8}" srcOrd="2" destOrd="0" presId="urn:microsoft.com/office/officeart/2008/layout/LinedList"/>
    <dgm:cxn modelId="{3DD94FF2-7B29-E345-B0C7-66CA201F9698}" type="presParOf" srcId="{11BC1847-21CD-B742-8D17-CF051C879CFF}" destId="{11D4EF74-4153-E249-8B07-85254CE523AD}" srcOrd="3" destOrd="0" presId="urn:microsoft.com/office/officeart/2008/layout/LinedList"/>
    <dgm:cxn modelId="{52E4FDC0-9DFD-854C-A62E-8D13D816F5D2}" type="presParOf" srcId="{11D4EF74-4153-E249-8B07-85254CE523AD}" destId="{785B8C96-462D-6E4A-A16B-B18E18990BFB}" srcOrd="0" destOrd="0" presId="urn:microsoft.com/office/officeart/2008/layout/LinedList"/>
    <dgm:cxn modelId="{060C68CE-286A-7241-9C7D-2323F91B7C7B}" type="presParOf" srcId="{11D4EF74-4153-E249-8B07-85254CE523AD}" destId="{EF44CA5A-DB39-8F4A-A0CC-DE8289521439}" srcOrd="1" destOrd="0" presId="urn:microsoft.com/office/officeart/2008/layout/LinedList"/>
    <dgm:cxn modelId="{07E8CD21-7ACF-884D-86A4-B077884BC6F1}" type="presParOf" srcId="{11BC1847-21CD-B742-8D17-CF051C879CFF}" destId="{71B38E15-0CB4-274F-BA86-A2E9C0179B57}" srcOrd="4" destOrd="0" presId="urn:microsoft.com/office/officeart/2008/layout/LinedList"/>
    <dgm:cxn modelId="{70174078-A943-7C4E-B76E-D89E9C6DEC42}" type="presParOf" srcId="{11BC1847-21CD-B742-8D17-CF051C879CFF}" destId="{15E1BAC3-7A97-EF4A-8234-19EDECC2FF70}" srcOrd="5" destOrd="0" presId="urn:microsoft.com/office/officeart/2008/layout/LinedList"/>
    <dgm:cxn modelId="{81934287-44F2-A343-B024-7ADF98F235CD}" type="presParOf" srcId="{15E1BAC3-7A97-EF4A-8234-19EDECC2FF70}" destId="{173E8F18-FE0D-4549-A560-CC08E60FA1DE}" srcOrd="0" destOrd="0" presId="urn:microsoft.com/office/officeart/2008/layout/LinedList"/>
    <dgm:cxn modelId="{5372A57B-E717-DB49-AC84-761A8B85B407}" type="presParOf" srcId="{15E1BAC3-7A97-EF4A-8234-19EDECC2FF70}" destId="{635E4635-6BC2-9743-9052-45E596D4C56C}" srcOrd="1" destOrd="0" presId="urn:microsoft.com/office/officeart/2008/layout/LinedList"/>
    <dgm:cxn modelId="{2CC7D96B-5A95-2D4A-B23B-88622AEE8666}" type="presParOf" srcId="{11BC1847-21CD-B742-8D17-CF051C879CFF}" destId="{63B078A8-C3FA-1748-B5E5-7F721018149F}" srcOrd="6" destOrd="0" presId="urn:microsoft.com/office/officeart/2008/layout/LinedList"/>
    <dgm:cxn modelId="{48DCFD04-57CD-8E48-A6F6-F1C194881981}" type="presParOf" srcId="{11BC1847-21CD-B742-8D17-CF051C879CFF}" destId="{9CEEB229-BB9B-1C42-8272-0255A68B4B72}" srcOrd="7" destOrd="0" presId="urn:microsoft.com/office/officeart/2008/layout/LinedList"/>
    <dgm:cxn modelId="{B22CD2E2-780D-204A-AA40-8B27D6F10DF9}" type="presParOf" srcId="{9CEEB229-BB9B-1C42-8272-0255A68B4B72}" destId="{D6BA4565-0FFD-5F49-A174-67EDE2F83215}" srcOrd="0" destOrd="0" presId="urn:microsoft.com/office/officeart/2008/layout/LinedList"/>
    <dgm:cxn modelId="{6D874BD5-E316-2846-A70C-62C53291DC40}" type="presParOf" srcId="{9CEEB229-BB9B-1C42-8272-0255A68B4B72}" destId="{63BADC62-46D5-C844-A36D-75734720E20C}" srcOrd="1" destOrd="0" presId="urn:microsoft.com/office/officeart/2008/layout/LinedList"/>
    <dgm:cxn modelId="{2592DEE7-1321-AD40-A26B-0B83240A8D39}" type="presParOf" srcId="{11BC1847-21CD-B742-8D17-CF051C879CFF}" destId="{ED146434-6E28-4340-8213-9855823ADBD2}" srcOrd="8" destOrd="0" presId="urn:microsoft.com/office/officeart/2008/layout/LinedList"/>
    <dgm:cxn modelId="{29DD13D9-6AA1-8944-965F-51B1253A2B69}" type="presParOf" srcId="{11BC1847-21CD-B742-8D17-CF051C879CFF}" destId="{3DAD3E42-D3AA-A94D-8B05-5FB121F2808D}" srcOrd="9" destOrd="0" presId="urn:microsoft.com/office/officeart/2008/layout/LinedList"/>
    <dgm:cxn modelId="{C3B82AEF-C6DE-2242-9C7D-B280291E034A}" type="presParOf" srcId="{3DAD3E42-D3AA-A94D-8B05-5FB121F2808D}" destId="{9D799A4D-99BB-0043-8454-559952E6A710}" srcOrd="0" destOrd="0" presId="urn:microsoft.com/office/officeart/2008/layout/LinedList"/>
    <dgm:cxn modelId="{CEF0406B-F7B7-E440-9CC4-3CBCC410C515}" type="presParOf" srcId="{3DAD3E42-D3AA-A94D-8B05-5FB121F2808D}" destId="{70DA96FD-C88D-5140-A318-87B91B03A8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511D1-F427-4212-897D-F7C2BC90E7BA}">
      <dsp:nvSpPr>
        <dsp:cNvPr id="0" name=""/>
        <dsp:cNvSpPr/>
      </dsp:nvSpPr>
      <dsp:spPr>
        <a:xfrm>
          <a:off x="708743" y="46566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4089F4-F6F7-411E-8DBC-4D861D5B1A1E}">
      <dsp:nvSpPr>
        <dsp:cNvPr id="0" name=""/>
        <dsp:cNvSpPr/>
      </dsp:nvSpPr>
      <dsp:spPr>
        <a:xfrm>
          <a:off x="1147493" y="90441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6A46F9-7EE7-4084-AC1E-FA503345C58E}">
      <dsp:nvSpPr>
        <dsp:cNvPr id="0" name=""/>
        <dsp:cNvSpPr/>
      </dsp:nvSpPr>
      <dsp:spPr>
        <a:xfrm>
          <a:off x="50618"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Proposal</a:t>
          </a:r>
        </a:p>
      </dsp:txBody>
      <dsp:txXfrm>
        <a:off x="50618" y="3165669"/>
        <a:ext cx="3375000" cy="720000"/>
      </dsp:txXfrm>
    </dsp:sp>
    <dsp:sp modelId="{70F50AFA-AEF0-41A6-9245-7372F69E8037}">
      <dsp:nvSpPr>
        <dsp:cNvPr id="0" name=""/>
        <dsp:cNvSpPr/>
      </dsp:nvSpPr>
      <dsp:spPr>
        <a:xfrm>
          <a:off x="4674368" y="46566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3D0B1-8F9A-4A74-B79B-E1A4439337E1}">
      <dsp:nvSpPr>
        <dsp:cNvPr id="0" name=""/>
        <dsp:cNvSpPr/>
      </dsp:nvSpPr>
      <dsp:spPr>
        <a:xfrm>
          <a:off x="5113118" y="90441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C43D33-6876-46C9-92A5-94BFCB5BF94F}">
      <dsp:nvSpPr>
        <dsp:cNvPr id="0" name=""/>
        <dsp:cNvSpPr/>
      </dsp:nvSpPr>
      <dsp:spPr>
        <a:xfrm>
          <a:off x="4016243"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Jupyter notebook</a:t>
          </a:r>
        </a:p>
      </dsp:txBody>
      <dsp:txXfrm>
        <a:off x="4016243" y="3165669"/>
        <a:ext cx="3375000" cy="720000"/>
      </dsp:txXfrm>
    </dsp:sp>
    <dsp:sp modelId="{1F4EB38C-9A04-435D-A00A-2779A1CC649B}">
      <dsp:nvSpPr>
        <dsp:cNvPr id="0" name=""/>
        <dsp:cNvSpPr/>
      </dsp:nvSpPr>
      <dsp:spPr>
        <a:xfrm>
          <a:off x="8639993" y="46566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22208-B850-4FF5-B313-93C7DED33E6E}">
      <dsp:nvSpPr>
        <dsp:cNvPr id="0" name=""/>
        <dsp:cNvSpPr/>
      </dsp:nvSpPr>
      <dsp:spPr>
        <a:xfrm>
          <a:off x="9078743" y="90441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E18EFF-4066-42FC-9183-A77A8E37EE53}">
      <dsp:nvSpPr>
        <dsp:cNvPr id="0" name=""/>
        <dsp:cNvSpPr/>
      </dsp:nvSpPr>
      <dsp:spPr>
        <a:xfrm>
          <a:off x="7981868"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In-class Presentation (by random selection)</a:t>
          </a:r>
        </a:p>
      </dsp:txBody>
      <dsp:txXfrm>
        <a:off x="7981868" y="3165669"/>
        <a:ext cx="337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D860B-DF0B-044C-AD27-49DFBAC2CD62}">
      <dsp:nvSpPr>
        <dsp:cNvPr id="0" name=""/>
        <dsp:cNvSpPr/>
      </dsp:nvSpPr>
      <dsp:spPr>
        <a:xfrm rot="10800000">
          <a:off x="713865" y="0"/>
          <a:ext cx="4045239" cy="8040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57023-01F0-A546-8912-5F24F2D14EEE}">
      <dsp:nvSpPr>
        <dsp:cNvPr id="0" name=""/>
        <dsp:cNvSpPr/>
      </dsp:nvSpPr>
      <dsp:spPr>
        <a:xfrm>
          <a:off x="1649532" y="235210"/>
          <a:ext cx="2508551" cy="3051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Light"/>
              <a:cs typeface="Courier New"/>
            </a:rPr>
            <a:t>Accessing an element</a:t>
          </a:r>
          <a:endParaRPr lang="en-US" sz="1200" kern="1200" dirty="0"/>
        </a:p>
      </dsp:txBody>
      <dsp:txXfrm>
        <a:off x="1664429" y="250107"/>
        <a:ext cx="2478757" cy="275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D860B-DF0B-044C-AD27-49DFBAC2CD62}">
      <dsp:nvSpPr>
        <dsp:cNvPr id="0" name=""/>
        <dsp:cNvSpPr/>
      </dsp:nvSpPr>
      <dsp:spPr>
        <a:xfrm rot="10800000">
          <a:off x="713865" y="0"/>
          <a:ext cx="4045239" cy="8040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57023-01F0-A546-8912-5F24F2D14EEE}">
      <dsp:nvSpPr>
        <dsp:cNvPr id="0" name=""/>
        <dsp:cNvSpPr/>
      </dsp:nvSpPr>
      <dsp:spPr>
        <a:xfrm>
          <a:off x="1398133" y="235210"/>
          <a:ext cx="3360971" cy="3051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Light"/>
              <a:cs typeface="Courier New"/>
            </a:rPr>
            <a:t>No warning when over-writing</a:t>
          </a:r>
          <a:endParaRPr lang="en-US" sz="1200" kern="1200" dirty="0"/>
        </a:p>
      </dsp:txBody>
      <dsp:txXfrm>
        <a:off x="1413030" y="250107"/>
        <a:ext cx="3331177" cy="275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D860B-DF0B-044C-AD27-49DFBAC2CD62}">
      <dsp:nvSpPr>
        <dsp:cNvPr id="0" name=""/>
        <dsp:cNvSpPr/>
      </dsp:nvSpPr>
      <dsp:spPr>
        <a:xfrm rot="10800000">
          <a:off x="713865" y="0"/>
          <a:ext cx="4045239" cy="8040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57023-01F0-A546-8912-5F24F2D14EEE}">
      <dsp:nvSpPr>
        <dsp:cNvPr id="0" name=""/>
        <dsp:cNvSpPr/>
      </dsp:nvSpPr>
      <dsp:spPr>
        <a:xfrm>
          <a:off x="1699145" y="235210"/>
          <a:ext cx="2338067" cy="3051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Light"/>
              <a:cs typeface="Courier New"/>
            </a:rPr>
            <a:t>Error</a:t>
          </a:r>
          <a:endParaRPr lang="en-US" sz="1200" kern="1200" dirty="0"/>
        </a:p>
      </dsp:txBody>
      <dsp:txXfrm>
        <a:off x="1714042" y="250107"/>
        <a:ext cx="2308273" cy="2753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D860B-DF0B-044C-AD27-49DFBAC2CD62}">
      <dsp:nvSpPr>
        <dsp:cNvPr id="0" name=""/>
        <dsp:cNvSpPr/>
      </dsp:nvSpPr>
      <dsp:spPr>
        <a:xfrm rot="10800000">
          <a:off x="713865" y="0"/>
          <a:ext cx="4045239" cy="8040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57023-01F0-A546-8912-5F24F2D14EEE}">
      <dsp:nvSpPr>
        <dsp:cNvPr id="0" name=""/>
        <dsp:cNvSpPr/>
      </dsp:nvSpPr>
      <dsp:spPr>
        <a:xfrm>
          <a:off x="1699145" y="235210"/>
          <a:ext cx="2338067" cy="3051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Light"/>
              <a:cs typeface="Courier New"/>
            </a:rPr>
            <a:t>Accessing error!</a:t>
          </a:r>
          <a:endParaRPr lang="en-US" sz="1200" kern="1200" dirty="0"/>
        </a:p>
      </dsp:txBody>
      <dsp:txXfrm>
        <a:off x="1714042" y="250107"/>
        <a:ext cx="2308273" cy="2753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D860B-DF0B-044C-AD27-49DFBAC2CD62}">
      <dsp:nvSpPr>
        <dsp:cNvPr id="0" name=""/>
        <dsp:cNvSpPr/>
      </dsp:nvSpPr>
      <dsp:spPr>
        <a:xfrm rot="10800000">
          <a:off x="713865" y="0"/>
          <a:ext cx="4045239" cy="8040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57023-01F0-A546-8912-5F24F2D14EEE}">
      <dsp:nvSpPr>
        <dsp:cNvPr id="0" name=""/>
        <dsp:cNvSpPr/>
      </dsp:nvSpPr>
      <dsp:spPr>
        <a:xfrm>
          <a:off x="1699145" y="235210"/>
          <a:ext cx="2338067" cy="3051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Light"/>
              <a:cs typeface="Courier New"/>
            </a:rPr>
            <a:t>Assigning error!</a:t>
          </a:r>
          <a:endParaRPr lang="en-US" sz="1200" kern="1200" dirty="0"/>
        </a:p>
      </dsp:txBody>
      <dsp:txXfrm>
        <a:off x="1714042" y="250107"/>
        <a:ext cx="2308273" cy="2753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13C4B-B668-AD40-849A-F7947DD422CB}">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5CD668-1BE4-3D4E-960F-28B7C86BBCEF}">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Variable assignment</a:t>
          </a:r>
        </a:p>
      </dsp:txBody>
      <dsp:txXfrm>
        <a:off x="0" y="623"/>
        <a:ext cx="6492875" cy="1020830"/>
      </dsp:txXfrm>
    </dsp:sp>
    <dsp:sp modelId="{6C58F3F6-B632-F445-B57E-37738C17C5B8}">
      <dsp:nvSpPr>
        <dsp:cNvPr id="0" name=""/>
        <dsp:cNvSpPr/>
      </dsp:nvSpPr>
      <dsp:spPr>
        <a:xfrm>
          <a:off x="0" y="1021453"/>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B8C96-462D-6E4A-A16B-B18E18990BFB}">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hlinkClick xmlns:r="http://schemas.openxmlformats.org/officeDocument/2006/relationships" r:id="rId1"/>
            </a:rPr>
            <a:t>Control</a:t>
          </a:r>
          <a:r>
            <a:rPr lang="en-US" sz="4300" kern="1200"/>
            <a:t> statements (if, else)</a:t>
          </a:r>
        </a:p>
      </dsp:txBody>
      <dsp:txXfrm>
        <a:off x="0" y="1021453"/>
        <a:ext cx="6492875" cy="1020830"/>
      </dsp:txXfrm>
    </dsp:sp>
    <dsp:sp modelId="{71B38E15-0CB4-274F-BA86-A2E9C0179B57}">
      <dsp:nvSpPr>
        <dsp:cNvPr id="0" name=""/>
        <dsp:cNvSpPr/>
      </dsp:nvSpPr>
      <dsp:spPr>
        <a:xfrm>
          <a:off x="0" y="204228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E8F18-FE0D-4549-A560-CC08E60FA1DE}">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Loops (while, for)</a:t>
          </a:r>
        </a:p>
      </dsp:txBody>
      <dsp:txXfrm>
        <a:off x="0" y="2042284"/>
        <a:ext cx="6492875" cy="1020830"/>
      </dsp:txXfrm>
    </dsp:sp>
    <dsp:sp modelId="{63B078A8-C3FA-1748-B5E5-7F721018149F}">
      <dsp:nvSpPr>
        <dsp:cNvPr id="0" name=""/>
        <dsp:cNvSpPr/>
      </dsp:nvSpPr>
      <dsp:spPr>
        <a:xfrm>
          <a:off x="0" y="3063115"/>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A4565-0FFD-5F49-A174-67EDE2F83215}">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hlinkClick xmlns:r="http://schemas.openxmlformats.org/officeDocument/2006/relationships" r:id="rId2"/>
            </a:rPr>
            <a:t>Sets</a:t>
          </a:r>
          <a:r>
            <a:rPr lang="en-US" sz="4300" kern="1200"/>
            <a:t>, tuples</a:t>
          </a:r>
        </a:p>
      </dsp:txBody>
      <dsp:txXfrm>
        <a:off x="0" y="3063115"/>
        <a:ext cx="6492875" cy="1020830"/>
      </dsp:txXfrm>
    </dsp:sp>
    <dsp:sp modelId="{ED146434-6E28-4340-8213-9855823ADBD2}">
      <dsp:nvSpPr>
        <dsp:cNvPr id="0" name=""/>
        <dsp:cNvSpPr/>
      </dsp:nvSpPr>
      <dsp:spPr>
        <a:xfrm>
          <a:off x="0" y="4083946"/>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799A4D-99BB-0043-8454-559952E6A710}">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Functions</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7AD92-3193-4F3B-B718-BDE4AF4AFA61}" type="datetimeFigureOut">
              <a:rPr lang="en-US"/>
              <a:t>9/8/20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39104-115C-4501-A673-075924DC6C31}" type="slidenum">
              <a:rPr lang="en-US"/>
              <a:t>‹#›</a:t>
            </a:fld>
            <a:endParaRPr lang="en-US"/>
          </a:p>
        </p:txBody>
      </p:sp>
    </p:spTree>
    <p:extLst>
      <p:ext uri="{BB962C8B-B14F-4D97-AF65-F5344CB8AC3E}">
        <p14:creationId xmlns:p14="http://schemas.microsoft.com/office/powerpoint/2010/main" val="359306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eb.stanford.edu/class/stats101/intro/intro-lecture01.pdf"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rxiv.org/pdf/1503.05570.pd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andas.pydata.org/pandas-docs/stable/"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atashader.org/topics/strange_attractors.html"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hereverthewindblows.org/2018/04/25/and-now-for-something-completely-different/"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finalfantasy.wikia.com/wiki/Level_grinding" TargetMode="External"/><Relationship Id="rId2" Type="http://schemas.openxmlformats.org/officeDocument/2006/relationships/slide" Target="../slides/slide74.xml"/><Relationship Id="rId1" Type="http://schemas.openxmlformats.org/officeDocument/2006/relationships/notesMaster" Target="../notesMasters/notesMaster1.xml"/><Relationship Id="rId4" Type="http://schemas.openxmlformats.org/officeDocument/2006/relationships/hyperlink" Target="https://en.wikipedia.org/wiki/Grinding_(gamin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tutorial/module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See also </a:t>
            </a:r>
            <a:r>
              <a:rPr lang="en-US" dirty="0">
                <a:hlinkClick r:id="rId3"/>
              </a:rPr>
              <a:t>https://web.stanford.edu/class/stats101/intro/intro-lecture01.pdf</a:t>
            </a:r>
            <a:r>
              <a:rPr lang="en-US" dirty="0">
                <a:cs typeface="Calibri"/>
              </a:rPr>
              <a:t> for inspiration</a:t>
            </a:r>
          </a:p>
          <a:p>
            <a:endParaRPr lang="en-US">
              <a:cs typeface="Calibri"/>
            </a:endParaRPr>
          </a:p>
          <a:p>
            <a:r>
              <a:rPr lang="en-US" dirty="0">
                <a:cs typeface="Calibri"/>
              </a:rPr>
              <a:t>Useful: </a:t>
            </a:r>
            <a:r>
              <a:rPr lang="en-US" dirty="0">
                <a:hlinkClick r:id="rId4"/>
              </a:rPr>
              <a:t>https://arxiv.org/pdf/1503.05570.pdf</a:t>
            </a:r>
            <a:endParaRPr lang="en-US" dirty="0">
              <a:cs typeface="Calibri"/>
              <a:hlinkClick r:id="rId4"/>
            </a:endParaRPr>
          </a:p>
          <a:p>
            <a:r>
              <a:rPr lang="en-US" dirty="0"/>
              <a:t>A Data Science Course for Undergraduates: Thinking With Data by Ben </a:t>
            </a:r>
            <a:r>
              <a:rPr lang="en-US" dirty="0" err="1"/>
              <a:t>Baumer</a:t>
            </a:r>
            <a:r>
              <a:rPr lang="en-US" dirty="0"/>
              <a:t>, The American Statistician Vol. 69 , Issue. 4</a:t>
            </a:r>
          </a:p>
          <a:p>
            <a:endParaRPr lang="en-US" dirty="0">
              <a:cs typeface="Calibri"/>
            </a:endParaRPr>
          </a:p>
          <a:p>
            <a:r>
              <a:rPr lang="en-US" dirty="0">
                <a:cs typeface="Calibri"/>
              </a:rPr>
              <a:t>Timing in Fall 2018:</a:t>
            </a:r>
          </a:p>
          <a:p>
            <a:r>
              <a:rPr lang="en-US" dirty="0">
                <a:cs typeface="Calibri"/>
              </a:rPr>
              <a:t>Slide 35 at minute 45</a:t>
            </a:r>
          </a:p>
          <a:p>
            <a:r>
              <a:rPr lang="en-US" dirty="0">
                <a:cs typeface="Calibri"/>
              </a:rPr>
              <a:t>Bowling demo started at minute 63</a:t>
            </a:r>
          </a:p>
          <a:p>
            <a:r>
              <a:rPr lang="en-US" dirty="0">
                <a:cs typeface="Calibri"/>
              </a:rPr>
              <a:t>Finished in 2 hours, 25 minutes</a:t>
            </a:r>
          </a:p>
        </p:txBody>
      </p:sp>
      <p:sp>
        <p:nvSpPr>
          <p:cNvPr id="4" name="Slide Number Placeholder 3"/>
          <p:cNvSpPr>
            <a:spLocks noGrp="1"/>
          </p:cNvSpPr>
          <p:nvPr>
            <p:ph type="sldNum" sz="quarter" idx="5"/>
          </p:nvPr>
        </p:nvSpPr>
        <p:spPr/>
        <p:txBody>
          <a:bodyPr/>
          <a:lstStyle/>
          <a:p>
            <a:fld id="{D0D39104-115C-4501-A673-075924DC6C31}" type="slidenum">
              <a:rPr lang="en-US"/>
              <a:t>4</a:t>
            </a:fld>
            <a:endParaRPr lang="en-US"/>
          </a:p>
        </p:txBody>
      </p:sp>
    </p:spTree>
    <p:extLst>
      <p:ext uri="{BB962C8B-B14F-4D97-AF65-F5344CB8AC3E}">
        <p14:creationId xmlns:p14="http://schemas.microsoft.com/office/powerpoint/2010/main" val="2767652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https://en.wiktionary.org/wiki/aibohphobia</a:t>
            </a:r>
          </a:p>
        </p:txBody>
      </p:sp>
      <p:sp>
        <p:nvSpPr>
          <p:cNvPr id="4" name="Slide Number Placeholder 3"/>
          <p:cNvSpPr>
            <a:spLocks noGrp="1"/>
          </p:cNvSpPr>
          <p:nvPr>
            <p:ph type="sldNum" sz="quarter" idx="5"/>
          </p:nvPr>
        </p:nvSpPr>
        <p:spPr/>
        <p:txBody>
          <a:bodyPr/>
          <a:lstStyle/>
          <a:p>
            <a:fld id="{D0D39104-115C-4501-A673-075924DC6C31}" type="slidenum">
              <a:rPr lang="en-US"/>
              <a:t>39</a:t>
            </a:fld>
            <a:endParaRPr lang="en-US"/>
          </a:p>
        </p:txBody>
      </p:sp>
    </p:spTree>
    <p:extLst>
      <p:ext uri="{BB962C8B-B14F-4D97-AF65-F5344CB8AC3E}">
        <p14:creationId xmlns:p14="http://schemas.microsoft.com/office/powerpoint/2010/main" val="358905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https://pandas.pydata.org/pandas-docs/stable/</a:t>
            </a:r>
          </a:p>
          <a:p>
            <a:endParaRPr lang="en-US" dirty="0"/>
          </a:p>
          <a:p>
            <a:r>
              <a:rPr lang="en-US" dirty="0"/>
              <a:t>https://upload.wikimedia.org/wikipedia/commons/2/2b/Jupiter_and_its_shrunken_Great_Red_Spot.jpg</a:t>
            </a:r>
            <a:endParaRPr lang="en-US"/>
          </a:p>
        </p:txBody>
      </p:sp>
      <p:sp>
        <p:nvSpPr>
          <p:cNvPr id="4" name="Slide Number Placeholder 3"/>
          <p:cNvSpPr>
            <a:spLocks noGrp="1"/>
          </p:cNvSpPr>
          <p:nvPr>
            <p:ph type="sldNum" sz="quarter" idx="5"/>
          </p:nvPr>
        </p:nvSpPr>
        <p:spPr/>
        <p:txBody>
          <a:bodyPr/>
          <a:lstStyle/>
          <a:p>
            <a:fld id="{D0D39104-115C-4501-A673-075924DC6C31}" type="slidenum">
              <a:rPr lang="en-US"/>
              <a:t>51</a:t>
            </a:fld>
            <a:endParaRPr lang="en-US"/>
          </a:p>
        </p:txBody>
      </p:sp>
    </p:spTree>
    <p:extLst>
      <p:ext uri="{BB962C8B-B14F-4D97-AF65-F5344CB8AC3E}">
        <p14:creationId xmlns:p14="http://schemas.microsoft.com/office/powerpoint/2010/main" val="730528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what's the motivator?</a:t>
            </a:r>
          </a:p>
          <a:p>
            <a:endParaRPr lang="en-US" dirty="0">
              <a:cs typeface="Calibri"/>
            </a:endParaRPr>
          </a:p>
          <a:p>
            <a:r>
              <a:rPr lang="en-US" dirty="0"/>
              <a:t>https://www.bowl.com/records/</a:t>
            </a:r>
          </a:p>
        </p:txBody>
      </p:sp>
      <p:sp>
        <p:nvSpPr>
          <p:cNvPr id="4" name="Slide Number Placeholder 3"/>
          <p:cNvSpPr>
            <a:spLocks noGrp="1"/>
          </p:cNvSpPr>
          <p:nvPr>
            <p:ph type="sldNum" sz="quarter" idx="5"/>
          </p:nvPr>
        </p:nvSpPr>
        <p:spPr/>
        <p:txBody>
          <a:bodyPr/>
          <a:lstStyle/>
          <a:p>
            <a:fld id="{D0D39104-115C-4501-A673-075924DC6C31}" type="slidenum">
              <a:rPr lang="en-US"/>
              <a:t>52</a:t>
            </a:fld>
            <a:endParaRPr lang="en-US"/>
          </a:p>
        </p:txBody>
      </p:sp>
    </p:spTree>
    <p:extLst>
      <p:ext uri="{BB962C8B-B14F-4D97-AF65-F5344CB8AC3E}">
        <p14:creationId xmlns:p14="http://schemas.microsoft.com/office/powerpoint/2010/main" val="2340697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http://datashader.org/topics/strange_attractors.html</a:t>
            </a:r>
          </a:p>
          <a:p>
            <a:endParaRPr lang="en-US" dirty="0">
              <a:cs typeface="Calibri"/>
            </a:endParaRPr>
          </a:p>
          <a:p>
            <a:r>
              <a:rPr lang="en-US"/>
              <a:t>https://anaconda.org/jbednar/census/notebook</a:t>
            </a:r>
          </a:p>
        </p:txBody>
      </p:sp>
      <p:sp>
        <p:nvSpPr>
          <p:cNvPr id="4" name="Slide Number Placeholder 3"/>
          <p:cNvSpPr>
            <a:spLocks noGrp="1"/>
          </p:cNvSpPr>
          <p:nvPr>
            <p:ph type="sldNum" sz="quarter" idx="5"/>
          </p:nvPr>
        </p:nvSpPr>
        <p:spPr/>
        <p:txBody>
          <a:bodyPr/>
          <a:lstStyle/>
          <a:p>
            <a:fld id="{D0D39104-115C-4501-A673-075924DC6C31}" type="slidenum">
              <a:rPr lang="en-US"/>
              <a:t>59</a:t>
            </a:fld>
            <a:endParaRPr lang="en-US"/>
          </a:p>
        </p:txBody>
      </p:sp>
    </p:spTree>
    <p:extLst>
      <p:ext uri="{BB962C8B-B14F-4D97-AF65-F5344CB8AC3E}">
        <p14:creationId xmlns:p14="http://schemas.microsoft.com/office/powerpoint/2010/main" val="220974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http://whereverthewindblows.org/2018/04/25/and-now-for-something-completely-different/</a:t>
            </a:r>
          </a:p>
          <a:p>
            <a:endParaRPr lang="en-US"/>
          </a:p>
        </p:txBody>
      </p:sp>
      <p:sp>
        <p:nvSpPr>
          <p:cNvPr id="4" name="Slide Number Placeholder 3"/>
          <p:cNvSpPr>
            <a:spLocks noGrp="1"/>
          </p:cNvSpPr>
          <p:nvPr>
            <p:ph type="sldNum" sz="quarter" idx="5"/>
          </p:nvPr>
        </p:nvSpPr>
        <p:spPr/>
        <p:txBody>
          <a:bodyPr/>
          <a:lstStyle/>
          <a:p>
            <a:fld id="{D0D39104-115C-4501-A673-075924DC6C31}" type="slidenum">
              <a:rPr lang="en-US"/>
              <a:t>62</a:t>
            </a:fld>
            <a:endParaRPr lang="en-US"/>
          </a:p>
        </p:txBody>
      </p:sp>
    </p:spTree>
    <p:extLst>
      <p:ext uri="{BB962C8B-B14F-4D97-AF65-F5344CB8AC3E}">
        <p14:creationId xmlns:p14="http://schemas.microsoft.com/office/powerpoint/2010/main" val="523413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https://www.safaribooksonline.com/library/view/fixing-access-annoyances/059600852X/ch04.html</a:t>
            </a:r>
          </a:p>
        </p:txBody>
      </p:sp>
      <p:sp>
        <p:nvSpPr>
          <p:cNvPr id="4" name="Slide Number Placeholder 3"/>
          <p:cNvSpPr>
            <a:spLocks noGrp="1"/>
          </p:cNvSpPr>
          <p:nvPr>
            <p:ph type="sldNum" sz="quarter" idx="5"/>
          </p:nvPr>
        </p:nvSpPr>
        <p:spPr/>
        <p:txBody>
          <a:bodyPr/>
          <a:lstStyle/>
          <a:p>
            <a:fld id="{D0D39104-115C-4501-A673-075924DC6C31}" type="slidenum">
              <a:rPr lang="en-US"/>
              <a:t>67</a:t>
            </a:fld>
            <a:endParaRPr lang="en-US"/>
          </a:p>
        </p:txBody>
      </p:sp>
    </p:spTree>
    <p:extLst>
      <p:ext uri="{BB962C8B-B14F-4D97-AF65-F5344CB8AC3E}">
        <p14:creationId xmlns:p14="http://schemas.microsoft.com/office/powerpoint/2010/main" val="809616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http://finalfantasy.wikia.com/wiki/Level_grinding</a:t>
            </a:r>
          </a:p>
          <a:p>
            <a:endParaRPr lang="en-US" dirty="0">
              <a:cs typeface="Calibri"/>
            </a:endParaRPr>
          </a:p>
          <a:p>
            <a:r>
              <a:rPr lang="en-US" dirty="0">
                <a:hlinkClick r:id="rId4"/>
              </a:rPr>
              <a:t>https://en.wikipedia.org/wiki/Grinding_(gaming</a:t>
            </a:r>
            <a:r>
              <a:rPr lang="en-US" dirty="0"/>
              <a:t>)</a:t>
            </a:r>
          </a:p>
          <a:p>
            <a:endParaRPr lang="en-US" dirty="0">
              <a:cs typeface="Calibri"/>
            </a:endParaRPr>
          </a:p>
          <a:p>
            <a:r>
              <a:rPr lang="en-US" dirty="0"/>
              <a:t>https://www.vectorstock.com/royalty-free-vector/timer-sign-icon-30-minutes-stopwatch-symbol-vector-3756908</a:t>
            </a:r>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74</a:t>
            </a:fld>
            <a:endParaRPr lang="en-US"/>
          </a:p>
        </p:txBody>
      </p:sp>
    </p:spTree>
    <p:extLst>
      <p:ext uri="{BB962C8B-B14F-4D97-AF65-F5344CB8AC3E}">
        <p14:creationId xmlns:p14="http://schemas.microsoft.com/office/powerpoint/2010/main" val="64184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Removed: </a:t>
            </a:r>
            <a:r>
              <a:rPr lang="en-US" i="1" dirty="0"/>
              <a:t>Do not use the </a:t>
            </a:r>
            <a:r>
              <a:rPr lang="en-US" dirty="0"/>
              <a:t>print()</a:t>
            </a:r>
            <a:r>
              <a:rPr lang="en-US" i="1" dirty="0"/>
              <a:t> function to display the results.</a:t>
            </a:r>
            <a:r>
              <a:rPr lang="en-US" dirty="0"/>
              <a:t>  </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77</a:t>
            </a:fld>
            <a:endParaRPr lang="en-US"/>
          </a:p>
        </p:txBody>
      </p:sp>
    </p:spTree>
    <p:extLst>
      <p:ext uri="{BB962C8B-B14F-4D97-AF65-F5344CB8AC3E}">
        <p14:creationId xmlns:p14="http://schemas.microsoft.com/office/powerpoint/2010/main" val="429194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Gray text is topics not yet covered in class</a:t>
            </a:r>
          </a:p>
        </p:txBody>
      </p:sp>
      <p:sp>
        <p:nvSpPr>
          <p:cNvPr id="4" name="Slide Number Placeholder 3"/>
          <p:cNvSpPr>
            <a:spLocks noGrp="1"/>
          </p:cNvSpPr>
          <p:nvPr>
            <p:ph type="sldNum" sz="quarter" idx="5"/>
          </p:nvPr>
        </p:nvSpPr>
        <p:spPr/>
        <p:txBody>
          <a:bodyPr/>
          <a:lstStyle/>
          <a:p>
            <a:fld id="{6D86205C-2CF7-4DA5-9A1C-1266A18FE785}" type="slidenum">
              <a:rPr lang="en-US"/>
              <a:t>9</a:t>
            </a:fld>
            <a:endParaRPr lang="en-US"/>
          </a:p>
        </p:txBody>
      </p:sp>
    </p:spTree>
    <p:extLst>
      <p:ext uri="{BB962C8B-B14F-4D97-AF65-F5344CB8AC3E}">
        <p14:creationId xmlns:p14="http://schemas.microsoft.com/office/powerpoint/2010/main" val="342761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http://www.padtinc.com/blog/the-focus/a-guide-to-crawling-walking-and-running-with-ansys-structural-analysis</a:t>
            </a:r>
          </a:p>
        </p:txBody>
      </p:sp>
      <p:sp>
        <p:nvSpPr>
          <p:cNvPr id="4" name="Slide Number Placeholder 3"/>
          <p:cNvSpPr>
            <a:spLocks noGrp="1"/>
          </p:cNvSpPr>
          <p:nvPr>
            <p:ph type="sldNum" sz="quarter" idx="5"/>
          </p:nvPr>
        </p:nvSpPr>
        <p:spPr/>
        <p:txBody>
          <a:bodyPr/>
          <a:lstStyle/>
          <a:p>
            <a:fld id="{D0D39104-115C-4501-A673-075924DC6C31}" type="slidenum">
              <a:rPr lang="en-US"/>
              <a:t>12</a:t>
            </a:fld>
            <a:endParaRPr lang="en-US"/>
          </a:p>
        </p:txBody>
      </p:sp>
    </p:spTree>
    <p:extLst>
      <p:ext uri="{BB962C8B-B14F-4D97-AF65-F5344CB8AC3E}">
        <p14:creationId xmlns:p14="http://schemas.microsoft.com/office/powerpoint/2010/main" val="199568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https://tinybuddha.com/blog/4-tiny-powerful-tips-reduce-stress-anxiety/</a:t>
            </a:r>
          </a:p>
        </p:txBody>
      </p:sp>
      <p:sp>
        <p:nvSpPr>
          <p:cNvPr id="4" name="Slide Number Placeholder 3"/>
          <p:cNvSpPr>
            <a:spLocks noGrp="1"/>
          </p:cNvSpPr>
          <p:nvPr>
            <p:ph type="sldNum" sz="quarter" idx="5"/>
          </p:nvPr>
        </p:nvSpPr>
        <p:spPr/>
        <p:txBody>
          <a:bodyPr/>
          <a:lstStyle/>
          <a:p>
            <a:fld id="{D0D39104-115C-4501-A673-075924DC6C31}" type="slidenum">
              <a:rPr lang="en-US"/>
              <a:t>18</a:t>
            </a:fld>
            <a:endParaRPr lang="en-US"/>
          </a:p>
        </p:txBody>
      </p:sp>
    </p:spTree>
    <p:extLst>
      <p:ext uri="{BB962C8B-B14F-4D97-AF65-F5344CB8AC3E}">
        <p14:creationId xmlns:p14="http://schemas.microsoft.com/office/powerpoint/2010/main" val="362167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page </a:t>
            </a:r>
            <a:r>
              <a:rPr lang="en-US" dirty="0">
                <a:hlinkClick r:id="rId3"/>
              </a:rPr>
              <a:t>https://pypi.org/</a:t>
            </a:r>
            <a:r>
              <a:rPr lang="en-US" dirty="0"/>
              <a:t> has a counter of projects – currently over 250k</a:t>
            </a:r>
          </a:p>
          <a:p>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smtClean="0"/>
              <a:t>19</a:t>
            </a:fld>
            <a:endParaRPr lang="en-US"/>
          </a:p>
        </p:txBody>
      </p:sp>
    </p:spTree>
    <p:extLst>
      <p:ext uri="{BB962C8B-B14F-4D97-AF65-F5344CB8AC3E}">
        <p14:creationId xmlns:p14="http://schemas.microsoft.com/office/powerpoint/2010/main" val="2528888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https://docs.python.org/3/tutorial/modules.html</a:t>
            </a:r>
          </a:p>
          <a:p>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smtClean="0"/>
              <a:t>20</a:t>
            </a:fld>
            <a:endParaRPr lang="en-US"/>
          </a:p>
        </p:txBody>
      </p:sp>
    </p:spTree>
    <p:extLst>
      <p:ext uri="{BB962C8B-B14F-4D97-AF65-F5344CB8AC3E}">
        <p14:creationId xmlns:p14="http://schemas.microsoft.com/office/powerpoint/2010/main" val="303498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https://stackoverflow.com/questions/20994716/what-is-the-difference-between-pip-and-conda</a:t>
            </a:r>
          </a:p>
        </p:txBody>
      </p:sp>
      <p:sp>
        <p:nvSpPr>
          <p:cNvPr id="4" name="Slide Number Placeholder 3"/>
          <p:cNvSpPr>
            <a:spLocks noGrp="1"/>
          </p:cNvSpPr>
          <p:nvPr>
            <p:ph type="sldNum" sz="quarter" idx="5"/>
          </p:nvPr>
        </p:nvSpPr>
        <p:spPr/>
        <p:txBody>
          <a:bodyPr/>
          <a:lstStyle/>
          <a:p>
            <a:fld id="{D0D39104-115C-4501-A673-075924DC6C31}" type="slidenum">
              <a:rPr lang="en-US"/>
              <a:t>21</a:t>
            </a:fld>
            <a:endParaRPr lang="en-US"/>
          </a:p>
        </p:txBody>
      </p:sp>
    </p:spTree>
    <p:extLst>
      <p:ext uri="{BB962C8B-B14F-4D97-AF65-F5344CB8AC3E}">
        <p14:creationId xmlns:p14="http://schemas.microsoft.com/office/powerpoint/2010/main" val="190881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https://www.infoworld.com/article/3122803/application-development/the-power-of-lazy-programming.html</a:t>
            </a:r>
          </a:p>
        </p:txBody>
      </p:sp>
      <p:sp>
        <p:nvSpPr>
          <p:cNvPr id="4" name="Slide Number Placeholder 3"/>
          <p:cNvSpPr>
            <a:spLocks noGrp="1"/>
          </p:cNvSpPr>
          <p:nvPr>
            <p:ph type="sldNum" sz="quarter" idx="5"/>
          </p:nvPr>
        </p:nvSpPr>
        <p:spPr/>
        <p:txBody>
          <a:bodyPr/>
          <a:lstStyle/>
          <a:p>
            <a:fld id="{D0D39104-115C-4501-A673-075924DC6C31}" type="slidenum">
              <a:rPr lang="en-US"/>
              <a:t>22</a:t>
            </a:fld>
            <a:endParaRPr lang="en-US"/>
          </a:p>
        </p:txBody>
      </p:sp>
    </p:spTree>
    <p:extLst>
      <p:ext uri="{BB962C8B-B14F-4D97-AF65-F5344CB8AC3E}">
        <p14:creationId xmlns:p14="http://schemas.microsoft.com/office/powerpoint/2010/main" val="1585041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qz.com</a:t>
            </a:r>
            <a:r>
              <a:rPr lang="en-US" dirty="0"/>
              <a:t>/646467/how-one-programmer-broke-the-internet-by-deleting-a-tiny-piece-of-code/</a:t>
            </a:r>
          </a:p>
        </p:txBody>
      </p:sp>
      <p:sp>
        <p:nvSpPr>
          <p:cNvPr id="4" name="Slide Number Placeholder 3"/>
          <p:cNvSpPr>
            <a:spLocks noGrp="1"/>
          </p:cNvSpPr>
          <p:nvPr>
            <p:ph type="sldNum" sz="quarter" idx="5"/>
          </p:nvPr>
        </p:nvSpPr>
        <p:spPr/>
        <p:txBody>
          <a:bodyPr/>
          <a:lstStyle/>
          <a:p>
            <a:fld id="{D0D39104-115C-4501-A673-075924DC6C31}" type="slidenum">
              <a:rPr lang="en-US"/>
              <a:t>23</a:t>
            </a:fld>
            <a:endParaRPr lang="en-US"/>
          </a:p>
        </p:txBody>
      </p:sp>
    </p:spTree>
    <p:extLst>
      <p:ext uri="{BB962C8B-B14F-4D97-AF65-F5344CB8AC3E}">
        <p14:creationId xmlns:p14="http://schemas.microsoft.com/office/powerpoint/2010/main" val="121371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python/python_dictionaries.asp" TargetMode="External"/><Relationship Id="rId2" Type="http://schemas.openxmlformats.org/officeDocument/2006/relationships/hyperlink" Target="https://en.wikipedia.org/wiki/Variable_(computer_scien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www.coursera.org/" TargetMode="External"/><Relationship Id="rId2" Type="http://schemas.openxmlformats.org/officeDocument/2006/relationships/hyperlink" Target="https://nealcaren.github.io/python-tutorials/" TargetMode="External"/><Relationship Id="rId1" Type="http://schemas.openxmlformats.org/officeDocument/2006/relationships/slideLayout" Target="../slideLayouts/slideLayout2.xml"/><Relationship Id="rId5" Type="http://schemas.openxmlformats.org/officeDocument/2006/relationships/hyperlink" Target="http://syndrome.html" TargetMode="External"/><Relationship Id="rId4" Type="http://schemas.openxmlformats.org/officeDocument/2006/relationships/hyperlink" Target="https://brohrer.github.io/imposter_syndrome.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apidminer.com/" TargetMode="External"/><Relationship Id="rId7" Type="http://schemas.openxmlformats.org/officeDocument/2006/relationships/hyperlink" Target="https://juliacomputing.com/" TargetMode="External"/><Relationship Id="rId2" Type="http://schemas.openxmlformats.org/officeDocument/2006/relationships/hyperlink" Target="https://orange.biolab.si/" TargetMode="External"/><Relationship Id="rId1" Type="http://schemas.openxmlformats.org/officeDocument/2006/relationships/slideLayout" Target="../slideLayouts/slideLayout2.xml"/><Relationship Id="rId6" Type="http://schemas.openxmlformats.org/officeDocument/2006/relationships/hyperlink" Target="https://www.mathworks.com/products/matlab.html" TargetMode="External"/><Relationship Id="rId5" Type="http://schemas.openxmlformats.org/officeDocument/2006/relationships/hyperlink" Target="https://www.jmp.com/en_us/home.html" TargetMode="External"/><Relationship Id="rId4" Type="http://schemas.openxmlformats.org/officeDocument/2006/relationships/hyperlink" Target="https://www.sas.com/en_us/software/enterprise-miner.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en.wikipedia.org/wiki/Python_(programming_language)"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plot.ly/python/" TargetMode="External"/><Relationship Id="rId3" Type="http://schemas.openxmlformats.org/officeDocument/2006/relationships/hyperlink" Target="https://en.wikipedia.org/wiki/Pandas_(software)" TargetMode="External"/><Relationship Id="rId7" Type="http://schemas.openxmlformats.org/officeDocument/2006/relationships/hyperlink" Target="https://pytorch.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5" Type="http://schemas.openxmlformats.org/officeDocument/2006/relationships/hyperlink" Target="https://www.statsmodels.org/stable/index.html" TargetMode="External"/><Relationship Id="rId10" Type="http://schemas.openxmlformats.org/officeDocument/2006/relationships/hyperlink" Target="https://scrapy.org/" TargetMode="External"/><Relationship Id="rId4" Type="http://schemas.openxmlformats.org/officeDocument/2006/relationships/hyperlink" Target="https://en.wikipedia.org/wiki/Python_Imaging_Library" TargetMode="External"/><Relationship Id="rId9" Type="http://schemas.openxmlformats.org/officeDocument/2006/relationships/hyperlink" Target="https://bokeh.pydata.org/en/lates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news.ycombinator.com/from?site=upperlinecode.com" TargetMode="External"/><Relationship Id="rId2" Type="http://schemas.openxmlformats.org/officeDocument/2006/relationships/hyperlink" Target="https://blog.upperlinecode.com/stop-teaching-code-a1039983b39" TargetMode="External"/><Relationship Id="rId1" Type="http://schemas.openxmlformats.org/officeDocument/2006/relationships/slideLayout" Target="../slideLayouts/slideLayout2.xml"/><Relationship Id="rId4" Type="http://schemas.openxmlformats.org/officeDocument/2006/relationships/hyperlink" Target="https://news.ycombinator.com/item?id=21619884-"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emantic_over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1.xml.rels><?xml version="1.0" encoding="UTF-8" standalone="yes"?>
<Relationships xmlns="http://schemas.openxmlformats.org/package/2006/relationships"><Relationship Id="rId3" Type="http://schemas.openxmlformats.org/officeDocument/2006/relationships/hyperlink" Target="https://conda.io/doc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rtualenv.pypa.io/en/stable/" TargetMode="External"/><Relationship Id="rId4" Type="http://schemas.openxmlformats.org/officeDocument/2006/relationships/hyperlink" Target="https://en.wikipedia.org/wiki/Pip_(package_manage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blog.teamtreehouse.com/the-programmers-virtu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hyperlink" Target="https://www.infoworld.com/article/3122803/application-development/the-power-of-lazy-programming.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qz.com/646467/how-one-programmer-broke-the-internet-by-deleting-a-tiny-piece-of-cod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n.wikipedia.org/wiki/Read%E2%80%93eval%E2%80%93print_loo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en.wikipedia.org/wiki/Read%E2%80%93eval%E2%80%93print_loo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n.wikipedia.org/wiki/Read%E2%80%93eval%E2%80%93print_loo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hyperlink" Target="https://docs.python.org/3/tutorial/datastructures.html"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image" Target="../media/image23.png"/><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stackoverflow.com/questions/47852733/what-are-raw-cells-in-jupyter-noteboo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4.png"/><Relationship Id="rId7" Type="http://schemas.openxmlformats.org/officeDocument/2006/relationships/diagramColors" Target="../diagrams/colors5.xml"/><Relationship Id="rId2" Type="http://schemas.openxmlformats.org/officeDocument/2006/relationships/hyperlink" Target="https://realpython.com/python-dicts/" TargetMode="Externa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4.png"/><Relationship Id="rId7" Type="http://schemas.openxmlformats.org/officeDocument/2006/relationships/diagramColors" Target="../diagrams/colors6.xml"/><Relationship Id="rId2" Type="http://schemas.openxmlformats.org/officeDocument/2006/relationships/hyperlink" Target="https://realpython.com/python-dicts/" TargetMode="Externa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upport.apple.com/guide/textedit/welcome/mac" TargetMode="External"/><Relationship Id="rId2" Type="http://schemas.openxmlformats.org/officeDocument/2006/relationships/hyperlink" Target="https://en.wikipedia.org/wiki/Microsoft_Notepad" TargetMode="External"/><Relationship Id="rId1" Type="http://schemas.openxmlformats.org/officeDocument/2006/relationships/slideLayout" Target="../slideLayouts/slideLayout2.xml"/><Relationship Id="rId5" Type="http://schemas.openxmlformats.org/officeDocument/2006/relationships/hyperlink" Target="https://en.wikipedia.org/wiki/Integrated_development_environment" TargetMode="External"/><Relationship Id="rId4" Type="http://schemas.openxmlformats.org/officeDocument/2006/relationships/hyperlink" Target="https://www.google.com/search?q=text+editor+with+syntax+highlight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Palindromic_numb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oeis.org/A00211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4.0/"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Lint_(software)"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 Id="rId5" Type="http://schemas.openxmlformats.org/officeDocument/2006/relationships/hyperlink" Target="https://pypi.org/project/flake8/" TargetMode="External"/><Relationship Id="rId4" Type="http://schemas.openxmlformats.org/officeDocument/2006/relationships/hyperlink" Target="https://en.wikipedia.org/wiki/Pylint"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brainscape.com/subjects/python" TargetMode="External"/><Relationship Id="rId2" Type="http://schemas.openxmlformats.org/officeDocument/2006/relationships/hyperlink" Target="https://www.brainscape.com/packs/python-1786943" TargetMode="External"/><Relationship Id="rId1" Type="http://schemas.openxmlformats.org/officeDocument/2006/relationships/slideLayout" Target="../slideLayouts/slideLayout2.xml"/><Relationship Id="rId4" Type="http://schemas.openxmlformats.org/officeDocument/2006/relationships/hyperlink" Target="https://quizlet.com/subject/python/&#820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edium.com/netflix-techblog/notebook-innovation-591ee3221233" TargetMode="External"/><Relationship Id="rId2" Type="http://schemas.openxmlformats.org/officeDocument/2006/relationships/hyperlink" Target="http://willcrichton.net/notes/rapid-prototyping-data-science-jupyt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ocs.google.com/presentation/d/1n2RlMdmv1p25Xy5thJUhkKGvjtV-dkAIsUXP-AL4ffI" TargetMode="External"/><Relationship Id="rId2" Type="http://schemas.openxmlformats.org/officeDocument/2006/relationships/hyperlink" Target="https://en.wikipedia.org/wiki/Project_Jupyter" TargetMode="External"/><Relationship Id="rId1" Type="http://schemas.openxmlformats.org/officeDocument/2006/relationships/slideLayout" Target="../slideLayouts/slideLayout2.xml"/><Relationship Id="rId6" Type="http://schemas.openxmlformats.org/officeDocument/2006/relationships/hyperlink" Target="https://news.ycombinator.com/item?id=18336202" TargetMode="External"/><Relationship Id="rId5" Type="http://schemas.openxmlformats.org/officeDocument/2006/relationships/hyperlink" Target="https://www.nature.com/articles/d41586-018-07196-1" TargetMode="External"/><Relationship Id="rId4" Type="http://schemas.openxmlformats.org/officeDocument/2006/relationships/hyperlink" Target="https://news.ycombinator.com/item?id=17856700"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hyperlink" Target="https://pandas.pydata.org/pandas-docs/stable/10min.html" TargetMode="External"/><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hyperlink" Target="https://www.tutorialspoint.com/python_pandas/python_pandas_groupby.htm" TargetMode="External"/><Relationship Id="rId10" Type="http://schemas.openxmlformats.org/officeDocument/2006/relationships/image" Target="../media/image30.jpeg"/><Relationship Id="rId4" Type="http://schemas.openxmlformats.org/officeDocument/2006/relationships/hyperlink" Target="https://pandas.pydata.org/pandas-docs/stable/" TargetMode="External"/><Relationship Id="rId9" Type="http://schemas.openxmlformats.org/officeDocument/2006/relationships/image" Target="../media/image29.jpeg"/></Relationships>
</file>

<file path=ppt/slides/_rels/slide52.xml.rels><?xml version="1.0" encoding="UTF-8" standalone="yes"?>
<Relationships xmlns="http://schemas.openxmlformats.org/package/2006/relationships"><Relationship Id="rId3" Type="http://schemas.openxmlformats.org/officeDocument/2006/relationships/hyperlink" Target="https://www.bowl.com/Open_Championships/Open_Championships_Home/Past_Results_and_History/"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hyperlink" Target="https://www.bowl.com/records/"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2.cs.uregina.ca/~rbm/cs100/notes/spreadsheets/tufte_paper.html" TargetMode="External"/><Relationship Id="rId2" Type="http://schemas.openxmlformats.org/officeDocument/2006/relationships/hyperlink" Target="https://en.wikipedia.org/wiki/Edward_Tuft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atavizcatalogue.com/" TargetMode="External"/><Relationship Id="rId2" Type="http://schemas.openxmlformats.org/officeDocument/2006/relationships/hyperlink" Target="https://www.facebook.com/datavizcatalogue/" TargetMode="External"/><Relationship Id="rId1" Type="http://schemas.openxmlformats.org/officeDocument/2006/relationships/slideLayout" Target="../slideLayouts/slideLayout2.xml"/><Relationship Id="rId4" Type="http://schemas.openxmlformats.org/officeDocument/2006/relationships/hyperlink" Target="http://viz.wtf/"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datashader.org/" TargetMode="External"/><Relationship Id="rId7"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youtube.com/watch?v=ms29ZPUKxbU" TargetMode="External"/><Relationship Id="rId5" Type="http://schemas.openxmlformats.org/officeDocument/2006/relationships/hyperlink" Target="https://holoviews.org/" TargetMode="External"/><Relationship Id="rId4" Type="http://schemas.openxmlformats.org/officeDocument/2006/relationships/hyperlink" Target="https://vega.github.io/veg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vega.github.io/vega/" TargetMode="External"/><Relationship Id="rId2" Type="http://schemas.openxmlformats.org/officeDocument/2006/relationships/hyperlink" Target="http://datashader.org/" TargetMode="External"/><Relationship Id="rId1" Type="http://schemas.openxmlformats.org/officeDocument/2006/relationships/slideLayout" Target="../slideLayouts/slideLayout2.xml"/><Relationship Id="rId5" Type="http://schemas.openxmlformats.org/officeDocument/2006/relationships/hyperlink" Target="https://www.youtube.com/watch?v=ms29ZPUKxbU" TargetMode="External"/><Relationship Id="rId4" Type="http://schemas.openxmlformats.org/officeDocument/2006/relationships/hyperlink" Target="https://holoviews.org/"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matplotlib.org/gallery/index.html" TargetMode="External"/><Relationship Id="rId2" Type="http://schemas.openxmlformats.org/officeDocument/2006/relationships/hyperlink" Target="https://matplotlib.org/" TargetMode="External"/><Relationship Id="rId1" Type="http://schemas.openxmlformats.org/officeDocument/2006/relationships/slideLayout" Target="../slideLayouts/slideLayout2.xml"/><Relationship Id="rId5" Type="http://schemas.openxmlformats.org/officeDocument/2006/relationships/hyperlink" Target="https://jakevdp.github.io/PythonDataScienceHandbook/04.14-visualization-with-seaborn.html" TargetMode="External"/><Relationship Id="rId4" Type="http://schemas.openxmlformats.org/officeDocument/2006/relationships/hyperlink" Target="https://seaborn.pydata.org/"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medium.com/@meghamohan/mutable-and-immutable-side-of-python-c2145cf72747" TargetMode="External"/><Relationship Id="rId2" Type="http://schemas.openxmlformats.org/officeDocument/2006/relationships/hyperlink" Target="https://stackoverflow.com/questions/931092/reverse-a-string-in-pytho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medium.com/@meghamohan/mutable-and-immutable-side-of-python-c2145cf72747" TargetMode="External"/><Relationship Id="rId2" Type="http://schemas.openxmlformats.org/officeDocument/2006/relationships/hyperlink" Target="https://stackoverflow.com/questions/931092/reverse-a-string-in-pytho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cfss.uchicago.edu/datawrangle_tidy_data.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hyperlink" Target="http://r4ds.had.co.nz/tidy-data.html" TargetMode="External"/><Relationship Id="rId4" Type="http://schemas.openxmlformats.org/officeDocument/2006/relationships/hyperlink" Target="https://cran.r-project.org/web/packages/tidyverse/vignettes/manifesto.html"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pandas-python/" TargetMode="External"/><Relationship Id="rId2" Type="http://schemas.openxmlformats.org/officeDocument/2006/relationships/hyperlink" Target="https://www.developintelligence.com/blog/2017/08/data-cleaning-pandas-python/"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usbcongress.http.internapcdn.net/usbcongress/bowl/recordsstats/pdfs/PTIndividualRecordsState.pdf" TargetMode="External"/><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hyperlink" Target="https://www.bowl.com/records/"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3" Type="http://schemas.openxmlformats.org/officeDocument/2006/relationships/hyperlink" Target="https://www.ibmbigdatahub.com/infographic/four-vs-big-data"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5.xml"/><Relationship Id="rId6" Type="http://schemas.openxmlformats.org/officeDocument/2006/relationships/hyperlink" Target="https://en.wikipedia.org/wiki/Extract,_transform,_load" TargetMode="External"/><Relationship Id="rId5" Type="http://schemas.openxmlformats.org/officeDocument/2006/relationships/hyperlink" Target="https://en.wikipedia.org/wiki/Exploratory_data_analysis" TargetMode="External"/><Relationship Id="rId4" Type="http://schemas.openxmlformats.org/officeDocument/2006/relationships/hyperlink" Target="https://en.wikipedia.org/wiki/Labeled_data"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tutorialspoint.com/python_pandas/python_pandas_series.htm"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Pomodoro_Techniq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youtube.com/watch?v=V0ucZ4ctof8"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stackoverflow.com/questions/7129285/what-is-the-purpose-of-the-return-statemen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hackerrank.com/challenge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people.sc.fsu.edu/~jburkardt/data/csv/csv.html" TargetMode="External"/><Relationship Id="rId2" Type="http://schemas.openxmlformats.org/officeDocument/2006/relationships/hyperlink" Target="https://support.spatialkey.com/spatialkey-sample-csv-data/" TargetMode="External"/><Relationship Id="rId1" Type="http://schemas.openxmlformats.org/officeDocument/2006/relationships/slideLayout" Target="../slideLayouts/slideLayout2.xml"/><Relationship Id="rId6" Type="http://schemas.openxmlformats.org/officeDocument/2006/relationships/hyperlink" Target="https://www.google.com/search?q=pandas+transpose+dataframe" TargetMode="External"/><Relationship Id="rId5" Type="http://schemas.openxmlformats.org/officeDocument/2006/relationships/hyperlink" Target="https://www.google.com/search?q=pandas+top+rows" TargetMode="External"/><Relationship Id="rId4" Type="http://schemas.openxmlformats.org/officeDocument/2006/relationships/hyperlink" Target="https://www.google.com/search?q=pandas+load+cs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blackboard.umbc.edu/ultra/courses/_58285_1/outline/edit/document/_4402128_1?courseId=_58285_1"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codesignal.com/interview-practice/" TargetMode="External"/><Relationship Id="rId2" Type="http://schemas.openxmlformats.org/officeDocument/2006/relationships/hyperlink" Target="https://www.hackerrank.com/challenges/" TargetMode="External"/><Relationship Id="rId1" Type="http://schemas.openxmlformats.org/officeDocument/2006/relationships/slideLayout" Target="../slideLayouts/slideLayout2.xml"/><Relationship Id="rId4" Type="http://schemas.openxmlformats.org/officeDocument/2006/relationships/hyperlink" Target="https://www.codewars.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achingcenter.wustl.edu/resources/writing-assignments-feedback/using-peer-review-to-help-students-improve-their-wri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E9B8-3147-436C-9385-B9A45F2C29C3}"/>
              </a:ext>
            </a:extLst>
          </p:cNvPr>
          <p:cNvSpPr>
            <a:spLocks noGrp="1"/>
          </p:cNvSpPr>
          <p:nvPr>
            <p:ph type="title"/>
          </p:nvPr>
        </p:nvSpPr>
        <p:spPr/>
        <p:txBody>
          <a:bodyPr/>
          <a:lstStyle/>
          <a:p>
            <a:r>
              <a:rPr lang="en-US">
                <a:cs typeface="Calibri Light"/>
              </a:rPr>
              <a:t>Preview of course content for students</a:t>
            </a:r>
            <a:endParaRPr lang="en-US"/>
          </a:p>
        </p:txBody>
      </p:sp>
      <p:sp>
        <p:nvSpPr>
          <p:cNvPr id="3" name="Content Placeholder 2">
            <a:extLst>
              <a:ext uri="{FF2B5EF4-FFF2-40B4-BE49-F238E27FC236}">
                <a16:creationId xmlns:a16="http://schemas.microsoft.com/office/drawing/2014/main" id="{998544C3-A18C-45A8-8E26-B0E507E377EF}"/>
              </a:ext>
            </a:extLst>
          </p:cNvPr>
          <p:cNvSpPr>
            <a:spLocks noGrp="1"/>
          </p:cNvSpPr>
          <p:nvPr>
            <p:ph idx="1"/>
          </p:nvPr>
        </p:nvSpPr>
        <p:spPr/>
        <p:txBody>
          <a:bodyPr vert="horz" lIns="91440" tIns="45720" rIns="91440" bIns="45720" rtlCol="0" anchor="t">
            <a:normAutofit fontScale="47500" lnSpcReduction="20000"/>
          </a:bodyPr>
          <a:lstStyle/>
          <a:p>
            <a:pPr>
              <a:buNone/>
            </a:pPr>
            <a:r>
              <a:rPr lang="en-US" dirty="0">
                <a:cs typeface="Calibri"/>
              </a:rPr>
              <a:t>&lt;P&gt;Good morning,</a:t>
            </a:r>
            <a:endParaRPr lang="en-US" dirty="0"/>
          </a:p>
          <a:p>
            <a:pPr>
              <a:buNone/>
            </a:pPr>
            <a:endParaRPr lang="en-US" dirty="0"/>
          </a:p>
          <a:p>
            <a:pPr>
              <a:buNone/>
            </a:pPr>
            <a:r>
              <a:rPr lang="en-US" dirty="0">
                <a:cs typeface="Calibri"/>
              </a:rPr>
              <a:t>&lt;P&gt;On </a:t>
            </a:r>
            <a:r>
              <a:rPr lang="en-US" dirty="0" err="1">
                <a:cs typeface="Calibri"/>
              </a:rPr>
              <a:t>Wedensday</a:t>
            </a:r>
            <a:r>
              <a:rPr lang="en-US" dirty="0">
                <a:cs typeface="Calibri"/>
              </a:rPr>
              <a:t> in class I will be providing an introduction to &lt;a </a:t>
            </a:r>
            <a:r>
              <a:rPr lang="en-US" dirty="0" err="1">
                <a:cs typeface="Calibri"/>
              </a:rPr>
              <a:t>href</a:t>
            </a:r>
            <a:r>
              <a:rPr lang="en-US" dirty="0">
                <a:cs typeface="Calibri"/>
              </a:rPr>
              <a:t>="https://www.python.org/doc/essays/blurb/"&gt;Python 3&lt;/a&gt; and &lt;a </a:t>
            </a:r>
            <a:r>
              <a:rPr lang="en-US" dirty="0" err="1">
                <a:cs typeface="Calibri"/>
              </a:rPr>
              <a:t>href</a:t>
            </a:r>
            <a:r>
              <a:rPr lang="en-US" dirty="0">
                <a:cs typeface="Calibri"/>
              </a:rPr>
              <a:t>="https://jupyter-notebook-beginner-guide.readthedocs.io/en/latest/what_is_jupyter.html"&gt;</a:t>
            </a:r>
            <a:r>
              <a:rPr lang="en-US" dirty="0" err="1">
                <a:cs typeface="Calibri"/>
              </a:rPr>
              <a:t>Jupyter</a:t>
            </a:r>
            <a:r>
              <a:rPr lang="en-US" dirty="0">
                <a:cs typeface="Calibri"/>
              </a:rPr>
              <a:t>&lt;/a&gt;. We will use Python 3 in the command prompt and Python 3 in the </a:t>
            </a:r>
            <a:r>
              <a:rPr lang="en-US" dirty="0" err="1">
                <a:cs typeface="Calibri"/>
              </a:rPr>
              <a:t>Jupyter</a:t>
            </a:r>
            <a:r>
              <a:rPr lang="en-US" dirty="0">
                <a:cs typeface="Calibri"/>
              </a:rPr>
              <a:t> web interface. The use of &lt;a </a:t>
            </a:r>
            <a:r>
              <a:rPr lang="en-US" dirty="0" err="1">
                <a:cs typeface="Calibri"/>
              </a:rPr>
              <a:t>href</a:t>
            </a:r>
            <a:r>
              <a:rPr lang="en-US" dirty="0">
                <a:cs typeface="Calibri"/>
              </a:rPr>
              <a:t>="https://realpython.com/python-lists-tuples/"&gt;lists&lt;/a&gt;, &lt;a </a:t>
            </a:r>
            <a:r>
              <a:rPr lang="en-US" dirty="0" err="1">
                <a:cs typeface="Calibri"/>
              </a:rPr>
              <a:t>href</a:t>
            </a:r>
            <a:r>
              <a:rPr lang="en-US" dirty="0">
                <a:cs typeface="Calibri"/>
              </a:rPr>
              <a:t>="https://www.pythonforbeginners.com/dictionary/how-to-use-dictionaries-in-python/"&gt;dictionaries&lt;/a&gt; (key-value pairs), and &lt;a </a:t>
            </a:r>
            <a:r>
              <a:rPr lang="en-US" dirty="0" err="1">
                <a:cs typeface="Calibri"/>
              </a:rPr>
              <a:t>href</a:t>
            </a:r>
            <a:r>
              <a:rPr lang="en-US" dirty="0">
                <a:cs typeface="Calibri"/>
              </a:rPr>
              <a:t>="https://www.tutorialspoint.com/python/python_functions.htm"&gt;functions&lt;/a&gt; will be the focus. My assumption for this class is that you have a laptop with </a:t>
            </a:r>
            <a:r>
              <a:rPr lang="en-US" dirty="0" err="1">
                <a:cs typeface="Calibri"/>
              </a:rPr>
              <a:t>Jupyter</a:t>
            </a:r>
            <a:r>
              <a:rPr lang="en-US" dirty="0">
                <a:cs typeface="Calibri"/>
              </a:rPr>
              <a:t> and can run Python 3 programs.</a:t>
            </a:r>
            <a:endParaRPr lang="en-US" dirty="0"/>
          </a:p>
          <a:p>
            <a:pPr>
              <a:buNone/>
            </a:pPr>
            <a:endParaRPr lang="en-US" dirty="0"/>
          </a:p>
          <a:p>
            <a:pPr>
              <a:buNone/>
            </a:pPr>
            <a:r>
              <a:rPr lang="en-US" dirty="0">
                <a:cs typeface="Calibri"/>
              </a:rPr>
              <a:t>&lt;P&gt;As I mentioned in emails prior to the beginning of the semester, there is &lt;a </a:t>
            </a:r>
            <a:r>
              <a:rPr lang="en-US" dirty="0" err="1">
                <a:cs typeface="Calibri"/>
              </a:rPr>
              <a:t>href</a:t>
            </a:r>
            <a:r>
              <a:rPr lang="en-US" dirty="0">
                <a:cs typeface="Calibri"/>
              </a:rPr>
              <a:t>="https://www.youtube.com/playlist?list=PL0-84-yl1fUnRuXGFe_F7qSH1LEnn9LkW"&gt;a series of videos showing use of Python 3&lt;/a&gt;. The videos don't use </a:t>
            </a:r>
            <a:r>
              <a:rPr lang="en-US" dirty="0" err="1">
                <a:cs typeface="Calibri"/>
              </a:rPr>
              <a:t>Juptyer</a:t>
            </a:r>
            <a:r>
              <a:rPr lang="en-US" dirty="0">
                <a:cs typeface="Calibri"/>
              </a:rPr>
              <a:t>. Similarly, there are &lt;a </a:t>
            </a:r>
            <a:r>
              <a:rPr lang="en-US" dirty="0" err="1">
                <a:cs typeface="Calibri"/>
              </a:rPr>
              <a:t>href</a:t>
            </a:r>
            <a:r>
              <a:rPr lang="en-US" dirty="0">
                <a:cs typeface="Calibri"/>
              </a:rPr>
              <a:t>="https://www.coursera.org/learn/python?specialization=python"&gt;online courses offered on Python from University of Michigan&lt;/a&gt;. These videos and online courses are not required for Data 601; I'm providing the links if you want to improve your familiarity with Python 3. </a:t>
            </a:r>
            <a:endParaRPr lang="en-US" dirty="0"/>
          </a:p>
          <a:p>
            <a:pPr>
              <a:buNone/>
            </a:pPr>
            <a:endParaRPr lang="en-US" dirty="0"/>
          </a:p>
          <a:p>
            <a:pPr>
              <a:buNone/>
            </a:pPr>
            <a:r>
              <a:rPr lang="en-US" dirty="0">
                <a:cs typeface="Calibri"/>
              </a:rPr>
              <a:t>&lt;P&gt;For books on coding Python 3, I've uploaded a free open-source textbook to &lt;a </a:t>
            </a:r>
            <a:r>
              <a:rPr lang="en-US" dirty="0" err="1">
                <a:cs typeface="Calibri"/>
              </a:rPr>
              <a:t>href</a:t>
            </a:r>
            <a:r>
              <a:rPr lang="en-US" dirty="0">
                <a:cs typeface="Calibri"/>
              </a:rPr>
              <a:t>="https://blackboard.umbc.edu/"&gt;Blackboard&lt;/a&gt;: Automate the Boring Stuff with Python (see Course Materials &gt; Textbooks for Data 601). The relevant reading is chapter 1 . The reading is not an assignment or a requirement for the course. There's also a PDF available online, "&lt;a </a:t>
            </a:r>
            <a:r>
              <a:rPr lang="en-US" dirty="0" err="1">
                <a:cs typeface="Calibri"/>
              </a:rPr>
              <a:t>href</a:t>
            </a:r>
            <a:r>
              <a:rPr lang="en-US" dirty="0">
                <a:cs typeface="Calibri"/>
              </a:rPr>
              <a:t>="https://www.cs.uky.edu/~keen/115/Haltermanpythonbook.pdf"&gt;Learning to Program with Python&lt;/a&gt;" by Halterman; chapter 1 is relevant.</a:t>
            </a:r>
            <a:endParaRPr lang="en-US" dirty="0"/>
          </a:p>
          <a:p>
            <a:pPr>
              <a:buNone/>
            </a:pPr>
            <a:r>
              <a:rPr lang="en-US" dirty="0">
                <a:cs typeface="Calibri"/>
              </a:rPr>
              <a:t>&lt;P&gt;Please let me know if you have questions.</a:t>
            </a:r>
            <a:endParaRPr lang="en-US" dirty="0"/>
          </a:p>
          <a:p>
            <a:pPr>
              <a:buNone/>
            </a:pPr>
            <a:r>
              <a:rPr lang="en-US" dirty="0">
                <a:cs typeface="Calibri"/>
              </a:rPr>
              <a:t>&lt;P&gt;Kindly,</a:t>
            </a:r>
            <a:endParaRPr lang="en-US" dirty="0"/>
          </a:p>
          <a:p>
            <a:pPr marL="0" indent="0">
              <a:buNone/>
            </a:pPr>
            <a:r>
              <a:rPr lang="en-US" dirty="0">
                <a:cs typeface="Calibri"/>
              </a:rPr>
              <a:t>&lt;P&gt;&lt;a </a:t>
            </a:r>
            <a:r>
              <a:rPr lang="en-US" dirty="0" err="1">
                <a:cs typeface="Calibri"/>
              </a:rPr>
              <a:t>href</a:t>
            </a:r>
            <a:r>
              <a:rPr lang="en-US" dirty="0">
                <a:cs typeface="Calibri"/>
              </a:rPr>
              <a:t>="</a:t>
            </a:r>
            <a:r>
              <a:rPr lang="en-US" dirty="0">
                <a:ea typeface="+mn-lt"/>
                <a:cs typeface="+mn-lt"/>
              </a:rPr>
              <a:t>https://</a:t>
            </a:r>
            <a:r>
              <a:rPr lang="en-US" dirty="0" err="1">
                <a:ea typeface="+mn-lt"/>
                <a:cs typeface="+mn-lt"/>
              </a:rPr>
              <a:t>www.linkedin.com</a:t>
            </a:r>
            <a:r>
              <a:rPr lang="en-US" dirty="0">
                <a:ea typeface="+mn-lt"/>
                <a:cs typeface="+mn-lt"/>
              </a:rPr>
              <a:t>/in/john-h-wan/</a:t>
            </a:r>
            <a:r>
              <a:rPr lang="en-US" dirty="0">
                <a:cs typeface="Calibri"/>
              </a:rPr>
              <a:t>"&gt;John&lt;/a&gt;</a:t>
            </a:r>
            <a:endParaRPr lang="en-US" dirty="0"/>
          </a:p>
        </p:txBody>
      </p:sp>
    </p:spTree>
    <p:extLst>
      <p:ext uri="{BB962C8B-B14F-4D97-AF65-F5344CB8AC3E}">
        <p14:creationId xmlns:p14="http://schemas.microsoft.com/office/powerpoint/2010/main" val="411730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past and future">
            <a:extLst>
              <a:ext uri="{FF2B5EF4-FFF2-40B4-BE49-F238E27FC236}">
                <a16:creationId xmlns:a16="http://schemas.microsoft.com/office/drawing/2014/main" id="{D4DEA043-A859-4DD1-BE4D-543E8902EBB6}"/>
              </a:ext>
            </a:extLst>
          </p:cNvPr>
          <p:cNvPicPr>
            <a:picLocks noGrp="1" noChangeAspect="1"/>
          </p:cNvPicPr>
          <p:nvPr>
            <p:ph idx="1"/>
          </p:nvPr>
        </p:nvPicPr>
        <p:blipFill rotWithShape="1">
          <a:blip r:embed="rId2"/>
          <a:srcRect l="7326" t="-1" r="6450" b="-1"/>
          <a:stretch/>
        </p:blipFill>
        <p:spPr>
          <a:xfrm>
            <a:off x="0" y="10"/>
            <a:ext cx="12192000" cy="6857990"/>
          </a:xfrm>
          <a:prstGeom prst="rect">
            <a:avLst/>
          </a:prstGeom>
        </p:spPr>
      </p:pic>
      <p:sp>
        <p:nvSpPr>
          <p:cNvPr id="40" name="Rectangle 3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08B7B-2751-4958-A277-DC971873019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Now let's focus on this session</a:t>
            </a:r>
            <a:endParaRPr lang="en-US" sz="3600" dirty="0">
              <a:solidFill>
                <a:schemeClr val="tx1">
                  <a:lumMod val="85000"/>
                  <a:lumOff val="15000"/>
                </a:schemeClr>
              </a:solidFill>
            </a:endParaRPr>
          </a:p>
        </p:txBody>
      </p:sp>
      <p:cxnSp>
        <p:nvCxnSpPr>
          <p:cNvPr id="41" name="Straight Connector 3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57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01CCC9-B2FF-40CB-922A-8D396F981B6D}"/>
              </a:ext>
            </a:extLst>
          </p:cNvPr>
          <p:cNvSpPr txBox="1"/>
          <p:nvPr/>
        </p:nvSpPr>
        <p:spPr>
          <a:xfrm>
            <a:off x="1328738" y="5279025"/>
            <a:ext cx="9983788" cy="4629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r">
              <a:lnSpc>
                <a:spcPct val="90000"/>
              </a:lnSpc>
              <a:spcAft>
                <a:spcPts val="600"/>
              </a:spcAft>
            </a:pPr>
            <a:r>
              <a:rPr lang="en-US" sz="2000" dirty="0"/>
              <a:t>Lots of words,</a:t>
            </a:r>
            <a:r>
              <a:rPr lang="en-US" sz="2000" dirty="0">
                <a:cs typeface="Calibri"/>
              </a:rPr>
              <a:t> so we will need definitions</a:t>
            </a:r>
            <a:endParaRPr lang="en-US" sz="2000" dirty="0"/>
          </a:p>
        </p:txBody>
      </p:sp>
      <p:sp>
        <p:nvSpPr>
          <p:cNvPr id="2" name="Title 1">
            <a:extLst>
              <a:ext uri="{FF2B5EF4-FFF2-40B4-BE49-F238E27FC236}">
                <a16:creationId xmlns:a16="http://schemas.microsoft.com/office/drawing/2014/main" id="{7DEA6889-92F5-481B-AE10-6CA4A80B5860}"/>
              </a:ext>
            </a:extLst>
          </p:cNvPr>
          <p:cNvSpPr>
            <a:spLocks noGrp="1"/>
          </p:cNvSpPr>
          <p:nvPr>
            <p:ph type="title"/>
          </p:nvPr>
        </p:nvSpPr>
        <p:spPr>
          <a:xfrm>
            <a:off x="1286932" y="1204109"/>
            <a:ext cx="10023398" cy="857894"/>
          </a:xfrm>
        </p:spPr>
        <p:txBody>
          <a:bodyPr>
            <a:normAutofit/>
          </a:bodyPr>
          <a:lstStyle/>
          <a:p>
            <a:r>
              <a:rPr lang="en-US" sz="4000">
                <a:solidFill>
                  <a:srgbClr val="FFFFFF"/>
                </a:solidFill>
                <a:cs typeface="Calibri Light"/>
              </a:rPr>
              <a:t>Outcomes for this evening</a:t>
            </a:r>
          </a:p>
        </p:txBody>
      </p:sp>
      <p:sp>
        <p:nvSpPr>
          <p:cNvPr id="3" name="Content Placeholder 2">
            <a:extLst>
              <a:ext uri="{FF2B5EF4-FFF2-40B4-BE49-F238E27FC236}">
                <a16:creationId xmlns:a16="http://schemas.microsoft.com/office/drawing/2014/main" id="{40625D3E-4517-46E0-BE45-C607D57B9CB4}"/>
              </a:ext>
            </a:extLst>
          </p:cNvPr>
          <p:cNvSpPr>
            <a:spLocks noGrp="1"/>
          </p:cNvSpPr>
          <p:nvPr>
            <p:ph idx="1"/>
          </p:nvPr>
        </p:nvSpPr>
        <p:spPr>
          <a:xfrm>
            <a:off x="965199" y="2559090"/>
            <a:ext cx="10345131" cy="2719935"/>
          </a:xfrm>
        </p:spPr>
        <p:txBody>
          <a:bodyPr vert="horz" wrap="square" lIns="91440" tIns="45720" rIns="91440" bIns="45720" rtlCol="0" anchor="t">
            <a:normAutofit/>
          </a:bodyPr>
          <a:lstStyle/>
          <a:p>
            <a:pPr>
              <a:buNone/>
            </a:pPr>
            <a:r>
              <a:rPr lang="en-US" sz="2000" dirty="0">
                <a:cs typeface="Calibri"/>
              </a:rPr>
              <a:t>By the end of today's class, you should be able to do the following:</a:t>
            </a:r>
          </a:p>
          <a:p>
            <a:r>
              <a:rPr lang="en-US" sz="2000" dirty="0">
                <a:cs typeface="Calibri"/>
              </a:rPr>
              <a:t>Describe examples of data structures like </a:t>
            </a:r>
            <a:r>
              <a:rPr lang="en-US" sz="2000" dirty="0">
                <a:cs typeface="Calibri"/>
                <a:hlinkClick r:id="rId2"/>
              </a:rPr>
              <a:t>Scalars</a:t>
            </a:r>
            <a:r>
              <a:rPr lang="en-US" sz="2000" dirty="0">
                <a:cs typeface="Calibri"/>
              </a:rPr>
              <a:t>, Lists, Sets, </a:t>
            </a:r>
            <a:r>
              <a:rPr lang="en-US" sz="2000" dirty="0">
                <a:cs typeface="Calibri"/>
                <a:hlinkClick r:id="rId3"/>
              </a:rPr>
              <a:t>Dictionaries</a:t>
            </a:r>
            <a:endParaRPr lang="en-US" sz="2000" dirty="0"/>
          </a:p>
          <a:p>
            <a:r>
              <a:rPr lang="en-US" sz="2000" dirty="0">
                <a:cs typeface="Calibri"/>
              </a:rPr>
              <a:t>Explain the difference between vectorized and elementwise operations</a:t>
            </a:r>
            <a:endParaRPr lang="en-US" sz="2000" dirty="0"/>
          </a:p>
          <a:p>
            <a:r>
              <a:rPr lang="en-US" sz="2000" dirty="0">
                <a:cs typeface="Calibri"/>
              </a:rPr>
              <a:t>Create and call functions in Python</a:t>
            </a:r>
          </a:p>
          <a:p>
            <a:r>
              <a:rPr lang="en-US" sz="2000" dirty="0">
                <a:cs typeface="Calibri"/>
              </a:rPr>
              <a:t>Load data into Pandas and create a scatter plot</a:t>
            </a:r>
          </a:p>
          <a:p>
            <a:r>
              <a:rPr lang="en-US" sz="2000" dirty="0">
                <a:cs typeface="Calibri"/>
              </a:rPr>
              <a:t>Decompose a complex function into multiple simpler functions</a:t>
            </a:r>
          </a:p>
        </p:txBody>
      </p:sp>
    </p:spTree>
    <p:extLst>
      <p:ext uri="{BB962C8B-B14F-4D97-AF65-F5344CB8AC3E}">
        <p14:creationId xmlns:p14="http://schemas.microsoft.com/office/powerpoint/2010/main" val="336573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corative image">
            <a:extLst>
              <a:ext uri="{FF2B5EF4-FFF2-40B4-BE49-F238E27FC236}">
                <a16:creationId xmlns:a16="http://schemas.microsoft.com/office/drawing/2014/main" id="{CF88454E-069F-402D-A5B0-67C0DC58648C}"/>
              </a:ext>
            </a:extLst>
          </p:cNvPr>
          <p:cNvPicPr>
            <a:picLocks noGrp="1" noChangeAspect="1"/>
          </p:cNvPicPr>
          <p:nvPr>
            <p:ph idx="4294967295"/>
          </p:nvPr>
        </p:nvPicPr>
        <p:blipFill>
          <a:blip r:embed="rId3"/>
          <a:stretch>
            <a:fillRect/>
          </a:stretch>
        </p:blipFill>
        <p:spPr>
          <a:xfrm>
            <a:off x="1" y="1102324"/>
            <a:ext cx="10532852" cy="5680906"/>
          </a:xfrm>
          <a:prstGeom prst="rect">
            <a:avLst/>
          </a:prstGeom>
        </p:spPr>
      </p:pic>
      <p:sp>
        <p:nvSpPr>
          <p:cNvPr id="3" name="Title 2">
            <a:extLst>
              <a:ext uri="{FF2B5EF4-FFF2-40B4-BE49-F238E27FC236}">
                <a16:creationId xmlns:a16="http://schemas.microsoft.com/office/drawing/2014/main" id="{88D7A8CF-31E2-44B2-A5C1-C3EE0D235434}"/>
              </a:ext>
            </a:extLst>
          </p:cNvPr>
          <p:cNvSpPr>
            <a:spLocks noGrp="1"/>
          </p:cNvSpPr>
          <p:nvPr>
            <p:ph type="title"/>
          </p:nvPr>
        </p:nvSpPr>
        <p:spPr>
          <a:xfrm>
            <a:off x="349370" y="120710"/>
            <a:ext cx="10515600" cy="1325563"/>
          </a:xfrm>
        </p:spPr>
        <p:txBody>
          <a:bodyPr/>
          <a:lstStyle/>
          <a:p>
            <a:r>
              <a:rPr lang="en-US">
                <a:cs typeface="Calibri Light"/>
              </a:rPr>
              <a:t>I won't be able to teach you all of Python</a:t>
            </a:r>
            <a:endParaRPr lang="en-US" dirty="0"/>
          </a:p>
        </p:txBody>
      </p:sp>
      <p:pic>
        <p:nvPicPr>
          <p:cNvPr id="5" name="Picture 5" descr="A close up of a clock">
            <a:extLst>
              <a:ext uri="{FF2B5EF4-FFF2-40B4-BE49-F238E27FC236}">
                <a16:creationId xmlns:a16="http://schemas.microsoft.com/office/drawing/2014/main" id="{555DC4CD-58C5-4DC0-B294-A16A09941FFB}"/>
              </a:ext>
            </a:extLst>
          </p:cNvPr>
          <p:cNvPicPr>
            <a:picLocks noChangeAspect="1"/>
          </p:cNvPicPr>
          <p:nvPr/>
        </p:nvPicPr>
        <p:blipFill>
          <a:blip r:embed="rId4"/>
          <a:stretch>
            <a:fillRect/>
          </a:stretch>
        </p:blipFill>
        <p:spPr>
          <a:xfrm>
            <a:off x="10532852" y="202720"/>
            <a:ext cx="1463616" cy="1463616"/>
          </a:xfrm>
          <a:prstGeom prst="rect">
            <a:avLst/>
          </a:prstGeom>
        </p:spPr>
      </p:pic>
    </p:spTree>
    <p:extLst>
      <p:ext uri="{BB962C8B-B14F-4D97-AF65-F5344CB8AC3E}">
        <p14:creationId xmlns:p14="http://schemas.microsoft.com/office/powerpoint/2010/main" val="60476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FE6C-38E8-4AE6-ADF6-BA9594FF69B6}"/>
              </a:ext>
            </a:extLst>
          </p:cNvPr>
          <p:cNvSpPr>
            <a:spLocks noGrp="1"/>
          </p:cNvSpPr>
          <p:nvPr>
            <p:ph type="title"/>
          </p:nvPr>
        </p:nvSpPr>
        <p:spPr>
          <a:xfrm>
            <a:off x="1653363" y="365760"/>
            <a:ext cx="9367203" cy="1188720"/>
          </a:xfrm>
        </p:spPr>
        <p:txBody>
          <a:bodyPr>
            <a:normAutofit/>
          </a:bodyPr>
          <a:lstStyle/>
          <a:p>
            <a:r>
              <a:rPr lang="en-US" dirty="0">
                <a:cs typeface="Calibri Light"/>
              </a:rPr>
              <a:t>Resources for learning Python</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BFDB35F-5670-4CF4-94F9-97E081C504BD}"/>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1900" dirty="0">
                <a:cs typeface="Calibri"/>
              </a:rPr>
              <a:t>Online</a:t>
            </a:r>
          </a:p>
          <a:p>
            <a:pPr lvl="1"/>
            <a:r>
              <a:rPr lang="en-US" sz="1900" dirty="0">
                <a:cs typeface="Calibri"/>
              </a:rPr>
              <a:t>Text – blue underscored text is hyperlinked in this presentation</a:t>
            </a:r>
          </a:p>
          <a:p>
            <a:pPr lvl="2"/>
            <a:r>
              <a:rPr lang="en-US" sz="1900" dirty="0">
                <a:cs typeface="Calibri"/>
                <a:hlinkClick r:id="rId2"/>
              </a:rPr>
              <a:t>https://nealcaren.github.io/python-tutorials/</a:t>
            </a:r>
            <a:endParaRPr lang="en-US" sz="1900" dirty="0">
              <a:cs typeface="Calibri"/>
            </a:endParaRPr>
          </a:p>
          <a:p>
            <a:pPr lvl="1"/>
            <a:r>
              <a:rPr lang="en-US" sz="1900" dirty="0">
                <a:cs typeface="Calibri"/>
              </a:rPr>
              <a:t>Videos on </a:t>
            </a:r>
            <a:r>
              <a:rPr lang="en-US" sz="1900" dirty="0">
                <a:cs typeface="Calibri"/>
                <a:hlinkClick r:id="rId3"/>
              </a:rPr>
              <a:t>Coursera</a:t>
            </a:r>
            <a:r>
              <a:rPr lang="en-US" sz="1900" dirty="0">
                <a:cs typeface="Calibri"/>
              </a:rPr>
              <a:t> </a:t>
            </a:r>
            <a:endParaRPr lang="en-US" sz="1900" dirty="0"/>
          </a:p>
          <a:p>
            <a:r>
              <a:rPr lang="en-US" sz="1900" dirty="0">
                <a:cs typeface="Calibri"/>
              </a:rPr>
              <a:t>Books: see PDFs posted on Blackboard</a:t>
            </a:r>
          </a:p>
          <a:p>
            <a:r>
              <a:rPr lang="en-US" sz="1900" dirty="0">
                <a:cs typeface="Calibri"/>
              </a:rPr>
              <a:t>Your instructor</a:t>
            </a:r>
          </a:p>
          <a:p>
            <a:pPr marL="457200" lvl="1" indent="0">
              <a:buNone/>
            </a:pPr>
            <a:endParaRPr lang="en-US" sz="1900" dirty="0">
              <a:cs typeface="Calibri"/>
            </a:endParaRPr>
          </a:p>
          <a:p>
            <a:pPr marL="0" indent="0">
              <a:buNone/>
            </a:pPr>
            <a:r>
              <a:rPr lang="en-US" sz="1900" i="1" dirty="0">
                <a:cs typeface="Calibri"/>
              </a:rPr>
              <a:t>Caveat</a:t>
            </a:r>
            <a:r>
              <a:rPr lang="en-US" sz="1900" dirty="0">
                <a:cs typeface="Calibri"/>
              </a:rPr>
              <a:t>: I'm not a programmer. </a:t>
            </a:r>
          </a:p>
          <a:p>
            <a:pPr>
              <a:buNone/>
            </a:pPr>
            <a:r>
              <a:rPr lang="en-US" sz="1900" dirty="0">
                <a:cs typeface="Calibri"/>
                <a:hlinkClick r:id="rId4"/>
              </a:rPr>
              <a:t>https://brohrer.github.io/imposter_syndrome.html</a:t>
            </a:r>
          </a:p>
          <a:p>
            <a:pPr>
              <a:buNone/>
            </a:pPr>
            <a:r>
              <a:rPr lang="en-US" sz="1900" dirty="0">
                <a:cs typeface="Calibri"/>
              </a:rPr>
              <a:t>Linked from </a:t>
            </a:r>
            <a:r>
              <a:rPr lang="en-US" sz="1900" dirty="0">
                <a:cs typeface="Calibri"/>
                <a:hlinkClick r:id="rId5"/>
              </a:rPr>
              <a:t>https://www.kdnuggets.com/2017/09/data-science-imposter-syndrome.html</a:t>
            </a:r>
            <a:endParaRPr lang="en-US" sz="1900" dirty="0">
              <a:cs typeface="Calibri"/>
            </a:endParaRPr>
          </a:p>
          <a:p>
            <a:pPr>
              <a:buNone/>
            </a:pPr>
            <a:endParaRPr lang="en-US" sz="1900" dirty="0">
              <a:cs typeface="Calibri"/>
            </a:endParaRPr>
          </a:p>
        </p:txBody>
      </p:sp>
    </p:spTree>
    <p:extLst>
      <p:ext uri="{BB962C8B-B14F-4D97-AF65-F5344CB8AC3E}">
        <p14:creationId xmlns:p14="http://schemas.microsoft.com/office/powerpoint/2010/main" val="286897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BC7DC0B-778D-4CCA-B1CC-FF761770D567}"/>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Diversity of Software in Data Science</a:t>
            </a:r>
          </a:p>
        </p:txBody>
      </p:sp>
      <p:sp>
        <p:nvSpPr>
          <p:cNvPr id="22" name="Content Placeholder 2">
            <a:extLst>
              <a:ext uri="{FF2B5EF4-FFF2-40B4-BE49-F238E27FC236}">
                <a16:creationId xmlns:a16="http://schemas.microsoft.com/office/drawing/2014/main" id="{076D14D8-A042-4571-8643-ECE1B4D243E1}"/>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highlight>
                  <a:srgbClr val="FFFF00"/>
                </a:highlight>
                <a:cs typeface="Calibri"/>
              </a:rPr>
              <a:t>Diversity of Software in Data Science</a:t>
            </a:r>
          </a:p>
          <a:p>
            <a:r>
              <a:rPr lang="en-US" sz="2400">
                <a:solidFill>
                  <a:srgbClr val="000000"/>
                </a:solidFill>
                <a:cs typeface="Calibri"/>
              </a:rPr>
              <a:t>Use of Python</a:t>
            </a:r>
          </a:p>
          <a:p>
            <a:r>
              <a:rPr lang="en-US" sz="2400">
                <a:solidFill>
                  <a:srgbClr val="000000"/>
                </a:solidFill>
                <a:cs typeface="Calibri"/>
              </a:rPr>
              <a:t>EDA using Jupyter + Pandas</a:t>
            </a:r>
          </a:p>
          <a:p>
            <a:r>
              <a:rPr lang="en-US" sz="2400">
                <a:solidFill>
                  <a:srgbClr val="000000"/>
                </a:solidFill>
                <a:cs typeface="Calibri"/>
              </a:rPr>
              <a:t>Visualization of data</a:t>
            </a:r>
          </a:p>
          <a:p>
            <a:r>
              <a:rPr lang="en-US" sz="2400">
                <a:solidFill>
                  <a:srgbClr val="000000"/>
                </a:solidFill>
                <a:cs typeface="Calibri"/>
              </a:rPr>
              <a:t>Tips from the Trenches</a:t>
            </a:r>
          </a:p>
          <a:p>
            <a:r>
              <a:rPr lang="en-US" sz="2400">
                <a:solidFill>
                  <a:srgbClr val="000000"/>
                </a:solidFill>
                <a:cs typeface="Calibri"/>
              </a:rPr>
              <a:t>Homework</a:t>
            </a:r>
          </a:p>
        </p:txBody>
      </p:sp>
    </p:spTree>
    <p:extLst>
      <p:ext uri="{BB962C8B-B14F-4D97-AF65-F5344CB8AC3E}">
        <p14:creationId xmlns:p14="http://schemas.microsoft.com/office/powerpoint/2010/main" val="173385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507853-F785-4F3C-9EB7-D0003F681650}"/>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Survey of "standard" software  for Data Science</a:t>
            </a:r>
          </a:p>
        </p:txBody>
      </p:sp>
      <p:sp>
        <p:nvSpPr>
          <p:cNvPr id="3" name="Content Placeholder 2">
            <a:extLst>
              <a:ext uri="{FF2B5EF4-FFF2-40B4-BE49-F238E27FC236}">
                <a16:creationId xmlns:a16="http://schemas.microsoft.com/office/drawing/2014/main" id="{85F5E84A-43AF-4390-B4B1-5667B0F86A94}"/>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1600" i="1" dirty="0"/>
              <a:t>(not comprehensive)</a:t>
            </a:r>
            <a:endParaRPr lang="en-US" sz="1600" dirty="0"/>
          </a:p>
          <a:p>
            <a:r>
              <a:rPr lang="en-US" sz="1600" dirty="0"/>
              <a:t>Hive</a:t>
            </a:r>
          </a:p>
          <a:p>
            <a:r>
              <a:rPr lang="en-US" sz="1600" dirty="0"/>
              <a:t>MapReduce</a:t>
            </a:r>
          </a:p>
          <a:p>
            <a:r>
              <a:rPr lang="en-US" sz="1600" dirty="0"/>
              <a:t>Pig</a:t>
            </a:r>
          </a:p>
          <a:p>
            <a:r>
              <a:rPr lang="en-US" sz="1600" dirty="0"/>
              <a:t>JavaScript</a:t>
            </a:r>
          </a:p>
          <a:p>
            <a:r>
              <a:rPr lang="en-US" sz="1600" dirty="0"/>
              <a:t>Java</a:t>
            </a:r>
          </a:p>
          <a:p>
            <a:r>
              <a:rPr lang="en-US" sz="1600" dirty="0">
                <a:hlinkClick r:id="rId2"/>
              </a:rPr>
              <a:t>Orange</a:t>
            </a:r>
          </a:p>
          <a:p>
            <a:r>
              <a:rPr lang="en-US" sz="1600" dirty="0">
                <a:hlinkClick r:id="rId3"/>
              </a:rPr>
              <a:t>Rapid Miner</a:t>
            </a:r>
          </a:p>
          <a:p>
            <a:r>
              <a:rPr lang="en-US" sz="1600" dirty="0"/>
              <a:t>SAS</a:t>
            </a:r>
          </a:p>
          <a:p>
            <a:pPr lvl="1"/>
            <a:r>
              <a:rPr lang="en-US" sz="1600" dirty="0">
                <a:hlinkClick r:id="rId4"/>
              </a:rPr>
              <a:t>Enterprise Miner</a:t>
            </a:r>
          </a:p>
          <a:p>
            <a:pPr lvl="1"/>
            <a:r>
              <a:rPr lang="en-US" sz="1600" dirty="0">
                <a:hlinkClick r:id="rId5"/>
              </a:rPr>
              <a:t>JMP</a:t>
            </a:r>
          </a:p>
          <a:p>
            <a:r>
              <a:rPr lang="en-US" sz="1600" dirty="0"/>
              <a:t>Online services, </a:t>
            </a:r>
            <a:r>
              <a:rPr lang="en-US" sz="1600" dirty="0" err="1"/>
              <a:t>ie</a:t>
            </a:r>
            <a:r>
              <a:rPr lang="en-US" sz="1600" dirty="0"/>
              <a:t> from Azure, AWS, Google Compute, Snowflake</a:t>
            </a:r>
          </a:p>
          <a:p>
            <a:endParaRPr lang="en-US" sz="1600" dirty="0"/>
          </a:p>
        </p:txBody>
      </p:sp>
      <p:cxnSp>
        <p:nvCxnSpPr>
          <p:cNvPr id="14" name="Straight Connector 1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C6D8919-5E66-4BC2-AB55-C88DDA0BF6B3}"/>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hlinkClick r:id="rId6"/>
              </a:rPr>
              <a:t>Matlab</a:t>
            </a:r>
          </a:p>
          <a:p>
            <a:r>
              <a:rPr lang="en-US" sz="1700" dirty="0"/>
              <a:t>Python</a:t>
            </a:r>
          </a:p>
          <a:p>
            <a:r>
              <a:rPr lang="en-US" sz="1700" dirty="0"/>
              <a:t>R</a:t>
            </a:r>
          </a:p>
          <a:p>
            <a:r>
              <a:rPr lang="en-US" sz="1700" dirty="0"/>
              <a:t>bash</a:t>
            </a:r>
          </a:p>
          <a:p>
            <a:r>
              <a:rPr lang="en-US" sz="1700" dirty="0"/>
              <a:t>Tensor Flow</a:t>
            </a:r>
          </a:p>
          <a:p>
            <a:r>
              <a:rPr lang="en-US" sz="1700" dirty="0" err="1"/>
              <a:t>Jupyter</a:t>
            </a:r>
            <a:endParaRPr lang="en-US" sz="1700" dirty="0"/>
          </a:p>
          <a:p>
            <a:r>
              <a:rPr lang="en-US" sz="1700" dirty="0">
                <a:hlinkClick r:id="rId7"/>
              </a:rPr>
              <a:t>Julia</a:t>
            </a:r>
          </a:p>
          <a:p>
            <a:r>
              <a:rPr lang="en-US" sz="1700" dirty="0"/>
              <a:t>Spark</a:t>
            </a:r>
          </a:p>
          <a:p>
            <a:r>
              <a:rPr lang="en-US" sz="1700" dirty="0"/>
              <a:t>SQL</a:t>
            </a:r>
          </a:p>
          <a:p>
            <a:r>
              <a:rPr lang="en-US" sz="1700" dirty="0"/>
              <a:t>Excel</a:t>
            </a:r>
          </a:p>
          <a:p>
            <a:pPr lvl="1"/>
            <a:r>
              <a:rPr lang="en-US" sz="1700" dirty="0" err="1"/>
              <a:t>PowerBI</a:t>
            </a:r>
            <a:r>
              <a:rPr lang="en-US" sz="1700" dirty="0"/>
              <a:t> and other plugins</a:t>
            </a:r>
          </a:p>
          <a:p>
            <a:r>
              <a:rPr lang="en-US" sz="1700" dirty="0"/>
              <a:t>Tableau</a:t>
            </a:r>
          </a:p>
          <a:p>
            <a:endParaRPr lang="en-US" sz="1700" dirty="0"/>
          </a:p>
          <a:p>
            <a:endParaRPr lang="en-US" sz="1700" dirty="0"/>
          </a:p>
        </p:txBody>
      </p:sp>
    </p:spTree>
    <p:extLst>
      <p:ext uri="{BB962C8B-B14F-4D97-AF65-F5344CB8AC3E}">
        <p14:creationId xmlns:p14="http://schemas.microsoft.com/office/powerpoint/2010/main" val="294337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083B2-EA78-4F97-B95A-D5C434141662}"/>
              </a:ext>
            </a:extLst>
          </p:cNvPr>
          <p:cNvSpPr>
            <a:spLocks noGrp="1"/>
          </p:cNvSpPr>
          <p:nvPr>
            <p:ph type="title"/>
          </p:nvPr>
        </p:nvSpPr>
        <p:spPr>
          <a:xfrm>
            <a:off x="589560" y="856180"/>
            <a:ext cx="4560584" cy="1128068"/>
          </a:xfrm>
        </p:spPr>
        <p:txBody>
          <a:bodyPr anchor="ctr">
            <a:normAutofit/>
          </a:bodyPr>
          <a:lstStyle/>
          <a:p>
            <a:r>
              <a:rPr lang="en-US" sz="3100">
                <a:cs typeface="Calibri Light"/>
              </a:rPr>
              <a:t>Psychological consequences of diversity</a:t>
            </a:r>
            <a:endParaRPr lang="en-US" sz="31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BD28E-007E-4406-9D46-B82179E4C79F}"/>
              </a:ext>
            </a:extLst>
          </p:cNvPr>
          <p:cNvSpPr>
            <a:spLocks noGrp="1"/>
          </p:cNvSpPr>
          <p:nvPr>
            <p:ph idx="1"/>
          </p:nvPr>
        </p:nvSpPr>
        <p:spPr>
          <a:xfrm>
            <a:off x="590719" y="2130481"/>
            <a:ext cx="4559425" cy="1357957"/>
          </a:xfrm>
        </p:spPr>
        <p:txBody>
          <a:bodyPr vert="horz" lIns="91440" tIns="45720" rIns="91440" bIns="45720" rtlCol="0" anchor="ctr">
            <a:normAutofit/>
          </a:bodyPr>
          <a:lstStyle/>
          <a:p>
            <a:r>
              <a:rPr lang="en-US" sz="2000" dirty="0">
                <a:cs typeface="Calibri"/>
              </a:rPr>
              <a:t>Intimidation (fear) due to knowing you don't know</a:t>
            </a:r>
          </a:p>
          <a:p>
            <a:endParaRPr lang="en-US" sz="2000" dirty="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ecorative image">
            <a:extLst>
              <a:ext uri="{FF2B5EF4-FFF2-40B4-BE49-F238E27FC236}">
                <a16:creationId xmlns:a16="http://schemas.microsoft.com/office/drawing/2014/main" id="{6BE39DD7-3F04-4F07-BBF5-C60C33513CE0}"/>
              </a:ext>
            </a:extLst>
          </p:cNvPr>
          <p:cNvPicPr>
            <a:picLocks noChangeAspect="1"/>
          </p:cNvPicPr>
          <p:nvPr/>
        </p:nvPicPr>
        <p:blipFill rotWithShape="1">
          <a:blip r:embed="rId2"/>
          <a:srcRect l="1677" r="2" b="2"/>
          <a:stretch/>
        </p:blipFill>
        <p:spPr>
          <a:xfrm>
            <a:off x="5977788" y="799352"/>
            <a:ext cx="5425410" cy="5259296"/>
          </a:xfrm>
          <a:prstGeom prst="rect">
            <a:avLst/>
          </a:prstGeom>
        </p:spPr>
      </p:pic>
    </p:spTree>
    <p:extLst>
      <p:ext uri="{BB962C8B-B14F-4D97-AF65-F5344CB8AC3E}">
        <p14:creationId xmlns:p14="http://schemas.microsoft.com/office/powerpoint/2010/main" val="57247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083B2-EA78-4F97-B95A-D5C434141662}"/>
              </a:ext>
            </a:extLst>
          </p:cNvPr>
          <p:cNvSpPr>
            <a:spLocks noGrp="1"/>
          </p:cNvSpPr>
          <p:nvPr>
            <p:ph type="title"/>
          </p:nvPr>
        </p:nvSpPr>
        <p:spPr>
          <a:xfrm>
            <a:off x="589560" y="856180"/>
            <a:ext cx="4560584" cy="1128068"/>
          </a:xfrm>
        </p:spPr>
        <p:txBody>
          <a:bodyPr anchor="ctr">
            <a:normAutofit/>
          </a:bodyPr>
          <a:lstStyle/>
          <a:p>
            <a:r>
              <a:rPr lang="en-US" sz="3100">
                <a:cs typeface="Calibri Light"/>
              </a:rPr>
              <a:t>Psychological consequences of diversity</a:t>
            </a:r>
            <a:endParaRPr lang="en-US" sz="31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BD28E-007E-4406-9D46-B82179E4C79F}"/>
              </a:ext>
            </a:extLst>
          </p:cNvPr>
          <p:cNvSpPr>
            <a:spLocks noGrp="1"/>
          </p:cNvSpPr>
          <p:nvPr>
            <p:ph idx="1"/>
          </p:nvPr>
        </p:nvSpPr>
        <p:spPr>
          <a:xfrm>
            <a:off x="590719" y="2116187"/>
            <a:ext cx="4559425" cy="3979585"/>
          </a:xfrm>
        </p:spPr>
        <p:txBody>
          <a:bodyPr vert="horz" lIns="91440" tIns="45720" rIns="91440" bIns="45720" rtlCol="0" anchor="ctr">
            <a:normAutofit/>
          </a:bodyPr>
          <a:lstStyle/>
          <a:p>
            <a:r>
              <a:rPr lang="en-US" sz="2000" dirty="0">
                <a:solidFill>
                  <a:schemeClr val="tx1">
                    <a:alpha val="20000"/>
                  </a:schemeClr>
                </a:solidFill>
                <a:cs typeface="Calibri"/>
              </a:rPr>
              <a:t>Intimidation (fear) due to knowing you don't know</a:t>
            </a:r>
          </a:p>
          <a:p>
            <a:r>
              <a:rPr lang="en-US" sz="2000" dirty="0">
                <a:cs typeface="Calibri"/>
              </a:rPr>
              <a:t>When interacting with other people, lack of overlap causes issues</a:t>
            </a:r>
          </a:p>
          <a:p>
            <a:pPr lvl="1"/>
            <a:r>
              <a:rPr lang="en-US" sz="2000" dirty="0">
                <a:cs typeface="Calibri"/>
              </a:rPr>
              <a:t>Communication</a:t>
            </a:r>
          </a:p>
          <a:p>
            <a:pPr lvl="1"/>
            <a:r>
              <a:rPr lang="en-US" sz="2000" dirty="0">
                <a:cs typeface="Calibri"/>
              </a:rPr>
              <a:t>How you think about the problem</a:t>
            </a:r>
          </a:p>
          <a:p>
            <a:pPr lvl="1"/>
            <a:r>
              <a:rPr lang="en-US" sz="2000" dirty="0">
                <a:cs typeface="Calibri"/>
              </a:rPr>
              <a:t>What the challenges are (cost, latency, scale)</a:t>
            </a:r>
          </a:p>
          <a:p>
            <a:pPr lvl="1"/>
            <a:r>
              <a:rPr lang="en-US" sz="2000" dirty="0">
                <a:cs typeface="Calibri"/>
              </a:rPr>
              <a:t>How to collaborate</a:t>
            </a:r>
          </a:p>
          <a:p>
            <a:pPr marL="0" indent="0">
              <a:buNone/>
            </a:pPr>
            <a:r>
              <a:rPr lang="en-US" sz="2000" dirty="0">
                <a:cs typeface="Calibri"/>
              </a:rPr>
              <a:t>--&gt; Each of these is a negotiation with other humans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ecorative image">
            <a:extLst>
              <a:ext uri="{FF2B5EF4-FFF2-40B4-BE49-F238E27FC236}">
                <a16:creationId xmlns:a16="http://schemas.microsoft.com/office/drawing/2014/main" id="{6BE39DD7-3F04-4F07-BBF5-C60C33513CE0}"/>
              </a:ext>
            </a:extLst>
          </p:cNvPr>
          <p:cNvPicPr>
            <a:picLocks noChangeAspect="1"/>
          </p:cNvPicPr>
          <p:nvPr/>
        </p:nvPicPr>
        <p:blipFill rotWithShape="1">
          <a:blip r:embed="rId2">
            <a:alphaModFix amt="20000"/>
          </a:blip>
          <a:srcRect l="1677" r="2" b="2"/>
          <a:stretch/>
        </p:blipFill>
        <p:spPr>
          <a:xfrm>
            <a:off x="5977788" y="799352"/>
            <a:ext cx="5425410" cy="5259296"/>
          </a:xfrm>
          <a:prstGeom prst="rect">
            <a:avLst/>
          </a:prstGeom>
        </p:spPr>
      </p:pic>
    </p:spTree>
    <p:extLst>
      <p:ext uri="{BB962C8B-B14F-4D97-AF65-F5344CB8AC3E}">
        <p14:creationId xmlns:p14="http://schemas.microsoft.com/office/powerpoint/2010/main" val="240723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erson standing in front of a sunset&#10;">
            <a:extLst>
              <a:ext uri="{FF2B5EF4-FFF2-40B4-BE49-F238E27FC236}">
                <a16:creationId xmlns:a16="http://schemas.microsoft.com/office/drawing/2014/main" id="{E12BA46C-8A34-4D82-8951-BDAD2F2F0BFB}"/>
              </a:ext>
            </a:extLst>
          </p:cNvPr>
          <p:cNvPicPr>
            <a:picLocks noChangeAspect="1"/>
          </p:cNvPicPr>
          <p:nvPr/>
        </p:nvPicPr>
        <p:blipFill rotWithShape="1">
          <a:blip r:embed="rId3"/>
          <a:srcRect l="4116" r="17292" b="-1"/>
          <a:stretch/>
        </p:blipFill>
        <p:spPr>
          <a:xfrm>
            <a:off x="4117521" y="10"/>
            <a:ext cx="8074479" cy="6857990"/>
          </a:xfrm>
          <a:prstGeom prst="rect">
            <a:avLst/>
          </a:prstGeom>
        </p:spPr>
      </p:pic>
      <p:sp>
        <p:nvSpPr>
          <p:cNvPr id="13" name="Freeform: Shape 12">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674DCC-07C8-4448-90D2-B072BA2D82D1}"/>
              </a:ext>
            </a:extLst>
          </p:cNvPr>
          <p:cNvSpPr>
            <a:spLocks noGrp="1"/>
          </p:cNvSpPr>
          <p:nvPr>
            <p:ph type="title"/>
          </p:nvPr>
        </p:nvSpPr>
        <p:spPr>
          <a:xfrm>
            <a:off x="804672" y="365125"/>
            <a:ext cx="5266155" cy="1325563"/>
          </a:xfrm>
        </p:spPr>
        <p:txBody>
          <a:bodyPr>
            <a:normAutofit/>
          </a:bodyPr>
          <a:lstStyle/>
          <a:p>
            <a:r>
              <a:rPr lang="en-US" dirty="0">
                <a:cs typeface="Calibri Light"/>
              </a:rPr>
              <a:t>Simplify by focusing on just </a:t>
            </a:r>
            <a:r>
              <a:rPr lang="en-US" dirty="0">
                <a:cs typeface="Calibri Light"/>
                <a:hlinkClick r:id="rId4"/>
              </a:rPr>
              <a:t>Python</a:t>
            </a:r>
            <a:endParaRPr lang="en-US" dirty="0">
              <a:hlinkClick r:id="rId4"/>
            </a:endParaRPr>
          </a:p>
        </p:txBody>
      </p:sp>
      <p:sp>
        <p:nvSpPr>
          <p:cNvPr id="5" name="TextBox 4">
            <a:extLst>
              <a:ext uri="{FF2B5EF4-FFF2-40B4-BE49-F238E27FC236}">
                <a16:creationId xmlns:a16="http://schemas.microsoft.com/office/drawing/2014/main" id="{CDE2E71F-39B1-42B0-8CD9-BD8F1B7C61FD}"/>
              </a:ext>
            </a:extLst>
          </p:cNvPr>
          <p:cNvSpPr txBox="1"/>
          <p:nvPr/>
        </p:nvSpPr>
        <p:spPr>
          <a:xfrm rot="21540000">
            <a:off x="9339532" y="57653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t>Since 1991</a:t>
            </a:r>
            <a:endParaRPr lang="en-US"/>
          </a:p>
        </p:txBody>
      </p:sp>
      <p:sp>
        <p:nvSpPr>
          <p:cNvPr id="6" name="TextBox 5">
            <a:extLst>
              <a:ext uri="{FF2B5EF4-FFF2-40B4-BE49-F238E27FC236}">
                <a16:creationId xmlns:a16="http://schemas.microsoft.com/office/drawing/2014/main" id="{1939DAE8-D0F6-4221-A07C-C727080E1716}"/>
              </a:ext>
            </a:extLst>
          </p:cNvPr>
          <p:cNvSpPr txBox="1"/>
          <p:nvPr/>
        </p:nvSpPr>
        <p:spPr>
          <a:xfrm rot="-1380000">
            <a:off x="1272905" y="3921871"/>
            <a:ext cx="2743200"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3200" dirty="0"/>
              <a:t>Python 3 is 10 years old</a:t>
            </a:r>
            <a:r>
              <a:rPr lang="en-US" sz="3200" dirty="0">
                <a:cs typeface="Calibri"/>
              </a:rPr>
              <a:t>!</a:t>
            </a:r>
            <a:endParaRPr lang="en-US" sz="3200" dirty="0"/>
          </a:p>
        </p:txBody>
      </p:sp>
    </p:spTree>
    <p:extLst>
      <p:ext uri="{BB962C8B-B14F-4D97-AF65-F5344CB8AC3E}">
        <p14:creationId xmlns:p14="http://schemas.microsoft.com/office/powerpoint/2010/main" val="179194052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507853-F785-4F3C-9EB7-D0003F681650}"/>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dirty="0">
                <a:solidFill>
                  <a:schemeClr val="bg1"/>
                </a:solidFill>
                <a:cs typeface="Calibri Light"/>
              </a:rPr>
              <a:t>Survey of "standard" Python packages for Data Science</a:t>
            </a:r>
            <a:endParaRPr lang="en-US" sz="4000" kern="1200" dirty="0">
              <a:solidFill>
                <a:schemeClr val="bg1"/>
              </a:solidFill>
            </a:endParaRPr>
          </a:p>
        </p:txBody>
      </p:sp>
      <p:sp>
        <p:nvSpPr>
          <p:cNvPr id="3" name="Content Placeholder 2">
            <a:extLst>
              <a:ext uri="{FF2B5EF4-FFF2-40B4-BE49-F238E27FC236}">
                <a16:creationId xmlns:a16="http://schemas.microsoft.com/office/drawing/2014/main" id="{85F5E84A-43AF-4390-B4B1-5667B0F86A94}"/>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1600" i="1" dirty="0"/>
              <a:t>(not comprehensive)</a:t>
            </a:r>
            <a:endParaRPr lang="en-US" sz="1600" dirty="0"/>
          </a:p>
          <a:p>
            <a:pPr marL="457200" indent="-457200"/>
            <a:r>
              <a:rPr lang="en-US" sz="1600" dirty="0" err="1">
                <a:cs typeface="Calibri"/>
              </a:rPr>
              <a:t>Dask</a:t>
            </a:r>
            <a:endParaRPr lang="en-US" sz="1600" dirty="0">
              <a:cs typeface="Calibri"/>
            </a:endParaRPr>
          </a:p>
          <a:p>
            <a:pPr marL="457200" indent="-457200"/>
            <a:r>
              <a:rPr lang="en-US" sz="1600" dirty="0">
                <a:cs typeface="Calibri"/>
              </a:rPr>
              <a:t>Scikit-learn</a:t>
            </a:r>
          </a:p>
          <a:p>
            <a:pPr marL="457200" indent="-457200"/>
            <a:r>
              <a:rPr lang="en-US" sz="1600" dirty="0" err="1">
                <a:cs typeface="Calibri"/>
              </a:rPr>
              <a:t>Numpy</a:t>
            </a:r>
            <a:endParaRPr lang="en-US" sz="1600" dirty="0">
              <a:cs typeface="Calibri"/>
            </a:endParaRPr>
          </a:p>
          <a:p>
            <a:pPr marL="457200" indent="-457200"/>
            <a:r>
              <a:rPr lang="en-US" sz="1600" dirty="0" err="1">
                <a:cs typeface="Calibri"/>
              </a:rPr>
              <a:t>Scipy</a:t>
            </a:r>
            <a:endParaRPr lang="en-US" sz="1600" dirty="0">
              <a:cs typeface="Calibri"/>
            </a:endParaRPr>
          </a:p>
          <a:p>
            <a:pPr marL="457200" indent="-457200"/>
            <a:r>
              <a:rPr lang="en-US" sz="1600" dirty="0">
                <a:cs typeface="Calibri"/>
                <a:hlinkClick r:id="rId3"/>
              </a:rPr>
              <a:t>Pandas</a:t>
            </a:r>
          </a:p>
          <a:p>
            <a:pPr marL="457200" indent="-457200"/>
            <a:r>
              <a:rPr lang="en-US" sz="1600" dirty="0">
                <a:cs typeface="Calibri"/>
              </a:rPr>
              <a:t>Matplotlib</a:t>
            </a:r>
          </a:p>
          <a:p>
            <a:pPr marL="457200" indent="-457200"/>
            <a:r>
              <a:rPr lang="en-US" sz="1600" dirty="0">
                <a:cs typeface="Calibri"/>
                <a:hlinkClick r:id="rId4"/>
              </a:rPr>
              <a:t>Python Imaging Library (PIL)</a:t>
            </a:r>
            <a:endParaRPr lang="en-US" sz="1600" dirty="0">
              <a:cs typeface="Calibri"/>
            </a:endParaRPr>
          </a:p>
          <a:p>
            <a:pPr marL="457200" indent="-457200"/>
            <a:r>
              <a:rPr lang="en-US" sz="1600" dirty="0">
                <a:cs typeface="Calibri"/>
              </a:rPr>
              <a:t>NLTK</a:t>
            </a:r>
          </a:p>
          <a:p>
            <a:pPr marL="457200" indent="-457200"/>
            <a:r>
              <a:rPr lang="en-US" sz="1600" dirty="0" err="1">
                <a:cs typeface="Calibri"/>
              </a:rPr>
              <a:t>Beautifulsoup</a:t>
            </a:r>
            <a:endParaRPr lang="en-US" sz="1600" dirty="0">
              <a:cs typeface="Calibri"/>
            </a:endParaRPr>
          </a:p>
        </p:txBody>
      </p:sp>
      <p:cxnSp>
        <p:nvCxnSpPr>
          <p:cNvPr id="14" name="Straight Connector 1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C6D8919-5E66-4BC2-AB55-C88DDA0BF6B3}"/>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alibri"/>
                <a:hlinkClick r:id="rId5"/>
              </a:rPr>
              <a:t>Statsmodels</a:t>
            </a:r>
          </a:p>
          <a:p>
            <a:r>
              <a:rPr lang="en-US" sz="1800" dirty="0">
                <a:cs typeface="Calibri"/>
                <a:hlinkClick r:id="rId6"/>
              </a:rPr>
              <a:t>Seaborn</a:t>
            </a:r>
          </a:p>
          <a:p>
            <a:r>
              <a:rPr lang="en-US" sz="1800" dirty="0">
                <a:cs typeface="Calibri"/>
                <a:hlinkClick r:id="rId7"/>
              </a:rPr>
              <a:t>PyTorch</a:t>
            </a:r>
            <a:endParaRPr lang="en-US" sz="1800" dirty="0">
              <a:cs typeface="Calibri"/>
            </a:endParaRPr>
          </a:p>
          <a:p>
            <a:r>
              <a:rPr lang="en-US" sz="1800" dirty="0" err="1">
                <a:cs typeface="Calibri"/>
              </a:rPr>
              <a:t>Keras</a:t>
            </a:r>
            <a:endParaRPr lang="en-US" sz="1800" dirty="0">
              <a:cs typeface="Calibri"/>
            </a:endParaRPr>
          </a:p>
          <a:p>
            <a:r>
              <a:rPr lang="en-US" sz="1800" dirty="0">
                <a:cs typeface="Calibri"/>
              </a:rPr>
              <a:t>Theano</a:t>
            </a:r>
          </a:p>
          <a:p>
            <a:r>
              <a:rPr lang="en-US" sz="1800" dirty="0" err="1">
                <a:cs typeface="Calibri"/>
              </a:rPr>
              <a:t>Gensim</a:t>
            </a:r>
            <a:endParaRPr lang="en-US" sz="1800" dirty="0">
              <a:cs typeface="Calibri"/>
            </a:endParaRPr>
          </a:p>
          <a:p>
            <a:r>
              <a:rPr lang="en-US" sz="1800" dirty="0">
                <a:cs typeface="Calibri"/>
                <a:hlinkClick r:id="rId8"/>
              </a:rPr>
              <a:t>Plotly</a:t>
            </a:r>
          </a:p>
          <a:p>
            <a:r>
              <a:rPr lang="en-US" sz="1800" dirty="0">
                <a:cs typeface="Calibri"/>
                <a:hlinkClick r:id="rId9"/>
              </a:rPr>
              <a:t>Bokeh</a:t>
            </a:r>
          </a:p>
          <a:p>
            <a:r>
              <a:rPr lang="en-US" sz="1800" dirty="0" err="1">
                <a:cs typeface="Calibri"/>
              </a:rPr>
              <a:t>PySpark</a:t>
            </a:r>
            <a:endParaRPr lang="en-US" sz="1800" dirty="0">
              <a:cs typeface="Calibri"/>
            </a:endParaRPr>
          </a:p>
          <a:p>
            <a:r>
              <a:rPr lang="en-US" sz="1800" dirty="0">
                <a:cs typeface="Calibri"/>
                <a:hlinkClick r:id="rId10"/>
              </a:rPr>
              <a:t>Scrapy</a:t>
            </a:r>
          </a:p>
          <a:p>
            <a:pPr marL="0" indent="0">
              <a:buNone/>
            </a:pPr>
            <a:endParaRPr lang="en-US" sz="1700" dirty="0"/>
          </a:p>
          <a:p>
            <a:endParaRPr lang="en-US" sz="1700" dirty="0"/>
          </a:p>
        </p:txBody>
      </p:sp>
      <p:sp>
        <p:nvSpPr>
          <p:cNvPr id="8" name="TextBox 7">
            <a:extLst>
              <a:ext uri="{FF2B5EF4-FFF2-40B4-BE49-F238E27FC236}">
                <a16:creationId xmlns:a16="http://schemas.microsoft.com/office/drawing/2014/main" id="{B58DBDBF-A63D-854F-B9E5-62AEB7798A96}"/>
              </a:ext>
            </a:extLst>
          </p:cNvPr>
          <p:cNvSpPr txBox="1"/>
          <p:nvPr/>
        </p:nvSpPr>
        <p:spPr>
          <a:xfrm>
            <a:off x="4380855" y="5776332"/>
            <a:ext cx="932802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Optional challenge</a:t>
            </a:r>
            <a:r>
              <a:rPr lang="en-US" dirty="0"/>
              <a:t>: How many Python packages are</a:t>
            </a:r>
            <a:r>
              <a:rPr lang="en-US" dirty="0">
                <a:cs typeface="Calibri"/>
              </a:rPr>
              <a:t> there total?</a:t>
            </a:r>
            <a:endParaRPr lang="en-US" dirty="0"/>
          </a:p>
          <a:p>
            <a:r>
              <a:rPr lang="en-US" dirty="0">
                <a:cs typeface="Calibri"/>
              </a:rPr>
              <a:t>Yes, this question is ill-defined. I'm happy to iterate with you after class</a:t>
            </a:r>
          </a:p>
        </p:txBody>
      </p:sp>
    </p:spTree>
    <p:extLst>
      <p:ext uri="{BB962C8B-B14F-4D97-AF65-F5344CB8AC3E}">
        <p14:creationId xmlns:p14="http://schemas.microsoft.com/office/powerpoint/2010/main" val="2853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BE65-81E9-48FD-A04B-BA0B32B642A8}"/>
              </a:ext>
            </a:extLst>
          </p:cNvPr>
          <p:cNvSpPr>
            <a:spLocks noGrp="1"/>
          </p:cNvSpPr>
          <p:nvPr>
            <p:ph type="title"/>
          </p:nvPr>
        </p:nvSpPr>
        <p:spPr/>
        <p:txBody>
          <a:bodyPr/>
          <a:lstStyle/>
          <a:p>
            <a:r>
              <a:rPr lang="en-US" dirty="0">
                <a:cs typeface="Calibri Light"/>
              </a:rPr>
              <a:t>For Fall 2020</a:t>
            </a:r>
            <a:endParaRPr lang="en-US" dirty="0"/>
          </a:p>
        </p:txBody>
      </p:sp>
      <p:sp>
        <p:nvSpPr>
          <p:cNvPr id="3" name="Content Placeholder 2">
            <a:extLst>
              <a:ext uri="{FF2B5EF4-FFF2-40B4-BE49-F238E27FC236}">
                <a16:creationId xmlns:a16="http://schemas.microsoft.com/office/drawing/2014/main" id="{81CAF895-BB7C-413F-B602-A9D491C9EAF0}"/>
              </a:ext>
            </a:extLst>
          </p:cNvPr>
          <p:cNvSpPr>
            <a:spLocks noGrp="1"/>
          </p:cNvSpPr>
          <p:nvPr>
            <p:ph idx="1"/>
          </p:nvPr>
        </p:nvSpPr>
        <p:spPr/>
        <p:txBody>
          <a:bodyPr vert="horz" lIns="91440" tIns="45720" rIns="91440" bIns="45720" rtlCol="0" anchor="t">
            <a:normAutofit/>
          </a:bodyPr>
          <a:lstStyle/>
          <a:p>
            <a:pPr marL="0" indent="0">
              <a:buNone/>
            </a:pPr>
            <a:r>
              <a:rPr lang="en-US" dirty="0">
                <a:hlinkClick r:id="rId2"/>
              </a:rPr>
              <a:t>Stop Teaching Code, Solicit Predictions Instead</a:t>
            </a:r>
            <a:r>
              <a:rPr lang="en-US" dirty="0"/>
              <a:t> (</a:t>
            </a:r>
            <a:r>
              <a:rPr lang="en-US" dirty="0">
                <a:hlinkClick r:id="rId3"/>
              </a:rPr>
              <a:t>upperlinecode.com</a:t>
            </a:r>
            <a:r>
              <a:rPr lang="en-US" dirty="0"/>
              <a:t>)</a:t>
            </a:r>
          </a:p>
          <a:p>
            <a:pPr marL="0" indent="0">
              <a:buNone/>
            </a:pPr>
            <a:r>
              <a:rPr lang="en-US" dirty="0"/>
              <a:t>-class material aspiration</a:t>
            </a:r>
          </a:p>
          <a:p>
            <a:pPr marL="0" indent="0">
              <a:buNone/>
            </a:pPr>
            <a:endParaRPr lang="en-US" dirty="0">
              <a:ea typeface="+mn-lt"/>
              <a:cs typeface="+mn-lt"/>
              <a:hlinkClick r:id="rId4"/>
            </a:endParaRPr>
          </a:p>
          <a:p>
            <a:pPr marL="0" indent="0">
              <a:buNone/>
            </a:pPr>
            <a:r>
              <a:rPr lang="en-US" dirty="0">
                <a:ea typeface="+mn-lt"/>
                <a:cs typeface="+mn-lt"/>
                <a:hlinkClick r:id="rId4"/>
              </a:rPr>
              <a:t>https://news.ycombinator.com/item?id=21619884</a:t>
            </a:r>
            <a:br>
              <a:rPr lang="en-US" dirty="0">
                <a:ea typeface="+mn-lt"/>
                <a:cs typeface="+mn-lt"/>
              </a:rPr>
            </a:br>
            <a:r>
              <a:rPr lang="en-US" dirty="0">
                <a:ea typeface="+mn-lt"/>
                <a:cs typeface="+mn-lt"/>
              </a:rPr>
              <a:t>- discussion</a:t>
            </a:r>
            <a:endParaRPr lang="en-US" dirty="0"/>
          </a:p>
        </p:txBody>
      </p:sp>
    </p:spTree>
    <p:extLst>
      <p:ext uri="{BB962C8B-B14F-4D97-AF65-F5344CB8AC3E}">
        <p14:creationId xmlns:p14="http://schemas.microsoft.com/office/powerpoint/2010/main" val="25713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083B2-EA78-4F97-B95A-D5C434141662}"/>
              </a:ext>
            </a:extLst>
          </p:cNvPr>
          <p:cNvSpPr>
            <a:spLocks noGrp="1"/>
          </p:cNvSpPr>
          <p:nvPr>
            <p:ph type="title"/>
          </p:nvPr>
        </p:nvSpPr>
        <p:spPr>
          <a:xfrm>
            <a:off x="589560" y="856180"/>
            <a:ext cx="4560584" cy="1128068"/>
          </a:xfrm>
        </p:spPr>
        <p:txBody>
          <a:bodyPr anchor="ctr">
            <a:normAutofit/>
          </a:bodyPr>
          <a:lstStyle/>
          <a:p>
            <a:r>
              <a:rPr lang="en-US" sz="3200" dirty="0">
                <a:cs typeface="Calibri Light"/>
              </a:rPr>
              <a:t>Jargon alert!</a:t>
            </a:r>
            <a:endParaRPr lang="en-US" sz="3100" dirty="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BD28E-007E-4406-9D46-B82179E4C79F}"/>
              </a:ext>
            </a:extLst>
          </p:cNvPr>
          <p:cNvSpPr>
            <a:spLocks noGrp="1"/>
          </p:cNvSpPr>
          <p:nvPr>
            <p:ph idx="1"/>
          </p:nvPr>
        </p:nvSpPr>
        <p:spPr>
          <a:xfrm>
            <a:off x="590720" y="2116187"/>
            <a:ext cx="4372046" cy="4232243"/>
          </a:xfrm>
        </p:spPr>
        <p:txBody>
          <a:bodyPr vert="horz" lIns="91440" tIns="45720" rIns="91440" bIns="45720" rtlCol="0" anchor="ctr">
            <a:normAutofit fontScale="92500" lnSpcReduction="20000"/>
          </a:bodyPr>
          <a:lstStyle/>
          <a:p>
            <a:r>
              <a:rPr lang="en-US" sz="2000" b="1" i="1" dirty="0">
                <a:cs typeface="Calibri"/>
              </a:rPr>
              <a:t>Script </a:t>
            </a:r>
            <a:r>
              <a:rPr lang="en-US" sz="2000" dirty="0">
                <a:cs typeface="Calibri"/>
              </a:rPr>
              <a:t>= a file with extension .</a:t>
            </a:r>
            <a:r>
              <a:rPr lang="en-US" sz="2000" dirty="0" err="1">
                <a:cs typeface="Calibri"/>
              </a:rPr>
              <a:t>py</a:t>
            </a:r>
            <a:r>
              <a:rPr lang="en-US" sz="2000" dirty="0">
                <a:cs typeface="Calibri"/>
              </a:rPr>
              <a:t> containing Python code.</a:t>
            </a:r>
          </a:p>
          <a:p>
            <a:r>
              <a:rPr lang="en-US" sz="2000" i="1" dirty="0">
                <a:cs typeface="Calibri"/>
              </a:rPr>
              <a:t>Application</a:t>
            </a:r>
            <a:r>
              <a:rPr lang="en-US" sz="2000" dirty="0">
                <a:cs typeface="Calibri"/>
              </a:rPr>
              <a:t>, aka </a:t>
            </a:r>
            <a:r>
              <a:rPr lang="en-US" sz="2000" i="1" dirty="0">
                <a:cs typeface="Calibri"/>
              </a:rPr>
              <a:t>Analytic</a:t>
            </a:r>
            <a:r>
              <a:rPr lang="en-US" sz="2000" dirty="0">
                <a:cs typeface="Calibri"/>
              </a:rPr>
              <a:t>, aka </a:t>
            </a:r>
            <a:r>
              <a:rPr lang="en-US" sz="2000" i="1" dirty="0">
                <a:cs typeface="Calibri"/>
              </a:rPr>
              <a:t>program </a:t>
            </a:r>
            <a:r>
              <a:rPr lang="en-US" sz="2000" dirty="0">
                <a:cs typeface="Calibri"/>
              </a:rPr>
              <a:t>= recipe of instructions</a:t>
            </a:r>
          </a:p>
          <a:p>
            <a:r>
              <a:rPr lang="en-US" sz="2000" b="1" i="1" dirty="0">
                <a:cs typeface="Calibri"/>
              </a:rPr>
              <a:t>Library</a:t>
            </a:r>
            <a:r>
              <a:rPr lang="en-US" sz="2000" dirty="0">
                <a:cs typeface="Calibri"/>
              </a:rPr>
              <a:t> = generic term for code that was designed with the aim of being usable by many applications.</a:t>
            </a:r>
            <a:endParaRPr lang="en-US" sz="2000" dirty="0"/>
          </a:p>
          <a:p>
            <a:r>
              <a:rPr lang="en-US" sz="2000" b="1" i="1" dirty="0">
                <a:cs typeface="Calibri"/>
              </a:rPr>
              <a:t>Module</a:t>
            </a:r>
            <a:r>
              <a:rPr lang="en-US" sz="2000" dirty="0">
                <a:cs typeface="Calibri"/>
              </a:rPr>
              <a:t> = a file with extension .</a:t>
            </a:r>
            <a:r>
              <a:rPr lang="en-US" sz="2000" dirty="0" err="1">
                <a:cs typeface="Calibri"/>
              </a:rPr>
              <a:t>py</a:t>
            </a:r>
            <a:r>
              <a:rPr lang="en-US" sz="2000" dirty="0">
                <a:cs typeface="Calibri"/>
              </a:rPr>
              <a:t> containing function definitions which can be referenced by other scripts. Use </a:t>
            </a:r>
            <a:r>
              <a:rPr lang="en-US" sz="2000" dirty="0">
                <a:latin typeface="Courier New"/>
                <a:cs typeface="Courier New"/>
              </a:rPr>
              <a:t>import </a:t>
            </a:r>
            <a:r>
              <a:rPr lang="en-US" sz="2000" dirty="0">
                <a:cs typeface="Calibri"/>
              </a:rPr>
              <a:t>to load these functions.</a:t>
            </a:r>
          </a:p>
          <a:p>
            <a:r>
              <a:rPr lang="en-US" sz="2000" b="1" i="1" dirty="0">
                <a:cs typeface="Calibri"/>
              </a:rPr>
              <a:t>Package</a:t>
            </a:r>
            <a:r>
              <a:rPr lang="en-US" sz="2000" dirty="0">
                <a:cs typeface="Calibri"/>
              </a:rPr>
              <a:t> = a collection of modules.</a:t>
            </a:r>
          </a:p>
          <a:p>
            <a:pPr marL="0" indent="0">
              <a:buNone/>
            </a:pPr>
            <a:r>
              <a:rPr lang="en-US" sz="2000" dirty="0">
                <a:cs typeface="Calibri"/>
              </a:rPr>
              <a:t>All packages are modules, but not all modules are packages.</a:t>
            </a:r>
          </a:p>
          <a:p>
            <a:pPr marL="0" indent="0">
              <a:buNone/>
            </a:pPr>
            <a:r>
              <a:rPr lang="en-US" sz="2000" dirty="0">
                <a:cs typeface="Calibri"/>
                <a:hlinkClick r:id="rId3"/>
              </a:rPr>
              <a:t>Overloading terms</a:t>
            </a:r>
            <a:r>
              <a:rPr lang="en-US" sz="2000" dirty="0">
                <a:cs typeface="Calibri"/>
              </a:rPr>
              <a:t> is common.</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a:extLst>
              <a:ext uri="{FF2B5EF4-FFF2-40B4-BE49-F238E27FC236}">
                <a16:creationId xmlns:a16="http://schemas.microsoft.com/office/drawing/2014/main" id="{011B1B0B-F5B3-1947-B1A6-B03A748E8E8D}"/>
              </a:ext>
            </a:extLst>
          </p:cNvPr>
          <p:cNvPicPr>
            <a:picLocks noChangeAspect="1"/>
          </p:cNvPicPr>
          <p:nvPr/>
        </p:nvPicPr>
        <p:blipFill>
          <a:blip r:embed="rId4"/>
          <a:stretch>
            <a:fillRect/>
          </a:stretch>
        </p:blipFill>
        <p:spPr>
          <a:xfrm>
            <a:off x="6297291" y="927620"/>
            <a:ext cx="5058174" cy="5058174"/>
          </a:xfrm>
          <a:prstGeom prst="rect">
            <a:avLst/>
          </a:prstGeom>
        </p:spPr>
      </p:pic>
      <p:sp>
        <p:nvSpPr>
          <p:cNvPr id="13" name="TextBox 12">
            <a:extLst>
              <a:ext uri="{FF2B5EF4-FFF2-40B4-BE49-F238E27FC236}">
                <a16:creationId xmlns:a16="http://schemas.microsoft.com/office/drawing/2014/main" id="{38641CA9-A091-7049-9B6A-757BC8A45BA8}"/>
              </a:ext>
            </a:extLst>
          </p:cNvPr>
          <p:cNvSpPr txBox="1"/>
          <p:nvPr/>
        </p:nvSpPr>
        <p:spPr>
          <a:xfrm>
            <a:off x="5685810" y="5472688"/>
            <a:ext cx="6009366"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t>If</a:t>
            </a:r>
            <a:r>
              <a:rPr lang="en-US" dirty="0">
                <a:cs typeface="Calibri"/>
              </a:rPr>
              <a:t> you are confused during the semester, raise your hand during class or see me after class or write it under the Ask Me Anything discussion </a:t>
            </a:r>
            <a:endParaRPr lang="en-US" dirty="0"/>
          </a:p>
        </p:txBody>
      </p:sp>
    </p:spTree>
    <p:extLst>
      <p:ext uri="{BB962C8B-B14F-4D97-AF65-F5344CB8AC3E}">
        <p14:creationId xmlns:p14="http://schemas.microsoft.com/office/powerpoint/2010/main" val="317735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FB183-AA91-4F69-9375-33EB2F4E5869}"/>
              </a:ext>
            </a:extLst>
          </p:cNvPr>
          <p:cNvSpPr>
            <a:spLocks noGrp="1"/>
          </p:cNvSpPr>
          <p:nvPr>
            <p:ph type="title"/>
          </p:nvPr>
        </p:nvSpPr>
        <p:spPr>
          <a:xfrm>
            <a:off x="1006900" y="1188637"/>
            <a:ext cx="3141430" cy="4480726"/>
          </a:xfrm>
        </p:spPr>
        <p:txBody>
          <a:bodyPr>
            <a:normAutofit/>
          </a:bodyPr>
          <a:lstStyle/>
          <a:p>
            <a:pPr algn="r"/>
            <a:r>
              <a:rPr lang="en-US" sz="4100" dirty="0">
                <a:cs typeface="Calibri Light"/>
              </a:rPr>
              <a:t>Python package management</a:t>
            </a:r>
            <a:endParaRPr lang="en-US" sz="41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AEEB11-7848-4A1F-8F6C-90E8CEB69C0F}"/>
              </a:ext>
            </a:extLst>
          </p:cNvPr>
          <p:cNvSpPr>
            <a:spLocks noGrp="1"/>
          </p:cNvSpPr>
          <p:nvPr>
            <p:ph idx="1"/>
          </p:nvPr>
        </p:nvSpPr>
        <p:spPr>
          <a:xfrm>
            <a:off x="5138928" y="1338729"/>
            <a:ext cx="4795584" cy="4180542"/>
          </a:xfrm>
        </p:spPr>
        <p:txBody>
          <a:bodyPr vert="horz" lIns="91440" tIns="45720" rIns="91440" bIns="45720" rtlCol="0" anchor="ctr">
            <a:normAutofit/>
          </a:bodyPr>
          <a:lstStyle/>
          <a:p>
            <a:pPr marL="0" indent="0">
              <a:buNone/>
            </a:pPr>
            <a:r>
              <a:rPr lang="en-US" sz="2000" dirty="0">
                <a:cs typeface="Calibri"/>
              </a:rPr>
              <a:t>Two package managers: </a:t>
            </a:r>
            <a:r>
              <a:rPr lang="en-US" sz="2000" dirty="0">
                <a:cs typeface="Calibri"/>
                <a:hlinkClick r:id="rId3"/>
              </a:rPr>
              <a:t>conda</a:t>
            </a:r>
            <a:r>
              <a:rPr lang="en-US" sz="2000" dirty="0">
                <a:cs typeface="Calibri"/>
              </a:rPr>
              <a:t> and </a:t>
            </a:r>
            <a:r>
              <a:rPr lang="en-US" sz="2000" dirty="0">
                <a:cs typeface="Calibri"/>
                <a:hlinkClick r:id="rId4"/>
              </a:rPr>
              <a:t>pip</a:t>
            </a:r>
          </a:p>
          <a:p>
            <a:r>
              <a:rPr lang="en-US" sz="2000" dirty="0">
                <a:cs typeface="Calibri"/>
                <a:hlinkClick r:id="rId3"/>
              </a:rPr>
              <a:t>Conda</a:t>
            </a:r>
            <a:r>
              <a:rPr lang="en-US" sz="2000" dirty="0">
                <a:cs typeface="Calibri"/>
              </a:rPr>
              <a:t> is equivalent to </a:t>
            </a:r>
            <a:r>
              <a:rPr lang="en-US" sz="2000" dirty="0" err="1">
                <a:cs typeface="Calibri"/>
              </a:rPr>
              <a:t>pip+</a:t>
            </a:r>
            <a:r>
              <a:rPr lang="en-US" sz="2000" dirty="0" err="1">
                <a:cs typeface="Calibri"/>
                <a:hlinkClick r:id="rId5"/>
              </a:rPr>
              <a:t>virtualenv</a:t>
            </a:r>
            <a:r>
              <a:rPr lang="en-US" sz="2000" dirty="0">
                <a:cs typeface="Calibri"/>
              </a:rPr>
              <a:t> in terms of capability.</a:t>
            </a:r>
            <a:endParaRPr lang="en-US" sz="2000" dirty="0"/>
          </a:p>
          <a:p>
            <a:endParaRPr lang="en-US" sz="2000" dirty="0">
              <a:cs typeface="Calibri"/>
            </a:endParaRPr>
          </a:p>
          <a:p>
            <a:pPr marL="0" indent="0">
              <a:buNone/>
            </a:pPr>
            <a:r>
              <a:rPr lang="en-US" sz="2000" i="1" dirty="0">
                <a:cs typeface="Calibri"/>
              </a:rPr>
              <a:t>Difference</a:t>
            </a:r>
            <a:r>
              <a:rPr lang="en-US" sz="2000" dirty="0">
                <a:cs typeface="Calibri"/>
              </a:rPr>
              <a:t>: </a:t>
            </a:r>
            <a:r>
              <a:rPr lang="en-US" sz="2000" dirty="0" err="1">
                <a:cs typeface="Calibri"/>
              </a:rPr>
              <a:t>conda</a:t>
            </a:r>
            <a:r>
              <a:rPr lang="en-US" sz="2000" dirty="0">
                <a:cs typeface="Calibri"/>
              </a:rPr>
              <a:t> is used for package management outside Python;</a:t>
            </a:r>
          </a:p>
          <a:p>
            <a:pPr marL="0" indent="0">
              <a:buNone/>
            </a:pPr>
            <a:r>
              <a:rPr lang="en-US" sz="2000" dirty="0">
                <a:cs typeface="Calibri"/>
              </a:rPr>
              <a:t>pip is only for Python</a:t>
            </a:r>
          </a:p>
          <a:p>
            <a:r>
              <a:rPr lang="en-US" sz="2000" dirty="0">
                <a:cs typeface="Calibri"/>
              </a:rPr>
              <a:t>I'll advocate the simplicity of </a:t>
            </a:r>
            <a:r>
              <a:rPr lang="en-US" sz="2000" dirty="0" err="1">
                <a:cs typeface="Calibri"/>
              </a:rPr>
              <a:t>conda</a:t>
            </a:r>
            <a:endParaRPr lang="en-US" sz="2000" dirty="0">
              <a:cs typeface="Calibri"/>
            </a:endParaRPr>
          </a:p>
          <a:p>
            <a:r>
              <a:rPr lang="en-US" sz="2000" dirty="0">
                <a:cs typeface="Calibri"/>
              </a:rPr>
              <a:t>I use pip</a:t>
            </a:r>
          </a:p>
          <a:p>
            <a:endParaRPr lang="en-US" sz="2000" dirty="0"/>
          </a:p>
          <a:p>
            <a:endParaRPr lang="en-US" sz="2000" dirty="0">
              <a:cs typeface="Calibri"/>
            </a:endParaRPr>
          </a:p>
        </p:txBody>
      </p:sp>
    </p:spTree>
    <p:extLst>
      <p:ext uri="{BB962C8B-B14F-4D97-AF65-F5344CB8AC3E}">
        <p14:creationId xmlns:p14="http://schemas.microsoft.com/office/powerpoint/2010/main" val="3300997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D44E-9089-44FB-8853-95AD3CFCCE35}"/>
              </a:ext>
            </a:extLst>
          </p:cNvPr>
          <p:cNvSpPr>
            <a:spLocks noGrp="1"/>
          </p:cNvSpPr>
          <p:nvPr>
            <p:ph type="title"/>
          </p:nvPr>
        </p:nvSpPr>
        <p:spPr>
          <a:xfrm>
            <a:off x="655320" y="365125"/>
            <a:ext cx="5680830" cy="1692794"/>
          </a:xfrm>
        </p:spPr>
        <p:txBody>
          <a:bodyPr>
            <a:normAutofit/>
          </a:bodyPr>
          <a:lstStyle/>
          <a:p>
            <a:r>
              <a:rPr lang="en-US">
                <a:cs typeface="Calibri Light"/>
              </a:rPr>
              <a:t>Virtues of a </a:t>
            </a:r>
            <a:br>
              <a:rPr lang="en-US" dirty="0">
                <a:cs typeface="Calibri Light"/>
              </a:rPr>
            </a:br>
            <a:r>
              <a:rPr lang="en-US">
                <a:cs typeface="Calibri Light"/>
              </a:rPr>
              <a:t>Data Scientist</a:t>
            </a:r>
            <a:endParaRPr lang="en-US"/>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77E521-6AB3-4E09-8AB0-C162C0224E24}"/>
              </a:ext>
            </a:extLst>
          </p:cNvPr>
          <p:cNvSpPr>
            <a:spLocks noGrp="1"/>
          </p:cNvSpPr>
          <p:nvPr>
            <p:ph idx="1"/>
          </p:nvPr>
        </p:nvSpPr>
        <p:spPr>
          <a:xfrm>
            <a:off x="655321" y="2575034"/>
            <a:ext cx="7693659" cy="3994190"/>
          </a:xfrm>
        </p:spPr>
        <p:txBody>
          <a:bodyPr vert="horz" lIns="91440" tIns="45720" rIns="91440" bIns="45720" rtlCol="0" anchor="t">
            <a:noAutofit/>
          </a:bodyPr>
          <a:lstStyle/>
          <a:p>
            <a:pPr marL="0" indent="0">
              <a:buNone/>
            </a:pPr>
            <a:r>
              <a:rPr lang="en-US" dirty="0">
                <a:cs typeface="Calibri"/>
              </a:rPr>
              <a:t>Using libraries </a:t>
            </a:r>
          </a:p>
          <a:p>
            <a:pPr marL="0" indent="0">
              <a:buNone/>
            </a:pPr>
            <a:r>
              <a:rPr lang="en-US" dirty="0">
                <a:cs typeface="Calibri"/>
              </a:rPr>
              <a:t>enables laziness.</a:t>
            </a:r>
          </a:p>
          <a:p>
            <a:endParaRPr lang="en-US" sz="2400" dirty="0">
              <a:cs typeface="Calibri"/>
            </a:endParaRPr>
          </a:p>
          <a:p>
            <a:pPr marL="0" indent="0">
              <a:buNone/>
            </a:pPr>
            <a:endParaRPr lang="en-US" sz="2400" dirty="0">
              <a:cs typeface="Calibri"/>
            </a:endParaRPr>
          </a:p>
          <a:p>
            <a:pPr marL="0" indent="0">
              <a:buNone/>
            </a:pPr>
            <a:endParaRPr lang="en-US" sz="2400" dirty="0">
              <a:cs typeface="Calibri"/>
            </a:endParaRPr>
          </a:p>
          <a:p>
            <a:pPr marL="0" indent="0">
              <a:buNone/>
            </a:pPr>
            <a:endParaRPr lang="en-US" sz="2400" dirty="0">
              <a:cs typeface="Calibri"/>
            </a:endParaRPr>
          </a:p>
          <a:p>
            <a:pPr marL="0" indent="0">
              <a:buNone/>
            </a:pPr>
            <a:r>
              <a:rPr lang="en-US" sz="2000" dirty="0">
                <a:cs typeface="Calibri"/>
              </a:rPr>
              <a:t>see </a:t>
            </a:r>
            <a:r>
              <a:rPr lang="en-US" sz="2000" dirty="0">
                <a:cs typeface="Calibri"/>
                <a:hlinkClick r:id="rId3"/>
              </a:rPr>
              <a:t>http://blog.teamtreehouse.com/the-programmers-virtues</a:t>
            </a:r>
            <a:endParaRPr lang="en-US" sz="2000" dirty="0">
              <a:cs typeface="Calibri"/>
            </a:endParaRPr>
          </a:p>
          <a:p>
            <a:pPr marL="0" indent="0">
              <a:buNone/>
            </a:pPr>
            <a:r>
              <a:rPr lang="en-US" sz="2000" dirty="0">
                <a:hlinkClick r:id="rId4"/>
              </a:rPr>
              <a:t>https://</a:t>
            </a:r>
            <a:r>
              <a:rPr lang="en-US" sz="2000" dirty="0" err="1">
                <a:hlinkClick r:id="rId4"/>
              </a:rPr>
              <a:t>www.infoworld.com</a:t>
            </a:r>
            <a:r>
              <a:rPr lang="en-US" sz="2000" dirty="0">
                <a:hlinkClick r:id="rId4"/>
              </a:rPr>
              <a:t>/article/3122803/application-development/the-power-of-lazy-</a:t>
            </a:r>
            <a:r>
              <a:rPr lang="en-US" sz="2000" dirty="0" err="1">
                <a:hlinkClick r:id="rId4"/>
              </a:rPr>
              <a:t>programming</a:t>
            </a:r>
            <a:r>
              <a:rPr lang="en-US" sz="2000" err="1">
                <a:hlinkClick r:id="rId4"/>
              </a:rPr>
              <a:t>.</a:t>
            </a:r>
            <a:r>
              <a:rPr lang="en-US" sz="2000">
                <a:hlinkClick r:id="rId4"/>
              </a:rPr>
              <a:t>html</a:t>
            </a:r>
            <a:endParaRPr lang="en-US" sz="2000" dirty="0"/>
          </a:p>
          <a:p>
            <a:pPr marL="0" indent="0">
              <a:buNone/>
            </a:pPr>
            <a:endParaRPr lang="en-US" sz="2000" dirty="0"/>
          </a:p>
          <a:p>
            <a:pPr marL="0" indent="0">
              <a:buNone/>
            </a:pPr>
            <a:endParaRPr lang="en-US" sz="2000" dirty="0">
              <a:cs typeface="Calibri"/>
            </a:endParaRPr>
          </a:p>
        </p:txBody>
      </p:sp>
      <p:pic>
        <p:nvPicPr>
          <p:cNvPr id="4" name="Picture 4" descr="A person eating cheetos">
            <a:extLst>
              <a:ext uri="{FF2B5EF4-FFF2-40B4-BE49-F238E27FC236}">
                <a16:creationId xmlns:a16="http://schemas.microsoft.com/office/drawing/2014/main" id="{A0867CE7-D83F-4290-8C30-745A46A7E7C7}"/>
              </a:ext>
            </a:extLst>
          </p:cNvPr>
          <p:cNvPicPr>
            <a:picLocks noChangeAspect="1"/>
          </p:cNvPicPr>
          <p:nvPr/>
        </p:nvPicPr>
        <p:blipFill rotWithShape="1">
          <a:blip r:embed="rId5"/>
          <a:srcRect l="32192" r="659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406399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EBD44E-9089-44FB-8853-95AD3CFCCE35}"/>
              </a:ext>
            </a:extLst>
          </p:cNvPr>
          <p:cNvSpPr>
            <a:spLocks noGrp="1"/>
          </p:cNvSpPr>
          <p:nvPr>
            <p:ph type="title"/>
          </p:nvPr>
        </p:nvSpPr>
        <p:spPr>
          <a:xfrm>
            <a:off x="589560" y="856180"/>
            <a:ext cx="4560584" cy="1128068"/>
          </a:xfrm>
        </p:spPr>
        <p:txBody>
          <a:bodyPr anchor="ctr">
            <a:normAutofit/>
          </a:bodyPr>
          <a:lstStyle/>
          <a:p>
            <a:r>
              <a:rPr lang="en-US" sz="2500" b="1"/>
              <a:t>How one programmer broke the internet by deleting a tiny piece of code</a:t>
            </a:r>
          </a:p>
        </p:txBody>
      </p:sp>
      <p:grpSp>
        <p:nvGrpSpPr>
          <p:cNvPr id="110" name="Group 10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1" name="Rectangle 11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77E521-6AB3-4E09-8AB0-C162C0224E24}"/>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Clr>
                <a:srgbClr val="683CBA"/>
              </a:buClr>
              <a:buNone/>
            </a:pPr>
            <a:r>
              <a:rPr lang="en-US" sz="2000" dirty="0"/>
              <a:t>A man in Oakland, California, disrupted web development around the world … by deleting 11 lines of code.</a:t>
            </a:r>
            <a:endParaRPr lang="en-US" sz="2000" dirty="0">
              <a:cs typeface="Calibri"/>
            </a:endParaRPr>
          </a:p>
          <a:p>
            <a:pPr marL="0" indent="0">
              <a:buClr>
                <a:srgbClr val="683CBA"/>
              </a:buClr>
              <a:buNone/>
            </a:pPr>
            <a:endParaRPr lang="en-US" sz="2000" dirty="0">
              <a:cs typeface="Calibri"/>
            </a:endParaRPr>
          </a:p>
          <a:p>
            <a:pPr marL="0" indent="0">
              <a:buClr>
                <a:srgbClr val="683CBA"/>
              </a:buClr>
              <a:buNone/>
            </a:pPr>
            <a:endParaRPr lang="en-US" sz="2000" dirty="0">
              <a:cs typeface="Calibri"/>
            </a:endParaRPr>
          </a:p>
          <a:p>
            <a:pPr marL="0" indent="0">
              <a:buClr>
                <a:srgbClr val="683CBA"/>
              </a:buClr>
              <a:buNone/>
            </a:pPr>
            <a:endParaRPr lang="en-US" sz="2000" dirty="0">
              <a:cs typeface="Calibri"/>
            </a:endParaRPr>
          </a:p>
          <a:p>
            <a:pPr marL="0" indent="0">
              <a:buClr>
                <a:srgbClr val="683CBA"/>
              </a:buClr>
              <a:buNone/>
            </a:pPr>
            <a:endParaRPr lang="en-US" sz="2000" dirty="0">
              <a:cs typeface="Calibri"/>
            </a:endParaRPr>
          </a:p>
          <a:p>
            <a:pPr marL="0" indent="0">
              <a:buClr>
                <a:srgbClr val="683CBA"/>
              </a:buClr>
              <a:buNone/>
            </a:pPr>
            <a:r>
              <a:rPr lang="en-US" sz="2000" dirty="0">
                <a:cs typeface="Calibri"/>
              </a:rPr>
              <a:t>See (</a:t>
            </a:r>
            <a:r>
              <a:rPr lang="en-US" sz="2000" dirty="0">
                <a:cs typeface="Calibri"/>
                <a:hlinkClick r:id="rId3"/>
              </a:rPr>
              <a:t>https://qz.com/646467/how-one-programmer-broke-the-internet-by-deleting-a-tiny-piece-of-code/</a:t>
            </a:r>
            <a:r>
              <a:rPr lang="en-US" sz="2000" dirty="0">
                <a:cs typeface="Calibri"/>
              </a:rPr>
              <a:t>) </a:t>
            </a:r>
          </a:p>
        </p:txBody>
      </p:sp>
      <p:sp>
        <p:nvSpPr>
          <p:cNvPr id="116" name="Rectangle 11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C690976-8FFB-FC41-8678-93AEF6118D3B}"/>
              </a:ext>
            </a:extLst>
          </p:cNvPr>
          <p:cNvPicPr>
            <a:picLocks noChangeArrowheads="1"/>
          </p:cNvPicPr>
          <p:nvPr/>
        </p:nvPicPr>
        <p:blipFill rotWithShape="1">
          <a:blip r:embed="rId4">
            <a:extLst>
              <a:ext uri="{28A0092B-C50C-407E-A947-70E740481C1C}">
                <a14:useLocalDpi xmlns:a14="http://schemas.microsoft.com/office/drawing/2010/main" val="0"/>
              </a:ext>
            </a:extLst>
          </a:blip>
          <a:srcRect r="45149"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266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79865D5-3F64-4AB0-A380-E9F274DA9AD2}"/>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Use of Python</a:t>
            </a:r>
            <a:endParaRPr lang="en-US">
              <a:solidFill>
                <a:srgbClr val="FFFFFF"/>
              </a:solidFill>
            </a:endParaRPr>
          </a:p>
        </p:txBody>
      </p:sp>
      <p:sp>
        <p:nvSpPr>
          <p:cNvPr id="3" name="Content Placeholder 2">
            <a:extLst>
              <a:ext uri="{FF2B5EF4-FFF2-40B4-BE49-F238E27FC236}">
                <a16:creationId xmlns:a16="http://schemas.microsoft.com/office/drawing/2014/main" id="{895E2DBD-5666-4A8A-914E-BA64A07FE96B}"/>
              </a:ext>
            </a:extLst>
          </p:cNvPr>
          <p:cNvSpPr>
            <a:spLocks noGrp="1"/>
          </p:cNvSpPr>
          <p:nvPr>
            <p:ph idx="1"/>
          </p:nvPr>
        </p:nvSpPr>
        <p:spPr>
          <a:xfrm>
            <a:off x="6090574" y="801866"/>
            <a:ext cx="5306084" cy="5230634"/>
          </a:xfrm>
        </p:spPr>
        <p:txBody>
          <a:bodyPr anchor="ctr">
            <a:normAutofit/>
          </a:bodyPr>
          <a:lstStyle/>
          <a:p>
            <a:r>
              <a:rPr lang="en-US" sz="2400" strike="sngStrike">
                <a:solidFill>
                  <a:srgbClr val="000000"/>
                </a:solidFill>
                <a:cs typeface="Calibri"/>
              </a:rPr>
              <a:t>Building up from basics: the terminal</a:t>
            </a:r>
            <a:endParaRPr lang="en-US" sz="2400" strike="sngStrike">
              <a:cs typeface="Calibri"/>
            </a:endParaRPr>
          </a:p>
          <a:p>
            <a:r>
              <a:rPr lang="en-US" sz="2400" strike="sngStrike">
                <a:solidFill>
                  <a:srgbClr val="000000"/>
                </a:solidFill>
                <a:cs typeface="Calibri"/>
              </a:rPr>
              <a:t>Diversity of Software in Data Science</a:t>
            </a:r>
            <a:endParaRPr lang="en-US" sz="2400" strike="sngStrike" dirty="0">
              <a:cs typeface="Calibri"/>
            </a:endParaRPr>
          </a:p>
          <a:p>
            <a:r>
              <a:rPr lang="en-US" sz="2400">
                <a:solidFill>
                  <a:srgbClr val="000000"/>
                </a:solidFill>
                <a:highlight>
                  <a:srgbClr val="FFFF00"/>
                </a:highlight>
                <a:cs typeface="Calibri"/>
              </a:rPr>
              <a:t>Use of Python</a:t>
            </a:r>
            <a:endParaRPr lang="en-US" sz="2400" dirty="0">
              <a:highlight>
                <a:srgbClr val="FFFF00"/>
              </a:highlight>
              <a:cs typeface="Calibri"/>
            </a:endParaRPr>
          </a:p>
          <a:p>
            <a:r>
              <a:rPr lang="en-US" sz="2400">
                <a:solidFill>
                  <a:srgbClr val="000000"/>
                </a:solidFill>
                <a:cs typeface="Calibri"/>
              </a:rPr>
              <a:t>EDA using Jupyter + Pandas</a:t>
            </a:r>
            <a:endParaRPr lang="en-US" sz="2400" dirty="0">
              <a:cs typeface="Calibri"/>
            </a:endParaRPr>
          </a:p>
          <a:p>
            <a:r>
              <a:rPr lang="en-US" sz="2400">
                <a:solidFill>
                  <a:srgbClr val="000000"/>
                </a:solidFill>
                <a:cs typeface="Calibri"/>
              </a:rPr>
              <a:t>Tips from the Trenches</a:t>
            </a:r>
            <a:endParaRPr lang="en-US" sz="2400" dirty="0">
              <a:cs typeface="Calibri"/>
            </a:endParaRPr>
          </a:p>
          <a:p>
            <a:r>
              <a:rPr lang="en-US" sz="2400">
                <a:solidFill>
                  <a:srgbClr val="000000"/>
                </a:solidFill>
                <a:cs typeface="Calibri"/>
              </a:rPr>
              <a:t>Homework</a:t>
            </a:r>
            <a:endParaRPr lang="en-US" sz="2400" dirty="0">
              <a:cs typeface="Calibri"/>
            </a:endParaRPr>
          </a:p>
        </p:txBody>
      </p:sp>
    </p:spTree>
    <p:extLst>
      <p:ext uri="{BB962C8B-B14F-4D97-AF65-F5344CB8AC3E}">
        <p14:creationId xmlns:p14="http://schemas.microsoft.com/office/powerpoint/2010/main" val="1021283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B996-ABC0-4828-A4ED-8D122434ACF5}"/>
              </a:ext>
            </a:extLst>
          </p:cNvPr>
          <p:cNvSpPr>
            <a:spLocks noGrp="1"/>
          </p:cNvSpPr>
          <p:nvPr>
            <p:ph type="title"/>
          </p:nvPr>
        </p:nvSpPr>
        <p:spPr>
          <a:xfrm>
            <a:off x="838200" y="365126"/>
            <a:ext cx="5340605" cy="1146176"/>
          </a:xfrm>
        </p:spPr>
        <p:txBody>
          <a:bodyPr>
            <a:normAutofit/>
          </a:bodyPr>
          <a:lstStyle/>
          <a:p>
            <a:r>
              <a:rPr lang="en-US" sz="3700">
                <a:cs typeface="Calibri Light"/>
              </a:rPr>
              <a:t>How to interact with Python</a:t>
            </a:r>
            <a:endParaRPr lang="en-US" sz="3700"/>
          </a:p>
        </p:txBody>
      </p:sp>
      <p:sp>
        <p:nvSpPr>
          <p:cNvPr id="17"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D759856-6873-41CE-8867-DBDA8B92395F}"/>
              </a:ext>
            </a:extLst>
          </p:cNvPr>
          <p:cNvSpPr>
            <a:spLocks noGrp="1"/>
          </p:cNvSpPr>
          <p:nvPr>
            <p:ph idx="1"/>
          </p:nvPr>
        </p:nvSpPr>
        <p:spPr>
          <a:xfrm>
            <a:off x="838200" y="2173288"/>
            <a:ext cx="3603171" cy="3639684"/>
          </a:xfrm>
        </p:spPr>
        <p:txBody>
          <a:bodyPr vert="horz" lIns="91440" tIns="45720" rIns="91440" bIns="45720" rtlCol="0" anchor="ctr">
            <a:normAutofit/>
          </a:bodyPr>
          <a:lstStyle/>
          <a:p>
            <a:r>
              <a:rPr lang="en-US" sz="2000" dirty="0">
                <a:solidFill>
                  <a:srgbClr val="FFFFFF"/>
                </a:solidFill>
                <a:cs typeface="Calibri"/>
                <a:hlinkClick r:id="rId2"/>
              </a:rPr>
              <a:t>REPL</a:t>
            </a:r>
            <a:r>
              <a:rPr lang="en-US" sz="2000" dirty="0">
                <a:solidFill>
                  <a:srgbClr val="FFFFFF"/>
                </a:solidFill>
                <a:cs typeface="Calibri"/>
              </a:rPr>
              <a:t> (Read–eval–print loop): </a:t>
            </a:r>
            <a:br>
              <a:rPr lang="en-US" sz="2000" dirty="0">
                <a:solidFill>
                  <a:srgbClr val="FFFFFF"/>
                </a:solidFill>
                <a:cs typeface="Calibri"/>
              </a:rPr>
            </a:br>
            <a:r>
              <a:rPr lang="en-US" sz="2000" dirty="0">
                <a:solidFill>
                  <a:srgbClr val="FFFFFF"/>
                </a:solidFill>
                <a:cs typeface="Calibri"/>
              </a:rPr>
              <a:t>interactive command prompt</a:t>
            </a:r>
          </a:p>
          <a:p>
            <a:r>
              <a:rPr lang="en-US" sz="2000" dirty="0">
                <a:solidFill>
                  <a:srgbClr val="FFFFFF">
                    <a:alpha val="40000"/>
                  </a:srgbClr>
                </a:solidFill>
                <a:cs typeface="Calibri"/>
              </a:rPr>
              <a:t>Scripts: files with .</a:t>
            </a:r>
            <a:r>
              <a:rPr lang="en-US" sz="2000" dirty="0" err="1">
                <a:solidFill>
                  <a:srgbClr val="FFFFFF">
                    <a:alpha val="40000"/>
                  </a:srgbClr>
                </a:solidFill>
                <a:cs typeface="Calibri"/>
              </a:rPr>
              <a:t>py</a:t>
            </a:r>
            <a:r>
              <a:rPr lang="en-US" sz="2000" dirty="0">
                <a:solidFill>
                  <a:srgbClr val="FFFFFF">
                    <a:alpha val="40000"/>
                  </a:srgbClr>
                </a:solidFill>
                <a:cs typeface="Calibri"/>
              </a:rPr>
              <a:t> extension</a:t>
            </a:r>
          </a:p>
          <a:p>
            <a:pPr lvl="1"/>
            <a:r>
              <a:rPr lang="en-US" sz="2000" dirty="0">
                <a:solidFill>
                  <a:srgbClr val="FFFFFF">
                    <a:alpha val="40000"/>
                  </a:srgbClr>
                </a:solidFill>
                <a:cs typeface="Calibri"/>
              </a:rPr>
              <a:t>Text editors with syntax highlighting</a:t>
            </a:r>
          </a:p>
          <a:p>
            <a:pPr lvl="1"/>
            <a:r>
              <a:rPr lang="en-US" sz="2000" dirty="0">
                <a:solidFill>
                  <a:srgbClr val="FFFFFF">
                    <a:alpha val="40000"/>
                  </a:srgbClr>
                </a:solidFill>
                <a:cs typeface="Calibri"/>
              </a:rPr>
              <a:t>IDEs like PyCharm, Visual Studio or others with autocompletion</a:t>
            </a:r>
          </a:p>
          <a:p>
            <a:r>
              <a:rPr lang="en-US" sz="2000" dirty="0" err="1">
                <a:solidFill>
                  <a:srgbClr val="FFFFFF">
                    <a:alpha val="40000"/>
                  </a:srgbClr>
                </a:solidFill>
                <a:cs typeface="Calibri"/>
              </a:rPr>
              <a:t>Jupyter</a:t>
            </a:r>
            <a:r>
              <a:rPr lang="en-US" sz="2000" dirty="0">
                <a:solidFill>
                  <a:srgbClr val="FFFFFF">
                    <a:alpha val="40000"/>
                  </a:srgbClr>
                </a:solidFill>
                <a:cs typeface="Calibri"/>
              </a:rPr>
              <a:t> Notebook (via web browser)</a:t>
            </a:r>
            <a:endParaRPr lang="en-US" sz="2000" dirty="0">
              <a:solidFill>
                <a:srgbClr val="FFFFFF">
                  <a:alpha val="40000"/>
                </a:srgbClr>
              </a:solidFill>
            </a:endParaRPr>
          </a:p>
        </p:txBody>
      </p:sp>
      <p:pic>
        <p:nvPicPr>
          <p:cNvPr id="8" name="Picture 7" descr="A close up of a logo&#10;&#10;Description automatically generated">
            <a:extLst>
              <a:ext uri="{FF2B5EF4-FFF2-40B4-BE49-F238E27FC236}">
                <a16:creationId xmlns:a16="http://schemas.microsoft.com/office/drawing/2014/main" id="{D544EA37-1CAA-BE4A-9241-EF3769F16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570" y="3662481"/>
            <a:ext cx="6894236" cy="1223726"/>
          </a:xfrm>
          <a:prstGeom prst="rect">
            <a:avLst/>
          </a:prstGeom>
        </p:spPr>
      </p:pic>
    </p:spTree>
    <p:extLst>
      <p:ext uri="{BB962C8B-B14F-4D97-AF65-F5344CB8AC3E}">
        <p14:creationId xmlns:p14="http://schemas.microsoft.com/office/powerpoint/2010/main" val="3039071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B996-ABC0-4828-A4ED-8D122434ACF5}"/>
              </a:ext>
            </a:extLst>
          </p:cNvPr>
          <p:cNvSpPr>
            <a:spLocks noGrp="1"/>
          </p:cNvSpPr>
          <p:nvPr>
            <p:ph type="title"/>
          </p:nvPr>
        </p:nvSpPr>
        <p:spPr>
          <a:xfrm>
            <a:off x="838200" y="365126"/>
            <a:ext cx="5340605" cy="1146176"/>
          </a:xfrm>
        </p:spPr>
        <p:txBody>
          <a:bodyPr>
            <a:normAutofit/>
          </a:bodyPr>
          <a:lstStyle/>
          <a:p>
            <a:r>
              <a:rPr lang="en-US" sz="3700">
                <a:cs typeface="Calibri Light"/>
              </a:rPr>
              <a:t>How to interact with Python</a:t>
            </a:r>
            <a:endParaRPr lang="en-US" sz="3700"/>
          </a:p>
        </p:txBody>
      </p:sp>
      <p:sp>
        <p:nvSpPr>
          <p:cNvPr id="17"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D759856-6873-41CE-8867-DBDA8B92395F}"/>
              </a:ext>
            </a:extLst>
          </p:cNvPr>
          <p:cNvSpPr>
            <a:spLocks noGrp="1"/>
          </p:cNvSpPr>
          <p:nvPr>
            <p:ph idx="1"/>
          </p:nvPr>
        </p:nvSpPr>
        <p:spPr>
          <a:xfrm>
            <a:off x="838200" y="2173288"/>
            <a:ext cx="3603171" cy="3639684"/>
          </a:xfrm>
        </p:spPr>
        <p:txBody>
          <a:bodyPr vert="horz" lIns="91440" tIns="45720" rIns="91440" bIns="45720" rtlCol="0" anchor="ctr">
            <a:normAutofit/>
          </a:bodyPr>
          <a:lstStyle/>
          <a:p>
            <a:r>
              <a:rPr lang="en-US" sz="2000" dirty="0">
                <a:solidFill>
                  <a:srgbClr val="FFFFFF">
                    <a:alpha val="40000"/>
                  </a:srgbClr>
                </a:solidFill>
                <a:cs typeface="Calibri"/>
                <a:hlinkClick r:id="rId2">
                  <a:extLst>
                    <a:ext uri="{A12FA001-AC4F-418D-AE19-62706E023703}">
                      <ahyp:hlinkClr xmlns:ahyp="http://schemas.microsoft.com/office/drawing/2018/hyperlinkcolor" val="tx"/>
                    </a:ext>
                  </a:extLst>
                </a:hlinkClick>
              </a:rPr>
              <a:t>REPL</a:t>
            </a:r>
            <a:r>
              <a:rPr lang="en-US" sz="2000" dirty="0">
                <a:solidFill>
                  <a:srgbClr val="FFFFFF">
                    <a:alpha val="40000"/>
                  </a:srgbClr>
                </a:solidFill>
                <a:cs typeface="Calibri"/>
              </a:rPr>
              <a:t> (Read–eval–print loop): </a:t>
            </a:r>
            <a:br>
              <a:rPr lang="en-US" sz="2000" dirty="0">
                <a:solidFill>
                  <a:srgbClr val="FFFFFF">
                    <a:alpha val="40000"/>
                  </a:srgbClr>
                </a:solidFill>
                <a:cs typeface="Calibri"/>
              </a:rPr>
            </a:br>
            <a:r>
              <a:rPr lang="en-US" sz="2000" dirty="0">
                <a:solidFill>
                  <a:srgbClr val="FFFFFF">
                    <a:alpha val="40000"/>
                  </a:srgbClr>
                </a:solidFill>
                <a:cs typeface="Calibri"/>
              </a:rPr>
              <a:t>interactive command prompt</a:t>
            </a:r>
          </a:p>
          <a:p>
            <a:r>
              <a:rPr lang="en-US" sz="2000" dirty="0">
                <a:solidFill>
                  <a:srgbClr val="FFFFFF"/>
                </a:solidFill>
                <a:cs typeface="Calibri"/>
              </a:rPr>
              <a:t>Scripts: files with .</a:t>
            </a:r>
            <a:r>
              <a:rPr lang="en-US" sz="2000" dirty="0" err="1">
                <a:solidFill>
                  <a:srgbClr val="FFFFFF"/>
                </a:solidFill>
                <a:cs typeface="Calibri"/>
              </a:rPr>
              <a:t>py</a:t>
            </a:r>
            <a:r>
              <a:rPr lang="en-US" sz="2000" dirty="0">
                <a:solidFill>
                  <a:srgbClr val="FFFFFF"/>
                </a:solidFill>
                <a:cs typeface="Calibri"/>
              </a:rPr>
              <a:t> extension</a:t>
            </a:r>
          </a:p>
          <a:p>
            <a:pPr lvl="1"/>
            <a:r>
              <a:rPr lang="en-US" sz="2000" dirty="0">
                <a:solidFill>
                  <a:srgbClr val="FFFFFF"/>
                </a:solidFill>
                <a:cs typeface="Calibri"/>
              </a:rPr>
              <a:t>Text editors with syntax highlighting</a:t>
            </a:r>
          </a:p>
          <a:p>
            <a:pPr lvl="1"/>
            <a:r>
              <a:rPr lang="en-US" sz="2000" dirty="0">
                <a:solidFill>
                  <a:srgbClr val="FFFFFF"/>
                </a:solidFill>
                <a:cs typeface="Calibri"/>
              </a:rPr>
              <a:t>IDEs like PyCharm, Visual Studio or others with autocompletion</a:t>
            </a:r>
          </a:p>
          <a:p>
            <a:r>
              <a:rPr lang="en-US" sz="2000" dirty="0" err="1">
                <a:solidFill>
                  <a:srgbClr val="FFFFFF">
                    <a:alpha val="40000"/>
                  </a:srgbClr>
                </a:solidFill>
                <a:cs typeface="Calibri"/>
              </a:rPr>
              <a:t>Jupyter</a:t>
            </a:r>
            <a:r>
              <a:rPr lang="en-US" sz="2000" dirty="0">
                <a:solidFill>
                  <a:srgbClr val="FFFFFF">
                    <a:alpha val="40000"/>
                  </a:srgbClr>
                </a:solidFill>
                <a:cs typeface="Calibri"/>
              </a:rPr>
              <a:t> Notebook (via web browser)</a:t>
            </a:r>
            <a:endParaRPr lang="en-US" sz="2000" dirty="0">
              <a:solidFill>
                <a:srgbClr val="FFFFFF">
                  <a:alpha val="40000"/>
                </a:srgbClr>
              </a:solidFill>
            </a:endParaRPr>
          </a:p>
        </p:txBody>
      </p:sp>
      <p:pic>
        <p:nvPicPr>
          <p:cNvPr id="5" name="Picture 4" descr="A screenshot of a computer&#10;&#10;Description automatically generated">
            <a:extLst>
              <a:ext uri="{FF2B5EF4-FFF2-40B4-BE49-F238E27FC236}">
                <a16:creationId xmlns:a16="http://schemas.microsoft.com/office/drawing/2014/main" id="{2423EFBC-1DFD-4F44-9001-FAEBF4132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455" y="2137343"/>
            <a:ext cx="5951698" cy="4486538"/>
          </a:xfrm>
          <a:prstGeom prst="rect">
            <a:avLst/>
          </a:prstGeom>
        </p:spPr>
      </p:pic>
    </p:spTree>
    <p:extLst>
      <p:ext uri="{BB962C8B-B14F-4D97-AF65-F5344CB8AC3E}">
        <p14:creationId xmlns:p14="http://schemas.microsoft.com/office/powerpoint/2010/main" val="192748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B996-ABC0-4828-A4ED-8D122434ACF5}"/>
              </a:ext>
            </a:extLst>
          </p:cNvPr>
          <p:cNvSpPr>
            <a:spLocks noGrp="1"/>
          </p:cNvSpPr>
          <p:nvPr>
            <p:ph type="title"/>
          </p:nvPr>
        </p:nvSpPr>
        <p:spPr>
          <a:xfrm>
            <a:off x="838200" y="365126"/>
            <a:ext cx="5340605" cy="1146176"/>
          </a:xfrm>
        </p:spPr>
        <p:txBody>
          <a:bodyPr>
            <a:normAutofit/>
          </a:bodyPr>
          <a:lstStyle/>
          <a:p>
            <a:r>
              <a:rPr lang="en-US" sz="3700">
                <a:cs typeface="Calibri Light"/>
              </a:rPr>
              <a:t>How to interact with Python</a:t>
            </a:r>
            <a:endParaRPr lang="en-US" sz="3700"/>
          </a:p>
        </p:txBody>
      </p:sp>
      <p:sp>
        <p:nvSpPr>
          <p:cNvPr id="17"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D759856-6873-41CE-8867-DBDA8B92395F}"/>
              </a:ext>
            </a:extLst>
          </p:cNvPr>
          <p:cNvSpPr>
            <a:spLocks noGrp="1"/>
          </p:cNvSpPr>
          <p:nvPr>
            <p:ph idx="1"/>
          </p:nvPr>
        </p:nvSpPr>
        <p:spPr>
          <a:xfrm>
            <a:off x="838200" y="2173288"/>
            <a:ext cx="3603171" cy="3639684"/>
          </a:xfrm>
        </p:spPr>
        <p:txBody>
          <a:bodyPr vert="horz" lIns="91440" tIns="45720" rIns="91440" bIns="45720" rtlCol="0" anchor="ctr">
            <a:normAutofit/>
          </a:bodyPr>
          <a:lstStyle/>
          <a:p>
            <a:r>
              <a:rPr lang="en-US" sz="2000" dirty="0">
                <a:solidFill>
                  <a:srgbClr val="FFFFFF">
                    <a:alpha val="40000"/>
                  </a:srgbClr>
                </a:solidFill>
                <a:cs typeface="Calibri"/>
                <a:hlinkClick r:id="rId2">
                  <a:extLst>
                    <a:ext uri="{A12FA001-AC4F-418D-AE19-62706E023703}">
                      <ahyp:hlinkClr xmlns:ahyp="http://schemas.microsoft.com/office/drawing/2018/hyperlinkcolor" val="tx"/>
                    </a:ext>
                  </a:extLst>
                </a:hlinkClick>
              </a:rPr>
              <a:t>REPL</a:t>
            </a:r>
            <a:r>
              <a:rPr lang="en-US" sz="2000" dirty="0">
                <a:solidFill>
                  <a:srgbClr val="FFFFFF">
                    <a:alpha val="40000"/>
                  </a:srgbClr>
                </a:solidFill>
                <a:cs typeface="Calibri"/>
              </a:rPr>
              <a:t> (Read–eval–print loop): </a:t>
            </a:r>
            <a:br>
              <a:rPr lang="en-US" sz="2000" dirty="0">
                <a:solidFill>
                  <a:srgbClr val="FFFFFF">
                    <a:alpha val="40000"/>
                  </a:srgbClr>
                </a:solidFill>
                <a:cs typeface="Calibri"/>
              </a:rPr>
            </a:br>
            <a:r>
              <a:rPr lang="en-US" sz="2000" dirty="0">
                <a:solidFill>
                  <a:srgbClr val="FFFFFF">
                    <a:alpha val="40000"/>
                  </a:srgbClr>
                </a:solidFill>
                <a:cs typeface="Calibri"/>
              </a:rPr>
              <a:t>interactive command prompt</a:t>
            </a:r>
          </a:p>
          <a:p>
            <a:r>
              <a:rPr lang="en-US" sz="2000" dirty="0">
                <a:solidFill>
                  <a:srgbClr val="FFFFFF">
                    <a:alpha val="40000"/>
                  </a:srgbClr>
                </a:solidFill>
                <a:cs typeface="Calibri"/>
              </a:rPr>
              <a:t>Scripts: files with .</a:t>
            </a:r>
            <a:r>
              <a:rPr lang="en-US" sz="2000" dirty="0" err="1">
                <a:solidFill>
                  <a:srgbClr val="FFFFFF">
                    <a:alpha val="40000"/>
                  </a:srgbClr>
                </a:solidFill>
                <a:cs typeface="Calibri"/>
              </a:rPr>
              <a:t>py</a:t>
            </a:r>
            <a:r>
              <a:rPr lang="en-US" sz="2000" dirty="0">
                <a:solidFill>
                  <a:srgbClr val="FFFFFF">
                    <a:alpha val="40000"/>
                  </a:srgbClr>
                </a:solidFill>
                <a:cs typeface="Calibri"/>
              </a:rPr>
              <a:t> extension</a:t>
            </a:r>
          </a:p>
          <a:p>
            <a:pPr lvl="1"/>
            <a:r>
              <a:rPr lang="en-US" sz="2000" dirty="0">
                <a:solidFill>
                  <a:srgbClr val="FFFFFF">
                    <a:alpha val="40000"/>
                  </a:srgbClr>
                </a:solidFill>
                <a:cs typeface="Calibri"/>
              </a:rPr>
              <a:t>Text editors with syntax highlighting</a:t>
            </a:r>
          </a:p>
          <a:p>
            <a:pPr lvl="1"/>
            <a:r>
              <a:rPr lang="en-US" sz="2000" dirty="0">
                <a:solidFill>
                  <a:srgbClr val="FFFFFF">
                    <a:alpha val="40000"/>
                  </a:srgbClr>
                </a:solidFill>
                <a:cs typeface="Calibri"/>
              </a:rPr>
              <a:t>IDEs like PyCharm, Visual Studio or others with autocompletion</a:t>
            </a:r>
          </a:p>
          <a:p>
            <a:r>
              <a:rPr lang="en-US" sz="2000" dirty="0" err="1">
                <a:solidFill>
                  <a:srgbClr val="FFFFFF"/>
                </a:solidFill>
                <a:cs typeface="Calibri"/>
              </a:rPr>
              <a:t>Jupyter</a:t>
            </a:r>
            <a:r>
              <a:rPr lang="en-US" sz="2000" dirty="0">
                <a:solidFill>
                  <a:srgbClr val="FFFFFF"/>
                </a:solidFill>
                <a:cs typeface="Calibri"/>
              </a:rPr>
              <a:t> Notebook (via web browser)</a:t>
            </a:r>
            <a:endParaRPr lang="en-US" sz="20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81E16AEF-A8AA-4747-B96A-43AB7678C0A4}"/>
              </a:ext>
            </a:extLst>
          </p:cNvPr>
          <p:cNvPicPr>
            <a:picLocks noChangeAspect="1"/>
          </p:cNvPicPr>
          <p:nvPr/>
        </p:nvPicPr>
        <p:blipFill rotWithShape="1">
          <a:blip r:embed="rId3">
            <a:extLst>
              <a:ext uri="{28A0092B-C50C-407E-A947-70E740481C1C}">
                <a14:useLocalDpi xmlns:a14="http://schemas.microsoft.com/office/drawing/2010/main" val="0"/>
              </a:ext>
            </a:extLst>
          </a:blip>
          <a:srcRect l="8434" t="14" r="9043" b="-14"/>
          <a:stretch/>
        </p:blipFill>
        <p:spPr>
          <a:xfrm>
            <a:off x="6096000" y="2028216"/>
            <a:ext cx="5931454" cy="449225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7554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9BFF-8292-4098-9E74-6785FBB69589}"/>
              </a:ext>
            </a:extLst>
          </p:cNvPr>
          <p:cNvSpPr>
            <a:spLocks noGrp="1"/>
          </p:cNvSpPr>
          <p:nvPr>
            <p:ph type="title"/>
          </p:nvPr>
        </p:nvSpPr>
        <p:spPr>
          <a:xfrm>
            <a:off x="838200" y="20068"/>
            <a:ext cx="10515600" cy="1325563"/>
          </a:xfrm>
        </p:spPr>
        <p:txBody>
          <a:bodyPr/>
          <a:lstStyle/>
          <a:p>
            <a:r>
              <a:rPr lang="en-US" i="1" dirty="0">
                <a:cs typeface="Calibri Light"/>
              </a:rPr>
              <a:t>Shown in Python3 Interpreter (REPL)</a:t>
            </a:r>
            <a:endParaRPr lang="en-US" i="1">
              <a:cs typeface="Calibri Light"/>
            </a:endParaRPr>
          </a:p>
        </p:txBody>
      </p:sp>
      <p:sp>
        <p:nvSpPr>
          <p:cNvPr id="3" name="Content Placeholder 2">
            <a:extLst>
              <a:ext uri="{FF2B5EF4-FFF2-40B4-BE49-F238E27FC236}">
                <a16:creationId xmlns:a16="http://schemas.microsoft.com/office/drawing/2014/main" id="{6E16B59F-4225-4D5A-92A3-0DEB3115D828}"/>
              </a:ext>
            </a:extLst>
          </p:cNvPr>
          <p:cNvSpPr>
            <a:spLocks noGrp="1"/>
          </p:cNvSpPr>
          <p:nvPr>
            <p:ph idx="1"/>
          </p:nvPr>
        </p:nvSpPr>
        <p:spPr>
          <a:xfrm>
            <a:off x="579408" y="1135512"/>
            <a:ext cx="11263222" cy="736151"/>
          </a:xfrm>
        </p:spPr>
        <p:txBody>
          <a:bodyPr vert="horz" lIns="91440" tIns="45720" rIns="91440" bIns="45720" rtlCol="0" anchor="t">
            <a:normAutofit/>
          </a:bodyPr>
          <a:lstStyle/>
          <a:p>
            <a:r>
              <a:rPr lang="en-US" dirty="0">
                <a:cs typeface="Calibri"/>
              </a:rPr>
              <a:t>Returns expected results, </a:t>
            </a:r>
            <a:r>
              <a:rPr lang="en-US" dirty="0" err="1">
                <a:cs typeface="Calibri"/>
              </a:rPr>
              <a:t>ie</a:t>
            </a:r>
            <a:r>
              <a:rPr lang="en-US" dirty="0">
                <a:cs typeface="Calibri"/>
              </a:rPr>
              <a:t> 5, 5+4, x = 5+4, x == 9, x == 10, 'hello'</a:t>
            </a:r>
          </a:p>
        </p:txBody>
      </p:sp>
      <p:pic>
        <p:nvPicPr>
          <p:cNvPr id="5" name="Picture 4" descr="A screenshot of a cell phone&#10;&#10;Description automatically generated">
            <a:extLst>
              <a:ext uri="{FF2B5EF4-FFF2-40B4-BE49-F238E27FC236}">
                <a16:creationId xmlns:a16="http://schemas.microsoft.com/office/drawing/2014/main" id="{6CDE467E-5DE3-0D40-9BCE-7517BB03D14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80160" y="1737360"/>
            <a:ext cx="9601200" cy="4754880"/>
          </a:xfrm>
          <a:prstGeom prst="rect">
            <a:avLst/>
          </a:prstGeom>
        </p:spPr>
      </p:pic>
    </p:spTree>
    <p:extLst>
      <p:ext uri="{BB962C8B-B14F-4D97-AF65-F5344CB8AC3E}">
        <p14:creationId xmlns:p14="http://schemas.microsoft.com/office/powerpoint/2010/main" val="388735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9BFF-8292-4098-9E74-6785FBB69589}"/>
              </a:ext>
            </a:extLst>
          </p:cNvPr>
          <p:cNvSpPr>
            <a:spLocks noGrp="1"/>
          </p:cNvSpPr>
          <p:nvPr>
            <p:ph type="title"/>
          </p:nvPr>
        </p:nvSpPr>
        <p:spPr>
          <a:xfrm>
            <a:off x="838200" y="20068"/>
            <a:ext cx="10515600" cy="1325563"/>
          </a:xfrm>
        </p:spPr>
        <p:txBody>
          <a:bodyPr/>
          <a:lstStyle/>
          <a:p>
            <a:r>
              <a:rPr lang="en-US" i="1" dirty="0">
                <a:cs typeface="Calibri Light"/>
              </a:rPr>
              <a:t>Shown in Python3 Interpreter (REPL)</a:t>
            </a:r>
          </a:p>
        </p:txBody>
      </p:sp>
      <p:grpSp>
        <p:nvGrpSpPr>
          <p:cNvPr id="17" name="Group 16">
            <a:extLst>
              <a:ext uri="{FF2B5EF4-FFF2-40B4-BE49-F238E27FC236}">
                <a16:creationId xmlns:a16="http://schemas.microsoft.com/office/drawing/2014/main" id="{CFD4ADFC-4DF7-3944-B177-6D8078B56BC9}"/>
              </a:ext>
            </a:extLst>
          </p:cNvPr>
          <p:cNvGrpSpPr/>
          <p:nvPr/>
        </p:nvGrpSpPr>
        <p:grpSpPr>
          <a:xfrm>
            <a:off x="1280160" y="1737360"/>
            <a:ext cx="9601200" cy="4754880"/>
            <a:chOff x="1045368" y="1081841"/>
            <a:chExt cx="10101263" cy="5069408"/>
          </a:xfrm>
        </p:grpSpPr>
        <p:pic>
          <p:nvPicPr>
            <p:cNvPr id="5" name="Picture 4" descr="A screenshot of a cell phone&#10;&#10;Description automatically generated">
              <a:extLst>
                <a:ext uri="{FF2B5EF4-FFF2-40B4-BE49-F238E27FC236}">
                  <a16:creationId xmlns:a16="http://schemas.microsoft.com/office/drawing/2014/main" id="{5706B236-698C-EB40-81BB-C02FBE265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68" y="1081841"/>
              <a:ext cx="10101263" cy="5069408"/>
            </a:xfrm>
            <a:prstGeom prst="rect">
              <a:avLst/>
            </a:prstGeom>
          </p:spPr>
        </p:pic>
        <p:graphicFrame>
          <p:nvGraphicFramePr>
            <p:cNvPr id="9" name="Diagram 8">
              <a:extLst>
                <a:ext uri="{FF2B5EF4-FFF2-40B4-BE49-F238E27FC236}">
                  <a16:creationId xmlns:a16="http://schemas.microsoft.com/office/drawing/2014/main" id="{3C8B30F1-517F-FE4E-A2ED-F063EC6A245F}"/>
                </a:ext>
              </a:extLst>
            </p:cNvPr>
            <p:cNvGraphicFramePr/>
            <p:nvPr>
              <p:extLst>
                <p:ext uri="{D42A27DB-BD31-4B8C-83A1-F6EECF244321}">
                  <p14:modId xmlns:p14="http://schemas.microsoft.com/office/powerpoint/2010/main" val="2679775594"/>
                </p:ext>
              </p:extLst>
            </p:nvPr>
          </p:nvGraphicFramePr>
          <p:xfrm>
            <a:off x="2508250" y="2728913"/>
            <a:ext cx="5006975" cy="85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9E2FA1D0-22C3-B347-930C-5DF3DD66A31D}"/>
                </a:ext>
              </a:extLst>
            </p:cNvPr>
            <p:cNvGraphicFramePr/>
            <p:nvPr>
              <p:extLst>
                <p:ext uri="{D42A27DB-BD31-4B8C-83A1-F6EECF244321}">
                  <p14:modId xmlns:p14="http://schemas.microsoft.com/office/powerpoint/2010/main" val="1240194228"/>
                </p:ext>
              </p:extLst>
            </p:nvPr>
          </p:nvGraphicFramePr>
          <p:xfrm>
            <a:off x="5011737" y="5095875"/>
            <a:ext cx="5006975" cy="8572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6" name="Diagram 15">
              <a:extLst>
                <a:ext uri="{FF2B5EF4-FFF2-40B4-BE49-F238E27FC236}">
                  <a16:creationId xmlns:a16="http://schemas.microsoft.com/office/drawing/2014/main" id="{63B114A7-C7B6-E942-A1EA-C9B6D72830AA}"/>
                </a:ext>
              </a:extLst>
            </p:cNvPr>
            <p:cNvGraphicFramePr/>
            <p:nvPr>
              <p:extLst>
                <p:ext uri="{D42A27DB-BD31-4B8C-83A1-F6EECF244321}">
                  <p14:modId xmlns:p14="http://schemas.microsoft.com/office/powerpoint/2010/main" val="2245825291"/>
                </p:ext>
              </p:extLst>
            </p:nvPr>
          </p:nvGraphicFramePr>
          <p:xfrm>
            <a:off x="5164137" y="3919536"/>
            <a:ext cx="5006975" cy="8572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
        <p:nvSpPr>
          <p:cNvPr id="18" name="Rectangle 17">
            <a:extLst>
              <a:ext uri="{FF2B5EF4-FFF2-40B4-BE49-F238E27FC236}">
                <a16:creationId xmlns:a16="http://schemas.microsoft.com/office/drawing/2014/main" id="{F48ADB51-78D0-3740-8D6D-750A16158D8F}"/>
              </a:ext>
            </a:extLst>
          </p:cNvPr>
          <p:cNvSpPr/>
          <p:nvPr/>
        </p:nvSpPr>
        <p:spPr>
          <a:xfrm>
            <a:off x="838199" y="976299"/>
            <a:ext cx="2505075" cy="584775"/>
          </a:xfrm>
          <a:prstGeom prst="rect">
            <a:avLst/>
          </a:prstGeom>
        </p:spPr>
        <p:txBody>
          <a:bodyPr wrap="square">
            <a:spAutoFit/>
          </a:bodyPr>
          <a:lstStyle/>
          <a:p>
            <a:r>
              <a:rPr lang="en-US" sz="3200" dirty="0">
                <a:cs typeface="Calibri"/>
                <a:hlinkClick r:id="rId18"/>
              </a:rPr>
              <a:t>Lists</a:t>
            </a:r>
            <a:r>
              <a:rPr lang="en-US" dirty="0">
                <a:cs typeface="Calibri"/>
              </a:rPr>
              <a:t>: </a:t>
            </a:r>
          </a:p>
        </p:txBody>
      </p:sp>
    </p:spTree>
    <p:extLst>
      <p:ext uri="{BB962C8B-B14F-4D97-AF65-F5344CB8AC3E}">
        <p14:creationId xmlns:p14="http://schemas.microsoft.com/office/powerpoint/2010/main" val="379719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8E07-A492-4AD5-8638-A18C8221C047}"/>
              </a:ext>
            </a:extLst>
          </p:cNvPr>
          <p:cNvSpPr>
            <a:spLocks noGrp="1"/>
          </p:cNvSpPr>
          <p:nvPr>
            <p:ph type="title"/>
          </p:nvPr>
        </p:nvSpPr>
        <p:spPr/>
        <p:txBody>
          <a:bodyPr/>
          <a:lstStyle/>
          <a:p>
            <a:r>
              <a:rPr lang="en-US" dirty="0">
                <a:cs typeface="Calibri Light"/>
              </a:rPr>
              <a:t>General comments review</a:t>
            </a:r>
            <a:endParaRPr lang="en-US" dirty="0"/>
          </a:p>
        </p:txBody>
      </p:sp>
      <p:sp>
        <p:nvSpPr>
          <p:cNvPr id="3" name="Content Placeholder 2">
            <a:extLst>
              <a:ext uri="{FF2B5EF4-FFF2-40B4-BE49-F238E27FC236}">
                <a16:creationId xmlns:a16="http://schemas.microsoft.com/office/drawing/2014/main" id="{330908FE-CC63-4E14-A555-16A0729A4EEC}"/>
              </a:ext>
            </a:extLst>
          </p:cNvPr>
          <p:cNvSpPr>
            <a:spLocks noGrp="1"/>
          </p:cNvSpPr>
          <p:nvPr>
            <p:ph idx="1"/>
          </p:nvPr>
        </p:nvSpPr>
        <p:spPr>
          <a:xfrm>
            <a:off x="838200" y="1475232"/>
            <a:ext cx="10515600" cy="5120639"/>
          </a:xfrm>
        </p:spPr>
        <p:txBody>
          <a:bodyPr vert="horz" lIns="91440" tIns="45720" rIns="91440" bIns="45720" rtlCol="0" anchor="t">
            <a:normAutofit/>
          </a:bodyPr>
          <a:lstStyle/>
          <a:p>
            <a:r>
              <a:rPr lang="en-US" dirty="0">
                <a:cs typeface="Calibri"/>
              </a:rPr>
              <a:t>If you want feedback or have a question, please talk with me.</a:t>
            </a:r>
          </a:p>
          <a:p>
            <a:r>
              <a:rPr lang="en-US" dirty="0">
                <a:cs typeface="Calibri"/>
              </a:rPr>
              <a:t>Include code you didn't get working in "raw" cells in </a:t>
            </a:r>
            <a:r>
              <a:rPr lang="en-US" dirty="0" err="1">
                <a:cs typeface="Calibri"/>
              </a:rPr>
              <a:t>Jupyter</a:t>
            </a:r>
            <a:r>
              <a:rPr lang="en-US" dirty="0">
                <a:cs typeface="Calibri"/>
              </a:rPr>
              <a:t>. Use a markdown cell to comment about what you tried.  (</a:t>
            </a:r>
            <a:r>
              <a:rPr lang="en-US" dirty="0">
                <a:cs typeface="Calibri"/>
                <a:hlinkClick r:id="rId2"/>
              </a:rPr>
              <a:t>https://stackoverflow.com/questions/47852733/what-are-raw-cells-in-jupyter-notebook</a:t>
            </a:r>
            <a:r>
              <a:rPr lang="en-US" dirty="0">
                <a:cs typeface="Calibri"/>
              </a:rPr>
              <a:t>)</a:t>
            </a:r>
          </a:p>
          <a:p>
            <a:r>
              <a:rPr lang="en-US" dirty="0">
                <a:cs typeface="Calibri"/>
              </a:rPr>
              <a:t>There isn't one solution to the homework.</a:t>
            </a:r>
          </a:p>
          <a:p>
            <a:r>
              <a:rPr lang="en-US" dirty="0">
                <a:cs typeface="Calibri"/>
              </a:rPr>
              <a:t>I will show "reference solutions" provided by students</a:t>
            </a:r>
            <a:endParaRPr lang="en-US" dirty="0"/>
          </a:p>
          <a:p>
            <a:r>
              <a:rPr lang="en-US" dirty="0">
                <a:cs typeface="Calibri"/>
              </a:rPr>
              <a:t>I don't specify which student provided which solution</a:t>
            </a:r>
          </a:p>
          <a:p>
            <a:r>
              <a:rPr lang="en-US" dirty="0">
                <a:cs typeface="Calibri"/>
              </a:rPr>
              <a:t>I will ask if the author wants to comment; I will say what I found useful</a:t>
            </a:r>
          </a:p>
        </p:txBody>
      </p:sp>
    </p:spTree>
    <p:extLst>
      <p:ext uri="{BB962C8B-B14F-4D97-AF65-F5344CB8AC3E}">
        <p14:creationId xmlns:p14="http://schemas.microsoft.com/office/powerpoint/2010/main" val="1201705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9BFF-8292-4098-9E74-6785FBB69589}"/>
              </a:ext>
            </a:extLst>
          </p:cNvPr>
          <p:cNvSpPr>
            <a:spLocks noGrp="1"/>
          </p:cNvSpPr>
          <p:nvPr>
            <p:ph type="title"/>
          </p:nvPr>
        </p:nvSpPr>
        <p:spPr>
          <a:xfrm>
            <a:off x="838200" y="20068"/>
            <a:ext cx="10515600" cy="1325563"/>
          </a:xfrm>
        </p:spPr>
        <p:txBody>
          <a:bodyPr/>
          <a:lstStyle/>
          <a:p>
            <a:r>
              <a:rPr lang="en-US" i="1" dirty="0">
                <a:cs typeface="Calibri Light"/>
              </a:rPr>
              <a:t>Shown in Python3 Interpreter (REPL)</a:t>
            </a:r>
            <a:endParaRPr lang="en-US" i="1">
              <a:cs typeface="Calibri Light"/>
            </a:endParaRPr>
          </a:p>
        </p:txBody>
      </p:sp>
      <p:sp>
        <p:nvSpPr>
          <p:cNvPr id="3" name="Content Placeholder 2">
            <a:extLst>
              <a:ext uri="{FF2B5EF4-FFF2-40B4-BE49-F238E27FC236}">
                <a16:creationId xmlns:a16="http://schemas.microsoft.com/office/drawing/2014/main" id="{6E16B59F-4225-4D5A-92A3-0DEB3115D828}"/>
              </a:ext>
            </a:extLst>
          </p:cNvPr>
          <p:cNvSpPr>
            <a:spLocks noGrp="1"/>
          </p:cNvSpPr>
          <p:nvPr>
            <p:ph idx="1"/>
          </p:nvPr>
        </p:nvSpPr>
        <p:spPr>
          <a:xfrm>
            <a:off x="579408" y="1135512"/>
            <a:ext cx="11263222" cy="450401"/>
          </a:xfrm>
        </p:spPr>
        <p:txBody>
          <a:bodyPr vert="horz" lIns="91440" tIns="45720" rIns="91440" bIns="45720" rtlCol="0" anchor="t">
            <a:normAutofit lnSpcReduction="10000"/>
          </a:bodyPr>
          <a:lstStyle/>
          <a:p>
            <a:r>
              <a:rPr lang="en-US" dirty="0">
                <a:cs typeface="Calibri"/>
                <a:hlinkClick r:id="rId2"/>
              </a:rPr>
              <a:t>Dictionaries</a:t>
            </a:r>
            <a:r>
              <a:rPr lang="en-US" dirty="0">
                <a:cs typeface="Calibri"/>
              </a:rPr>
              <a:t>:</a:t>
            </a:r>
          </a:p>
        </p:txBody>
      </p:sp>
      <p:pic>
        <p:nvPicPr>
          <p:cNvPr id="5" name="Picture 4" descr="A screenshot of text&#10;&#10;Description automatically generated">
            <a:extLst>
              <a:ext uri="{FF2B5EF4-FFF2-40B4-BE49-F238E27FC236}">
                <a16:creationId xmlns:a16="http://schemas.microsoft.com/office/drawing/2014/main" id="{E18C52D3-AB3D-8D4B-A2C6-19CB07A4EA76}"/>
              </a:ext>
            </a:extLst>
          </p:cNvPr>
          <p:cNvPicPr>
            <a:picLocks noChangeAspect="1"/>
          </p:cNvPicPr>
          <p:nvPr/>
        </p:nvPicPr>
        <p:blipFill rotWithShape="1">
          <a:blip r:embed="rId3">
            <a:extLst>
              <a:ext uri="{28A0092B-C50C-407E-A947-70E740481C1C}">
                <a14:useLocalDpi xmlns:a14="http://schemas.microsoft.com/office/drawing/2010/main" val="0"/>
              </a:ext>
            </a:extLst>
          </a:blip>
          <a:srcRect b="50926"/>
          <a:stretch/>
        </p:blipFill>
        <p:spPr>
          <a:xfrm>
            <a:off x="1295400" y="1700217"/>
            <a:ext cx="9601200" cy="4271958"/>
          </a:xfrm>
          <a:prstGeom prst="rect">
            <a:avLst/>
          </a:prstGeom>
        </p:spPr>
      </p:pic>
      <p:graphicFrame>
        <p:nvGraphicFramePr>
          <p:cNvPr id="6" name="Diagram 5">
            <a:extLst>
              <a:ext uri="{FF2B5EF4-FFF2-40B4-BE49-F238E27FC236}">
                <a16:creationId xmlns:a16="http://schemas.microsoft.com/office/drawing/2014/main" id="{74609B65-EC1D-0D48-8123-CD97BA6B733F}"/>
              </a:ext>
            </a:extLst>
          </p:cNvPr>
          <p:cNvGraphicFramePr/>
          <p:nvPr>
            <p:extLst>
              <p:ext uri="{D42A27DB-BD31-4B8C-83A1-F6EECF244321}">
                <p14:modId xmlns:p14="http://schemas.microsoft.com/office/powerpoint/2010/main" val="4267971556"/>
              </p:ext>
            </p:extLst>
          </p:nvPr>
        </p:nvGraphicFramePr>
        <p:xfrm>
          <a:off x="5256659" y="4653841"/>
          <a:ext cx="4759105" cy="8040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9376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9BFF-8292-4098-9E74-6785FBB69589}"/>
              </a:ext>
            </a:extLst>
          </p:cNvPr>
          <p:cNvSpPr>
            <a:spLocks noGrp="1"/>
          </p:cNvSpPr>
          <p:nvPr>
            <p:ph type="title"/>
          </p:nvPr>
        </p:nvSpPr>
        <p:spPr>
          <a:xfrm>
            <a:off x="838200" y="20068"/>
            <a:ext cx="10515600" cy="1325563"/>
          </a:xfrm>
        </p:spPr>
        <p:txBody>
          <a:bodyPr/>
          <a:lstStyle/>
          <a:p>
            <a:r>
              <a:rPr lang="en-US" i="1" dirty="0">
                <a:cs typeface="Calibri Light"/>
              </a:rPr>
              <a:t>Shown in Python3 Interpreter (REPL)</a:t>
            </a:r>
            <a:endParaRPr lang="en-US" i="1">
              <a:cs typeface="Calibri Light"/>
            </a:endParaRPr>
          </a:p>
        </p:txBody>
      </p:sp>
      <p:sp>
        <p:nvSpPr>
          <p:cNvPr id="3" name="Content Placeholder 2">
            <a:extLst>
              <a:ext uri="{FF2B5EF4-FFF2-40B4-BE49-F238E27FC236}">
                <a16:creationId xmlns:a16="http://schemas.microsoft.com/office/drawing/2014/main" id="{6E16B59F-4225-4D5A-92A3-0DEB3115D828}"/>
              </a:ext>
            </a:extLst>
          </p:cNvPr>
          <p:cNvSpPr>
            <a:spLocks noGrp="1"/>
          </p:cNvSpPr>
          <p:nvPr>
            <p:ph idx="1"/>
          </p:nvPr>
        </p:nvSpPr>
        <p:spPr>
          <a:xfrm>
            <a:off x="579408" y="1135512"/>
            <a:ext cx="11263222" cy="450401"/>
          </a:xfrm>
        </p:spPr>
        <p:txBody>
          <a:bodyPr vert="horz" lIns="91440" tIns="45720" rIns="91440" bIns="45720" rtlCol="0" anchor="t">
            <a:normAutofit lnSpcReduction="10000"/>
          </a:bodyPr>
          <a:lstStyle/>
          <a:p>
            <a:r>
              <a:rPr lang="en-US" dirty="0">
                <a:cs typeface="Calibri"/>
                <a:hlinkClick r:id="rId2"/>
              </a:rPr>
              <a:t>Dictionaries</a:t>
            </a:r>
            <a:r>
              <a:rPr lang="en-US" dirty="0">
                <a:cs typeface="Calibri"/>
              </a:rPr>
              <a:t>:</a:t>
            </a:r>
          </a:p>
        </p:txBody>
      </p:sp>
      <p:grpSp>
        <p:nvGrpSpPr>
          <p:cNvPr id="7" name="Group 6">
            <a:extLst>
              <a:ext uri="{FF2B5EF4-FFF2-40B4-BE49-F238E27FC236}">
                <a16:creationId xmlns:a16="http://schemas.microsoft.com/office/drawing/2014/main" id="{1B62A6BC-644D-9447-9084-58405C5117D7}"/>
              </a:ext>
            </a:extLst>
          </p:cNvPr>
          <p:cNvGrpSpPr/>
          <p:nvPr/>
        </p:nvGrpSpPr>
        <p:grpSpPr>
          <a:xfrm>
            <a:off x="1295400" y="1643065"/>
            <a:ext cx="9601200" cy="4861746"/>
            <a:chOff x="1295400" y="1643065"/>
            <a:chExt cx="9601200" cy="4861746"/>
          </a:xfrm>
        </p:grpSpPr>
        <p:pic>
          <p:nvPicPr>
            <p:cNvPr id="6" name="Picture 5" descr="A screenshot of text&#10;&#10;Description automatically generated">
              <a:extLst>
                <a:ext uri="{FF2B5EF4-FFF2-40B4-BE49-F238E27FC236}">
                  <a16:creationId xmlns:a16="http://schemas.microsoft.com/office/drawing/2014/main" id="{03AFBBBA-78C0-C442-B553-6381B85F449D}"/>
                </a:ext>
              </a:extLst>
            </p:cNvPr>
            <p:cNvPicPr>
              <a:picLocks noChangeAspect="1"/>
            </p:cNvPicPr>
            <p:nvPr/>
          </p:nvPicPr>
          <p:blipFill rotWithShape="1">
            <a:blip r:embed="rId3">
              <a:extLst>
                <a:ext uri="{28A0092B-C50C-407E-A947-70E740481C1C}">
                  <a14:useLocalDpi xmlns:a14="http://schemas.microsoft.com/office/drawing/2010/main" val="0"/>
                </a:ext>
              </a:extLst>
            </a:blip>
            <a:srcRect b="50926"/>
            <a:stretch/>
          </p:blipFill>
          <p:spPr>
            <a:xfrm>
              <a:off x="1295400" y="1643065"/>
              <a:ext cx="9601200" cy="4271958"/>
            </a:xfrm>
            <a:prstGeom prst="rect">
              <a:avLst/>
            </a:prstGeom>
          </p:spPr>
        </p:pic>
        <p:pic>
          <p:nvPicPr>
            <p:cNvPr id="5" name="Picture 4" descr="A screenshot of text&#10;&#10;Description automatically generated">
              <a:extLst>
                <a:ext uri="{FF2B5EF4-FFF2-40B4-BE49-F238E27FC236}">
                  <a16:creationId xmlns:a16="http://schemas.microsoft.com/office/drawing/2014/main" id="{E18C52D3-AB3D-8D4B-A2C6-19CB07A4EA76}"/>
                </a:ext>
              </a:extLst>
            </p:cNvPr>
            <p:cNvPicPr>
              <a:picLocks noChangeAspect="1"/>
            </p:cNvPicPr>
            <p:nvPr/>
          </p:nvPicPr>
          <p:blipFill rotWithShape="1">
            <a:blip r:embed="rId3">
              <a:extLst>
                <a:ext uri="{28A0092B-C50C-407E-A947-70E740481C1C}">
                  <a14:useLocalDpi xmlns:a14="http://schemas.microsoft.com/office/drawing/2010/main" val="0"/>
                </a:ext>
              </a:extLst>
            </a:blip>
            <a:srcRect t="49074" b="1"/>
            <a:stretch/>
          </p:blipFill>
          <p:spPr>
            <a:xfrm>
              <a:off x="1295400" y="2071685"/>
              <a:ext cx="9601200" cy="4433126"/>
            </a:xfrm>
            <a:prstGeom prst="rect">
              <a:avLst/>
            </a:prstGeom>
          </p:spPr>
        </p:pic>
      </p:grpSp>
      <p:graphicFrame>
        <p:nvGraphicFramePr>
          <p:cNvPr id="9" name="Diagram 8">
            <a:extLst>
              <a:ext uri="{FF2B5EF4-FFF2-40B4-BE49-F238E27FC236}">
                <a16:creationId xmlns:a16="http://schemas.microsoft.com/office/drawing/2014/main" id="{DF2C3E8F-1E47-634E-83C8-6415DB9A6CCD}"/>
              </a:ext>
            </a:extLst>
          </p:cNvPr>
          <p:cNvGraphicFramePr/>
          <p:nvPr>
            <p:extLst>
              <p:ext uri="{D42A27DB-BD31-4B8C-83A1-F6EECF244321}">
                <p14:modId xmlns:p14="http://schemas.microsoft.com/office/powerpoint/2010/main" val="492570233"/>
              </p:ext>
            </p:extLst>
          </p:nvPr>
        </p:nvGraphicFramePr>
        <p:xfrm>
          <a:off x="5399534" y="4812903"/>
          <a:ext cx="4759105" cy="8040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3106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EB36-ED31-42E8-A7D7-4F2B9F703A00}"/>
              </a:ext>
            </a:extLst>
          </p:cNvPr>
          <p:cNvSpPr>
            <a:spLocks noGrp="1"/>
          </p:cNvSpPr>
          <p:nvPr>
            <p:ph type="title"/>
          </p:nvPr>
        </p:nvSpPr>
        <p:spPr/>
        <p:txBody>
          <a:bodyPr/>
          <a:lstStyle/>
          <a:p>
            <a:r>
              <a:rPr lang="en-US" dirty="0">
                <a:cs typeface="Calibri Light"/>
              </a:rPr>
              <a:t>Programming exercise using the interpreter</a:t>
            </a:r>
            <a:endParaRPr lang="en-US" dirty="0"/>
          </a:p>
        </p:txBody>
      </p:sp>
      <p:sp>
        <p:nvSpPr>
          <p:cNvPr id="3" name="Content Placeholder 2">
            <a:extLst>
              <a:ext uri="{FF2B5EF4-FFF2-40B4-BE49-F238E27FC236}">
                <a16:creationId xmlns:a16="http://schemas.microsoft.com/office/drawing/2014/main" id="{DACB8026-C2D6-4B73-BB44-5FD76470F52E}"/>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cs typeface="Calibri"/>
              </a:rPr>
              <a:t>On paper, write down a dictionary containing</a:t>
            </a:r>
          </a:p>
          <a:p>
            <a:pPr lvl="1">
              <a:buFont typeface="Arial"/>
            </a:pPr>
            <a:r>
              <a:rPr lang="en-US" sz="2400" dirty="0">
                <a:cs typeface="Calibri"/>
              </a:rPr>
              <a:t>when you ate today (the key)</a:t>
            </a:r>
            <a:endParaRPr lang="en-US" sz="2800" dirty="0">
              <a:cs typeface="Calibri"/>
            </a:endParaRPr>
          </a:p>
          <a:p>
            <a:pPr lvl="1"/>
            <a:r>
              <a:rPr lang="en-US" dirty="0">
                <a:cs typeface="Calibri"/>
              </a:rPr>
              <a:t>what you ate today (the value)</a:t>
            </a:r>
            <a:endParaRPr lang="en-US" sz="2800" dirty="0">
              <a:cs typeface="Calibri"/>
            </a:endParaRPr>
          </a:p>
          <a:p>
            <a:pPr marL="514350" indent="-514350">
              <a:buAutoNum type="arabicPeriod"/>
            </a:pPr>
            <a:endParaRPr lang="en-US" dirty="0">
              <a:cs typeface="Calibri"/>
            </a:endParaRPr>
          </a:p>
          <a:p>
            <a:pPr marL="514350" indent="-514350">
              <a:buAutoNum type="arabicPeriod"/>
            </a:pPr>
            <a:r>
              <a:rPr lang="en-US" dirty="0">
                <a:cs typeface="Calibri"/>
              </a:rPr>
              <a:t>Once completed, enter the dictionary in a Python3 REPL</a:t>
            </a:r>
          </a:p>
          <a:p>
            <a:pPr marL="514350" indent="-514350">
              <a:buAutoNum type="arabicPeriod"/>
            </a:pPr>
            <a:endParaRPr lang="en-US" dirty="0">
              <a:cs typeface="Calibri"/>
            </a:endParaRPr>
          </a:p>
          <a:p>
            <a:pPr marL="514350" indent="-514350">
              <a:buAutoNum type="arabicPeriod"/>
            </a:pPr>
            <a:r>
              <a:rPr lang="en-US" dirty="0">
                <a:cs typeface="Calibri"/>
              </a:rPr>
              <a:t>Verify that you can select an entry by key</a:t>
            </a:r>
          </a:p>
          <a:p>
            <a:pPr marL="514350" indent="-514350">
              <a:buAutoNum type="arabicPeriod"/>
            </a:pPr>
            <a:r>
              <a:rPr lang="en-US" dirty="0">
                <a:cs typeface="Calibri"/>
              </a:rPr>
              <a:t>Measure the length of the dictionary</a:t>
            </a:r>
          </a:p>
        </p:txBody>
      </p:sp>
      <p:sp>
        <p:nvSpPr>
          <p:cNvPr id="4" name="TextBox 3">
            <a:extLst>
              <a:ext uri="{FF2B5EF4-FFF2-40B4-BE49-F238E27FC236}">
                <a16:creationId xmlns:a16="http://schemas.microsoft.com/office/drawing/2014/main" id="{F9C1FF5E-9633-4B4A-81D7-7A7884B9BB26}"/>
              </a:ext>
            </a:extLst>
          </p:cNvPr>
          <p:cNvSpPr txBox="1"/>
          <p:nvPr/>
        </p:nvSpPr>
        <p:spPr>
          <a:xfrm>
            <a:off x="7527985" y="608306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a:highlight>
                  <a:srgbClr val="FFFF00"/>
                </a:highlight>
              </a:rPr>
              <a:t>Activity</a:t>
            </a:r>
            <a:r>
              <a:rPr lang="en-US"/>
              <a:t>: solo</a:t>
            </a:r>
            <a:r>
              <a:rPr lang="en-US">
                <a:cs typeface="Calibri"/>
              </a:rPr>
              <a:t> programming</a:t>
            </a:r>
            <a:endParaRPr lang="en-US" dirty="0"/>
          </a:p>
        </p:txBody>
      </p:sp>
    </p:spTree>
    <p:extLst>
      <p:ext uri="{BB962C8B-B14F-4D97-AF65-F5344CB8AC3E}">
        <p14:creationId xmlns:p14="http://schemas.microsoft.com/office/powerpoint/2010/main" val="4132940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13DF-4801-4EAF-B4E7-9FFB16C554CF}"/>
              </a:ext>
            </a:extLst>
          </p:cNvPr>
          <p:cNvSpPr>
            <a:spLocks noGrp="1"/>
          </p:cNvSpPr>
          <p:nvPr>
            <p:ph type="title"/>
          </p:nvPr>
        </p:nvSpPr>
        <p:spPr/>
        <p:txBody>
          <a:bodyPr/>
          <a:lstStyle/>
          <a:p>
            <a:r>
              <a:rPr lang="en-US">
                <a:cs typeface="Calibri Light"/>
              </a:rPr>
              <a:t>Example dictionary</a:t>
            </a:r>
            <a:endParaRPr lang="en-US"/>
          </a:p>
        </p:txBody>
      </p:sp>
      <p:sp>
        <p:nvSpPr>
          <p:cNvPr id="3" name="Content Placeholder 2">
            <a:extLst>
              <a:ext uri="{FF2B5EF4-FFF2-40B4-BE49-F238E27FC236}">
                <a16:creationId xmlns:a16="http://schemas.microsoft.com/office/drawing/2014/main" id="{2713E75A-2533-41C1-BBA4-4A6527A602B8}"/>
              </a:ext>
            </a:extLst>
          </p:cNvPr>
          <p:cNvSpPr>
            <a:spLocks noGrp="1"/>
          </p:cNvSpPr>
          <p:nvPr>
            <p:ph idx="1"/>
          </p:nvPr>
        </p:nvSpPr>
        <p:spPr>
          <a:xfrm>
            <a:off x="838200" y="1825625"/>
            <a:ext cx="11033184" cy="4351338"/>
          </a:xfrm>
        </p:spPr>
        <p:txBody>
          <a:bodyPr vert="horz" lIns="91440" tIns="45720" rIns="91440" bIns="45720" rtlCol="0" anchor="t">
            <a:noAutofit/>
          </a:bodyPr>
          <a:lstStyle/>
          <a:p>
            <a:pPr>
              <a:buNone/>
            </a:pPr>
            <a:r>
              <a:rPr lang="en-US" sz="2000">
                <a:latin typeface="Courier New"/>
                <a:cs typeface="Courier New"/>
              </a:rPr>
              <a:t>&gt;&gt;&gt; </a:t>
            </a:r>
            <a:r>
              <a:rPr lang="en-US" sz="2000" b="1">
                <a:latin typeface="Courier New"/>
                <a:cs typeface="Courier New"/>
              </a:rPr>
              <a:t>mymeals={'breakfast':'apple', 'lunch':['beans', 'salmon'], 'dinner':['melon', 'salad', 'milk'}</a:t>
            </a:r>
          </a:p>
          <a:p>
            <a:pPr>
              <a:buNone/>
            </a:pPr>
            <a:r>
              <a:rPr lang="en-US" sz="2000">
                <a:latin typeface="Courier New"/>
                <a:cs typeface="Courier New"/>
              </a:rPr>
              <a:t>  File "&lt;stdin&gt;", line 1</a:t>
            </a:r>
            <a:endParaRPr lang="en-US" sz="2000" dirty="0">
              <a:latin typeface="Courier New"/>
              <a:cs typeface="Courier New"/>
            </a:endParaRPr>
          </a:p>
          <a:p>
            <a:pPr>
              <a:buNone/>
            </a:pPr>
            <a:r>
              <a:rPr lang="en-US" sz="2000">
                <a:latin typeface="Courier New"/>
                <a:cs typeface="Courier New"/>
              </a:rPr>
              <a:t>    mymeals={'breakfast':'apple', 'lunch':['beans', 'salmon'], 'dinner':['melon', 'salad', 'milk'}</a:t>
            </a:r>
            <a:endParaRPr lang="en-US" sz="2000" dirty="0">
              <a:latin typeface="Courier New"/>
              <a:cs typeface="Courier New"/>
            </a:endParaRPr>
          </a:p>
          <a:p>
            <a:pPr>
              <a:buNone/>
            </a:pPr>
            <a:r>
              <a:rPr lang="en-US" sz="2000">
                <a:latin typeface="Courier New"/>
                <a:cs typeface="Courier New"/>
              </a:rPr>
              <a:t>                                   ^</a:t>
            </a:r>
            <a:endParaRPr lang="en-US" sz="2000" dirty="0">
              <a:latin typeface="Courier New"/>
              <a:cs typeface="Courier New"/>
            </a:endParaRPr>
          </a:p>
          <a:p>
            <a:pPr>
              <a:buNone/>
            </a:pPr>
            <a:r>
              <a:rPr lang="en-US" sz="2000">
                <a:latin typeface="Courier New"/>
                <a:cs typeface="Courier New"/>
              </a:rPr>
              <a:t>SyntaxError: invalid syntax</a:t>
            </a:r>
            <a:endParaRPr lang="en-US" sz="2000" dirty="0">
              <a:latin typeface="Courier New"/>
              <a:cs typeface="Courier New"/>
            </a:endParaRPr>
          </a:p>
          <a:p>
            <a:pPr>
              <a:buNone/>
            </a:pPr>
            <a:r>
              <a:rPr lang="en-US" sz="2000">
                <a:latin typeface="Courier New"/>
                <a:cs typeface="Courier New"/>
              </a:rPr>
              <a:t>&gt;&gt;&gt; </a:t>
            </a:r>
            <a:r>
              <a:rPr lang="en-US" sz="2000" b="1">
                <a:latin typeface="Courier New"/>
                <a:cs typeface="Courier New"/>
              </a:rPr>
              <a:t>mymeals={'breakfast':'apple', 'lunch':['beans', 'salmon'], 'dinner':['melon', 'salad', 'milk']}</a:t>
            </a:r>
          </a:p>
          <a:p>
            <a:pPr>
              <a:buNone/>
            </a:pPr>
            <a:endParaRPr lang="en-US" sz="2000" dirty="0">
              <a:latin typeface="Courier New"/>
              <a:cs typeface="Courier New"/>
            </a:endParaRPr>
          </a:p>
          <a:p>
            <a:pPr>
              <a:buNone/>
            </a:pPr>
            <a:r>
              <a:rPr lang="en-US" sz="2000">
                <a:latin typeface="Courier New"/>
                <a:cs typeface="Courier New"/>
              </a:rPr>
              <a:t>&gt;&gt;&gt; </a:t>
            </a:r>
            <a:r>
              <a:rPr lang="en-US" sz="2000" b="1">
                <a:latin typeface="Courier New"/>
                <a:cs typeface="Courier New"/>
              </a:rPr>
              <a:t>mymeals['lunch']</a:t>
            </a:r>
            <a:endParaRPr lang="en-US" sz="2000" b="1" dirty="0">
              <a:latin typeface="Courier New"/>
              <a:cs typeface="Courier New"/>
            </a:endParaRPr>
          </a:p>
          <a:p>
            <a:pPr>
              <a:buNone/>
            </a:pPr>
            <a:r>
              <a:rPr lang="en-US" sz="2000">
                <a:latin typeface="Courier New"/>
                <a:cs typeface="Courier New"/>
              </a:rPr>
              <a:t>['beans', 'salmon']</a:t>
            </a:r>
            <a:endParaRPr lang="en-US" sz="2000" dirty="0">
              <a:latin typeface="Courier New"/>
              <a:cs typeface="Courier New"/>
            </a:endParaRPr>
          </a:p>
        </p:txBody>
      </p:sp>
    </p:spTree>
    <p:extLst>
      <p:ext uri="{BB962C8B-B14F-4D97-AF65-F5344CB8AC3E}">
        <p14:creationId xmlns:p14="http://schemas.microsoft.com/office/powerpoint/2010/main" val="3667570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3A7662B-5EEB-462B-947A-9F9400AC7619}"/>
              </a:ext>
            </a:extLst>
          </p:cNvPr>
          <p:cNvSpPr>
            <a:spLocks noGrp="1"/>
          </p:cNvSpPr>
          <p:nvPr>
            <p:ph type="title"/>
          </p:nvPr>
        </p:nvSpPr>
        <p:spPr>
          <a:xfrm>
            <a:off x="535020" y="685800"/>
            <a:ext cx="2780271" cy="5105400"/>
          </a:xfrm>
        </p:spPr>
        <p:txBody>
          <a:bodyPr>
            <a:normAutofit/>
          </a:bodyPr>
          <a:lstStyle/>
          <a:p>
            <a:r>
              <a:rPr lang="en-US" sz="4000">
                <a:solidFill>
                  <a:srgbClr val="FFFFFF"/>
                </a:solidFill>
                <a:cs typeface="Calibri Light"/>
              </a:rPr>
              <a:t>Generic Computing Language Essentials </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2BD3AF10-5CD3-45BB-8EAF-8DBA3DD6D124}"/>
              </a:ext>
            </a:extLst>
          </p:cNvPr>
          <p:cNvGraphicFramePr>
            <a:graphicFrameLocks noGrp="1"/>
          </p:cNvGraphicFramePr>
          <p:nvPr>
            <p:ph idx="1"/>
            <p:extLst>
              <p:ext uri="{D42A27DB-BD31-4B8C-83A1-F6EECF244321}">
                <p14:modId xmlns:p14="http://schemas.microsoft.com/office/powerpoint/2010/main" val="234284423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544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7F52-A4A2-4944-B972-BA0546BB315E}"/>
              </a:ext>
            </a:extLst>
          </p:cNvPr>
          <p:cNvSpPr>
            <a:spLocks noGrp="1"/>
          </p:cNvSpPr>
          <p:nvPr>
            <p:ph type="title"/>
          </p:nvPr>
        </p:nvSpPr>
        <p:spPr/>
        <p:txBody>
          <a:bodyPr/>
          <a:lstStyle/>
          <a:p>
            <a:r>
              <a:rPr lang="en-US">
                <a:cs typeface="Calibri Light"/>
              </a:rPr>
              <a:t>Python functions bundle code</a:t>
            </a:r>
            <a:endParaRPr lang="en-US"/>
          </a:p>
        </p:txBody>
      </p:sp>
      <p:sp>
        <p:nvSpPr>
          <p:cNvPr id="3" name="Content Placeholder 2">
            <a:extLst>
              <a:ext uri="{FF2B5EF4-FFF2-40B4-BE49-F238E27FC236}">
                <a16:creationId xmlns:a16="http://schemas.microsoft.com/office/drawing/2014/main" id="{BE4120CA-CB86-455F-A7E5-E4CD6F806650}"/>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marL="0" indent="0">
              <a:buNone/>
            </a:pPr>
            <a:r>
              <a:rPr lang="en-US">
                <a:latin typeface="Courier New"/>
                <a:cs typeface="Courier New"/>
              </a:rPr>
              <a:t>def myfunc(input): </a:t>
            </a:r>
          </a:p>
          <a:p>
            <a:pPr marL="0" indent="0">
              <a:buNone/>
            </a:pPr>
            <a:r>
              <a:rPr lang="en-US">
                <a:latin typeface="Courier New"/>
                <a:cs typeface="Courier New"/>
              </a:rPr>
              <a:t>     # transform input to value</a:t>
            </a:r>
          </a:p>
          <a:p>
            <a:pPr marL="0" indent="0">
              <a:buNone/>
            </a:pPr>
            <a:r>
              <a:rPr lang="en-US">
                <a:latin typeface="Courier New"/>
                <a:cs typeface="Courier New"/>
              </a:rPr>
              <a:t>    return value</a:t>
            </a:r>
            <a:endParaRPr lang="en-US" dirty="0">
              <a:latin typeface="Courier New"/>
              <a:cs typeface="Courier New"/>
            </a:endParaRPr>
          </a:p>
        </p:txBody>
      </p:sp>
      <p:sp>
        <p:nvSpPr>
          <p:cNvPr id="4" name="TextBox 3">
            <a:extLst>
              <a:ext uri="{FF2B5EF4-FFF2-40B4-BE49-F238E27FC236}">
                <a16:creationId xmlns:a16="http://schemas.microsoft.com/office/drawing/2014/main" id="{05684EA4-E6E6-4B71-827D-E2CE1EDE3C4E}"/>
              </a:ext>
            </a:extLst>
          </p:cNvPr>
          <p:cNvSpPr txBox="1"/>
          <p:nvPr/>
        </p:nvSpPr>
        <p:spPr>
          <a:xfrm>
            <a:off x="4781909" y="4976003"/>
            <a:ext cx="7013275"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t>If a line of code is a sentence, </a:t>
            </a:r>
            <a:endParaRPr lang="en-US" sz="3200">
              <a:cs typeface="Calibri"/>
            </a:endParaRPr>
          </a:p>
          <a:p>
            <a:pPr algn="ctr"/>
            <a:r>
              <a:rPr lang="en-US" sz="3200"/>
              <a:t>then a function is a paragraph</a:t>
            </a:r>
            <a:endParaRPr lang="en-US" sz="3200">
              <a:cs typeface="Calibri"/>
            </a:endParaRPr>
          </a:p>
        </p:txBody>
      </p:sp>
      <p:sp>
        <p:nvSpPr>
          <p:cNvPr id="5" name="TextBox 1">
            <a:extLst>
              <a:ext uri="{FF2B5EF4-FFF2-40B4-BE49-F238E27FC236}">
                <a16:creationId xmlns:a16="http://schemas.microsoft.com/office/drawing/2014/main" id="{5008954D-76AB-435A-8A4C-5DDD425042D0}"/>
              </a:ext>
            </a:extLst>
          </p:cNvPr>
          <p:cNvSpPr txBox="1"/>
          <p:nvPr/>
        </p:nvSpPr>
        <p:spPr>
          <a:xfrm>
            <a:off x="4077419" y="6356230"/>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i="1" dirty="0">
                <a:highlight>
                  <a:srgbClr val="FFFF00"/>
                </a:highlight>
              </a:rPr>
              <a:t>Demo</a:t>
            </a:r>
            <a:r>
              <a:rPr lang="en-US" dirty="0"/>
              <a:t>: show </a:t>
            </a:r>
            <a:r>
              <a:rPr lang="en-US" dirty="0">
                <a:cs typeface="Calibri"/>
              </a:rPr>
              <a:t>Python3 REPL</a:t>
            </a:r>
            <a:endParaRPr lang="en-US" dirty="0"/>
          </a:p>
        </p:txBody>
      </p:sp>
    </p:spTree>
    <p:extLst>
      <p:ext uri="{BB962C8B-B14F-4D97-AF65-F5344CB8AC3E}">
        <p14:creationId xmlns:p14="http://schemas.microsoft.com/office/powerpoint/2010/main" val="4040244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B4D1-DE7C-4DC9-A828-35BA7F7FF8E9}"/>
              </a:ext>
            </a:extLst>
          </p:cNvPr>
          <p:cNvSpPr>
            <a:spLocks noGrp="1"/>
          </p:cNvSpPr>
          <p:nvPr>
            <p:ph type="title"/>
          </p:nvPr>
        </p:nvSpPr>
        <p:spPr/>
        <p:txBody>
          <a:bodyPr/>
          <a:lstStyle/>
          <a:p>
            <a:r>
              <a:rPr lang="en-US" i="1">
                <a:cs typeface="Calibri Light"/>
              </a:rPr>
              <a:t>Shown in Python3 Interpreter (REPL)</a:t>
            </a:r>
          </a:p>
        </p:txBody>
      </p:sp>
      <p:sp>
        <p:nvSpPr>
          <p:cNvPr id="6" name="TextBox 5">
            <a:extLst>
              <a:ext uri="{FF2B5EF4-FFF2-40B4-BE49-F238E27FC236}">
                <a16:creationId xmlns:a16="http://schemas.microsoft.com/office/drawing/2014/main" id="{123994BF-DBBC-4628-8E85-38AEB3EEFBFE}"/>
              </a:ext>
            </a:extLst>
          </p:cNvPr>
          <p:cNvSpPr txBox="1"/>
          <p:nvPr/>
        </p:nvSpPr>
        <p:spPr>
          <a:xfrm>
            <a:off x="4724400" y="319321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cs typeface="Calibri"/>
            </a:endParaRPr>
          </a:p>
        </p:txBody>
      </p:sp>
      <p:pic>
        <p:nvPicPr>
          <p:cNvPr id="8" name="Picture 7" descr="A screenshot of a cell phone&#10;&#10;Description automatically generated">
            <a:extLst>
              <a:ext uri="{FF2B5EF4-FFF2-40B4-BE49-F238E27FC236}">
                <a16:creationId xmlns:a16="http://schemas.microsoft.com/office/drawing/2014/main" id="{0E4E2B45-F0C9-CD43-A8D7-081C3B76C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90688"/>
            <a:ext cx="9601200" cy="4469524"/>
          </a:xfrm>
          <a:prstGeom prst="rect">
            <a:avLst/>
          </a:prstGeom>
        </p:spPr>
      </p:pic>
    </p:spTree>
    <p:extLst>
      <p:ext uri="{BB962C8B-B14F-4D97-AF65-F5344CB8AC3E}">
        <p14:creationId xmlns:p14="http://schemas.microsoft.com/office/powerpoint/2010/main" val="1385480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AA9B-F3BE-4A79-9D2E-891BDA16FC5D}"/>
              </a:ext>
            </a:extLst>
          </p:cNvPr>
          <p:cNvSpPr>
            <a:spLocks noGrp="1"/>
          </p:cNvSpPr>
          <p:nvPr>
            <p:ph type="title"/>
          </p:nvPr>
        </p:nvSpPr>
        <p:spPr/>
        <p:txBody>
          <a:bodyPr/>
          <a:lstStyle/>
          <a:p>
            <a:r>
              <a:rPr lang="en-US" dirty="0">
                <a:cs typeface="Calibri Light"/>
              </a:rPr>
              <a:t>Creating and editing .</a:t>
            </a:r>
            <a:r>
              <a:rPr lang="en-US" dirty="0" err="1">
                <a:cs typeface="Calibri Light"/>
              </a:rPr>
              <a:t>py</a:t>
            </a:r>
            <a:r>
              <a:rPr lang="en-US" dirty="0">
                <a:cs typeface="Calibri Light"/>
              </a:rPr>
              <a:t> scripts</a:t>
            </a:r>
            <a:endParaRPr lang="en-US" dirty="0"/>
          </a:p>
        </p:txBody>
      </p:sp>
      <p:sp>
        <p:nvSpPr>
          <p:cNvPr id="3" name="Content Placeholder 2">
            <a:extLst>
              <a:ext uri="{FF2B5EF4-FFF2-40B4-BE49-F238E27FC236}">
                <a16:creationId xmlns:a16="http://schemas.microsoft.com/office/drawing/2014/main" id="{C3841459-FAD5-4DA1-849E-EC5BC0C8C171}"/>
              </a:ext>
            </a:extLst>
          </p:cNvPr>
          <p:cNvSpPr>
            <a:spLocks noGrp="1"/>
          </p:cNvSpPr>
          <p:nvPr>
            <p:ph idx="1"/>
          </p:nvPr>
        </p:nvSpPr>
        <p:spPr/>
        <p:txBody>
          <a:bodyPr vert="horz" lIns="91440" tIns="45720" rIns="91440" bIns="45720" rtlCol="0" anchor="t">
            <a:normAutofit/>
          </a:bodyPr>
          <a:lstStyle/>
          <a:p>
            <a:r>
              <a:rPr lang="en-US" dirty="0">
                <a:cs typeface="Calibri"/>
              </a:rPr>
              <a:t>On Windows, </a:t>
            </a:r>
            <a:r>
              <a:rPr lang="en-US" dirty="0">
                <a:cs typeface="Calibri"/>
                <a:hlinkClick r:id="rId2"/>
              </a:rPr>
              <a:t>Notepad</a:t>
            </a:r>
            <a:r>
              <a:rPr lang="en-US" dirty="0">
                <a:cs typeface="Calibri"/>
              </a:rPr>
              <a:t> is available; Mac has </a:t>
            </a:r>
            <a:r>
              <a:rPr lang="en-US" dirty="0">
                <a:cs typeface="Calibri"/>
                <a:hlinkClick r:id="rId3"/>
              </a:rPr>
              <a:t>textEdit</a:t>
            </a:r>
          </a:p>
          <a:p>
            <a:endParaRPr lang="en-US" dirty="0">
              <a:cs typeface="Calibri"/>
            </a:endParaRPr>
          </a:p>
          <a:p>
            <a:r>
              <a:rPr lang="en-US" dirty="0">
                <a:cs typeface="Calibri"/>
              </a:rPr>
              <a:t>You will need to be able to view file extensions</a:t>
            </a:r>
          </a:p>
          <a:p>
            <a:endParaRPr lang="en-US" dirty="0">
              <a:cs typeface="Calibri"/>
            </a:endParaRPr>
          </a:p>
          <a:p>
            <a:r>
              <a:rPr lang="en-US" dirty="0">
                <a:cs typeface="Calibri"/>
              </a:rPr>
              <a:t>There are many </a:t>
            </a:r>
            <a:r>
              <a:rPr lang="en-US" dirty="0">
                <a:cs typeface="Calibri"/>
                <a:hlinkClick r:id="rId4"/>
              </a:rPr>
              <a:t>text editors</a:t>
            </a:r>
            <a:r>
              <a:rPr lang="en-US" dirty="0">
                <a:cs typeface="Calibri"/>
              </a:rPr>
              <a:t> and </a:t>
            </a:r>
            <a:r>
              <a:rPr lang="en-US" dirty="0">
                <a:cs typeface="Calibri"/>
                <a:hlinkClick r:id="rId5"/>
              </a:rPr>
              <a:t>IDE</a:t>
            </a:r>
            <a:r>
              <a:rPr lang="en-US" dirty="0">
                <a:cs typeface="Calibri"/>
              </a:rPr>
              <a:t>s</a:t>
            </a:r>
          </a:p>
        </p:txBody>
      </p:sp>
    </p:spTree>
    <p:extLst>
      <p:ext uri="{BB962C8B-B14F-4D97-AF65-F5344CB8AC3E}">
        <p14:creationId xmlns:p14="http://schemas.microsoft.com/office/powerpoint/2010/main" val="2959156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D9C6-F65F-4544-9CB9-CE7FC17CFB6C}"/>
              </a:ext>
            </a:extLst>
          </p:cNvPr>
          <p:cNvSpPr>
            <a:spLocks noGrp="1"/>
          </p:cNvSpPr>
          <p:nvPr>
            <p:ph type="title"/>
          </p:nvPr>
        </p:nvSpPr>
        <p:spPr/>
        <p:txBody>
          <a:bodyPr/>
          <a:lstStyle/>
          <a:p>
            <a:r>
              <a:rPr lang="en-US" i="1">
                <a:highlight>
                  <a:srgbClr val="FFFF00"/>
                </a:highlight>
                <a:cs typeface="Calibri Light"/>
              </a:rPr>
              <a:t>Activity</a:t>
            </a:r>
            <a:r>
              <a:rPr lang="en-US">
                <a:cs typeface="Calibri Light"/>
              </a:rPr>
              <a:t>: Pair programming exercise</a:t>
            </a:r>
            <a:endParaRPr lang="en-US"/>
          </a:p>
        </p:txBody>
      </p:sp>
      <p:sp>
        <p:nvSpPr>
          <p:cNvPr id="3" name="Content Placeholder 2">
            <a:extLst>
              <a:ext uri="{FF2B5EF4-FFF2-40B4-BE49-F238E27FC236}">
                <a16:creationId xmlns:a16="http://schemas.microsoft.com/office/drawing/2014/main" id="{3BA1B4E3-24D3-4C5A-8A86-40F2BF4911CD}"/>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cs typeface="Calibri"/>
              </a:rPr>
              <a:t>Find a partner who you have not yet collaborated with</a:t>
            </a:r>
            <a:endParaRPr lang="en-US"/>
          </a:p>
          <a:p>
            <a:endParaRPr lang="en-US" dirty="0">
              <a:cs typeface="Calibri"/>
            </a:endParaRPr>
          </a:p>
        </p:txBody>
      </p:sp>
    </p:spTree>
    <p:extLst>
      <p:ext uri="{BB962C8B-B14F-4D97-AF65-F5344CB8AC3E}">
        <p14:creationId xmlns:p14="http://schemas.microsoft.com/office/powerpoint/2010/main" val="2943628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D9C6-F65F-4544-9CB9-CE7FC17CFB6C}"/>
              </a:ext>
            </a:extLst>
          </p:cNvPr>
          <p:cNvSpPr>
            <a:spLocks noGrp="1"/>
          </p:cNvSpPr>
          <p:nvPr>
            <p:ph type="title"/>
          </p:nvPr>
        </p:nvSpPr>
        <p:spPr/>
        <p:txBody>
          <a:bodyPr/>
          <a:lstStyle/>
          <a:p>
            <a:r>
              <a:rPr lang="en-US" i="1">
                <a:highlight>
                  <a:srgbClr val="FFFF00"/>
                </a:highlight>
                <a:cs typeface="Calibri Light"/>
              </a:rPr>
              <a:t>Activity</a:t>
            </a:r>
            <a:r>
              <a:rPr lang="en-US">
                <a:cs typeface="Calibri Light"/>
              </a:rPr>
              <a:t>: Pair programming exercise</a:t>
            </a:r>
            <a:endParaRPr lang="en-US"/>
          </a:p>
        </p:txBody>
      </p:sp>
      <p:sp>
        <p:nvSpPr>
          <p:cNvPr id="3" name="Content Placeholder 2">
            <a:extLst>
              <a:ext uri="{FF2B5EF4-FFF2-40B4-BE49-F238E27FC236}">
                <a16:creationId xmlns:a16="http://schemas.microsoft.com/office/drawing/2014/main" id="{3BA1B4E3-24D3-4C5A-8A86-40F2BF4911CD}"/>
              </a:ext>
            </a:extLst>
          </p:cNvPr>
          <p:cNvSpPr>
            <a:spLocks noGrp="1"/>
          </p:cNvSpPr>
          <p:nvPr>
            <p:ph idx="1"/>
          </p:nvPr>
        </p:nvSpPr>
        <p:spPr>
          <a:xfrm>
            <a:off x="320615" y="1868757"/>
            <a:ext cx="11565147" cy="4351338"/>
          </a:xfrm>
        </p:spPr>
        <p:txBody>
          <a:bodyPr vert="horz" lIns="91440" tIns="45720" rIns="91440" bIns="45720" rtlCol="0" anchor="t">
            <a:normAutofit lnSpcReduction="10000"/>
          </a:bodyPr>
          <a:lstStyle/>
          <a:p>
            <a:pPr marL="514350" indent="-514350">
              <a:buAutoNum type="arabicPeriod"/>
            </a:pPr>
            <a:r>
              <a:rPr lang="en-US" dirty="0">
                <a:cs typeface="Calibri"/>
              </a:rPr>
              <a:t>Find a partner who you have not yet collaborated with</a:t>
            </a:r>
            <a:endParaRPr lang="en-US" dirty="0"/>
          </a:p>
          <a:p>
            <a:pPr marL="514350" indent="-514350">
              <a:buAutoNum type="arabicPeriod"/>
            </a:pPr>
            <a:endParaRPr lang="en-US" dirty="0">
              <a:cs typeface="Calibri"/>
            </a:endParaRPr>
          </a:p>
          <a:p>
            <a:pPr marL="514350" indent="-514350">
              <a:buAutoNum type="arabicPeriod"/>
            </a:pPr>
            <a:r>
              <a:rPr lang="en-US" dirty="0">
                <a:cs typeface="Calibri"/>
              </a:rPr>
              <a:t>Determine who is the less experienced programmer</a:t>
            </a:r>
          </a:p>
          <a:p>
            <a:pPr marL="514350" indent="-514350">
              <a:buAutoNum type="arabicPeriod"/>
            </a:pPr>
            <a:endParaRPr lang="en-US" dirty="0">
              <a:cs typeface="Calibri"/>
            </a:endParaRPr>
          </a:p>
          <a:p>
            <a:pPr marL="514350" indent="-514350">
              <a:buAutoNum type="arabicPeriod"/>
            </a:pPr>
            <a:r>
              <a:rPr lang="en-US" dirty="0">
                <a:cs typeface="Calibri"/>
              </a:rPr>
              <a:t>The less experienced person creates a .</a:t>
            </a:r>
            <a:r>
              <a:rPr lang="en-US" dirty="0" err="1">
                <a:cs typeface="Calibri"/>
              </a:rPr>
              <a:t>py</a:t>
            </a:r>
            <a:r>
              <a:rPr lang="en-US" dirty="0">
                <a:cs typeface="Calibri"/>
              </a:rPr>
              <a:t> file that prints "hello"</a:t>
            </a:r>
          </a:p>
          <a:p>
            <a:pPr marL="0" indent="0">
              <a:buNone/>
            </a:pPr>
            <a:r>
              <a:rPr lang="en-US" dirty="0">
                <a:cs typeface="Calibri"/>
              </a:rPr>
              <a:t>Or, if both of you are not challenged by this, </a:t>
            </a:r>
          </a:p>
          <a:p>
            <a:pPr marL="0" indent="0">
              <a:buNone/>
            </a:pPr>
            <a:r>
              <a:rPr lang="en-US" dirty="0">
                <a:cs typeface="Calibri"/>
              </a:rPr>
              <a:t>create a .</a:t>
            </a:r>
            <a:r>
              <a:rPr lang="en-US" dirty="0" err="1">
                <a:cs typeface="Calibri"/>
              </a:rPr>
              <a:t>py</a:t>
            </a:r>
            <a:r>
              <a:rPr lang="en-US" dirty="0">
                <a:cs typeface="Calibri"/>
              </a:rPr>
              <a:t> file that prints all </a:t>
            </a:r>
            <a:r>
              <a:rPr lang="en-US" dirty="0">
                <a:cs typeface="Calibri"/>
                <a:hlinkClick r:id="rId3"/>
              </a:rPr>
              <a:t>palindromic numbers</a:t>
            </a:r>
            <a:r>
              <a:rPr lang="en-US" dirty="0">
                <a:cs typeface="Calibri"/>
              </a:rPr>
              <a:t> with 7 digits (see </a:t>
            </a:r>
            <a:r>
              <a:rPr lang="en-US" dirty="0">
                <a:cs typeface="Calibri"/>
                <a:hlinkClick r:id="rId4"/>
              </a:rPr>
              <a:t>this page</a:t>
            </a:r>
            <a:r>
              <a:rPr lang="en-US" dirty="0">
                <a:cs typeface="Calibri"/>
              </a:rPr>
              <a:t>)</a:t>
            </a:r>
          </a:p>
          <a:p>
            <a:pPr marL="514350" indent="-514350">
              <a:buAutoNum type="arabicPeriod"/>
            </a:pPr>
            <a:endParaRPr lang="en-US" dirty="0">
              <a:cs typeface="Calibri"/>
            </a:endParaRPr>
          </a:p>
          <a:p>
            <a:pPr marL="0" indent="0">
              <a:buNone/>
            </a:pPr>
            <a:r>
              <a:rPr lang="en-US" dirty="0">
                <a:cs typeface="Calibri"/>
              </a:rPr>
              <a:t>4.    Run the script using the Python interpreter in </a:t>
            </a:r>
            <a:r>
              <a:rPr lang="en-US" dirty="0" err="1">
                <a:cs typeface="Calibri"/>
              </a:rPr>
              <a:t>Jupyter</a:t>
            </a:r>
            <a:endParaRPr lang="en-US" dirty="0">
              <a:cs typeface="Calibri"/>
            </a:endParaRPr>
          </a:p>
          <a:p>
            <a:pPr marL="514350" indent="-514350">
              <a:buAutoNum type="arabicPeriod"/>
            </a:pPr>
            <a:endParaRPr lang="en-US" dirty="0">
              <a:cs typeface="Calibri"/>
            </a:endParaRPr>
          </a:p>
        </p:txBody>
      </p:sp>
    </p:spTree>
    <p:extLst>
      <p:ext uri="{BB962C8B-B14F-4D97-AF65-F5344CB8AC3E}">
        <p14:creationId xmlns:p14="http://schemas.microsoft.com/office/powerpoint/2010/main" val="95964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US" sz="9600" dirty="0">
                <a:solidFill>
                  <a:schemeClr val="bg1"/>
                </a:solidFill>
                <a:cs typeface="Calibri Light"/>
              </a:rPr>
              <a:t>Python 3</a:t>
            </a:r>
          </a:p>
        </p:txBody>
      </p:sp>
      <p:sp>
        <p:nvSpPr>
          <p:cNvPr id="3" name="Subtitle 2"/>
          <p:cNvSpPr>
            <a:spLocks noGrp="1"/>
          </p:cNvSpPr>
          <p:nvPr>
            <p:ph type="subTitle" idx="1"/>
          </p:nvPr>
        </p:nvSpPr>
        <p:spPr>
          <a:xfrm>
            <a:off x="6746627" y="4750893"/>
            <a:ext cx="4645250" cy="1147863"/>
          </a:xfrm>
        </p:spPr>
        <p:txBody>
          <a:bodyPr vert="horz" lIns="91440" tIns="45720" rIns="91440" bIns="45720" rtlCol="0" anchor="t">
            <a:normAutofit/>
          </a:bodyPr>
          <a:lstStyle/>
          <a:p>
            <a:pPr algn="l"/>
            <a:endParaRPr lang="en-US" sz="1900" dirty="0">
              <a:solidFill>
                <a:schemeClr val="bg1"/>
              </a:solidFill>
              <a:cs typeface="Calibri"/>
            </a:endParaRPr>
          </a:p>
          <a:p>
            <a:pPr algn="l"/>
            <a:endParaRPr lang="en-US" sz="1900" dirty="0">
              <a:solidFill>
                <a:schemeClr val="bg1"/>
              </a:solidFill>
              <a:cs typeface="Calibri"/>
            </a:endParaRPr>
          </a:p>
          <a:p>
            <a:pPr algn="l"/>
            <a:r>
              <a:rPr lang="en-US" sz="1900" dirty="0">
                <a:solidFill>
                  <a:schemeClr val="bg1"/>
                </a:solidFill>
                <a:cs typeface="Calibri"/>
              </a:rPr>
              <a:t>Fall 2020</a:t>
            </a:r>
            <a:endParaRPr lang="en-US" dirty="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Python logo">
            <a:extLst>
              <a:ext uri="{FF2B5EF4-FFF2-40B4-BE49-F238E27FC236}">
                <a16:creationId xmlns:a16="http://schemas.microsoft.com/office/drawing/2014/main" id="{8CC16D7D-E572-4C31-8C1A-2399E693A43F}"/>
              </a:ext>
            </a:extLst>
          </p:cNvPr>
          <p:cNvPicPr>
            <a:picLocks noChangeAspect="1"/>
          </p:cNvPicPr>
          <p:nvPr/>
        </p:nvPicPr>
        <p:blipFill>
          <a:blip r:embed="rId3"/>
          <a:stretch>
            <a:fillRect/>
          </a:stretch>
        </p:blipFill>
        <p:spPr>
          <a:xfrm>
            <a:off x="419382" y="720993"/>
            <a:ext cx="4047843" cy="4047843"/>
          </a:xfrm>
          <a:prstGeom prst="rect">
            <a:avLst/>
          </a:prstGeom>
        </p:spPr>
      </p:pic>
      <p:sp>
        <p:nvSpPr>
          <p:cNvPr id="4" name="TextBox 3">
            <a:extLst>
              <a:ext uri="{FF2B5EF4-FFF2-40B4-BE49-F238E27FC236}">
                <a16:creationId xmlns:a16="http://schemas.microsoft.com/office/drawing/2014/main" id="{5341FA58-9DF1-4734-B33B-71ED1A7CD32C}"/>
              </a:ext>
            </a:extLst>
          </p:cNvPr>
          <p:cNvSpPr txBox="1"/>
          <p:nvPr/>
        </p:nvSpPr>
        <p:spPr>
          <a:xfrm>
            <a:off x="11063166" y="6870700"/>
            <a:ext cx="1128834" cy="200055"/>
          </a:xfrm>
          <a:prstGeom prst="rect">
            <a:avLst/>
          </a:prstGeom>
          <a:solidFill>
            <a:srgbClr val="000000"/>
          </a:solid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r">
              <a:spcAft>
                <a:spcPts val="600"/>
              </a:spcAft>
            </a:pPr>
            <a:r>
              <a:rPr lang="en-US" sz="700">
                <a:solidFill>
                  <a:srgbClr val="FFFFFF"/>
                </a:solidFill>
              </a:rPr>
              <a:t>These notes are </a:t>
            </a:r>
            <a:r>
              <a:rPr lang="en-US" sz="700">
                <a:solidFill>
                  <a:srgbClr val="FFFFFF"/>
                </a:solidFill>
                <a:hlinkClick r:id="rId4">
                  <a:extLst>
                    <a:ext uri="{A12FA001-AC4F-418D-AE19-62706E023703}">
                      <ahyp:hlinkClr xmlns:ahyp="http://schemas.microsoft.com/office/drawing/2018/hyperlinkcolor" val="tx"/>
                    </a:ext>
                  </a:extLst>
                </a:hlinkClick>
              </a:rPr>
              <a:t>CC BY 4.0</a:t>
            </a:r>
          </a:p>
        </p:txBody>
      </p:sp>
    </p:spTree>
    <p:extLst>
      <p:ext uri="{BB962C8B-B14F-4D97-AF65-F5344CB8AC3E}">
        <p14:creationId xmlns:p14="http://schemas.microsoft.com/office/powerpoint/2010/main" val="109857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5258-7529-491D-9916-33D0E51CF927}"/>
              </a:ext>
            </a:extLst>
          </p:cNvPr>
          <p:cNvSpPr>
            <a:spLocks noGrp="1"/>
          </p:cNvSpPr>
          <p:nvPr>
            <p:ph type="title"/>
          </p:nvPr>
        </p:nvSpPr>
        <p:spPr/>
        <p:txBody>
          <a:bodyPr/>
          <a:lstStyle/>
          <a:p>
            <a:r>
              <a:rPr lang="en-US">
                <a:cs typeface="Calibri Light"/>
              </a:rPr>
              <a:t>Idiosyncrasies of Python</a:t>
            </a:r>
            <a:endParaRPr lang="en-US"/>
          </a:p>
        </p:txBody>
      </p:sp>
      <p:sp>
        <p:nvSpPr>
          <p:cNvPr id="3" name="Content Placeholder 2">
            <a:extLst>
              <a:ext uri="{FF2B5EF4-FFF2-40B4-BE49-F238E27FC236}">
                <a16:creationId xmlns:a16="http://schemas.microsoft.com/office/drawing/2014/main" id="{182200E1-A375-4370-BF0E-723CB089AE6B}"/>
              </a:ext>
            </a:extLst>
          </p:cNvPr>
          <p:cNvSpPr>
            <a:spLocks noGrp="1"/>
          </p:cNvSpPr>
          <p:nvPr>
            <p:ph idx="1"/>
          </p:nvPr>
        </p:nvSpPr>
        <p:spPr/>
        <p:txBody>
          <a:bodyPr vert="horz" lIns="91440" tIns="45720" rIns="91440" bIns="45720" rtlCol="0" anchor="t">
            <a:normAutofit lnSpcReduction="10000"/>
          </a:bodyPr>
          <a:lstStyle/>
          <a:p>
            <a:r>
              <a:rPr lang="en-US" dirty="0">
                <a:cs typeface="Calibri"/>
              </a:rPr>
              <a:t>Spaces – see style guide </a:t>
            </a:r>
            <a:r>
              <a:rPr lang="en-US" sz="2400" dirty="0">
                <a:cs typeface="Calibri"/>
                <a:hlinkClick r:id="rId2"/>
              </a:rPr>
              <a:t>https://www.python.org/dev/peps/pep-0008/</a:t>
            </a:r>
          </a:p>
          <a:p>
            <a:pPr marL="0" indent="0">
              <a:buNone/>
            </a:pPr>
            <a:r>
              <a:rPr lang="en-US" dirty="0">
                <a:cs typeface="Calibri"/>
              </a:rPr>
              <a:t>--&gt; </a:t>
            </a:r>
            <a:r>
              <a:rPr lang="en-US" dirty="0">
                <a:solidFill>
                  <a:srgbClr val="7030A0"/>
                </a:solidFill>
                <a:cs typeface="Calibri"/>
              </a:rPr>
              <a:t>4 spaces per indentation level</a:t>
            </a:r>
          </a:p>
          <a:p>
            <a:pPr marL="0" indent="0">
              <a:buNone/>
            </a:pPr>
            <a:endParaRPr lang="en-US" dirty="0">
              <a:cs typeface="Calibri"/>
            </a:endParaRPr>
          </a:p>
          <a:p>
            <a:r>
              <a:rPr lang="en-US" dirty="0">
                <a:cs typeface="Calibri"/>
              </a:rPr>
              <a:t>no explicit type definitions in code (dynamic typing; types are resolved at runtime)</a:t>
            </a:r>
          </a:p>
          <a:p>
            <a:endParaRPr lang="en-US" dirty="0">
              <a:cs typeface="Calibri"/>
            </a:endParaRPr>
          </a:p>
          <a:p>
            <a:r>
              <a:rPr lang="en-US" dirty="0">
                <a:solidFill>
                  <a:schemeClr val="accent2"/>
                </a:solidFill>
                <a:cs typeface="Calibri"/>
              </a:rPr>
              <a:t>Python indexes from 0</a:t>
            </a:r>
            <a:r>
              <a:rPr lang="en-US" dirty="0">
                <a:cs typeface="Calibri"/>
              </a:rPr>
              <a:t>. This isn't consistent across languages.</a:t>
            </a:r>
            <a:endParaRPr lang="en-US" dirty="0"/>
          </a:p>
          <a:p>
            <a:endParaRPr lang="en-US" dirty="0">
              <a:cs typeface="Calibri"/>
            </a:endParaRPr>
          </a:p>
          <a:p>
            <a:pPr marL="0" indent="0">
              <a:buNone/>
            </a:pPr>
            <a:r>
              <a:rPr lang="en-US" i="1" dirty="0">
                <a:cs typeface="Calibri"/>
              </a:rPr>
              <a:t>Pro-tip</a:t>
            </a:r>
            <a:r>
              <a:rPr lang="en-US" dirty="0">
                <a:cs typeface="Calibri"/>
              </a:rPr>
              <a:t>: use a </a:t>
            </a:r>
            <a:r>
              <a:rPr lang="en-US" dirty="0">
                <a:cs typeface="Calibri"/>
                <a:hlinkClick r:id="rId3"/>
              </a:rPr>
              <a:t>linter</a:t>
            </a:r>
            <a:r>
              <a:rPr lang="en-US" dirty="0">
                <a:cs typeface="Calibri"/>
              </a:rPr>
              <a:t> like </a:t>
            </a:r>
            <a:r>
              <a:rPr lang="en-US" dirty="0">
                <a:cs typeface="Calibri"/>
                <a:hlinkClick r:id="rId4"/>
              </a:rPr>
              <a:t>pylint</a:t>
            </a:r>
            <a:r>
              <a:rPr lang="en-US" dirty="0">
                <a:cs typeface="Calibri"/>
              </a:rPr>
              <a:t> and </a:t>
            </a:r>
            <a:r>
              <a:rPr lang="en-US" dirty="0">
                <a:cs typeface="Calibri"/>
                <a:hlinkClick r:id="rId5"/>
              </a:rPr>
              <a:t>flake8</a:t>
            </a:r>
          </a:p>
        </p:txBody>
      </p:sp>
    </p:spTree>
    <p:extLst>
      <p:ext uri="{BB962C8B-B14F-4D97-AF65-F5344CB8AC3E}">
        <p14:creationId xmlns:p14="http://schemas.microsoft.com/office/powerpoint/2010/main" val="3393807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0437-D656-4FD4-87F7-8A7FFA990643}"/>
              </a:ext>
            </a:extLst>
          </p:cNvPr>
          <p:cNvSpPr>
            <a:spLocks noGrp="1"/>
          </p:cNvSpPr>
          <p:nvPr>
            <p:ph type="title"/>
          </p:nvPr>
        </p:nvSpPr>
        <p:spPr/>
        <p:txBody>
          <a:bodyPr>
            <a:normAutofit/>
          </a:bodyPr>
          <a:lstStyle/>
          <a:p>
            <a:r>
              <a:rPr lang="en-US" sz="4000" dirty="0">
                <a:cs typeface="Calibri Light"/>
              </a:rPr>
              <a:t>Memorizing the nuances of a specific language</a:t>
            </a:r>
          </a:p>
        </p:txBody>
      </p:sp>
      <p:sp>
        <p:nvSpPr>
          <p:cNvPr id="3" name="Content Placeholder 2">
            <a:extLst>
              <a:ext uri="{FF2B5EF4-FFF2-40B4-BE49-F238E27FC236}">
                <a16:creationId xmlns:a16="http://schemas.microsoft.com/office/drawing/2014/main" id="{56719A45-5EB8-4734-8FD1-AD3CC2B44AC1}"/>
              </a:ext>
            </a:extLst>
          </p:cNvPr>
          <p:cNvSpPr>
            <a:spLocks noGrp="1"/>
          </p:cNvSpPr>
          <p:nvPr>
            <p:ph idx="1"/>
          </p:nvPr>
        </p:nvSpPr>
        <p:spPr>
          <a:xfrm>
            <a:off x="1300118" y="5740564"/>
            <a:ext cx="10515600" cy="1504621"/>
          </a:xfrm>
        </p:spPr>
        <p:txBody>
          <a:bodyPr vert="horz" lIns="91440" tIns="45720" rIns="91440" bIns="45720" rtlCol="0" anchor="t">
            <a:normAutofit/>
          </a:bodyPr>
          <a:lstStyle/>
          <a:p>
            <a:pPr marL="0" indent="0">
              <a:buNone/>
            </a:pPr>
            <a:r>
              <a:rPr lang="en-US" sz="2000" dirty="0">
                <a:cs typeface="Calibri"/>
              </a:rPr>
              <a:t>Source: </a:t>
            </a:r>
            <a:r>
              <a:rPr lang="en-US" sz="2000" dirty="0">
                <a:cs typeface="Calibri"/>
                <a:hlinkClick r:id="rId2"/>
              </a:rPr>
              <a:t>https://www.brainscape.com/packs/python-1786943</a:t>
            </a:r>
            <a:endParaRPr lang="en-US" sz="2000" dirty="0">
              <a:cs typeface="Calibri"/>
            </a:endParaRPr>
          </a:p>
          <a:p>
            <a:pPr lvl="1"/>
            <a:r>
              <a:rPr lang="en-US" sz="2000" dirty="0">
                <a:cs typeface="Calibri"/>
              </a:rPr>
              <a:t>for more, see </a:t>
            </a:r>
            <a:r>
              <a:rPr lang="en-US" sz="2000" dirty="0">
                <a:cs typeface="Calibri"/>
                <a:hlinkClick r:id="rId3"/>
              </a:rPr>
              <a:t>https://www.brainscape.com/subjects/python</a:t>
            </a:r>
            <a:endParaRPr lang="en-US" sz="2000" dirty="0">
              <a:cs typeface="Calibri"/>
            </a:endParaRPr>
          </a:p>
          <a:p>
            <a:pPr lvl="1"/>
            <a:r>
              <a:rPr lang="en-US" sz="2000" dirty="0">
                <a:cs typeface="Calibri"/>
              </a:rPr>
              <a:t>see also </a:t>
            </a:r>
            <a:r>
              <a:rPr lang="en-US" sz="2000" dirty="0">
                <a:cs typeface="Calibri"/>
                <a:hlinkClick r:id="rId4"/>
              </a:rPr>
              <a:t>https://quizlet.com/subject/python/</a:t>
            </a:r>
            <a:endParaRPr lang="en-US" sz="2000" dirty="0">
              <a:cs typeface="Calibri"/>
            </a:endParaRPr>
          </a:p>
          <a:p>
            <a:pPr lvl="1"/>
            <a:endParaRPr lang="en-US" dirty="0">
              <a:cs typeface="Calibri"/>
            </a:endParaRPr>
          </a:p>
        </p:txBody>
      </p:sp>
      <p:sp>
        <p:nvSpPr>
          <p:cNvPr id="4" name="TextBox 3">
            <a:extLst>
              <a:ext uri="{FF2B5EF4-FFF2-40B4-BE49-F238E27FC236}">
                <a16:creationId xmlns:a16="http://schemas.microsoft.com/office/drawing/2014/main" id="{7909931D-76F9-4D90-A470-683A4C4B1E00}"/>
              </a:ext>
            </a:extLst>
          </p:cNvPr>
          <p:cNvSpPr txBox="1"/>
          <p:nvPr/>
        </p:nvSpPr>
        <p:spPr>
          <a:xfrm>
            <a:off x="1300118" y="1642253"/>
            <a:ext cx="9701840" cy="44012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--&gt; form pairs; each pair gets terms and definitions</a:t>
            </a:r>
            <a:endParaRPr lang="en-US" sz="2800" i="1" dirty="0">
              <a:highlight>
                <a:srgbClr val="FFFF00"/>
              </a:highlight>
              <a:cs typeface="Calibri" panose="020F0502020204030204"/>
            </a:endParaRPr>
          </a:p>
          <a:p>
            <a:r>
              <a:rPr lang="en-US" sz="2800" i="1" strike="sngStrike" dirty="0">
                <a:highlight>
                  <a:srgbClr val="FFFF00"/>
                </a:highlight>
                <a:cs typeface="Calibri" panose="020F0502020204030204"/>
              </a:rPr>
              <a:t>Activity</a:t>
            </a:r>
            <a:r>
              <a:rPr lang="en-US" sz="2800" strike="sngStrike" dirty="0">
                <a:cs typeface="Calibri"/>
              </a:rPr>
              <a:t>: match terms + definitions cards </a:t>
            </a:r>
            <a:br>
              <a:rPr lang="en-US" sz="2800" strike="sngStrike" dirty="0">
                <a:cs typeface="Calibri"/>
              </a:rPr>
            </a:br>
            <a:r>
              <a:rPr lang="en-US" sz="2800" i="1" dirty="0">
                <a:highlight>
                  <a:srgbClr val="FFFF00"/>
                </a:highlight>
                <a:cs typeface="Calibri" panose="020F0502020204030204"/>
              </a:rPr>
              <a:t>Activity: </a:t>
            </a:r>
            <a:r>
              <a:rPr lang="en-US" sz="2800" i="1" dirty="0">
                <a:cs typeface="Calibri" panose="020F0502020204030204"/>
              </a:rPr>
              <a:t>Blackboard - Week 2 - (in class exercise) - Memorizing the nuances of a specific language</a:t>
            </a:r>
          </a:p>
          <a:p>
            <a:endParaRPr lang="en-US" sz="2800" dirty="0">
              <a:cs typeface="Calibri"/>
            </a:endParaRPr>
          </a:p>
          <a:p>
            <a:r>
              <a:rPr lang="en-US" sz="2800" dirty="0">
                <a:cs typeface="Calibri"/>
              </a:rPr>
              <a:t>Answers will be verified by consensus</a:t>
            </a:r>
          </a:p>
          <a:p>
            <a:endParaRPr lang="en-US" sz="2800" dirty="0">
              <a:cs typeface="Calibri"/>
            </a:endParaRPr>
          </a:p>
          <a:p>
            <a:r>
              <a:rPr lang="en-US" sz="2800" strike="sngStrike" dirty="0">
                <a:cs typeface="Calibri"/>
              </a:rPr>
              <a:t>When returning paper, please return term and definition in paired order: (term1, def1, term2, def2, term3, def3, …)</a:t>
            </a:r>
            <a:endParaRPr lang="en-US" strike="sngStrike" dirty="0"/>
          </a:p>
          <a:p>
            <a:endParaRPr lang="en-US" sz="2800" dirty="0">
              <a:cs typeface="Calibri"/>
            </a:endParaRPr>
          </a:p>
        </p:txBody>
      </p:sp>
    </p:spTree>
    <p:extLst>
      <p:ext uri="{BB962C8B-B14F-4D97-AF65-F5344CB8AC3E}">
        <p14:creationId xmlns:p14="http://schemas.microsoft.com/office/powerpoint/2010/main" val="2616726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35D6-1B41-409D-B3C7-B0EF2CB2F20D}"/>
              </a:ext>
            </a:extLst>
          </p:cNvPr>
          <p:cNvSpPr>
            <a:spLocks noGrp="1"/>
          </p:cNvSpPr>
          <p:nvPr>
            <p:ph type="title"/>
          </p:nvPr>
        </p:nvSpPr>
        <p:spPr/>
        <p:txBody>
          <a:bodyPr/>
          <a:lstStyle/>
          <a:p>
            <a:r>
              <a:rPr lang="en-US" dirty="0">
                <a:cs typeface="Calibri Light"/>
              </a:rPr>
              <a:t>Quiz on Python data structures</a:t>
            </a:r>
            <a:endParaRPr lang="en-US" dirty="0"/>
          </a:p>
        </p:txBody>
      </p:sp>
      <p:sp>
        <p:nvSpPr>
          <p:cNvPr id="3" name="Content Placeholder 2">
            <a:extLst>
              <a:ext uri="{FF2B5EF4-FFF2-40B4-BE49-F238E27FC236}">
                <a16:creationId xmlns:a16="http://schemas.microsoft.com/office/drawing/2014/main" id="{2A72D639-AAEF-4973-95F9-AAB1DD652DA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Given a list,</a:t>
            </a:r>
            <a:endParaRPr lang="en-US" dirty="0"/>
          </a:p>
          <a:p>
            <a:pPr marL="0" indent="0">
              <a:buNone/>
            </a:pPr>
            <a:r>
              <a:rPr lang="en-US" dirty="0" err="1">
                <a:latin typeface="Courier New"/>
                <a:cs typeface="Courier New"/>
              </a:rPr>
              <a:t>my_list</a:t>
            </a:r>
            <a:r>
              <a:rPr lang="en-US" dirty="0">
                <a:latin typeface="Courier New"/>
                <a:cs typeface="Courier New"/>
              </a:rPr>
              <a:t> = ['a', 'b', 'c', 'd']</a:t>
            </a:r>
          </a:p>
          <a:p>
            <a:pPr marL="0" indent="0">
              <a:buNone/>
            </a:pPr>
            <a:endParaRPr lang="en-US" dirty="0">
              <a:cs typeface="Calibri"/>
            </a:endParaRPr>
          </a:p>
          <a:p>
            <a:pPr marL="0" indent="0">
              <a:buNone/>
            </a:pPr>
            <a:r>
              <a:rPr lang="en-US" dirty="0">
                <a:cs typeface="Calibri"/>
              </a:rPr>
              <a:t>What would the command</a:t>
            </a:r>
          </a:p>
          <a:p>
            <a:pPr marL="0" indent="0">
              <a:buNone/>
            </a:pPr>
            <a:r>
              <a:rPr lang="en-US" dirty="0" err="1">
                <a:latin typeface="Courier New"/>
                <a:cs typeface="Courier New"/>
              </a:rPr>
              <a:t>len</a:t>
            </a:r>
            <a:r>
              <a:rPr lang="en-US" dirty="0">
                <a:latin typeface="Courier New"/>
                <a:cs typeface="Courier New"/>
              </a:rPr>
              <a:t>(</a:t>
            </a:r>
            <a:r>
              <a:rPr lang="en-US" dirty="0" err="1">
                <a:latin typeface="Courier New"/>
                <a:cs typeface="Courier New"/>
              </a:rPr>
              <a:t>my_list</a:t>
            </a:r>
            <a:r>
              <a:rPr lang="en-US" dirty="0">
                <a:latin typeface="Courier New"/>
                <a:cs typeface="Courier New"/>
              </a:rPr>
              <a:t>)</a:t>
            </a:r>
          </a:p>
          <a:p>
            <a:pPr marL="0" indent="0">
              <a:buNone/>
            </a:pPr>
            <a:r>
              <a:rPr lang="en-US" dirty="0">
                <a:cs typeface="Calibri"/>
              </a:rPr>
              <a:t>return?</a:t>
            </a:r>
          </a:p>
        </p:txBody>
      </p:sp>
      <p:sp>
        <p:nvSpPr>
          <p:cNvPr id="4" name="TextBox 3">
            <a:extLst>
              <a:ext uri="{FF2B5EF4-FFF2-40B4-BE49-F238E27FC236}">
                <a16:creationId xmlns:a16="http://schemas.microsoft.com/office/drawing/2014/main" id="{EEA7A568-8170-42E3-94D7-C590D314F45B}"/>
              </a:ext>
            </a:extLst>
          </p:cNvPr>
          <p:cNvSpPr txBox="1"/>
          <p:nvPr/>
        </p:nvSpPr>
        <p:spPr>
          <a:xfrm>
            <a:off x="7671758" y="2891287"/>
            <a:ext cx="3303916"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i="1" dirty="0"/>
              <a:t>Do not shout out the answer. We will vote.</a:t>
            </a:r>
            <a:endParaRPr lang="en-US" sz="2400" i="1" dirty="0">
              <a:cs typeface="Calibri"/>
            </a:endParaRPr>
          </a:p>
        </p:txBody>
      </p:sp>
    </p:spTree>
    <p:extLst>
      <p:ext uri="{BB962C8B-B14F-4D97-AF65-F5344CB8AC3E}">
        <p14:creationId xmlns:p14="http://schemas.microsoft.com/office/powerpoint/2010/main" val="448976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35D6-1B41-409D-B3C7-B0EF2CB2F20D}"/>
              </a:ext>
            </a:extLst>
          </p:cNvPr>
          <p:cNvSpPr>
            <a:spLocks noGrp="1"/>
          </p:cNvSpPr>
          <p:nvPr>
            <p:ph type="title"/>
          </p:nvPr>
        </p:nvSpPr>
        <p:spPr/>
        <p:txBody>
          <a:bodyPr/>
          <a:lstStyle/>
          <a:p>
            <a:r>
              <a:rPr lang="en-US" dirty="0">
                <a:cs typeface="Calibri Light"/>
              </a:rPr>
              <a:t>Quiz on Python data structures</a:t>
            </a:r>
            <a:endParaRPr lang="en-US" dirty="0"/>
          </a:p>
        </p:txBody>
      </p:sp>
      <p:sp>
        <p:nvSpPr>
          <p:cNvPr id="3" name="Content Placeholder 2">
            <a:extLst>
              <a:ext uri="{FF2B5EF4-FFF2-40B4-BE49-F238E27FC236}">
                <a16:creationId xmlns:a16="http://schemas.microsoft.com/office/drawing/2014/main" id="{2A72D639-AAEF-4973-95F9-AAB1DD652DA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Given a list,</a:t>
            </a:r>
            <a:endParaRPr lang="en-US" dirty="0"/>
          </a:p>
          <a:p>
            <a:pPr marL="0" indent="0">
              <a:buNone/>
            </a:pPr>
            <a:r>
              <a:rPr lang="en-US" dirty="0" err="1">
                <a:latin typeface="Courier New"/>
                <a:cs typeface="Courier New"/>
              </a:rPr>
              <a:t>my_list</a:t>
            </a:r>
            <a:r>
              <a:rPr lang="en-US" dirty="0">
                <a:latin typeface="Courier New"/>
                <a:cs typeface="Courier New"/>
              </a:rPr>
              <a:t> = ['a', 'b', 'c', 'd']</a:t>
            </a:r>
          </a:p>
          <a:p>
            <a:pPr marL="0" indent="0">
              <a:buNone/>
            </a:pPr>
            <a:endParaRPr lang="en-US" dirty="0">
              <a:cs typeface="Calibri"/>
            </a:endParaRPr>
          </a:p>
          <a:p>
            <a:pPr marL="0" indent="0">
              <a:buNone/>
            </a:pPr>
            <a:r>
              <a:rPr lang="en-US" dirty="0">
                <a:cs typeface="Calibri"/>
              </a:rPr>
              <a:t>What would the command</a:t>
            </a:r>
          </a:p>
          <a:p>
            <a:pPr marL="0" indent="0">
              <a:buNone/>
            </a:pPr>
            <a:r>
              <a:rPr lang="en-US" dirty="0" err="1">
                <a:latin typeface="Courier New"/>
                <a:cs typeface="Courier New"/>
              </a:rPr>
              <a:t>len</a:t>
            </a:r>
            <a:r>
              <a:rPr lang="en-US" dirty="0">
                <a:latin typeface="Courier New"/>
                <a:cs typeface="Courier New"/>
              </a:rPr>
              <a:t>(</a:t>
            </a:r>
            <a:r>
              <a:rPr lang="en-US" dirty="0" err="1">
                <a:latin typeface="Courier New"/>
                <a:cs typeface="Courier New"/>
              </a:rPr>
              <a:t>my_list</a:t>
            </a:r>
            <a:r>
              <a:rPr lang="en-US" dirty="0">
                <a:latin typeface="Courier New"/>
                <a:cs typeface="Courier New"/>
              </a:rPr>
              <a:t>)</a:t>
            </a:r>
          </a:p>
          <a:p>
            <a:pPr marL="0" indent="0">
              <a:buNone/>
            </a:pPr>
            <a:r>
              <a:rPr lang="en-US" dirty="0">
                <a:cs typeface="Calibri"/>
              </a:rPr>
              <a:t>return?</a:t>
            </a:r>
          </a:p>
        </p:txBody>
      </p:sp>
      <p:sp>
        <p:nvSpPr>
          <p:cNvPr id="6" name="TextBox 1">
            <a:extLst>
              <a:ext uri="{FF2B5EF4-FFF2-40B4-BE49-F238E27FC236}">
                <a16:creationId xmlns:a16="http://schemas.microsoft.com/office/drawing/2014/main" id="{B3B251AD-EDCF-46FF-91AE-75AFBE697DD1}"/>
              </a:ext>
            </a:extLst>
          </p:cNvPr>
          <p:cNvSpPr txBox="1"/>
          <p:nvPr/>
        </p:nvSpPr>
        <p:spPr>
          <a:xfrm>
            <a:off x="5917721" y="4285889"/>
            <a:ext cx="5633048" cy="267765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cs typeface="Calibri"/>
              </a:rPr>
              <a:t>Vote in </a:t>
            </a:r>
            <a:r>
              <a:rPr lang="en-US" sz="2800" dirty="0" err="1">
                <a:cs typeface="Calibri"/>
              </a:rPr>
              <a:t>BlackBoard</a:t>
            </a:r>
            <a:endParaRPr lang="en-US" sz="2800" dirty="0">
              <a:cs typeface="Calibri"/>
            </a:endParaRPr>
          </a:p>
          <a:p>
            <a:pPr algn="ctr"/>
            <a:endParaRPr lang="en-US" sz="2800" dirty="0">
              <a:solidFill>
                <a:schemeClr val="accent1"/>
              </a:solidFill>
              <a:cs typeface="Calibri"/>
            </a:endParaRPr>
          </a:p>
          <a:p>
            <a:pPr algn="ctr"/>
            <a:r>
              <a:rPr lang="en-US" sz="2800" i="1" dirty="0">
                <a:cs typeface="Calibri"/>
              </a:rPr>
              <a:t>As a backup,</a:t>
            </a:r>
          </a:p>
          <a:p>
            <a:pPr algn="ctr"/>
            <a:r>
              <a:rPr lang="en-US" sz="2800" dirty="0">
                <a:solidFill>
                  <a:schemeClr val="accent1"/>
                </a:solidFill>
                <a:cs typeface="Calibri"/>
              </a:rPr>
              <a:t>3: vote with blue card</a:t>
            </a:r>
            <a:endParaRPr lang="en-US" dirty="0">
              <a:solidFill>
                <a:schemeClr val="accent1"/>
              </a:solidFill>
              <a:cs typeface="Calibri"/>
            </a:endParaRPr>
          </a:p>
          <a:p>
            <a:pPr algn="ctr"/>
            <a:r>
              <a:rPr lang="en-US" sz="2800" dirty="0">
                <a:solidFill>
                  <a:srgbClr val="FFFF00"/>
                </a:solidFill>
                <a:highlight>
                  <a:srgbClr val="000000"/>
                </a:highlight>
                <a:cs typeface="Calibri"/>
              </a:rPr>
              <a:t>4: vote with yellow card</a:t>
            </a:r>
          </a:p>
          <a:p>
            <a:pPr algn="ctr"/>
            <a:r>
              <a:rPr lang="en-US" sz="2800" dirty="0">
                <a:solidFill>
                  <a:schemeClr val="accent2"/>
                </a:solidFill>
                <a:cs typeface="Calibri"/>
              </a:rPr>
              <a:t>NOT SURE: orange card</a:t>
            </a:r>
          </a:p>
        </p:txBody>
      </p:sp>
    </p:spTree>
    <p:extLst>
      <p:ext uri="{BB962C8B-B14F-4D97-AF65-F5344CB8AC3E}">
        <p14:creationId xmlns:p14="http://schemas.microsoft.com/office/powerpoint/2010/main" val="2429467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35D6-1B41-409D-B3C7-B0EF2CB2F20D}"/>
              </a:ext>
            </a:extLst>
          </p:cNvPr>
          <p:cNvSpPr>
            <a:spLocks noGrp="1"/>
          </p:cNvSpPr>
          <p:nvPr>
            <p:ph type="title"/>
          </p:nvPr>
        </p:nvSpPr>
        <p:spPr/>
        <p:txBody>
          <a:bodyPr/>
          <a:lstStyle/>
          <a:p>
            <a:r>
              <a:rPr lang="en-US" dirty="0">
                <a:cs typeface="Calibri Light"/>
              </a:rPr>
              <a:t>Quiz on Python data structures</a:t>
            </a:r>
            <a:endParaRPr lang="en-US" dirty="0"/>
          </a:p>
        </p:txBody>
      </p:sp>
      <p:sp>
        <p:nvSpPr>
          <p:cNvPr id="3" name="Content Placeholder 2">
            <a:extLst>
              <a:ext uri="{FF2B5EF4-FFF2-40B4-BE49-F238E27FC236}">
                <a16:creationId xmlns:a16="http://schemas.microsoft.com/office/drawing/2014/main" id="{2A72D639-AAEF-4973-95F9-AAB1DD652DA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Given a list,</a:t>
            </a:r>
            <a:endParaRPr lang="en-US" dirty="0"/>
          </a:p>
          <a:p>
            <a:pPr marL="0" indent="0">
              <a:buNone/>
            </a:pPr>
            <a:r>
              <a:rPr lang="en-US" dirty="0" err="1">
                <a:latin typeface="Courier New"/>
                <a:cs typeface="Courier New"/>
              </a:rPr>
              <a:t>my_list</a:t>
            </a:r>
            <a:r>
              <a:rPr lang="en-US" dirty="0">
                <a:latin typeface="Courier New"/>
                <a:cs typeface="Courier New"/>
              </a:rPr>
              <a:t> = ['a', 'b', 'c', 'd']</a:t>
            </a:r>
          </a:p>
          <a:p>
            <a:pPr marL="0" indent="0">
              <a:buNone/>
            </a:pPr>
            <a:endParaRPr lang="en-US" dirty="0">
              <a:cs typeface="Calibri"/>
            </a:endParaRPr>
          </a:p>
          <a:p>
            <a:pPr marL="0" indent="0">
              <a:buNone/>
            </a:pPr>
            <a:r>
              <a:rPr lang="en-US" dirty="0">
                <a:cs typeface="Calibri"/>
              </a:rPr>
              <a:t>What would the command</a:t>
            </a:r>
          </a:p>
          <a:p>
            <a:pPr marL="0" indent="0">
              <a:buNone/>
            </a:pPr>
            <a:r>
              <a:rPr lang="en-US" dirty="0" err="1">
                <a:latin typeface="Courier New"/>
                <a:cs typeface="Courier New"/>
              </a:rPr>
              <a:t>len</a:t>
            </a:r>
            <a:r>
              <a:rPr lang="en-US" dirty="0">
                <a:latin typeface="Courier New"/>
                <a:cs typeface="Courier New"/>
              </a:rPr>
              <a:t>(</a:t>
            </a:r>
            <a:r>
              <a:rPr lang="en-US" dirty="0" err="1">
                <a:latin typeface="Courier New"/>
                <a:cs typeface="Courier New"/>
              </a:rPr>
              <a:t>my_list</a:t>
            </a:r>
            <a:r>
              <a:rPr lang="en-US" dirty="0">
                <a:latin typeface="Courier New"/>
                <a:cs typeface="Courier New"/>
              </a:rPr>
              <a:t>)</a:t>
            </a:r>
          </a:p>
          <a:p>
            <a:pPr marL="0" indent="0">
              <a:buNone/>
            </a:pPr>
            <a:r>
              <a:rPr lang="en-US" dirty="0">
                <a:cs typeface="Calibri"/>
              </a:rPr>
              <a:t>return?</a:t>
            </a:r>
          </a:p>
        </p:txBody>
      </p:sp>
      <p:sp>
        <p:nvSpPr>
          <p:cNvPr id="6" name="TextBox 1">
            <a:extLst>
              <a:ext uri="{FF2B5EF4-FFF2-40B4-BE49-F238E27FC236}">
                <a16:creationId xmlns:a16="http://schemas.microsoft.com/office/drawing/2014/main" id="{B3B251AD-EDCF-46FF-91AE-75AFBE697DD1}"/>
              </a:ext>
            </a:extLst>
          </p:cNvPr>
          <p:cNvSpPr txBox="1"/>
          <p:nvPr/>
        </p:nvSpPr>
        <p:spPr>
          <a:xfrm>
            <a:off x="5917721" y="4285889"/>
            <a:ext cx="5633048" cy="138499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strike="sngStrike" dirty="0">
                <a:solidFill>
                  <a:schemeClr val="accent1"/>
                </a:solidFill>
                <a:cs typeface="Calibri"/>
              </a:rPr>
              <a:t>3: vote with blue card</a:t>
            </a:r>
            <a:endParaRPr lang="en-US" strike="sngStrike" dirty="0">
              <a:solidFill>
                <a:schemeClr val="accent1"/>
              </a:solidFill>
              <a:cs typeface="Calibri"/>
            </a:endParaRPr>
          </a:p>
          <a:p>
            <a:pPr algn="ctr"/>
            <a:r>
              <a:rPr lang="en-US" sz="2800" dirty="0">
                <a:solidFill>
                  <a:srgbClr val="FFFF00"/>
                </a:solidFill>
                <a:highlight>
                  <a:srgbClr val="000000"/>
                </a:highlight>
                <a:cs typeface="Calibri"/>
              </a:rPr>
              <a:t>4: vote with yellow card</a:t>
            </a:r>
          </a:p>
          <a:p>
            <a:pPr algn="ctr"/>
            <a:r>
              <a:rPr lang="en-US" sz="2800" strike="sngStrike" dirty="0">
                <a:solidFill>
                  <a:schemeClr val="accent2"/>
                </a:solidFill>
                <a:cs typeface="Calibri"/>
              </a:rPr>
              <a:t>NOT SURE: orange card</a:t>
            </a:r>
          </a:p>
        </p:txBody>
      </p:sp>
      <p:sp>
        <p:nvSpPr>
          <p:cNvPr id="4" name="TextBox 3">
            <a:extLst>
              <a:ext uri="{FF2B5EF4-FFF2-40B4-BE49-F238E27FC236}">
                <a16:creationId xmlns:a16="http://schemas.microsoft.com/office/drawing/2014/main" id="{7EC63E0C-C10C-46EA-BC74-4AA6A59B9042}"/>
              </a:ext>
            </a:extLst>
          </p:cNvPr>
          <p:cNvSpPr txBox="1"/>
          <p:nvPr/>
        </p:nvSpPr>
        <p:spPr>
          <a:xfrm>
            <a:off x="3372928" y="2891287"/>
            <a:ext cx="4382218"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dirty="0">
                <a:solidFill>
                  <a:srgbClr val="7030A0"/>
                </a:solidFill>
              </a:rPr>
              <a:t>1</a:t>
            </a:r>
            <a:r>
              <a:rPr lang="en-US" sz="2400" i="1" dirty="0">
                <a:solidFill>
                  <a:srgbClr val="7030A0"/>
                </a:solidFill>
                <a:cs typeface="Calibri"/>
              </a:rPr>
              <a:t>             2              3              4</a:t>
            </a:r>
            <a:endParaRPr lang="en-US" dirty="0"/>
          </a:p>
        </p:txBody>
      </p:sp>
      <p:sp>
        <p:nvSpPr>
          <p:cNvPr id="5" name="TextBox 4">
            <a:extLst>
              <a:ext uri="{FF2B5EF4-FFF2-40B4-BE49-F238E27FC236}">
                <a16:creationId xmlns:a16="http://schemas.microsoft.com/office/drawing/2014/main" id="{B60F99AB-5AD4-45B4-8E11-583844CD23A1}"/>
              </a:ext>
            </a:extLst>
          </p:cNvPr>
          <p:cNvSpPr txBox="1"/>
          <p:nvPr/>
        </p:nvSpPr>
        <p:spPr>
          <a:xfrm>
            <a:off x="1058174" y="5479211"/>
            <a:ext cx="3648973"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err="1">
                <a:latin typeface="Courier New"/>
                <a:cs typeface="Courier New"/>
              </a:rPr>
              <a:t>len</a:t>
            </a:r>
            <a:r>
              <a:rPr lang="en-US" sz="2800" dirty="0"/>
              <a:t> =</a:t>
            </a:r>
            <a:r>
              <a:rPr lang="en-US" sz="2800" dirty="0">
                <a:cs typeface="Calibri"/>
              </a:rPr>
              <a:t> length of list</a:t>
            </a:r>
          </a:p>
        </p:txBody>
      </p:sp>
    </p:spTree>
    <p:extLst>
      <p:ext uri="{BB962C8B-B14F-4D97-AF65-F5344CB8AC3E}">
        <p14:creationId xmlns:p14="http://schemas.microsoft.com/office/powerpoint/2010/main" val="3036437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35D6-1B41-409D-B3C7-B0EF2CB2F20D}"/>
              </a:ext>
            </a:extLst>
          </p:cNvPr>
          <p:cNvSpPr>
            <a:spLocks noGrp="1"/>
          </p:cNvSpPr>
          <p:nvPr>
            <p:ph type="title"/>
          </p:nvPr>
        </p:nvSpPr>
        <p:spPr/>
        <p:txBody>
          <a:bodyPr/>
          <a:lstStyle/>
          <a:p>
            <a:r>
              <a:rPr lang="en-US" dirty="0">
                <a:cs typeface="Calibri Light"/>
              </a:rPr>
              <a:t>Quiz on Python data structures</a:t>
            </a:r>
            <a:endParaRPr lang="en-US" dirty="0"/>
          </a:p>
        </p:txBody>
      </p:sp>
      <p:sp>
        <p:nvSpPr>
          <p:cNvPr id="3" name="Content Placeholder 2">
            <a:extLst>
              <a:ext uri="{FF2B5EF4-FFF2-40B4-BE49-F238E27FC236}">
                <a16:creationId xmlns:a16="http://schemas.microsoft.com/office/drawing/2014/main" id="{2A72D639-AAEF-4973-95F9-AAB1DD652DA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Given a list,</a:t>
            </a:r>
            <a:endParaRPr lang="en-US" dirty="0"/>
          </a:p>
          <a:p>
            <a:pPr marL="0" indent="0">
              <a:buNone/>
            </a:pPr>
            <a:r>
              <a:rPr lang="en-US" dirty="0" err="1">
                <a:latin typeface="Courier New"/>
                <a:cs typeface="Courier New"/>
              </a:rPr>
              <a:t>my_list</a:t>
            </a:r>
            <a:r>
              <a:rPr lang="en-US" dirty="0">
                <a:latin typeface="Courier New"/>
                <a:cs typeface="Courier New"/>
              </a:rPr>
              <a:t> = ['a', 'b', 'c', 'd']</a:t>
            </a:r>
          </a:p>
          <a:p>
            <a:pPr marL="0" indent="0">
              <a:buNone/>
            </a:pPr>
            <a:endParaRPr lang="en-US" dirty="0">
              <a:cs typeface="Calibri"/>
            </a:endParaRPr>
          </a:p>
          <a:p>
            <a:pPr marL="0" indent="0">
              <a:buNone/>
            </a:pPr>
            <a:r>
              <a:rPr lang="en-US" dirty="0">
                <a:cs typeface="Calibri"/>
              </a:rPr>
              <a:t>What would the command</a:t>
            </a:r>
          </a:p>
          <a:p>
            <a:pPr marL="0" indent="0">
              <a:buNone/>
            </a:pPr>
            <a:r>
              <a:rPr lang="en-US" dirty="0" err="1">
                <a:latin typeface="Courier New"/>
                <a:cs typeface="Courier New"/>
              </a:rPr>
              <a:t>my_list</a:t>
            </a:r>
            <a:r>
              <a:rPr lang="en-US" dirty="0">
                <a:latin typeface="Courier New"/>
                <a:cs typeface="Courier New"/>
              </a:rPr>
              <a:t>[1]</a:t>
            </a:r>
          </a:p>
          <a:p>
            <a:pPr marL="0" indent="0">
              <a:buNone/>
            </a:pPr>
            <a:r>
              <a:rPr lang="en-US" dirty="0">
                <a:cs typeface="Calibri"/>
              </a:rPr>
              <a:t>return?</a:t>
            </a:r>
          </a:p>
        </p:txBody>
      </p:sp>
      <p:sp>
        <p:nvSpPr>
          <p:cNvPr id="6" name="TextBox 1">
            <a:extLst>
              <a:ext uri="{FF2B5EF4-FFF2-40B4-BE49-F238E27FC236}">
                <a16:creationId xmlns:a16="http://schemas.microsoft.com/office/drawing/2014/main" id="{B3B251AD-EDCF-46FF-91AE-75AFBE697DD1}"/>
              </a:ext>
            </a:extLst>
          </p:cNvPr>
          <p:cNvSpPr txBox="1"/>
          <p:nvPr/>
        </p:nvSpPr>
        <p:spPr>
          <a:xfrm>
            <a:off x="5917721" y="4285889"/>
            <a:ext cx="5633048" cy="267765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a:cs typeface="Calibri"/>
              </a:rPr>
              <a:t>Vote in Blackboard</a:t>
            </a:r>
            <a:endParaRPr lang="en-US" sz="2800" dirty="0">
              <a:cs typeface="Calibri"/>
            </a:endParaRPr>
          </a:p>
          <a:p>
            <a:pPr algn="ctr"/>
            <a:endParaRPr lang="en-US" sz="2800" dirty="0">
              <a:cs typeface="Calibri"/>
            </a:endParaRPr>
          </a:p>
          <a:p>
            <a:pPr algn="ctr"/>
            <a:r>
              <a:rPr lang="en-US" sz="2800" i="1">
                <a:cs typeface="Calibri"/>
              </a:rPr>
              <a:t>As a backup,</a:t>
            </a:r>
            <a:endParaRPr lang="en-US" sz="2800" dirty="0">
              <a:cs typeface="Calibri"/>
            </a:endParaRPr>
          </a:p>
          <a:p>
            <a:pPr algn="ctr"/>
            <a:r>
              <a:rPr lang="en-US" sz="2800">
                <a:solidFill>
                  <a:schemeClr val="accent1"/>
                </a:solidFill>
                <a:cs typeface="Calibri"/>
              </a:rPr>
              <a:t>a: vote with blue card</a:t>
            </a:r>
            <a:endParaRPr lang="en-US">
              <a:solidFill>
                <a:schemeClr val="accent1"/>
              </a:solidFill>
              <a:cs typeface="Calibri"/>
            </a:endParaRPr>
          </a:p>
          <a:p>
            <a:pPr algn="ctr"/>
            <a:r>
              <a:rPr lang="en-US" sz="2800" dirty="0">
                <a:solidFill>
                  <a:srgbClr val="FFFF00"/>
                </a:solidFill>
                <a:highlight>
                  <a:srgbClr val="000000"/>
                </a:highlight>
                <a:cs typeface="Calibri"/>
              </a:rPr>
              <a:t>b: vote with yellow card</a:t>
            </a:r>
          </a:p>
          <a:p>
            <a:pPr algn="ctr"/>
            <a:r>
              <a:rPr lang="en-US" sz="2800" dirty="0">
                <a:solidFill>
                  <a:schemeClr val="accent2"/>
                </a:solidFill>
                <a:cs typeface="Calibri"/>
              </a:rPr>
              <a:t>NOT SURE: orange card</a:t>
            </a:r>
          </a:p>
        </p:txBody>
      </p:sp>
    </p:spTree>
    <p:extLst>
      <p:ext uri="{BB962C8B-B14F-4D97-AF65-F5344CB8AC3E}">
        <p14:creationId xmlns:p14="http://schemas.microsoft.com/office/powerpoint/2010/main" val="3843842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35D6-1B41-409D-B3C7-B0EF2CB2F20D}"/>
              </a:ext>
            </a:extLst>
          </p:cNvPr>
          <p:cNvSpPr>
            <a:spLocks noGrp="1"/>
          </p:cNvSpPr>
          <p:nvPr>
            <p:ph type="title"/>
          </p:nvPr>
        </p:nvSpPr>
        <p:spPr/>
        <p:txBody>
          <a:bodyPr/>
          <a:lstStyle/>
          <a:p>
            <a:r>
              <a:rPr lang="en-US" dirty="0">
                <a:cs typeface="Calibri Light"/>
              </a:rPr>
              <a:t>Quiz on Python data structures</a:t>
            </a:r>
            <a:endParaRPr lang="en-US" dirty="0"/>
          </a:p>
        </p:txBody>
      </p:sp>
      <p:sp>
        <p:nvSpPr>
          <p:cNvPr id="3" name="Content Placeholder 2">
            <a:extLst>
              <a:ext uri="{FF2B5EF4-FFF2-40B4-BE49-F238E27FC236}">
                <a16:creationId xmlns:a16="http://schemas.microsoft.com/office/drawing/2014/main" id="{2A72D639-AAEF-4973-95F9-AAB1DD652DA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Given a list,</a:t>
            </a:r>
            <a:endParaRPr lang="en-US" dirty="0"/>
          </a:p>
          <a:p>
            <a:pPr marL="0" indent="0">
              <a:buNone/>
            </a:pPr>
            <a:r>
              <a:rPr lang="en-US" dirty="0" err="1">
                <a:latin typeface="Courier New"/>
                <a:cs typeface="Courier New"/>
              </a:rPr>
              <a:t>my_list</a:t>
            </a:r>
            <a:r>
              <a:rPr lang="en-US" dirty="0">
                <a:latin typeface="Courier New"/>
                <a:cs typeface="Courier New"/>
              </a:rPr>
              <a:t> = ['a', 'b', 'c', 'd']</a:t>
            </a:r>
          </a:p>
          <a:p>
            <a:pPr marL="0" indent="0">
              <a:buNone/>
            </a:pPr>
            <a:endParaRPr lang="en-US" dirty="0">
              <a:cs typeface="Calibri"/>
            </a:endParaRPr>
          </a:p>
          <a:p>
            <a:pPr marL="0" indent="0">
              <a:buNone/>
            </a:pPr>
            <a:r>
              <a:rPr lang="en-US" dirty="0">
                <a:cs typeface="Calibri"/>
              </a:rPr>
              <a:t>What would the command</a:t>
            </a:r>
          </a:p>
          <a:p>
            <a:pPr marL="0" indent="0">
              <a:buNone/>
            </a:pPr>
            <a:r>
              <a:rPr lang="en-US" dirty="0" err="1">
                <a:latin typeface="Courier New"/>
                <a:cs typeface="Courier New"/>
              </a:rPr>
              <a:t>my_list</a:t>
            </a:r>
            <a:r>
              <a:rPr lang="en-US" dirty="0">
                <a:latin typeface="Courier New"/>
                <a:cs typeface="Courier New"/>
              </a:rPr>
              <a:t>[1]</a:t>
            </a:r>
          </a:p>
          <a:p>
            <a:pPr marL="0" indent="0">
              <a:buNone/>
            </a:pPr>
            <a:r>
              <a:rPr lang="en-US" dirty="0">
                <a:cs typeface="Calibri"/>
              </a:rPr>
              <a:t>return?</a:t>
            </a:r>
          </a:p>
        </p:txBody>
      </p:sp>
      <p:sp>
        <p:nvSpPr>
          <p:cNvPr id="6" name="TextBox 1">
            <a:extLst>
              <a:ext uri="{FF2B5EF4-FFF2-40B4-BE49-F238E27FC236}">
                <a16:creationId xmlns:a16="http://schemas.microsoft.com/office/drawing/2014/main" id="{B3B251AD-EDCF-46FF-91AE-75AFBE697DD1}"/>
              </a:ext>
            </a:extLst>
          </p:cNvPr>
          <p:cNvSpPr txBox="1"/>
          <p:nvPr/>
        </p:nvSpPr>
        <p:spPr>
          <a:xfrm>
            <a:off x="5917721" y="4285889"/>
            <a:ext cx="5633048" cy="138499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strike="sngStrike" dirty="0">
                <a:solidFill>
                  <a:schemeClr val="accent1"/>
                </a:solidFill>
                <a:cs typeface="Calibri"/>
              </a:rPr>
              <a:t>a: vote with blue card</a:t>
            </a:r>
            <a:endParaRPr lang="en-US" strike="sngStrike">
              <a:solidFill>
                <a:schemeClr val="accent1"/>
              </a:solidFill>
              <a:cs typeface="Calibri"/>
            </a:endParaRPr>
          </a:p>
          <a:p>
            <a:pPr algn="ctr"/>
            <a:r>
              <a:rPr lang="en-US" sz="2800" dirty="0">
                <a:solidFill>
                  <a:srgbClr val="FFFF00"/>
                </a:solidFill>
                <a:highlight>
                  <a:srgbClr val="000000"/>
                </a:highlight>
                <a:cs typeface="Calibri"/>
              </a:rPr>
              <a:t>b: vote with yellow card</a:t>
            </a:r>
          </a:p>
          <a:p>
            <a:pPr algn="ctr"/>
            <a:r>
              <a:rPr lang="en-US" sz="2800" strike="sngStrike" dirty="0">
                <a:solidFill>
                  <a:schemeClr val="accent2"/>
                </a:solidFill>
                <a:cs typeface="Calibri"/>
              </a:rPr>
              <a:t>NOT SURE: orange card</a:t>
            </a:r>
          </a:p>
        </p:txBody>
      </p:sp>
      <p:sp>
        <p:nvSpPr>
          <p:cNvPr id="4" name="TextBox 3">
            <a:extLst>
              <a:ext uri="{FF2B5EF4-FFF2-40B4-BE49-F238E27FC236}">
                <a16:creationId xmlns:a16="http://schemas.microsoft.com/office/drawing/2014/main" id="{37857C60-BBBD-48A7-A564-C9DD930BC7E4}"/>
              </a:ext>
            </a:extLst>
          </p:cNvPr>
          <p:cNvSpPr txBox="1"/>
          <p:nvPr/>
        </p:nvSpPr>
        <p:spPr>
          <a:xfrm>
            <a:off x="3372928" y="2891287"/>
            <a:ext cx="4382218"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dirty="0">
                <a:solidFill>
                  <a:srgbClr val="7030A0"/>
                </a:solidFill>
              </a:rPr>
              <a:t>0</a:t>
            </a:r>
            <a:r>
              <a:rPr lang="en-US" sz="2400" i="1" dirty="0">
                <a:solidFill>
                  <a:srgbClr val="7030A0"/>
                </a:solidFill>
                <a:cs typeface="Calibri"/>
              </a:rPr>
              <a:t>             1              2              3</a:t>
            </a:r>
            <a:endParaRPr lang="en-US" dirty="0"/>
          </a:p>
        </p:txBody>
      </p:sp>
      <p:sp>
        <p:nvSpPr>
          <p:cNvPr id="5" name="TextBox 4">
            <a:extLst>
              <a:ext uri="{FF2B5EF4-FFF2-40B4-BE49-F238E27FC236}">
                <a16:creationId xmlns:a16="http://schemas.microsoft.com/office/drawing/2014/main" id="{0F6129D1-8CD5-4027-A112-43F3284C52D0}"/>
              </a:ext>
            </a:extLst>
          </p:cNvPr>
          <p:cNvSpPr txBox="1"/>
          <p:nvPr/>
        </p:nvSpPr>
        <p:spPr>
          <a:xfrm>
            <a:off x="1216324" y="5392947"/>
            <a:ext cx="3706483"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Python indexes from 0</a:t>
            </a:r>
            <a:endParaRPr lang="en-US" sz="2800" dirty="0">
              <a:cs typeface="Calibri"/>
            </a:endParaRPr>
          </a:p>
        </p:txBody>
      </p:sp>
    </p:spTree>
    <p:extLst>
      <p:ext uri="{BB962C8B-B14F-4D97-AF65-F5344CB8AC3E}">
        <p14:creationId xmlns:p14="http://schemas.microsoft.com/office/powerpoint/2010/main" val="3279861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32BB-0B87-4A12-A6B6-3936A91BA5F8}"/>
              </a:ext>
            </a:extLst>
          </p:cNvPr>
          <p:cNvSpPr>
            <a:spLocks noGrp="1"/>
          </p:cNvSpPr>
          <p:nvPr>
            <p:ph type="title"/>
          </p:nvPr>
        </p:nvSpPr>
        <p:spPr/>
        <p:txBody>
          <a:bodyPr/>
          <a:lstStyle/>
          <a:p>
            <a:r>
              <a:rPr lang="en-US" dirty="0">
                <a:cs typeface="Calibri Light"/>
              </a:rPr>
              <a:t>Essentials of Python for </a:t>
            </a:r>
            <a:br>
              <a:rPr lang="en-US" dirty="0">
                <a:cs typeface="Calibri Light"/>
              </a:rPr>
            </a:br>
            <a:r>
              <a:rPr lang="en-US" dirty="0">
                <a:cs typeface="Calibri Light"/>
              </a:rPr>
              <a:t>Exploratory Data Analysis (EDA)</a:t>
            </a:r>
            <a:endParaRPr lang="en-US" dirty="0"/>
          </a:p>
        </p:txBody>
      </p:sp>
      <p:sp>
        <p:nvSpPr>
          <p:cNvPr id="3" name="Content Placeholder 2">
            <a:extLst>
              <a:ext uri="{FF2B5EF4-FFF2-40B4-BE49-F238E27FC236}">
                <a16:creationId xmlns:a16="http://schemas.microsoft.com/office/drawing/2014/main" id="{7521322D-3F2A-42B7-B8DD-7DB8778D4CD3}"/>
              </a:ext>
            </a:extLst>
          </p:cNvPr>
          <p:cNvSpPr>
            <a:spLocks noGrp="1"/>
          </p:cNvSpPr>
          <p:nvPr>
            <p:ph idx="1"/>
          </p:nvPr>
        </p:nvSpPr>
        <p:spPr/>
        <p:txBody>
          <a:bodyPr vert="horz" lIns="91440" tIns="45720" rIns="91440" bIns="45720" rtlCol="0" anchor="t">
            <a:normAutofit/>
          </a:bodyPr>
          <a:lstStyle/>
          <a:p>
            <a:pPr marL="0" indent="0">
              <a:buNone/>
            </a:pPr>
            <a:r>
              <a:rPr lang="en-US" i="1" dirty="0">
                <a:cs typeface="Calibri"/>
              </a:rPr>
              <a:t>Covered so far</a:t>
            </a:r>
            <a:r>
              <a:rPr lang="en-US" dirty="0">
                <a:cs typeface="Calibri"/>
              </a:rPr>
              <a:t>:</a:t>
            </a:r>
          </a:p>
          <a:p>
            <a:r>
              <a:rPr lang="en-US" dirty="0">
                <a:cs typeface="Calibri"/>
              </a:rPr>
              <a:t>Loading files, </a:t>
            </a:r>
            <a:r>
              <a:rPr lang="en-US" err="1">
                <a:cs typeface="Calibri"/>
              </a:rPr>
              <a:t>ie</a:t>
            </a:r>
            <a:r>
              <a:rPr lang="en-US">
                <a:cs typeface="Calibri"/>
              </a:rPr>
              <a:t> CSV, JSON, XML (see previous week)</a:t>
            </a:r>
            <a:endParaRPr lang="en-US"/>
          </a:p>
          <a:p>
            <a:r>
              <a:rPr lang="en-US" dirty="0">
                <a:cs typeface="Calibri"/>
              </a:rPr>
              <a:t>Use of the REPL</a:t>
            </a:r>
          </a:p>
          <a:p>
            <a:r>
              <a:rPr lang="en-US" dirty="0">
                <a:cs typeface="Calibri"/>
              </a:rPr>
              <a:t>Data structures like lists, dictionaries</a:t>
            </a:r>
          </a:p>
          <a:p>
            <a:endParaRPr lang="en-US" dirty="0">
              <a:cs typeface="Calibri"/>
            </a:endParaRPr>
          </a:p>
          <a:p>
            <a:endParaRPr lang="en-US" dirty="0">
              <a:cs typeface="Calibri"/>
            </a:endParaRPr>
          </a:p>
          <a:p>
            <a:pPr marL="0" indent="0">
              <a:buNone/>
            </a:pPr>
            <a:r>
              <a:rPr lang="en-US" i="1" dirty="0">
                <a:cs typeface="Calibri"/>
              </a:rPr>
              <a:t>Pro-tip</a:t>
            </a:r>
            <a:r>
              <a:rPr lang="en-US" dirty="0">
                <a:cs typeface="Calibri"/>
              </a:rPr>
              <a:t>: What variables exist in the interpreter's memory? </a:t>
            </a:r>
            <a:r>
              <a:rPr lang="en-US" err="1">
                <a:latin typeface="Courier New"/>
                <a:cs typeface="Courier New"/>
              </a:rPr>
              <a:t>dir</a:t>
            </a:r>
            <a:r>
              <a:rPr lang="en-US" dirty="0">
                <a:latin typeface="Courier New"/>
                <a:cs typeface="Courier New"/>
              </a:rPr>
              <a:t>()</a:t>
            </a:r>
            <a:endParaRPr lang="en-US"/>
          </a:p>
          <a:p>
            <a:endParaRPr lang="en-US">
              <a:cs typeface="Calibri"/>
            </a:endParaRPr>
          </a:p>
          <a:p>
            <a:endParaRPr lang="en-US">
              <a:cs typeface="Calibri"/>
            </a:endParaRPr>
          </a:p>
        </p:txBody>
      </p:sp>
    </p:spTree>
    <p:extLst>
      <p:ext uri="{BB962C8B-B14F-4D97-AF65-F5344CB8AC3E}">
        <p14:creationId xmlns:p14="http://schemas.microsoft.com/office/powerpoint/2010/main" val="345678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69BC1-E58F-4885-B5A5-A55EDE88792B}"/>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EDA using Jupyter + Pandas</a:t>
            </a:r>
            <a:endParaRPr lang="en-US">
              <a:solidFill>
                <a:srgbClr val="FFFFFF"/>
              </a:solidFill>
            </a:endParaRPr>
          </a:p>
        </p:txBody>
      </p:sp>
      <p:sp>
        <p:nvSpPr>
          <p:cNvPr id="3" name="Content Placeholder 2">
            <a:extLst>
              <a:ext uri="{FF2B5EF4-FFF2-40B4-BE49-F238E27FC236}">
                <a16:creationId xmlns:a16="http://schemas.microsoft.com/office/drawing/2014/main" id="{365EE3F1-29EB-42C4-B833-293524D372D8}"/>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Diversity of Software in Data Science</a:t>
            </a:r>
            <a:endParaRPr lang="en-US" sz="2400" strike="sngStrike" dirty="0">
              <a:cs typeface="Calibri"/>
            </a:endParaRPr>
          </a:p>
          <a:p>
            <a:r>
              <a:rPr lang="en-US" sz="2400" strike="sngStrike" dirty="0">
                <a:solidFill>
                  <a:srgbClr val="000000"/>
                </a:solidFill>
                <a:cs typeface="Calibri"/>
              </a:rPr>
              <a:t>Use of Python</a:t>
            </a:r>
            <a:endParaRPr lang="en-US" sz="2400" strike="sngStrike">
              <a:cs typeface="Calibri"/>
            </a:endParaRPr>
          </a:p>
          <a:p>
            <a:r>
              <a:rPr lang="en-US" sz="2400" dirty="0">
                <a:solidFill>
                  <a:srgbClr val="000000"/>
                </a:solidFill>
                <a:highlight>
                  <a:srgbClr val="FFFF00"/>
                </a:highlight>
                <a:cs typeface="Calibri"/>
              </a:rPr>
              <a:t>EDA using </a:t>
            </a:r>
            <a:r>
              <a:rPr lang="en-US" sz="2400" dirty="0" err="1">
                <a:solidFill>
                  <a:srgbClr val="000000"/>
                </a:solidFill>
                <a:highlight>
                  <a:srgbClr val="FFFF00"/>
                </a:highlight>
                <a:cs typeface="Calibri"/>
              </a:rPr>
              <a:t>Jupyter</a:t>
            </a:r>
            <a:r>
              <a:rPr lang="en-US" sz="2400" dirty="0">
                <a:solidFill>
                  <a:srgbClr val="000000"/>
                </a:solidFill>
                <a:highlight>
                  <a:srgbClr val="FFFF00"/>
                </a:highlight>
                <a:cs typeface="Calibri"/>
              </a:rPr>
              <a:t> + Pandas</a:t>
            </a:r>
            <a:endParaRPr lang="en-US" sz="2400">
              <a:highlight>
                <a:srgbClr val="FFFF00"/>
              </a:highlight>
              <a:cs typeface="Calibri"/>
            </a:endParaRPr>
          </a:p>
          <a:p>
            <a:r>
              <a:rPr lang="en-US" sz="2400" dirty="0">
                <a:solidFill>
                  <a:srgbClr val="000000"/>
                </a:solidFill>
                <a:cs typeface="Calibri"/>
              </a:rPr>
              <a:t>Visualization of data</a:t>
            </a:r>
          </a:p>
          <a:p>
            <a:r>
              <a:rPr lang="en-US" sz="2400" dirty="0">
                <a:solidFill>
                  <a:srgbClr val="000000"/>
                </a:solidFill>
                <a:cs typeface="Calibri"/>
              </a:rPr>
              <a:t>Tips from the Trenches</a:t>
            </a:r>
            <a:endParaRPr lang="en-US" sz="2400" dirty="0">
              <a:cs typeface="Calibri"/>
            </a:endParaRPr>
          </a:p>
          <a:p>
            <a:r>
              <a:rPr lang="en-US" sz="2400" dirty="0">
                <a:solidFill>
                  <a:srgbClr val="000000"/>
                </a:solidFill>
                <a:cs typeface="Calibri"/>
              </a:rPr>
              <a:t>Homework</a:t>
            </a:r>
            <a:endParaRPr lang="en-US" sz="2400">
              <a:cs typeface="Calibri"/>
            </a:endParaRPr>
          </a:p>
        </p:txBody>
      </p:sp>
    </p:spTree>
    <p:extLst>
      <p:ext uri="{BB962C8B-B14F-4D97-AF65-F5344CB8AC3E}">
        <p14:creationId xmlns:p14="http://schemas.microsoft.com/office/powerpoint/2010/main" val="2217656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32BB-0B87-4A12-A6B6-3936A91BA5F8}"/>
              </a:ext>
            </a:extLst>
          </p:cNvPr>
          <p:cNvSpPr>
            <a:spLocks noGrp="1"/>
          </p:cNvSpPr>
          <p:nvPr>
            <p:ph type="title"/>
          </p:nvPr>
        </p:nvSpPr>
        <p:spPr/>
        <p:txBody>
          <a:bodyPr/>
          <a:lstStyle/>
          <a:p>
            <a:r>
              <a:rPr lang="en-US" sz="3200" dirty="0" err="1">
                <a:cs typeface="Calibri Light"/>
              </a:rPr>
              <a:t>Jupyter</a:t>
            </a:r>
            <a:r>
              <a:rPr lang="en-US" sz="3200" dirty="0">
                <a:cs typeface="Calibri Light"/>
              </a:rPr>
              <a:t> for more than just learning and small scale analysis</a:t>
            </a:r>
          </a:p>
        </p:txBody>
      </p:sp>
      <p:sp>
        <p:nvSpPr>
          <p:cNvPr id="3" name="Content Placeholder 2">
            <a:extLst>
              <a:ext uri="{FF2B5EF4-FFF2-40B4-BE49-F238E27FC236}">
                <a16:creationId xmlns:a16="http://schemas.microsoft.com/office/drawing/2014/main" id="{7521322D-3F2A-42B7-B8DD-7DB8778D4CD3}"/>
              </a:ext>
            </a:extLst>
          </p:cNvPr>
          <p:cNvSpPr>
            <a:spLocks noGrp="1"/>
          </p:cNvSpPr>
          <p:nvPr>
            <p:ph idx="1"/>
          </p:nvPr>
        </p:nvSpPr>
        <p:spPr/>
        <p:txBody>
          <a:bodyPr vert="horz" lIns="91440" tIns="45720" rIns="91440" bIns="45720" rtlCol="0" anchor="t">
            <a:normAutofit/>
          </a:bodyPr>
          <a:lstStyle/>
          <a:p>
            <a:r>
              <a:rPr lang="en-US" dirty="0">
                <a:cs typeface="Calibri"/>
              </a:rPr>
              <a:t>Analyze video to detect 60 million faces</a:t>
            </a:r>
          </a:p>
          <a:p>
            <a:pPr marL="0" indent="0">
              <a:buNone/>
            </a:pPr>
            <a:r>
              <a:rPr lang="en-US" dirty="0">
                <a:cs typeface="Calibri"/>
                <a:hlinkClick r:id="rId2"/>
              </a:rPr>
              <a:t>http://willcrichton.net/notes/rapid-prototyping-data-science-jupyter/</a:t>
            </a:r>
            <a:endParaRPr lang="en-US">
              <a:cs typeface="Calibri"/>
            </a:endParaRPr>
          </a:p>
          <a:p>
            <a:endParaRPr lang="en-US" dirty="0">
              <a:cs typeface="Calibri"/>
            </a:endParaRPr>
          </a:p>
          <a:p>
            <a:r>
              <a:rPr lang="en-US" dirty="0">
                <a:cs typeface="Calibri"/>
              </a:rPr>
              <a:t>How Netflix uses </a:t>
            </a:r>
            <a:r>
              <a:rPr lang="en-US" dirty="0" err="1">
                <a:cs typeface="Calibri"/>
              </a:rPr>
              <a:t>Jupyter</a:t>
            </a:r>
            <a:r>
              <a:rPr lang="en-US" dirty="0">
                <a:cs typeface="Calibri"/>
              </a:rPr>
              <a:t> notebooks</a:t>
            </a:r>
          </a:p>
          <a:p>
            <a:pPr marL="0" indent="0">
              <a:buNone/>
            </a:pPr>
            <a:r>
              <a:rPr lang="en-US" dirty="0">
                <a:cs typeface="Calibri"/>
                <a:hlinkClick r:id="rId3"/>
              </a:rPr>
              <a:t>https://medium.com/netflix-techblog/notebook-innovation-591ee3221233</a:t>
            </a:r>
            <a:endParaRPr lang="en-US">
              <a:cs typeface="Calibri"/>
            </a:endParaRPr>
          </a:p>
          <a:p>
            <a:endParaRPr lang="en-US">
              <a:cs typeface="Calibri"/>
            </a:endParaRPr>
          </a:p>
        </p:txBody>
      </p:sp>
    </p:spTree>
    <p:extLst>
      <p:ext uri="{BB962C8B-B14F-4D97-AF65-F5344CB8AC3E}">
        <p14:creationId xmlns:p14="http://schemas.microsoft.com/office/powerpoint/2010/main" val="254183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C15D9-4911-47A4-9B81-8440A243DCCC}"/>
              </a:ext>
            </a:extLst>
          </p:cNvPr>
          <p:cNvSpPr>
            <a:spLocks noGrp="1"/>
          </p:cNvSpPr>
          <p:nvPr>
            <p:ph type="title"/>
          </p:nvPr>
        </p:nvSpPr>
        <p:spPr>
          <a:xfrm>
            <a:off x="1286932" y="1204109"/>
            <a:ext cx="10023398" cy="857894"/>
          </a:xfrm>
        </p:spPr>
        <p:txBody>
          <a:bodyPr>
            <a:normAutofit/>
          </a:bodyPr>
          <a:lstStyle/>
          <a:p>
            <a:r>
              <a:rPr lang="en-US" sz="4000" i="1">
                <a:solidFill>
                  <a:srgbClr val="FFFFFF"/>
                </a:solidFill>
                <a:cs typeface="Calibri Light"/>
              </a:rPr>
              <a:t>From previous week</a:t>
            </a:r>
            <a:r>
              <a:rPr lang="en-US" sz="4000">
                <a:solidFill>
                  <a:srgbClr val="FFFFFF"/>
                </a:solidFill>
                <a:cs typeface="Calibri Light"/>
              </a:rPr>
              <a:t>: Reading summarization</a:t>
            </a:r>
            <a:endParaRPr lang="en-US" sz="4000">
              <a:solidFill>
                <a:srgbClr val="FFFFFF"/>
              </a:solidFill>
            </a:endParaRPr>
          </a:p>
        </p:txBody>
      </p:sp>
      <p:sp>
        <p:nvSpPr>
          <p:cNvPr id="3" name="Content Placeholder 2">
            <a:extLst>
              <a:ext uri="{FF2B5EF4-FFF2-40B4-BE49-F238E27FC236}">
                <a16:creationId xmlns:a16="http://schemas.microsoft.com/office/drawing/2014/main" id="{85A1115F-9417-43B0-9CB3-92C1A92DDA38}"/>
              </a:ext>
            </a:extLst>
          </p:cNvPr>
          <p:cNvSpPr>
            <a:spLocks noGrp="1"/>
          </p:cNvSpPr>
          <p:nvPr>
            <p:ph idx="1"/>
          </p:nvPr>
        </p:nvSpPr>
        <p:spPr>
          <a:xfrm>
            <a:off x="1328738" y="3003550"/>
            <a:ext cx="9983788" cy="2460625"/>
          </a:xfrm>
        </p:spPr>
        <p:txBody>
          <a:bodyPr vert="horz" wrap="square" lIns="91440" tIns="45720" rIns="91440" bIns="45720" rtlCol="0" anchor="t">
            <a:normAutofit/>
          </a:bodyPr>
          <a:lstStyle/>
          <a:p>
            <a:pPr marL="0" indent="0">
              <a:buNone/>
            </a:pPr>
            <a:r>
              <a:rPr lang="en-US" sz="2000" dirty="0">
                <a:cs typeface="Calibri"/>
              </a:rPr>
              <a:t>You are grouped in Blackboard to someone who was assigned the other article</a:t>
            </a:r>
            <a:endParaRPr lang="en-US" sz="2000" dirty="0"/>
          </a:p>
          <a:p>
            <a:endParaRPr lang="en-US" sz="2000" dirty="0">
              <a:cs typeface="Calibri"/>
            </a:endParaRPr>
          </a:p>
          <a:p>
            <a:r>
              <a:rPr lang="en-US" sz="2000" dirty="0">
                <a:cs typeface="Calibri"/>
              </a:rPr>
              <a:t>Tell the other person one idea presented last week</a:t>
            </a:r>
          </a:p>
          <a:p>
            <a:r>
              <a:rPr lang="en-US" sz="2000" dirty="0">
                <a:cs typeface="Calibri"/>
              </a:rPr>
              <a:t>Listen your partner's recollection from last week </a:t>
            </a:r>
          </a:p>
          <a:p>
            <a:r>
              <a:rPr lang="en-US" sz="2000" dirty="0">
                <a:cs typeface="Calibri"/>
              </a:rPr>
              <a:t>Describe what you learned from reading the article</a:t>
            </a:r>
          </a:p>
          <a:p>
            <a:r>
              <a:rPr lang="en-US" sz="2000" dirty="0">
                <a:cs typeface="Calibri"/>
              </a:rPr>
              <a:t>Ask what they learned reading their article</a:t>
            </a:r>
          </a:p>
        </p:txBody>
      </p:sp>
      <p:sp>
        <p:nvSpPr>
          <p:cNvPr id="15" name="TextBox 14">
            <a:extLst>
              <a:ext uri="{FF2B5EF4-FFF2-40B4-BE49-F238E27FC236}">
                <a16:creationId xmlns:a16="http://schemas.microsoft.com/office/drawing/2014/main" id="{0FDEF5E3-492E-B644-B0C5-E956DF015E39}"/>
              </a:ext>
            </a:extLst>
          </p:cNvPr>
          <p:cNvSpPr txBox="1"/>
          <p:nvPr/>
        </p:nvSpPr>
        <p:spPr>
          <a:xfrm>
            <a:off x="5566645" y="6160247"/>
            <a:ext cx="5503652"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a:highlight>
                  <a:srgbClr val="FFFF00"/>
                </a:highlight>
              </a:rPr>
              <a:t>Activity</a:t>
            </a:r>
            <a:r>
              <a:rPr lang="en-US" sz="2000"/>
              <a:t>: talk</a:t>
            </a:r>
            <a:r>
              <a:rPr lang="en-US" sz="2000">
                <a:cs typeface="Calibri"/>
              </a:rPr>
              <a:t> with a partner</a:t>
            </a:r>
            <a:endParaRPr lang="en-US" sz="2000" dirty="0">
              <a:cs typeface="Calibri"/>
            </a:endParaRPr>
          </a:p>
        </p:txBody>
      </p:sp>
    </p:spTree>
    <p:extLst>
      <p:ext uri="{BB962C8B-B14F-4D97-AF65-F5344CB8AC3E}">
        <p14:creationId xmlns:p14="http://schemas.microsoft.com/office/powerpoint/2010/main" val="6957826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8145-A7A1-4FC3-87DF-A79E46488B96}"/>
              </a:ext>
            </a:extLst>
          </p:cNvPr>
          <p:cNvSpPr>
            <a:spLocks noGrp="1"/>
          </p:cNvSpPr>
          <p:nvPr>
            <p:ph type="title"/>
          </p:nvPr>
        </p:nvSpPr>
        <p:spPr/>
        <p:txBody>
          <a:bodyPr/>
          <a:lstStyle/>
          <a:p>
            <a:r>
              <a:rPr lang="en-US" dirty="0">
                <a:cs typeface="Calibri Light"/>
              </a:rPr>
              <a:t>Idiosyncrasies of </a:t>
            </a:r>
            <a:r>
              <a:rPr lang="en-US" dirty="0">
                <a:cs typeface="Calibri Light"/>
                <a:hlinkClick r:id="rId2"/>
              </a:rPr>
              <a:t>Jupyter</a:t>
            </a:r>
            <a:r>
              <a:rPr lang="en-US" dirty="0">
                <a:cs typeface="Calibri Light"/>
              </a:rPr>
              <a:t> notebooks</a:t>
            </a:r>
            <a:endParaRPr lang="en-US" dirty="0"/>
          </a:p>
        </p:txBody>
      </p:sp>
      <p:sp>
        <p:nvSpPr>
          <p:cNvPr id="3" name="Content Placeholder 2">
            <a:extLst>
              <a:ext uri="{FF2B5EF4-FFF2-40B4-BE49-F238E27FC236}">
                <a16:creationId xmlns:a16="http://schemas.microsoft.com/office/drawing/2014/main" id="{C705F30F-1520-4B73-A4FC-203C50266736}"/>
              </a:ext>
            </a:extLst>
          </p:cNvPr>
          <p:cNvSpPr>
            <a:spLocks noGrp="1"/>
          </p:cNvSpPr>
          <p:nvPr>
            <p:ph idx="1"/>
          </p:nvPr>
        </p:nvSpPr>
        <p:spPr/>
        <p:txBody>
          <a:bodyPr vert="horz" lIns="91440" tIns="45720" rIns="91440" bIns="45720" rtlCol="0" anchor="t">
            <a:normAutofit/>
          </a:bodyPr>
          <a:lstStyle/>
          <a:p>
            <a:r>
              <a:rPr lang="en-US" dirty="0">
                <a:cs typeface="Calibri"/>
              </a:rPr>
              <a:t>Order of execution – designed to support non-linear exploration</a:t>
            </a:r>
          </a:p>
          <a:p>
            <a:r>
              <a:rPr lang="en-US">
                <a:cs typeface="Calibri"/>
              </a:rPr>
              <a:t>Has syntax highlighting</a:t>
            </a:r>
          </a:p>
          <a:p>
            <a:r>
              <a:rPr lang="en-US" dirty="0">
                <a:cs typeface="Calibri"/>
                <a:hlinkClick r:id="rId3"/>
              </a:rPr>
              <a:t>Issues with Jupyter notebooks</a:t>
            </a:r>
            <a:r>
              <a:rPr lang="en-US">
                <a:cs typeface="Calibri"/>
              </a:rPr>
              <a:t>  (</a:t>
            </a:r>
            <a:r>
              <a:rPr lang="en-US" dirty="0">
                <a:cs typeface="Calibri"/>
                <a:hlinkClick r:id="rId4"/>
              </a:rPr>
              <a:t>comments</a:t>
            </a:r>
            <a:r>
              <a:rPr lang="en-US">
                <a:cs typeface="Calibri"/>
              </a:rPr>
              <a:t>)</a:t>
            </a:r>
          </a:p>
          <a:p>
            <a:endParaRPr lang="en-US" dirty="0">
              <a:cs typeface="Calibri"/>
            </a:endParaRPr>
          </a:p>
          <a:p>
            <a:r>
              <a:rPr lang="en-US" dirty="0">
                <a:cs typeface="Calibri"/>
                <a:hlinkClick r:id="rId5"/>
              </a:rPr>
              <a:t>Why Jupyter is data scientists’ computational notebook of choice</a:t>
            </a:r>
            <a:r>
              <a:rPr lang="en-US">
                <a:cs typeface="Calibri"/>
              </a:rPr>
              <a:t> (</a:t>
            </a:r>
            <a:r>
              <a:rPr lang="en-US" dirty="0">
                <a:cs typeface="Calibri"/>
                <a:hlinkClick r:id="rId6"/>
              </a:rPr>
              <a:t>comments</a:t>
            </a:r>
            <a:r>
              <a:rPr lang="en-US">
                <a:cs typeface="Calibri"/>
              </a:rPr>
              <a:t>)</a:t>
            </a:r>
          </a:p>
        </p:txBody>
      </p:sp>
    </p:spTree>
    <p:extLst>
      <p:ext uri="{BB962C8B-B14F-4D97-AF65-F5344CB8AC3E}">
        <p14:creationId xmlns:p14="http://schemas.microsoft.com/office/powerpoint/2010/main" val="3440817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3C80-1E29-40DB-AB5D-E8856276F4C0}"/>
              </a:ext>
            </a:extLst>
          </p:cNvPr>
          <p:cNvSpPr>
            <a:spLocks noGrp="1"/>
          </p:cNvSpPr>
          <p:nvPr>
            <p:ph type="title"/>
          </p:nvPr>
        </p:nvSpPr>
        <p:spPr>
          <a:xfrm>
            <a:off x="539617" y="197110"/>
            <a:ext cx="4509236" cy="1139139"/>
          </a:xfrm>
        </p:spPr>
        <p:txBody>
          <a:bodyPr>
            <a:normAutofit/>
          </a:bodyPr>
          <a:lstStyle/>
          <a:p>
            <a:r>
              <a:rPr lang="en-US" sz="3600" dirty="0">
                <a:cs typeface="Calibri Light"/>
              </a:rPr>
              <a:t>Pandas</a:t>
            </a:r>
            <a:endParaRPr lang="en-US" sz="3600" dirty="0"/>
          </a:p>
        </p:txBody>
      </p:sp>
      <p:sp>
        <p:nvSpPr>
          <p:cNvPr id="3" name="Content Placeholder 2">
            <a:extLst>
              <a:ext uri="{FF2B5EF4-FFF2-40B4-BE49-F238E27FC236}">
                <a16:creationId xmlns:a16="http://schemas.microsoft.com/office/drawing/2014/main" id="{D87AFD70-9BF9-44EA-A092-D2DF2BDD11FA}"/>
              </a:ext>
            </a:extLst>
          </p:cNvPr>
          <p:cNvSpPr>
            <a:spLocks noGrp="1"/>
          </p:cNvSpPr>
          <p:nvPr>
            <p:ph idx="1"/>
          </p:nvPr>
        </p:nvSpPr>
        <p:spPr>
          <a:xfrm>
            <a:off x="539617" y="1241549"/>
            <a:ext cx="3760921" cy="3445261"/>
          </a:xfrm>
        </p:spPr>
        <p:txBody>
          <a:bodyPr vert="horz" lIns="91440" tIns="45720" rIns="91440" bIns="45720" rtlCol="0" anchor="t">
            <a:normAutofit/>
          </a:bodyPr>
          <a:lstStyle/>
          <a:p>
            <a:r>
              <a:rPr lang="en-US" sz="1600" dirty="0">
                <a:cs typeface="Calibri"/>
              </a:rPr>
              <a:t>A module for Python</a:t>
            </a:r>
          </a:p>
          <a:p>
            <a:r>
              <a:rPr lang="en-US" sz="1600" dirty="0">
                <a:cs typeface="Calibri"/>
              </a:rPr>
              <a:t>Widely used in Data Science</a:t>
            </a:r>
          </a:p>
          <a:p>
            <a:r>
              <a:rPr lang="en-US" sz="1600" dirty="0">
                <a:cs typeface="Calibri"/>
              </a:rPr>
              <a:t>Series</a:t>
            </a:r>
          </a:p>
          <a:p>
            <a:r>
              <a:rPr lang="en-US" sz="1600" dirty="0" err="1">
                <a:cs typeface="Calibri"/>
              </a:rPr>
              <a:t>DataFrames</a:t>
            </a:r>
            <a:r>
              <a:rPr lang="en-US" sz="1600" dirty="0">
                <a:cs typeface="Calibri"/>
              </a:rPr>
              <a:t> for tables</a:t>
            </a:r>
          </a:p>
          <a:p>
            <a:r>
              <a:rPr lang="en-US" sz="1600" dirty="0">
                <a:cs typeface="Calibri"/>
              </a:rPr>
              <a:t>Similar to </a:t>
            </a:r>
            <a:r>
              <a:rPr lang="en-US" sz="1600" dirty="0" err="1">
                <a:cs typeface="Calibri"/>
              </a:rPr>
              <a:t>data.frame</a:t>
            </a:r>
            <a:r>
              <a:rPr lang="en-US" sz="1600" dirty="0">
                <a:cs typeface="Calibri"/>
              </a:rPr>
              <a:t> in R</a:t>
            </a:r>
          </a:p>
          <a:p>
            <a:r>
              <a:rPr lang="en-US" sz="1600" dirty="0">
                <a:cs typeface="Calibri"/>
              </a:rPr>
              <a:t>Uses NumPy</a:t>
            </a:r>
          </a:p>
          <a:p>
            <a:r>
              <a:rPr lang="en-US" sz="1600" dirty="0">
                <a:cs typeface="Calibri"/>
              </a:rPr>
              <a:t>Many </a:t>
            </a:r>
            <a:r>
              <a:rPr lang="en-US" sz="1600" dirty="0">
                <a:cs typeface="Calibri"/>
                <a:hlinkClick r:id="rId3"/>
              </a:rPr>
              <a:t>tutorials</a:t>
            </a:r>
            <a:r>
              <a:rPr lang="en-US" sz="1600" dirty="0">
                <a:cs typeface="Calibri"/>
              </a:rPr>
              <a:t> and </a:t>
            </a:r>
            <a:r>
              <a:rPr lang="en-US" sz="1600" dirty="0">
                <a:cs typeface="Calibri"/>
                <a:hlinkClick r:id="rId4"/>
              </a:rPr>
              <a:t>documentation</a:t>
            </a:r>
          </a:p>
          <a:p>
            <a:r>
              <a:rPr lang="en-US" sz="1600" dirty="0">
                <a:cs typeface="Calibri"/>
              </a:rPr>
              <a:t>Fancy operations like </a:t>
            </a:r>
          </a:p>
          <a:p>
            <a:pPr lvl="1"/>
            <a:r>
              <a:rPr lang="en-US" sz="1600" dirty="0">
                <a:cs typeface="Calibri"/>
                <a:hlinkClick r:id="rId5"/>
              </a:rPr>
              <a:t>groupby</a:t>
            </a:r>
            <a:endParaRPr lang="en-US" sz="1600" dirty="0">
              <a:cs typeface="Calibri"/>
            </a:endParaRPr>
          </a:p>
          <a:p>
            <a:pPr lvl="1"/>
            <a:r>
              <a:rPr lang="en-US" sz="1600" dirty="0">
                <a:cs typeface="Calibri"/>
              </a:rPr>
              <a:t>Map, apply</a:t>
            </a:r>
          </a:p>
          <a:p>
            <a:endParaRPr lang="en-US" sz="700" dirty="0">
              <a:cs typeface="Calibri"/>
            </a:endParaRPr>
          </a:p>
          <a:p>
            <a:endParaRPr lang="en-US" sz="700" dirty="0">
              <a:cs typeface="Calibri"/>
            </a:endParaRPr>
          </a:p>
        </p:txBody>
      </p:sp>
      <p:sp>
        <p:nvSpPr>
          <p:cNvPr id="17" name="Oval 16">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anda ">
            <a:extLst>
              <a:ext uri="{FF2B5EF4-FFF2-40B4-BE49-F238E27FC236}">
                <a16:creationId xmlns:a16="http://schemas.microsoft.com/office/drawing/2014/main" id="{A406D419-45BC-4CBA-81B7-29F666E5EB35}"/>
              </a:ext>
            </a:extLst>
          </p:cNvPr>
          <p:cNvPicPr>
            <a:picLocks noChangeAspect="1"/>
          </p:cNvPicPr>
          <p:nvPr/>
        </p:nvPicPr>
        <p:blipFill rotWithShape="1">
          <a:blip r:embed="rId6"/>
          <a:srcRect t="8317" r="4" b="4"/>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19" name="Freeform: Shape 18">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8" descr="Python logo">
            <a:extLst>
              <a:ext uri="{FF2B5EF4-FFF2-40B4-BE49-F238E27FC236}">
                <a16:creationId xmlns:a16="http://schemas.microsoft.com/office/drawing/2014/main" id="{648DEC83-CF9A-4417-AE1E-210CDCAE60A1}"/>
              </a:ext>
            </a:extLst>
          </p:cNvPr>
          <p:cNvPicPr>
            <a:picLocks noChangeAspect="1"/>
          </p:cNvPicPr>
          <p:nvPr/>
        </p:nvPicPr>
        <p:blipFill rotWithShape="1">
          <a:blip r:embed="rId7"/>
          <a:srcRect/>
          <a:stretch/>
        </p:blipFill>
        <p:spPr>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6" name="Picture 6" descr="planet jupiter">
            <a:extLst>
              <a:ext uri="{FF2B5EF4-FFF2-40B4-BE49-F238E27FC236}">
                <a16:creationId xmlns:a16="http://schemas.microsoft.com/office/drawing/2014/main" id="{1540DE1E-C122-4C99-AB03-1141F35AF781}"/>
              </a:ext>
            </a:extLst>
          </p:cNvPr>
          <p:cNvPicPr>
            <a:picLocks noChangeAspect="1"/>
          </p:cNvPicPr>
          <p:nvPr/>
        </p:nvPicPr>
        <p:blipFill rotWithShape="1">
          <a:blip r:embed="rId8"/>
          <a:srcRect t="8954" r="-4" b="7187"/>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23" name="Freeform: Shape 22">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2" descr="A screen shot of a computer ">
            <a:extLst>
              <a:ext uri="{FF2B5EF4-FFF2-40B4-BE49-F238E27FC236}">
                <a16:creationId xmlns:a16="http://schemas.microsoft.com/office/drawing/2014/main" id="{372A647F-BCFD-4E63-87FB-7B074E995F4D}"/>
              </a:ext>
            </a:extLst>
          </p:cNvPr>
          <p:cNvPicPr>
            <a:picLocks noChangeAspect="1"/>
          </p:cNvPicPr>
          <p:nvPr/>
        </p:nvPicPr>
        <p:blipFill rotWithShape="1">
          <a:blip r:embed="rId9"/>
          <a:srcRect t="34338" r="3" b="8708"/>
          <a:stretch/>
        </p:blipFill>
        <p:spPr>
          <a:xfrm>
            <a:off x="1818614" y="476953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25" name="Freeform: Shape 24">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10" descr="computer hard drive">
            <a:extLst>
              <a:ext uri="{FF2B5EF4-FFF2-40B4-BE49-F238E27FC236}">
                <a16:creationId xmlns:a16="http://schemas.microsoft.com/office/drawing/2014/main" id="{102F4684-AE9F-4C61-9044-3294D36B60DB}"/>
              </a:ext>
            </a:extLst>
          </p:cNvPr>
          <p:cNvPicPr>
            <a:picLocks noChangeAspect="1"/>
          </p:cNvPicPr>
          <p:nvPr/>
        </p:nvPicPr>
        <p:blipFill rotWithShape="1">
          <a:blip r:embed="rId10"/>
          <a:srcRect t="10106" r="-4" b="3476"/>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Tree>
    <p:extLst>
      <p:ext uri="{BB962C8B-B14F-4D97-AF65-F5344CB8AC3E}">
        <p14:creationId xmlns:p14="http://schemas.microsoft.com/office/powerpoint/2010/main" val="2160123173"/>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38F5-1CF1-45B3-8A1F-612EC19C6C92}"/>
              </a:ext>
            </a:extLst>
          </p:cNvPr>
          <p:cNvSpPr>
            <a:spLocks noGrp="1"/>
          </p:cNvSpPr>
          <p:nvPr>
            <p:ph type="title"/>
          </p:nvPr>
        </p:nvSpPr>
        <p:spPr>
          <a:xfrm>
            <a:off x="406879" y="350748"/>
            <a:ext cx="10515600" cy="1325563"/>
          </a:xfrm>
        </p:spPr>
        <p:txBody>
          <a:bodyPr/>
          <a:lstStyle/>
          <a:p>
            <a:r>
              <a:rPr lang="en-US" dirty="0">
                <a:cs typeface="Calibri Light"/>
              </a:rPr>
              <a:t>Bowling data from a webpage</a:t>
            </a:r>
            <a:endParaRPr lang="en-US" dirty="0"/>
          </a:p>
        </p:txBody>
      </p:sp>
      <p:sp>
        <p:nvSpPr>
          <p:cNvPr id="3" name="Content Placeholder 2">
            <a:extLst>
              <a:ext uri="{FF2B5EF4-FFF2-40B4-BE49-F238E27FC236}">
                <a16:creationId xmlns:a16="http://schemas.microsoft.com/office/drawing/2014/main" id="{8248DD79-3D9B-4E64-ADA9-9495D307B42F}"/>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Data source:</a:t>
            </a:r>
            <a:endParaRPr lang="en-US" sz="1800" dirty="0">
              <a:cs typeface="Calibri"/>
            </a:endParaRPr>
          </a:p>
          <a:p>
            <a:pPr marL="0" indent="0">
              <a:buNone/>
            </a:pPr>
            <a:r>
              <a:rPr lang="en-US" sz="1800" dirty="0">
                <a:cs typeface="Calibri"/>
                <a:hlinkClick r:id="rId3"/>
              </a:rPr>
              <a:t>https://www.bowl.com/Open_Championships/Open_Championships_Home/Past_Results_and_History/</a:t>
            </a:r>
            <a:endParaRPr lang="en-US" sz="1800">
              <a:cs typeface="Calibri"/>
            </a:endParaRPr>
          </a:p>
          <a:p>
            <a:pPr marL="0" indent="0">
              <a:buNone/>
            </a:pPr>
            <a:r>
              <a:rPr lang="en-US" sz="1800" dirty="0">
                <a:cs typeface="Calibri"/>
              </a:rPr>
              <a:t>Linked from </a:t>
            </a:r>
            <a:r>
              <a:rPr lang="en-US" sz="1800" dirty="0">
                <a:cs typeface="Calibri"/>
                <a:hlinkClick r:id="rId4"/>
              </a:rPr>
              <a:t>https://www.bowl.com/records/</a:t>
            </a:r>
          </a:p>
          <a:p>
            <a:endParaRPr lang="en-US" sz="1800" dirty="0">
              <a:cs typeface="Calibri"/>
            </a:endParaRPr>
          </a:p>
          <a:p>
            <a:endParaRPr lang="en-US" sz="1800" dirty="0">
              <a:cs typeface="Calibri"/>
            </a:endParaRPr>
          </a:p>
          <a:p>
            <a:pPr marL="0" indent="0">
              <a:buNone/>
            </a:pPr>
            <a:r>
              <a:rPr lang="en-US" sz="1800" b="1" dirty="0">
                <a:highlight>
                  <a:srgbClr val="FFFF00"/>
                </a:highlight>
                <a:ea typeface="+mn-lt"/>
                <a:cs typeface="+mn-lt"/>
              </a:rPr>
              <a:t>Demo</a:t>
            </a:r>
            <a:r>
              <a:rPr lang="en-US" sz="1800" b="1" dirty="0">
                <a:ea typeface="+mn-lt"/>
                <a:cs typeface="+mn-lt"/>
              </a:rPr>
              <a:t>: </a:t>
            </a:r>
            <a:r>
              <a:rPr lang="en-US" sz="1800" b="1" dirty="0" err="1">
                <a:latin typeface="Courier New"/>
                <a:ea typeface="+mn-lt"/>
                <a:cs typeface="+mn-lt"/>
              </a:rPr>
              <a:t>bowling_visualization.ipynb</a:t>
            </a:r>
            <a:endParaRPr lang="en-US" sz="1800" b="1">
              <a:latin typeface="Courier New"/>
              <a:cs typeface="Calibri"/>
            </a:endParaRPr>
          </a:p>
          <a:p>
            <a:pPr marL="0" indent="0">
              <a:buNone/>
            </a:pPr>
            <a:endParaRPr lang="en-US" sz="1800" dirty="0">
              <a:cs typeface="Calibri"/>
            </a:endParaRPr>
          </a:p>
        </p:txBody>
      </p:sp>
      <p:pic>
        <p:nvPicPr>
          <p:cNvPr id="4" name="Picture 4" descr="bowling pin">
            <a:extLst>
              <a:ext uri="{FF2B5EF4-FFF2-40B4-BE49-F238E27FC236}">
                <a16:creationId xmlns:a16="http://schemas.microsoft.com/office/drawing/2014/main" id="{A960D9EB-6278-4B22-A1A6-913B0D9EFDC2}"/>
              </a:ext>
            </a:extLst>
          </p:cNvPr>
          <p:cNvPicPr>
            <a:picLocks noChangeAspect="1"/>
          </p:cNvPicPr>
          <p:nvPr/>
        </p:nvPicPr>
        <p:blipFill>
          <a:blip r:embed="rId5"/>
          <a:stretch>
            <a:fillRect/>
          </a:stretch>
        </p:blipFill>
        <p:spPr>
          <a:xfrm>
            <a:off x="7499230" y="214942"/>
            <a:ext cx="4468483" cy="3351362"/>
          </a:xfrm>
          <a:prstGeom prst="rect">
            <a:avLst/>
          </a:prstGeom>
        </p:spPr>
      </p:pic>
      <p:sp>
        <p:nvSpPr>
          <p:cNvPr id="5" name="TextBox 4">
            <a:extLst>
              <a:ext uri="{FF2B5EF4-FFF2-40B4-BE49-F238E27FC236}">
                <a16:creationId xmlns:a16="http://schemas.microsoft.com/office/drawing/2014/main" id="{513EBB90-5BE4-4D96-B4AE-4D52CEF1ECFD}"/>
              </a:ext>
            </a:extLst>
          </p:cNvPr>
          <p:cNvSpPr txBox="1"/>
          <p:nvPr/>
        </p:nvSpPr>
        <p:spPr>
          <a:xfrm>
            <a:off x="2122098" y="2301815"/>
            <a:ext cx="397965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highlight>
                  <a:srgbClr val="FFFF00"/>
                </a:highlight>
              </a:rPr>
              <a:t>Activity</a:t>
            </a:r>
            <a:r>
              <a:rPr lang="en-US" dirty="0"/>
              <a:t>: sketch your expectation</a:t>
            </a:r>
            <a:r>
              <a:rPr lang="en-US" dirty="0">
                <a:cs typeface="Calibri"/>
              </a:rPr>
              <a:t> </a:t>
            </a:r>
            <a:endParaRPr lang="en-US"/>
          </a:p>
          <a:p>
            <a:r>
              <a:rPr lang="en-US" dirty="0">
                <a:cs typeface="Calibri"/>
              </a:rPr>
              <a:t>for time vs participation</a:t>
            </a:r>
          </a:p>
        </p:txBody>
      </p:sp>
    </p:spTree>
    <p:extLst>
      <p:ext uri="{BB962C8B-B14F-4D97-AF65-F5344CB8AC3E}">
        <p14:creationId xmlns:p14="http://schemas.microsoft.com/office/powerpoint/2010/main" val="1113823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593121-BCC9-40EC-B23A-430DEB02DE09}"/>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Visualization of data</a:t>
            </a:r>
            <a:endParaRPr lang="en-US" dirty="0">
              <a:solidFill>
                <a:srgbClr val="FFFFFF"/>
              </a:solidFill>
            </a:endParaRPr>
          </a:p>
        </p:txBody>
      </p:sp>
      <p:sp>
        <p:nvSpPr>
          <p:cNvPr id="3" name="Content Placeholder 2">
            <a:extLst>
              <a:ext uri="{FF2B5EF4-FFF2-40B4-BE49-F238E27FC236}">
                <a16:creationId xmlns:a16="http://schemas.microsoft.com/office/drawing/2014/main" id="{9CD194D3-50F0-4229-B005-8BF7B93F1E94}"/>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Diversity of Software in Data Science</a:t>
            </a:r>
            <a:endParaRPr lang="en-US" sz="2400" dirty="0">
              <a:cs typeface="Calibri"/>
            </a:endParaRPr>
          </a:p>
          <a:p>
            <a:r>
              <a:rPr lang="en-US" sz="2400" strike="sngStrike" dirty="0">
                <a:solidFill>
                  <a:srgbClr val="000000"/>
                </a:solidFill>
                <a:cs typeface="Calibri"/>
              </a:rPr>
              <a:t>Use of Python</a:t>
            </a:r>
            <a:endParaRPr lang="en-US" sz="2400" dirty="0">
              <a:cs typeface="Calibri"/>
            </a:endParaRPr>
          </a:p>
          <a:p>
            <a:r>
              <a:rPr lang="en-US" sz="2400" strike="sngStrike" dirty="0">
                <a:solidFill>
                  <a:srgbClr val="000000"/>
                </a:solidFill>
                <a:cs typeface="Calibri"/>
              </a:rPr>
              <a:t>EDA using </a:t>
            </a:r>
            <a:r>
              <a:rPr lang="en-US" sz="2400" strike="sngStrike" dirty="0" err="1">
                <a:solidFill>
                  <a:srgbClr val="000000"/>
                </a:solidFill>
                <a:cs typeface="Calibri"/>
              </a:rPr>
              <a:t>Jupyter</a:t>
            </a:r>
            <a:r>
              <a:rPr lang="en-US" sz="2400" strike="sngStrike" dirty="0">
                <a:solidFill>
                  <a:srgbClr val="000000"/>
                </a:solidFill>
                <a:cs typeface="Calibri"/>
              </a:rPr>
              <a:t> + Pandas</a:t>
            </a:r>
            <a:endParaRPr lang="en-US" sz="2400" dirty="0">
              <a:cs typeface="Calibri"/>
            </a:endParaRPr>
          </a:p>
          <a:p>
            <a:r>
              <a:rPr lang="en-US" sz="2400" dirty="0">
                <a:solidFill>
                  <a:srgbClr val="000000"/>
                </a:solidFill>
                <a:highlight>
                  <a:srgbClr val="FFFF00"/>
                </a:highlight>
                <a:cs typeface="Calibri"/>
              </a:rPr>
              <a:t>Visualization of data</a:t>
            </a:r>
          </a:p>
          <a:p>
            <a:r>
              <a:rPr lang="en-US" sz="2400" dirty="0">
                <a:solidFill>
                  <a:srgbClr val="000000"/>
                </a:solidFill>
                <a:cs typeface="Calibri"/>
              </a:rPr>
              <a:t>Tips from the Trenches</a:t>
            </a:r>
            <a:endParaRPr lang="en-US" sz="2400" dirty="0">
              <a:cs typeface="Calibri"/>
            </a:endParaRPr>
          </a:p>
          <a:p>
            <a:r>
              <a:rPr lang="en-US" sz="2400" dirty="0">
                <a:solidFill>
                  <a:srgbClr val="000000"/>
                </a:solidFill>
                <a:cs typeface="Calibri"/>
              </a:rPr>
              <a:t>Homework</a:t>
            </a:r>
            <a:endParaRPr lang="en-US" sz="2400" dirty="0">
              <a:cs typeface="Calibri"/>
            </a:endParaRPr>
          </a:p>
          <a:p>
            <a:endParaRPr lang="en-US" sz="2400" dirty="0">
              <a:solidFill>
                <a:srgbClr val="000000"/>
              </a:solidFill>
              <a:cs typeface="Calibri"/>
            </a:endParaRPr>
          </a:p>
        </p:txBody>
      </p:sp>
    </p:spTree>
    <p:extLst>
      <p:ext uri="{BB962C8B-B14F-4D97-AF65-F5344CB8AC3E}">
        <p14:creationId xmlns:p14="http://schemas.microsoft.com/office/powerpoint/2010/main" val="17156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928D-E90A-4449-8FA0-83E5422AFAE3}"/>
              </a:ext>
            </a:extLst>
          </p:cNvPr>
          <p:cNvSpPr>
            <a:spLocks noGrp="1"/>
          </p:cNvSpPr>
          <p:nvPr>
            <p:ph type="title"/>
          </p:nvPr>
        </p:nvSpPr>
        <p:spPr/>
        <p:txBody>
          <a:bodyPr/>
          <a:lstStyle/>
          <a:p>
            <a:r>
              <a:rPr lang="en-US" dirty="0">
                <a:cs typeface="Calibri Light"/>
              </a:rPr>
              <a:t>Principles of Data Visualization</a:t>
            </a:r>
            <a:endParaRPr lang="en-US" dirty="0"/>
          </a:p>
        </p:txBody>
      </p:sp>
      <p:sp>
        <p:nvSpPr>
          <p:cNvPr id="3" name="Content Placeholder 2">
            <a:extLst>
              <a:ext uri="{FF2B5EF4-FFF2-40B4-BE49-F238E27FC236}">
                <a16:creationId xmlns:a16="http://schemas.microsoft.com/office/drawing/2014/main" id="{953DAF1C-35E8-4DBE-BAF1-B26F4FF15713}"/>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a:endParaRPr>
          </a:p>
          <a:p>
            <a:pPr marL="0" indent="0">
              <a:buNone/>
            </a:pPr>
            <a:r>
              <a:rPr lang="en-US" dirty="0">
                <a:cs typeface="Calibri"/>
              </a:rPr>
              <a:t>"Graphical excellence is that which gives to the viewer the greatest number of ideas in the shortest time with the least ink in the smallest space" </a:t>
            </a:r>
            <a:endParaRPr lang="en-US">
              <a:cs typeface="Calibri"/>
            </a:endParaRPr>
          </a:p>
          <a:p>
            <a:pPr marL="0" indent="0">
              <a:buNone/>
            </a:pPr>
            <a:r>
              <a:rPr lang="en-US" dirty="0">
                <a:cs typeface="Calibri"/>
              </a:rPr>
              <a:t>-- </a:t>
            </a:r>
            <a:r>
              <a:rPr lang="en-US" dirty="0">
                <a:cs typeface="Calibri"/>
                <a:hlinkClick r:id="rId2"/>
              </a:rPr>
              <a:t>E. Tufte</a:t>
            </a:r>
            <a:r>
              <a:rPr lang="en-US" dirty="0">
                <a:cs typeface="Calibri"/>
              </a:rPr>
              <a:t>     [</a:t>
            </a:r>
            <a:r>
              <a:rPr lang="en-US" dirty="0">
                <a:cs typeface="Calibri"/>
                <a:hlinkClick r:id="rId3"/>
              </a:rPr>
              <a:t>citation</a:t>
            </a:r>
            <a:r>
              <a:rPr lang="en-US" dirty="0">
                <a:cs typeface="Calibri"/>
              </a:rPr>
              <a:t>]</a:t>
            </a:r>
          </a:p>
          <a:p>
            <a:endParaRPr lang="en-US" dirty="0">
              <a:cs typeface="Calibri"/>
            </a:endParaRPr>
          </a:p>
          <a:p>
            <a:endParaRPr lang="en-US">
              <a:cs typeface="Calibri"/>
            </a:endParaRPr>
          </a:p>
        </p:txBody>
      </p:sp>
    </p:spTree>
    <p:extLst>
      <p:ext uri="{BB962C8B-B14F-4D97-AF65-F5344CB8AC3E}">
        <p14:creationId xmlns:p14="http://schemas.microsoft.com/office/powerpoint/2010/main" val="4019328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DF8-142D-4C5C-AA9F-06598C7170B5}"/>
              </a:ext>
            </a:extLst>
          </p:cNvPr>
          <p:cNvSpPr>
            <a:spLocks noGrp="1"/>
          </p:cNvSpPr>
          <p:nvPr>
            <p:ph type="title"/>
          </p:nvPr>
        </p:nvSpPr>
        <p:spPr/>
        <p:txBody>
          <a:bodyPr/>
          <a:lstStyle/>
          <a:p>
            <a:r>
              <a:rPr lang="en-US">
                <a:cs typeface="Calibri Light"/>
              </a:rPr>
              <a:t>Options for </a:t>
            </a:r>
            <a:r>
              <a:rPr lang="en-US" dirty="0">
                <a:cs typeface="Calibri Light"/>
                <a:hlinkClick r:id="rId2"/>
              </a:rPr>
              <a:t>Visualizations</a:t>
            </a:r>
            <a:endParaRPr lang="en-US" dirty="0"/>
          </a:p>
        </p:txBody>
      </p:sp>
      <p:sp>
        <p:nvSpPr>
          <p:cNvPr id="3" name="Content Placeholder 2">
            <a:extLst>
              <a:ext uri="{FF2B5EF4-FFF2-40B4-BE49-F238E27FC236}">
                <a16:creationId xmlns:a16="http://schemas.microsoft.com/office/drawing/2014/main" id="{98056178-540B-4508-90C5-593C9F57D8AA}"/>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dirty="0">
                <a:cs typeface="Calibri"/>
              </a:rPr>
              <a:t>There are many options:  </a:t>
            </a:r>
            <a:r>
              <a:rPr lang="en-US" dirty="0">
                <a:cs typeface="Calibri"/>
                <a:hlinkClick r:id="rId3"/>
              </a:rPr>
              <a:t>https://datavizcatalogue.com/</a:t>
            </a:r>
            <a:endParaRPr lang="en-US" dirty="0">
              <a:cs typeface="Calibri"/>
            </a:endParaRPr>
          </a:p>
          <a:p>
            <a:endParaRPr lang="en-US" dirty="0">
              <a:cs typeface="Calibri"/>
            </a:endParaRPr>
          </a:p>
          <a:p>
            <a:r>
              <a:rPr lang="en-US" dirty="0">
                <a:cs typeface="Calibri"/>
              </a:rPr>
              <a:t>There are many ways to go wrong: </a:t>
            </a:r>
            <a:r>
              <a:rPr lang="en-US" dirty="0">
                <a:cs typeface="Calibri"/>
                <a:hlinkClick r:id="rId4"/>
              </a:rPr>
              <a:t>http://viz.wtf/</a:t>
            </a:r>
            <a:endParaRPr lang="en-US" dirty="0">
              <a:cs typeface="Calibri"/>
            </a:endParaRPr>
          </a:p>
          <a:p>
            <a:endParaRPr lang="en-US" dirty="0">
              <a:cs typeface="Calibri"/>
            </a:endParaRPr>
          </a:p>
          <a:p>
            <a:pPr marL="0" indent="0">
              <a:buNone/>
            </a:pPr>
            <a:r>
              <a:rPr lang="en-US" i="1" dirty="0">
                <a:solidFill>
                  <a:schemeClr val="accent6">
                    <a:lumMod val="75000"/>
                  </a:schemeClr>
                </a:solidFill>
                <a:cs typeface="Calibri"/>
              </a:rPr>
              <a:t>How to know when to use which?</a:t>
            </a:r>
          </a:p>
          <a:p>
            <a:endParaRPr lang="en-US" dirty="0">
              <a:cs typeface="Calibri"/>
            </a:endParaRPr>
          </a:p>
        </p:txBody>
      </p:sp>
    </p:spTree>
    <p:extLst>
      <p:ext uri="{BB962C8B-B14F-4D97-AF65-F5344CB8AC3E}">
        <p14:creationId xmlns:p14="http://schemas.microsoft.com/office/powerpoint/2010/main" val="233801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tlab visualization decision diagram">
            <a:extLst>
              <a:ext uri="{FF2B5EF4-FFF2-40B4-BE49-F238E27FC236}">
                <a16:creationId xmlns:a16="http://schemas.microsoft.com/office/drawing/2014/main" id="{A3CD004E-C18D-4F52-8FF5-A8058C267996}"/>
              </a:ext>
            </a:extLst>
          </p:cNvPr>
          <p:cNvPicPr>
            <a:picLocks noGrp="1" noChangeAspect="1"/>
          </p:cNvPicPr>
          <p:nvPr>
            <p:ph idx="1"/>
          </p:nvPr>
        </p:nvPicPr>
        <p:blipFill rotWithShape="1">
          <a:blip r:embed="rId2"/>
          <a:srcRect t="8060"/>
          <a:stretch/>
        </p:blipFill>
        <p:spPr>
          <a:xfrm>
            <a:off x="1152945" y="45245"/>
            <a:ext cx="9609791" cy="6812755"/>
          </a:xfrm>
          <a:prstGeom prst="rect">
            <a:avLst/>
          </a:prstGeom>
        </p:spPr>
      </p:pic>
      <p:sp>
        <p:nvSpPr>
          <p:cNvPr id="7" name="TextBox 6">
            <a:extLst>
              <a:ext uri="{FF2B5EF4-FFF2-40B4-BE49-F238E27FC236}">
                <a16:creationId xmlns:a16="http://schemas.microsoft.com/office/drawing/2014/main" id="{E6B0615C-BA32-4B7A-8230-3F066DC164E6}"/>
              </a:ext>
            </a:extLst>
          </p:cNvPr>
          <p:cNvSpPr txBox="1"/>
          <p:nvPr/>
        </p:nvSpPr>
        <p:spPr>
          <a:xfrm rot="-5400000">
            <a:off x="-3705226" y="2171520"/>
            <a:ext cx="8720137"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https://blogs.mathworks.com/videos/2012/04/26/choosing-a-visualization-in-matlab/</a:t>
            </a:r>
            <a:endParaRPr lang="en-US" sz="1400">
              <a:cs typeface="Calibri"/>
            </a:endParaRPr>
          </a:p>
        </p:txBody>
      </p:sp>
    </p:spTree>
    <p:extLst>
      <p:ext uri="{BB962C8B-B14F-4D97-AF65-F5344CB8AC3E}">
        <p14:creationId xmlns:p14="http://schemas.microsoft.com/office/powerpoint/2010/main" val="4259556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BB98-AA07-4793-B914-BC31798D1215}"/>
              </a:ext>
            </a:extLst>
          </p:cNvPr>
          <p:cNvSpPr>
            <a:spLocks noGrp="1"/>
          </p:cNvSpPr>
          <p:nvPr>
            <p:ph type="title"/>
          </p:nvPr>
        </p:nvSpPr>
        <p:spPr>
          <a:xfrm>
            <a:off x="385763" y="615157"/>
            <a:ext cx="11670505" cy="2492375"/>
          </a:xfrm>
        </p:spPr>
        <p:txBody>
          <a:bodyPr vert="horz" lIns="91440" tIns="45720" rIns="91440" bIns="45720" rtlCol="0" anchor="ctr">
            <a:noAutofit/>
          </a:bodyPr>
          <a:lstStyle/>
          <a:p>
            <a:r>
              <a:rPr lang="en-US" sz="6600" dirty="0">
                <a:cs typeface="Calibri Light"/>
              </a:rPr>
              <a:t>Data visualization may be useful, </a:t>
            </a:r>
            <a:br>
              <a:rPr lang="en-US" sz="6600" dirty="0">
                <a:cs typeface="Calibri Light"/>
              </a:rPr>
            </a:br>
            <a:r>
              <a:rPr lang="en-US" sz="6600" dirty="0">
                <a:cs typeface="Calibri Light"/>
              </a:rPr>
              <a:t>but it's old and no longer evolving</a:t>
            </a:r>
          </a:p>
        </p:txBody>
      </p:sp>
      <p:pic>
        <p:nvPicPr>
          <p:cNvPr id="4" name="Picture 4" descr="old guy">
            <a:extLst>
              <a:ext uri="{FF2B5EF4-FFF2-40B4-BE49-F238E27FC236}">
                <a16:creationId xmlns:a16="http://schemas.microsoft.com/office/drawing/2014/main" id="{306B3E75-27D9-4230-99E8-5B12DB783E41}"/>
              </a:ext>
            </a:extLst>
          </p:cNvPr>
          <p:cNvPicPr>
            <a:picLocks noChangeAspect="1"/>
          </p:cNvPicPr>
          <p:nvPr/>
        </p:nvPicPr>
        <p:blipFill>
          <a:blip r:embed="rId2"/>
          <a:stretch>
            <a:fillRect/>
          </a:stretch>
        </p:blipFill>
        <p:spPr>
          <a:xfrm>
            <a:off x="3952875" y="2857500"/>
            <a:ext cx="3643311" cy="4048123"/>
          </a:xfrm>
          <a:prstGeom prst="rect">
            <a:avLst/>
          </a:prstGeom>
        </p:spPr>
      </p:pic>
    </p:spTree>
    <p:extLst>
      <p:ext uri="{BB962C8B-B14F-4D97-AF65-F5344CB8AC3E}">
        <p14:creationId xmlns:p14="http://schemas.microsoft.com/office/powerpoint/2010/main" val="11339303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BB98-AA07-4793-B914-BC31798D1215}"/>
              </a:ext>
            </a:extLst>
          </p:cNvPr>
          <p:cNvSpPr>
            <a:spLocks noGrp="1"/>
          </p:cNvSpPr>
          <p:nvPr>
            <p:ph type="title"/>
          </p:nvPr>
        </p:nvSpPr>
        <p:spPr>
          <a:xfrm>
            <a:off x="385763" y="615157"/>
            <a:ext cx="11670505" cy="2492375"/>
          </a:xfrm>
        </p:spPr>
        <p:txBody>
          <a:bodyPr vert="horz" lIns="91440" tIns="45720" rIns="91440" bIns="45720" rtlCol="0" anchor="ctr">
            <a:noAutofit/>
          </a:bodyPr>
          <a:lstStyle/>
          <a:p>
            <a:r>
              <a:rPr lang="en-US" sz="6600" dirty="0">
                <a:cs typeface="Calibri Light"/>
              </a:rPr>
              <a:t>Data visualization may be useful, </a:t>
            </a:r>
            <a:br>
              <a:rPr lang="en-US" sz="6600" dirty="0">
                <a:cs typeface="Calibri Light"/>
              </a:rPr>
            </a:br>
            <a:r>
              <a:rPr lang="en-US" sz="6600" dirty="0">
                <a:cs typeface="Calibri Light"/>
              </a:rPr>
              <a:t>but it's old and no longer evolving</a:t>
            </a:r>
          </a:p>
        </p:txBody>
      </p:sp>
      <p:sp>
        <p:nvSpPr>
          <p:cNvPr id="3" name="TextBox 2">
            <a:extLst>
              <a:ext uri="{FF2B5EF4-FFF2-40B4-BE49-F238E27FC236}">
                <a16:creationId xmlns:a16="http://schemas.microsoft.com/office/drawing/2014/main" id="{FBB8F1A9-385D-4B73-B3FA-9E96AD4BBC2D}"/>
              </a:ext>
            </a:extLst>
          </p:cNvPr>
          <p:cNvSpPr txBox="1"/>
          <p:nvPr/>
        </p:nvSpPr>
        <p:spPr>
          <a:xfrm rot="20100000">
            <a:off x="3593322" y="762060"/>
            <a:ext cx="5934074"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dirty="0">
                <a:solidFill>
                  <a:srgbClr val="FF0000"/>
                </a:solidFill>
                <a:highlight>
                  <a:srgbClr val="C0C0C0"/>
                </a:highlight>
              </a:rPr>
              <a:t>WRONG</a:t>
            </a:r>
            <a:endParaRPr lang="en-US" sz="9600">
              <a:solidFill>
                <a:srgbClr val="FF0000"/>
              </a:solidFill>
              <a:highlight>
                <a:srgbClr val="C0C0C0"/>
              </a:highlight>
              <a:cs typeface="Calibri"/>
            </a:endParaRPr>
          </a:p>
        </p:txBody>
      </p:sp>
      <p:pic>
        <p:nvPicPr>
          <p:cNvPr id="6" name="Picture 6" descr="old lady">
            <a:extLst>
              <a:ext uri="{FF2B5EF4-FFF2-40B4-BE49-F238E27FC236}">
                <a16:creationId xmlns:a16="http://schemas.microsoft.com/office/drawing/2014/main" id="{12C5D94B-68E7-420E-9653-D84EB98999E7}"/>
              </a:ext>
            </a:extLst>
          </p:cNvPr>
          <p:cNvPicPr>
            <a:picLocks noChangeAspect="1"/>
          </p:cNvPicPr>
          <p:nvPr/>
        </p:nvPicPr>
        <p:blipFill>
          <a:blip r:embed="rId2"/>
          <a:stretch>
            <a:fillRect/>
          </a:stretch>
        </p:blipFill>
        <p:spPr>
          <a:xfrm>
            <a:off x="3615546" y="3511513"/>
            <a:ext cx="5316747" cy="3507040"/>
          </a:xfrm>
          <a:prstGeom prst="rect">
            <a:avLst/>
          </a:prstGeom>
        </p:spPr>
      </p:pic>
    </p:spTree>
    <p:extLst>
      <p:ext uri="{BB962C8B-B14F-4D97-AF65-F5344CB8AC3E}">
        <p14:creationId xmlns:p14="http://schemas.microsoft.com/office/powerpoint/2010/main" val="564502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709-8951-4226-B651-8C21455F2F80}"/>
              </a:ext>
            </a:extLst>
          </p:cNvPr>
          <p:cNvSpPr>
            <a:spLocks noGrp="1"/>
          </p:cNvSpPr>
          <p:nvPr>
            <p:ph type="title"/>
          </p:nvPr>
        </p:nvSpPr>
        <p:spPr>
          <a:xfrm>
            <a:off x="469107" y="-3969"/>
            <a:ext cx="11503818" cy="1325563"/>
          </a:xfrm>
        </p:spPr>
        <p:txBody>
          <a:bodyPr>
            <a:normAutofit/>
          </a:bodyPr>
          <a:lstStyle/>
          <a:p>
            <a:r>
              <a:rPr lang="en-US" sz="4000" dirty="0">
                <a:cs typeface="Calibri Light"/>
              </a:rPr>
              <a:t>Visualization of data is advancing in multiple domains</a:t>
            </a:r>
            <a:endParaRPr lang="en-US" sz="4000">
              <a:cs typeface="Calibri Light"/>
            </a:endParaRPr>
          </a:p>
        </p:txBody>
      </p:sp>
      <p:sp>
        <p:nvSpPr>
          <p:cNvPr id="3" name="Content Placeholder 2">
            <a:extLst>
              <a:ext uri="{FF2B5EF4-FFF2-40B4-BE49-F238E27FC236}">
                <a16:creationId xmlns:a16="http://schemas.microsoft.com/office/drawing/2014/main" id="{82C9B77F-30B6-4DC3-A84C-8B22D3023178}"/>
              </a:ext>
            </a:extLst>
          </p:cNvPr>
          <p:cNvSpPr>
            <a:spLocks noGrp="1"/>
          </p:cNvSpPr>
          <p:nvPr>
            <p:ph idx="1"/>
          </p:nvPr>
        </p:nvSpPr>
        <p:spPr>
          <a:xfrm>
            <a:off x="790575" y="1254125"/>
            <a:ext cx="10515600" cy="4351338"/>
          </a:xfrm>
        </p:spPr>
        <p:txBody>
          <a:bodyPr vert="horz" lIns="91440" tIns="45720" rIns="91440" bIns="45720" rtlCol="0" anchor="t">
            <a:normAutofit lnSpcReduction="10000"/>
          </a:bodyPr>
          <a:lstStyle/>
          <a:p>
            <a:pPr marL="0" indent="0">
              <a:buNone/>
            </a:pPr>
            <a:r>
              <a:rPr lang="en-US" dirty="0">
                <a:cs typeface="Calibri"/>
              </a:rPr>
              <a:t>Large-Scale data:</a:t>
            </a:r>
            <a:endParaRPr lang="en-US" dirty="0"/>
          </a:p>
          <a:p>
            <a:r>
              <a:rPr lang="en-US" dirty="0">
                <a:cs typeface="Calibri"/>
                <a:hlinkClick r:id="rId3"/>
              </a:rPr>
              <a:t>http://datashader.org/</a:t>
            </a:r>
            <a:endParaRPr lang="en-US" dirty="0">
              <a:cs typeface="Calibri"/>
            </a:endParaRPr>
          </a:p>
          <a:p>
            <a:endParaRPr lang="en-US" dirty="0">
              <a:cs typeface="Calibri"/>
            </a:endParaRPr>
          </a:p>
          <a:p>
            <a:pPr marL="0" indent="0">
              <a:buNone/>
            </a:pPr>
            <a:r>
              <a:rPr lang="en-US" dirty="0">
                <a:cs typeface="Calibri"/>
              </a:rPr>
              <a:t>Grammar of graphics</a:t>
            </a:r>
          </a:p>
          <a:p>
            <a:r>
              <a:rPr lang="en-US" dirty="0">
                <a:cs typeface="Calibri"/>
                <a:hlinkClick r:id="rId4"/>
              </a:rPr>
              <a:t>https://vega.github.io/vega/</a:t>
            </a:r>
            <a:endParaRPr lang="en-US">
              <a:cs typeface="Calibri"/>
              <a:hlinkClick r:id="rId4"/>
            </a:endParaRPr>
          </a:p>
          <a:p>
            <a:r>
              <a:rPr lang="en-US" dirty="0">
                <a:cs typeface="Calibri"/>
              </a:rPr>
              <a:t>https://altair-viz.github.io/</a:t>
            </a:r>
          </a:p>
          <a:p>
            <a:endParaRPr lang="en-US" dirty="0">
              <a:cs typeface="Calibri"/>
            </a:endParaRPr>
          </a:p>
          <a:p>
            <a:pPr marL="0" indent="0">
              <a:buNone/>
            </a:pPr>
            <a:r>
              <a:rPr lang="en-US" dirty="0">
                <a:cs typeface="Calibri"/>
              </a:rPr>
              <a:t>Interactivity</a:t>
            </a:r>
          </a:p>
          <a:p>
            <a:r>
              <a:rPr lang="en-US" dirty="0">
                <a:cs typeface="Calibri"/>
                <a:hlinkClick r:id="rId5"/>
              </a:rPr>
              <a:t>https://holoviews.org/</a:t>
            </a:r>
            <a:endParaRPr lang="en-US">
              <a:cs typeface="Calibri"/>
            </a:endParaRPr>
          </a:p>
          <a:p>
            <a:endParaRPr lang="en-US" dirty="0">
              <a:cs typeface="Calibri"/>
            </a:endParaRPr>
          </a:p>
        </p:txBody>
      </p:sp>
      <p:sp>
        <p:nvSpPr>
          <p:cNvPr id="4" name="TextBox 3">
            <a:extLst>
              <a:ext uri="{FF2B5EF4-FFF2-40B4-BE49-F238E27FC236}">
                <a16:creationId xmlns:a16="http://schemas.microsoft.com/office/drawing/2014/main" id="{2299F0C0-6088-4BBB-9804-AF608B905542}"/>
              </a:ext>
            </a:extLst>
          </p:cNvPr>
          <p:cNvSpPr txBox="1"/>
          <p:nvPr/>
        </p:nvSpPr>
        <p:spPr>
          <a:xfrm>
            <a:off x="5772149" y="3819524"/>
            <a:ext cx="589835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See </a:t>
            </a:r>
            <a:r>
              <a:rPr lang="en-US" dirty="0">
                <a:hlinkClick r:id="rId6"/>
              </a:rPr>
              <a:t>https://www.youtube.com/watch?v=ms29ZPUKxbU</a:t>
            </a:r>
          </a:p>
        </p:txBody>
      </p:sp>
      <p:sp>
        <p:nvSpPr>
          <p:cNvPr id="5" name="TextBox 4">
            <a:extLst>
              <a:ext uri="{FF2B5EF4-FFF2-40B4-BE49-F238E27FC236}">
                <a16:creationId xmlns:a16="http://schemas.microsoft.com/office/drawing/2014/main" id="{AC3BD7F1-448D-4CE5-BEF0-2EDA31410425}"/>
              </a:ext>
            </a:extLst>
          </p:cNvPr>
          <p:cNvSpPr txBox="1"/>
          <p:nvPr/>
        </p:nvSpPr>
        <p:spPr>
          <a:xfrm>
            <a:off x="4867274" y="5426868"/>
            <a:ext cx="596979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See https://www.youtube.com/watch?v=0jhUivliNSo</a:t>
            </a:r>
          </a:p>
        </p:txBody>
      </p:sp>
      <p:pic>
        <p:nvPicPr>
          <p:cNvPr id="6" name="Picture 6" descr="map of usa">
            <a:extLst>
              <a:ext uri="{FF2B5EF4-FFF2-40B4-BE49-F238E27FC236}">
                <a16:creationId xmlns:a16="http://schemas.microsoft.com/office/drawing/2014/main" id="{7C943575-3E3F-4C89-B7D8-D46804BE7CA3}"/>
              </a:ext>
            </a:extLst>
          </p:cNvPr>
          <p:cNvPicPr>
            <a:picLocks noChangeAspect="1"/>
          </p:cNvPicPr>
          <p:nvPr/>
        </p:nvPicPr>
        <p:blipFill>
          <a:blip r:embed="rId7"/>
          <a:stretch>
            <a:fillRect/>
          </a:stretch>
        </p:blipFill>
        <p:spPr>
          <a:xfrm>
            <a:off x="92869" y="2118009"/>
            <a:ext cx="12018167" cy="7003480"/>
          </a:xfrm>
          <a:prstGeom prst="rect">
            <a:avLst/>
          </a:prstGeom>
        </p:spPr>
      </p:pic>
      <p:sp>
        <p:nvSpPr>
          <p:cNvPr id="8" name="TextBox 7">
            <a:extLst>
              <a:ext uri="{FF2B5EF4-FFF2-40B4-BE49-F238E27FC236}">
                <a16:creationId xmlns:a16="http://schemas.microsoft.com/office/drawing/2014/main" id="{762DE9D1-CE5D-492D-A4D8-E060D3F6C708}"/>
              </a:ext>
            </a:extLst>
          </p:cNvPr>
          <p:cNvSpPr txBox="1"/>
          <p:nvPr/>
        </p:nvSpPr>
        <p:spPr>
          <a:xfrm>
            <a:off x="4926805" y="1747836"/>
            <a:ext cx="730329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330+ </a:t>
            </a:r>
            <a:r>
              <a:rPr lang="en-US" dirty="0"/>
              <a:t>million points of data (one per person in the USA) from the 2010 census</a:t>
            </a:r>
          </a:p>
        </p:txBody>
      </p:sp>
    </p:spTree>
    <p:extLst>
      <p:ext uri="{BB962C8B-B14F-4D97-AF65-F5344CB8AC3E}">
        <p14:creationId xmlns:p14="http://schemas.microsoft.com/office/powerpoint/2010/main" val="428932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1B4F-3F96-44C4-890A-C3C103ED3915}"/>
              </a:ext>
            </a:extLst>
          </p:cNvPr>
          <p:cNvSpPr>
            <a:spLocks noGrp="1"/>
          </p:cNvSpPr>
          <p:nvPr>
            <p:ph type="title"/>
          </p:nvPr>
        </p:nvSpPr>
        <p:spPr/>
        <p:txBody>
          <a:bodyPr/>
          <a:lstStyle/>
          <a:p>
            <a:r>
              <a:rPr lang="en-US">
                <a:cs typeface="Calibri Light"/>
              </a:rPr>
              <a:t>Course schedule and outline (scope)</a:t>
            </a:r>
            <a:endParaRPr lang="en-US"/>
          </a:p>
        </p:txBody>
      </p:sp>
      <p:sp>
        <p:nvSpPr>
          <p:cNvPr id="3" name="Content Placeholder 2">
            <a:extLst>
              <a:ext uri="{FF2B5EF4-FFF2-40B4-BE49-F238E27FC236}">
                <a16:creationId xmlns:a16="http://schemas.microsoft.com/office/drawing/2014/main" id="{E99E1B89-FFE2-4D51-8F92-85A774213868}"/>
              </a:ext>
            </a:extLst>
          </p:cNvPr>
          <p:cNvSpPr>
            <a:spLocks noGrp="1"/>
          </p:cNvSpPr>
          <p:nvPr>
            <p:ph sz="half" idx="1"/>
          </p:nvPr>
        </p:nvSpPr>
        <p:spPr/>
        <p:txBody>
          <a:bodyPr vert="horz" lIns="91440" tIns="45720" rIns="91440" bIns="45720" rtlCol="0" anchor="t">
            <a:normAutofit/>
          </a:bodyPr>
          <a:lstStyle/>
          <a:p>
            <a:pPr marL="514350" indent="-514350">
              <a:buAutoNum type="arabicPeriod"/>
            </a:pPr>
            <a:r>
              <a:rPr lang="en-US">
                <a:cs typeface="Calibri"/>
              </a:rPr>
              <a:t>Overview of Data Science</a:t>
            </a:r>
          </a:p>
          <a:p>
            <a:pPr marL="514350" indent="-514350">
              <a:buAutoNum type="arabicPeriod"/>
            </a:pPr>
            <a:r>
              <a:rPr lang="en-US">
                <a:cs typeface="Calibri"/>
              </a:rPr>
              <a:t>Python in Jupyter</a:t>
            </a:r>
          </a:p>
          <a:p>
            <a:pPr marL="514350" indent="-514350">
              <a:buAutoNum type="arabicPeriod"/>
            </a:pPr>
            <a:r>
              <a:rPr lang="en-US">
                <a:cs typeface="Calibri"/>
              </a:rPr>
              <a:t>Getting data</a:t>
            </a:r>
          </a:p>
          <a:p>
            <a:pPr marL="514350" indent="-514350">
              <a:buAutoNum type="arabicPeriod"/>
            </a:pPr>
            <a:r>
              <a:rPr lang="en-US">
                <a:cs typeface="Calibri"/>
              </a:rPr>
              <a:t>Data cleanup</a:t>
            </a:r>
          </a:p>
          <a:p>
            <a:pPr marL="514350" indent="-514350">
              <a:buAutoNum type="arabicPeriod"/>
            </a:pPr>
            <a:r>
              <a:rPr lang="en-US">
                <a:cs typeface="Calibri"/>
              </a:rPr>
              <a:t>Automation, reports</a:t>
            </a:r>
          </a:p>
          <a:p>
            <a:pPr marL="514350" indent="-514350">
              <a:buAutoNum type="arabicPeriod"/>
            </a:pPr>
            <a:r>
              <a:rPr lang="en-US">
                <a:cs typeface="Calibri"/>
              </a:rPr>
              <a:t>Project 1 presentations</a:t>
            </a:r>
          </a:p>
          <a:p>
            <a:pPr marL="514350" indent="-514350">
              <a:buAutoNum type="arabicPeriod"/>
            </a:pPr>
            <a:r>
              <a:rPr lang="en-US">
                <a:cs typeface="Calibri"/>
              </a:rPr>
              <a:t>Math</a:t>
            </a:r>
          </a:p>
          <a:p>
            <a:pPr marL="514350" indent="-514350">
              <a:buAutoNum type="arabicPeriod"/>
            </a:pPr>
            <a:r>
              <a:rPr lang="en-US">
                <a:cs typeface="Calibri"/>
              </a:rPr>
              <a:t>Clustering</a:t>
            </a:r>
          </a:p>
          <a:p>
            <a:pPr marL="514350" indent="-514350">
              <a:buAutoNum type="arabicPeriod"/>
            </a:pPr>
            <a:endParaRPr lang="en-US" dirty="0">
              <a:cs typeface="Calibri"/>
            </a:endParaRPr>
          </a:p>
        </p:txBody>
      </p:sp>
      <p:sp>
        <p:nvSpPr>
          <p:cNvPr id="4" name="Content Placeholder 3">
            <a:extLst>
              <a:ext uri="{FF2B5EF4-FFF2-40B4-BE49-F238E27FC236}">
                <a16:creationId xmlns:a16="http://schemas.microsoft.com/office/drawing/2014/main" id="{247099E7-9E25-484C-95AE-6B82A119B5B0}"/>
              </a:ext>
            </a:extLst>
          </p:cNvPr>
          <p:cNvSpPr>
            <a:spLocks noGrp="1"/>
          </p:cNvSpPr>
          <p:nvPr>
            <p:ph sz="half" idx="2"/>
          </p:nvPr>
        </p:nvSpPr>
        <p:spPr/>
        <p:txBody>
          <a:bodyPr vert="horz" lIns="91440" tIns="45720" rIns="91440" bIns="45720" rtlCol="0" anchor="t">
            <a:normAutofit/>
          </a:bodyPr>
          <a:lstStyle/>
          <a:p>
            <a:pPr marL="514350" indent="-514350">
              <a:buFont typeface="+mj-lt"/>
              <a:buAutoNum type="arabicPeriod" startAt="9"/>
            </a:pPr>
            <a:r>
              <a:rPr lang="en-US">
                <a:cs typeface="Calibri"/>
              </a:rPr>
              <a:t>Scaling up</a:t>
            </a:r>
            <a:endParaRPr lang="en-US"/>
          </a:p>
          <a:p>
            <a:pPr marL="514350" indent="-514350">
              <a:buFont typeface="+mj-lt"/>
              <a:buAutoNum type="arabicPeriod" startAt="9"/>
            </a:pPr>
            <a:r>
              <a:rPr lang="en-US">
                <a:cs typeface="Calibri"/>
              </a:rPr>
              <a:t>Regression</a:t>
            </a:r>
          </a:p>
          <a:p>
            <a:pPr marL="514350" indent="-514350">
              <a:buFont typeface="+mj-lt"/>
              <a:buAutoNum type="arabicPeriod" startAt="9"/>
            </a:pPr>
            <a:r>
              <a:rPr lang="en-US">
                <a:cs typeface="Calibri"/>
              </a:rPr>
              <a:t>Property graphs</a:t>
            </a:r>
          </a:p>
          <a:p>
            <a:pPr marL="514350" indent="-514350">
              <a:buFont typeface="+mj-lt"/>
              <a:buAutoNum type="arabicPeriod" startAt="9"/>
            </a:pPr>
            <a:r>
              <a:rPr lang="en-US">
                <a:cs typeface="Calibri"/>
              </a:rPr>
              <a:t>Elasticity, Cost/benefit</a:t>
            </a:r>
          </a:p>
          <a:p>
            <a:pPr marL="514350" indent="-514350">
              <a:buFont typeface="+mj-lt"/>
              <a:buAutoNum type="arabicPeriod" startAt="9"/>
            </a:pPr>
            <a:r>
              <a:rPr lang="en-US">
                <a:cs typeface="Calibri"/>
              </a:rPr>
              <a:t>Ethics and Legality</a:t>
            </a:r>
          </a:p>
          <a:p>
            <a:pPr marL="514350" indent="-514350">
              <a:buFont typeface="+mj-lt"/>
              <a:buAutoNum type="arabicPeriod" startAt="9"/>
            </a:pPr>
            <a:r>
              <a:rPr lang="en-US">
                <a:cs typeface="Calibri"/>
              </a:rPr>
              <a:t>Other Topics</a:t>
            </a:r>
          </a:p>
          <a:p>
            <a:endParaRPr lang="en-US" dirty="0">
              <a:cs typeface="Calibri"/>
            </a:endParaRPr>
          </a:p>
        </p:txBody>
      </p:sp>
      <p:pic>
        <p:nvPicPr>
          <p:cNvPr id="5" name="Picture 5" descr="A close up of a sign&#10;&#10;Description generated with very high confidence">
            <a:extLst>
              <a:ext uri="{FF2B5EF4-FFF2-40B4-BE49-F238E27FC236}">
                <a16:creationId xmlns:a16="http://schemas.microsoft.com/office/drawing/2014/main" id="{EC0FA640-FD1C-5240-BF56-26EABFB7F200}"/>
              </a:ext>
            </a:extLst>
          </p:cNvPr>
          <p:cNvPicPr>
            <a:picLocks noChangeAspect="1"/>
          </p:cNvPicPr>
          <p:nvPr/>
        </p:nvPicPr>
        <p:blipFill rotWithShape="1">
          <a:blip r:embed="rId2"/>
          <a:srcRect l="-518" r="1036" b="11219"/>
          <a:stretch/>
        </p:blipFill>
        <p:spPr>
          <a:xfrm>
            <a:off x="150410" y="1690688"/>
            <a:ext cx="687790" cy="655766"/>
          </a:xfrm>
          <a:prstGeom prst="rect">
            <a:avLst/>
          </a:prstGeom>
        </p:spPr>
      </p:pic>
    </p:spTree>
    <p:extLst>
      <p:ext uri="{BB962C8B-B14F-4D97-AF65-F5344CB8AC3E}">
        <p14:creationId xmlns:p14="http://schemas.microsoft.com/office/powerpoint/2010/main" val="37913095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709-8951-4226-B651-8C21455F2F80}"/>
              </a:ext>
            </a:extLst>
          </p:cNvPr>
          <p:cNvSpPr>
            <a:spLocks noGrp="1"/>
          </p:cNvSpPr>
          <p:nvPr>
            <p:ph type="title"/>
          </p:nvPr>
        </p:nvSpPr>
        <p:spPr>
          <a:xfrm>
            <a:off x="481013" y="365125"/>
            <a:ext cx="11503818" cy="1325563"/>
          </a:xfrm>
        </p:spPr>
        <p:txBody>
          <a:bodyPr>
            <a:normAutofit/>
          </a:bodyPr>
          <a:lstStyle/>
          <a:p>
            <a:r>
              <a:rPr lang="en-US" sz="4000" dirty="0">
                <a:cs typeface="Calibri Light"/>
              </a:rPr>
              <a:t>Visualization of data is advancing in multiple domains</a:t>
            </a:r>
            <a:endParaRPr lang="en-US" sz="4000">
              <a:cs typeface="Calibri Light"/>
            </a:endParaRPr>
          </a:p>
        </p:txBody>
      </p:sp>
      <p:sp>
        <p:nvSpPr>
          <p:cNvPr id="3" name="Content Placeholder 2">
            <a:extLst>
              <a:ext uri="{FF2B5EF4-FFF2-40B4-BE49-F238E27FC236}">
                <a16:creationId xmlns:a16="http://schemas.microsoft.com/office/drawing/2014/main" id="{82C9B77F-30B6-4DC3-A84C-8B22D3023178}"/>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cs typeface="Calibri"/>
              </a:rPr>
              <a:t>Large-Scale data:</a:t>
            </a:r>
            <a:endParaRPr lang="en-US" dirty="0"/>
          </a:p>
          <a:p>
            <a:r>
              <a:rPr lang="en-US" dirty="0">
                <a:cs typeface="Calibri"/>
                <a:hlinkClick r:id="rId2"/>
              </a:rPr>
              <a:t>http://datashader.org/</a:t>
            </a:r>
            <a:endParaRPr lang="en-US" dirty="0">
              <a:cs typeface="Calibri"/>
            </a:endParaRPr>
          </a:p>
          <a:p>
            <a:endParaRPr lang="en-US" dirty="0">
              <a:cs typeface="Calibri"/>
            </a:endParaRPr>
          </a:p>
          <a:p>
            <a:pPr marL="0" indent="0">
              <a:buNone/>
            </a:pPr>
            <a:r>
              <a:rPr lang="en-US" dirty="0">
                <a:cs typeface="Calibri"/>
              </a:rPr>
              <a:t>Grammar of graphics</a:t>
            </a:r>
          </a:p>
          <a:p>
            <a:r>
              <a:rPr lang="en-US" dirty="0">
                <a:cs typeface="Calibri"/>
                <a:hlinkClick r:id="rId3"/>
              </a:rPr>
              <a:t>https://vega.github.io/vega/</a:t>
            </a:r>
            <a:endParaRPr lang="en-US">
              <a:cs typeface="Calibri"/>
              <a:hlinkClick r:id="rId3"/>
            </a:endParaRPr>
          </a:p>
          <a:p>
            <a:r>
              <a:rPr lang="en-US" dirty="0">
                <a:cs typeface="Calibri"/>
              </a:rPr>
              <a:t>https://altair-viz.github.io/</a:t>
            </a:r>
          </a:p>
          <a:p>
            <a:endParaRPr lang="en-US" dirty="0">
              <a:cs typeface="Calibri"/>
            </a:endParaRPr>
          </a:p>
          <a:p>
            <a:pPr marL="0" indent="0">
              <a:buNone/>
            </a:pPr>
            <a:r>
              <a:rPr lang="en-US" dirty="0">
                <a:cs typeface="Calibri"/>
              </a:rPr>
              <a:t>Interactivity enables EDA</a:t>
            </a:r>
          </a:p>
          <a:p>
            <a:r>
              <a:rPr lang="en-US" dirty="0">
                <a:cs typeface="Calibri"/>
                <a:hlinkClick r:id="rId4"/>
              </a:rPr>
              <a:t>https://holoviews.org/</a:t>
            </a:r>
            <a:endParaRPr lang="en-US">
              <a:cs typeface="Calibri"/>
            </a:endParaRPr>
          </a:p>
          <a:p>
            <a:endParaRPr lang="en-US" dirty="0">
              <a:cs typeface="Calibri"/>
            </a:endParaRPr>
          </a:p>
        </p:txBody>
      </p:sp>
      <p:sp>
        <p:nvSpPr>
          <p:cNvPr id="4" name="TextBox 3">
            <a:extLst>
              <a:ext uri="{FF2B5EF4-FFF2-40B4-BE49-F238E27FC236}">
                <a16:creationId xmlns:a16="http://schemas.microsoft.com/office/drawing/2014/main" id="{2299F0C0-6088-4BBB-9804-AF608B905542}"/>
              </a:ext>
            </a:extLst>
          </p:cNvPr>
          <p:cNvSpPr txBox="1"/>
          <p:nvPr/>
        </p:nvSpPr>
        <p:spPr>
          <a:xfrm>
            <a:off x="5772149" y="3819524"/>
            <a:ext cx="589835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See </a:t>
            </a:r>
            <a:r>
              <a:rPr lang="en-US" dirty="0">
                <a:hlinkClick r:id="rId5"/>
              </a:rPr>
              <a:t>https://www.youtube.com/watch?v=ms29ZPUKxbU</a:t>
            </a:r>
          </a:p>
        </p:txBody>
      </p:sp>
      <p:sp>
        <p:nvSpPr>
          <p:cNvPr id="5" name="TextBox 4">
            <a:extLst>
              <a:ext uri="{FF2B5EF4-FFF2-40B4-BE49-F238E27FC236}">
                <a16:creationId xmlns:a16="http://schemas.microsoft.com/office/drawing/2014/main" id="{AC3BD7F1-448D-4CE5-BEF0-2EDA31410425}"/>
              </a:ext>
            </a:extLst>
          </p:cNvPr>
          <p:cNvSpPr txBox="1"/>
          <p:nvPr/>
        </p:nvSpPr>
        <p:spPr>
          <a:xfrm>
            <a:off x="4867274" y="5426868"/>
            <a:ext cx="596979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See https://www.youtube.com/watch?v=0jhUivliNSo</a:t>
            </a:r>
          </a:p>
        </p:txBody>
      </p:sp>
    </p:spTree>
    <p:extLst>
      <p:ext uri="{BB962C8B-B14F-4D97-AF65-F5344CB8AC3E}">
        <p14:creationId xmlns:p14="http://schemas.microsoft.com/office/powerpoint/2010/main" val="2742141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553A-5FC0-4455-8E28-CA151C61886B}"/>
              </a:ext>
            </a:extLst>
          </p:cNvPr>
          <p:cNvSpPr>
            <a:spLocks noGrp="1"/>
          </p:cNvSpPr>
          <p:nvPr>
            <p:ph type="title"/>
          </p:nvPr>
        </p:nvSpPr>
        <p:spPr/>
        <p:txBody>
          <a:bodyPr/>
          <a:lstStyle/>
          <a:p>
            <a:r>
              <a:rPr lang="en-US" dirty="0">
                <a:cs typeface="Calibri Light"/>
              </a:rPr>
              <a:t>Start with the basics</a:t>
            </a:r>
            <a:endParaRPr lang="en-US" dirty="0"/>
          </a:p>
        </p:txBody>
      </p:sp>
      <p:sp>
        <p:nvSpPr>
          <p:cNvPr id="3" name="Content Placeholder 2">
            <a:extLst>
              <a:ext uri="{FF2B5EF4-FFF2-40B4-BE49-F238E27FC236}">
                <a16:creationId xmlns:a16="http://schemas.microsoft.com/office/drawing/2014/main" id="{6FFD40B1-CBD3-41FD-9D52-4FDB5720BFD8}"/>
              </a:ext>
            </a:extLst>
          </p:cNvPr>
          <p:cNvSpPr>
            <a:spLocks noGrp="1"/>
          </p:cNvSpPr>
          <p:nvPr>
            <p:ph idx="1"/>
          </p:nvPr>
        </p:nvSpPr>
        <p:spPr/>
        <p:txBody>
          <a:bodyPr vert="horz" lIns="91440" tIns="45720" rIns="91440" bIns="45720" rtlCol="0" anchor="t">
            <a:normAutofit/>
          </a:bodyPr>
          <a:lstStyle/>
          <a:p>
            <a:r>
              <a:rPr lang="en-US" dirty="0">
                <a:cs typeface="Calibri"/>
                <a:hlinkClick r:id="rId2"/>
              </a:rPr>
              <a:t>Matplotlib</a:t>
            </a:r>
            <a:r>
              <a:rPr lang="en-US" dirty="0">
                <a:cs typeface="Calibri"/>
              </a:rPr>
              <a:t> - open source Python visualization similar to </a:t>
            </a:r>
            <a:r>
              <a:rPr lang="en-US" dirty="0" err="1">
                <a:cs typeface="Calibri"/>
              </a:rPr>
              <a:t>Matlab</a:t>
            </a:r>
          </a:p>
          <a:p>
            <a:pPr lvl="1"/>
            <a:r>
              <a:rPr lang="en-US" dirty="0">
                <a:cs typeface="Calibri"/>
              </a:rPr>
              <a:t>To get started, find what you're interested in the </a:t>
            </a:r>
            <a:r>
              <a:rPr lang="en-US" dirty="0">
                <a:cs typeface="Calibri"/>
                <a:hlinkClick r:id="rId3"/>
              </a:rPr>
              <a:t>gallery</a:t>
            </a:r>
          </a:p>
          <a:p>
            <a:endParaRPr lang="en-US" dirty="0">
              <a:cs typeface="Calibri"/>
            </a:endParaRPr>
          </a:p>
          <a:p>
            <a:endParaRPr lang="en-US" dirty="0">
              <a:cs typeface="Calibri"/>
            </a:endParaRPr>
          </a:p>
          <a:p>
            <a:r>
              <a:rPr lang="en-US" dirty="0">
                <a:cs typeface="Calibri"/>
                <a:hlinkClick r:id="rId4"/>
              </a:rPr>
              <a:t>Seaborn</a:t>
            </a:r>
            <a:r>
              <a:rPr lang="en-US" dirty="0">
                <a:cs typeface="Calibri"/>
              </a:rPr>
              <a:t> - built on top of matplotlib and closely integrated with pandas data structures.</a:t>
            </a:r>
            <a:endParaRPr lang="en-US"/>
          </a:p>
          <a:p>
            <a:pPr lvl="1"/>
            <a:r>
              <a:rPr lang="en-US" dirty="0">
                <a:cs typeface="Calibri"/>
                <a:hlinkClick r:id="rId5"/>
              </a:rPr>
              <a:t>tutorial</a:t>
            </a:r>
          </a:p>
        </p:txBody>
      </p:sp>
    </p:spTree>
    <p:extLst>
      <p:ext uri="{BB962C8B-B14F-4D97-AF65-F5344CB8AC3E}">
        <p14:creationId xmlns:p14="http://schemas.microsoft.com/office/powerpoint/2010/main" val="1558616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nd now for something completely different">
            <a:extLst>
              <a:ext uri="{FF2B5EF4-FFF2-40B4-BE49-F238E27FC236}">
                <a16:creationId xmlns:a16="http://schemas.microsoft.com/office/drawing/2014/main" id="{5F447C03-441F-4FB0-99A5-E1F3567D9B84}"/>
              </a:ext>
            </a:extLst>
          </p:cNvPr>
          <p:cNvPicPr>
            <a:picLocks noGrp="1" noChangeAspect="1"/>
          </p:cNvPicPr>
          <p:nvPr>
            <p:ph idx="1"/>
          </p:nvPr>
        </p:nvPicPr>
        <p:blipFill>
          <a:blip r:embed="rId3"/>
          <a:stretch>
            <a:fillRect/>
          </a:stretch>
        </p:blipFill>
        <p:spPr>
          <a:xfrm rot="-780000">
            <a:off x="2970722" y="1811533"/>
            <a:ext cx="6538103" cy="3790051"/>
          </a:xfrm>
          <a:prstGeom prst="rect">
            <a:avLst/>
          </a:prstGeom>
        </p:spPr>
      </p:pic>
    </p:spTree>
    <p:extLst>
      <p:ext uri="{BB962C8B-B14F-4D97-AF65-F5344CB8AC3E}">
        <p14:creationId xmlns:p14="http://schemas.microsoft.com/office/powerpoint/2010/main" val="13463953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887BA6-D1B0-489F-81A9-AD5088CE3817}"/>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Tips from the Trenches</a:t>
            </a:r>
            <a:endParaRPr lang="en-US">
              <a:solidFill>
                <a:srgbClr val="FFFFFF"/>
              </a:solidFill>
            </a:endParaRPr>
          </a:p>
        </p:txBody>
      </p:sp>
      <p:sp>
        <p:nvSpPr>
          <p:cNvPr id="3" name="Content Placeholder 2">
            <a:extLst>
              <a:ext uri="{FF2B5EF4-FFF2-40B4-BE49-F238E27FC236}">
                <a16:creationId xmlns:a16="http://schemas.microsoft.com/office/drawing/2014/main" id="{A80C1A61-C02F-4815-844F-AF4DA0FB8397}"/>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Diversity of Software in Data Science</a:t>
            </a:r>
            <a:endParaRPr lang="en-US" sz="2400" strike="sngStrike" dirty="0">
              <a:cs typeface="Calibri"/>
            </a:endParaRPr>
          </a:p>
          <a:p>
            <a:r>
              <a:rPr lang="en-US" sz="2400" strike="sngStrike" dirty="0">
                <a:solidFill>
                  <a:srgbClr val="000000"/>
                </a:solidFill>
                <a:cs typeface="Calibri"/>
              </a:rPr>
              <a:t>Use of Python</a:t>
            </a:r>
            <a:endParaRPr lang="en-US" sz="2400" strike="sngStrike" dirty="0">
              <a:cs typeface="Calibri"/>
            </a:endParaRPr>
          </a:p>
          <a:p>
            <a:r>
              <a:rPr lang="en-US" sz="2400" strike="sngStrike" dirty="0">
                <a:solidFill>
                  <a:srgbClr val="000000"/>
                </a:solidFill>
                <a:cs typeface="Calibri"/>
              </a:rPr>
              <a:t>EDA using </a:t>
            </a:r>
            <a:r>
              <a:rPr lang="en-US" sz="2400" strike="sngStrike" dirty="0" err="1">
                <a:solidFill>
                  <a:srgbClr val="000000"/>
                </a:solidFill>
                <a:cs typeface="Calibri"/>
              </a:rPr>
              <a:t>Jupyter</a:t>
            </a:r>
            <a:r>
              <a:rPr lang="en-US" sz="2400" strike="sngStrike" dirty="0">
                <a:solidFill>
                  <a:srgbClr val="000000"/>
                </a:solidFill>
                <a:cs typeface="Calibri"/>
              </a:rPr>
              <a:t> + Pandas</a:t>
            </a:r>
            <a:endParaRPr lang="en-US" sz="2400" strike="sngStrike" dirty="0">
              <a:cs typeface="Calibri"/>
            </a:endParaRPr>
          </a:p>
          <a:p>
            <a:r>
              <a:rPr lang="en-US" sz="2400" dirty="0">
                <a:solidFill>
                  <a:srgbClr val="000000"/>
                </a:solidFill>
                <a:highlight>
                  <a:srgbClr val="FFFF00"/>
                </a:highlight>
                <a:cs typeface="Calibri"/>
              </a:rPr>
              <a:t>Tips from the Trenches</a:t>
            </a:r>
            <a:endParaRPr lang="en-US" sz="2400" dirty="0">
              <a:highlight>
                <a:srgbClr val="FFFF00"/>
              </a:highlight>
              <a:cs typeface="Calibri"/>
            </a:endParaRPr>
          </a:p>
          <a:p>
            <a:r>
              <a:rPr lang="en-US" sz="2400" dirty="0">
                <a:solidFill>
                  <a:srgbClr val="000000"/>
                </a:solidFill>
                <a:cs typeface="Calibri"/>
              </a:rPr>
              <a:t>Homework</a:t>
            </a:r>
            <a:endParaRPr lang="en-US" sz="2400" dirty="0">
              <a:cs typeface="Calibri"/>
            </a:endParaRPr>
          </a:p>
        </p:txBody>
      </p:sp>
    </p:spTree>
    <p:extLst>
      <p:ext uri="{BB962C8B-B14F-4D97-AF65-F5344CB8AC3E}">
        <p14:creationId xmlns:p14="http://schemas.microsoft.com/office/powerpoint/2010/main" val="40920050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6978-5356-4998-81CC-4DB7E5E1A673}"/>
              </a:ext>
            </a:extLst>
          </p:cNvPr>
          <p:cNvSpPr>
            <a:spLocks noGrp="1"/>
          </p:cNvSpPr>
          <p:nvPr>
            <p:ph type="title"/>
          </p:nvPr>
        </p:nvSpPr>
        <p:spPr/>
        <p:txBody>
          <a:bodyPr/>
          <a:lstStyle/>
          <a:p>
            <a:r>
              <a:rPr lang="en-US" dirty="0">
                <a:cs typeface="Calibri Light"/>
              </a:rPr>
              <a:t>Tip 1: Python Strings</a:t>
            </a:r>
            <a:endParaRPr lang="en-US" dirty="0"/>
          </a:p>
        </p:txBody>
      </p:sp>
      <p:sp>
        <p:nvSpPr>
          <p:cNvPr id="3" name="Content Placeholder 2">
            <a:extLst>
              <a:ext uri="{FF2B5EF4-FFF2-40B4-BE49-F238E27FC236}">
                <a16:creationId xmlns:a16="http://schemas.microsoft.com/office/drawing/2014/main" id="{F6FBA988-C6BD-4D64-8DE6-2CFEA03F071E}"/>
              </a:ext>
            </a:extLst>
          </p:cNvPr>
          <p:cNvSpPr>
            <a:spLocks noGrp="1"/>
          </p:cNvSpPr>
          <p:nvPr>
            <p:ph idx="1"/>
          </p:nvPr>
        </p:nvSpPr>
        <p:spPr/>
        <p:txBody>
          <a:bodyPr vert="horz" lIns="91440" tIns="45720" rIns="91440" bIns="45720" rtlCol="0" anchor="t">
            <a:normAutofit/>
          </a:bodyPr>
          <a:lstStyle/>
          <a:p>
            <a:pPr marL="0" indent="0">
              <a:buNone/>
            </a:pPr>
            <a:r>
              <a:rPr lang="en-US" err="1">
                <a:latin typeface="Courier New"/>
                <a:cs typeface="Courier New"/>
              </a:rPr>
              <a:t>this_str</a:t>
            </a:r>
            <a:r>
              <a:rPr lang="en-US" dirty="0">
                <a:latin typeface="Courier New"/>
                <a:cs typeface="Courier New"/>
              </a:rPr>
              <a:t>='a long sentence is fun'</a:t>
            </a:r>
            <a:endParaRPr lang="en-US" dirty="0"/>
          </a:p>
          <a:p>
            <a:pPr marL="0" indent="0">
              <a:buNone/>
            </a:pPr>
            <a:r>
              <a:rPr lang="en-US" err="1">
                <a:latin typeface="Courier New"/>
                <a:cs typeface="Courier New"/>
              </a:rPr>
              <a:t>another_str</a:t>
            </a:r>
            <a:r>
              <a:rPr lang="en-US" dirty="0">
                <a:latin typeface="Courier New"/>
                <a:cs typeface="Courier New"/>
              </a:rPr>
              <a:t>=</a:t>
            </a:r>
            <a:r>
              <a:rPr lang="en-US" err="1">
                <a:latin typeface="Courier New"/>
                <a:cs typeface="Courier New"/>
              </a:rPr>
              <a:t>this_str</a:t>
            </a:r>
            <a:r>
              <a:rPr lang="en-US" dirty="0">
                <a:latin typeface="Courier New"/>
                <a:cs typeface="Courier New"/>
              </a:rPr>
              <a:t> + ' to write.'</a:t>
            </a:r>
          </a:p>
          <a:p>
            <a:pPr marL="0" indent="0">
              <a:buNone/>
            </a:pP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a:latin typeface="Calibri_MSFontService"/>
                <a:cs typeface="Courier New"/>
              </a:rPr>
              <a:t>Consider a string a list of characters, except </a:t>
            </a:r>
            <a:r>
              <a:rPr lang="en-US" b="1" dirty="0">
                <a:latin typeface="Calibri_MSFontService"/>
                <a:cs typeface="Courier New"/>
              </a:rPr>
              <a:t>strings are immutable</a:t>
            </a:r>
            <a:r>
              <a:rPr lang="en-US" dirty="0">
                <a:latin typeface="Calibri_MSFontService"/>
                <a:cs typeface="Courier New"/>
              </a:rPr>
              <a:t>. Changing a string does not modify the string. It creates a new one.</a:t>
            </a:r>
            <a:endParaRPr lang="en-US" dirty="0">
              <a:latin typeface="Calibri_MSFontService"/>
            </a:endParaRPr>
          </a:p>
        </p:txBody>
      </p:sp>
      <p:sp>
        <p:nvSpPr>
          <p:cNvPr id="4" name="TextBox 3">
            <a:extLst>
              <a:ext uri="{FF2B5EF4-FFF2-40B4-BE49-F238E27FC236}">
                <a16:creationId xmlns:a16="http://schemas.microsoft.com/office/drawing/2014/main" id="{9B9484C4-184D-490A-9036-B7E37DE35296}"/>
              </a:ext>
            </a:extLst>
          </p:cNvPr>
          <p:cNvSpPr txBox="1"/>
          <p:nvPr/>
        </p:nvSpPr>
        <p:spPr>
          <a:xfrm>
            <a:off x="7139796" y="618370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hlinkClick r:id="rId2"/>
              </a:rPr>
              <a:t>source</a:t>
            </a:r>
            <a:r>
              <a:rPr lang="en-US"/>
              <a:t> and </a:t>
            </a:r>
            <a:r>
              <a:rPr lang="en-US" dirty="0">
                <a:hlinkClick r:id="rId3"/>
              </a:rPr>
              <a:t>this essay</a:t>
            </a:r>
          </a:p>
        </p:txBody>
      </p:sp>
    </p:spTree>
    <p:extLst>
      <p:ext uri="{BB962C8B-B14F-4D97-AF65-F5344CB8AC3E}">
        <p14:creationId xmlns:p14="http://schemas.microsoft.com/office/powerpoint/2010/main" val="3062054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155B-A6D2-459F-AE4A-E8DA6F33723D}"/>
              </a:ext>
            </a:extLst>
          </p:cNvPr>
          <p:cNvSpPr>
            <a:spLocks noGrp="1"/>
          </p:cNvSpPr>
          <p:nvPr>
            <p:ph type="title"/>
          </p:nvPr>
        </p:nvSpPr>
        <p:spPr/>
        <p:txBody>
          <a:bodyPr/>
          <a:lstStyle/>
          <a:p>
            <a:r>
              <a:rPr lang="en-US" dirty="0">
                <a:cs typeface="Calibri Light"/>
              </a:rPr>
              <a:t>Strings can be elements in a list</a:t>
            </a:r>
            <a:endParaRPr lang="en-US" dirty="0"/>
          </a:p>
        </p:txBody>
      </p:sp>
      <p:sp>
        <p:nvSpPr>
          <p:cNvPr id="3" name="Content Placeholder 2">
            <a:extLst>
              <a:ext uri="{FF2B5EF4-FFF2-40B4-BE49-F238E27FC236}">
                <a16:creationId xmlns:a16="http://schemas.microsoft.com/office/drawing/2014/main" id="{8B3BEA32-DF12-44FC-919B-CE39243DE5D0}"/>
              </a:ext>
            </a:extLst>
          </p:cNvPr>
          <p:cNvSpPr>
            <a:spLocks noGrp="1"/>
          </p:cNvSpPr>
          <p:nvPr>
            <p:ph idx="1"/>
          </p:nvPr>
        </p:nvSpPr>
        <p:spPr/>
        <p:txBody>
          <a:bodyPr vert="horz" lIns="91440" tIns="45720" rIns="91440" bIns="45720" rtlCol="0" anchor="t">
            <a:normAutofit/>
          </a:bodyPr>
          <a:lstStyle/>
          <a:p>
            <a:pPr marL="0" indent="0">
              <a:buNone/>
            </a:pPr>
            <a:r>
              <a:rPr lang="en-US" sz="2400" dirty="0" err="1">
                <a:latin typeface="Courier New"/>
                <a:cs typeface="Courier New"/>
              </a:rPr>
              <a:t>another_str.split</a:t>
            </a:r>
            <a:r>
              <a:rPr lang="en-US" sz="2400" dirty="0">
                <a:latin typeface="Courier New"/>
                <a:cs typeface="Courier New"/>
              </a:rPr>
              <a:t>(' ') </a:t>
            </a:r>
            <a:r>
              <a:rPr lang="en-US" sz="2400" i="1" dirty="0">
                <a:latin typeface="Courier New"/>
                <a:cs typeface="Courier New"/>
              </a:rPr>
              <a:t># create a list</a:t>
            </a:r>
            <a:endParaRPr lang="en-US" sz="2400" i="1">
              <a:cs typeface="Calibri"/>
            </a:endParaRPr>
          </a:p>
          <a:p>
            <a:pPr marL="0" indent="0">
              <a:buNone/>
            </a:pPr>
            <a:endParaRPr lang="en-US" sz="2400" dirty="0">
              <a:latin typeface="Courier New"/>
              <a:cs typeface="Courier New"/>
            </a:endParaRPr>
          </a:p>
          <a:p>
            <a:pPr marL="0" indent="0">
              <a:buNone/>
            </a:pPr>
            <a:r>
              <a:rPr lang="en-US" sz="2400" dirty="0">
                <a:latin typeface="Courier New"/>
                <a:cs typeface="Courier New"/>
              </a:rPr>
              <a:t>type(</a:t>
            </a:r>
            <a:r>
              <a:rPr lang="en-US" sz="2400" dirty="0" err="1">
                <a:latin typeface="Courier New"/>
                <a:cs typeface="Courier New"/>
              </a:rPr>
              <a:t>another_str.split</a:t>
            </a:r>
            <a:r>
              <a:rPr lang="en-US" sz="2400" dirty="0">
                <a:latin typeface="Courier New"/>
                <a:cs typeface="Courier New"/>
              </a:rPr>
              <a:t>(' '))</a:t>
            </a:r>
            <a:endParaRPr lang="en-US" sz="2400" dirty="0">
              <a:ea typeface="+mn-lt"/>
              <a:cs typeface="+mn-lt"/>
            </a:endParaRPr>
          </a:p>
          <a:p>
            <a:pPr marL="0" indent="0">
              <a:buNone/>
            </a:pPr>
            <a:endParaRPr lang="en-US" sz="2400" dirty="0">
              <a:latin typeface="Courier New"/>
              <a:cs typeface="Courier New"/>
            </a:endParaRPr>
          </a:p>
          <a:p>
            <a:pPr marL="0" indent="0">
              <a:buNone/>
            </a:pPr>
            <a:r>
              <a:rPr lang="en-US" sz="2400" dirty="0" err="1">
                <a:latin typeface="Courier New"/>
                <a:cs typeface="Courier New"/>
              </a:rPr>
              <a:t>str_as_list</a:t>
            </a:r>
            <a:r>
              <a:rPr lang="en-US" sz="2400" dirty="0">
                <a:latin typeface="Courier New"/>
                <a:cs typeface="Courier New"/>
              </a:rPr>
              <a:t> = </a:t>
            </a:r>
            <a:r>
              <a:rPr lang="en-US" sz="2400" dirty="0" err="1">
                <a:latin typeface="Courier New"/>
                <a:cs typeface="Courier New"/>
              </a:rPr>
              <a:t>another_str.split</a:t>
            </a:r>
            <a:r>
              <a:rPr lang="en-US" sz="2400" dirty="0">
                <a:latin typeface="Courier New"/>
                <a:cs typeface="Courier New"/>
              </a:rPr>
              <a:t>(' ') </a:t>
            </a:r>
            <a:r>
              <a:rPr lang="en-US" sz="2400" i="1" dirty="0">
                <a:latin typeface="Courier New"/>
                <a:cs typeface="Courier New"/>
              </a:rPr>
              <a:t># store output</a:t>
            </a:r>
            <a:endParaRPr lang="en-US" sz="2400" i="1">
              <a:ea typeface="+mn-lt"/>
              <a:cs typeface="+mn-lt"/>
            </a:endParaRPr>
          </a:p>
          <a:p>
            <a:pPr marL="0" indent="0">
              <a:buNone/>
            </a:pPr>
            <a:endParaRPr lang="en-US" sz="2400" dirty="0">
              <a:cs typeface="Calibri"/>
            </a:endParaRP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21911210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6978-5356-4998-81CC-4DB7E5E1A673}"/>
              </a:ext>
            </a:extLst>
          </p:cNvPr>
          <p:cNvSpPr>
            <a:spLocks noGrp="1"/>
          </p:cNvSpPr>
          <p:nvPr>
            <p:ph type="title"/>
          </p:nvPr>
        </p:nvSpPr>
        <p:spPr/>
        <p:txBody>
          <a:bodyPr/>
          <a:lstStyle/>
          <a:p>
            <a:r>
              <a:rPr lang="en-US">
                <a:cs typeface="Calibri Light"/>
              </a:rPr>
              <a:t>String manipulation</a:t>
            </a:r>
            <a:endParaRPr lang="en-US"/>
          </a:p>
        </p:txBody>
      </p:sp>
      <p:sp>
        <p:nvSpPr>
          <p:cNvPr id="3" name="Content Placeholder 2">
            <a:extLst>
              <a:ext uri="{FF2B5EF4-FFF2-40B4-BE49-F238E27FC236}">
                <a16:creationId xmlns:a16="http://schemas.microsoft.com/office/drawing/2014/main" id="{F6FBA988-C6BD-4D64-8DE6-2CFEA03F071E}"/>
              </a:ext>
            </a:extLst>
          </p:cNvPr>
          <p:cNvSpPr>
            <a:spLocks noGrp="1"/>
          </p:cNvSpPr>
          <p:nvPr>
            <p:ph idx="1"/>
          </p:nvPr>
        </p:nvSpPr>
        <p:spPr/>
        <p:txBody>
          <a:bodyPr vert="horz" lIns="91440" tIns="45720" rIns="91440" bIns="45720" rtlCol="0" anchor="t">
            <a:normAutofit/>
          </a:bodyPr>
          <a:lstStyle/>
          <a:p>
            <a:pPr marL="0" indent="0">
              <a:buNone/>
            </a:pPr>
            <a:r>
              <a:rPr lang="en-US" err="1">
                <a:latin typeface="Courier New"/>
                <a:cs typeface="Courier New"/>
              </a:rPr>
              <a:t>this_str</a:t>
            </a:r>
            <a:r>
              <a:rPr lang="en-US" dirty="0">
                <a:latin typeface="Courier New"/>
                <a:cs typeface="Courier New"/>
              </a:rPr>
              <a:t>='a long sentence is fun'</a:t>
            </a:r>
            <a:endParaRPr lang="en-US" dirty="0"/>
          </a:p>
          <a:p>
            <a:pPr marL="0" indent="0">
              <a:buNone/>
            </a:pPr>
            <a:r>
              <a:rPr lang="en-US" dirty="0" err="1">
                <a:latin typeface="Courier New"/>
                <a:cs typeface="Courier New"/>
              </a:rPr>
              <a:t>this_str</a:t>
            </a:r>
            <a:r>
              <a:rPr lang="en-US" dirty="0">
                <a:latin typeface="Courier New"/>
                <a:cs typeface="Courier New"/>
              </a:rPr>
              <a:t>[:10] # </a:t>
            </a:r>
            <a:r>
              <a:rPr lang="en-US" i="1" dirty="0">
                <a:latin typeface="Courier New"/>
                <a:cs typeface="Courier New"/>
              </a:rPr>
              <a:t>first 10 characters</a:t>
            </a:r>
          </a:p>
          <a:p>
            <a:pPr marL="0" indent="0">
              <a:buNone/>
            </a:pPr>
            <a:r>
              <a:rPr lang="en-US" dirty="0" err="1">
                <a:latin typeface="Courier New"/>
                <a:cs typeface="Courier New"/>
              </a:rPr>
              <a:t>this_str</a:t>
            </a:r>
            <a:r>
              <a:rPr lang="en-US" dirty="0">
                <a:latin typeface="Courier New"/>
                <a:cs typeface="Courier New"/>
              </a:rPr>
              <a:t>[-10:] # </a:t>
            </a:r>
            <a:r>
              <a:rPr lang="en-US" i="1" dirty="0">
                <a:latin typeface="Courier New"/>
                <a:cs typeface="Courier New"/>
              </a:rPr>
              <a:t>last 10 characters</a:t>
            </a:r>
          </a:p>
          <a:p>
            <a:pPr marL="0" indent="0">
              <a:buNone/>
            </a:pPr>
            <a:endParaRPr lang="en-US" dirty="0">
              <a:latin typeface="Courier New"/>
              <a:cs typeface="Courier New"/>
            </a:endParaRPr>
          </a:p>
          <a:p>
            <a:pPr marL="0" indent="0">
              <a:buNone/>
            </a:pPr>
            <a:r>
              <a:rPr lang="en-US" dirty="0">
                <a:latin typeface="Calibri_MSFontService"/>
                <a:cs typeface="Courier New"/>
              </a:rPr>
              <a:t>Strings are sliceable. Slicing a string gives you a new string from one point in the string, backwards or forwards, to another point, by given increments</a:t>
            </a:r>
            <a:endParaRPr lang="en-US" dirty="0">
              <a:latin typeface="Calibri_MSFontService"/>
            </a:endParaRPr>
          </a:p>
        </p:txBody>
      </p:sp>
      <p:sp>
        <p:nvSpPr>
          <p:cNvPr id="4" name="TextBox 3">
            <a:extLst>
              <a:ext uri="{FF2B5EF4-FFF2-40B4-BE49-F238E27FC236}">
                <a16:creationId xmlns:a16="http://schemas.microsoft.com/office/drawing/2014/main" id="{9B9484C4-184D-490A-9036-B7E37DE35296}"/>
              </a:ext>
            </a:extLst>
          </p:cNvPr>
          <p:cNvSpPr txBox="1"/>
          <p:nvPr/>
        </p:nvSpPr>
        <p:spPr>
          <a:xfrm>
            <a:off x="7139796" y="618370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hlinkClick r:id="rId2"/>
              </a:rPr>
              <a:t>source</a:t>
            </a:r>
            <a:r>
              <a:rPr lang="en-US"/>
              <a:t> and </a:t>
            </a:r>
            <a:r>
              <a:rPr lang="en-US" dirty="0">
                <a:hlinkClick r:id="rId3"/>
              </a:rPr>
              <a:t>this essay</a:t>
            </a:r>
          </a:p>
        </p:txBody>
      </p:sp>
    </p:spTree>
    <p:extLst>
      <p:ext uri="{BB962C8B-B14F-4D97-AF65-F5344CB8AC3E}">
        <p14:creationId xmlns:p14="http://schemas.microsoft.com/office/powerpoint/2010/main" val="1534279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669B-3143-4F2B-B1D8-0A469ACAEE9D}"/>
              </a:ext>
            </a:extLst>
          </p:cNvPr>
          <p:cNvSpPr>
            <a:spLocks noGrp="1"/>
          </p:cNvSpPr>
          <p:nvPr>
            <p:ph type="title"/>
          </p:nvPr>
        </p:nvSpPr>
        <p:spPr/>
        <p:txBody>
          <a:bodyPr/>
          <a:lstStyle/>
          <a:p>
            <a:r>
              <a:rPr lang="en-US" dirty="0">
                <a:cs typeface="Calibri Light"/>
              </a:rPr>
              <a:t>Tip 2: Not all CSVs are equivalent</a:t>
            </a:r>
            <a:endParaRPr lang="en-US" dirty="0"/>
          </a:p>
        </p:txBody>
      </p:sp>
      <p:sp>
        <p:nvSpPr>
          <p:cNvPr id="3" name="Content Placeholder 2">
            <a:extLst>
              <a:ext uri="{FF2B5EF4-FFF2-40B4-BE49-F238E27FC236}">
                <a16:creationId xmlns:a16="http://schemas.microsoft.com/office/drawing/2014/main" id="{60B7C8A4-2196-4CA2-A0E8-0C858763468D}"/>
              </a:ext>
            </a:extLst>
          </p:cNvPr>
          <p:cNvSpPr>
            <a:spLocks noGrp="1"/>
          </p:cNvSpPr>
          <p:nvPr>
            <p:ph idx="1"/>
          </p:nvPr>
        </p:nvSpPr>
        <p:spPr>
          <a:xfrm>
            <a:off x="838200" y="1825625"/>
            <a:ext cx="10515600" cy="4912054"/>
          </a:xfrm>
        </p:spPr>
        <p:txBody>
          <a:bodyPr vert="horz" lIns="91440" tIns="45720" rIns="91440" bIns="45720" rtlCol="0" anchor="t">
            <a:normAutofit lnSpcReduction="10000"/>
          </a:bodyPr>
          <a:lstStyle/>
          <a:p>
            <a:pPr marL="0" indent="0">
              <a:buNone/>
            </a:pPr>
            <a:r>
              <a:rPr lang="en-US" dirty="0">
                <a:cs typeface="Calibri"/>
              </a:rPr>
              <a:t>There are </a:t>
            </a:r>
            <a:r>
              <a:rPr lang="en-US" dirty="0">
                <a:cs typeface="Calibri"/>
                <a:hlinkClick r:id="rId3"/>
              </a:rPr>
              <a:t>best practices</a:t>
            </a:r>
            <a:r>
              <a:rPr lang="en-US" dirty="0">
                <a:cs typeface="Calibri"/>
              </a:rPr>
              <a:t> for what good tabular data looks like</a:t>
            </a:r>
          </a:p>
          <a:p>
            <a:r>
              <a:rPr lang="en-US" dirty="0">
                <a:cs typeface="Calibri"/>
              </a:rPr>
              <a:t>Each variable must have its own column.</a:t>
            </a:r>
          </a:p>
          <a:p>
            <a:r>
              <a:rPr lang="en-US" dirty="0">
                <a:cs typeface="Calibri"/>
              </a:rPr>
              <a:t>Each observation must have its own row.</a:t>
            </a:r>
          </a:p>
          <a:p>
            <a:r>
              <a:rPr lang="en-US" dirty="0">
                <a:cs typeface="Calibri"/>
              </a:rPr>
              <a:t>Each value must have its own cell.</a:t>
            </a:r>
          </a:p>
          <a:p>
            <a:endParaRPr lang="en-US" dirty="0">
              <a:cs typeface="Calibri"/>
            </a:endParaRPr>
          </a:p>
          <a:p>
            <a:pPr marL="0" indent="0">
              <a:buNone/>
            </a:pPr>
            <a:endParaRPr lang="en-US" sz="2000" dirty="0">
              <a:cs typeface="Calibri"/>
            </a:endParaRPr>
          </a:p>
          <a:p>
            <a:pPr marL="0" indent="0">
              <a:buNone/>
            </a:pPr>
            <a:endParaRPr lang="en-US" sz="2000" dirty="0">
              <a:cs typeface="Calibri"/>
            </a:endParaRPr>
          </a:p>
          <a:p>
            <a:pPr marL="0" indent="0">
              <a:buNone/>
            </a:pPr>
            <a:endParaRPr lang="en-US" sz="2000" dirty="0">
              <a:cs typeface="Calibri"/>
            </a:endParaRPr>
          </a:p>
          <a:p>
            <a:pPr marL="0" indent="0">
              <a:buNone/>
            </a:pPr>
            <a:r>
              <a:rPr lang="en-US" sz="2000" dirty="0">
                <a:cs typeface="Calibri"/>
              </a:rPr>
              <a:t>More observations on best practices</a:t>
            </a:r>
          </a:p>
          <a:p>
            <a:r>
              <a:rPr lang="en-US" sz="2000" dirty="0">
                <a:cs typeface="Calibri"/>
                <a:hlinkClick r:id="rId4"/>
              </a:rPr>
              <a:t>https://cran.r-project.org/web/packages/tidyverse/vignettes/manifesto.html</a:t>
            </a:r>
            <a:endParaRPr lang="en-US" sz="2000" dirty="0">
              <a:cs typeface="Calibri"/>
            </a:endParaRPr>
          </a:p>
          <a:p>
            <a:r>
              <a:rPr lang="en-US" sz="2000" dirty="0">
                <a:cs typeface="Calibri"/>
                <a:hlinkClick r:id="rId5"/>
              </a:rPr>
              <a:t>http://r4ds.had.co.nz/tidy-data.html</a:t>
            </a:r>
          </a:p>
          <a:p>
            <a:endParaRPr lang="en-US" dirty="0">
              <a:cs typeface="Calibri"/>
            </a:endParaRPr>
          </a:p>
          <a:p>
            <a:endParaRPr lang="en-US">
              <a:cs typeface="Calibri"/>
            </a:endParaRPr>
          </a:p>
          <a:p>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4815D937-D5C9-47CA-A300-C5CC4278B20E}"/>
              </a:ext>
            </a:extLst>
          </p:cNvPr>
          <p:cNvPicPr>
            <a:picLocks noChangeAspect="1"/>
          </p:cNvPicPr>
          <p:nvPr/>
        </p:nvPicPr>
        <p:blipFill>
          <a:blip r:embed="rId6"/>
          <a:stretch>
            <a:fillRect/>
          </a:stretch>
        </p:blipFill>
        <p:spPr>
          <a:xfrm>
            <a:off x="5026324" y="3624545"/>
            <a:ext cx="6754483" cy="1952420"/>
          </a:xfrm>
          <a:prstGeom prst="rect">
            <a:avLst/>
          </a:prstGeom>
        </p:spPr>
      </p:pic>
    </p:spTree>
    <p:extLst>
      <p:ext uri="{BB962C8B-B14F-4D97-AF65-F5344CB8AC3E}">
        <p14:creationId xmlns:p14="http://schemas.microsoft.com/office/powerpoint/2010/main" val="26316580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56F1-2B49-4A8D-8631-BC2CB0323096}"/>
              </a:ext>
            </a:extLst>
          </p:cNvPr>
          <p:cNvSpPr>
            <a:spLocks noGrp="1"/>
          </p:cNvSpPr>
          <p:nvPr>
            <p:ph type="title"/>
          </p:nvPr>
        </p:nvSpPr>
        <p:spPr/>
        <p:txBody>
          <a:bodyPr/>
          <a:lstStyle/>
          <a:p>
            <a:r>
              <a:rPr lang="en-US" dirty="0">
                <a:cs typeface="Calibri Light"/>
              </a:rPr>
              <a:t>Data cleaning as a showcase of skill</a:t>
            </a:r>
            <a:endParaRPr lang="en-US" dirty="0"/>
          </a:p>
        </p:txBody>
      </p:sp>
      <p:sp>
        <p:nvSpPr>
          <p:cNvPr id="3" name="Content Placeholder 2">
            <a:extLst>
              <a:ext uri="{FF2B5EF4-FFF2-40B4-BE49-F238E27FC236}">
                <a16:creationId xmlns:a16="http://schemas.microsoft.com/office/drawing/2014/main" id="{7C872DCE-A3B5-44DB-AF1B-4665F4B312D9}"/>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Example of data cleanup articles:</a:t>
            </a:r>
          </a:p>
          <a:p>
            <a:r>
              <a:rPr lang="en-US" dirty="0">
                <a:cs typeface="Calibri"/>
                <a:hlinkClick r:id="rId2"/>
              </a:rPr>
              <a:t>http://www.developintelligence.com/blog/2017/08/data-cleaning-pandas-python/</a:t>
            </a:r>
            <a:endParaRPr lang="en-US" dirty="0">
              <a:cs typeface="Calibri"/>
              <a:hlinkClick r:id="rId3"/>
            </a:endParaRPr>
          </a:p>
          <a:p>
            <a:endParaRPr lang="en-US" dirty="0">
              <a:cs typeface="Calibri"/>
            </a:endParaRPr>
          </a:p>
          <a:p>
            <a:endParaRPr lang="en-US" dirty="0">
              <a:cs typeface="Calibri"/>
            </a:endParaRPr>
          </a:p>
          <a:p>
            <a:pPr marL="0" indent="0">
              <a:buNone/>
            </a:pPr>
            <a:endParaRPr lang="en-US" dirty="0">
              <a:cs typeface="Calibri"/>
            </a:endParaRPr>
          </a:p>
          <a:p>
            <a:pPr marL="0" indent="0">
              <a:buNone/>
            </a:pPr>
            <a:r>
              <a:rPr lang="en-US" sz="2000" dirty="0">
                <a:cs typeface="Calibri"/>
              </a:rPr>
              <a:t>These usually don't bother to capture the frustration of exploration.</a:t>
            </a:r>
          </a:p>
        </p:txBody>
      </p:sp>
    </p:spTree>
    <p:extLst>
      <p:ext uri="{BB962C8B-B14F-4D97-AF65-F5344CB8AC3E}">
        <p14:creationId xmlns:p14="http://schemas.microsoft.com/office/powerpoint/2010/main" val="40193449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80CF-F0C0-49FB-BFEA-1F109EAE2BFA}"/>
              </a:ext>
            </a:extLst>
          </p:cNvPr>
          <p:cNvSpPr>
            <a:spLocks noGrp="1"/>
          </p:cNvSpPr>
          <p:nvPr>
            <p:ph type="title"/>
          </p:nvPr>
        </p:nvSpPr>
        <p:spPr>
          <a:xfrm>
            <a:off x="481013" y="3752849"/>
            <a:ext cx="3290887" cy="2452687"/>
          </a:xfrm>
        </p:spPr>
        <p:txBody>
          <a:bodyPr anchor="ctr">
            <a:normAutofit/>
          </a:bodyPr>
          <a:lstStyle/>
          <a:p>
            <a:r>
              <a:rPr lang="en-US" sz="3600">
                <a:cs typeface="Calibri Light"/>
              </a:rPr>
              <a:t>Real data is </a:t>
            </a:r>
            <a:br>
              <a:rPr lang="en-US" sz="3600">
                <a:cs typeface="Calibri Light"/>
              </a:rPr>
            </a:br>
            <a:r>
              <a:rPr lang="en-US" sz="3600">
                <a:cs typeface="Calibri Light"/>
              </a:rPr>
              <a:t>real dirty</a:t>
            </a:r>
          </a:p>
        </p:txBody>
      </p:sp>
      <p:pic>
        <p:nvPicPr>
          <p:cNvPr id="4" name="Picture 4" descr="A picture containing grass, outdoor, ground, child">
            <a:extLst>
              <a:ext uri="{FF2B5EF4-FFF2-40B4-BE49-F238E27FC236}">
                <a16:creationId xmlns:a16="http://schemas.microsoft.com/office/drawing/2014/main" id="{8302FC8E-9A25-4575-8348-961E30CEFE6B}"/>
              </a:ext>
            </a:extLst>
          </p:cNvPr>
          <p:cNvPicPr>
            <a:picLocks noChangeAspect="1"/>
          </p:cNvPicPr>
          <p:nvPr/>
        </p:nvPicPr>
        <p:blipFill rotWithShape="1">
          <a:blip r:embed="rId2"/>
          <a:srcRect t="17639" b="3366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8D75B2E-E955-4F28-AE2C-AC0B2C5C6FF2}"/>
              </a:ext>
            </a:extLst>
          </p:cNvPr>
          <p:cNvSpPr>
            <a:spLocks noGrp="1"/>
          </p:cNvSpPr>
          <p:nvPr>
            <p:ph idx="1"/>
          </p:nvPr>
        </p:nvSpPr>
        <p:spPr>
          <a:xfrm>
            <a:off x="4223982" y="3752850"/>
            <a:ext cx="7485413" cy="2452687"/>
          </a:xfrm>
        </p:spPr>
        <p:txBody>
          <a:bodyPr vert="horz" lIns="91440" tIns="45720" rIns="91440" bIns="45720" rtlCol="0" anchor="ctr">
            <a:normAutofit/>
          </a:bodyPr>
          <a:lstStyle/>
          <a:p>
            <a:pPr marL="0" indent="0">
              <a:buNone/>
            </a:pPr>
            <a:r>
              <a:rPr lang="en-US" sz="1800" dirty="0">
                <a:cs typeface="Calibri"/>
              </a:rPr>
              <a:t>See </a:t>
            </a:r>
            <a:r>
              <a:rPr lang="en-US" sz="1800" dirty="0">
                <a:cs typeface="Calibri"/>
                <a:hlinkClick r:id="rId3"/>
              </a:rPr>
              <a:t>http://usbcongress.http.internapcdn.net/usbcongress/bowl/recordsstats/pdfs/PTIndividualRecordsState.pdf</a:t>
            </a:r>
            <a:endParaRPr lang="en-US" sz="1800" dirty="0">
              <a:cs typeface="Calibri"/>
            </a:endParaRPr>
          </a:p>
          <a:p>
            <a:pPr marL="0" indent="0">
              <a:buNone/>
            </a:pPr>
            <a:r>
              <a:rPr lang="en-US" sz="1800" dirty="0">
                <a:cs typeface="Calibri"/>
              </a:rPr>
              <a:t>From </a:t>
            </a:r>
            <a:r>
              <a:rPr lang="en-US" sz="1800" dirty="0">
                <a:cs typeface="Calibri"/>
                <a:hlinkClick r:id="rId4"/>
              </a:rPr>
              <a:t>https://www.bowl.com/records/</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129814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4A24-B6DC-4725-A73C-D41D22E3BA4A}"/>
              </a:ext>
            </a:extLst>
          </p:cNvPr>
          <p:cNvSpPr>
            <a:spLocks noGrp="1"/>
          </p:cNvSpPr>
          <p:nvPr>
            <p:ph type="title"/>
          </p:nvPr>
        </p:nvSpPr>
        <p:spPr>
          <a:xfrm>
            <a:off x="396573" y="320675"/>
            <a:ext cx="11407487" cy="1325563"/>
          </a:xfrm>
        </p:spPr>
        <p:txBody>
          <a:bodyPr>
            <a:normAutofit/>
          </a:bodyPr>
          <a:lstStyle/>
          <a:p>
            <a:r>
              <a:rPr lang="en-US" sz="5400" dirty="0">
                <a:cs typeface="Calibri Light"/>
              </a:rPr>
              <a:t>Project 1: Data Characterization</a:t>
            </a:r>
            <a:endParaRPr lang="en-US" sz="5400" dirty="0"/>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F07F045-3A06-497F-8072-7E6E8CEA4000}"/>
              </a:ext>
            </a:extLst>
          </p:cNvPr>
          <p:cNvGraphicFramePr>
            <a:graphicFrameLocks noGrp="1"/>
          </p:cNvGraphicFramePr>
          <p:nvPr>
            <p:ph idx="1"/>
            <p:extLst>
              <p:ext uri="{D42A27DB-BD31-4B8C-83A1-F6EECF244321}">
                <p14:modId xmlns:p14="http://schemas.microsoft.com/office/powerpoint/2010/main" val="4097306958"/>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Group 28">
            <a:extLst>
              <a:ext uri="{FF2B5EF4-FFF2-40B4-BE49-F238E27FC236}">
                <a16:creationId xmlns:a16="http://schemas.microsoft.com/office/drawing/2014/main" id="{1D07900C-579B-4645-A92E-BBD941E5412B}"/>
              </a:ext>
            </a:extLst>
          </p:cNvPr>
          <p:cNvGrpSpPr/>
          <p:nvPr/>
        </p:nvGrpSpPr>
        <p:grpSpPr>
          <a:xfrm>
            <a:off x="6253500" y="3069000"/>
            <a:ext cx="1800000" cy="720000"/>
            <a:chOff x="2688743" y="2535669"/>
            <a:chExt cx="1800000" cy="720000"/>
          </a:xfrm>
        </p:grpSpPr>
        <p:sp>
          <p:nvSpPr>
            <p:cNvPr id="30" name="Rectangle 29">
              <a:extLst>
                <a:ext uri="{FF2B5EF4-FFF2-40B4-BE49-F238E27FC236}">
                  <a16:creationId xmlns:a16="http://schemas.microsoft.com/office/drawing/2014/main" id="{62FA9471-D61B-3146-9A83-6C540F18E017}"/>
                </a:ext>
              </a:extLst>
            </p:cNvPr>
            <p:cNvSpPr/>
            <p:nvPr/>
          </p:nvSpPr>
          <p:spPr>
            <a:xfrm>
              <a:off x="2688743" y="2535669"/>
              <a:ext cx="180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TextBox 30">
              <a:extLst>
                <a:ext uri="{FF2B5EF4-FFF2-40B4-BE49-F238E27FC236}">
                  <a16:creationId xmlns:a16="http://schemas.microsoft.com/office/drawing/2014/main" id="{72DF01A7-2C11-5947-B2FA-4A5AA22116F2}"/>
                </a:ext>
              </a:extLst>
            </p:cNvPr>
            <p:cNvSpPr txBox="1"/>
            <p:nvPr/>
          </p:nvSpPr>
          <p:spPr>
            <a:xfrm>
              <a:off x="2688743" y="2535669"/>
              <a:ext cx="180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endParaRPr lang="en-US" sz="1500" kern="1200" dirty="0"/>
            </a:p>
          </p:txBody>
        </p:sp>
      </p:grpSp>
      <p:sp>
        <p:nvSpPr>
          <p:cNvPr id="32" name="TextBox 31">
            <a:extLst>
              <a:ext uri="{FF2B5EF4-FFF2-40B4-BE49-F238E27FC236}">
                <a16:creationId xmlns:a16="http://schemas.microsoft.com/office/drawing/2014/main" id="{8AC7340F-3C82-6741-AB29-33115A234FDF}"/>
              </a:ext>
            </a:extLst>
          </p:cNvPr>
          <p:cNvSpPr txBox="1"/>
          <p:nvPr/>
        </p:nvSpPr>
        <p:spPr>
          <a:xfrm>
            <a:off x="396572" y="1502459"/>
            <a:ext cx="3609943" cy="663225"/>
          </a:xfrm>
          <a:prstGeom prst="rect">
            <a:avLst/>
          </a:prstGeom>
          <a:noFill/>
        </p:spPr>
        <p:txBody>
          <a:bodyPr wrap="square" rtlCol="0">
            <a:spAutoFit/>
          </a:bodyPr>
          <a:lstStyle/>
          <a:p>
            <a:r>
              <a:rPr lang="en-US" dirty="0"/>
              <a:t>First of three projects</a:t>
            </a:r>
            <a:br>
              <a:rPr lang="en-US" dirty="0"/>
            </a:br>
            <a:r>
              <a:rPr lang="en-US" dirty="0"/>
              <a:t>Three components:</a:t>
            </a:r>
          </a:p>
        </p:txBody>
      </p:sp>
    </p:spTree>
    <p:extLst>
      <p:ext uri="{BB962C8B-B14F-4D97-AF65-F5344CB8AC3E}">
        <p14:creationId xmlns:p14="http://schemas.microsoft.com/office/powerpoint/2010/main" val="27738462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D6CD-CED3-4AF5-A5D4-2165C670088D}"/>
              </a:ext>
            </a:extLst>
          </p:cNvPr>
          <p:cNvSpPr>
            <a:spLocks noGrp="1"/>
          </p:cNvSpPr>
          <p:nvPr>
            <p:ph type="title"/>
          </p:nvPr>
        </p:nvSpPr>
        <p:spPr/>
        <p:txBody>
          <a:bodyPr/>
          <a:lstStyle/>
          <a:p>
            <a:r>
              <a:rPr lang="en-US" dirty="0">
                <a:cs typeface="Calibri Light"/>
              </a:rPr>
              <a:t>Tip 3: Buzzwords as indicators</a:t>
            </a:r>
            <a:endParaRPr lang="en-US" dirty="0"/>
          </a:p>
        </p:txBody>
      </p:sp>
      <p:sp>
        <p:nvSpPr>
          <p:cNvPr id="5" name="Content Placeholder 4">
            <a:extLst>
              <a:ext uri="{FF2B5EF4-FFF2-40B4-BE49-F238E27FC236}">
                <a16:creationId xmlns:a16="http://schemas.microsoft.com/office/drawing/2014/main" id="{946E275A-7F1B-4C35-A02E-91F52EF32265}"/>
              </a:ext>
            </a:extLst>
          </p:cNvPr>
          <p:cNvSpPr>
            <a:spLocks noGrp="1"/>
          </p:cNvSpPr>
          <p:nvPr>
            <p:ph sz="half" idx="2"/>
          </p:nvPr>
        </p:nvSpPr>
        <p:spPr>
          <a:xfrm>
            <a:off x="839788" y="1915603"/>
            <a:ext cx="5157787" cy="3684588"/>
          </a:xfrm>
        </p:spPr>
        <p:txBody>
          <a:bodyPr vert="horz" lIns="91440" tIns="45720" rIns="91440" bIns="45720" rtlCol="0" anchor="t">
            <a:normAutofit/>
          </a:bodyPr>
          <a:lstStyle/>
          <a:p>
            <a:pPr marL="0" indent="0"/>
            <a:r>
              <a:rPr lang="en-US" b="1" dirty="0">
                <a:cs typeface="Calibri"/>
              </a:rPr>
              <a:t>The Cloud</a:t>
            </a:r>
            <a:endParaRPr lang="en-US" dirty="0">
              <a:cs typeface="Calibri"/>
            </a:endParaRPr>
          </a:p>
          <a:p>
            <a:pPr marL="0" indent="0"/>
            <a:r>
              <a:rPr lang="en-US" b="1" dirty="0">
                <a:cs typeface="Calibri"/>
                <a:hlinkClick r:id="rId2"/>
              </a:rPr>
              <a:t>Machine Learning</a:t>
            </a:r>
            <a:endParaRPr lang="en-US" dirty="0">
              <a:cs typeface="Calibri"/>
              <a:hlinkClick r:id="rId2"/>
            </a:endParaRPr>
          </a:p>
          <a:p>
            <a:pPr marL="0" indent="0"/>
            <a:r>
              <a:rPr lang="en-US" b="1" dirty="0">
                <a:cs typeface="Calibri"/>
              </a:rPr>
              <a:t>Artificial Intelligence</a:t>
            </a:r>
            <a:endParaRPr lang="en-US" dirty="0">
              <a:cs typeface="Calibri"/>
            </a:endParaRPr>
          </a:p>
          <a:p>
            <a:pPr marL="0" indent="0"/>
            <a:r>
              <a:rPr lang="en-US" b="1" dirty="0">
                <a:cs typeface="Calibri"/>
                <a:hlinkClick r:id="rId3"/>
              </a:rPr>
              <a:t>Big Data</a:t>
            </a:r>
            <a:endParaRPr lang="en-US" dirty="0">
              <a:cs typeface="Calibri"/>
              <a:hlinkClick r:id="rId3"/>
            </a:endParaRPr>
          </a:p>
          <a:p>
            <a:pPr marL="0" indent="0"/>
            <a:r>
              <a:rPr lang="en-US" b="1" dirty="0">
                <a:cs typeface="Calibri"/>
              </a:rPr>
              <a:t>Predictive Modeling</a:t>
            </a:r>
            <a:endParaRPr lang="en-US" dirty="0">
              <a:cs typeface="Calibri"/>
            </a:endParaRPr>
          </a:p>
          <a:p>
            <a:pPr marL="0" indent="0"/>
            <a:r>
              <a:rPr lang="en-US" b="1" dirty="0">
                <a:cs typeface="Calibri"/>
                <a:hlinkClick r:id="rId4"/>
              </a:rPr>
              <a:t>Labeled Data</a:t>
            </a:r>
            <a:endParaRPr lang="en-US" dirty="0">
              <a:cs typeface="Calibri"/>
              <a:hlinkClick r:id="rId4"/>
            </a:endParaRPr>
          </a:p>
          <a:p>
            <a:pPr marL="0" indent="0"/>
            <a:endParaRPr lang="en-US" b="1" dirty="0">
              <a:cs typeface="Calibri"/>
            </a:endParaRPr>
          </a:p>
        </p:txBody>
      </p:sp>
      <p:sp>
        <p:nvSpPr>
          <p:cNvPr id="7" name="Content Placeholder 6">
            <a:extLst>
              <a:ext uri="{FF2B5EF4-FFF2-40B4-BE49-F238E27FC236}">
                <a16:creationId xmlns:a16="http://schemas.microsoft.com/office/drawing/2014/main" id="{49866399-6384-4C49-8508-6C815AD7834A}"/>
              </a:ext>
            </a:extLst>
          </p:cNvPr>
          <p:cNvSpPr>
            <a:spLocks noGrp="1"/>
          </p:cNvSpPr>
          <p:nvPr>
            <p:ph sz="quarter" idx="4"/>
          </p:nvPr>
        </p:nvSpPr>
        <p:spPr>
          <a:xfrm>
            <a:off x="6172200" y="1915603"/>
            <a:ext cx="5183188" cy="3684588"/>
          </a:xfrm>
        </p:spPr>
        <p:txBody>
          <a:bodyPr vert="horz" lIns="91440" tIns="45720" rIns="91440" bIns="45720" rtlCol="0" anchor="t">
            <a:normAutofit/>
          </a:bodyPr>
          <a:lstStyle/>
          <a:p>
            <a:r>
              <a:rPr lang="en-US" dirty="0">
                <a:cs typeface="Calibri"/>
                <a:hlinkClick r:id="rId5"/>
              </a:rPr>
              <a:t>EDA</a:t>
            </a:r>
          </a:p>
          <a:p>
            <a:r>
              <a:rPr lang="en-US" dirty="0">
                <a:cs typeface="Calibri"/>
                <a:hlinkClick r:id="rId6"/>
              </a:rPr>
              <a:t>ETL</a:t>
            </a:r>
          </a:p>
          <a:p>
            <a:pPr marL="0" indent="0"/>
            <a:r>
              <a:rPr lang="en-US" b="1" dirty="0">
                <a:cs typeface="Calibri"/>
              </a:rPr>
              <a:t>Training models</a:t>
            </a:r>
            <a:endParaRPr lang="en-US" dirty="0">
              <a:cs typeface="Calibri"/>
            </a:endParaRPr>
          </a:p>
          <a:p>
            <a:pPr marL="0" indent="0"/>
            <a:r>
              <a:rPr lang="en-US" b="1" dirty="0">
                <a:cs typeface="Calibri"/>
              </a:rPr>
              <a:t>Deep Neural Network</a:t>
            </a:r>
            <a:endParaRPr lang="en-US" dirty="0">
              <a:cs typeface="Calibri"/>
            </a:endParaRPr>
          </a:p>
          <a:p>
            <a:pPr marL="0" indent="0"/>
            <a:r>
              <a:rPr lang="en-US" b="1" dirty="0">
                <a:cs typeface="Calibri"/>
              </a:rPr>
              <a:t>Moonshot</a:t>
            </a:r>
          </a:p>
          <a:p>
            <a:pPr marL="0" indent="0"/>
            <a:r>
              <a:rPr lang="en-US" b="1" dirty="0">
                <a:cs typeface="Calibri"/>
              </a:rPr>
              <a:t>Structured data</a:t>
            </a:r>
          </a:p>
        </p:txBody>
      </p:sp>
      <p:sp>
        <p:nvSpPr>
          <p:cNvPr id="3" name="TextBox 2">
            <a:extLst>
              <a:ext uri="{FF2B5EF4-FFF2-40B4-BE49-F238E27FC236}">
                <a16:creationId xmlns:a16="http://schemas.microsoft.com/office/drawing/2014/main" id="{F113298B-8C79-4F82-BE0C-43ABA92E62B5}"/>
              </a:ext>
            </a:extLst>
          </p:cNvPr>
          <p:cNvSpPr txBox="1"/>
          <p:nvPr/>
        </p:nvSpPr>
        <p:spPr>
          <a:xfrm>
            <a:off x="4408098" y="5781136"/>
            <a:ext cx="564742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dirty="0"/>
              <a:t>These </a:t>
            </a:r>
            <a:r>
              <a:rPr lang="en-US" dirty="0">
                <a:cs typeface="Calibri"/>
              </a:rPr>
              <a:t>words are not used by normal people</a:t>
            </a:r>
            <a:endParaRPr lang="en-US" dirty="0"/>
          </a:p>
        </p:txBody>
      </p:sp>
    </p:spTree>
    <p:extLst>
      <p:ext uri="{BB962C8B-B14F-4D97-AF65-F5344CB8AC3E}">
        <p14:creationId xmlns:p14="http://schemas.microsoft.com/office/powerpoint/2010/main" val="4098882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91CF01-AC40-4A02-B0B3-785B571B84DD}"/>
              </a:ext>
            </a:extLst>
          </p:cNvPr>
          <p:cNvSpPr>
            <a:spLocks noGrp="1"/>
          </p:cNvSpPr>
          <p:nvPr>
            <p:ph idx="1"/>
          </p:nvPr>
        </p:nvSpPr>
        <p:spPr/>
        <p:txBody>
          <a:bodyPr vert="horz" lIns="91440" tIns="45720" rIns="91440" bIns="45720" rtlCol="0" anchor="t">
            <a:normAutofit/>
          </a:bodyPr>
          <a:lstStyle/>
          <a:p>
            <a:r>
              <a:rPr lang="en-US" dirty="0">
                <a:cs typeface="Calibri"/>
              </a:rPr>
              <a:t>What do you mean by that phrase?</a:t>
            </a:r>
          </a:p>
          <a:p>
            <a:pPr lvl="1"/>
            <a:r>
              <a:rPr lang="en-US" dirty="0">
                <a:cs typeface="Calibri"/>
              </a:rPr>
              <a:t>Is the definition shared by speaker and audience?</a:t>
            </a:r>
          </a:p>
          <a:p>
            <a:endParaRPr lang="en-US" dirty="0">
              <a:cs typeface="Calibri"/>
            </a:endParaRPr>
          </a:p>
          <a:p>
            <a:r>
              <a:rPr lang="en-US" dirty="0">
                <a:cs typeface="Calibri"/>
              </a:rPr>
              <a:t>What is an example of that?</a:t>
            </a:r>
            <a:endParaRPr lang="en-US">
              <a:cs typeface="Calibri"/>
            </a:endParaRPr>
          </a:p>
          <a:p>
            <a:pPr lvl="1"/>
            <a:r>
              <a:rPr lang="en-US" dirty="0">
                <a:cs typeface="Calibri"/>
              </a:rPr>
              <a:t>What is the speaker's depth of experience?</a:t>
            </a:r>
          </a:p>
          <a:p>
            <a:endParaRPr lang="en-US" dirty="0">
              <a:cs typeface="Calibri"/>
            </a:endParaRPr>
          </a:p>
          <a:p>
            <a:r>
              <a:rPr lang="en-US" dirty="0">
                <a:cs typeface="Calibri"/>
              </a:rPr>
              <a:t>What is the speaker's expectation of the audience?</a:t>
            </a:r>
          </a:p>
          <a:p>
            <a:pPr lvl="1"/>
            <a:r>
              <a:rPr lang="en-US" dirty="0">
                <a:cs typeface="Calibri"/>
              </a:rPr>
              <a:t>What depth is expected for audience?</a:t>
            </a:r>
          </a:p>
        </p:txBody>
      </p:sp>
      <p:sp>
        <p:nvSpPr>
          <p:cNvPr id="7" name="Title 6">
            <a:extLst>
              <a:ext uri="{FF2B5EF4-FFF2-40B4-BE49-F238E27FC236}">
                <a16:creationId xmlns:a16="http://schemas.microsoft.com/office/drawing/2014/main" id="{833DE1A4-365B-4969-AB97-A6168E8B5229}"/>
              </a:ext>
            </a:extLst>
          </p:cNvPr>
          <p:cNvSpPr>
            <a:spLocks noGrp="1"/>
          </p:cNvSpPr>
          <p:nvPr>
            <p:ph type="title"/>
          </p:nvPr>
        </p:nvSpPr>
        <p:spPr/>
        <p:txBody>
          <a:bodyPr/>
          <a:lstStyle/>
          <a:p>
            <a:r>
              <a:rPr lang="en-US" dirty="0">
                <a:cs typeface="Calibri Light"/>
              </a:rPr>
              <a:t>Question the speaker</a:t>
            </a:r>
            <a:endParaRPr lang="en-US" dirty="0"/>
          </a:p>
        </p:txBody>
      </p:sp>
    </p:spTree>
    <p:extLst>
      <p:ext uri="{BB962C8B-B14F-4D97-AF65-F5344CB8AC3E}">
        <p14:creationId xmlns:p14="http://schemas.microsoft.com/office/powerpoint/2010/main" val="904356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5241-25C9-4CAC-B5B8-F093B98AEAE3}"/>
              </a:ext>
            </a:extLst>
          </p:cNvPr>
          <p:cNvSpPr>
            <a:spLocks noGrp="1"/>
          </p:cNvSpPr>
          <p:nvPr>
            <p:ph type="title"/>
          </p:nvPr>
        </p:nvSpPr>
        <p:spPr/>
        <p:txBody>
          <a:bodyPr/>
          <a:lstStyle/>
          <a:p>
            <a:r>
              <a:rPr lang="en-US" dirty="0">
                <a:cs typeface="Calibri Light"/>
              </a:rPr>
              <a:t>Pandas: Series and </a:t>
            </a:r>
            <a:r>
              <a:rPr lang="en-US" dirty="0" err="1">
                <a:cs typeface="Calibri Light"/>
              </a:rPr>
              <a:t>Dataframes</a:t>
            </a:r>
            <a:endParaRPr lang="en-US" dirty="0" err="1"/>
          </a:p>
        </p:txBody>
      </p:sp>
      <p:sp>
        <p:nvSpPr>
          <p:cNvPr id="3" name="Content Placeholder 2">
            <a:extLst>
              <a:ext uri="{FF2B5EF4-FFF2-40B4-BE49-F238E27FC236}">
                <a16:creationId xmlns:a16="http://schemas.microsoft.com/office/drawing/2014/main" id="{3AB8FEA3-1C40-4658-B4EF-3714730BE7D3}"/>
              </a:ext>
            </a:extLst>
          </p:cNvPr>
          <p:cNvSpPr>
            <a:spLocks noGrp="1"/>
          </p:cNvSpPr>
          <p:nvPr>
            <p:ph idx="1"/>
          </p:nvPr>
        </p:nvSpPr>
        <p:spPr/>
        <p:txBody>
          <a:bodyPr vert="horz" lIns="91440" tIns="45720" rIns="91440" bIns="45720" rtlCol="0" anchor="t">
            <a:normAutofit fontScale="92500"/>
          </a:bodyPr>
          <a:lstStyle/>
          <a:p>
            <a:r>
              <a:rPr lang="en-US" dirty="0">
                <a:cs typeface="Calibri"/>
              </a:rPr>
              <a:t>Series = one-dimensional labeled array capable of holding data of any type (integer, string, float, python objects, etc.). The axis labels are collectively called index.</a:t>
            </a:r>
          </a:p>
          <a:p>
            <a:pPr lvl="1"/>
            <a:r>
              <a:rPr lang="en-US" dirty="0">
                <a:cs typeface="Calibri"/>
                <a:hlinkClick r:id="rId2"/>
              </a:rPr>
              <a:t>https://www.tutorialspoint.com/python_pandas/python_pandas_series.htm</a:t>
            </a:r>
          </a:p>
          <a:p>
            <a:pPr lvl="1"/>
            <a:r>
              <a:rPr lang="en-US" dirty="0">
                <a:cs typeface="Calibri"/>
              </a:rPr>
              <a:t>Based on </a:t>
            </a:r>
            <a:r>
              <a:rPr lang="en-US" dirty="0" err="1">
                <a:cs typeface="Calibri"/>
              </a:rPr>
              <a:t>Numpy</a:t>
            </a:r>
            <a:r>
              <a:rPr lang="en-US" dirty="0">
                <a:cs typeface="Calibri"/>
              </a:rPr>
              <a:t> array</a:t>
            </a:r>
          </a:p>
          <a:p>
            <a:pPr lvl="1"/>
            <a:endParaRPr lang="en-US" dirty="0">
              <a:cs typeface="Calibri"/>
            </a:endParaRPr>
          </a:p>
          <a:p>
            <a:r>
              <a:rPr lang="en-US" dirty="0" err="1">
                <a:cs typeface="Calibri"/>
              </a:rPr>
              <a:t>Dataframe</a:t>
            </a:r>
            <a:r>
              <a:rPr lang="en-US" dirty="0">
                <a:cs typeface="Calibri"/>
              </a:rPr>
              <a:t> = Two-dimensional size-mutable, potentially heterogeneous tabular data structure with labeled axes (rows and columns). Arithmetic operations align on both row and column labels. Can be thought of as a </a:t>
            </a:r>
            <a:r>
              <a:rPr lang="en-US" dirty="0" err="1">
                <a:cs typeface="Calibri"/>
              </a:rPr>
              <a:t>dict</a:t>
            </a:r>
            <a:r>
              <a:rPr lang="en-US" dirty="0">
                <a:cs typeface="Calibri"/>
              </a:rPr>
              <a:t>-like container for Series objects. The primary pandas data structure.</a:t>
            </a:r>
          </a:p>
          <a:p>
            <a:pPr lvl="1"/>
            <a:r>
              <a:rPr lang="en-US" dirty="0">
                <a:cs typeface="Calibri"/>
              </a:rPr>
              <a:t>https://pandas.pydata.org/pandas-docs/stable/generated/pandas.DataFrame.html</a:t>
            </a:r>
          </a:p>
        </p:txBody>
      </p:sp>
    </p:spTree>
    <p:extLst>
      <p:ext uri="{BB962C8B-B14F-4D97-AF65-F5344CB8AC3E}">
        <p14:creationId xmlns:p14="http://schemas.microsoft.com/office/powerpoint/2010/main" val="1527381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FE97-962C-4A91-A6E9-E6FDA90E2D53}"/>
              </a:ext>
            </a:extLst>
          </p:cNvPr>
          <p:cNvSpPr>
            <a:spLocks noGrp="1"/>
          </p:cNvSpPr>
          <p:nvPr>
            <p:ph type="title"/>
          </p:nvPr>
        </p:nvSpPr>
        <p:spPr/>
        <p:txBody>
          <a:bodyPr/>
          <a:lstStyle/>
          <a:p>
            <a:r>
              <a:rPr lang="en-US" sz="4000" i="1" dirty="0">
                <a:cs typeface="Calibri Light"/>
              </a:rPr>
              <a:t>Pro-tip</a:t>
            </a:r>
            <a:r>
              <a:rPr lang="en-US" sz="4000" dirty="0">
                <a:cs typeface="Calibri Light"/>
              </a:rPr>
              <a:t>: When to write software and for how long</a:t>
            </a:r>
          </a:p>
        </p:txBody>
      </p:sp>
      <p:sp>
        <p:nvSpPr>
          <p:cNvPr id="3" name="Content Placeholder 2">
            <a:extLst>
              <a:ext uri="{FF2B5EF4-FFF2-40B4-BE49-F238E27FC236}">
                <a16:creationId xmlns:a16="http://schemas.microsoft.com/office/drawing/2014/main" id="{73600063-3A4C-4DF6-9E0F-8BB490FF0EEB}"/>
              </a:ext>
            </a:extLst>
          </p:cNvPr>
          <p:cNvSpPr>
            <a:spLocks noGrp="1"/>
          </p:cNvSpPr>
          <p:nvPr>
            <p:ph idx="1"/>
          </p:nvPr>
        </p:nvSpPr>
        <p:spPr/>
        <p:txBody>
          <a:bodyPr vert="horz" lIns="91440" tIns="45720" rIns="91440" bIns="45720" rtlCol="0" anchor="t">
            <a:normAutofit/>
          </a:bodyPr>
          <a:lstStyle/>
          <a:p>
            <a:r>
              <a:rPr lang="en-US" dirty="0">
                <a:cs typeface="Calibri"/>
              </a:rPr>
              <a:t>Writing a script takes time and focus</a:t>
            </a:r>
          </a:p>
          <a:p>
            <a:endParaRPr lang="en-US" dirty="0">
              <a:cs typeface="Calibri"/>
            </a:endParaRPr>
          </a:p>
          <a:p>
            <a:r>
              <a:rPr lang="en-US" dirty="0">
                <a:cs typeface="Calibri"/>
              </a:rPr>
              <a:t>Flow state</a:t>
            </a:r>
          </a:p>
          <a:p>
            <a:pPr lvl="1"/>
            <a:r>
              <a:rPr lang="en-US" dirty="0">
                <a:cs typeface="Calibri"/>
              </a:rPr>
              <a:t>Avoid interruptions and context switching</a:t>
            </a:r>
          </a:p>
        </p:txBody>
      </p:sp>
    </p:spTree>
    <p:extLst>
      <p:ext uri="{BB962C8B-B14F-4D97-AF65-F5344CB8AC3E}">
        <p14:creationId xmlns:p14="http://schemas.microsoft.com/office/powerpoint/2010/main" val="2081110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155A-7004-48CA-B1F2-E45C288D506B}"/>
              </a:ext>
            </a:extLst>
          </p:cNvPr>
          <p:cNvSpPr>
            <a:spLocks noGrp="1"/>
          </p:cNvSpPr>
          <p:nvPr>
            <p:ph type="title"/>
          </p:nvPr>
        </p:nvSpPr>
        <p:spPr>
          <a:xfrm>
            <a:off x="838200" y="365125"/>
            <a:ext cx="10515600" cy="2518883"/>
          </a:xfrm>
        </p:spPr>
        <p:txBody>
          <a:bodyPr>
            <a:normAutofit/>
          </a:bodyPr>
          <a:lstStyle/>
          <a:p>
            <a:r>
              <a:rPr lang="en-US">
                <a:cs typeface="Calibri Light"/>
              </a:rPr>
              <a:t>When to persist, </a:t>
            </a:r>
            <a:br>
              <a:rPr lang="en-US" dirty="0">
                <a:cs typeface="Calibri Light"/>
              </a:rPr>
            </a:br>
            <a:r>
              <a:rPr lang="en-US">
                <a:cs typeface="Calibri Light"/>
              </a:rPr>
              <a:t>When to change course, </a:t>
            </a:r>
            <a:br>
              <a:rPr lang="en-US" dirty="0">
                <a:cs typeface="Calibri Light"/>
              </a:rPr>
            </a:br>
            <a:r>
              <a:rPr lang="en-US">
                <a:cs typeface="Calibri Light"/>
              </a:rPr>
              <a:t>When to seek help</a:t>
            </a:r>
            <a:endParaRPr lang="en-US"/>
          </a:p>
        </p:txBody>
      </p:sp>
      <p:sp>
        <p:nvSpPr>
          <p:cNvPr id="3" name="Content Placeholder 2">
            <a:extLst>
              <a:ext uri="{FF2B5EF4-FFF2-40B4-BE49-F238E27FC236}">
                <a16:creationId xmlns:a16="http://schemas.microsoft.com/office/drawing/2014/main" id="{D850296D-7AB8-48C8-BA9B-87C0E5E36123}"/>
              </a:ext>
            </a:extLst>
          </p:cNvPr>
          <p:cNvSpPr>
            <a:spLocks noGrp="1"/>
          </p:cNvSpPr>
          <p:nvPr>
            <p:ph idx="1"/>
          </p:nvPr>
        </p:nvSpPr>
        <p:spPr>
          <a:xfrm>
            <a:off x="4705710" y="4399171"/>
            <a:ext cx="7223185" cy="2022207"/>
          </a:xfrm>
        </p:spPr>
        <p:txBody>
          <a:bodyPr vert="horz" lIns="91440" tIns="45720" rIns="91440" bIns="45720" rtlCol="0" anchor="t">
            <a:normAutofit/>
          </a:bodyPr>
          <a:lstStyle/>
          <a:p>
            <a:pPr marL="0" indent="0">
              <a:buNone/>
            </a:pPr>
            <a:r>
              <a:rPr lang="en-US" dirty="0">
                <a:cs typeface="Calibri"/>
              </a:rPr>
              <a:t>Try attacking the challenge for 30 minutes </a:t>
            </a:r>
            <a:endParaRPr lang="en-US" dirty="0"/>
          </a:p>
          <a:p>
            <a:pPr marL="0" indent="0">
              <a:buNone/>
            </a:pPr>
            <a:r>
              <a:rPr lang="en-US" dirty="0">
                <a:cs typeface="Calibri"/>
              </a:rPr>
              <a:t>Then seek help or do something else for a while</a:t>
            </a:r>
          </a:p>
          <a:p>
            <a:pPr marL="0" indent="0">
              <a:buNone/>
            </a:pPr>
            <a:endParaRPr lang="en-US" dirty="0">
              <a:cs typeface="Calibri"/>
            </a:endParaRPr>
          </a:p>
          <a:p>
            <a:pPr>
              <a:buNone/>
            </a:pPr>
            <a:r>
              <a:rPr lang="en-US" sz="2400" dirty="0">
                <a:cs typeface="Calibri"/>
                <a:hlinkClick r:id="rId3"/>
              </a:rPr>
              <a:t>https://en.wikipedia.org/wiki/Pomodoro_Technique</a:t>
            </a:r>
            <a:endParaRPr lang="en-US" sz="2400" dirty="0">
              <a:hlinkClick r:id="rId3"/>
            </a:endParaRPr>
          </a:p>
        </p:txBody>
      </p:sp>
      <p:pic>
        <p:nvPicPr>
          <p:cNvPr id="4" name="Picture 4" descr="stop watch showing 30 minutes">
            <a:extLst>
              <a:ext uri="{FF2B5EF4-FFF2-40B4-BE49-F238E27FC236}">
                <a16:creationId xmlns:a16="http://schemas.microsoft.com/office/drawing/2014/main" id="{CBDF2365-2105-4302-8031-270C2999E478}"/>
              </a:ext>
            </a:extLst>
          </p:cNvPr>
          <p:cNvPicPr>
            <a:picLocks noChangeAspect="1"/>
          </p:cNvPicPr>
          <p:nvPr/>
        </p:nvPicPr>
        <p:blipFill rotWithShape="1">
          <a:blip r:embed="rId4"/>
          <a:srcRect r="524" b="8252"/>
          <a:stretch/>
        </p:blipFill>
        <p:spPr>
          <a:xfrm>
            <a:off x="353684" y="2968464"/>
            <a:ext cx="3533972" cy="3523298"/>
          </a:xfrm>
          <a:prstGeom prst="rect">
            <a:avLst/>
          </a:prstGeom>
        </p:spPr>
      </p:pic>
    </p:spTree>
    <p:extLst>
      <p:ext uri="{BB962C8B-B14F-4D97-AF65-F5344CB8AC3E}">
        <p14:creationId xmlns:p14="http://schemas.microsoft.com/office/powerpoint/2010/main" val="3368428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57F121-9DF5-4F1F-8CD3-FA02D5857293}"/>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Homework</a:t>
            </a:r>
            <a:endParaRPr lang="en-US">
              <a:solidFill>
                <a:srgbClr val="FFFFFF"/>
              </a:solidFill>
            </a:endParaRPr>
          </a:p>
        </p:txBody>
      </p:sp>
      <p:sp>
        <p:nvSpPr>
          <p:cNvPr id="3" name="Content Placeholder 2">
            <a:extLst>
              <a:ext uri="{FF2B5EF4-FFF2-40B4-BE49-F238E27FC236}">
                <a16:creationId xmlns:a16="http://schemas.microsoft.com/office/drawing/2014/main" id="{9397E260-7DAD-4F07-AF69-14E3C4B935CF}"/>
              </a:ext>
            </a:extLst>
          </p:cNvPr>
          <p:cNvSpPr>
            <a:spLocks noGrp="1"/>
          </p:cNvSpPr>
          <p:nvPr>
            <p:ph idx="1"/>
          </p:nvPr>
        </p:nvSpPr>
        <p:spPr>
          <a:xfrm>
            <a:off x="6090574" y="801866"/>
            <a:ext cx="5306084" cy="5230634"/>
          </a:xfrm>
        </p:spPr>
        <p:txBody>
          <a:bodyPr anchor="ctr">
            <a:normAutofit/>
          </a:bodyPr>
          <a:lstStyle/>
          <a:p>
            <a:r>
              <a:rPr lang="en-US" sz="2400" strike="sngStrike">
                <a:solidFill>
                  <a:srgbClr val="000000"/>
                </a:solidFill>
                <a:cs typeface="Calibri"/>
              </a:rPr>
              <a:t>Building up from basics: the terminal</a:t>
            </a:r>
            <a:endParaRPr lang="en-US" sz="2400" strike="sngStrike">
              <a:cs typeface="Calibri"/>
            </a:endParaRPr>
          </a:p>
          <a:p>
            <a:r>
              <a:rPr lang="en-US" sz="2400" strike="sngStrike">
                <a:solidFill>
                  <a:srgbClr val="000000"/>
                </a:solidFill>
                <a:cs typeface="Calibri"/>
              </a:rPr>
              <a:t>Diversity of Software in Data Science</a:t>
            </a:r>
            <a:endParaRPr lang="en-US" sz="2400" strike="sngStrike">
              <a:cs typeface="Calibri"/>
            </a:endParaRPr>
          </a:p>
          <a:p>
            <a:r>
              <a:rPr lang="en-US" sz="2400" strike="sngStrike">
                <a:solidFill>
                  <a:srgbClr val="000000"/>
                </a:solidFill>
                <a:cs typeface="Calibri"/>
              </a:rPr>
              <a:t>Use of Python</a:t>
            </a:r>
            <a:endParaRPr lang="en-US" sz="2400" strike="sngStrike">
              <a:cs typeface="Calibri"/>
            </a:endParaRPr>
          </a:p>
          <a:p>
            <a:r>
              <a:rPr lang="en-US" sz="2400" strike="sngStrike">
                <a:solidFill>
                  <a:srgbClr val="000000"/>
                </a:solidFill>
                <a:cs typeface="Calibri"/>
              </a:rPr>
              <a:t>EDA using Jupyter + Pandas</a:t>
            </a:r>
            <a:endParaRPr lang="en-US" sz="2400" strike="sngStrike">
              <a:cs typeface="Calibri"/>
            </a:endParaRPr>
          </a:p>
          <a:p>
            <a:r>
              <a:rPr lang="en-US" sz="2400" strike="sngStrike">
                <a:solidFill>
                  <a:srgbClr val="000000"/>
                </a:solidFill>
                <a:cs typeface="Calibri"/>
              </a:rPr>
              <a:t>Tips from the Trenches</a:t>
            </a:r>
            <a:endParaRPr lang="en-US" sz="2400" strike="sngStrike">
              <a:cs typeface="Calibri"/>
            </a:endParaRPr>
          </a:p>
          <a:p>
            <a:r>
              <a:rPr lang="en-US" sz="2400">
                <a:solidFill>
                  <a:srgbClr val="000000"/>
                </a:solidFill>
                <a:highlight>
                  <a:srgbClr val="FFFF00"/>
                </a:highlight>
                <a:cs typeface="Calibri"/>
              </a:rPr>
              <a:t>Homework</a:t>
            </a:r>
            <a:endParaRPr lang="en-US" sz="2400">
              <a:highlight>
                <a:srgbClr val="FFFF00"/>
              </a:highlight>
              <a:cs typeface="Calibri"/>
            </a:endParaRPr>
          </a:p>
          <a:p>
            <a:endParaRPr lang="en-US" sz="2400" dirty="0">
              <a:solidFill>
                <a:srgbClr val="000000"/>
              </a:solidFill>
              <a:cs typeface="Calibri"/>
            </a:endParaRPr>
          </a:p>
        </p:txBody>
      </p:sp>
    </p:spTree>
    <p:extLst>
      <p:ext uri="{BB962C8B-B14F-4D97-AF65-F5344CB8AC3E}">
        <p14:creationId xmlns:p14="http://schemas.microsoft.com/office/powerpoint/2010/main" val="5974692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20DD-0622-46AC-9B13-298B7B3C323F}"/>
              </a:ext>
            </a:extLst>
          </p:cNvPr>
          <p:cNvSpPr>
            <a:spLocks noGrp="1"/>
          </p:cNvSpPr>
          <p:nvPr>
            <p:ph type="title"/>
          </p:nvPr>
        </p:nvSpPr>
        <p:spPr/>
        <p:txBody>
          <a:bodyPr/>
          <a:lstStyle/>
          <a:p>
            <a:r>
              <a:rPr lang="en-US" sz="3200" dirty="0">
                <a:cs typeface="Calibri Light"/>
              </a:rPr>
              <a:t>Watch </a:t>
            </a:r>
            <a:r>
              <a:rPr lang="en-US" sz="3200" dirty="0">
                <a:cs typeface="Calibri Light"/>
                <a:hlinkClick r:id="rId2"/>
              </a:rPr>
              <a:t>https://www.youtube.com/watch?v=V0ucZ4ctof8</a:t>
            </a:r>
            <a:endParaRPr lang="en-US" sz="3200" dirty="0">
              <a:cs typeface="Calibri Light"/>
            </a:endParaRPr>
          </a:p>
        </p:txBody>
      </p:sp>
      <p:sp>
        <p:nvSpPr>
          <p:cNvPr id="3" name="Content Placeholder 2">
            <a:extLst>
              <a:ext uri="{FF2B5EF4-FFF2-40B4-BE49-F238E27FC236}">
                <a16:creationId xmlns:a16="http://schemas.microsoft.com/office/drawing/2014/main" id="{D2FA0967-1B51-4DCF-AC97-42ACE7EF125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i="1">
                <a:cs typeface="Calibri"/>
              </a:rPr>
              <a:t>Summary of the video</a:t>
            </a:r>
            <a:r>
              <a:rPr lang="en-US">
                <a:cs typeface="Calibri"/>
              </a:rPr>
              <a:t>:</a:t>
            </a:r>
            <a:endParaRPr lang="en-US" dirty="0">
              <a:cs typeface="Calibri"/>
            </a:endParaRPr>
          </a:p>
          <a:p>
            <a:pPr marL="457200" indent="-457200"/>
            <a:r>
              <a:rPr lang="en-US">
                <a:cs typeface="Calibri"/>
              </a:rPr>
              <a:t>Goal: Find the Mario Maker level with the most plays and the most star ratings. </a:t>
            </a:r>
            <a:br>
              <a:rPr lang="en-US" dirty="0">
                <a:cs typeface="Calibri"/>
              </a:rPr>
            </a:br>
            <a:endParaRPr lang="en-US" dirty="0">
              <a:cs typeface="Calibri"/>
            </a:endParaRPr>
          </a:p>
          <a:p>
            <a:pPr marL="457200" indent="-457200"/>
            <a:r>
              <a:rPr lang="en-US">
                <a:cs typeface="Calibri"/>
              </a:rPr>
              <a:t>Problem: Collecting the data. Nintendo does not offer it in a giant spreadsheet. You can pull up a query that shows 100 or whatever at a time, but we need 10^6 rows to achieve the goal. </a:t>
            </a:r>
            <a:br>
              <a:rPr lang="en-US" dirty="0">
                <a:cs typeface="Calibri"/>
              </a:rPr>
            </a:br>
            <a:endParaRPr lang="en-US">
              <a:cs typeface="Calibri"/>
            </a:endParaRPr>
          </a:p>
          <a:p>
            <a:pPr marL="457200" indent="-457200"/>
            <a:r>
              <a:rPr lang="en-US">
                <a:cs typeface="Calibri"/>
              </a:rPr>
              <a:t>At around 4:35 or so he breaks down the query, explains how someone wrote a script to scrape the website (a polite script too, which is smart - it didn't overwhelm the servers or cause the IP address to get blocked) and then briefly explains some of the other neat things you can find within the data set before diving in to address the goal. </a:t>
            </a:r>
          </a:p>
          <a:p>
            <a:endParaRPr lang="en-US" dirty="0">
              <a:cs typeface="Calibri"/>
            </a:endParaRPr>
          </a:p>
        </p:txBody>
      </p:sp>
    </p:spTree>
    <p:extLst>
      <p:ext uri="{BB962C8B-B14F-4D97-AF65-F5344CB8AC3E}">
        <p14:creationId xmlns:p14="http://schemas.microsoft.com/office/powerpoint/2010/main" val="13523552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5760-E7B0-4A6B-A00B-1CEE72423C83}"/>
              </a:ext>
            </a:extLst>
          </p:cNvPr>
          <p:cNvSpPr>
            <a:spLocks noGrp="1"/>
          </p:cNvSpPr>
          <p:nvPr>
            <p:ph type="title"/>
          </p:nvPr>
        </p:nvSpPr>
        <p:spPr>
          <a:xfrm>
            <a:off x="737558" y="5691"/>
            <a:ext cx="10515600" cy="1325563"/>
          </a:xfrm>
        </p:spPr>
        <p:txBody>
          <a:bodyPr/>
          <a:lstStyle/>
          <a:p>
            <a:r>
              <a:rPr lang="en-US">
                <a:cs typeface="Calibri Light"/>
              </a:rPr>
              <a:t>Homework for Week 2, assignment 1</a:t>
            </a:r>
            <a:endParaRPr lang="en-US" dirty="0"/>
          </a:p>
        </p:txBody>
      </p:sp>
      <p:sp>
        <p:nvSpPr>
          <p:cNvPr id="3" name="Content Placeholder 2">
            <a:extLst>
              <a:ext uri="{FF2B5EF4-FFF2-40B4-BE49-F238E27FC236}">
                <a16:creationId xmlns:a16="http://schemas.microsoft.com/office/drawing/2014/main" id="{CFB7782B-104F-45F8-8DF2-A99775513ABC}"/>
              </a:ext>
            </a:extLst>
          </p:cNvPr>
          <p:cNvSpPr>
            <a:spLocks noGrp="1"/>
          </p:cNvSpPr>
          <p:nvPr>
            <p:ph idx="1"/>
          </p:nvPr>
        </p:nvSpPr>
        <p:spPr>
          <a:xfrm>
            <a:off x="838200" y="1825625"/>
            <a:ext cx="10515600" cy="4912054"/>
          </a:xfrm>
        </p:spPr>
        <p:txBody>
          <a:bodyPr vert="horz" lIns="91440" tIns="45720" rIns="91440" bIns="45720" rtlCol="0" anchor="t">
            <a:normAutofit/>
          </a:bodyPr>
          <a:lstStyle/>
          <a:p>
            <a:pPr marL="0" indent="0">
              <a:buNone/>
            </a:pPr>
            <a:r>
              <a:rPr lang="en-US" i="1" dirty="0">
                <a:cs typeface="Calibri"/>
              </a:rPr>
              <a:t>Assignment</a:t>
            </a:r>
            <a:r>
              <a:rPr lang="en-US" dirty="0">
                <a:cs typeface="Calibri"/>
              </a:rPr>
              <a:t>: </a:t>
            </a:r>
            <a:r>
              <a:rPr lang="en-US" dirty="0">
                <a:ea typeface="+mn-lt"/>
                <a:cs typeface="+mn-lt"/>
              </a:rPr>
              <a:t>A string is provided to a function as an argument. </a:t>
            </a:r>
            <a:br>
              <a:rPr lang="en-US" dirty="0">
                <a:ea typeface="+mn-lt"/>
                <a:cs typeface="+mn-lt"/>
              </a:rPr>
            </a:br>
            <a:r>
              <a:rPr lang="en-US" dirty="0">
                <a:cs typeface="Calibri"/>
              </a:rPr>
              <a:t>Implement a function that </a:t>
            </a:r>
            <a:r>
              <a:rPr lang="en-US" dirty="0">
                <a:cs typeface="Calibri"/>
                <a:hlinkClick r:id="rId3"/>
              </a:rPr>
              <a:t>returns</a:t>
            </a:r>
            <a:r>
              <a:rPr lang="en-US" dirty="0">
                <a:cs typeface="Calibri"/>
              </a:rPr>
              <a:t> two numeric values: the count of characters and count of words.  Submit a .</a:t>
            </a:r>
            <a:r>
              <a:rPr lang="en-US" dirty="0" err="1">
                <a:cs typeface="Calibri"/>
              </a:rPr>
              <a:t>ipynb</a:t>
            </a:r>
            <a:r>
              <a:rPr lang="en-US" dirty="0">
                <a:cs typeface="Calibri"/>
              </a:rPr>
              <a:t> file via Blackboard. </a:t>
            </a:r>
            <a:endParaRPr lang="en-US" dirty="0"/>
          </a:p>
          <a:p>
            <a:endParaRPr lang="en-US" dirty="0">
              <a:cs typeface="Calibri"/>
            </a:endParaRPr>
          </a:p>
          <a:p>
            <a:pPr marL="0" indent="0">
              <a:buNone/>
            </a:pPr>
            <a:r>
              <a:rPr lang="en-US" i="1" dirty="0">
                <a:cs typeface="Calibri"/>
              </a:rPr>
              <a:t>Modification for advanced students</a:t>
            </a:r>
            <a:r>
              <a:rPr lang="en-US" dirty="0">
                <a:cs typeface="Calibri"/>
              </a:rPr>
              <a:t>:</a:t>
            </a:r>
          </a:p>
          <a:p>
            <a:pPr marL="0" indent="0">
              <a:buNone/>
            </a:pPr>
            <a:r>
              <a:rPr lang="en-US" dirty="0">
                <a:cs typeface="Calibri"/>
              </a:rPr>
              <a:t>Include error handling in the function. What happens if I don't pass a string? </a:t>
            </a:r>
          </a:p>
          <a:p>
            <a:pPr marL="0" indent="0">
              <a:buNone/>
            </a:pPr>
            <a:r>
              <a:rPr lang="en-US" dirty="0">
                <a:cs typeface="Calibri"/>
              </a:rPr>
              <a:t>Raise an exception (with an error message) when appropriate</a:t>
            </a:r>
          </a:p>
          <a:p>
            <a:pPr marL="0" indent="0">
              <a:buNone/>
            </a:pPr>
            <a:endParaRPr lang="en-US" dirty="0">
              <a:cs typeface="Calibri"/>
            </a:endParaRPr>
          </a:p>
          <a:p>
            <a:endParaRPr lang="en-US" dirty="0">
              <a:cs typeface="Calibri"/>
            </a:endParaRPr>
          </a:p>
        </p:txBody>
      </p:sp>
      <p:sp>
        <p:nvSpPr>
          <p:cNvPr id="6" name="TextBox 5">
            <a:extLst>
              <a:ext uri="{FF2B5EF4-FFF2-40B4-BE49-F238E27FC236}">
                <a16:creationId xmlns:a16="http://schemas.microsoft.com/office/drawing/2014/main" id="{CF844688-7239-4EE8-BFA1-15FB9FC26F65}"/>
              </a:ext>
            </a:extLst>
          </p:cNvPr>
          <p:cNvSpPr txBox="1"/>
          <p:nvPr/>
        </p:nvSpPr>
        <p:spPr>
          <a:xfrm>
            <a:off x="583721" y="644249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Next week: code review</a:t>
            </a:r>
          </a:p>
        </p:txBody>
      </p:sp>
    </p:spTree>
    <p:extLst>
      <p:ext uri="{BB962C8B-B14F-4D97-AF65-F5344CB8AC3E}">
        <p14:creationId xmlns:p14="http://schemas.microsoft.com/office/powerpoint/2010/main" val="15017058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5760-E7B0-4A6B-A00B-1CEE72423C83}"/>
              </a:ext>
            </a:extLst>
          </p:cNvPr>
          <p:cNvSpPr>
            <a:spLocks noGrp="1"/>
          </p:cNvSpPr>
          <p:nvPr>
            <p:ph type="title"/>
          </p:nvPr>
        </p:nvSpPr>
        <p:spPr>
          <a:xfrm>
            <a:off x="737558" y="5691"/>
            <a:ext cx="10515600" cy="1325563"/>
          </a:xfrm>
        </p:spPr>
        <p:txBody>
          <a:bodyPr/>
          <a:lstStyle/>
          <a:p>
            <a:r>
              <a:rPr lang="en-US">
                <a:cs typeface="Calibri Light"/>
              </a:rPr>
              <a:t>Homework for Week 2, assignment 2</a:t>
            </a:r>
            <a:endParaRPr lang="en-US" dirty="0"/>
          </a:p>
        </p:txBody>
      </p:sp>
      <p:sp>
        <p:nvSpPr>
          <p:cNvPr id="3" name="Content Placeholder 2">
            <a:extLst>
              <a:ext uri="{FF2B5EF4-FFF2-40B4-BE49-F238E27FC236}">
                <a16:creationId xmlns:a16="http://schemas.microsoft.com/office/drawing/2014/main" id="{CFB7782B-104F-45F8-8DF2-A99775513ABC}"/>
              </a:ext>
            </a:extLst>
          </p:cNvPr>
          <p:cNvSpPr>
            <a:spLocks noGrp="1"/>
          </p:cNvSpPr>
          <p:nvPr>
            <p:ph idx="1"/>
          </p:nvPr>
        </p:nvSpPr>
        <p:spPr>
          <a:xfrm>
            <a:off x="838200" y="1825625"/>
            <a:ext cx="10515600" cy="4912054"/>
          </a:xfrm>
        </p:spPr>
        <p:txBody>
          <a:bodyPr vert="horz" lIns="91440" tIns="45720" rIns="91440" bIns="45720" rtlCol="0" anchor="t">
            <a:normAutofit/>
          </a:bodyPr>
          <a:lstStyle/>
          <a:p>
            <a:pPr marL="0" indent="0">
              <a:buNone/>
            </a:pPr>
            <a:r>
              <a:rPr lang="en-US" i="1">
                <a:cs typeface="Calibri"/>
              </a:rPr>
              <a:t>Assignment</a:t>
            </a:r>
            <a:r>
              <a:rPr lang="en-US">
                <a:cs typeface="Calibri"/>
              </a:rPr>
              <a:t>: Write a function that takes a list as the argument and </a:t>
            </a:r>
            <a:r>
              <a:rPr lang="en-US" dirty="0">
                <a:cs typeface="Calibri"/>
              </a:rPr>
              <a:t>returns a list with each element shifted right by one index. </a:t>
            </a:r>
          </a:p>
          <a:p>
            <a:pPr marL="0" indent="0">
              <a:buNone/>
            </a:pPr>
            <a:r>
              <a:rPr lang="en-US" dirty="0">
                <a:cs typeface="Calibri"/>
              </a:rPr>
              <a:t>   For example, [3, 7, 4, 1] becomes [1, 3, 7, 4]</a:t>
            </a:r>
          </a:p>
          <a:p>
            <a:pPr marL="0" indent="0">
              <a:buNone/>
            </a:pPr>
            <a:r>
              <a:rPr lang="en-US" dirty="0">
                <a:cs typeface="Calibri"/>
              </a:rPr>
              <a:t>Submit a .</a:t>
            </a:r>
            <a:r>
              <a:rPr lang="en-US" err="1">
                <a:cs typeface="Calibri"/>
              </a:rPr>
              <a:t>ipynb</a:t>
            </a:r>
            <a:r>
              <a:rPr lang="en-US" dirty="0">
                <a:cs typeface="Calibri"/>
              </a:rPr>
              <a:t> file via Blackboard. </a:t>
            </a:r>
          </a:p>
          <a:p>
            <a:pPr marL="0" indent="0">
              <a:buNone/>
            </a:pPr>
            <a:endParaRPr lang="en-US" dirty="0">
              <a:cs typeface="Calibri"/>
            </a:endParaRPr>
          </a:p>
          <a:p>
            <a:pPr marL="0" indent="0">
              <a:buNone/>
            </a:pPr>
            <a:r>
              <a:rPr lang="en-US" i="1">
                <a:ea typeface="+mn-lt"/>
                <a:cs typeface="+mn-lt"/>
              </a:rPr>
              <a:t>Modification for advanced students</a:t>
            </a:r>
            <a:r>
              <a:rPr lang="en-US">
                <a:ea typeface="+mn-lt"/>
                <a:cs typeface="+mn-lt"/>
              </a:rPr>
              <a:t>:</a:t>
            </a:r>
            <a:endParaRPr lang="en-US" dirty="0">
              <a:ea typeface="+mn-lt"/>
              <a:cs typeface="+mn-lt"/>
            </a:endParaRPr>
          </a:p>
          <a:p>
            <a:pPr marL="0" indent="0">
              <a:buNone/>
            </a:pPr>
            <a:r>
              <a:rPr lang="en-US" dirty="0">
                <a:ea typeface="+mn-lt"/>
                <a:cs typeface="+mn-lt"/>
              </a:rPr>
              <a:t>Include error handling in the function. What happens if I don't pass a </a:t>
            </a:r>
            <a:r>
              <a:rPr lang="en-US">
                <a:ea typeface="+mn-lt"/>
                <a:cs typeface="+mn-lt"/>
              </a:rPr>
              <a:t>list? Can you shift characters in a string?</a:t>
            </a:r>
          </a:p>
          <a:p>
            <a:pPr marL="0" indent="0">
              <a:buNone/>
            </a:pPr>
            <a:r>
              <a:rPr lang="en-US">
                <a:ea typeface="+mn-lt"/>
                <a:cs typeface="+mn-lt"/>
              </a:rPr>
              <a:t>Raise an exception (with an error message) when appropriate</a:t>
            </a:r>
          </a:p>
          <a:p>
            <a:pPr marL="0" indent="0">
              <a:buNone/>
            </a:pPr>
            <a:endParaRPr lang="en-US" dirty="0">
              <a:ea typeface="+mn-lt"/>
              <a:cs typeface="+mn-lt"/>
            </a:endParaRPr>
          </a:p>
          <a:p>
            <a:endParaRPr lang="en-US" dirty="0">
              <a:ea typeface="+mn-lt"/>
              <a:cs typeface="+mn-lt"/>
            </a:endParaRPr>
          </a:p>
        </p:txBody>
      </p:sp>
      <p:sp>
        <p:nvSpPr>
          <p:cNvPr id="4" name="TextBox 3">
            <a:extLst>
              <a:ext uri="{FF2B5EF4-FFF2-40B4-BE49-F238E27FC236}">
                <a16:creationId xmlns:a16="http://schemas.microsoft.com/office/drawing/2014/main" id="{967CD337-39D4-4AB7-9F74-57058006C840}"/>
              </a:ext>
            </a:extLst>
          </p:cNvPr>
          <p:cNvSpPr txBox="1"/>
          <p:nvPr/>
        </p:nvSpPr>
        <p:spPr>
          <a:xfrm>
            <a:off x="7593050" y="3244284"/>
            <a:ext cx="47704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hlinkClick r:id="rId2"/>
              </a:rPr>
              <a:t>https://www.hackerrank.com/challenges/</a:t>
            </a:r>
          </a:p>
        </p:txBody>
      </p:sp>
      <p:sp>
        <p:nvSpPr>
          <p:cNvPr id="6" name="TextBox 5">
            <a:extLst>
              <a:ext uri="{FF2B5EF4-FFF2-40B4-BE49-F238E27FC236}">
                <a16:creationId xmlns:a16="http://schemas.microsoft.com/office/drawing/2014/main" id="{CF844688-7239-4EE8-BFA1-15FB9FC26F65}"/>
              </a:ext>
            </a:extLst>
          </p:cNvPr>
          <p:cNvSpPr txBox="1"/>
          <p:nvPr/>
        </p:nvSpPr>
        <p:spPr>
          <a:xfrm>
            <a:off x="583721" y="644249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Next week: code review</a:t>
            </a:r>
          </a:p>
        </p:txBody>
      </p:sp>
    </p:spTree>
    <p:extLst>
      <p:ext uri="{BB962C8B-B14F-4D97-AF65-F5344CB8AC3E}">
        <p14:creationId xmlns:p14="http://schemas.microsoft.com/office/powerpoint/2010/main" val="2104841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5760-E7B0-4A6B-A00B-1CEE72423C83}"/>
              </a:ext>
            </a:extLst>
          </p:cNvPr>
          <p:cNvSpPr>
            <a:spLocks noGrp="1"/>
          </p:cNvSpPr>
          <p:nvPr>
            <p:ph type="title"/>
          </p:nvPr>
        </p:nvSpPr>
        <p:spPr>
          <a:xfrm>
            <a:off x="737558" y="5691"/>
            <a:ext cx="10515600" cy="1325563"/>
          </a:xfrm>
        </p:spPr>
        <p:txBody>
          <a:bodyPr/>
          <a:lstStyle/>
          <a:p>
            <a:r>
              <a:rPr lang="en-US">
                <a:cs typeface="Calibri Light"/>
              </a:rPr>
              <a:t>Homework for Week 2, assignment 3</a:t>
            </a:r>
            <a:endParaRPr lang="en-US"/>
          </a:p>
        </p:txBody>
      </p:sp>
      <p:sp>
        <p:nvSpPr>
          <p:cNvPr id="3" name="Content Placeholder 2">
            <a:extLst>
              <a:ext uri="{FF2B5EF4-FFF2-40B4-BE49-F238E27FC236}">
                <a16:creationId xmlns:a16="http://schemas.microsoft.com/office/drawing/2014/main" id="{CFB7782B-104F-45F8-8DF2-A99775513ABC}"/>
              </a:ext>
            </a:extLst>
          </p:cNvPr>
          <p:cNvSpPr>
            <a:spLocks noGrp="1"/>
          </p:cNvSpPr>
          <p:nvPr>
            <p:ph idx="1"/>
          </p:nvPr>
        </p:nvSpPr>
        <p:spPr>
          <a:xfrm>
            <a:off x="838200" y="1825625"/>
            <a:ext cx="10515600" cy="4912054"/>
          </a:xfrm>
        </p:spPr>
        <p:txBody>
          <a:bodyPr vert="horz" lIns="91440" tIns="45720" rIns="91440" bIns="45720" rtlCol="0" anchor="t">
            <a:normAutofit/>
          </a:bodyPr>
          <a:lstStyle/>
          <a:p>
            <a:pPr marL="0" indent="0">
              <a:buNone/>
            </a:pPr>
            <a:r>
              <a:rPr lang="en-US" i="1" dirty="0">
                <a:cs typeface="Calibri"/>
              </a:rPr>
              <a:t>Assignment</a:t>
            </a:r>
            <a:r>
              <a:rPr lang="en-US" dirty="0">
                <a:cs typeface="Calibri"/>
              </a:rPr>
              <a:t>: Download data in CSV format from one of the following sites: </a:t>
            </a:r>
            <a:r>
              <a:rPr lang="en-US" dirty="0">
                <a:cs typeface="Calibri"/>
                <a:hlinkClick r:id="rId2"/>
              </a:rPr>
              <a:t>here</a:t>
            </a:r>
            <a:r>
              <a:rPr lang="en-US" dirty="0">
                <a:cs typeface="Calibri"/>
              </a:rPr>
              <a:t> or </a:t>
            </a:r>
            <a:r>
              <a:rPr lang="en-US" dirty="0">
                <a:cs typeface="Calibri"/>
                <a:hlinkClick r:id="rId3"/>
              </a:rPr>
              <a:t>here</a:t>
            </a:r>
            <a:r>
              <a:rPr lang="en-US" dirty="0">
                <a:cs typeface="Calibri"/>
              </a:rPr>
              <a:t>. </a:t>
            </a:r>
            <a:r>
              <a:rPr lang="en-US" dirty="0">
                <a:cs typeface="Calibri"/>
                <a:hlinkClick r:id="rId4"/>
              </a:rPr>
              <a:t>Load the data</a:t>
            </a:r>
            <a:r>
              <a:rPr lang="en-US" dirty="0">
                <a:cs typeface="Calibri"/>
              </a:rPr>
              <a:t> into a Pandas </a:t>
            </a:r>
            <a:r>
              <a:rPr lang="en-US" dirty="0" err="1">
                <a:cs typeface="Calibri"/>
              </a:rPr>
              <a:t>dataframe</a:t>
            </a:r>
            <a:r>
              <a:rPr lang="en-US" dirty="0">
                <a:cs typeface="Calibri"/>
              </a:rPr>
              <a:t>. Use Pandas to count the number of rows of data and number of columns. Display the </a:t>
            </a:r>
            <a:r>
              <a:rPr lang="en-US" dirty="0">
                <a:cs typeface="Calibri"/>
                <a:hlinkClick r:id="rId5"/>
              </a:rPr>
              <a:t>first 8 rows</a:t>
            </a:r>
            <a:r>
              <a:rPr lang="en-US" dirty="0">
                <a:cs typeface="Calibri"/>
              </a:rPr>
              <a:t> of the </a:t>
            </a:r>
            <a:r>
              <a:rPr lang="en-US" dirty="0" err="1">
                <a:cs typeface="Calibri"/>
              </a:rPr>
              <a:t>dataframe</a:t>
            </a:r>
            <a:r>
              <a:rPr lang="en-US" dirty="0">
                <a:cs typeface="Calibri"/>
              </a:rPr>
              <a:t>. Display the bottom 3 rows of the </a:t>
            </a:r>
            <a:r>
              <a:rPr lang="en-US" dirty="0" err="1">
                <a:cs typeface="Calibri"/>
              </a:rPr>
              <a:t>dataframe</a:t>
            </a:r>
            <a:r>
              <a:rPr lang="en-US" dirty="0">
                <a:cs typeface="Calibri"/>
              </a:rPr>
              <a:t>. Display the </a:t>
            </a:r>
            <a:r>
              <a:rPr lang="en-US" dirty="0">
                <a:cs typeface="Calibri"/>
                <a:hlinkClick r:id="rId6"/>
              </a:rPr>
              <a:t>transpose</a:t>
            </a:r>
            <a:r>
              <a:rPr lang="en-US" dirty="0">
                <a:cs typeface="Calibri"/>
              </a:rPr>
              <a:t> of the first 4 rows. </a:t>
            </a:r>
          </a:p>
          <a:p>
            <a:pPr marL="0" indent="0">
              <a:buNone/>
            </a:pPr>
            <a:r>
              <a:rPr lang="en-US" dirty="0">
                <a:cs typeface="Calibri"/>
              </a:rPr>
              <a:t>Your selection of a CSV should have at least 2 columns and at least 10 rows. Include a link to the data source in the </a:t>
            </a:r>
            <a:r>
              <a:rPr lang="en-US" dirty="0" err="1">
                <a:cs typeface="Calibri"/>
              </a:rPr>
              <a:t>Juptyer</a:t>
            </a:r>
            <a:r>
              <a:rPr lang="en-US" dirty="0">
                <a:cs typeface="Calibri"/>
              </a:rPr>
              <a:t> notebook you submit.</a:t>
            </a:r>
          </a:p>
          <a:p>
            <a:pPr marL="0" indent="0">
              <a:buNone/>
            </a:pPr>
            <a:endParaRPr lang="en-US" dirty="0">
              <a:cs typeface="Calibri"/>
            </a:endParaRPr>
          </a:p>
          <a:p>
            <a:pPr marL="0" indent="0">
              <a:buNone/>
            </a:pPr>
            <a:r>
              <a:rPr lang="en-US" i="1" dirty="0">
                <a:ea typeface="+mn-lt"/>
                <a:cs typeface="+mn-lt"/>
              </a:rPr>
              <a:t>Modification for advanced students</a:t>
            </a:r>
            <a:r>
              <a:rPr lang="en-US" dirty="0">
                <a:ea typeface="+mn-lt"/>
                <a:cs typeface="+mn-lt"/>
              </a:rPr>
              <a:t>:</a:t>
            </a:r>
          </a:p>
          <a:p>
            <a:pPr marL="0" indent="0">
              <a:buNone/>
            </a:pPr>
            <a:r>
              <a:rPr lang="en-US" dirty="0">
                <a:cs typeface="Calibri"/>
              </a:rPr>
              <a:t>Load CSV from URL using Pandas or request or another library</a:t>
            </a:r>
          </a:p>
        </p:txBody>
      </p:sp>
      <p:sp>
        <p:nvSpPr>
          <p:cNvPr id="6" name="TextBox 5">
            <a:extLst>
              <a:ext uri="{FF2B5EF4-FFF2-40B4-BE49-F238E27FC236}">
                <a16:creationId xmlns:a16="http://schemas.microsoft.com/office/drawing/2014/main" id="{CF844688-7239-4EE8-BFA1-15FB9FC26F65}"/>
              </a:ext>
            </a:extLst>
          </p:cNvPr>
          <p:cNvSpPr txBox="1"/>
          <p:nvPr/>
        </p:nvSpPr>
        <p:spPr>
          <a:xfrm>
            <a:off x="9444428" y="509538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Next week: code review</a:t>
            </a:r>
          </a:p>
        </p:txBody>
      </p:sp>
    </p:spTree>
    <p:extLst>
      <p:ext uri="{BB962C8B-B14F-4D97-AF65-F5344CB8AC3E}">
        <p14:creationId xmlns:p14="http://schemas.microsoft.com/office/powerpoint/2010/main" val="194202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18579F-1156-4C62-9ACD-B0C0303B9317}"/>
              </a:ext>
            </a:extLst>
          </p:cNvPr>
          <p:cNvPicPr>
            <a:picLocks noChangeAspect="1"/>
          </p:cNvPicPr>
          <p:nvPr/>
        </p:nvPicPr>
        <p:blipFill rotWithShape="1">
          <a:blip r:embed="rId2">
            <a:duotone>
              <a:prstClr val="black"/>
              <a:schemeClr val="tx2">
                <a:tint val="45000"/>
                <a:satMod val="400000"/>
              </a:schemeClr>
            </a:duotone>
          </a:blip>
          <a:srcRect t="1510" b="1422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31EE90C6-CACE-4E34-A540-A381EE583A3B}"/>
              </a:ext>
            </a:extLst>
          </p:cNvPr>
          <p:cNvSpPr>
            <a:spLocks noGrp="1"/>
          </p:cNvSpPr>
          <p:nvPr>
            <p:ph type="title"/>
          </p:nvPr>
        </p:nvSpPr>
        <p:spPr>
          <a:xfrm>
            <a:off x="4050889" y="365758"/>
            <a:ext cx="6784259" cy="1828800"/>
          </a:xfrm>
        </p:spPr>
        <p:txBody>
          <a:bodyPr>
            <a:normAutofit/>
          </a:bodyPr>
          <a:lstStyle/>
          <a:p>
            <a:r>
              <a:rPr lang="en-US" sz="4800" i="1">
                <a:solidFill>
                  <a:schemeClr val="tx1">
                    <a:lumMod val="85000"/>
                    <a:lumOff val="15000"/>
                  </a:schemeClr>
                </a:solidFill>
                <a:cs typeface="Calibri Light"/>
              </a:rPr>
              <a:t>You pick the data source for your project</a:t>
            </a:r>
            <a:endParaRPr lang="en-US" sz="4800">
              <a:solidFill>
                <a:schemeClr val="tx1">
                  <a:lumMod val="85000"/>
                  <a:lumOff val="15000"/>
                </a:schemeClr>
              </a:solidFill>
              <a:cs typeface="Calibri Light"/>
            </a:endParaRPr>
          </a:p>
        </p:txBody>
      </p:sp>
      <p:sp>
        <p:nvSpPr>
          <p:cNvPr id="3" name="Content Placeholder 2">
            <a:extLst>
              <a:ext uri="{FF2B5EF4-FFF2-40B4-BE49-F238E27FC236}">
                <a16:creationId xmlns:a16="http://schemas.microsoft.com/office/drawing/2014/main" id="{FB07BF54-8E5B-4A4B-A2A3-460E4FFB06E8}"/>
              </a:ext>
            </a:extLst>
          </p:cNvPr>
          <p:cNvSpPr>
            <a:spLocks noGrp="1"/>
          </p:cNvSpPr>
          <p:nvPr>
            <p:ph idx="1"/>
          </p:nvPr>
        </p:nvSpPr>
        <p:spPr>
          <a:xfrm>
            <a:off x="4050889" y="2324100"/>
            <a:ext cx="6784259" cy="3875087"/>
          </a:xfrm>
        </p:spPr>
        <p:txBody>
          <a:bodyPr vert="horz" lIns="91440" tIns="45720" rIns="91440" bIns="45720" rtlCol="0">
            <a:normAutofit/>
          </a:bodyPr>
          <a:lstStyle/>
          <a:p>
            <a:pPr marL="0" indent="0">
              <a:buNone/>
            </a:pPr>
            <a:r>
              <a:rPr lang="en-US" sz="2200" dirty="0">
                <a:cs typeface="Calibri"/>
              </a:rPr>
              <a:t>from </a:t>
            </a:r>
            <a:r>
              <a:rPr lang="en-US" sz="2200" dirty="0">
                <a:cs typeface="Calibri"/>
                <a:hlinkClick r:id="rId3"/>
              </a:rPr>
              <a:t>a list I provide</a:t>
            </a:r>
            <a:r>
              <a:rPr lang="en-US" sz="2200" dirty="0">
                <a:cs typeface="Calibri"/>
              </a:rPr>
              <a:t>, or you provide a suggestion in your proposal.</a:t>
            </a:r>
          </a:p>
          <a:p>
            <a:pPr marL="0" indent="0">
              <a:buNone/>
            </a:pPr>
            <a:r>
              <a:rPr lang="en-US" sz="2200" dirty="0">
                <a:cs typeface="Calibri"/>
              </a:rPr>
              <a:t>(accessible on Blackboard under course materials)</a:t>
            </a:r>
            <a:endParaRPr lang="en-US" sz="2200" dirty="0"/>
          </a:p>
          <a:p>
            <a:pPr marL="0" indent="0"/>
            <a:endParaRPr lang="en-US" sz="2200" dirty="0">
              <a:cs typeface="Calibri"/>
            </a:endParaRPr>
          </a:p>
          <a:p>
            <a:pPr marL="457200" indent="-457200"/>
            <a:r>
              <a:rPr lang="en-US" sz="2200" dirty="0">
                <a:cs typeface="Calibri"/>
              </a:rPr>
              <a:t>Data discovery is outside scope of course, so I provide you data sources</a:t>
            </a:r>
          </a:p>
          <a:p>
            <a:pPr marL="457200" indent="-457200"/>
            <a:endParaRPr lang="en-US" sz="2200" dirty="0">
              <a:cs typeface="Calibri"/>
            </a:endParaRPr>
          </a:p>
          <a:p>
            <a:pPr marL="457200" indent="-457200"/>
            <a:r>
              <a:rPr lang="en-US" sz="2200" dirty="0">
                <a:cs typeface="Calibri"/>
              </a:rPr>
              <a:t>You should pick a data source you have some background knowledge in</a:t>
            </a:r>
          </a:p>
          <a:p>
            <a:pPr marL="0" indent="0">
              <a:buNone/>
            </a:pPr>
            <a:r>
              <a:rPr lang="en-US" sz="2200" dirty="0">
                <a:cs typeface="Calibri"/>
              </a:rPr>
              <a:t>--&gt; Enables use of a model and generation of hypotheses</a:t>
            </a:r>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05214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2F30-378F-4D8A-9F3F-FBC1F37815DB}"/>
              </a:ext>
            </a:extLst>
          </p:cNvPr>
          <p:cNvSpPr>
            <a:spLocks noGrp="1"/>
          </p:cNvSpPr>
          <p:nvPr>
            <p:ph type="title"/>
          </p:nvPr>
        </p:nvSpPr>
        <p:spPr/>
        <p:txBody>
          <a:bodyPr/>
          <a:lstStyle/>
          <a:p>
            <a:r>
              <a:rPr lang="en-US" dirty="0">
                <a:cs typeface="Calibri Light"/>
              </a:rPr>
              <a:t>Not enough homework?</a:t>
            </a:r>
            <a:endParaRPr lang="en-US" dirty="0"/>
          </a:p>
        </p:txBody>
      </p:sp>
      <p:sp>
        <p:nvSpPr>
          <p:cNvPr id="3" name="Content Placeholder 2">
            <a:extLst>
              <a:ext uri="{FF2B5EF4-FFF2-40B4-BE49-F238E27FC236}">
                <a16:creationId xmlns:a16="http://schemas.microsoft.com/office/drawing/2014/main" id="{52EB105F-9617-47C5-B103-1574A7F8BA22}"/>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Challenges abound:</a:t>
            </a:r>
          </a:p>
          <a:p>
            <a:endParaRPr lang="en-US" dirty="0">
              <a:cs typeface="Calibri"/>
            </a:endParaRPr>
          </a:p>
          <a:p>
            <a:r>
              <a:rPr lang="en-US" dirty="0">
                <a:cs typeface="Calibri"/>
                <a:hlinkClick r:id="rId2"/>
              </a:rPr>
              <a:t>https://www.hackerrank.com/challenges/</a:t>
            </a:r>
            <a:endParaRPr lang="en-US">
              <a:cs typeface="Calibri"/>
            </a:endParaRPr>
          </a:p>
          <a:p>
            <a:r>
              <a:rPr lang="en-US" dirty="0">
                <a:cs typeface="Calibri"/>
                <a:hlinkClick r:id="rId3"/>
              </a:rPr>
              <a:t>https://codesignal.com/interview-practice/</a:t>
            </a:r>
          </a:p>
          <a:p>
            <a:r>
              <a:rPr lang="en-US" dirty="0">
                <a:cs typeface="Calibri"/>
                <a:hlinkClick r:id="rId4"/>
              </a:rPr>
              <a:t>https://www.codewars.com/</a:t>
            </a:r>
            <a:endParaRPr lang="en-US" dirty="0">
              <a:cs typeface="Calibri"/>
            </a:endParaRPr>
          </a:p>
          <a:p>
            <a:endParaRPr lang="en-US" dirty="0">
              <a:cs typeface="Calibri"/>
            </a:endParaRPr>
          </a:p>
        </p:txBody>
      </p:sp>
    </p:spTree>
    <p:extLst>
      <p:ext uri="{BB962C8B-B14F-4D97-AF65-F5344CB8AC3E}">
        <p14:creationId xmlns:p14="http://schemas.microsoft.com/office/powerpoint/2010/main" val="12801420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20E2-15DB-403D-A038-26BE0BD4C312}"/>
              </a:ext>
            </a:extLst>
          </p:cNvPr>
          <p:cNvSpPr>
            <a:spLocks noGrp="1"/>
          </p:cNvSpPr>
          <p:nvPr/>
        </p:nvSpPr>
        <p:spPr>
          <a:xfrm>
            <a:off x="135732" y="365125"/>
            <a:ext cx="120038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Breakdown each Homework assignment, Part 1 of 2</a:t>
            </a:r>
          </a:p>
        </p:txBody>
      </p:sp>
      <p:sp>
        <p:nvSpPr>
          <p:cNvPr id="3" name="Content Placeholder 2">
            <a:extLst>
              <a:ext uri="{FF2B5EF4-FFF2-40B4-BE49-F238E27FC236}">
                <a16:creationId xmlns:a16="http://schemas.microsoft.com/office/drawing/2014/main" id="{5A856D4D-B3E9-44F0-B3B2-5A03749617D2}"/>
              </a:ext>
            </a:extLst>
          </p:cNvPr>
          <p:cNvSpPr>
            <a:spLocks noGrp="1"/>
          </p:cNvSpPr>
          <p:nvPr/>
        </p:nvSpPr>
        <p:spPr>
          <a:xfrm>
            <a:off x="838200" y="1920875"/>
            <a:ext cx="10515600" cy="42560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"Write a function that returns the count of letters and words in a string. The string should be provided to the function as an argument.  Submit a .</a:t>
            </a:r>
            <a:r>
              <a:rPr lang="en-US" dirty="0" err="1">
                <a:cs typeface="Calibri"/>
              </a:rPr>
              <a:t>ipynb</a:t>
            </a:r>
            <a:r>
              <a:rPr lang="en-US" dirty="0">
                <a:cs typeface="Calibri"/>
              </a:rPr>
              <a:t> file via Blackboard."</a:t>
            </a:r>
            <a:endParaRPr lang="en-US">
              <a:cs typeface="Calibri" panose="020F0502020204030204"/>
            </a:endParaRPr>
          </a:p>
          <a:p>
            <a:pPr marL="514350" indent="-514350">
              <a:buAutoNum type="arabicPeriod"/>
            </a:pPr>
            <a:endParaRPr lang="en-US" dirty="0">
              <a:cs typeface="Calibri"/>
            </a:endParaRPr>
          </a:p>
          <a:p>
            <a:pPr marL="514350" indent="-514350">
              <a:buAutoNum type="arabicPeriod"/>
            </a:pPr>
            <a:r>
              <a:rPr lang="en-US" dirty="0">
                <a:cs typeface="Calibri"/>
              </a:rPr>
              <a:t>Draw or write down what you're starting with</a:t>
            </a:r>
            <a:endParaRPr lang="en-US" dirty="0"/>
          </a:p>
          <a:p>
            <a:pPr marL="514350" indent="-514350">
              <a:buAutoNum type="arabicPeriod"/>
            </a:pPr>
            <a:endParaRPr lang="en-US">
              <a:cs typeface="Calibri"/>
            </a:endParaRPr>
          </a:p>
          <a:p>
            <a:pPr marL="514350" indent="-514350">
              <a:buAutoNum type="arabicPeriod"/>
            </a:pPr>
            <a:endParaRPr lang="en-US">
              <a:cs typeface="Calibri"/>
            </a:endParaRPr>
          </a:p>
          <a:p>
            <a:pPr marL="514350" indent="-514350">
              <a:buAutoNum type="arabicPeriod"/>
            </a:pPr>
            <a:r>
              <a:rPr lang="en-US" dirty="0">
                <a:cs typeface="Calibri"/>
              </a:rPr>
              <a:t>Draw or write down what the outcome should look like</a:t>
            </a:r>
          </a:p>
        </p:txBody>
      </p:sp>
      <p:sp>
        <p:nvSpPr>
          <p:cNvPr id="4" name="TextBox 3">
            <a:extLst>
              <a:ext uri="{FF2B5EF4-FFF2-40B4-BE49-F238E27FC236}">
                <a16:creationId xmlns:a16="http://schemas.microsoft.com/office/drawing/2014/main" id="{AC69EE9D-1BF3-4B8C-8DFA-509FF626B156}"/>
              </a:ext>
            </a:extLst>
          </p:cNvPr>
          <p:cNvSpPr txBox="1"/>
          <p:nvPr/>
        </p:nvSpPr>
        <p:spPr>
          <a:xfrm>
            <a:off x="842962" y="12858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the first assignment,</a:t>
            </a:r>
          </a:p>
        </p:txBody>
      </p:sp>
    </p:spTree>
    <p:extLst>
      <p:ext uri="{BB962C8B-B14F-4D97-AF65-F5344CB8AC3E}">
        <p14:creationId xmlns:p14="http://schemas.microsoft.com/office/powerpoint/2010/main" val="2905662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3709B5-5134-41BD-9852-B080235C0069}"/>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Design your approach to solving problem</a:t>
            </a:r>
            <a:endParaRPr lang="en-US" dirty="0"/>
          </a:p>
        </p:txBody>
      </p:sp>
      <p:sp>
        <p:nvSpPr>
          <p:cNvPr id="5" name="Content Placeholder 2">
            <a:extLst>
              <a:ext uri="{FF2B5EF4-FFF2-40B4-BE49-F238E27FC236}">
                <a16:creationId xmlns:a16="http://schemas.microsoft.com/office/drawing/2014/main" id="{BE80B5EA-479C-4F5C-B1C3-E837B70BE476}"/>
              </a:ext>
            </a:extLst>
          </p:cNvPr>
          <p:cNvSpPr>
            <a:spLocks noGrp="1"/>
          </p:cNvSpPr>
          <p:nvPr/>
        </p:nvSpPr>
        <p:spPr>
          <a:xfrm>
            <a:off x="838200" y="1825625"/>
            <a:ext cx="10515600" cy="449421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cs typeface="Calibri"/>
              </a:rPr>
              <a:t>"Write a function that returns the count of letters and words in a string. The string should be provided to the function as an argument.  Submit a .</a:t>
            </a:r>
            <a:r>
              <a:rPr lang="en-US" dirty="0" err="1">
                <a:cs typeface="Calibri"/>
              </a:rPr>
              <a:t>ipynb</a:t>
            </a:r>
            <a:r>
              <a:rPr lang="en-US" dirty="0">
                <a:cs typeface="Calibri"/>
              </a:rPr>
              <a:t> file via Blackboard."</a:t>
            </a:r>
            <a:endParaRPr lang="en-US" dirty="0"/>
          </a:p>
          <a:p>
            <a:pPr marL="0" indent="0">
              <a:lnSpc>
                <a:spcPct val="150000"/>
              </a:lnSpc>
              <a:buNone/>
            </a:pPr>
            <a:endParaRPr lang="en-US" dirty="0">
              <a:cs typeface="Calibri"/>
            </a:endParaRPr>
          </a:p>
          <a:p>
            <a:pPr marL="514350" indent="-514350">
              <a:lnSpc>
                <a:spcPct val="150000"/>
              </a:lnSpc>
              <a:buAutoNum type="arabicPeriod"/>
            </a:pPr>
            <a:r>
              <a:rPr lang="en-US" dirty="0">
                <a:cs typeface="Calibri"/>
              </a:rPr>
              <a:t>On a piece of paper, write down actions you'll need to take</a:t>
            </a:r>
            <a:endParaRPr lang="en-US"/>
          </a:p>
          <a:p>
            <a:pPr marL="514350" indent="-514350">
              <a:lnSpc>
                <a:spcPct val="150000"/>
              </a:lnSpc>
              <a:buAutoNum type="arabicPeriod"/>
            </a:pPr>
            <a:r>
              <a:rPr lang="en-US" dirty="0">
                <a:cs typeface="Calibri"/>
              </a:rPr>
              <a:t>Determine the dependencies among the actions you need to take</a:t>
            </a:r>
          </a:p>
          <a:p>
            <a:pPr marL="514350" indent="-514350">
              <a:lnSpc>
                <a:spcPct val="150000"/>
              </a:lnSpc>
              <a:buAutoNum type="arabicPeriod"/>
            </a:pPr>
            <a:r>
              <a:rPr lang="en-US" dirty="0">
                <a:cs typeface="Calibri"/>
              </a:rPr>
              <a:t>In what order should the steps be?</a:t>
            </a:r>
          </a:p>
          <a:p>
            <a:pPr>
              <a:lnSpc>
                <a:spcPct val="150000"/>
              </a:lnSpc>
            </a:pPr>
            <a:endParaRPr lang="en-US" dirty="0">
              <a:cs typeface="Calibri"/>
            </a:endParaRPr>
          </a:p>
          <a:p>
            <a:pPr marL="0" indent="0">
              <a:lnSpc>
                <a:spcPct val="150000"/>
              </a:lnSpc>
              <a:buNone/>
            </a:pPr>
            <a:r>
              <a:rPr lang="en-US" i="1" dirty="0">
                <a:cs typeface="Calibri"/>
              </a:rPr>
              <a:t>If you have time before leaving</a:t>
            </a:r>
            <a:r>
              <a:rPr lang="en-US" dirty="0">
                <a:cs typeface="Calibri"/>
              </a:rPr>
              <a:t>, take the listed actions using your computer</a:t>
            </a:r>
          </a:p>
        </p:txBody>
      </p:sp>
      <p:sp>
        <p:nvSpPr>
          <p:cNvPr id="2" name="TextBox 1">
            <a:extLst>
              <a:ext uri="{FF2B5EF4-FFF2-40B4-BE49-F238E27FC236}">
                <a16:creationId xmlns:a16="http://schemas.microsoft.com/office/drawing/2014/main" id="{27A01A35-69E6-4383-A146-0673D5AB0E17}"/>
              </a:ext>
            </a:extLst>
          </p:cNvPr>
          <p:cNvSpPr txBox="1"/>
          <p:nvPr/>
        </p:nvSpPr>
        <p:spPr>
          <a:xfrm>
            <a:off x="842962" y="12858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the first assignment,</a:t>
            </a:r>
          </a:p>
        </p:txBody>
      </p:sp>
    </p:spTree>
    <p:extLst>
      <p:ext uri="{BB962C8B-B14F-4D97-AF65-F5344CB8AC3E}">
        <p14:creationId xmlns:p14="http://schemas.microsoft.com/office/powerpoint/2010/main" val="40419751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20E2-15DB-403D-A038-26BE0BD4C312}"/>
              </a:ext>
            </a:extLst>
          </p:cNvPr>
          <p:cNvSpPr>
            <a:spLocks noGrp="1"/>
          </p:cNvSpPr>
          <p:nvPr/>
        </p:nvSpPr>
        <p:spPr>
          <a:xfrm>
            <a:off x="135732" y="365125"/>
            <a:ext cx="120038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Breakdown each Homework assignment, Part 1 of 2</a:t>
            </a:r>
          </a:p>
        </p:txBody>
      </p:sp>
      <p:sp>
        <p:nvSpPr>
          <p:cNvPr id="3" name="Content Placeholder 2">
            <a:extLst>
              <a:ext uri="{FF2B5EF4-FFF2-40B4-BE49-F238E27FC236}">
                <a16:creationId xmlns:a16="http://schemas.microsoft.com/office/drawing/2014/main" id="{5A856D4D-B3E9-44F0-B3B2-5A03749617D2}"/>
              </a:ext>
            </a:extLst>
          </p:cNvPr>
          <p:cNvSpPr>
            <a:spLocks noGrp="1"/>
          </p:cNvSpPr>
          <p:nvPr/>
        </p:nvSpPr>
        <p:spPr>
          <a:xfrm>
            <a:off x="838200" y="1920875"/>
            <a:ext cx="10515600" cy="42560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"Write a function that takes a list as the argument and returns a list with each element shifted right by one index. </a:t>
            </a:r>
            <a:endParaRPr lang="en-US" dirty="0"/>
          </a:p>
          <a:p>
            <a:pPr marL="0" indent="0">
              <a:buNone/>
            </a:pPr>
            <a:r>
              <a:rPr lang="en-US" dirty="0">
                <a:cs typeface="Calibri"/>
              </a:rPr>
              <a:t>For example, [3, 7, 4, 1] becomes [1, 3, 7, 4]"</a:t>
            </a:r>
          </a:p>
          <a:p>
            <a:pPr marL="514350" indent="-514350">
              <a:buAutoNum type="arabicPeriod"/>
            </a:pPr>
            <a:endParaRPr lang="en-US" dirty="0">
              <a:cs typeface="Calibri"/>
            </a:endParaRPr>
          </a:p>
          <a:p>
            <a:pPr marL="514350" indent="-514350">
              <a:buAutoNum type="arabicPeriod"/>
            </a:pPr>
            <a:r>
              <a:rPr lang="en-US" dirty="0">
                <a:cs typeface="Calibri"/>
              </a:rPr>
              <a:t>Draw or write down what you're starting with</a:t>
            </a:r>
            <a:endParaRPr lang="en-US" dirty="0"/>
          </a:p>
          <a:p>
            <a:pPr marL="514350" indent="-514350">
              <a:buAutoNum type="arabicPeriod"/>
            </a:pPr>
            <a:endParaRPr lang="en-US">
              <a:cs typeface="Calibri"/>
            </a:endParaRPr>
          </a:p>
          <a:p>
            <a:pPr marL="514350" indent="-514350">
              <a:buAutoNum type="arabicPeriod"/>
            </a:pPr>
            <a:endParaRPr lang="en-US">
              <a:cs typeface="Calibri"/>
            </a:endParaRPr>
          </a:p>
          <a:p>
            <a:pPr marL="514350" indent="-514350">
              <a:buAutoNum type="arabicPeriod"/>
            </a:pPr>
            <a:r>
              <a:rPr lang="en-US" dirty="0">
                <a:cs typeface="Calibri"/>
              </a:rPr>
              <a:t>Draw or write down what the outcome should look like</a:t>
            </a:r>
          </a:p>
        </p:txBody>
      </p:sp>
      <p:sp>
        <p:nvSpPr>
          <p:cNvPr id="5" name="TextBox 4">
            <a:extLst>
              <a:ext uri="{FF2B5EF4-FFF2-40B4-BE49-F238E27FC236}">
                <a16:creationId xmlns:a16="http://schemas.microsoft.com/office/drawing/2014/main" id="{B8D1A3D4-1D2F-4CF7-BC95-2D9CCE07CB92}"/>
              </a:ext>
            </a:extLst>
          </p:cNvPr>
          <p:cNvSpPr txBox="1"/>
          <p:nvPr/>
        </p:nvSpPr>
        <p:spPr>
          <a:xfrm>
            <a:off x="842962" y="12858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the second assignment,</a:t>
            </a:r>
          </a:p>
        </p:txBody>
      </p:sp>
    </p:spTree>
    <p:extLst>
      <p:ext uri="{BB962C8B-B14F-4D97-AF65-F5344CB8AC3E}">
        <p14:creationId xmlns:p14="http://schemas.microsoft.com/office/powerpoint/2010/main" val="5079551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3709B5-5134-41BD-9852-B080235C0069}"/>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Design your approach to solving problem</a:t>
            </a:r>
            <a:endParaRPr lang="en-US" dirty="0"/>
          </a:p>
        </p:txBody>
      </p:sp>
      <p:sp>
        <p:nvSpPr>
          <p:cNvPr id="5" name="Content Placeholder 2">
            <a:extLst>
              <a:ext uri="{FF2B5EF4-FFF2-40B4-BE49-F238E27FC236}">
                <a16:creationId xmlns:a16="http://schemas.microsoft.com/office/drawing/2014/main" id="{BE80B5EA-479C-4F5C-B1C3-E837B70BE476}"/>
              </a:ext>
            </a:extLst>
          </p:cNvPr>
          <p:cNvSpPr>
            <a:spLocks noGrp="1"/>
          </p:cNvSpPr>
          <p:nvPr/>
        </p:nvSpPr>
        <p:spPr>
          <a:xfrm>
            <a:off x="838200" y="1825625"/>
            <a:ext cx="10515600" cy="449421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"Write a function that takes a list as the argument and returns a list with each element shifted right by one index. </a:t>
            </a:r>
            <a:endParaRPr lang="en-US" dirty="0"/>
          </a:p>
          <a:p>
            <a:pPr marL="0" indent="0">
              <a:buNone/>
            </a:pPr>
            <a:r>
              <a:rPr lang="en-US" dirty="0">
                <a:cs typeface="Calibri"/>
              </a:rPr>
              <a:t>For example, [3, 7, 4, 1] becomes [1, 3, 7, 4]"</a:t>
            </a:r>
          </a:p>
          <a:p>
            <a:pPr marL="0" indent="0">
              <a:lnSpc>
                <a:spcPct val="150000"/>
              </a:lnSpc>
              <a:buNone/>
            </a:pPr>
            <a:endParaRPr lang="en-US" dirty="0">
              <a:cs typeface="Calibri"/>
            </a:endParaRPr>
          </a:p>
          <a:p>
            <a:pPr marL="514350" indent="-514350">
              <a:lnSpc>
                <a:spcPct val="150000"/>
              </a:lnSpc>
              <a:buAutoNum type="arabicPeriod"/>
            </a:pPr>
            <a:r>
              <a:rPr lang="en-US" dirty="0">
                <a:cs typeface="Calibri"/>
              </a:rPr>
              <a:t>On a piece of paper, write down actions you'll need to take</a:t>
            </a:r>
            <a:endParaRPr lang="en-US"/>
          </a:p>
          <a:p>
            <a:pPr marL="514350" indent="-514350">
              <a:lnSpc>
                <a:spcPct val="150000"/>
              </a:lnSpc>
              <a:buAutoNum type="arabicPeriod"/>
            </a:pPr>
            <a:r>
              <a:rPr lang="en-US" dirty="0">
                <a:cs typeface="Calibri"/>
              </a:rPr>
              <a:t>Determine the dependencies among the actions you need to take</a:t>
            </a:r>
          </a:p>
          <a:p>
            <a:pPr marL="514350" indent="-514350">
              <a:lnSpc>
                <a:spcPct val="150000"/>
              </a:lnSpc>
              <a:buAutoNum type="arabicPeriod"/>
            </a:pPr>
            <a:r>
              <a:rPr lang="en-US" dirty="0">
                <a:cs typeface="Calibri"/>
              </a:rPr>
              <a:t>In what order should the steps be?</a:t>
            </a:r>
          </a:p>
          <a:p>
            <a:pPr>
              <a:lnSpc>
                <a:spcPct val="150000"/>
              </a:lnSpc>
            </a:pPr>
            <a:endParaRPr lang="en-US" dirty="0">
              <a:cs typeface="Calibri"/>
            </a:endParaRPr>
          </a:p>
          <a:p>
            <a:pPr marL="0" indent="0">
              <a:lnSpc>
                <a:spcPct val="150000"/>
              </a:lnSpc>
              <a:buNone/>
            </a:pPr>
            <a:r>
              <a:rPr lang="en-US" i="1" dirty="0">
                <a:cs typeface="Calibri"/>
              </a:rPr>
              <a:t>If you have time before leaving</a:t>
            </a:r>
            <a:r>
              <a:rPr lang="en-US" dirty="0">
                <a:cs typeface="Calibri"/>
              </a:rPr>
              <a:t>, take the listed actions using your computer</a:t>
            </a:r>
          </a:p>
        </p:txBody>
      </p:sp>
      <p:sp>
        <p:nvSpPr>
          <p:cNvPr id="2" name="TextBox 1">
            <a:extLst>
              <a:ext uri="{FF2B5EF4-FFF2-40B4-BE49-F238E27FC236}">
                <a16:creationId xmlns:a16="http://schemas.microsoft.com/office/drawing/2014/main" id="{BC0CFC85-733F-41AB-82BB-54FC4DD94399}"/>
              </a:ext>
            </a:extLst>
          </p:cNvPr>
          <p:cNvSpPr txBox="1"/>
          <p:nvPr/>
        </p:nvSpPr>
        <p:spPr>
          <a:xfrm>
            <a:off x="842962" y="12858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the second assignment,</a:t>
            </a:r>
          </a:p>
        </p:txBody>
      </p:sp>
    </p:spTree>
    <p:extLst>
      <p:ext uri="{BB962C8B-B14F-4D97-AF65-F5344CB8AC3E}">
        <p14:creationId xmlns:p14="http://schemas.microsoft.com/office/powerpoint/2010/main" val="11348396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8D83-E12B-4199-8CFC-C4423A67DA02}"/>
              </a:ext>
            </a:extLst>
          </p:cNvPr>
          <p:cNvSpPr>
            <a:spLocks noGrp="1"/>
          </p:cNvSpPr>
          <p:nvPr>
            <p:ph type="title"/>
          </p:nvPr>
        </p:nvSpPr>
        <p:spPr/>
        <p:txBody>
          <a:bodyPr/>
          <a:lstStyle/>
          <a:p>
            <a:r>
              <a:rPr lang="en-US" dirty="0">
                <a:highlight>
                  <a:srgbClr val="FFFF00"/>
                </a:highlight>
                <a:cs typeface="Calibri Light"/>
              </a:rPr>
              <a:t>Activity</a:t>
            </a:r>
            <a:r>
              <a:rPr lang="en-US" dirty="0">
                <a:cs typeface="Calibri Light"/>
              </a:rPr>
              <a:t>: in-class anonymous survey</a:t>
            </a:r>
          </a:p>
        </p:txBody>
      </p:sp>
      <p:sp>
        <p:nvSpPr>
          <p:cNvPr id="3" name="Content Placeholder 2">
            <a:extLst>
              <a:ext uri="{FF2B5EF4-FFF2-40B4-BE49-F238E27FC236}">
                <a16:creationId xmlns:a16="http://schemas.microsoft.com/office/drawing/2014/main" id="{F2B9E720-C69C-43E4-A553-0CD2D96DD679}"/>
              </a:ext>
            </a:extLst>
          </p:cNvPr>
          <p:cNvSpPr>
            <a:spLocks noGrp="1"/>
          </p:cNvSpPr>
          <p:nvPr>
            <p:ph idx="1"/>
          </p:nvPr>
        </p:nvSpPr>
        <p:spPr/>
        <p:txBody>
          <a:bodyPr vert="horz" lIns="91440" tIns="45720" rIns="91440" bIns="45720" rtlCol="0" anchor="t">
            <a:normAutofit/>
          </a:bodyPr>
          <a:lstStyle/>
          <a:p>
            <a:r>
              <a:rPr lang="en-US" dirty="0">
                <a:cs typeface="Calibri"/>
              </a:rPr>
              <a:t>Write one or two sentences describing what you learned in this class</a:t>
            </a:r>
          </a:p>
          <a:p>
            <a:r>
              <a:rPr lang="en-US" dirty="0">
                <a:cs typeface="Calibri"/>
              </a:rPr>
              <a:t>Write one or two sentences regarding a question you have about what you heard in this class</a:t>
            </a:r>
          </a:p>
          <a:p>
            <a:endParaRPr lang="en-US" dirty="0">
              <a:cs typeface="Calibri"/>
            </a:endParaRPr>
          </a:p>
          <a:p>
            <a:endParaRPr lang="en-US" dirty="0">
              <a:cs typeface="Calibri"/>
            </a:endParaRPr>
          </a:p>
          <a:p>
            <a:pPr marL="0" indent="0">
              <a:buNone/>
            </a:pPr>
            <a:r>
              <a:rPr lang="en-US" dirty="0">
                <a:cs typeface="Calibri"/>
              </a:rPr>
              <a:t>                                                          Please write legibly. </a:t>
            </a:r>
          </a:p>
        </p:txBody>
      </p:sp>
      <p:pic>
        <p:nvPicPr>
          <p:cNvPr id="4" name="Picture 4" descr="illegible text">
            <a:extLst>
              <a:ext uri="{FF2B5EF4-FFF2-40B4-BE49-F238E27FC236}">
                <a16:creationId xmlns:a16="http://schemas.microsoft.com/office/drawing/2014/main" id="{BF75A386-2FCB-4887-AFE1-7F54550B0502}"/>
              </a:ext>
            </a:extLst>
          </p:cNvPr>
          <p:cNvPicPr>
            <a:picLocks noChangeAspect="1"/>
          </p:cNvPicPr>
          <p:nvPr/>
        </p:nvPicPr>
        <p:blipFill>
          <a:blip r:embed="rId2"/>
          <a:stretch>
            <a:fillRect/>
          </a:stretch>
        </p:blipFill>
        <p:spPr>
          <a:xfrm>
            <a:off x="8981695" y="3573605"/>
            <a:ext cx="2800709" cy="3138078"/>
          </a:xfrm>
          <a:prstGeom prst="rect">
            <a:avLst/>
          </a:prstGeom>
        </p:spPr>
      </p:pic>
      <p:sp>
        <p:nvSpPr>
          <p:cNvPr id="6" name="TextBox 5">
            <a:extLst>
              <a:ext uri="{FF2B5EF4-FFF2-40B4-BE49-F238E27FC236}">
                <a16:creationId xmlns:a16="http://schemas.microsoft.com/office/drawing/2014/main" id="{91C9368A-DC81-4D50-829D-5BAA338BB7CF}"/>
              </a:ext>
            </a:extLst>
          </p:cNvPr>
          <p:cNvSpPr txBox="1"/>
          <p:nvPr/>
        </p:nvSpPr>
        <p:spPr>
          <a:xfrm>
            <a:off x="1095828" y="5425924"/>
            <a:ext cx="54162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Purpose is for me to understand your perspective</a:t>
            </a:r>
          </a:p>
          <a:p>
            <a:pPr marL="285750" indent="-285750">
              <a:buFont typeface="Arial"/>
              <a:buChar char="•"/>
            </a:pPr>
            <a:r>
              <a:rPr lang="en-US" dirty="0">
                <a:cs typeface="Calibri"/>
              </a:rPr>
              <a:t>Your responses are not graded</a:t>
            </a:r>
          </a:p>
          <a:p>
            <a:pPr marL="285750" indent="-285750">
              <a:buFont typeface="Arial"/>
              <a:buChar char="•"/>
            </a:pPr>
            <a:r>
              <a:rPr lang="en-US" dirty="0">
                <a:cs typeface="Calibri"/>
              </a:rPr>
              <a:t>Your responses are anonymous</a:t>
            </a:r>
          </a:p>
          <a:p>
            <a:pPr marL="285750" indent="-285750">
              <a:buFont typeface="Arial"/>
              <a:buChar char="•"/>
            </a:pPr>
            <a:r>
              <a:rPr lang="en-US" dirty="0">
                <a:cs typeface="Calibri"/>
              </a:rPr>
              <a:t>Turn in your paper before leaving class</a:t>
            </a:r>
          </a:p>
        </p:txBody>
      </p:sp>
    </p:spTree>
    <p:extLst>
      <p:ext uri="{BB962C8B-B14F-4D97-AF65-F5344CB8AC3E}">
        <p14:creationId xmlns:p14="http://schemas.microsoft.com/office/powerpoint/2010/main" val="89246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9267-EEE7-42D4-BB34-EE874D259A2C}"/>
              </a:ext>
            </a:extLst>
          </p:cNvPr>
          <p:cNvSpPr>
            <a:spLocks noGrp="1"/>
          </p:cNvSpPr>
          <p:nvPr>
            <p:ph type="title"/>
          </p:nvPr>
        </p:nvSpPr>
        <p:spPr>
          <a:xfrm>
            <a:off x="1653363" y="365760"/>
            <a:ext cx="9367203" cy="1188720"/>
          </a:xfrm>
        </p:spPr>
        <p:txBody>
          <a:bodyPr>
            <a:normAutofit/>
          </a:bodyPr>
          <a:lstStyle/>
          <a:p>
            <a:r>
              <a:rPr lang="en-US">
                <a:cs typeface="Calibri Light"/>
              </a:rPr>
              <a:t>What I care about for the project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298EC1-C1CF-457A-9828-C173B9A6B1F3}"/>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1700" u="sng">
                <a:cs typeface="Calibri"/>
              </a:rPr>
              <a:t>Challenge</a:t>
            </a:r>
            <a:r>
              <a:rPr lang="en-US" sz="1700">
                <a:cs typeface="Calibri"/>
              </a:rPr>
              <a:t>: determine relevant scope appropriate to your skills while still pushing your experience</a:t>
            </a:r>
          </a:p>
          <a:p>
            <a:endParaRPr lang="en-US" sz="1700">
              <a:cs typeface="Calibri"/>
            </a:endParaRPr>
          </a:p>
          <a:p>
            <a:pPr marL="0" indent="0">
              <a:buNone/>
            </a:pPr>
            <a:r>
              <a:rPr lang="en-US" sz="1700" u="sng">
                <a:cs typeface="Calibri"/>
              </a:rPr>
              <a:t>Report</a:t>
            </a:r>
            <a:r>
              <a:rPr lang="en-US" sz="1700">
                <a:cs typeface="Calibri"/>
              </a:rPr>
              <a:t>: A description of research methods can be called “coherent” and “complete” when readers understand the process well enough to replicate it themselves. [</a:t>
            </a:r>
            <a:r>
              <a:rPr lang="en-US" sz="1700">
                <a:cs typeface="Calibri"/>
                <a:hlinkClick r:id="rId3"/>
              </a:rPr>
              <a:t>citation</a:t>
            </a:r>
            <a:r>
              <a:rPr lang="en-US" sz="1700">
                <a:cs typeface="Calibri"/>
              </a:rPr>
              <a:t>]</a:t>
            </a:r>
          </a:p>
          <a:p>
            <a:endParaRPr lang="en-US" sz="1700">
              <a:cs typeface="Calibri"/>
            </a:endParaRPr>
          </a:p>
          <a:p>
            <a:pPr marL="0" indent="0">
              <a:buNone/>
            </a:pPr>
            <a:r>
              <a:rPr lang="en-US" sz="1700" u="sng">
                <a:cs typeface="Calibri"/>
              </a:rPr>
              <a:t>Analysis</a:t>
            </a:r>
          </a:p>
          <a:p>
            <a:r>
              <a:rPr lang="en-US" sz="1700">
                <a:cs typeface="Calibri"/>
              </a:rPr>
              <a:t>Applies methods learned in class</a:t>
            </a:r>
          </a:p>
          <a:p>
            <a:r>
              <a:rPr lang="en-US" sz="1700">
                <a:cs typeface="Calibri"/>
              </a:rPr>
              <a:t>Uses Python 3 in Jupyter notebook</a:t>
            </a:r>
          </a:p>
          <a:p>
            <a:r>
              <a:rPr lang="en-US" sz="1700">
                <a:cs typeface="Calibri"/>
              </a:rPr>
              <a:t>Demonstrates process of data science, from gathering data to telling story through characterization </a:t>
            </a:r>
          </a:p>
          <a:p>
            <a:r>
              <a:rPr lang="en-US" sz="1700">
                <a:cs typeface="Calibri"/>
              </a:rPr>
              <a:t>Visualization: Intuitive, relevant</a:t>
            </a:r>
          </a:p>
          <a:p>
            <a:pPr marL="0" indent="0">
              <a:buNone/>
            </a:pPr>
            <a:endParaRPr lang="en-US" sz="1700">
              <a:cs typeface="Calibri"/>
            </a:endParaRPr>
          </a:p>
        </p:txBody>
      </p:sp>
    </p:spTree>
    <p:extLst>
      <p:ext uri="{BB962C8B-B14F-4D97-AF65-F5344CB8AC3E}">
        <p14:creationId xmlns:p14="http://schemas.microsoft.com/office/powerpoint/2010/main" val="2374780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5209</Words>
  <Application>Microsoft Macintosh PowerPoint</Application>
  <PresentationFormat>Widescreen</PresentationFormat>
  <Paragraphs>698</Paragraphs>
  <Slides>85</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Calibri_MSFontService</vt:lpstr>
      <vt:lpstr>Arial</vt:lpstr>
      <vt:lpstr>Calibri</vt:lpstr>
      <vt:lpstr>Calibri Light</vt:lpstr>
      <vt:lpstr>Century Schoolbook</vt:lpstr>
      <vt:lpstr>Courier New</vt:lpstr>
      <vt:lpstr>office theme</vt:lpstr>
      <vt:lpstr>Preview of course content for students</vt:lpstr>
      <vt:lpstr>For Fall 2020</vt:lpstr>
      <vt:lpstr>General comments review</vt:lpstr>
      <vt:lpstr>Python 3</vt:lpstr>
      <vt:lpstr>From previous week: Reading summarization</vt:lpstr>
      <vt:lpstr>Course schedule and outline (scope)</vt:lpstr>
      <vt:lpstr>Project 1: Data Characterization</vt:lpstr>
      <vt:lpstr>You pick the data source for your project</vt:lpstr>
      <vt:lpstr>What I care about for the project</vt:lpstr>
      <vt:lpstr>Now let's focus on this session</vt:lpstr>
      <vt:lpstr>Outcomes for this evening</vt:lpstr>
      <vt:lpstr>I won't be able to teach you all of Python</vt:lpstr>
      <vt:lpstr>Resources for learning Python</vt:lpstr>
      <vt:lpstr>Diversity of Software in Data Science</vt:lpstr>
      <vt:lpstr>Survey of "standard" software  for Data Science</vt:lpstr>
      <vt:lpstr>Psychological consequences of diversity</vt:lpstr>
      <vt:lpstr>Psychological consequences of diversity</vt:lpstr>
      <vt:lpstr>Simplify by focusing on just Python</vt:lpstr>
      <vt:lpstr>Survey of "standard" Python packages for Data Science</vt:lpstr>
      <vt:lpstr>Jargon alert!</vt:lpstr>
      <vt:lpstr>Python package management</vt:lpstr>
      <vt:lpstr>Virtues of a  Data Scientist</vt:lpstr>
      <vt:lpstr>How one programmer broke the internet by deleting a tiny piece of code</vt:lpstr>
      <vt:lpstr>Use of Python</vt:lpstr>
      <vt:lpstr>How to interact with Python</vt:lpstr>
      <vt:lpstr>How to interact with Python</vt:lpstr>
      <vt:lpstr>How to interact with Python</vt:lpstr>
      <vt:lpstr>Shown in Python3 Interpreter (REPL)</vt:lpstr>
      <vt:lpstr>Shown in Python3 Interpreter (REPL)</vt:lpstr>
      <vt:lpstr>Shown in Python3 Interpreter (REPL)</vt:lpstr>
      <vt:lpstr>Shown in Python3 Interpreter (REPL)</vt:lpstr>
      <vt:lpstr>Programming exercise using the interpreter</vt:lpstr>
      <vt:lpstr>Example dictionary</vt:lpstr>
      <vt:lpstr>Generic Computing Language Essentials </vt:lpstr>
      <vt:lpstr>Python functions bundle code</vt:lpstr>
      <vt:lpstr>Shown in Python3 Interpreter (REPL)</vt:lpstr>
      <vt:lpstr>Creating and editing .py scripts</vt:lpstr>
      <vt:lpstr>Activity: Pair programming exercise</vt:lpstr>
      <vt:lpstr>Activity: Pair programming exercise</vt:lpstr>
      <vt:lpstr>Idiosyncrasies of Python</vt:lpstr>
      <vt:lpstr>Memorizing the nuances of a specific language</vt:lpstr>
      <vt:lpstr>Quiz on Python data structures</vt:lpstr>
      <vt:lpstr>Quiz on Python data structures</vt:lpstr>
      <vt:lpstr>Quiz on Python data structures</vt:lpstr>
      <vt:lpstr>Quiz on Python data structures</vt:lpstr>
      <vt:lpstr>Quiz on Python data structures</vt:lpstr>
      <vt:lpstr>Essentials of Python for  Exploratory Data Analysis (EDA)</vt:lpstr>
      <vt:lpstr>EDA using Jupyter + Pandas</vt:lpstr>
      <vt:lpstr>Jupyter for more than just learning and small scale analysis</vt:lpstr>
      <vt:lpstr>Idiosyncrasies of Jupyter notebooks</vt:lpstr>
      <vt:lpstr>Pandas</vt:lpstr>
      <vt:lpstr>Bowling data from a webpage</vt:lpstr>
      <vt:lpstr>Visualization of data</vt:lpstr>
      <vt:lpstr>Principles of Data Visualization</vt:lpstr>
      <vt:lpstr>Options for Visualizations</vt:lpstr>
      <vt:lpstr>PowerPoint Presentation</vt:lpstr>
      <vt:lpstr>Data visualization may be useful,  but it's old and no longer evolving</vt:lpstr>
      <vt:lpstr>Data visualization may be useful,  but it's old and no longer evolving</vt:lpstr>
      <vt:lpstr>Visualization of data is advancing in multiple domains</vt:lpstr>
      <vt:lpstr>Visualization of data is advancing in multiple domains</vt:lpstr>
      <vt:lpstr>Start with the basics</vt:lpstr>
      <vt:lpstr>PowerPoint Presentation</vt:lpstr>
      <vt:lpstr>Tips from the Trenches</vt:lpstr>
      <vt:lpstr>Tip 1: Python Strings</vt:lpstr>
      <vt:lpstr>Strings can be elements in a list</vt:lpstr>
      <vt:lpstr>String manipulation</vt:lpstr>
      <vt:lpstr>Tip 2: Not all CSVs are equivalent</vt:lpstr>
      <vt:lpstr>Data cleaning as a showcase of skill</vt:lpstr>
      <vt:lpstr>Real data is  real dirty</vt:lpstr>
      <vt:lpstr>Tip 3: Buzzwords as indicators</vt:lpstr>
      <vt:lpstr>Question the speaker</vt:lpstr>
      <vt:lpstr>Pandas: Series and Dataframes</vt:lpstr>
      <vt:lpstr>Pro-tip: When to write software and for how long</vt:lpstr>
      <vt:lpstr>When to persist,  When to change course,  When to seek help</vt:lpstr>
      <vt:lpstr>Homework</vt:lpstr>
      <vt:lpstr>Watch https://www.youtube.com/watch?v=V0ucZ4ctof8</vt:lpstr>
      <vt:lpstr>Homework for Week 2, assignment 1</vt:lpstr>
      <vt:lpstr>Homework for Week 2, assignment 2</vt:lpstr>
      <vt:lpstr>Homework for Week 2, assignment 3</vt:lpstr>
      <vt:lpstr>Not enough homework?</vt:lpstr>
      <vt:lpstr>PowerPoint Presentation</vt:lpstr>
      <vt:lpstr>PowerPoint Presentation</vt:lpstr>
      <vt:lpstr>PowerPoint Presentation</vt:lpstr>
      <vt:lpstr>PowerPoint Presentation</vt:lpstr>
      <vt:lpstr>Activity: in-class anonymous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Preview of course content for students</dc:title>
  <dc:creator>John Wan</dc:creator>
  <cp:lastModifiedBy>John Wan</cp:lastModifiedBy>
  <cp:revision>10</cp:revision>
  <dcterms:created xsi:type="dcterms:W3CDTF">2020-09-03T19:22:07Z</dcterms:created>
  <dcterms:modified xsi:type="dcterms:W3CDTF">2020-09-08T19:08:57Z</dcterms:modified>
</cp:coreProperties>
</file>