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351" r:id="rId2"/>
    <p:sldId id="256" r:id="rId3"/>
    <p:sldId id="412" r:id="rId4"/>
    <p:sldId id="394" r:id="rId5"/>
    <p:sldId id="262" r:id="rId6"/>
    <p:sldId id="282" r:id="rId7"/>
    <p:sldId id="407" r:id="rId8"/>
    <p:sldId id="263" r:id="rId9"/>
    <p:sldId id="352" r:id="rId10"/>
    <p:sldId id="337" r:id="rId11"/>
    <p:sldId id="353" r:id="rId12"/>
    <p:sldId id="356" r:id="rId13"/>
    <p:sldId id="350" r:id="rId14"/>
    <p:sldId id="338" r:id="rId15"/>
    <p:sldId id="391" r:id="rId16"/>
    <p:sldId id="411" r:id="rId17"/>
    <p:sldId id="364" r:id="rId18"/>
    <p:sldId id="341" r:id="rId19"/>
    <p:sldId id="365" r:id="rId20"/>
    <p:sldId id="367" r:id="rId21"/>
    <p:sldId id="368" r:id="rId22"/>
    <p:sldId id="363" r:id="rId23"/>
    <p:sldId id="366" r:id="rId24"/>
    <p:sldId id="355" r:id="rId25"/>
    <p:sldId id="415" r:id="rId26"/>
    <p:sldId id="357" r:id="rId27"/>
    <p:sldId id="361" r:id="rId28"/>
    <p:sldId id="339" r:id="rId29"/>
    <p:sldId id="416" r:id="rId30"/>
    <p:sldId id="340" r:id="rId31"/>
    <p:sldId id="396" r:id="rId32"/>
    <p:sldId id="358" r:id="rId33"/>
    <p:sldId id="393" r:id="rId34"/>
    <p:sldId id="342" r:id="rId35"/>
    <p:sldId id="330" r:id="rId36"/>
    <p:sldId id="362" r:id="rId37"/>
    <p:sldId id="348" r:id="rId38"/>
    <p:sldId id="349" r:id="rId39"/>
    <p:sldId id="417" r:id="rId40"/>
    <p:sldId id="376" r:id="rId41"/>
    <p:sldId id="418" r:id="rId42"/>
    <p:sldId id="375" r:id="rId43"/>
    <p:sldId id="374" r:id="rId44"/>
    <p:sldId id="373" r:id="rId45"/>
    <p:sldId id="388" r:id="rId46"/>
    <p:sldId id="387" r:id="rId47"/>
    <p:sldId id="386" r:id="rId48"/>
    <p:sldId id="385" r:id="rId49"/>
    <p:sldId id="384" r:id="rId50"/>
    <p:sldId id="383" r:id="rId51"/>
    <p:sldId id="382" r:id="rId52"/>
    <p:sldId id="381" r:id="rId53"/>
    <p:sldId id="380" r:id="rId54"/>
    <p:sldId id="379" r:id="rId55"/>
    <p:sldId id="378" r:id="rId56"/>
    <p:sldId id="377" r:id="rId57"/>
    <p:sldId id="401" r:id="rId58"/>
    <p:sldId id="414" r:id="rId59"/>
    <p:sldId id="397" r:id="rId60"/>
    <p:sldId id="404" r:id="rId61"/>
    <p:sldId id="419" r:id="rId62"/>
    <p:sldId id="398" r:id="rId63"/>
    <p:sldId id="399" r:id="rId64"/>
    <p:sldId id="400" r:id="rId65"/>
    <p:sldId id="402" r:id="rId66"/>
    <p:sldId id="403" r:id="rId67"/>
    <p:sldId id="343" r:id="rId68"/>
    <p:sldId id="345" r:id="rId69"/>
    <p:sldId id="336" r:id="rId70"/>
    <p:sldId id="315" r:id="rId71"/>
    <p:sldId id="413" r:id="rId72"/>
    <p:sldId id="409" r:id="rId73"/>
    <p:sldId id="392" r:id="rId74"/>
    <p:sldId id="405" r:id="rId75"/>
    <p:sldId id="359" r:id="rId76"/>
    <p:sldId id="406" r:id="rId77"/>
    <p:sldId id="360" r:id="rId78"/>
    <p:sldId id="344" r:id="rId79"/>
    <p:sldId id="346" r:id="rId80"/>
    <p:sldId id="410"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1CD36-AF2F-1A79-7A11-760D5E73793A}" v="117" dt="2019-09-21T02:13:40.009"/>
    <p1510:client id="{3B6EC49A-19D0-52CF-54CC-B77F6E24B796}" v="350" dt="2019-10-16T21:34:30.736"/>
    <p1510:client id="{3C104A93-51D2-53CB-A4B7-AEBC5889329B}" v="80" dt="2019-03-23T13:03:04.579"/>
    <p1510:client id="{5A4C9377-F252-0A0A-6DC1-BBCA61232484}" v="176" dt="2019-10-13T15:09:57.269"/>
    <p1510:client id="{83C81A01-CFBF-683C-0E46-46221F42518D}" v="4" dt="2019-03-23T18:43:19.114"/>
    <p1510:client id="{9D68F4E8-A5D1-E688-26A6-D3C2D147862F}" v="7" dt="2019-10-19T20:45:48.767"/>
    <p1510:client id="{B0755D46-004D-D0BD-DE3B-42868C1A9E7F}" v="673" dt="2019-10-16T02:38:22.887"/>
    <p1510:client id="{D600FA48-112B-4C35-7968-C9591926AD0A}" v="2" dt="2019-10-14T21:43:40.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5"/>
    <p:restoredTop sz="94607"/>
  </p:normalViewPr>
  <p:slideViewPr>
    <p:cSldViewPr snapToGrid="0">
      <p:cViewPr varScale="1">
        <p:scale>
          <a:sx n="96" d="100"/>
          <a:sy n="96" d="100"/>
        </p:scale>
        <p:origin x="17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Payne" userId="S::benpayne@umbc.edu::b61ff11c-ba68-49af-b001-f9f234a6aca3" providerId="AD" clId="Web-{49829168-9AFA-72AA-110E-5869DEEA791C}"/>
    <pc:docChg chg="modSld">
      <pc:chgData name="Benjamin Payne" userId="S::benpayne@umbc.edu::b61ff11c-ba68-49af-b001-f9f234a6aca3" providerId="AD" clId="Web-{49829168-9AFA-72AA-110E-5869DEEA791C}" dt="2018-09-06T12:11:54.802" v="25" actId="20577"/>
      <pc:docMkLst>
        <pc:docMk/>
      </pc:docMkLst>
      <pc:sldChg chg="modSp">
        <pc:chgData name="Benjamin Payne" userId="S::benpayne@umbc.edu::b61ff11c-ba68-49af-b001-f9f234a6aca3" providerId="AD" clId="Web-{49829168-9AFA-72AA-110E-5869DEEA791C}" dt="2018-09-06T12:11:54.802" v="24" actId="20577"/>
        <pc:sldMkLst>
          <pc:docMk/>
          <pc:sldMk cId="522920384" sldId="260"/>
        </pc:sldMkLst>
        <pc:spChg chg="mod">
          <ac:chgData name="Benjamin Payne" userId="S::benpayne@umbc.edu::b61ff11c-ba68-49af-b001-f9f234a6aca3" providerId="AD" clId="Web-{49829168-9AFA-72AA-110E-5869DEEA791C}" dt="2018-09-06T12:11:54.802" v="24" actId="20577"/>
          <ac:spMkLst>
            <pc:docMk/>
            <pc:sldMk cId="522920384" sldId="260"/>
            <ac:spMk id="3" creationId="{1660361D-3455-4159-94A6-17F7B4439C39}"/>
          </ac:spMkLst>
        </pc:spChg>
      </pc:sldChg>
    </pc:docChg>
  </pc:docChgLst>
  <pc:docChgLst>
    <pc:chgData name="Benjamin Payne" userId="S::benpayne@umbc.edu::b61ff11c-ba68-49af-b001-f9f234a6aca3" providerId="AD" clId="Web-{72EAF621-15CE-A65D-B063-04CA09922147}"/>
    <pc:docChg chg="modSld">
      <pc:chgData name="Benjamin Payne" userId="S::benpayne@umbc.edu::b61ff11c-ba68-49af-b001-f9f234a6aca3" providerId="AD" clId="Web-{72EAF621-15CE-A65D-B063-04CA09922147}" dt="2018-09-13T02:14:25.727" v="19" actId="1076"/>
      <pc:docMkLst>
        <pc:docMk/>
      </pc:docMkLst>
      <pc:sldChg chg="modSp">
        <pc:chgData name="Benjamin Payne" userId="S::benpayne@umbc.edu::b61ff11c-ba68-49af-b001-f9f234a6aca3" providerId="AD" clId="Web-{72EAF621-15CE-A65D-B063-04CA09922147}" dt="2018-09-13T02:14:09.367" v="8" actId="1076"/>
        <pc:sldMkLst>
          <pc:docMk/>
          <pc:sldMk cId="1865935911" sldId="261"/>
        </pc:sldMkLst>
        <pc:spChg chg="mod">
          <ac:chgData name="Benjamin Payne" userId="S::benpayne@umbc.edu::b61ff11c-ba68-49af-b001-f9f234a6aca3" providerId="AD" clId="Web-{72EAF621-15CE-A65D-B063-04CA09922147}" dt="2018-09-13T02:14:02.742" v="7" actId="1076"/>
          <ac:spMkLst>
            <pc:docMk/>
            <pc:sldMk cId="1865935911" sldId="261"/>
            <ac:spMk id="2" creationId="{4E560A94-D60D-4941-8F77-176ABA20F97A}"/>
          </ac:spMkLst>
        </pc:spChg>
        <pc:spChg chg="mod">
          <ac:chgData name="Benjamin Payne" userId="S::benpayne@umbc.edu::b61ff11c-ba68-49af-b001-f9f234a6aca3" providerId="AD" clId="Web-{72EAF621-15CE-A65D-B063-04CA09922147}" dt="2018-09-13T02:14:09.367" v="8" actId="1076"/>
          <ac:spMkLst>
            <pc:docMk/>
            <pc:sldMk cId="1865935911" sldId="261"/>
            <ac:spMk id="6" creationId="{7EADB5A0-C66B-4AC6-A845-2A2499A5B9CF}"/>
          </ac:spMkLst>
        </pc:spChg>
      </pc:sldChg>
      <pc:sldChg chg="modSp">
        <pc:chgData name="Benjamin Payne" userId="S::benpayne@umbc.edu::b61ff11c-ba68-49af-b001-f9f234a6aca3" providerId="AD" clId="Web-{72EAF621-15CE-A65D-B063-04CA09922147}" dt="2018-09-13T02:14:25.727" v="19" actId="1076"/>
        <pc:sldMkLst>
          <pc:docMk/>
          <pc:sldMk cId="634008985" sldId="300"/>
        </pc:sldMkLst>
        <pc:spChg chg="mod">
          <ac:chgData name="Benjamin Payne" userId="S::benpayne@umbc.edu::b61ff11c-ba68-49af-b001-f9f234a6aca3" providerId="AD" clId="Web-{72EAF621-15CE-A65D-B063-04CA09922147}" dt="2018-09-13T02:14:23.383" v="18" actId="1076"/>
          <ac:spMkLst>
            <pc:docMk/>
            <pc:sldMk cId="634008985" sldId="300"/>
            <ac:spMk id="2" creationId="{FBAA1E85-6D8C-4F29-B7EF-B0F31CE81ED0}"/>
          </ac:spMkLst>
        </pc:spChg>
        <pc:spChg chg="mod">
          <ac:chgData name="Benjamin Payne" userId="S::benpayne@umbc.edu::b61ff11c-ba68-49af-b001-f9f234a6aca3" providerId="AD" clId="Web-{72EAF621-15CE-A65D-B063-04CA09922147}" dt="2018-09-13T02:14:25.727" v="19" actId="1076"/>
          <ac:spMkLst>
            <pc:docMk/>
            <pc:sldMk cId="634008985" sldId="300"/>
            <ac:spMk id="4" creationId="{065197D9-6120-477C-887C-03F04D1A5087}"/>
          </ac:spMkLst>
        </pc:spChg>
      </pc:sldChg>
    </pc:docChg>
  </pc:docChgLst>
  <pc:docChgLst>
    <pc:chgData name="Benjamin Payne" userId="S::benpayne@umbc.edu::b61ff11c-ba68-49af-b001-f9f234a6aca3" providerId="AD" clId="Web-{208FCF2B-C057-49EA-06C8-9A5B69D2595B}"/>
    <pc:docChg chg="modSld">
      <pc:chgData name="Benjamin Payne" userId="S::benpayne@umbc.edu::b61ff11c-ba68-49af-b001-f9f234a6aca3" providerId="AD" clId="Web-{208FCF2B-C057-49EA-06C8-9A5B69D2595B}" dt="2018-09-06T11:30:22.188" v="18" actId="20577"/>
      <pc:docMkLst>
        <pc:docMk/>
      </pc:docMkLst>
      <pc:sldChg chg="modSp">
        <pc:chgData name="Benjamin Payne" userId="S::benpayne@umbc.edu::b61ff11c-ba68-49af-b001-f9f234a6aca3" providerId="AD" clId="Web-{208FCF2B-C057-49EA-06C8-9A5B69D2595B}" dt="2018-09-06T11:29:51.703" v="16" actId="20577"/>
        <pc:sldMkLst>
          <pc:docMk/>
          <pc:sldMk cId="2382089124" sldId="274"/>
        </pc:sldMkLst>
        <pc:spChg chg="mod">
          <ac:chgData name="Benjamin Payne" userId="S::benpayne@umbc.edu::b61ff11c-ba68-49af-b001-f9f234a6aca3" providerId="AD" clId="Web-{208FCF2B-C057-49EA-06C8-9A5B69D2595B}" dt="2018-09-06T11:29:51.703" v="16" actId="20577"/>
          <ac:spMkLst>
            <pc:docMk/>
            <pc:sldMk cId="2382089124" sldId="274"/>
            <ac:spMk id="3" creationId="{2B000925-C12D-472F-9E55-8B2252547B89}"/>
          </ac:spMkLst>
        </pc:spChg>
      </pc:sldChg>
    </pc:docChg>
  </pc:docChgLst>
  <pc:docChgLst>
    <pc:chgData name="Benjamin Payne" userId="S::benpayne@umbc.edu::b61ff11c-ba68-49af-b001-f9f234a6aca3" providerId="AD" clId="Web-{FD77CD9C-4809-910E-7442-959FFB004A78}"/>
    <pc:docChg chg="modSld">
      <pc:chgData name="Benjamin Payne" userId="S::benpayne@umbc.edu::b61ff11c-ba68-49af-b001-f9f234a6aca3" providerId="AD" clId="Web-{FD77CD9C-4809-910E-7442-959FFB004A78}" dt="2018-09-12T11:45:15.840" v="65" actId="20577"/>
      <pc:docMkLst>
        <pc:docMk/>
      </pc:docMkLst>
      <pc:sldChg chg="modSp">
        <pc:chgData name="Benjamin Payne" userId="S::benpayne@umbc.edu::b61ff11c-ba68-49af-b001-f9f234a6aca3" providerId="AD" clId="Web-{FD77CD9C-4809-910E-7442-959FFB004A78}" dt="2018-09-12T11:45:15.840" v="64" actId="20577"/>
        <pc:sldMkLst>
          <pc:docMk/>
          <pc:sldMk cId="3457264556" sldId="329"/>
        </pc:sldMkLst>
        <pc:spChg chg="mod">
          <ac:chgData name="Benjamin Payne" userId="S::benpayne@umbc.edu::b61ff11c-ba68-49af-b001-f9f234a6aca3" providerId="AD" clId="Web-{FD77CD9C-4809-910E-7442-959FFB004A78}" dt="2018-09-12T11:45:15.840" v="64" actId="20577"/>
          <ac:spMkLst>
            <pc:docMk/>
            <pc:sldMk cId="3457264556" sldId="329"/>
            <ac:spMk id="3" creationId="{3E9AB604-EF08-4545-8F8D-733C4F171FBA}"/>
          </ac:spMkLst>
        </pc:spChg>
      </pc:sldChg>
    </pc:docChg>
  </pc:docChgLst>
  <pc:docChgLst>
    <pc:chgData name="Benjamin Payne" userId="S::benpayne@umbc.edu::b61ff11c-ba68-49af-b001-f9f234a6aca3" providerId="AD" clId="Web-{642B5866-82C6-4643-C6E5-5816969F20B0}"/>
    <pc:docChg chg="addSld modSld">
      <pc:chgData name="Benjamin Payne" userId="S::benpayne@umbc.edu::b61ff11c-ba68-49af-b001-f9f234a6aca3" providerId="AD" clId="Web-{642B5866-82C6-4643-C6E5-5816969F20B0}" dt="2018-08-26T20:46:54.773" v="19" actId="20577"/>
      <pc:docMkLst>
        <pc:docMk/>
      </pc:docMkLst>
      <pc:sldChg chg="modSp new">
        <pc:chgData name="Benjamin Payne" userId="S::benpayne@umbc.edu::b61ff11c-ba68-49af-b001-f9f234a6aca3" providerId="AD" clId="Web-{642B5866-82C6-4643-C6E5-5816969F20B0}" dt="2018-08-26T20:41:25.461" v="11" actId="20577"/>
        <pc:sldMkLst>
          <pc:docMk/>
          <pc:sldMk cId="344784907" sldId="263"/>
        </pc:sldMkLst>
        <pc:spChg chg="mod">
          <ac:chgData name="Benjamin Payne" userId="S::benpayne@umbc.edu::b61ff11c-ba68-49af-b001-f9f234a6aca3" providerId="AD" clId="Web-{642B5866-82C6-4643-C6E5-5816969F20B0}" dt="2018-08-26T20:41:23.227" v="5" actId="20577"/>
          <ac:spMkLst>
            <pc:docMk/>
            <pc:sldMk cId="344784907" sldId="263"/>
            <ac:spMk id="2" creationId="{B6EACA76-62FD-42DF-AD1D-FB9C673666D0}"/>
          </ac:spMkLst>
        </pc:spChg>
        <pc:spChg chg="mod">
          <ac:chgData name="Benjamin Payne" userId="S::benpayne@umbc.edu::b61ff11c-ba68-49af-b001-f9f234a6aca3" providerId="AD" clId="Web-{642B5866-82C6-4643-C6E5-5816969F20B0}" dt="2018-08-26T20:41:25.461" v="11" actId="20577"/>
          <ac:spMkLst>
            <pc:docMk/>
            <pc:sldMk cId="344784907" sldId="263"/>
            <ac:spMk id="3" creationId="{4DB94879-3019-4BB0-8F7F-8110E7E4D489}"/>
          </ac:spMkLst>
        </pc:spChg>
      </pc:sldChg>
      <pc:sldChg chg="modSp new">
        <pc:chgData name="Benjamin Payne" userId="S::benpayne@umbc.edu::b61ff11c-ba68-49af-b001-f9f234a6aca3" providerId="AD" clId="Web-{642B5866-82C6-4643-C6E5-5816969F20B0}" dt="2018-08-26T20:46:54.773" v="18" actId="20577"/>
        <pc:sldMkLst>
          <pc:docMk/>
          <pc:sldMk cId="991364716" sldId="264"/>
        </pc:sldMkLst>
        <pc:spChg chg="mod">
          <ac:chgData name="Benjamin Payne" userId="S::benpayne@umbc.edu::b61ff11c-ba68-49af-b001-f9f234a6aca3" providerId="AD" clId="Web-{642B5866-82C6-4643-C6E5-5816969F20B0}" dt="2018-08-26T20:46:54.773" v="18" actId="20577"/>
          <ac:spMkLst>
            <pc:docMk/>
            <pc:sldMk cId="991364716" sldId="264"/>
            <ac:spMk id="2" creationId="{1F2B4357-9D0E-493F-AD4B-B0F263359564}"/>
          </ac:spMkLst>
        </pc:spChg>
      </pc:sldChg>
    </pc:docChg>
  </pc:docChgLst>
  <pc:docChgLst>
    <pc:chgData name="Benjamin Payne" userId="S::benpayne@umbc.edu::b61ff11c-ba68-49af-b001-f9f234a6aca3" providerId="AD" clId="Web-{A6027188-5447-1A1B-7589-65E979E818AD}"/>
    <pc:docChg chg="addSld modSld sldOrd">
      <pc:chgData name="Benjamin Payne" userId="S::benpayne@umbc.edu::b61ff11c-ba68-49af-b001-f9f234a6aca3" providerId="AD" clId="Web-{A6027188-5447-1A1B-7589-65E979E818AD}" dt="2019-03-21T02:28:48.850" v="622" actId="20577"/>
      <pc:docMkLst>
        <pc:docMk/>
      </pc:docMkLst>
      <pc:sldChg chg="modSp">
        <pc:chgData name="Benjamin Payne" userId="S::benpayne@umbc.edu::b61ff11c-ba68-49af-b001-f9f234a6aca3" providerId="AD" clId="Web-{A6027188-5447-1A1B-7589-65E979E818AD}" dt="2019-03-21T02:22:03.741" v="369" actId="20577"/>
        <pc:sldMkLst>
          <pc:docMk/>
          <pc:sldMk cId="2055936348" sldId="338"/>
        </pc:sldMkLst>
        <pc:spChg chg="mod">
          <ac:chgData name="Benjamin Payne" userId="S::benpayne@umbc.edu::b61ff11c-ba68-49af-b001-f9f234a6aca3" providerId="AD" clId="Web-{A6027188-5447-1A1B-7589-65E979E818AD}" dt="2019-03-21T02:22:03.741" v="369" actId="20577"/>
          <ac:spMkLst>
            <pc:docMk/>
            <pc:sldMk cId="2055936348" sldId="338"/>
            <ac:spMk id="3" creationId="{D906F704-97B4-4B63-A74C-FE3A7FF70440}"/>
          </ac:spMkLst>
        </pc:spChg>
      </pc:sldChg>
      <pc:sldChg chg="addSp delSp modSp mod setBg setClrOvrMap">
        <pc:chgData name="Benjamin Payne" userId="S::benpayne@umbc.edu::b61ff11c-ba68-49af-b001-f9f234a6aca3" providerId="AD" clId="Web-{A6027188-5447-1A1B-7589-65E979E818AD}" dt="2019-03-21T02:21:39.819" v="330" actId="20577"/>
        <pc:sldMkLst>
          <pc:docMk/>
          <pc:sldMk cId="2102790982" sldId="341"/>
        </pc:sldMkLst>
        <pc:spChg chg="mod">
          <ac:chgData name="Benjamin Payne" userId="S::benpayne@umbc.edu::b61ff11c-ba68-49af-b001-f9f234a6aca3" providerId="AD" clId="Web-{A6027188-5447-1A1B-7589-65E979E818AD}" dt="2019-03-21T02:21:12.615" v="305" actId="1076"/>
          <ac:spMkLst>
            <pc:docMk/>
            <pc:sldMk cId="2102790982" sldId="341"/>
            <ac:spMk id="2" creationId="{063DE57A-8DCD-44F2-8C40-0F7C2F877324}"/>
          </ac:spMkLst>
        </pc:spChg>
        <pc:spChg chg="mod">
          <ac:chgData name="Benjamin Payne" userId="S::benpayne@umbc.edu::b61ff11c-ba68-49af-b001-f9f234a6aca3" providerId="AD" clId="Web-{A6027188-5447-1A1B-7589-65E979E818AD}" dt="2019-03-21T02:21:39.819" v="330" actId="20577"/>
          <ac:spMkLst>
            <pc:docMk/>
            <pc:sldMk cId="2102790982" sldId="341"/>
            <ac:spMk id="3" creationId="{5612FC5C-3F8C-4EDD-8F4D-522E556376A6}"/>
          </ac:spMkLst>
        </pc:spChg>
        <pc:spChg chg="add del">
          <ac:chgData name="Benjamin Payne" userId="S::benpayne@umbc.edu::b61ff11c-ba68-49af-b001-f9f234a6aca3" providerId="AD" clId="Web-{A6027188-5447-1A1B-7589-65E979E818AD}" dt="2019-03-21T02:20:56.723" v="296"/>
          <ac:spMkLst>
            <pc:docMk/>
            <pc:sldMk cId="2102790982" sldId="341"/>
            <ac:spMk id="9" creationId="{CF62D2A7-8207-488C-9F46-316BA81A16C8}"/>
          </ac:spMkLst>
        </pc:spChg>
        <pc:spChg chg="add">
          <ac:chgData name="Benjamin Payne" userId="S::benpayne@umbc.edu::b61ff11c-ba68-49af-b001-f9f234a6aca3" providerId="AD" clId="Web-{A6027188-5447-1A1B-7589-65E979E818AD}" dt="2019-03-21T02:20:56.723" v="296"/>
          <ac:spMkLst>
            <pc:docMk/>
            <pc:sldMk cId="2102790982" sldId="341"/>
            <ac:spMk id="14" creationId="{EF9B8DF2-C3F5-49A2-94D2-F7B65A0F1F15}"/>
          </ac:spMkLst>
        </pc:spChg>
        <pc:picChg chg="add mod">
          <ac:chgData name="Benjamin Payne" userId="S::benpayne@umbc.edu::b61ff11c-ba68-49af-b001-f9f234a6aca3" providerId="AD" clId="Web-{A6027188-5447-1A1B-7589-65E979E818AD}" dt="2019-03-21T02:20:56.723" v="296"/>
          <ac:picMkLst>
            <pc:docMk/>
            <pc:sldMk cId="2102790982" sldId="341"/>
            <ac:picMk id="4" creationId="{BF702497-6896-4318-9F4E-1CC980A6A32C}"/>
          </ac:picMkLst>
        </pc:picChg>
      </pc:sldChg>
      <pc:sldChg chg="modSp">
        <pc:chgData name="Benjamin Payne" userId="S::benpayne@umbc.edu::b61ff11c-ba68-49af-b001-f9f234a6aca3" providerId="AD" clId="Web-{A6027188-5447-1A1B-7589-65E979E818AD}" dt="2019-03-21T02:17:13.997" v="230" actId="14100"/>
        <pc:sldMkLst>
          <pc:docMk/>
          <pc:sldMk cId="3885060803" sldId="353"/>
        </pc:sldMkLst>
        <pc:spChg chg="mod">
          <ac:chgData name="Benjamin Payne" userId="S::benpayne@umbc.edu::b61ff11c-ba68-49af-b001-f9f234a6aca3" providerId="AD" clId="Web-{A6027188-5447-1A1B-7589-65E979E818AD}" dt="2019-03-21T02:17:13.997" v="230" actId="14100"/>
          <ac:spMkLst>
            <pc:docMk/>
            <pc:sldMk cId="3885060803" sldId="353"/>
            <ac:spMk id="3" creationId="{262FEC3B-12CE-44CA-A816-EAAA69A77C15}"/>
          </ac:spMkLst>
        </pc:spChg>
      </pc:sldChg>
      <pc:sldChg chg="addSp modSp">
        <pc:chgData name="Benjamin Payne" userId="S::benpayne@umbc.edu::b61ff11c-ba68-49af-b001-f9f234a6aca3" providerId="AD" clId="Web-{A6027188-5447-1A1B-7589-65E979E818AD}" dt="2019-03-21T02:28:08.708" v="581" actId="20577"/>
        <pc:sldMkLst>
          <pc:docMk/>
          <pc:sldMk cId="1583267247" sldId="355"/>
        </pc:sldMkLst>
        <pc:spChg chg="mod">
          <ac:chgData name="Benjamin Payne" userId="S::benpayne@umbc.edu::b61ff11c-ba68-49af-b001-f9f234a6aca3" providerId="AD" clId="Web-{A6027188-5447-1A1B-7589-65E979E818AD}" dt="2019-03-21T02:24:56.716" v="402" actId="14100"/>
          <ac:spMkLst>
            <pc:docMk/>
            <pc:sldMk cId="1583267247" sldId="355"/>
            <ac:spMk id="3" creationId="{9C236566-7B83-426B-B72E-28270995D512}"/>
          </ac:spMkLst>
        </pc:spChg>
        <pc:spChg chg="add mod">
          <ac:chgData name="Benjamin Payne" userId="S::benpayne@umbc.edu::b61ff11c-ba68-49af-b001-f9f234a6aca3" providerId="AD" clId="Web-{A6027188-5447-1A1B-7589-65E979E818AD}" dt="2019-03-21T02:28:08.708" v="581" actId="20577"/>
          <ac:spMkLst>
            <pc:docMk/>
            <pc:sldMk cId="1583267247" sldId="355"/>
            <ac:spMk id="6" creationId="{64738163-C812-4575-BAA1-14CA029F3A7C}"/>
          </ac:spMkLst>
        </pc:spChg>
        <pc:picChg chg="add mod">
          <ac:chgData name="Benjamin Payne" userId="S::benpayne@umbc.edu::b61ff11c-ba68-49af-b001-f9f234a6aca3" providerId="AD" clId="Web-{A6027188-5447-1A1B-7589-65E979E818AD}" dt="2019-03-21T02:23:22.041" v="373" actId="1076"/>
          <ac:picMkLst>
            <pc:docMk/>
            <pc:sldMk cId="1583267247" sldId="355"/>
            <ac:picMk id="4" creationId="{9DB4DADB-8694-4AB6-8FAF-58B400D7F99C}"/>
          </ac:picMkLst>
        </pc:picChg>
      </pc:sldChg>
      <pc:sldChg chg="addSp modSp">
        <pc:chgData name="Benjamin Payne" userId="S::benpayne@umbc.edu::b61ff11c-ba68-49af-b001-f9f234a6aca3" providerId="AD" clId="Web-{A6027188-5447-1A1B-7589-65E979E818AD}" dt="2019-03-21T02:17:49.170" v="279"/>
        <pc:sldMkLst>
          <pc:docMk/>
          <pc:sldMk cId="889770930" sldId="356"/>
        </pc:sldMkLst>
        <pc:spChg chg="add mod">
          <ac:chgData name="Benjamin Payne" userId="S::benpayne@umbc.edu::b61ff11c-ba68-49af-b001-f9f234a6aca3" providerId="AD" clId="Web-{A6027188-5447-1A1B-7589-65E979E818AD}" dt="2019-03-21T02:16:58.824" v="226" actId="14100"/>
          <ac:spMkLst>
            <pc:docMk/>
            <pc:sldMk cId="889770930" sldId="356"/>
            <ac:spMk id="3" creationId="{AC7F1A60-81CF-4F73-BEA3-917C647D95FE}"/>
          </ac:spMkLst>
        </pc:spChg>
        <pc:graphicFrameChg chg="mod modGraphic">
          <ac:chgData name="Benjamin Payne" userId="S::benpayne@umbc.edu::b61ff11c-ba68-49af-b001-f9f234a6aca3" providerId="AD" clId="Web-{A6027188-5447-1A1B-7589-65E979E818AD}" dt="2019-03-21T02:17:49.170" v="279"/>
          <ac:graphicFrameMkLst>
            <pc:docMk/>
            <pc:sldMk cId="889770930" sldId="356"/>
            <ac:graphicFrameMk id="4" creationId="{FFCC832F-B197-4A91-B329-F8330660AF03}"/>
          </ac:graphicFrameMkLst>
        </pc:graphicFrameChg>
      </pc:sldChg>
      <pc:sldChg chg="addSp modSp ord">
        <pc:chgData name="Benjamin Payne" userId="S::benpayne@umbc.edu::b61ff11c-ba68-49af-b001-f9f234a6aca3" providerId="AD" clId="Web-{A6027188-5447-1A1B-7589-65E979E818AD}" dt="2019-03-21T02:28:45.943" v="620" actId="20577"/>
        <pc:sldMkLst>
          <pc:docMk/>
          <pc:sldMk cId="1145837289" sldId="357"/>
        </pc:sldMkLst>
        <pc:spChg chg="mod">
          <ac:chgData name="Benjamin Payne" userId="S::benpayne@umbc.edu::b61ff11c-ba68-49af-b001-f9f234a6aca3" providerId="AD" clId="Web-{A6027188-5447-1A1B-7589-65E979E818AD}" dt="2019-03-21T02:27:41.050" v="551" actId="20577"/>
          <ac:spMkLst>
            <pc:docMk/>
            <pc:sldMk cId="1145837289" sldId="357"/>
            <ac:spMk id="3" creationId="{2D8FFE8E-5751-410E-94DB-C3E4BA2B4683}"/>
          </ac:spMkLst>
        </pc:spChg>
        <pc:spChg chg="add mod">
          <ac:chgData name="Benjamin Payne" userId="S::benpayne@umbc.edu::b61ff11c-ba68-49af-b001-f9f234a6aca3" providerId="AD" clId="Web-{A6027188-5447-1A1B-7589-65E979E818AD}" dt="2019-03-21T02:28:45.943" v="620" actId="20577"/>
          <ac:spMkLst>
            <pc:docMk/>
            <pc:sldMk cId="1145837289" sldId="357"/>
            <ac:spMk id="4" creationId="{55587850-3DA8-4DF2-9B2B-CC5E58038247}"/>
          </ac:spMkLst>
        </pc:spChg>
      </pc:sldChg>
      <pc:sldChg chg="modSp new">
        <pc:chgData name="Benjamin Payne" userId="S::benpayne@umbc.edu::b61ff11c-ba68-49af-b001-f9f234a6aca3" providerId="AD" clId="Web-{A6027188-5447-1A1B-7589-65E979E818AD}" dt="2019-03-21T01:57:54.213" v="151" actId="20577"/>
        <pc:sldMkLst>
          <pc:docMk/>
          <pc:sldMk cId="4009086752" sldId="359"/>
        </pc:sldMkLst>
        <pc:spChg chg="mod">
          <ac:chgData name="Benjamin Payne" userId="S::benpayne@umbc.edu::b61ff11c-ba68-49af-b001-f9f234a6aca3" providerId="AD" clId="Web-{A6027188-5447-1A1B-7589-65E979E818AD}" dt="2019-03-21T01:34:36.494" v="5" actId="20577"/>
          <ac:spMkLst>
            <pc:docMk/>
            <pc:sldMk cId="4009086752" sldId="359"/>
            <ac:spMk id="2" creationId="{77DD5A02-AD44-4787-A36A-DAD0CD872EF8}"/>
          </ac:spMkLst>
        </pc:spChg>
        <pc:spChg chg="mod">
          <ac:chgData name="Benjamin Payne" userId="S::benpayne@umbc.edu::b61ff11c-ba68-49af-b001-f9f234a6aca3" providerId="AD" clId="Web-{A6027188-5447-1A1B-7589-65E979E818AD}" dt="2019-03-21T01:57:54.213" v="151" actId="20577"/>
          <ac:spMkLst>
            <pc:docMk/>
            <pc:sldMk cId="4009086752" sldId="359"/>
            <ac:spMk id="3" creationId="{8DF52AEE-3E2A-4E05-82D6-3FAF1BA0DD19}"/>
          </ac:spMkLst>
        </pc:spChg>
      </pc:sldChg>
      <pc:sldChg chg="modSp new">
        <pc:chgData name="Benjamin Payne" userId="S::benpayne@umbc.edu::b61ff11c-ba68-49af-b001-f9f234a6aca3" providerId="AD" clId="Web-{A6027188-5447-1A1B-7589-65E979E818AD}" dt="2019-03-21T01:41:12.945" v="87" actId="20577"/>
        <pc:sldMkLst>
          <pc:docMk/>
          <pc:sldMk cId="1698935429" sldId="360"/>
        </pc:sldMkLst>
        <pc:spChg chg="mod">
          <ac:chgData name="Benjamin Payne" userId="S::benpayne@umbc.edu::b61ff11c-ba68-49af-b001-f9f234a6aca3" providerId="AD" clId="Web-{A6027188-5447-1A1B-7589-65E979E818AD}" dt="2019-03-21T01:39:16.832" v="79" actId="20577"/>
          <ac:spMkLst>
            <pc:docMk/>
            <pc:sldMk cId="1698935429" sldId="360"/>
            <ac:spMk id="2" creationId="{26CBC68B-B589-42C3-923D-3300CAA68D48}"/>
          </ac:spMkLst>
        </pc:spChg>
        <pc:spChg chg="mod">
          <ac:chgData name="Benjamin Payne" userId="S::benpayne@umbc.edu::b61ff11c-ba68-49af-b001-f9f234a6aca3" providerId="AD" clId="Web-{A6027188-5447-1A1B-7589-65E979E818AD}" dt="2019-03-21T01:41:12.945" v="87" actId="20577"/>
          <ac:spMkLst>
            <pc:docMk/>
            <pc:sldMk cId="1698935429" sldId="360"/>
            <ac:spMk id="3" creationId="{29E4C676-CFB8-4434-AA4F-A30C6E6B5A24}"/>
          </ac:spMkLst>
        </pc:spChg>
      </pc:sldChg>
    </pc:docChg>
  </pc:docChgLst>
  <pc:docChgLst>
    <pc:chgData name="Benjamin Payne" userId="S::benpayne@umbc.edu::b61ff11c-ba68-49af-b001-f9f234a6aca3" providerId="AD" clId="Web-{D600FA48-112B-4C35-7968-C9591926AD0A}"/>
    <pc:docChg chg="modSld">
      <pc:chgData name="Benjamin Payne" userId="S::benpayne@umbc.edu::b61ff11c-ba68-49af-b001-f9f234a6aca3" providerId="AD" clId="Web-{D600FA48-112B-4C35-7968-C9591926AD0A}" dt="2019-10-14T21:43:40.234" v="1" actId="20577"/>
      <pc:docMkLst>
        <pc:docMk/>
      </pc:docMkLst>
      <pc:sldChg chg="modSp">
        <pc:chgData name="Benjamin Payne" userId="S::benpayne@umbc.edu::b61ff11c-ba68-49af-b001-f9f234a6aca3" providerId="AD" clId="Web-{D600FA48-112B-4C35-7968-C9591926AD0A}" dt="2019-10-14T21:43:40.218" v="0" actId="20577"/>
        <pc:sldMkLst>
          <pc:docMk/>
          <pc:sldMk cId="4293713038" sldId="351"/>
        </pc:sldMkLst>
        <pc:spChg chg="mod">
          <ac:chgData name="Benjamin Payne" userId="S::benpayne@umbc.edu::b61ff11c-ba68-49af-b001-f9f234a6aca3" providerId="AD" clId="Web-{D600FA48-112B-4C35-7968-C9591926AD0A}" dt="2019-10-14T21:43:40.218" v="0" actId="20577"/>
          <ac:spMkLst>
            <pc:docMk/>
            <pc:sldMk cId="4293713038" sldId="351"/>
            <ac:spMk id="3" creationId="{A900B067-F2F4-4705-9AC7-A8CBE99AE249}"/>
          </ac:spMkLst>
        </pc:spChg>
      </pc:sldChg>
    </pc:docChg>
  </pc:docChgLst>
  <pc:docChgLst>
    <pc:chgData name="Benjamin Payne" userId="S::benpayne@umbc.edu::b61ff11c-ba68-49af-b001-f9f234a6aca3" providerId="AD" clId="Web-{C20E1FE7-F0F4-EE48-2BFA-DC300DB494E6}"/>
    <pc:docChg chg="addSld modSld">
      <pc:chgData name="Benjamin Payne" userId="S::benpayne@umbc.edu::b61ff11c-ba68-49af-b001-f9f234a6aca3" providerId="AD" clId="Web-{C20E1FE7-F0F4-EE48-2BFA-DC300DB494E6}" dt="2018-09-09T12:13:05.844" v="91" actId="20577"/>
      <pc:docMkLst>
        <pc:docMk/>
      </pc:docMkLst>
      <pc:sldChg chg="addSp modSp">
        <pc:chgData name="Benjamin Payne" userId="S::benpayne@umbc.edu::b61ff11c-ba68-49af-b001-f9f234a6aca3" providerId="AD" clId="Web-{C20E1FE7-F0F4-EE48-2BFA-DC300DB494E6}" dt="2018-09-09T11:49:27.762" v="20" actId="1076"/>
        <pc:sldMkLst>
          <pc:docMk/>
          <pc:sldMk cId="774753897" sldId="259"/>
        </pc:sldMkLst>
        <pc:spChg chg="add mod">
          <ac:chgData name="Benjamin Payne" userId="S::benpayne@umbc.edu::b61ff11c-ba68-49af-b001-f9f234a6aca3" providerId="AD" clId="Web-{C20E1FE7-F0F4-EE48-2BFA-DC300DB494E6}" dt="2018-09-09T11:49:27.762" v="20" actId="1076"/>
          <ac:spMkLst>
            <pc:docMk/>
            <pc:sldMk cId="774753897" sldId="259"/>
            <ac:spMk id="4" creationId="{E0FDD832-C699-48E8-8F8E-68C56D51697B}"/>
          </ac:spMkLst>
        </pc:spChg>
      </pc:sldChg>
      <pc:sldChg chg="modSp">
        <pc:chgData name="Benjamin Payne" userId="S::benpayne@umbc.edu::b61ff11c-ba68-49af-b001-f9f234a6aca3" providerId="AD" clId="Web-{C20E1FE7-F0F4-EE48-2BFA-DC300DB494E6}" dt="2018-09-09T12:13:04.703" v="89" actId="20577"/>
        <pc:sldMkLst>
          <pc:docMk/>
          <pc:sldMk cId="522920384" sldId="260"/>
        </pc:sldMkLst>
        <pc:spChg chg="mod">
          <ac:chgData name="Benjamin Payne" userId="S::benpayne@umbc.edu::b61ff11c-ba68-49af-b001-f9f234a6aca3" providerId="AD" clId="Web-{C20E1FE7-F0F4-EE48-2BFA-DC300DB494E6}" dt="2018-09-09T12:13:04.703" v="89" actId="20577"/>
          <ac:spMkLst>
            <pc:docMk/>
            <pc:sldMk cId="522920384" sldId="260"/>
            <ac:spMk id="2" creationId="{E5A3EA1F-3441-44CA-B989-C6C80E5EA678}"/>
          </ac:spMkLst>
        </pc:spChg>
      </pc:sldChg>
      <pc:sldChg chg="modSp">
        <pc:chgData name="Benjamin Payne" userId="S::benpayne@umbc.edu::b61ff11c-ba68-49af-b001-f9f234a6aca3" providerId="AD" clId="Web-{C20E1FE7-F0F4-EE48-2BFA-DC300DB494E6}" dt="2018-09-09T11:56:10.731" v="47" actId="20577"/>
        <pc:sldMkLst>
          <pc:docMk/>
          <pc:sldMk cId="365133193" sldId="282"/>
        </pc:sldMkLst>
        <pc:spChg chg="mod">
          <ac:chgData name="Benjamin Payne" userId="S::benpayne@umbc.edu::b61ff11c-ba68-49af-b001-f9f234a6aca3" providerId="AD" clId="Web-{C20E1FE7-F0F4-EE48-2BFA-DC300DB494E6}" dt="2018-09-09T11:56:10.731" v="47" actId="20577"/>
          <ac:spMkLst>
            <pc:docMk/>
            <pc:sldMk cId="365133193" sldId="282"/>
            <ac:spMk id="4" creationId="{7CC1CBD8-6EFB-48B4-B768-AF24ABC503F1}"/>
          </ac:spMkLst>
        </pc:spChg>
        <pc:spChg chg="mod">
          <ac:chgData name="Benjamin Payne" userId="S::benpayne@umbc.edu::b61ff11c-ba68-49af-b001-f9f234a6aca3" providerId="AD" clId="Web-{C20E1FE7-F0F4-EE48-2BFA-DC300DB494E6}" dt="2018-09-09T11:55:13.434" v="31" actId="20577"/>
          <ac:spMkLst>
            <pc:docMk/>
            <pc:sldMk cId="365133193" sldId="282"/>
            <ac:spMk id="6" creationId="{2FB29EED-1305-4957-9D5F-E50511E60E05}"/>
          </ac:spMkLst>
        </pc:spChg>
      </pc:sldChg>
      <pc:sldChg chg="modSp">
        <pc:chgData name="Benjamin Payne" userId="S::benpayne@umbc.edu::b61ff11c-ba68-49af-b001-f9f234a6aca3" providerId="AD" clId="Web-{C20E1FE7-F0F4-EE48-2BFA-DC300DB494E6}" dt="2018-09-09T11:48:52.965" v="6" actId="20577"/>
        <pc:sldMkLst>
          <pc:docMk/>
          <pc:sldMk cId="2258507562" sldId="302"/>
        </pc:sldMkLst>
        <pc:spChg chg="mod">
          <ac:chgData name="Benjamin Payne" userId="S::benpayne@umbc.edu::b61ff11c-ba68-49af-b001-f9f234a6aca3" providerId="AD" clId="Web-{C20E1FE7-F0F4-EE48-2BFA-DC300DB494E6}" dt="2018-09-09T11:48:52.965" v="6" actId="20577"/>
          <ac:spMkLst>
            <pc:docMk/>
            <pc:sldMk cId="2258507562" sldId="302"/>
            <ac:spMk id="3" creationId="{84F12CBE-1757-4C3F-99E1-947FEBE256B9}"/>
          </ac:spMkLst>
        </pc:spChg>
      </pc:sldChg>
      <pc:sldChg chg="addSp delSp modSp new">
        <pc:chgData name="Benjamin Payne" userId="S::benpayne@umbc.edu::b61ff11c-ba68-49af-b001-f9f234a6aca3" providerId="AD" clId="Web-{C20E1FE7-F0F4-EE48-2BFA-DC300DB494E6}" dt="2018-09-09T12:11:20.297" v="71"/>
        <pc:sldMkLst>
          <pc:docMk/>
          <pc:sldMk cId="2682645199" sldId="310"/>
        </pc:sldMkLst>
        <pc:spChg chg="mod">
          <ac:chgData name="Benjamin Payne" userId="S::benpayne@umbc.edu::b61ff11c-ba68-49af-b001-f9f234a6aca3" providerId="AD" clId="Web-{C20E1FE7-F0F4-EE48-2BFA-DC300DB494E6}" dt="2018-09-09T12:11:04.953" v="66" actId="20577"/>
          <ac:spMkLst>
            <pc:docMk/>
            <pc:sldMk cId="2682645199" sldId="310"/>
            <ac:spMk id="2" creationId="{1681A6F4-07A0-4045-A1FE-1F21F46C0423}"/>
          </ac:spMkLst>
        </pc:spChg>
        <pc:spChg chg="del">
          <ac:chgData name="Benjamin Payne" userId="S::benpayne@umbc.edu::b61ff11c-ba68-49af-b001-f9f234a6aca3" providerId="AD" clId="Web-{C20E1FE7-F0F4-EE48-2BFA-DC300DB494E6}" dt="2018-09-09T12:11:08.094" v="68"/>
          <ac:spMkLst>
            <pc:docMk/>
            <pc:sldMk cId="2682645199" sldId="310"/>
            <ac:spMk id="3" creationId="{D723BC24-C648-4469-81EF-AB3896739290}"/>
          </ac:spMkLst>
        </pc:spChg>
        <pc:spChg chg="add del mod">
          <ac:chgData name="Benjamin Payne" userId="S::benpayne@umbc.edu::b61ff11c-ba68-49af-b001-f9f234a6aca3" providerId="AD" clId="Web-{C20E1FE7-F0F4-EE48-2BFA-DC300DB494E6}" dt="2018-09-09T12:11:20.297" v="71"/>
          <ac:spMkLst>
            <pc:docMk/>
            <pc:sldMk cId="2682645199" sldId="310"/>
            <ac:spMk id="4" creationId="{7EECC46E-7B74-4234-8C10-84B180B91B5D}"/>
          </ac:spMkLst>
        </pc:spChg>
        <pc:spChg chg="add">
          <ac:chgData name="Benjamin Payne" userId="S::benpayne@umbc.edu::b61ff11c-ba68-49af-b001-f9f234a6aca3" providerId="AD" clId="Web-{C20E1FE7-F0F4-EE48-2BFA-DC300DB494E6}" dt="2018-09-09T12:11:09.406" v="69"/>
          <ac:spMkLst>
            <pc:docMk/>
            <pc:sldMk cId="2682645199" sldId="310"/>
            <ac:spMk id="5" creationId="{0CDF0F6D-BD20-41D8-AEC3-2846824826F8}"/>
          </ac:spMkLst>
        </pc:spChg>
        <pc:spChg chg="add">
          <ac:chgData name="Benjamin Payne" userId="S::benpayne@umbc.edu::b61ff11c-ba68-49af-b001-f9f234a6aca3" providerId="AD" clId="Web-{C20E1FE7-F0F4-EE48-2BFA-DC300DB494E6}" dt="2018-09-09T12:11:09.406" v="69"/>
          <ac:spMkLst>
            <pc:docMk/>
            <pc:sldMk cId="2682645199" sldId="310"/>
            <ac:spMk id="6" creationId="{FA8FC3E2-B92F-4575-9ABA-5A6AADC3851C}"/>
          </ac:spMkLst>
        </pc:spChg>
        <pc:spChg chg="add">
          <ac:chgData name="Benjamin Payne" userId="S::benpayne@umbc.edu::b61ff11c-ba68-49af-b001-f9f234a6aca3" providerId="AD" clId="Web-{C20E1FE7-F0F4-EE48-2BFA-DC300DB494E6}" dt="2018-09-09T12:11:09.406" v="69"/>
          <ac:spMkLst>
            <pc:docMk/>
            <pc:sldMk cId="2682645199" sldId="310"/>
            <ac:spMk id="7" creationId="{7BC001B6-72D1-40E7-839A-968C91B0440D}"/>
          </ac:spMkLst>
        </pc:spChg>
        <pc:spChg chg="add">
          <ac:chgData name="Benjamin Payne" userId="S::benpayne@umbc.edu::b61ff11c-ba68-49af-b001-f9f234a6aca3" providerId="AD" clId="Web-{C20E1FE7-F0F4-EE48-2BFA-DC300DB494E6}" dt="2018-09-09T12:11:09.406" v="69"/>
          <ac:spMkLst>
            <pc:docMk/>
            <pc:sldMk cId="2682645199" sldId="310"/>
            <ac:spMk id="8" creationId="{0D2D9233-7C0D-4936-903C-370BEF326A80}"/>
          </ac:spMkLst>
        </pc:spChg>
        <pc:spChg chg="add">
          <ac:chgData name="Benjamin Payne" userId="S::benpayne@umbc.edu::b61ff11c-ba68-49af-b001-f9f234a6aca3" providerId="AD" clId="Web-{C20E1FE7-F0F4-EE48-2BFA-DC300DB494E6}" dt="2018-09-09T12:11:09.406" v="69"/>
          <ac:spMkLst>
            <pc:docMk/>
            <pc:sldMk cId="2682645199" sldId="310"/>
            <ac:spMk id="9" creationId="{0D212E7E-51E4-411A-BFE1-6FD640394D31}"/>
          </ac:spMkLst>
        </pc:spChg>
        <pc:spChg chg="add">
          <ac:chgData name="Benjamin Payne" userId="S::benpayne@umbc.edu::b61ff11c-ba68-49af-b001-f9f234a6aca3" providerId="AD" clId="Web-{C20E1FE7-F0F4-EE48-2BFA-DC300DB494E6}" dt="2018-09-09T12:11:09.406" v="69"/>
          <ac:spMkLst>
            <pc:docMk/>
            <pc:sldMk cId="2682645199" sldId="310"/>
            <ac:spMk id="10" creationId="{61C24448-3E7B-4A7C-8CAF-37A7F7EBFF8C}"/>
          </ac:spMkLst>
        </pc:spChg>
        <pc:spChg chg="add">
          <ac:chgData name="Benjamin Payne" userId="S::benpayne@umbc.edu::b61ff11c-ba68-49af-b001-f9f234a6aca3" providerId="AD" clId="Web-{C20E1FE7-F0F4-EE48-2BFA-DC300DB494E6}" dt="2018-09-09T12:11:09.406" v="69"/>
          <ac:spMkLst>
            <pc:docMk/>
            <pc:sldMk cId="2682645199" sldId="310"/>
            <ac:spMk id="11" creationId="{8C32E5F5-E7DA-4092-A124-E51BFCA6E9A4}"/>
          </ac:spMkLst>
        </pc:spChg>
        <pc:spChg chg="add">
          <ac:chgData name="Benjamin Payne" userId="S::benpayne@umbc.edu::b61ff11c-ba68-49af-b001-f9f234a6aca3" providerId="AD" clId="Web-{C20E1FE7-F0F4-EE48-2BFA-DC300DB494E6}" dt="2018-09-09T12:11:09.406" v="69"/>
          <ac:spMkLst>
            <pc:docMk/>
            <pc:sldMk cId="2682645199" sldId="310"/>
            <ac:spMk id="12" creationId="{719F791B-3BDB-4212-BDFA-BCEB257FE4D6}"/>
          </ac:spMkLst>
        </pc:spChg>
        <pc:spChg chg="add">
          <ac:chgData name="Benjamin Payne" userId="S::benpayne@umbc.edu::b61ff11c-ba68-49af-b001-f9f234a6aca3" providerId="AD" clId="Web-{C20E1FE7-F0F4-EE48-2BFA-DC300DB494E6}" dt="2018-09-09T12:11:09.406" v="69"/>
          <ac:spMkLst>
            <pc:docMk/>
            <pc:sldMk cId="2682645199" sldId="310"/>
            <ac:spMk id="13" creationId="{F758F69C-E3BE-40B8-B491-DD045E9E14B7}"/>
          </ac:spMkLst>
        </pc:spChg>
        <pc:spChg chg="add">
          <ac:chgData name="Benjamin Payne" userId="S::benpayne@umbc.edu::b61ff11c-ba68-49af-b001-f9f234a6aca3" providerId="AD" clId="Web-{C20E1FE7-F0F4-EE48-2BFA-DC300DB494E6}" dt="2018-09-09T12:11:09.406" v="69"/>
          <ac:spMkLst>
            <pc:docMk/>
            <pc:sldMk cId="2682645199" sldId="310"/>
            <ac:spMk id="14" creationId="{5BAE75AE-86C8-4DC2-9956-517A59D9F96C}"/>
          </ac:spMkLst>
        </pc:spChg>
      </pc:sldChg>
    </pc:docChg>
  </pc:docChgLst>
  <pc:docChgLst>
    <pc:chgData name="Benjamin Payne" userId="S::benpayne@umbc.edu::b61ff11c-ba68-49af-b001-f9f234a6aca3" providerId="AD" clId="Web-{74AB4B43-7516-4C4A-2F52-50F3C2AF2195}"/>
    <pc:docChg chg="addSld modSld">
      <pc:chgData name="Benjamin Payne" userId="S::benpayne@umbc.edu::b61ff11c-ba68-49af-b001-f9f234a6aca3" providerId="AD" clId="Web-{74AB4B43-7516-4C4A-2F52-50F3C2AF2195}" dt="2018-08-19T01:57:33.888" v="149" actId="20577"/>
      <pc:docMkLst>
        <pc:docMk/>
      </pc:docMkLst>
      <pc:sldChg chg="modSp">
        <pc:chgData name="Benjamin Payne" userId="S::benpayne@umbc.edu::b61ff11c-ba68-49af-b001-f9f234a6aca3" providerId="AD" clId="Web-{74AB4B43-7516-4C4A-2F52-50F3C2AF2195}" dt="2018-08-19T01:57:33.403" v="147" actId="20577"/>
        <pc:sldMkLst>
          <pc:docMk/>
          <pc:sldMk cId="4278842127" sldId="265"/>
        </pc:sldMkLst>
        <pc:spChg chg="mod">
          <ac:chgData name="Benjamin Payne" userId="S::benpayne@umbc.edu::b61ff11c-ba68-49af-b001-f9f234a6aca3" providerId="AD" clId="Web-{74AB4B43-7516-4C4A-2F52-50F3C2AF2195}" dt="2018-08-19T01:57:33.403" v="147" actId="20577"/>
          <ac:spMkLst>
            <pc:docMk/>
            <pc:sldMk cId="4278842127" sldId="265"/>
            <ac:spMk id="3" creationId="{BFBA8429-B089-4264-A062-0E8D525F86E3}"/>
          </ac:spMkLst>
        </pc:spChg>
      </pc:sldChg>
      <pc:sldChg chg="modSp">
        <pc:chgData name="Benjamin Payne" userId="S::benpayne@umbc.edu::b61ff11c-ba68-49af-b001-f9f234a6aca3" providerId="AD" clId="Web-{74AB4B43-7516-4C4A-2F52-50F3C2AF2195}" dt="2018-08-19T01:48:20.573" v="71" actId="20577"/>
        <pc:sldMkLst>
          <pc:docMk/>
          <pc:sldMk cId="1793106801" sldId="286"/>
        </pc:sldMkLst>
        <pc:spChg chg="mod">
          <ac:chgData name="Benjamin Payne" userId="S::benpayne@umbc.edu::b61ff11c-ba68-49af-b001-f9f234a6aca3" providerId="AD" clId="Web-{74AB4B43-7516-4C4A-2F52-50F3C2AF2195}" dt="2018-08-19T01:39:06.009" v="2" actId="20577"/>
          <ac:spMkLst>
            <pc:docMk/>
            <pc:sldMk cId="1793106801" sldId="286"/>
            <ac:spMk id="2" creationId="{906183ED-CD3A-4553-B511-EC3B060DED78}"/>
          </ac:spMkLst>
        </pc:spChg>
        <pc:spChg chg="mod">
          <ac:chgData name="Benjamin Payne" userId="S::benpayne@umbc.edu::b61ff11c-ba68-49af-b001-f9f234a6aca3" providerId="AD" clId="Web-{74AB4B43-7516-4C4A-2F52-50F3C2AF2195}" dt="2018-08-19T01:48:20.573" v="71" actId="20577"/>
          <ac:spMkLst>
            <pc:docMk/>
            <pc:sldMk cId="1793106801" sldId="286"/>
            <ac:spMk id="3" creationId="{6B836144-CDC1-4699-8C2C-6653FEBF33DD}"/>
          </ac:spMkLst>
        </pc:spChg>
      </pc:sldChg>
      <pc:sldChg chg="modSp">
        <pc:chgData name="Benjamin Payne" userId="S::benpayne@umbc.edu::b61ff11c-ba68-49af-b001-f9f234a6aca3" providerId="AD" clId="Web-{74AB4B43-7516-4C4A-2F52-50F3C2AF2195}" dt="2018-08-19T01:53:02.355" v="109" actId="20577"/>
        <pc:sldMkLst>
          <pc:docMk/>
          <pc:sldMk cId="3220581953" sldId="287"/>
        </pc:sldMkLst>
        <pc:spChg chg="mod">
          <ac:chgData name="Benjamin Payne" userId="S::benpayne@umbc.edu::b61ff11c-ba68-49af-b001-f9f234a6aca3" providerId="AD" clId="Web-{74AB4B43-7516-4C4A-2F52-50F3C2AF2195}" dt="2018-08-19T01:53:02.355" v="109" actId="20577"/>
          <ac:spMkLst>
            <pc:docMk/>
            <pc:sldMk cId="3220581953" sldId="287"/>
            <ac:spMk id="6" creationId="{D1771F45-E9D4-419E-BBD8-75A8A081BC34}"/>
          </ac:spMkLst>
        </pc:spChg>
      </pc:sldChg>
      <pc:sldChg chg="modSp">
        <pc:chgData name="Benjamin Payne" userId="S::benpayne@umbc.edu::b61ff11c-ba68-49af-b001-f9f234a6aca3" providerId="AD" clId="Web-{74AB4B43-7516-4C4A-2F52-50F3C2AF2195}" dt="2018-08-19T01:56:43.888" v="120" actId="20577"/>
        <pc:sldMkLst>
          <pc:docMk/>
          <pc:sldMk cId="493460726" sldId="294"/>
        </pc:sldMkLst>
        <pc:spChg chg="mod">
          <ac:chgData name="Benjamin Payne" userId="S::benpayne@umbc.edu::b61ff11c-ba68-49af-b001-f9f234a6aca3" providerId="AD" clId="Web-{74AB4B43-7516-4C4A-2F52-50F3C2AF2195}" dt="2018-08-19T01:56:43.888" v="120" actId="20577"/>
          <ac:spMkLst>
            <pc:docMk/>
            <pc:sldMk cId="493460726" sldId="294"/>
            <ac:spMk id="2" creationId="{F18F2169-A463-4033-B549-EF56D978D2FF}"/>
          </ac:spMkLst>
        </pc:spChg>
      </pc:sldChg>
      <pc:sldChg chg="modSp new">
        <pc:chgData name="Benjamin Payne" userId="S::benpayne@umbc.edu::b61ff11c-ba68-49af-b001-f9f234a6aca3" providerId="AD" clId="Web-{74AB4B43-7516-4C4A-2F52-50F3C2AF2195}" dt="2018-08-19T01:52:30.214" v="100" actId="20577"/>
        <pc:sldMkLst>
          <pc:docMk/>
          <pc:sldMk cId="2440936555" sldId="295"/>
        </pc:sldMkLst>
        <pc:spChg chg="mod">
          <ac:chgData name="Benjamin Payne" userId="S::benpayne@umbc.edu::b61ff11c-ba68-49af-b001-f9f234a6aca3" providerId="AD" clId="Web-{74AB4B43-7516-4C4A-2F52-50F3C2AF2195}" dt="2018-08-19T01:49:02.136" v="84" actId="20577"/>
          <ac:spMkLst>
            <pc:docMk/>
            <pc:sldMk cId="2440936555" sldId="295"/>
            <ac:spMk id="2" creationId="{CB447AE8-B26B-476B-9FF7-684A3F0ADB1F}"/>
          </ac:spMkLst>
        </pc:spChg>
        <pc:spChg chg="mod">
          <ac:chgData name="Benjamin Payne" userId="S::benpayne@umbc.edu::b61ff11c-ba68-49af-b001-f9f234a6aca3" providerId="AD" clId="Web-{74AB4B43-7516-4C4A-2F52-50F3C2AF2195}" dt="2018-08-19T01:52:30.214" v="100" actId="20577"/>
          <ac:spMkLst>
            <pc:docMk/>
            <pc:sldMk cId="2440936555" sldId="295"/>
            <ac:spMk id="3" creationId="{B9C2F4FB-4440-4DE3-9207-1012C1CB25B9}"/>
          </ac:spMkLst>
        </pc:spChg>
      </pc:sldChg>
      <pc:sldChg chg="modSp new">
        <pc:chgData name="Benjamin Payne" userId="S::benpayne@umbc.edu::b61ff11c-ba68-49af-b001-f9f234a6aca3" providerId="AD" clId="Web-{74AB4B43-7516-4C4A-2F52-50F3C2AF2195}" dt="2018-08-19T01:49:33.151" v="98" actId="20577"/>
        <pc:sldMkLst>
          <pc:docMk/>
          <pc:sldMk cId="2549415326" sldId="296"/>
        </pc:sldMkLst>
        <pc:spChg chg="mod">
          <ac:chgData name="Benjamin Payne" userId="S::benpayne@umbc.edu::b61ff11c-ba68-49af-b001-f9f234a6aca3" providerId="AD" clId="Web-{74AB4B43-7516-4C4A-2F52-50F3C2AF2195}" dt="2018-08-19T01:49:33.151" v="98" actId="20577"/>
          <ac:spMkLst>
            <pc:docMk/>
            <pc:sldMk cId="2549415326" sldId="296"/>
            <ac:spMk id="2" creationId="{DF2132F9-7D63-4B01-B4BD-2B071BCD4A3B}"/>
          </ac:spMkLst>
        </pc:spChg>
      </pc:sldChg>
      <pc:sldChg chg="modSp new">
        <pc:chgData name="Benjamin Payne" userId="S::benpayne@umbc.edu::b61ff11c-ba68-49af-b001-f9f234a6aca3" providerId="AD" clId="Web-{74AB4B43-7516-4C4A-2F52-50F3C2AF2195}" dt="2018-08-19T01:57:06.591" v="140" actId="20577"/>
        <pc:sldMkLst>
          <pc:docMk/>
          <pc:sldMk cId="4083283560" sldId="297"/>
        </pc:sldMkLst>
        <pc:spChg chg="mod">
          <ac:chgData name="Benjamin Payne" userId="S::benpayne@umbc.edu::b61ff11c-ba68-49af-b001-f9f234a6aca3" providerId="AD" clId="Web-{74AB4B43-7516-4C4A-2F52-50F3C2AF2195}" dt="2018-08-19T01:57:06.591" v="140" actId="20577"/>
          <ac:spMkLst>
            <pc:docMk/>
            <pc:sldMk cId="4083283560" sldId="297"/>
            <ac:spMk id="2" creationId="{360E89D2-630E-42B9-A704-2CE2DD639157}"/>
          </ac:spMkLst>
        </pc:spChg>
      </pc:sldChg>
    </pc:docChg>
  </pc:docChgLst>
  <pc:docChgLst>
    <pc:chgData name="Benjamin Payne" userId="S::benpayne@umbc.edu::b61ff11c-ba68-49af-b001-f9f234a6aca3" providerId="AD" clId="Web-{A6A3FCF1-E678-9542-C794-6720E884E4A2}"/>
    <pc:docChg chg="addSld modSld sldOrd">
      <pc:chgData name="Benjamin Payne" userId="S::benpayne@umbc.edu::b61ff11c-ba68-49af-b001-f9f234a6aca3" providerId="AD" clId="Web-{A6A3FCF1-E678-9542-C794-6720E884E4A2}" dt="2018-08-18T10:06:50.971" v="248"/>
      <pc:docMkLst>
        <pc:docMk/>
      </pc:docMkLst>
      <pc:sldChg chg="ord">
        <pc:chgData name="Benjamin Payne" userId="S::benpayne@umbc.edu::b61ff11c-ba68-49af-b001-f9f234a6aca3" providerId="AD" clId="Web-{A6A3FCF1-E678-9542-C794-6720E884E4A2}" dt="2018-08-18T10:06:50.971" v="248"/>
        <pc:sldMkLst>
          <pc:docMk/>
          <pc:sldMk cId="1876768357" sldId="260"/>
        </pc:sldMkLst>
      </pc:sldChg>
      <pc:sldChg chg="ord">
        <pc:chgData name="Benjamin Payne" userId="S::benpayne@umbc.edu::b61ff11c-ba68-49af-b001-f9f234a6aca3" providerId="AD" clId="Web-{A6A3FCF1-E678-9542-C794-6720E884E4A2}" dt="2018-08-18T10:06:50.971" v="247"/>
        <pc:sldMkLst>
          <pc:docMk/>
          <pc:sldMk cId="2884606743" sldId="261"/>
        </pc:sldMkLst>
      </pc:sldChg>
      <pc:sldChg chg="modSp">
        <pc:chgData name="Benjamin Payne" userId="S::benpayne@umbc.edu::b61ff11c-ba68-49af-b001-f9f234a6aca3" providerId="AD" clId="Web-{A6A3FCF1-E678-9542-C794-6720E884E4A2}" dt="2018-08-18T10:03:04.282" v="235" actId="20577"/>
        <pc:sldMkLst>
          <pc:docMk/>
          <pc:sldMk cId="1653610907" sldId="274"/>
        </pc:sldMkLst>
        <pc:spChg chg="mod">
          <ac:chgData name="Benjamin Payne" userId="S::benpayne@umbc.edu::b61ff11c-ba68-49af-b001-f9f234a6aca3" providerId="AD" clId="Web-{A6A3FCF1-E678-9542-C794-6720E884E4A2}" dt="2018-08-18T10:03:04.282" v="235" actId="20577"/>
          <ac:spMkLst>
            <pc:docMk/>
            <pc:sldMk cId="1653610907" sldId="274"/>
            <ac:spMk id="2" creationId="{6B27E7C5-36AF-49FB-BD1D-1A01AA82E252}"/>
          </ac:spMkLst>
        </pc:spChg>
      </pc:sldChg>
      <pc:sldChg chg="modSp new">
        <pc:chgData name="Benjamin Payne" userId="S::benpayne@umbc.edu::b61ff11c-ba68-49af-b001-f9f234a6aca3" providerId="AD" clId="Web-{A6A3FCF1-E678-9542-C794-6720E884E4A2}" dt="2018-08-18T09:28:02.229" v="55" actId="20577"/>
        <pc:sldMkLst>
          <pc:docMk/>
          <pc:sldMk cId="1244777073" sldId="276"/>
        </pc:sldMkLst>
        <pc:spChg chg="mod">
          <ac:chgData name="Benjamin Payne" userId="S::benpayne@umbc.edu::b61ff11c-ba68-49af-b001-f9f234a6aca3" providerId="AD" clId="Web-{A6A3FCF1-E678-9542-C794-6720E884E4A2}" dt="2018-08-18T09:27:39.932" v="3" actId="20577"/>
          <ac:spMkLst>
            <pc:docMk/>
            <pc:sldMk cId="1244777073" sldId="276"/>
            <ac:spMk id="2" creationId="{6F470837-2912-4BCE-B8C3-1E3F485FD446}"/>
          </ac:spMkLst>
        </pc:spChg>
        <pc:spChg chg="mod">
          <ac:chgData name="Benjamin Payne" userId="S::benpayne@umbc.edu::b61ff11c-ba68-49af-b001-f9f234a6aca3" providerId="AD" clId="Web-{A6A3FCF1-E678-9542-C794-6720E884E4A2}" dt="2018-08-18T09:28:02.229" v="55" actId="20577"/>
          <ac:spMkLst>
            <pc:docMk/>
            <pc:sldMk cId="1244777073" sldId="276"/>
            <ac:spMk id="3" creationId="{00BE4C77-0A73-49B2-81D1-823AF169CCC4}"/>
          </ac:spMkLst>
        </pc:spChg>
      </pc:sldChg>
      <pc:sldChg chg="modSp new">
        <pc:chgData name="Benjamin Payne" userId="S::benpayne@umbc.edu::b61ff11c-ba68-49af-b001-f9f234a6aca3" providerId="AD" clId="Web-{A6A3FCF1-E678-9542-C794-6720E884E4A2}" dt="2018-08-18T09:43:38.542" v="107" actId="20577"/>
        <pc:sldMkLst>
          <pc:docMk/>
          <pc:sldMk cId="1364403274" sldId="277"/>
        </pc:sldMkLst>
        <pc:spChg chg="mod">
          <ac:chgData name="Benjamin Payne" userId="S::benpayne@umbc.edu::b61ff11c-ba68-49af-b001-f9f234a6aca3" providerId="AD" clId="Web-{A6A3FCF1-E678-9542-C794-6720E884E4A2}" dt="2018-08-18T09:28:10.463" v="62" actId="20577"/>
          <ac:spMkLst>
            <pc:docMk/>
            <pc:sldMk cId="1364403274" sldId="277"/>
            <ac:spMk id="2" creationId="{E81DD38E-F5EA-4A91-875F-90C4D24A633E}"/>
          </ac:spMkLst>
        </pc:spChg>
        <pc:spChg chg="mod">
          <ac:chgData name="Benjamin Payne" userId="S::benpayne@umbc.edu::b61ff11c-ba68-49af-b001-f9f234a6aca3" providerId="AD" clId="Web-{A6A3FCF1-E678-9542-C794-6720E884E4A2}" dt="2018-08-18T09:43:38.542" v="107" actId="20577"/>
          <ac:spMkLst>
            <pc:docMk/>
            <pc:sldMk cId="1364403274" sldId="277"/>
            <ac:spMk id="3" creationId="{7DABFF33-165D-49CD-8F9D-7394951F24DB}"/>
          </ac:spMkLst>
        </pc:spChg>
      </pc:sldChg>
      <pc:sldChg chg="modSp new mod modClrScheme chgLayout modNotes">
        <pc:chgData name="Benjamin Payne" userId="S::benpayne@umbc.edu::b61ff11c-ba68-49af-b001-f9f234a6aca3" providerId="AD" clId="Web-{A6A3FCF1-E678-9542-C794-6720E884E4A2}" dt="2018-08-18T10:00:41.703" v="211" actId="20577"/>
        <pc:sldMkLst>
          <pc:docMk/>
          <pc:sldMk cId="2348569640" sldId="278"/>
        </pc:sldMkLst>
        <pc:spChg chg="mod ord">
          <ac:chgData name="Benjamin Payne" userId="S::benpayne@umbc.edu::b61ff11c-ba68-49af-b001-f9f234a6aca3" providerId="AD" clId="Web-{A6A3FCF1-E678-9542-C794-6720E884E4A2}" dt="2018-08-18T09:47:43.089" v="111" actId="20577"/>
          <ac:spMkLst>
            <pc:docMk/>
            <pc:sldMk cId="2348569640" sldId="278"/>
            <ac:spMk id="2" creationId="{38E5B71F-A1F3-40FC-A83B-200EF65417D0}"/>
          </ac:spMkLst>
        </pc:spChg>
        <pc:spChg chg="mod ord">
          <ac:chgData name="Benjamin Payne" userId="S::benpayne@umbc.edu::b61ff11c-ba68-49af-b001-f9f234a6aca3" providerId="AD" clId="Web-{A6A3FCF1-E678-9542-C794-6720E884E4A2}" dt="2018-08-18T10:00:41.703" v="211" actId="20577"/>
          <ac:spMkLst>
            <pc:docMk/>
            <pc:sldMk cId="2348569640" sldId="278"/>
            <ac:spMk id="3" creationId="{A91FDC6A-B3C0-453E-862F-30C4F259F2D6}"/>
          </ac:spMkLst>
        </pc:spChg>
      </pc:sldChg>
      <pc:sldChg chg="addSp delSp modSp new modNotes">
        <pc:chgData name="Benjamin Payne" userId="S::benpayne@umbc.edu::b61ff11c-ba68-49af-b001-f9f234a6aca3" providerId="AD" clId="Web-{A6A3FCF1-E678-9542-C794-6720E884E4A2}" dt="2018-08-18T10:06:16.674" v="246" actId="1076"/>
        <pc:sldMkLst>
          <pc:docMk/>
          <pc:sldMk cId="2711550260" sldId="279"/>
        </pc:sldMkLst>
        <pc:spChg chg="mod">
          <ac:chgData name="Benjamin Payne" userId="S::benpayne@umbc.edu::b61ff11c-ba68-49af-b001-f9f234a6aca3" providerId="AD" clId="Web-{A6A3FCF1-E678-9542-C794-6720E884E4A2}" dt="2018-08-18T10:01:58.313" v="226" actId="20577"/>
          <ac:spMkLst>
            <pc:docMk/>
            <pc:sldMk cId="2711550260" sldId="279"/>
            <ac:spMk id="2" creationId="{2D7DE3BE-F1D3-4E68-BE26-81E8F688BD75}"/>
          </ac:spMkLst>
        </pc:spChg>
        <pc:spChg chg="del">
          <ac:chgData name="Benjamin Payne" userId="S::benpayne@umbc.edu::b61ff11c-ba68-49af-b001-f9f234a6aca3" providerId="AD" clId="Web-{A6A3FCF1-E678-9542-C794-6720E884E4A2}" dt="2018-08-18T10:05:27.924" v="241"/>
          <ac:spMkLst>
            <pc:docMk/>
            <pc:sldMk cId="2711550260" sldId="279"/>
            <ac:spMk id="3" creationId="{B7075406-7D9C-4E0A-81BF-890A45AAF7F3}"/>
          </ac:spMkLst>
        </pc:spChg>
        <pc:picChg chg="add mod ord">
          <ac:chgData name="Benjamin Payne" userId="S::benpayne@umbc.edu::b61ff11c-ba68-49af-b001-f9f234a6aca3" providerId="AD" clId="Web-{A6A3FCF1-E678-9542-C794-6720E884E4A2}" dt="2018-08-18T10:06:16.674" v="246" actId="1076"/>
          <ac:picMkLst>
            <pc:docMk/>
            <pc:sldMk cId="2711550260" sldId="279"/>
            <ac:picMk id="4" creationId="{E0CC3B42-4D10-471C-BE05-BB617B26C0C4}"/>
          </ac:picMkLst>
        </pc:picChg>
      </pc:sldChg>
    </pc:docChg>
  </pc:docChgLst>
  <pc:docChgLst>
    <pc:chgData name="Benjamin Payne" userId="S::benpayne@umbc.edu::b61ff11c-ba68-49af-b001-f9f234a6aca3" providerId="AD" clId="Web-{40F3D8FC-D523-0288-F7D0-4F07315120C0}"/>
    <pc:docChg chg="addSld modSld">
      <pc:chgData name="Benjamin Payne" userId="S::benpayne@umbc.edu::b61ff11c-ba68-49af-b001-f9f234a6aca3" providerId="AD" clId="Web-{40F3D8FC-D523-0288-F7D0-4F07315120C0}" dt="2018-08-26T14:46:04.653" v="190" actId="20577"/>
      <pc:docMkLst>
        <pc:docMk/>
      </pc:docMkLst>
      <pc:sldChg chg="addSp modSp new">
        <pc:chgData name="Benjamin Payne" userId="S::benpayne@umbc.edu::b61ff11c-ba68-49af-b001-f9f234a6aca3" providerId="AD" clId="Web-{40F3D8FC-D523-0288-F7D0-4F07315120C0}" dt="2018-08-26T12:51:57.298" v="188" actId="20577"/>
        <pc:sldMkLst>
          <pc:docMk/>
          <pc:sldMk cId="1865935911" sldId="261"/>
        </pc:sldMkLst>
        <pc:spChg chg="mod">
          <ac:chgData name="Benjamin Payne" userId="S::benpayne@umbc.edu::b61ff11c-ba68-49af-b001-f9f234a6aca3" providerId="AD" clId="Web-{40F3D8FC-D523-0288-F7D0-4F07315120C0}" dt="2018-08-26T12:46:33.156" v="5" actId="20577"/>
          <ac:spMkLst>
            <pc:docMk/>
            <pc:sldMk cId="1865935911" sldId="261"/>
            <ac:spMk id="2" creationId="{4E560A94-D60D-4941-8F77-176ABA20F97A}"/>
          </ac:spMkLst>
        </pc:spChg>
        <pc:spChg chg="mod">
          <ac:chgData name="Benjamin Payne" userId="S::benpayne@umbc.edu::b61ff11c-ba68-49af-b001-f9f234a6aca3" providerId="AD" clId="Web-{40F3D8FC-D523-0288-F7D0-4F07315120C0}" dt="2018-08-26T12:51:57.298" v="188" actId="20577"/>
          <ac:spMkLst>
            <pc:docMk/>
            <pc:sldMk cId="1865935911" sldId="261"/>
            <ac:spMk id="3" creationId="{80A275D5-DDA3-4C31-8AF5-F664FF42534B}"/>
          </ac:spMkLst>
        </pc:spChg>
        <pc:spChg chg="add mod">
          <ac:chgData name="Benjamin Payne" userId="S::benpayne@umbc.edu::b61ff11c-ba68-49af-b001-f9f234a6aca3" providerId="AD" clId="Web-{40F3D8FC-D523-0288-F7D0-4F07315120C0}" dt="2018-08-26T12:49:43.875" v="121" actId="1076"/>
          <ac:spMkLst>
            <pc:docMk/>
            <pc:sldMk cId="1865935911" sldId="261"/>
            <ac:spMk id="4" creationId="{F350AB28-B4A9-417A-9005-5CCA905BD745}"/>
          </ac:spMkLst>
        </pc:spChg>
        <pc:spChg chg="add mod">
          <ac:chgData name="Benjamin Payne" userId="S::benpayne@umbc.edu::b61ff11c-ba68-49af-b001-f9f234a6aca3" providerId="AD" clId="Web-{40F3D8FC-D523-0288-F7D0-4F07315120C0}" dt="2018-08-26T12:49:34.906" v="120" actId="14100"/>
          <ac:spMkLst>
            <pc:docMk/>
            <pc:sldMk cId="1865935911" sldId="261"/>
            <ac:spMk id="5" creationId="{32C5F0B7-8E84-4140-BF1B-AAB2E525FAF6}"/>
          </ac:spMkLst>
        </pc:spChg>
      </pc:sldChg>
    </pc:docChg>
  </pc:docChgLst>
  <pc:docChgLst>
    <pc:chgData name="Benjamin Payne" userId="S::benpayne@umbc.edu::b61ff11c-ba68-49af-b001-f9f234a6aca3" providerId="AD" clId="Web-{2D83B6F5-5831-C352-8CB5-70A52498953E}"/>
    <pc:docChg chg="sldOrd">
      <pc:chgData name="Benjamin Payne" userId="S::benpayne@umbc.edu::b61ff11c-ba68-49af-b001-f9f234a6aca3" providerId="AD" clId="Web-{2D83B6F5-5831-C352-8CB5-70A52498953E}" dt="2018-09-18T11:38:09.831" v="1"/>
      <pc:docMkLst>
        <pc:docMk/>
      </pc:docMkLst>
      <pc:sldChg chg="ord">
        <pc:chgData name="Benjamin Payne" userId="S::benpayne@umbc.edu::b61ff11c-ba68-49af-b001-f9f234a6aca3" providerId="AD" clId="Web-{2D83B6F5-5831-C352-8CB5-70A52498953E}" dt="2018-09-18T11:38:09.831" v="1"/>
        <pc:sldMkLst>
          <pc:docMk/>
          <pc:sldMk cId="109857222" sldId="256"/>
        </pc:sldMkLst>
      </pc:sldChg>
    </pc:docChg>
  </pc:docChgLst>
  <pc:docChgLst>
    <pc:chgData name="Benjamin Payne" userId="S::benpayne@umbc.edu::b61ff11c-ba68-49af-b001-f9f234a6aca3" providerId="AD" clId="Web-{5204379D-AEC4-E8B8-6F17-EB8C9EBD838C}"/>
    <pc:docChg chg="modSld">
      <pc:chgData name="Benjamin Payne" userId="S::benpayne@umbc.edu::b61ff11c-ba68-49af-b001-f9f234a6aca3" providerId="AD" clId="Web-{5204379D-AEC4-E8B8-6F17-EB8C9EBD838C}" dt="2018-08-18T02:25:42.880" v="120" actId="20577"/>
      <pc:docMkLst>
        <pc:docMk/>
      </pc:docMkLst>
      <pc:sldChg chg="modSp">
        <pc:chgData name="Benjamin Payne" userId="S::benpayne@umbc.edu::b61ff11c-ba68-49af-b001-f9f234a6aca3" providerId="AD" clId="Web-{5204379D-AEC4-E8B8-6F17-EB8C9EBD838C}" dt="2018-08-18T02:11:20.716" v="6" actId="20577"/>
        <pc:sldMkLst>
          <pc:docMk/>
          <pc:sldMk cId="1847525645" sldId="257"/>
        </pc:sldMkLst>
        <pc:spChg chg="mod">
          <ac:chgData name="Benjamin Payne" userId="S::benpayne@umbc.edu::b61ff11c-ba68-49af-b001-f9f234a6aca3" providerId="AD" clId="Web-{5204379D-AEC4-E8B8-6F17-EB8C9EBD838C}" dt="2018-08-18T02:11:20.716" v="6" actId="20577"/>
          <ac:spMkLst>
            <pc:docMk/>
            <pc:sldMk cId="1847525645" sldId="257"/>
            <ac:spMk id="3" creationId="{93BBC295-1D9C-48E2-BFC5-73DAD68A82CF}"/>
          </ac:spMkLst>
        </pc:spChg>
      </pc:sldChg>
      <pc:sldChg chg="modSp">
        <pc:chgData name="Benjamin Payne" userId="S::benpayne@umbc.edu::b61ff11c-ba68-49af-b001-f9f234a6aca3" providerId="AD" clId="Web-{5204379D-AEC4-E8B8-6F17-EB8C9EBD838C}" dt="2018-08-18T02:13:33.581" v="8" actId="20577"/>
        <pc:sldMkLst>
          <pc:docMk/>
          <pc:sldMk cId="1876768357" sldId="260"/>
        </pc:sldMkLst>
        <pc:spChg chg="mod">
          <ac:chgData name="Benjamin Payne" userId="S::benpayne@umbc.edu::b61ff11c-ba68-49af-b001-f9f234a6aca3" providerId="AD" clId="Web-{5204379D-AEC4-E8B8-6F17-EB8C9EBD838C}" dt="2018-08-18T02:13:33.581" v="8" actId="20577"/>
          <ac:spMkLst>
            <pc:docMk/>
            <pc:sldMk cId="1876768357" sldId="260"/>
            <ac:spMk id="2" creationId="{1200FC06-4CEE-4EB1-A488-D2B49256DF24}"/>
          </ac:spMkLst>
        </pc:spChg>
      </pc:sldChg>
      <pc:sldChg chg="modSp">
        <pc:chgData name="Benjamin Payne" userId="S::benpayne@umbc.edu::b61ff11c-ba68-49af-b001-f9f234a6aca3" providerId="AD" clId="Web-{5204379D-AEC4-E8B8-6F17-EB8C9EBD838C}" dt="2018-08-18T02:15:16.715" v="11" actId="20577"/>
        <pc:sldMkLst>
          <pc:docMk/>
          <pc:sldMk cId="2998688034" sldId="263"/>
        </pc:sldMkLst>
        <pc:spChg chg="mod">
          <ac:chgData name="Benjamin Payne" userId="S::benpayne@umbc.edu::b61ff11c-ba68-49af-b001-f9f234a6aca3" providerId="AD" clId="Web-{5204379D-AEC4-E8B8-6F17-EB8C9EBD838C}" dt="2018-08-18T02:15:16.715" v="11" actId="20577"/>
          <ac:spMkLst>
            <pc:docMk/>
            <pc:sldMk cId="2998688034" sldId="263"/>
            <ac:spMk id="3" creationId="{8D34ED30-383B-4698-A46A-C291B4EB302B}"/>
          </ac:spMkLst>
        </pc:spChg>
      </pc:sldChg>
      <pc:sldChg chg="modSp">
        <pc:chgData name="Benjamin Payne" userId="S::benpayne@umbc.edu::b61ff11c-ba68-49af-b001-f9f234a6aca3" providerId="AD" clId="Web-{5204379D-AEC4-E8B8-6F17-EB8C9EBD838C}" dt="2018-08-18T02:15:53.732" v="18" actId="20577"/>
        <pc:sldMkLst>
          <pc:docMk/>
          <pc:sldMk cId="1119746368" sldId="264"/>
        </pc:sldMkLst>
        <pc:spChg chg="mod">
          <ac:chgData name="Benjamin Payne" userId="S::benpayne@umbc.edu::b61ff11c-ba68-49af-b001-f9f234a6aca3" providerId="AD" clId="Web-{5204379D-AEC4-E8B8-6F17-EB8C9EBD838C}" dt="2018-08-18T02:15:53.732" v="18" actId="20577"/>
          <ac:spMkLst>
            <pc:docMk/>
            <pc:sldMk cId="1119746368" sldId="264"/>
            <ac:spMk id="3" creationId="{52A4E6D3-1A5E-4998-9849-CD0D79875B38}"/>
          </ac:spMkLst>
        </pc:spChg>
      </pc:sldChg>
      <pc:sldChg chg="modSp">
        <pc:chgData name="Benjamin Payne" userId="S::benpayne@umbc.edu::b61ff11c-ba68-49af-b001-f9f234a6aca3" providerId="AD" clId="Web-{5204379D-AEC4-E8B8-6F17-EB8C9EBD838C}" dt="2018-08-18T02:16:33.139" v="30" actId="20577"/>
        <pc:sldMkLst>
          <pc:docMk/>
          <pc:sldMk cId="4278842127" sldId="265"/>
        </pc:sldMkLst>
        <pc:spChg chg="mod">
          <ac:chgData name="Benjamin Payne" userId="S::benpayne@umbc.edu::b61ff11c-ba68-49af-b001-f9f234a6aca3" providerId="AD" clId="Web-{5204379D-AEC4-E8B8-6F17-EB8C9EBD838C}" dt="2018-08-18T02:16:33.139" v="30" actId="20577"/>
          <ac:spMkLst>
            <pc:docMk/>
            <pc:sldMk cId="4278842127" sldId="265"/>
            <ac:spMk id="3" creationId="{BFBA8429-B089-4264-A062-0E8D525F86E3}"/>
          </ac:spMkLst>
        </pc:spChg>
      </pc:sldChg>
      <pc:sldChg chg="modSp">
        <pc:chgData name="Benjamin Payne" userId="S::benpayne@umbc.edu::b61ff11c-ba68-49af-b001-f9f234a6aca3" providerId="AD" clId="Web-{5204379D-AEC4-E8B8-6F17-EB8C9EBD838C}" dt="2018-08-18T02:16:50.202" v="38" actId="20577"/>
        <pc:sldMkLst>
          <pc:docMk/>
          <pc:sldMk cId="3690999722" sldId="266"/>
        </pc:sldMkLst>
        <pc:spChg chg="mod">
          <ac:chgData name="Benjamin Payne" userId="S::benpayne@umbc.edu::b61ff11c-ba68-49af-b001-f9f234a6aca3" providerId="AD" clId="Web-{5204379D-AEC4-E8B8-6F17-EB8C9EBD838C}" dt="2018-08-18T02:16:50.202" v="38" actId="20577"/>
          <ac:spMkLst>
            <pc:docMk/>
            <pc:sldMk cId="3690999722" sldId="266"/>
            <ac:spMk id="3" creationId="{443C0148-BD26-4777-A844-9E0366AD5D49}"/>
          </ac:spMkLst>
        </pc:spChg>
      </pc:sldChg>
      <pc:sldChg chg="modSp">
        <pc:chgData name="Benjamin Payne" userId="S::benpayne@umbc.edu::b61ff11c-ba68-49af-b001-f9f234a6aca3" providerId="AD" clId="Web-{5204379D-AEC4-E8B8-6F17-EB8C9EBD838C}" dt="2018-08-18T02:19:19.528" v="54" actId="20577"/>
        <pc:sldMkLst>
          <pc:docMk/>
          <pc:sldMk cId="3201166040" sldId="268"/>
        </pc:sldMkLst>
        <pc:spChg chg="mod">
          <ac:chgData name="Benjamin Payne" userId="S::benpayne@umbc.edu::b61ff11c-ba68-49af-b001-f9f234a6aca3" providerId="AD" clId="Web-{5204379D-AEC4-E8B8-6F17-EB8C9EBD838C}" dt="2018-08-18T02:19:19.528" v="54" actId="20577"/>
          <ac:spMkLst>
            <pc:docMk/>
            <pc:sldMk cId="3201166040" sldId="268"/>
            <ac:spMk id="3" creationId="{0E96B853-006F-4B8E-9902-C577175E35D6}"/>
          </ac:spMkLst>
        </pc:spChg>
      </pc:sldChg>
      <pc:sldChg chg="modSp">
        <pc:chgData name="Benjamin Payne" userId="S::benpayne@umbc.edu::b61ff11c-ba68-49af-b001-f9f234a6aca3" providerId="AD" clId="Web-{5204379D-AEC4-E8B8-6F17-EB8C9EBD838C}" dt="2018-08-18T02:19:58.264" v="71" actId="20577"/>
        <pc:sldMkLst>
          <pc:docMk/>
          <pc:sldMk cId="3944559311" sldId="269"/>
        </pc:sldMkLst>
        <pc:spChg chg="mod">
          <ac:chgData name="Benjamin Payne" userId="S::benpayne@umbc.edu::b61ff11c-ba68-49af-b001-f9f234a6aca3" providerId="AD" clId="Web-{5204379D-AEC4-E8B8-6F17-EB8C9EBD838C}" dt="2018-08-18T02:19:24.200" v="56" actId="20577"/>
          <ac:spMkLst>
            <pc:docMk/>
            <pc:sldMk cId="3944559311" sldId="269"/>
            <ac:spMk id="2" creationId="{88A6CFE3-7A51-4A8D-BFC3-B5B7D1E9C7C6}"/>
          </ac:spMkLst>
        </pc:spChg>
        <pc:spChg chg="mod">
          <ac:chgData name="Benjamin Payne" userId="S::benpayne@umbc.edu::b61ff11c-ba68-49af-b001-f9f234a6aca3" providerId="AD" clId="Web-{5204379D-AEC4-E8B8-6F17-EB8C9EBD838C}" dt="2018-08-18T02:19:58.264" v="71" actId="20577"/>
          <ac:spMkLst>
            <pc:docMk/>
            <pc:sldMk cId="3944559311" sldId="269"/>
            <ac:spMk id="3" creationId="{A8098767-D99E-4308-A466-C95A0109782D}"/>
          </ac:spMkLst>
        </pc:spChg>
      </pc:sldChg>
      <pc:sldChg chg="modSp">
        <pc:chgData name="Benjamin Payne" userId="S::benpayne@umbc.edu::b61ff11c-ba68-49af-b001-f9f234a6aca3" providerId="AD" clId="Web-{5204379D-AEC4-E8B8-6F17-EB8C9EBD838C}" dt="2018-08-18T02:21:50.869" v="89" actId="20577"/>
        <pc:sldMkLst>
          <pc:docMk/>
          <pc:sldMk cId="465374350" sldId="270"/>
        </pc:sldMkLst>
        <pc:spChg chg="mod">
          <ac:chgData name="Benjamin Payne" userId="S::benpayne@umbc.edu::b61ff11c-ba68-49af-b001-f9f234a6aca3" providerId="AD" clId="Web-{5204379D-AEC4-E8B8-6F17-EB8C9EBD838C}" dt="2018-08-18T02:21:50.869" v="89" actId="20577"/>
          <ac:spMkLst>
            <pc:docMk/>
            <pc:sldMk cId="465374350" sldId="270"/>
            <ac:spMk id="3" creationId="{87114A17-B7E2-4BDE-90D1-6B6B257F74CF}"/>
          </ac:spMkLst>
        </pc:spChg>
      </pc:sldChg>
      <pc:sldChg chg="modSp">
        <pc:chgData name="Benjamin Payne" userId="S::benpayne@umbc.edu::b61ff11c-ba68-49af-b001-f9f234a6aca3" providerId="AD" clId="Web-{5204379D-AEC4-E8B8-6F17-EB8C9EBD838C}" dt="2018-08-18T02:25:42.865" v="119" actId="20577"/>
        <pc:sldMkLst>
          <pc:docMk/>
          <pc:sldMk cId="1363176264" sldId="271"/>
        </pc:sldMkLst>
        <pc:spChg chg="mod">
          <ac:chgData name="Benjamin Payne" userId="S::benpayne@umbc.edu::b61ff11c-ba68-49af-b001-f9f234a6aca3" providerId="AD" clId="Web-{5204379D-AEC4-E8B8-6F17-EB8C9EBD838C}" dt="2018-08-18T02:25:42.865" v="119" actId="20577"/>
          <ac:spMkLst>
            <pc:docMk/>
            <pc:sldMk cId="1363176264" sldId="271"/>
            <ac:spMk id="3" creationId="{DC0F31FD-FD82-4CC9-8B74-090AE7D85A10}"/>
          </ac:spMkLst>
        </pc:spChg>
      </pc:sldChg>
    </pc:docChg>
  </pc:docChgLst>
  <pc:docChgLst>
    <pc:chgData name="Benjamin Payne" userId="S::benpayne@umbc.edu::b61ff11c-ba68-49af-b001-f9f234a6aca3" providerId="AD" clId="Web-{423FDF17-9BAC-7928-4873-EA221655676E}"/>
    <pc:docChg chg="modSld">
      <pc:chgData name="Benjamin Payne" userId="S::benpayne@umbc.edu::b61ff11c-ba68-49af-b001-f9f234a6aca3" providerId="AD" clId="Web-{423FDF17-9BAC-7928-4873-EA221655676E}" dt="2019-03-28T01:30:41.053" v="20" actId="20577"/>
      <pc:docMkLst>
        <pc:docMk/>
      </pc:docMkLst>
      <pc:sldChg chg="modSp">
        <pc:chgData name="Benjamin Payne" userId="S::benpayne@umbc.edu::b61ff11c-ba68-49af-b001-f9f234a6aca3" providerId="AD" clId="Web-{423FDF17-9BAC-7928-4873-EA221655676E}" dt="2019-03-28T01:30:41.037" v="19" actId="20577"/>
        <pc:sldMkLst>
          <pc:docMk/>
          <pc:sldMk cId="2121342977" sldId="392"/>
        </pc:sldMkLst>
        <pc:spChg chg="mod">
          <ac:chgData name="Benjamin Payne" userId="S::benpayne@umbc.edu::b61ff11c-ba68-49af-b001-f9f234a6aca3" providerId="AD" clId="Web-{423FDF17-9BAC-7928-4873-EA221655676E}" dt="2019-03-28T01:30:41.037" v="19" actId="20577"/>
          <ac:spMkLst>
            <pc:docMk/>
            <pc:sldMk cId="2121342977" sldId="392"/>
            <ac:spMk id="3" creationId="{6DC2376C-46B6-4D67-A496-8F574A480282}"/>
          </ac:spMkLst>
        </pc:spChg>
      </pc:sldChg>
    </pc:docChg>
  </pc:docChgLst>
  <pc:docChgLst>
    <pc:chgData name="Benjamin Payne" userId="S::benpayne@umbc.edu::b61ff11c-ba68-49af-b001-f9f234a6aca3" providerId="AD" clId="Web-{83C81A01-CFBF-683C-0E46-46221F42518D}"/>
    <pc:docChg chg="addSld delSld modSld">
      <pc:chgData name="Benjamin Payne" userId="S::benpayne@umbc.edu::b61ff11c-ba68-49af-b001-f9f234a6aca3" providerId="AD" clId="Web-{83C81A01-CFBF-683C-0E46-46221F42518D}" dt="2019-03-23T20:09:51.328" v="1954" actId="20577"/>
      <pc:docMkLst>
        <pc:docMk/>
      </pc:docMkLst>
      <pc:sldChg chg="addSp modSp mod setBg setClrOvrMap">
        <pc:chgData name="Benjamin Payne" userId="S::benpayne@umbc.edu::b61ff11c-ba68-49af-b001-f9f234a6aca3" providerId="AD" clId="Web-{83C81A01-CFBF-683C-0E46-46221F42518D}" dt="2019-03-23T18:44:47.835" v="760" actId="20577"/>
        <pc:sldMkLst>
          <pc:docMk/>
          <pc:sldMk cId="109857222" sldId="256"/>
        </pc:sldMkLst>
        <pc:spChg chg="mod ord">
          <ac:chgData name="Benjamin Payne" userId="S::benpayne@umbc.edu::b61ff11c-ba68-49af-b001-f9f234a6aca3" providerId="AD" clId="Web-{83C81A01-CFBF-683C-0E46-46221F42518D}" dt="2019-03-23T18:44:47.835" v="760" actId="20577"/>
          <ac:spMkLst>
            <pc:docMk/>
            <pc:sldMk cId="109857222" sldId="256"/>
            <ac:spMk id="2" creationId="{00000000-0000-0000-0000-000000000000}"/>
          </ac:spMkLst>
        </pc:spChg>
        <pc:spChg chg="mod">
          <ac:chgData name="Benjamin Payne" userId="S::benpayne@umbc.edu::b61ff11c-ba68-49af-b001-f9f234a6aca3" providerId="AD" clId="Web-{83C81A01-CFBF-683C-0E46-46221F42518D}" dt="2019-03-23T18:44:43.945" v="755" actId="20577"/>
          <ac:spMkLst>
            <pc:docMk/>
            <pc:sldMk cId="109857222" sldId="256"/>
            <ac:spMk id="3" creationId="{00000000-0000-0000-0000-000000000000}"/>
          </ac:spMkLst>
        </pc:spChg>
        <pc:spChg chg="mod">
          <ac:chgData name="Benjamin Payne" userId="S::benpayne@umbc.edu::b61ff11c-ba68-49af-b001-f9f234a6aca3" providerId="AD" clId="Web-{83C81A01-CFBF-683C-0E46-46221F42518D}" dt="2019-03-23T18:44:27.429" v="746" actId="1076"/>
          <ac:spMkLst>
            <pc:docMk/>
            <pc:sldMk cId="109857222" sldId="256"/>
            <ac:spMk id="4" creationId="{5341FA58-9DF1-4734-B33B-71ED1A7CD32C}"/>
          </ac:spMkLst>
        </pc:spChg>
        <pc:spChg chg="add">
          <ac:chgData name="Benjamin Payne" userId="S::benpayne@umbc.edu::b61ff11c-ba68-49af-b001-f9f234a6aca3" providerId="AD" clId="Web-{83C81A01-CFBF-683C-0E46-46221F42518D}" dt="2019-03-23T18:43:00.519" v="705"/>
          <ac:spMkLst>
            <pc:docMk/>
            <pc:sldMk cId="109857222" sldId="256"/>
            <ac:spMk id="10" creationId="{71B2258F-86CA-4D4D-8270-BC05FCDEBFB3}"/>
          </ac:spMkLst>
        </pc:spChg>
        <pc:picChg chg="add mod ord">
          <ac:chgData name="Benjamin Payne" userId="S::benpayne@umbc.edu::b61ff11c-ba68-49af-b001-f9f234a6aca3" providerId="AD" clId="Web-{83C81A01-CFBF-683C-0E46-46221F42518D}" dt="2019-03-23T18:43:19.114" v="713" actId="14100"/>
          <ac:picMkLst>
            <pc:docMk/>
            <pc:sldMk cId="109857222" sldId="256"/>
            <ac:picMk id="5" creationId="{0408FBFC-343A-4E89-A411-AA44594AB32C}"/>
          </ac:picMkLst>
        </pc:picChg>
      </pc:sldChg>
      <pc:sldChg chg="modSp">
        <pc:chgData name="Benjamin Payne" userId="S::benpayne@umbc.edu::b61ff11c-ba68-49af-b001-f9f234a6aca3" providerId="AD" clId="Web-{83C81A01-CFBF-683C-0E46-46221F42518D}" dt="2019-03-23T17:22:22.553" v="235" actId="14100"/>
        <pc:sldMkLst>
          <pc:docMk/>
          <pc:sldMk cId="365133193" sldId="282"/>
        </pc:sldMkLst>
        <pc:spChg chg="mod">
          <ac:chgData name="Benjamin Payne" userId="S::benpayne@umbc.edu::b61ff11c-ba68-49af-b001-f9f234a6aca3" providerId="AD" clId="Web-{83C81A01-CFBF-683C-0E46-46221F42518D}" dt="2019-03-23T17:22:22.553" v="235" actId="14100"/>
          <ac:spMkLst>
            <pc:docMk/>
            <pc:sldMk cId="365133193" sldId="282"/>
            <ac:spMk id="6" creationId="{2FB29EED-1305-4957-9D5F-E50511E60E05}"/>
          </ac:spMkLst>
        </pc:spChg>
      </pc:sldChg>
      <pc:sldChg chg="modSp">
        <pc:chgData name="Benjamin Payne" userId="S::benpayne@umbc.edu::b61ff11c-ba68-49af-b001-f9f234a6aca3" providerId="AD" clId="Web-{83C81A01-CFBF-683C-0E46-46221F42518D}" dt="2019-03-23T18:32:19.038" v="421" actId="20577"/>
        <pc:sldMkLst>
          <pc:docMk/>
          <pc:sldMk cId="2055936348" sldId="338"/>
        </pc:sldMkLst>
        <pc:spChg chg="mod">
          <ac:chgData name="Benjamin Payne" userId="S::benpayne@umbc.edu::b61ff11c-ba68-49af-b001-f9f234a6aca3" providerId="AD" clId="Web-{83C81A01-CFBF-683C-0E46-46221F42518D}" dt="2019-03-23T18:32:19.038" v="421" actId="20577"/>
          <ac:spMkLst>
            <pc:docMk/>
            <pc:sldMk cId="2055936348" sldId="338"/>
            <ac:spMk id="3" creationId="{D906F704-97B4-4B63-A74C-FE3A7FF70440}"/>
          </ac:spMkLst>
        </pc:spChg>
      </pc:sldChg>
      <pc:sldChg chg="modSp">
        <pc:chgData name="Benjamin Payne" userId="S::benpayne@umbc.edu::b61ff11c-ba68-49af-b001-f9f234a6aca3" providerId="AD" clId="Web-{83C81A01-CFBF-683C-0E46-46221F42518D}" dt="2019-03-23T19:54:08.955" v="1396" actId="20577"/>
        <pc:sldMkLst>
          <pc:docMk/>
          <pc:sldMk cId="2853172007" sldId="340"/>
        </pc:sldMkLst>
        <pc:spChg chg="mod">
          <ac:chgData name="Benjamin Payne" userId="S::benpayne@umbc.edu::b61ff11c-ba68-49af-b001-f9f234a6aca3" providerId="AD" clId="Web-{83C81A01-CFBF-683C-0E46-46221F42518D}" dt="2019-03-23T19:54:08.955" v="1396" actId="20577"/>
          <ac:spMkLst>
            <pc:docMk/>
            <pc:sldMk cId="2853172007" sldId="340"/>
            <ac:spMk id="3" creationId="{BC8D662D-8AC0-4079-B609-D5832250D5F6}"/>
          </ac:spMkLst>
        </pc:spChg>
      </pc:sldChg>
      <pc:sldChg chg="modSp">
        <pc:chgData name="Benjamin Payne" userId="S::benpayne@umbc.edu::b61ff11c-ba68-49af-b001-f9f234a6aca3" providerId="AD" clId="Web-{83C81A01-CFBF-683C-0E46-46221F42518D}" dt="2019-03-23T19:50:06.010" v="1252" actId="20577"/>
        <pc:sldMkLst>
          <pc:docMk/>
          <pc:sldMk cId="2102790982" sldId="341"/>
        </pc:sldMkLst>
        <pc:spChg chg="mod">
          <ac:chgData name="Benjamin Payne" userId="S::benpayne@umbc.edu::b61ff11c-ba68-49af-b001-f9f234a6aca3" providerId="AD" clId="Web-{83C81A01-CFBF-683C-0E46-46221F42518D}" dt="2019-03-23T19:50:06.010" v="1252" actId="20577"/>
          <ac:spMkLst>
            <pc:docMk/>
            <pc:sldMk cId="2102790982" sldId="341"/>
            <ac:spMk id="3" creationId="{5612FC5C-3F8C-4EDD-8F4D-522E556376A6}"/>
          </ac:spMkLst>
        </pc:spChg>
      </pc:sldChg>
      <pc:sldChg chg="modSp">
        <pc:chgData name="Benjamin Payne" userId="S::benpayne@umbc.edu::b61ff11c-ba68-49af-b001-f9f234a6aca3" providerId="AD" clId="Web-{83C81A01-CFBF-683C-0E46-46221F42518D}" dt="2019-03-23T20:04:50.756" v="1864" actId="20577"/>
        <pc:sldMkLst>
          <pc:docMk/>
          <pc:sldMk cId="1918284693" sldId="342"/>
        </pc:sldMkLst>
        <pc:spChg chg="mod">
          <ac:chgData name="Benjamin Payne" userId="S::benpayne@umbc.edu::b61ff11c-ba68-49af-b001-f9f234a6aca3" providerId="AD" clId="Web-{83C81A01-CFBF-683C-0E46-46221F42518D}" dt="2019-03-23T20:01:24.344" v="1703" actId="20577"/>
          <ac:spMkLst>
            <pc:docMk/>
            <pc:sldMk cId="1918284693" sldId="342"/>
            <ac:spMk id="2" creationId="{B7756CAD-9FDB-47E9-B837-F029F1948251}"/>
          </ac:spMkLst>
        </pc:spChg>
        <pc:spChg chg="mod">
          <ac:chgData name="Benjamin Payne" userId="S::benpayne@umbc.edu::b61ff11c-ba68-49af-b001-f9f234a6aca3" providerId="AD" clId="Web-{83C81A01-CFBF-683C-0E46-46221F42518D}" dt="2019-03-23T20:04:50.756" v="1864" actId="20577"/>
          <ac:spMkLst>
            <pc:docMk/>
            <pc:sldMk cId="1918284693" sldId="342"/>
            <ac:spMk id="3" creationId="{9A8CEB18-E0AF-4242-9501-81269B8CE8EB}"/>
          </ac:spMkLst>
        </pc:spChg>
      </pc:sldChg>
      <pc:sldChg chg="modSp">
        <pc:chgData name="Benjamin Payne" userId="S::benpayne@umbc.edu::b61ff11c-ba68-49af-b001-f9f234a6aca3" providerId="AD" clId="Web-{83C81A01-CFBF-683C-0E46-46221F42518D}" dt="2019-03-23T19:52:09.576" v="1298" actId="20577"/>
        <pc:sldMkLst>
          <pc:docMk/>
          <pc:sldMk cId="762162918" sldId="350"/>
        </pc:sldMkLst>
        <pc:spChg chg="mod">
          <ac:chgData name="Benjamin Payne" userId="S::benpayne@umbc.edu::b61ff11c-ba68-49af-b001-f9f234a6aca3" providerId="AD" clId="Web-{83C81A01-CFBF-683C-0E46-46221F42518D}" dt="2019-03-23T18:30:57.208" v="266" actId="20577"/>
          <ac:spMkLst>
            <pc:docMk/>
            <pc:sldMk cId="762162918" sldId="350"/>
            <ac:spMk id="2" creationId="{B507FE9F-959B-425F-A892-93DE04C9D4C1}"/>
          </ac:spMkLst>
        </pc:spChg>
        <pc:spChg chg="mod">
          <ac:chgData name="Benjamin Payne" userId="S::benpayne@umbc.edu::b61ff11c-ba68-49af-b001-f9f234a6aca3" providerId="AD" clId="Web-{83C81A01-CFBF-683C-0E46-46221F42518D}" dt="2019-03-23T19:52:09.576" v="1298" actId="20577"/>
          <ac:spMkLst>
            <pc:docMk/>
            <pc:sldMk cId="762162918" sldId="350"/>
            <ac:spMk id="3" creationId="{D906F704-97B4-4B63-A74C-FE3A7FF70440}"/>
          </ac:spMkLst>
        </pc:spChg>
      </pc:sldChg>
      <pc:sldChg chg="modSp">
        <pc:chgData name="Benjamin Payne" userId="S::benpayne@umbc.edu::b61ff11c-ba68-49af-b001-f9f234a6aca3" providerId="AD" clId="Web-{83C81A01-CFBF-683C-0E46-46221F42518D}" dt="2019-03-23T16:10:09.182" v="38" actId="20577"/>
        <pc:sldMkLst>
          <pc:docMk/>
          <pc:sldMk cId="4293713038" sldId="351"/>
        </pc:sldMkLst>
        <pc:spChg chg="mod">
          <ac:chgData name="Benjamin Payne" userId="S::benpayne@umbc.edu::b61ff11c-ba68-49af-b001-f9f234a6aca3" providerId="AD" clId="Web-{83C81A01-CFBF-683C-0E46-46221F42518D}" dt="2019-03-23T16:10:09.182" v="38" actId="20577"/>
          <ac:spMkLst>
            <pc:docMk/>
            <pc:sldMk cId="4293713038" sldId="351"/>
            <ac:spMk id="3" creationId="{A900B067-F2F4-4705-9AC7-A8CBE99AE249}"/>
          </ac:spMkLst>
        </pc:spChg>
      </pc:sldChg>
      <pc:sldChg chg="delSp modSp">
        <pc:chgData name="Benjamin Payne" userId="S::benpayne@umbc.edu::b61ff11c-ba68-49af-b001-f9f234a6aca3" providerId="AD" clId="Web-{83C81A01-CFBF-683C-0E46-46221F42518D}" dt="2019-03-23T19:51:33.966" v="1258" actId="20577"/>
        <pc:sldMkLst>
          <pc:docMk/>
          <pc:sldMk cId="1145837289" sldId="357"/>
        </pc:sldMkLst>
        <pc:spChg chg="mod">
          <ac:chgData name="Benjamin Payne" userId="S::benpayne@umbc.edu::b61ff11c-ba68-49af-b001-f9f234a6aca3" providerId="AD" clId="Web-{83C81A01-CFBF-683C-0E46-46221F42518D}" dt="2019-03-23T19:51:33.966" v="1258" actId="20577"/>
          <ac:spMkLst>
            <pc:docMk/>
            <pc:sldMk cId="1145837289" sldId="357"/>
            <ac:spMk id="2" creationId="{85071886-33AF-48F3-8070-9A23D14A1DB0}"/>
          </ac:spMkLst>
        </pc:spChg>
        <pc:spChg chg="del">
          <ac:chgData name="Benjamin Payne" userId="S::benpayne@umbc.edu::b61ff11c-ba68-49af-b001-f9f234a6aca3" providerId="AD" clId="Web-{83C81A01-CFBF-683C-0E46-46221F42518D}" dt="2019-03-23T19:51:28.653" v="1255"/>
          <ac:spMkLst>
            <pc:docMk/>
            <pc:sldMk cId="1145837289" sldId="357"/>
            <ac:spMk id="4" creationId="{55587850-3DA8-4DF2-9B2B-CC5E58038247}"/>
          </ac:spMkLst>
        </pc:spChg>
      </pc:sldChg>
      <pc:sldChg chg="modSp">
        <pc:chgData name="Benjamin Payne" userId="S::benpayne@umbc.edu::b61ff11c-ba68-49af-b001-f9f234a6aca3" providerId="AD" clId="Web-{83C81A01-CFBF-683C-0E46-46221F42518D}" dt="2019-03-23T19:56:52.663" v="1563" actId="20577"/>
        <pc:sldMkLst>
          <pc:docMk/>
          <pc:sldMk cId="2473820841" sldId="358"/>
        </pc:sldMkLst>
        <pc:spChg chg="mod">
          <ac:chgData name="Benjamin Payne" userId="S::benpayne@umbc.edu::b61ff11c-ba68-49af-b001-f9f234a6aca3" providerId="AD" clId="Web-{83C81A01-CFBF-683C-0E46-46221F42518D}" dt="2019-03-23T19:56:43.819" v="1558" actId="20577"/>
          <ac:spMkLst>
            <pc:docMk/>
            <pc:sldMk cId="2473820841" sldId="358"/>
            <ac:spMk id="2" creationId="{F7ABE728-71CB-4315-8167-026111EA45C8}"/>
          </ac:spMkLst>
        </pc:spChg>
        <pc:spChg chg="mod">
          <ac:chgData name="Benjamin Payne" userId="S::benpayne@umbc.edu::b61ff11c-ba68-49af-b001-f9f234a6aca3" providerId="AD" clId="Web-{83C81A01-CFBF-683C-0E46-46221F42518D}" dt="2019-03-23T19:56:52.663" v="1563" actId="20577"/>
          <ac:spMkLst>
            <pc:docMk/>
            <pc:sldMk cId="2473820841" sldId="358"/>
            <ac:spMk id="3" creationId="{406CE733-42EC-4AB1-BF0E-8A1E5FB8BA3D}"/>
          </ac:spMkLst>
        </pc:spChg>
      </pc:sldChg>
      <pc:sldChg chg="delSp modSp">
        <pc:chgData name="Benjamin Payne" userId="S::benpayne@umbc.edu::b61ff11c-ba68-49af-b001-f9f234a6aca3" providerId="AD" clId="Web-{83C81A01-CFBF-683C-0E46-46221F42518D}" dt="2019-03-23T19:49:06.116" v="1225" actId="20577"/>
        <pc:sldMkLst>
          <pc:docMk/>
          <pc:sldMk cId="4142542948" sldId="361"/>
        </pc:sldMkLst>
        <pc:spChg chg="mod">
          <ac:chgData name="Benjamin Payne" userId="S::benpayne@umbc.edu::b61ff11c-ba68-49af-b001-f9f234a6aca3" providerId="AD" clId="Web-{83C81A01-CFBF-683C-0E46-46221F42518D}" dt="2019-03-23T19:48:44.866" v="1219" actId="20577"/>
          <ac:spMkLst>
            <pc:docMk/>
            <pc:sldMk cId="4142542948" sldId="361"/>
            <ac:spMk id="2" creationId="{85071886-33AF-48F3-8070-9A23D14A1DB0}"/>
          </ac:spMkLst>
        </pc:spChg>
        <pc:spChg chg="mod">
          <ac:chgData name="Benjamin Payne" userId="S::benpayne@umbc.edu::b61ff11c-ba68-49af-b001-f9f234a6aca3" providerId="AD" clId="Web-{83C81A01-CFBF-683C-0E46-46221F42518D}" dt="2019-03-23T19:49:06.116" v="1225" actId="20577"/>
          <ac:spMkLst>
            <pc:docMk/>
            <pc:sldMk cId="4142542948" sldId="361"/>
            <ac:spMk id="3" creationId="{2D8FFE8E-5751-410E-94DB-C3E4BA2B4683}"/>
          </ac:spMkLst>
        </pc:spChg>
        <pc:spChg chg="del">
          <ac:chgData name="Benjamin Payne" userId="S::benpayne@umbc.edu::b61ff11c-ba68-49af-b001-f9f234a6aca3" providerId="AD" clId="Web-{83C81A01-CFBF-683C-0E46-46221F42518D}" dt="2019-03-23T19:48:47.616" v="1222"/>
          <ac:spMkLst>
            <pc:docMk/>
            <pc:sldMk cId="4142542948" sldId="361"/>
            <ac:spMk id="4" creationId="{55587850-3DA8-4DF2-9B2B-CC5E58038247}"/>
          </ac:spMkLst>
        </pc:spChg>
      </pc:sldChg>
      <pc:sldChg chg="modSp">
        <pc:chgData name="Benjamin Payne" userId="S::benpayne@umbc.edu::b61ff11c-ba68-49af-b001-f9f234a6aca3" providerId="AD" clId="Web-{83C81A01-CFBF-683C-0E46-46221F42518D}" dt="2019-03-23T20:09:48.938" v="1952" actId="20577"/>
        <pc:sldMkLst>
          <pc:docMk/>
          <pc:sldMk cId="3575999442" sldId="362"/>
        </pc:sldMkLst>
        <pc:spChg chg="mod">
          <ac:chgData name="Benjamin Payne" userId="S::benpayne@umbc.edu::b61ff11c-ba68-49af-b001-f9f234a6aca3" providerId="AD" clId="Web-{83C81A01-CFBF-683C-0E46-46221F42518D}" dt="2019-03-23T20:09:48.938" v="1952" actId="20577"/>
          <ac:spMkLst>
            <pc:docMk/>
            <pc:sldMk cId="3575999442" sldId="362"/>
            <ac:spMk id="3" creationId="{8BE04F8D-71F7-455F-A0D0-29557AD26AF4}"/>
          </ac:spMkLst>
        </pc:spChg>
      </pc:sldChg>
      <pc:sldChg chg="modSp">
        <pc:chgData name="Benjamin Payne" userId="S::benpayne@umbc.edu::b61ff11c-ba68-49af-b001-f9f234a6aca3" providerId="AD" clId="Web-{83C81A01-CFBF-683C-0E46-46221F42518D}" dt="2019-03-23T19:00:59.243" v="1160" actId="20577"/>
        <pc:sldMkLst>
          <pc:docMk/>
          <pc:sldMk cId="1713002163" sldId="363"/>
        </pc:sldMkLst>
        <pc:spChg chg="mod">
          <ac:chgData name="Benjamin Payne" userId="S::benpayne@umbc.edu::b61ff11c-ba68-49af-b001-f9f234a6aca3" providerId="AD" clId="Web-{83C81A01-CFBF-683C-0E46-46221F42518D}" dt="2019-03-23T19:00:59.243" v="1160" actId="20577"/>
          <ac:spMkLst>
            <pc:docMk/>
            <pc:sldMk cId="1713002163" sldId="363"/>
            <ac:spMk id="3" creationId="{AB8FFCB3-4D0D-4681-AD9D-E274A4F40AA5}"/>
          </ac:spMkLst>
        </pc:spChg>
      </pc:sldChg>
      <pc:sldChg chg="modSp">
        <pc:chgData name="Benjamin Payne" userId="S::benpayne@umbc.edu::b61ff11c-ba68-49af-b001-f9f234a6aca3" providerId="AD" clId="Web-{83C81A01-CFBF-683C-0E46-46221F42518D}" dt="2019-03-23T19:51:56.748" v="1271" actId="20577"/>
        <pc:sldMkLst>
          <pc:docMk/>
          <pc:sldMk cId="2637416035" sldId="369"/>
        </pc:sldMkLst>
        <pc:spChg chg="mod">
          <ac:chgData name="Benjamin Payne" userId="S::benpayne@umbc.edu::b61ff11c-ba68-49af-b001-f9f234a6aca3" providerId="AD" clId="Web-{83C81A01-CFBF-683C-0E46-46221F42518D}" dt="2019-03-23T18:33:22.775" v="427" actId="20577"/>
          <ac:spMkLst>
            <pc:docMk/>
            <pc:sldMk cId="2637416035" sldId="369"/>
            <ac:spMk id="2" creationId="{C75AB62F-CD57-4270-8C90-CE842C6A3C52}"/>
          </ac:spMkLst>
        </pc:spChg>
        <pc:spChg chg="mod">
          <ac:chgData name="Benjamin Payne" userId="S::benpayne@umbc.edu::b61ff11c-ba68-49af-b001-f9f234a6aca3" providerId="AD" clId="Web-{83C81A01-CFBF-683C-0E46-46221F42518D}" dt="2019-03-23T19:51:56.748" v="1271" actId="20577"/>
          <ac:spMkLst>
            <pc:docMk/>
            <pc:sldMk cId="2637416035" sldId="369"/>
            <ac:spMk id="3" creationId="{7C750CA4-165E-4667-BC48-A7DDA67C71B2}"/>
          </ac:spMkLst>
        </pc:spChg>
      </pc:sldChg>
      <pc:sldChg chg="del">
        <pc:chgData name="Benjamin Payne" userId="S::benpayne@umbc.edu::b61ff11c-ba68-49af-b001-f9f234a6aca3" providerId="AD" clId="Web-{83C81A01-CFBF-683C-0E46-46221F42518D}" dt="2019-03-23T15:43:51.096" v="1"/>
        <pc:sldMkLst>
          <pc:docMk/>
          <pc:sldMk cId="1326923557" sldId="371"/>
        </pc:sldMkLst>
      </pc:sldChg>
      <pc:sldChg chg="add">
        <pc:chgData name="Benjamin Payne" userId="S::benpayne@umbc.edu::b61ff11c-ba68-49af-b001-f9f234a6aca3" providerId="AD" clId="Web-{83C81A01-CFBF-683C-0E46-46221F42518D}" dt="2019-03-23T15:43:43.783" v="0"/>
        <pc:sldMkLst>
          <pc:docMk/>
          <pc:sldMk cId="1238579534" sldId="372"/>
        </pc:sldMkLst>
      </pc:sldChg>
      <pc:sldChg chg="add">
        <pc:chgData name="Benjamin Payne" userId="S::benpayne@umbc.edu::b61ff11c-ba68-49af-b001-f9f234a6aca3" providerId="AD" clId="Web-{83C81A01-CFBF-683C-0E46-46221F42518D}" dt="2019-03-23T15:44:15.768" v="2"/>
        <pc:sldMkLst>
          <pc:docMk/>
          <pc:sldMk cId="1084052132" sldId="373"/>
        </pc:sldMkLst>
      </pc:sldChg>
      <pc:sldChg chg="add">
        <pc:chgData name="Benjamin Payne" userId="S::benpayne@umbc.edu::b61ff11c-ba68-49af-b001-f9f234a6aca3" providerId="AD" clId="Web-{83C81A01-CFBF-683C-0E46-46221F42518D}" dt="2019-03-23T15:44:15.831" v="3"/>
        <pc:sldMkLst>
          <pc:docMk/>
          <pc:sldMk cId="3230203624" sldId="374"/>
        </pc:sldMkLst>
      </pc:sldChg>
      <pc:sldChg chg="add">
        <pc:chgData name="Benjamin Payne" userId="S::benpayne@umbc.edu::b61ff11c-ba68-49af-b001-f9f234a6aca3" providerId="AD" clId="Web-{83C81A01-CFBF-683C-0E46-46221F42518D}" dt="2019-03-23T15:44:15.878" v="4"/>
        <pc:sldMkLst>
          <pc:docMk/>
          <pc:sldMk cId="4004444448" sldId="375"/>
        </pc:sldMkLst>
      </pc:sldChg>
      <pc:sldChg chg="addSp modSp add modNotes">
        <pc:chgData name="Benjamin Payne" userId="S::benpayne@umbc.edu::b61ff11c-ba68-49af-b001-f9f234a6aca3" providerId="AD" clId="Web-{83C81A01-CFBF-683C-0E46-46221F42518D}" dt="2019-03-23T18:41:15.094" v="686"/>
        <pc:sldMkLst>
          <pc:docMk/>
          <pc:sldMk cId="693676095" sldId="376"/>
        </pc:sldMkLst>
        <pc:spChg chg="mod">
          <ac:chgData name="Benjamin Payne" userId="S::benpayne@umbc.edu::b61ff11c-ba68-49af-b001-f9f234a6aca3" providerId="AD" clId="Web-{83C81A01-CFBF-683C-0E46-46221F42518D}" dt="2019-03-23T18:37:40.165" v="495" actId="20577"/>
          <ac:spMkLst>
            <pc:docMk/>
            <pc:sldMk cId="693676095" sldId="376"/>
            <ac:spMk id="2" creationId="{C22DD2B9-32C0-4013-A040-41B957EE08BB}"/>
          </ac:spMkLst>
        </pc:spChg>
        <pc:spChg chg="mod">
          <ac:chgData name="Benjamin Payne" userId="S::benpayne@umbc.edu::b61ff11c-ba68-49af-b001-f9f234a6aca3" providerId="AD" clId="Web-{83C81A01-CFBF-683C-0E46-46221F42518D}" dt="2019-03-23T18:37:24.446" v="490" actId="20577"/>
          <ac:spMkLst>
            <pc:docMk/>
            <pc:sldMk cId="693676095" sldId="376"/>
            <ac:spMk id="3" creationId="{D0A2B62F-7E8F-4BAB-B957-D026349ECA87}"/>
          </ac:spMkLst>
        </pc:spChg>
        <pc:spChg chg="add mod">
          <ac:chgData name="Benjamin Payne" userId="S::benpayne@umbc.edu::b61ff11c-ba68-49af-b001-f9f234a6aca3" providerId="AD" clId="Web-{83C81A01-CFBF-683C-0E46-46221F42518D}" dt="2019-03-23T18:39:46.388" v="563" actId="1076"/>
          <ac:spMkLst>
            <pc:docMk/>
            <pc:sldMk cId="693676095" sldId="376"/>
            <ac:spMk id="4" creationId="{BA479363-FB45-4F8E-9541-0D95F10318A9}"/>
          </ac:spMkLst>
        </pc:spChg>
        <pc:spChg chg="add mod">
          <ac:chgData name="Benjamin Payne" userId="S::benpayne@umbc.edu::b61ff11c-ba68-49af-b001-f9f234a6aca3" providerId="AD" clId="Web-{83C81A01-CFBF-683C-0E46-46221F42518D}" dt="2019-03-23T18:40:16.779" v="570"/>
          <ac:spMkLst>
            <pc:docMk/>
            <pc:sldMk cId="693676095" sldId="376"/>
            <ac:spMk id="7" creationId="{EFDD337A-59FA-444A-BFE9-5E0D9AD904DD}"/>
          </ac:spMkLst>
        </pc:spChg>
        <pc:picChg chg="add mod">
          <ac:chgData name="Benjamin Payne" userId="S::benpayne@umbc.edu::b61ff11c-ba68-49af-b001-f9f234a6aca3" providerId="AD" clId="Web-{83C81A01-CFBF-683C-0E46-46221F42518D}" dt="2019-03-23T18:39:59.404" v="565" actId="1076"/>
          <ac:picMkLst>
            <pc:docMk/>
            <pc:sldMk cId="693676095" sldId="376"/>
            <ac:picMk id="6" creationId="{5A46B8B2-1A22-4000-912B-0F68C35D80D0}"/>
          </ac:picMkLst>
        </pc:picChg>
      </pc:sldChg>
      <pc:sldChg chg="add">
        <pc:chgData name="Benjamin Payne" userId="S::benpayne@umbc.edu::b61ff11c-ba68-49af-b001-f9f234a6aca3" providerId="AD" clId="Web-{83C81A01-CFBF-683C-0E46-46221F42518D}" dt="2019-03-23T15:46:18.303" v="6"/>
        <pc:sldMkLst>
          <pc:docMk/>
          <pc:sldMk cId="361039439" sldId="377"/>
        </pc:sldMkLst>
      </pc:sldChg>
      <pc:sldChg chg="add">
        <pc:chgData name="Benjamin Payne" userId="S::benpayne@umbc.edu::b61ff11c-ba68-49af-b001-f9f234a6aca3" providerId="AD" clId="Web-{83C81A01-CFBF-683C-0E46-46221F42518D}" dt="2019-03-23T15:46:18.350" v="7"/>
        <pc:sldMkLst>
          <pc:docMk/>
          <pc:sldMk cId="2315896352" sldId="378"/>
        </pc:sldMkLst>
      </pc:sldChg>
      <pc:sldChg chg="add">
        <pc:chgData name="Benjamin Payne" userId="S::benpayne@umbc.edu::b61ff11c-ba68-49af-b001-f9f234a6aca3" providerId="AD" clId="Web-{83C81A01-CFBF-683C-0E46-46221F42518D}" dt="2019-03-23T15:46:18.397" v="8"/>
        <pc:sldMkLst>
          <pc:docMk/>
          <pc:sldMk cId="297105129" sldId="379"/>
        </pc:sldMkLst>
      </pc:sldChg>
      <pc:sldChg chg="add">
        <pc:chgData name="Benjamin Payne" userId="S::benpayne@umbc.edu::b61ff11c-ba68-49af-b001-f9f234a6aca3" providerId="AD" clId="Web-{83C81A01-CFBF-683C-0E46-46221F42518D}" dt="2019-03-23T15:46:18.413" v="9"/>
        <pc:sldMkLst>
          <pc:docMk/>
          <pc:sldMk cId="1051626818" sldId="380"/>
        </pc:sldMkLst>
      </pc:sldChg>
      <pc:sldChg chg="add">
        <pc:chgData name="Benjamin Payne" userId="S::benpayne@umbc.edu::b61ff11c-ba68-49af-b001-f9f234a6aca3" providerId="AD" clId="Web-{83C81A01-CFBF-683C-0E46-46221F42518D}" dt="2019-03-23T15:46:18.475" v="10"/>
        <pc:sldMkLst>
          <pc:docMk/>
          <pc:sldMk cId="279904229" sldId="381"/>
        </pc:sldMkLst>
      </pc:sldChg>
      <pc:sldChg chg="add">
        <pc:chgData name="Benjamin Payne" userId="S::benpayne@umbc.edu::b61ff11c-ba68-49af-b001-f9f234a6aca3" providerId="AD" clId="Web-{83C81A01-CFBF-683C-0E46-46221F42518D}" dt="2019-03-23T15:46:18.569" v="11"/>
        <pc:sldMkLst>
          <pc:docMk/>
          <pc:sldMk cId="1092340170" sldId="382"/>
        </pc:sldMkLst>
      </pc:sldChg>
      <pc:sldChg chg="add">
        <pc:chgData name="Benjamin Payne" userId="S::benpayne@umbc.edu::b61ff11c-ba68-49af-b001-f9f234a6aca3" providerId="AD" clId="Web-{83C81A01-CFBF-683C-0E46-46221F42518D}" dt="2019-03-23T15:46:18.632" v="12"/>
        <pc:sldMkLst>
          <pc:docMk/>
          <pc:sldMk cId="2189574714" sldId="383"/>
        </pc:sldMkLst>
      </pc:sldChg>
      <pc:sldChg chg="add">
        <pc:chgData name="Benjamin Payne" userId="S::benpayne@umbc.edu::b61ff11c-ba68-49af-b001-f9f234a6aca3" providerId="AD" clId="Web-{83C81A01-CFBF-683C-0E46-46221F42518D}" dt="2019-03-23T15:46:18.694" v="13"/>
        <pc:sldMkLst>
          <pc:docMk/>
          <pc:sldMk cId="3449818722" sldId="384"/>
        </pc:sldMkLst>
      </pc:sldChg>
      <pc:sldChg chg="add">
        <pc:chgData name="Benjamin Payne" userId="S::benpayne@umbc.edu::b61ff11c-ba68-49af-b001-f9f234a6aca3" providerId="AD" clId="Web-{83C81A01-CFBF-683C-0E46-46221F42518D}" dt="2019-03-23T15:46:18.725" v="14"/>
        <pc:sldMkLst>
          <pc:docMk/>
          <pc:sldMk cId="3690948097" sldId="385"/>
        </pc:sldMkLst>
      </pc:sldChg>
      <pc:sldChg chg="add">
        <pc:chgData name="Benjamin Payne" userId="S::benpayne@umbc.edu::b61ff11c-ba68-49af-b001-f9f234a6aca3" providerId="AD" clId="Web-{83C81A01-CFBF-683C-0E46-46221F42518D}" dt="2019-03-23T15:46:18.803" v="15"/>
        <pc:sldMkLst>
          <pc:docMk/>
          <pc:sldMk cId="2240637425" sldId="386"/>
        </pc:sldMkLst>
      </pc:sldChg>
      <pc:sldChg chg="add">
        <pc:chgData name="Benjamin Payne" userId="S::benpayne@umbc.edu::b61ff11c-ba68-49af-b001-f9f234a6aca3" providerId="AD" clId="Web-{83C81A01-CFBF-683C-0E46-46221F42518D}" dt="2019-03-23T15:46:18.835" v="16"/>
        <pc:sldMkLst>
          <pc:docMk/>
          <pc:sldMk cId="4101194419" sldId="387"/>
        </pc:sldMkLst>
      </pc:sldChg>
      <pc:sldChg chg="add">
        <pc:chgData name="Benjamin Payne" userId="S::benpayne@umbc.edu::b61ff11c-ba68-49af-b001-f9f234a6aca3" providerId="AD" clId="Web-{83C81A01-CFBF-683C-0E46-46221F42518D}" dt="2019-03-23T15:46:18.928" v="17"/>
        <pc:sldMkLst>
          <pc:docMk/>
          <pc:sldMk cId="2633593270" sldId="388"/>
        </pc:sldMkLst>
      </pc:sldChg>
      <pc:sldChg chg="modSp add del">
        <pc:chgData name="Benjamin Payne" userId="S::benpayne@umbc.edu::b61ff11c-ba68-49af-b001-f9f234a6aca3" providerId="AD" clId="Web-{83C81A01-CFBF-683C-0E46-46221F42518D}" dt="2019-03-23T16:10:11.354" v="40"/>
        <pc:sldMkLst>
          <pc:docMk/>
          <pc:sldMk cId="693835694" sldId="389"/>
        </pc:sldMkLst>
        <pc:spChg chg="mod">
          <ac:chgData name="Benjamin Payne" userId="S::benpayne@umbc.edu::b61ff11c-ba68-49af-b001-f9f234a6aca3" providerId="AD" clId="Web-{83C81A01-CFBF-683C-0E46-46221F42518D}" dt="2019-03-23T16:10:01.713" v="29" actId="20577"/>
          <ac:spMkLst>
            <pc:docMk/>
            <pc:sldMk cId="693835694" sldId="389"/>
            <ac:spMk id="3" creationId="{65B4F077-C08B-4CC1-9577-8C82E6C9BBBE}"/>
          </ac:spMkLst>
        </pc:spChg>
      </pc:sldChg>
      <pc:sldChg chg="modSp add replId">
        <pc:chgData name="Benjamin Payne" userId="S::benpayne@umbc.edu::b61ff11c-ba68-49af-b001-f9f234a6aca3" providerId="AD" clId="Web-{83C81A01-CFBF-683C-0E46-46221F42518D}" dt="2019-03-23T18:31:37.880" v="328" actId="20577"/>
        <pc:sldMkLst>
          <pc:docMk/>
          <pc:sldMk cId="4087107156" sldId="389"/>
        </pc:sldMkLst>
        <pc:spChg chg="mod">
          <ac:chgData name="Benjamin Payne" userId="S::benpayne@umbc.edu::b61ff11c-ba68-49af-b001-f9f234a6aca3" providerId="AD" clId="Web-{83C81A01-CFBF-683C-0E46-46221F42518D}" dt="2019-03-23T18:31:37.880" v="328" actId="20577"/>
          <ac:spMkLst>
            <pc:docMk/>
            <pc:sldMk cId="4087107156" sldId="389"/>
            <ac:spMk id="3" creationId="{D906F704-97B4-4B63-A74C-FE3A7FF70440}"/>
          </ac:spMkLst>
        </pc:spChg>
      </pc:sldChg>
      <pc:sldChg chg="add replId">
        <pc:chgData name="Benjamin Payne" userId="S::benpayne@umbc.edu::b61ff11c-ba68-49af-b001-f9f234a6aca3" providerId="AD" clId="Web-{83C81A01-CFBF-683C-0E46-46221F42518D}" dt="2019-03-23T18:34:39.059" v="472"/>
        <pc:sldMkLst>
          <pc:docMk/>
          <pc:sldMk cId="1842046946" sldId="390"/>
        </pc:sldMkLst>
      </pc:sldChg>
      <pc:sldChg chg="modSp new">
        <pc:chgData name="Benjamin Payne" userId="S::benpayne@umbc.edu::b61ff11c-ba68-49af-b001-f9f234a6aca3" providerId="AD" clId="Web-{83C81A01-CFBF-683C-0E46-46221F42518D}" dt="2019-03-23T19:48:04.849" v="1185" actId="20577"/>
        <pc:sldMkLst>
          <pc:docMk/>
          <pc:sldMk cId="3852113951" sldId="391"/>
        </pc:sldMkLst>
        <pc:spChg chg="mod">
          <ac:chgData name="Benjamin Payne" userId="S::benpayne@umbc.edu::b61ff11c-ba68-49af-b001-f9f234a6aca3" providerId="AD" clId="Web-{83C81A01-CFBF-683C-0E46-46221F42518D}" dt="2019-03-23T18:45:55.916" v="798" actId="20577"/>
          <ac:spMkLst>
            <pc:docMk/>
            <pc:sldMk cId="3852113951" sldId="391"/>
            <ac:spMk id="2" creationId="{713E9687-6843-4F3E-B0EE-A31A1752EC67}"/>
          </ac:spMkLst>
        </pc:spChg>
        <pc:spChg chg="mod">
          <ac:chgData name="Benjamin Payne" userId="S::benpayne@umbc.edu::b61ff11c-ba68-49af-b001-f9f234a6aca3" providerId="AD" clId="Web-{83C81A01-CFBF-683C-0E46-46221F42518D}" dt="2019-03-23T19:48:04.849" v="1185" actId="20577"/>
          <ac:spMkLst>
            <pc:docMk/>
            <pc:sldMk cId="3852113951" sldId="391"/>
            <ac:spMk id="3" creationId="{65123270-4CD4-4545-99EC-529AE8E1A609}"/>
          </ac:spMkLst>
        </pc:spChg>
      </pc:sldChg>
      <pc:sldChg chg="modSp new">
        <pc:chgData name="Benjamin Payne" userId="S::benpayne@umbc.edu::b61ff11c-ba68-49af-b001-f9f234a6aca3" providerId="AD" clId="Web-{83C81A01-CFBF-683C-0E46-46221F42518D}" dt="2019-03-23T19:49:27.664" v="1245" actId="20577"/>
        <pc:sldMkLst>
          <pc:docMk/>
          <pc:sldMk cId="2121342977" sldId="392"/>
        </pc:sldMkLst>
        <pc:spChg chg="mod">
          <ac:chgData name="Benjamin Payne" userId="S::benpayne@umbc.edu::b61ff11c-ba68-49af-b001-f9f234a6aca3" providerId="AD" clId="Web-{83C81A01-CFBF-683C-0E46-46221F42518D}" dt="2019-03-23T19:49:24.929" v="1242" actId="20577"/>
          <ac:spMkLst>
            <pc:docMk/>
            <pc:sldMk cId="2121342977" sldId="392"/>
            <ac:spMk id="2" creationId="{CC43DE17-B7E2-4290-9564-6D53F38A618F}"/>
          </ac:spMkLst>
        </pc:spChg>
        <pc:spChg chg="mod">
          <ac:chgData name="Benjamin Payne" userId="S::benpayne@umbc.edu::b61ff11c-ba68-49af-b001-f9f234a6aca3" providerId="AD" clId="Web-{83C81A01-CFBF-683C-0E46-46221F42518D}" dt="2019-03-23T19:49:27.664" v="1245" actId="20577"/>
          <ac:spMkLst>
            <pc:docMk/>
            <pc:sldMk cId="2121342977" sldId="392"/>
            <ac:spMk id="3" creationId="{6DC2376C-46B6-4D67-A496-8F574A480282}"/>
          </ac:spMkLst>
        </pc:spChg>
      </pc:sldChg>
      <pc:sldChg chg="modSp add replId">
        <pc:chgData name="Benjamin Payne" userId="S::benpayne@umbc.edu::b61ff11c-ba68-49af-b001-f9f234a6aca3" providerId="AD" clId="Web-{83C81A01-CFBF-683C-0E46-46221F42518D}" dt="2019-03-23T19:58:44.370" v="1652" actId="20577"/>
        <pc:sldMkLst>
          <pc:docMk/>
          <pc:sldMk cId="1753250212" sldId="393"/>
        </pc:sldMkLst>
        <pc:spChg chg="mod">
          <ac:chgData name="Benjamin Payne" userId="S::benpayne@umbc.edu::b61ff11c-ba68-49af-b001-f9f234a6aca3" providerId="AD" clId="Web-{83C81A01-CFBF-683C-0E46-46221F42518D}" dt="2019-03-23T19:56:56.835" v="1585" actId="20577"/>
          <ac:spMkLst>
            <pc:docMk/>
            <pc:sldMk cId="1753250212" sldId="393"/>
            <ac:spMk id="2" creationId="{F7ABE728-71CB-4315-8167-026111EA45C8}"/>
          </ac:spMkLst>
        </pc:spChg>
        <pc:spChg chg="mod">
          <ac:chgData name="Benjamin Payne" userId="S::benpayne@umbc.edu::b61ff11c-ba68-49af-b001-f9f234a6aca3" providerId="AD" clId="Web-{83C81A01-CFBF-683C-0E46-46221F42518D}" dt="2019-03-23T19:58:44.370" v="1652" actId="20577"/>
          <ac:spMkLst>
            <pc:docMk/>
            <pc:sldMk cId="1753250212" sldId="393"/>
            <ac:spMk id="3" creationId="{406CE733-42EC-4AB1-BF0E-8A1E5FB8BA3D}"/>
          </ac:spMkLst>
        </pc:spChg>
      </pc:sldChg>
    </pc:docChg>
  </pc:docChgLst>
  <pc:docChgLst>
    <pc:chgData name="Benjamin Payne" userId="S::benpayne@umbc.edu::b61ff11c-ba68-49af-b001-f9f234a6aca3" providerId="AD" clId="Web-{2D3C0609-10CD-EE9E-F41B-10854DF81D8D}"/>
    <pc:docChg chg="addSld delSld modSld sldOrd">
      <pc:chgData name="Benjamin Payne" userId="S::benpayne@umbc.edu::b61ff11c-ba68-49af-b001-f9f234a6aca3" providerId="AD" clId="Web-{2D3C0609-10CD-EE9E-F41B-10854DF81D8D}" dt="2018-09-09T16:54:09.396" v="1866" actId="20577"/>
      <pc:docMkLst>
        <pc:docMk/>
      </pc:docMkLst>
      <pc:sldChg chg="addSp modSp modNotes">
        <pc:chgData name="Benjamin Payne" userId="S::benpayne@umbc.edu::b61ff11c-ba68-49af-b001-f9f234a6aca3" providerId="AD" clId="Web-{2D3C0609-10CD-EE9E-F41B-10854DF81D8D}" dt="2018-09-09T14:42:13.268" v="580" actId="1076"/>
        <pc:sldMkLst>
          <pc:docMk/>
          <pc:sldMk cId="109857222" sldId="256"/>
        </pc:sldMkLst>
        <pc:spChg chg="mod ord">
          <ac:chgData name="Benjamin Payne" userId="S::benpayne@umbc.edu::b61ff11c-ba68-49af-b001-f9f234a6aca3" providerId="AD" clId="Web-{2D3C0609-10CD-EE9E-F41B-10854DF81D8D}" dt="2018-09-09T14:41:41.610" v="573" actId="20577"/>
          <ac:spMkLst>
            <pc:docMk/>
            <pc:sldMk cId="109857222" sldId="256"/>
            <ac:spMk id="2" creationId="{00000000-0000-0000-0000-000000000000}"/>
          </ac:spMkLst>
        </pc:spChg>
        <pc:spChg chg="mod">
          <ac:chgData name="Benjamin Payne" userId="S::benpayne@umbc.edu::b61ff11c-ba68-49af-b001-f9f234a6aca3" providerId="AD" clId="Web-{2D3C0609-10CD-EE9E-F41B-10854DF81D8D}" dt="2018-09-09T14:41:57.189" v="576" actId="1076"/>
          <ac:spMkLst>
            <pc:docMk/>
            <pc:sldMk cId="109857222" sldId="256"/>
            <ac:spMk id="3" creationId="{00000000-0000-0000-0000-000000000000}"/>
          </ac:spMkLst>
        </pc:spChg>
        <pc:picChg chg="add mod">
          <ac:chgData name="Benjamin Payne" userId="S::benpayne@umbc.edu::b61ff11c-ba68-49af-b001-f9f234a6aca3" providerId="AD" clId="Web-{2D3C0609-10CD-EE9E-F41B-10854DF81D8D}" dt="2018-09-09T14:42:13.268" v="580" actId="1076"/>
          <ac:picMkLst>
            <pc:docMk/>
            <pc:sldMk cId="109857222" sldId="256"/>
            <ac:picMk id="5" creationId="{53B2EDBA-0928-4C83-BA2A-0AA931540985}"/>
          </ac:picMkLst>
        </pc:picChg>
      </pc:sldChg>
      <pc:sldChg chg="modSp">
        <pc:chgData name="Benjamin Payne" userId="S::benpayne@umbc.edu::b61ff11c-ba68-49af-b001-f9f234a6aca3" providerId="AD" clId="Web-{2D3C0609-10CD-EE9E-F41B-10854DF81D8D}" dt="2018-09-09T16:48:20.542" v="1827" actId="20577"/>
        <pc:sldMkLst>
          <pc:docMk/>
          <pc:sldMk cId="3319181095" sldId="257"/>
        </pc:sldMkLst>
        <pc:spChg chg="mod">
          <ac:chgData name="Benjamin Payne" userId="S::benpayne@umbc.edu::b61ff11c-ba68-49af-b001-f9f234a6aca3" providerId="AD" clId="Web-{2D3C0609-10CD-EE9E-F41B-10854DF81D8D}" dt="2018-09-09T16:47:18.913" v="1768" actId="20577"/>
          <ac:spMkLst>
            <pc:docMk/>
            <pc:sldMk cId="3319181095" sldId="257"/>
            <ac:spMk id="2" creationId="{5AA2D84A-518E-4967-8073-0BDE495432D2}"/>
          </ac:spMkLst>
        </pc:spChg>
        <pc:spChg chg="mod">
          <ac:chgData name="Benjamin Payne" userId="S::benpayne@umbc.edu::b61ff11c-ba68-49af-b001-f9f234a6aca3" providerId="AD" clId="Web-{2D3C0609-10CD-EE9E-F41B-10854DF81D8D}" dt="2018-09-09T16:48:20.542" v="1827" actId="20577"/>
          <ac:spMkLst>
            <pc:docMk/>
            <pc:sldMk cId="3319181095" sldId="257"/>
            <ac:spMk id="3" creationId="{AC5E2D19-A89E-4F10-AF16-72B885C43F60}"/>
          </ac:spMkLst>
        </pc:spChg>
      </pc:sldChg>
      <pc:sldChg chg="ord">
        <pc:chgData name="Benjamin Payne" userId="S::benpayne@umbc.edu::b61ff11c-ba68-49af-b001-f9f234a6aca3" providerId="AD" clId="Web-{2D3C0609-10CD-EE9E-F41B-10854DF81D8D}" dt="2018-09-09T16:40:13.111" v="1681"/>
        <pc:sldMkLst>
          <pc:docMk/>
          <pc:sldMk cId="4227125538" sldId="258"/>
        </pc:sldMkLst>
      </pc:sldChg>
      <pc:sldChg chg="addSp modSp">
        <pc:chgData name="Benjamin Payne" userId="S::benpayne@umbc.edu::b61ff11c-ba68-49af-b001-f9f234a6aca3" providerId="AD" clId="Web-{2D3C0609-10CD-EE9E-F41B-10854DF81D8D}" dt="2018-09-09T16:00:57.278" v="1093" actId="1076"/>
        <pc:sldMkLst>
          <pc:docMk/>
          <pc:sldMk cId="774753897" sldId="259"/>
        </pc:sldMkLst>
        <pc:spChg chg="add mod">
          <ac:chgData name="Benjamin Payne" userId="S::benpayne@umbc.edu::b61ff11c-ba68-49af-b001-f9f234a6aca3" providerId="AD" clId="Web-{2D3C0609-10CD-EE9E-F41B-10854DF81D8D}" dt="2018-09-09T16:00:57.278" v="1093" actId="1076"/>
          <ac:spMkLst>
            <pc:docMk/>
            <pc:sldMk cId="774753897" sldId="259"/>
            <ac:spMk id="5" creationId="{3EACD6E5-C4A9-4EC4-9F27-8C64DB56798F}"/>
          </ac:spMkLst>
        </pc:spChg>
      </pc:sldChg>
      <pc:sldChg chg="modSp">
        <pc:chgData name="Benjamin Payne" userId="S::benpayne@umbc.edu::b61ff11c-ba68-49af-b001-f9f234a6aca3" providerId="AD" clId="Web-{2D3C0609-10CD-EE9E-F41B-10854DF81D8D}" dt="2018-09-09T14:35:07.698" v="511" actId="20577"/>
        <pc:sldMkLst>
          <pc:docMk/>
          <pc:sldMk cId="1865935911" sldId="261"/>
        </pc:sldMkLst>
        <pc:spChg chg="mod">
          <ac:chgData name="Benjamin Payne" userId="S::benpayne@umbc.edu::b61ff11c-ba68-49af-b001-f9f234a6aca3" providerId="AD" clId="Web-{2D3C0609-10CD-EE9E-F41B-10854DF81D8D}" dt="2018-09-09T14:35:07.698" v="511" actId="20577"/>
          <ac:spMkLst>
            <pc:docMk/>
            <pc:sldMk cId="1865935911" sldId="261"/>
            <ac:spMk id="3" creationId="{80A275D5-DDA3-4C31-8AF5-F664FF42534B}"/>
          </ac:spMkLst>
        </pc:spChg>
      </pc:sldChg>
      <pc:sldChg chg="modSp">
        <pc:chgData name="Benjamin Payne" userId="S::benpayne@umbc.edu::b61ff11c-ba68-49af-b001-f9f234a6aca3" providerId="AD" clId="Web-{2D3C0609-10CD-EE9E-F41B-10854DF81D8D}" dt="2018-09-09T14:42:54.520" v="600" actId="20577"/>
        <pc:sldMkLst>
          <pc:docMk/>
          <pc:sldMk cId="4184762043" sldId="262"/>
        </pc:sldMkLst>
        <pc:spChg chg="mod">
          <ac:chgData name="Benjamin Payne" userId="S::benpayne@umbc.edu::b61ff11c-ba68-49af-b001-f9f234a6aca3" providerId="AD" clId="Web-{2D3C0609-10CD-EE9E-F41B-10854DF81D8D}" dt="2018-09-09T14:42:26.909" v="581" actId="20577"/>
          <ac:spMkLst>
            <pc:docMk/>
            <pc:sldMk cId="4184762043" sldId="262"/>
            <ac:spMk id="2" creationId="{D466C7E3-0ABB-4952-9B85-C113FCB26F4A}"/>
          </ac:spMkLst>
        </pc:spChg>
        <pc:spChg chg="mod">
          <ac:chgData name="Benjamin Payne" userId="S::benpayne@umbc.edu::b61ff11c-ba68-49af-b001-f9f234a6aca3" providerId="AD" clId="Web-{2D3C0609-10CD-EE9E-F41B-10854DF81D8D}" dt="2018-09-09T14:42:54.520" v="600" actId="20577"/>
          <ac:spMkLst>
            <pc:docMk/>
            <pc:sldMk cId="4184762043" sldId="262"/>
            <ac:spMk id="3" creationId="{687256F2-4FF7-41AB-B621-E93E8AA419D2}"/>
          </ac:spMkLst>
        </pc:spChg>
      </pc:sldChg>
      <pc:sldChg chg="addSp delSp modSp modNotes">
        <pc:chgData name="Benjamin Payne" userId="S::benpayne@umbc.edu::b61ff11c-ba68-49af-b001-f9f234a6aca3" providerId="AD" clId="Web-{2D3C0609-10CD-EE9E-F41B-10854DF81D8D}" dt="2018-09-09T16:15:49.083" v="1163"/>
        <pc:sldMkLst>
          <pc:docMk/>
          <pc:sldMk cId="2309916421" sldId="265"/>
        </pc:sldMkLst>
        <pc:spChg chg="mod">
          <ac:chgData name="Benjamin Payne" userId="S::benpayne@umbc.edu::b61ff11c-ba68-49af-b001-f9f234a6aca3" providerId="AD" clId="Web-{2D3C0609-10CD-EE9E-F41B-10854DF81D8D}" dt="2018-09-09T15:57:25.029" v="1065" actId="20577"/>
          <ac:spMkLst>
            <pc:docMk/>
            <pc:sldMk cId="2309916421" sldId="265"/>
            <ac:spMk id="2" creationId="{ACAC715B-C793-4497-8434-F5757A6FFB87}"/>
          </ac:spMkLst>
        </pc:spChg>
        <pc:spChg chg="del mod">
          <ac:chgData name="Benjamin Payne" userId="S::benpayne@umbc.edu::b61ff11c-ba68-49af-b001-f9f234a6aca3" providerId="AD" clId="Web-{2D3C0609-10CD-EE9E-F41B-10854DF81D8D}" dt="2018-09-09T15:57:30.701" v="1068"/>
          <ac:spMkLst>
            <pc:docMk/>
            <pc:sldMk cId="2309916421" sldId="265"/>
            <ac:spMk id="3" creationId="{639EBF3E-C5C7-449B-BA36-3F86D056497A}"/>
          </ac:spMkLst>
        </pc:spChg>
        <pc:spChg chg="add mod">
          <ac:chgData name="Benjamin Payne" userId="S::benpayne@umbc.edu::b61ff11c-ba68-49af-b001-f9f234a6aca3" providerId="AD" clId="Web-{2D3C0609-10CD-EE9E-F41B-10854DF81D8D}" dt="2018-09-09T15:53:27.670" v="1037" actId="20577"/>
          <ac:spMkLst>
            <pc:docMk/>
            <pc:sldMk cId="2309916421" sldId="265"/>
            <ac:spMk id="4" creationId="{3C234436-F418-47DF-BBF8-097B7C60F4C5}"/>
          </ac:spMkLst>
        </pc:spChg>
        <pc:spChg chg="add del mod">
          <ac:chgData name="Benjamin Payne" userId="S::benpayne@umbc.edu::b61ff11c-ba68-49af-b001-f9f234a6aca3" providerId="AD" clId="Web-{2D3C0609-10CD-EE9E-F41B-10854DF81D8D}" dt="2018-09-09T15:57:36.998" v="1069"/>
          <ac:spMkLst>
            <pc:docMk/>
            <pc:sldMk cId="2309916421" sldId="265"/>
            <ac:spMk id="12" creationId="{B4EC211D-AD53-4497-859B-058D8FCADBEB}"/>
          </ac:spMkLst>
        </pc:spChg>
        <pc:picChg chg="add mod modCrop">
          <ac:chgData name="Benjamin Payne" userId="S::benpayne@umbc.edu::b61ff11c-ba68-49af-b001-f9f234a6aca3" providerId="AD" clId="Web-{2D3C0609-10CD-EE9E-F41B-10854DF81D8D}" dt="2018-09-09T15:52:33.245" v="996" actId="1076"/>
          <ac:picMkLst>
            <pc:docMk/>
            <pc:sldMk cId="2309916421" sldId="265"/>
            <ac:picMk id="5" creationId="{DC70CA4D-8A8E-4AF2-8A36-5590FA0D0BFB}"/>
          </ac:picMkLst>
        </pc:picChg>
        <pc:picChg chg="add mod">
          <ac:chgData name="Benjamin Payne" userId="S::benpayne@umbc.edu::b61ff11c-ba68-49af-b001-f9f234a6aca3" providerId="AD" clId="Web-{2D3C0609-10CD-EE9E-F41B-10854DF81D8D}" dt="2018-09-09T15:52:42.089" v="998" actId="1076"/>
          <ac:picMkLst>
            <pc:docMk/>
            <pc:sldMk cId="2309916421" sldId="265"/>
            <ac:picMk id="7" creationId="{B633A9F5-BFA2-4FD9-BE36-EF4E9CA188C6}"/>
          </ac:picMkLst>
        </pc:picChg>
        <pc:picChg chg="add mod">
          <ac:chgData name="Benjamin Payne" userId="S::benpayne@umbc.edu::b61ff11c-ba68-49af-b001-f9f234a6aca3" providerId="AD" clId="Web-{2D3C0609-10CD-EE9E-F41B-10854DF81D8D}" dt="2018-09-09T15:52:47.668" v="999" actId="14100"/>
          <ac:picMkLst>
            <pc:docMk/>
            <pc:sldMk cId="2309916421" sldId="265"/>
            <ac:picMk id="9" creationId="{60A76508-5E59-4B5A-A474-04B83C63A2A6}"/>
          </ac:picMkLst>
        </pc:picChg>
      </pc:sldChg>
      <pc:sldChg chg="ord">
        <pc:chgData name="Benjamin Payne" userId="S::benpayne@umbc.edu::b61ff11c-ba68-49af-b001-f9f234a6aca3" providerId="AD" clId="Web-{2D3C0609-10CD-EE9E-F41B-10854DF81D8D}" dt="2018-09-09T14:47:33.337" v="638"/>
        <pc:sldMkLst>
          <pc:docMk/>
          <pc:sldMk cId="3630711653" sldId="267"/>
        </pc:sldMkLst>
      </pc:sldChg>
      <pc:sldChg chg="modSp">
        <pc:chgData name="Benjamin Payne" userId="S::benpayne@umbc.edu::b61ff11c-ba68-49af-b001-f9f234a6aca3" providerId="AD" clId="Web-{2D3C0609-10CD-EE9E-F41B-10854DF81D8D}" dt="2018-09-09T16:05:36.076" v="1112" actId="20577"/>
        <pc:sldMkLst>
          <pc:docMk/>
          <pc:sldMk cId="2382089124" sldId="274"/>
        </pc:sldMkLst>
        <pc:spChg chg="mod">
          <ac:chgData name="Benjamin Payne" userId="S::benpayne@umbc.edu::b61ff11c-ba68-49af-b001-f9f234a6aca3" providerId="AD" clId="Web-{2D3C0609-10CD-EE9E-F41B-10854DF81D8D}" dt="2018-09-09T16:05:36.076" v="1112" actId="20577"/>
          <ac:spMkLst>
            <pc:docMk/>
            <pc:sldMk cId="2382089124" sldId="274"/>
            <ac:spMk id="2" creationId="{DEE7886C-C43D-4924-B07F-1C8230F3FAA8}"/>
          </ac:spMkLst>
        </pc:spChg>
      </pc:sldChg>
      <pc:sldChg chg="modSp">
        <pc:chgData name="Benjamin Payne" userId="S::benpayne@umbc.edu::b61ff11c-ba68-49af-b001-f9f234a6aca3" providerId="AD" clId="Web-{2D3C0609-10CD-EE9E-F41B-10854DF81D8D}" dt="2018-09-09T14:47:22.773" v="636" actId="20577"/>
        <pc:sldMkLst>
          <pc:docMk/>
          <pc:sldMk cId="2411352428" sldId="277"/>
        </pc:sldMkLst>
        <pc:spChg chg="mod">
          <ac:chgData name="Benjamin Payne" userId="S::benpayne@umbc.edu::b61ff11c-ba68-49af-b001-f9f234a6aca3" providerId="AD" clId="Web-{2D3C0609-10CD-EE9E-F41B-10854DF81D8D}" dt="2018-09-09T14:47:22.773" v="636" actId="20577"/>
          <ac:spMkLst>
            <pc:docMk/>
            <pc:sldMk cId="2411352428" sldId="277"/>
            <ac:spMk id="2" creationId="{C18CDE3E-C6B5-4331-9870-29C20A783E40}"/>
          </ac:spMkLst>
        </pc:spChg>
      </pc:sldChg>
      <pc:sldChg chg="addSp modSp">
        <pc:chgData name="Benjamin Payne" userId="S::benpayne@umbc.edu::b61ff11c-ba68-49af-b001-f9f234a6aca3" providerId="AD" clId="Web-{2D3C0609-10CD-EE9E-F41B-10854DF81D8D}" dt="2018-09-09T14:53:14.941" v="667" actId="20577"/>
        <pc:sldMkLst>
          <pc:docMk/>
          <pc:sldMk cId="2732056004" sldId="279"/>
        </pc:sldMkLst>
        <pc:spChg chg="mod">
          <ac:chgData name="Benjamin Payne" userId="S::benpayne@umbc.edu::b61ff11c-ba68-49af-b001-f9f234a6aca3" providerId="AD" clId="Web-{2D3C0609-10CD-EE9E-F41B-10854DF81D8D}" dt="2018-09-09T14:52:49.627" v="653" actId="1076"/>
          <ac:spMkLst>
            <pc:docMk/>
            <pc:sldMk cId="2732056004" sldId="279"/>
            <ac:spMk id="3" creationId="{F640903C-B97B-4C3C-A5F2-55491A4FB5BF}"/>
          </ac:spMkLst>
        </pc:spChg>
        <pc:spChg chg="mod">
          <ac:chgData name="Benjamin Payne" userId="S::benpayne@umbc.edu::b61ff11c-ba68-49af-b001-f9f234a6aca3" providerId="AD" clId="Web-{2D3C0609-10CD-EE9E-F41B-10854DF81D8D}" dt="2018-09-09T14:52:34.377" v="652" actId="1076"/>
          <ac:spMkLst>
            <pc:docMk/>
            <pc:sldMk cId="2732056004" sldId="279"/>
            <ac:spMk id="4" creationId="{A9B6994B-28CD-440C-9313-551E54539DD1}"/>
          </ac:spMkLst>
        </pc:spChg>
        <pc:spChg chg="add mod">
          <ac:chgData name="Benjamin Payne" userId="S::benpayne@umbc.edu::b61ff11c-ba68-49af-b001-f9f234a6aca3" providerId="AD" clId="Web-{2D3C0609-10CD-EE9E-F41B-10854DF81D8D}" dt="2018-09-09T14:53:14.941" v="667" actId="20577"/>
          <ac:spMkLst>
            <pc:docMk/>
            <pc:sldMk cId="2732056004" sldId="279"/>
            <ac:spMk id="5" creationId="{0BED210B-C0BD-4306-9355-03F74192275A}"/>
          </ac:spMkLst>
        </pc:spChg>
      </pc:sldChg>
      <pc:sldChg chg="modSp">
        <pc:chgData name="Benjamin Payne" userId="S::benpayne@umbc.edu::b61ff11c-ba68-49af-b001-f9f234a6aca3" providerId="AD" clId="Web-{2D3C0609-10CD-EE9E-F41B-10854DF81D8D}" dt="2018-09-09T16:35:18.557" v="1576" actId="20577"/>
        <pc:sldMkLst>
          <pc:docMk/>
          <pc:sldMk cId="2117173652" sldId="284"/>
        </pc:sldMkLst>
        <pc:spChg chg="mod">
          <ac:chgData name="Benjamin Payne" userId="S::benpayne@umbc.edu::b61ff11c-ba68-49af-b001-f9f234a6aca3" providerId="AD" clId="Web-{2D3C0609-10CD-EE9E-F41B-10854DF81D8D}" dt="2018-09-09T16:35:18.557" v="1576" actId="20577"/>
          <ac:spMkLst>
            <pc:docMk/>
            <pc:sldMk cId="2117173652" sldId="284"/>
            <ac:spMk id="3" creationId="{9F777788-C618-43F8-88B5-F8DDAE0C53B0}"/>
          </ac:spMkLst>
        </pc:spChg>
      </pc:sldChg>
      <pc:sldChg chg="modSp">
        <pc:chgData name="Benjamin Payne" userId="S::benpayne@umbc.edu::b61ff11c-ba68-49af-b001-f9f234a6aca3" providerId="AD" clId="Web-{2D3C0609-10CD-EE9E-F41B-10854DF81D8D}" dt="2018-09-09T16:53:25.690" v="1845" actId="20577"/>
        <pc:sldMkLst>
          <pc:docMk/>
          <pc:sldMk cId="1847126581" sldId="285"/>
        </pc:sldMkLst>
        <pc:spChg chg="mod">
          <ac:chgData name="Benjamin Payne" userId="S::benpayne@umbc.edu::b61ff11c-ba68-49af-b001-f9f234a6aca3" providerId="AD" clId="Web-{2D3C0609-10CD-EE9E-F41B-10854DF81D8D}" dt="2018-09-09T16:53:25.690" v="1845" actId="20577"/>
          <ac:spMkLst>
            <pc:docMk/>
            <pc:sldMk cId="1847126581" sldId="285"/>
            <ac:spMk id="3" creationId="{DBC65EEE-BAE0-4EAC-9A4C-39C7C686E3F6}"/>
          </ac:spMkLst>
        </pc:spChg>
      </pc:sldChg>
      <pc:sldChg chg="modSp">
        <pc:chgData name="Benjamin Payne" userId="S::benpayne@umbc.edu::b61ff11c-ba68-49af-b001-f9f234a6aca3" providerId="AD" clId="Web-{2D3C0609-10CD-EE9E-F41B-10854DF81D8D}" dt="2018-09-09T14:54:42.932" v="701" actId="20577"/>
        <pc:sldMkLst>
          <pc:docMk/>
          <pc:sldMk cId="2830290950" sldId="286"/>
        </pc:sldMkLst>
        <pc:spChg chg="mod">
          <ac:chgData name="Benjamin Payne" userId="S::benpayne@umbc.edu::b61ff11c-ba68-49af-b001-f9f234a6aca3" providerId="AD" clId="Web-{2D3C0609-10CD-EE9E-F41B-10854DF81D8D}" dt="2018-09-09T14:54:42.932" v="701" actId="20577"/>
          <ac:spMkLst>
            <pc:docMk/>
            <pc:sldMk cId="2830290950" sldId="286"/>
            <ac:spMk id="2" creationId="{832884D5-4936-4D90-B4D6-930B8C79AA48}"/>
          </ac:spMkLst>
        </pc:spChg>
      </pc:sldChg>
      <pc:sldChg chg="modSp">
        <pc:chgData name="Benjamin Payne" userId="S::benpayne@umbc.edu::b61ff11c-ba68-49af-b001-f9f234a6aca3" providerId="AD" clId="Web-{2D3C0609-10CD-EE9E-F41B-10854DF81D8D}" dt="2018-09-09T14:55:44.045" v="724" actId="20577"/>
        <pc:sldMkLst>
          <pc:docMk/>
          <pc:sldMk cId="1363765902" sldId="287"/>
        </pc:sldMkLst>
        <pc:spChg chg="mod">
          <ac:chgData name="Benjamin Payne" userId="S::benpayne@umbc.edu::b61ff11c-ba68-49af-b001-f9f234a6aca3" providerId="AD" clId="Web-{2D3C0609-10CD-EE9E-F41B-10854DF81D8D}" dt="2018-09-09T14:55:44.045" v="724" actId="20577"/>
          <ac:spMkLst>
            <pc:docMk/>
            <pc:sldMk cId="1363765902" sldId="287"/>
            <ac:spMk id="3" creationId="{0697B83A-70C5-4F6F-A319-C1EEB3FD77CF}"/>
          </ac:spMkLst>
        </pc:spChg>
      </pc:sldChg>
      <pc:sldChg chg="modSp">
        <pc:chgData name="Benjamin Payne" userId="S::benpayne@umbc.edu::b61ff11c-ba68-49af-b001-f9f234a6aca3" providerId="AD" clId="Web-{2D3C0609-10CD-EE9E-F41B-10854DF81D8D}" dt="2018-09-09T16:54:09.396" v="1865" actId="20577"/>
        <pc:sldMkLst>
          <pc:docMk/>
          <pc:sldMk cId="213606337" sldId="288"/>
        </pc:sldMkLst>
        <pc:spChg chg="mod">
          <ac:chgData name="Benjamin Payne" userId="S::benpayne@umbc.edu::b61ff11c-ba68-49af-b001-f9f234a6aca3" providerId="AD" clId="Web-{2D3C0609-10CD-EE9E-F41B-10854DF81D8D}" dt="2018-09-09T16:54:09.396" v="1865" actId="20577"/>
          <ac:spMkLst>
            <pc:docMk/>
            <pc:sldMk cId="213606337" sldId="288"/>
            <ac:spMk id="3" creationId="{25BEA245-6887-4AA8-89E2-FF5C13CADA83}"/>
          </ac:spMkLst>
        </pc:spChg>
      </pc:sldChg>
      <pc:sldChg chg="modSp">
        <pc:chgData name="Benjamin Payne" userId="S::benpayne@umbc.edu::b61ff11c-ba68-49af-b001-f9f234a6aca3" providerId="AD" clId="Web-{2D3C0609-10CD-EE9E-F41B-10854DF81D8D}" dt="2018-09-09T16:44:36.411" v="1699" actId="20577"/>
        <pc:sldMkLst>
          <pc:docMk/>
          <pc:sldMk cId="3987984917" sldId="289"/>
        </pc:sldMkLst>
        <pc:spChg chg="mod">
          <ac:chgData name="Benjamin Payne" userId="S::benpayne@umbc.edu::b61ff11c-ba68-49af-b001-f9f234a6aca3" providerId="AD" clId="Web-{2D3C0609-10CD-EE9E-F41B-10854DF81D8D}" dt="2018-09-09T16:44:36.411" v="1699" actId="20577"/>
          <ac:spMkLst>
            <pc:docMk/>
            <pc:sldMk cId="3987984917" sldId="289"/>
            <ac:spMk id="3" creationId="{98CD8786-C27C-464C-A7AF-D37A51BFF635}"/>
          </ac:spMkLst>
        </pc:spChg>
      </pc:sldChg>
      <pc:sldChg chg="modSp">
        <pc:chgData name="Benjamin Payne" userId="S::benpayne@umbc.edu::b61ff11c-ba68-49af-b001-f9f234a6aca3" providerId="AD" clId="Web-{2D3C0609-10CD-EE9E-F41B-10854DF81D8D}" dt="2018-09-09T14:54:34.869" v="697" actId="20577"/>
        <pc:sldMkLst>
          <pc:docMk/>
          <pc:sldMk cId="3205669084" sldId="290"/>
        </pc:sldMkLst>
        <pc:spChg chg="mod">
          <ac:chgData name="Benjamin Payne" userId="S::benpayne@umbc.edu::b61ff11c-ba68-49af-b001-f9f234a6aca3" providerId="AD" clId="Web-{2D3C0609-10CD-EE9E-F41B-10854DF81D8D}" dt="2018-09-09T14:54:34.869" v="697" actId="20577"/>
          <ac:spMkLst>
            <pc:docMk/>
            <pc:sldMk cId="3205669084" sldId="290"/>
            <ac:spMk id="2" creationId="{FF0DADBB-6B93-4339-BBF9-E9AFC39BC724}"/>
          </ac:spMkLst>
        </pc:spChg>
        <pc:spChg chg="mod">
          <ac:chgData name="Benjamin Payne" userId="S::benpayne@umbc.edu::b61ff11c-ba68-49af-b001-f9f234a6aca3" providerId="AD" clId="Web-{2D3C0609-10CD-EE9E-F41B-10854DF81D8D}" dt="2018-09-09T14:54:34.775" v="691" actId="20577"/>
          <ac:spMkLst>
            <pc:docMk/>
            <pc:sldMk cId="3205669084" sldId="290"/>
            <ac:spMk id="3" creationId="{F689A221-F32B-4F31-A5B0-22424E7EDBDD}"/>
          </ac:spMkLst>
        </pc:spChg>
      </pc:sldChg>
      <pc:sldChg chg="modSp">
        <pc:chgData name="Benjamin Payne" userId="S::benpayne@umbc.edu::b61ff11c-ba68-49af-b001-f9f234a6aca3" providerId="AD" clId="Web-{2D3C0609-10CD-EE9E-F41B-10854DF81D8D}" dt="2018-09-09T14:55:58.140" v="729" actId="20577"/>
        <pc:sldMkLst>
          <pc:docMk/>
          <pc:sldMk cId="3850598267" sldId="291"/>
        </pc:sldMkLst>
        <pc:spChg chg="mod">
          <ac:chgData name="Benjamin Payne" userId="S::benpayne@umbc.edu::b61ff11c-ba68-49af-b001-f9f234a6aca3" providerId="AD" clId="Web-{2D3C0609-10CD-EE9E-F41B-10854DF81D8D}" dt="2018-09-09T14:55:58.140" v="729" actId="20577"/>
          <ac:spMkLst>
            <pc:docMk/>
            <pc:sldMk cId="3850598267" sldId="291"/>
            <ac:spMk id="3" creationId="{E7C87591-7BA0-4433-B950-B34F67C37669}"/>
          </ac:spMkLst>
        </pc:spChg>
      </pc:sldChg>
      <pc:sldChg chg="addSp modSp">
        <pc:chgData name="Benjamin Payne" userId="S::benpayne@umbc.edu::b61ff11c-ba68-49af-b001-f9f234a6aca3" providerId="AD" clId="Web-{2D3C0609-10CD-EE9E-F41B-10854DF81D8D}" dt="2018-09-09T14:56:49.034" v="738" actId="1076"/>
        <pc:sldMkLst>
          <pc:docMk/>
          <pc:sldMk cId="3378680283" sldId="294"/>
        </pc:sldMkLst>
        <pc:spChg chg="add mod">
          <ac:chgData name="Benjamin Payne" userId="S::benpayne@umbc.edu::b61ff11c-ba68-49af-b001-f9f234a6aca3" providerId="AD" clId="Web-{2D3C0609-10CD-EE9E-F41B-10854DF81D8D}" dt="2018-09-09T14:56:49.034" v="738" actId="1076"/>
          <ac:spMkLst>
            <pc:docMk/>
            <pc:sldMk cId="3378680283" sldId="294"/>
            <ac:spMk id="4" creationId="{2D1F1EB4-A856-4173-8473-B1A62575FBD8}"/>
          </ac:spMkLst>
        </pc:spChg>
      </pc:sldChg>
      <pc:sldChg chg="addSp modSp modNotes">
        <pc:chgData name="Benjamin Payne" userId="S::benpayne@umbc.edu::b61ff11c-ba68-49af-b001-f9f234a6aca3" providerId="AD" clId="Web-{2D3C0609-10CD-EE9E-F41B-10854DF81D8D}" dt="2018-09-09T15:07:31.285" v="765" actId="14100"/>
        <pc:sldMkLst>
          <pc:docMk/>
          <pc:sldMk cId="1125204845" sldId="298"/>
        </pc:sldMkLst>
        <pc:spChg chg="add mod">
          <ac:chgData name="Benjamin Payne" userId="S::benpayne@umbc.edu::b61ff11c-ba68-49af-b001-f9f234a6aca3" providerId="AD" clId="Web-{2D3C0609-10CD-EE9E-F41B-10854DF81D8D}" dt="2018-09-09T15:07:31.285" v="765" actId="14100"/>
          <ac:spMkLst>
            <pc:docMk/>
            <pc:sldMk cId="1125204845" sldId="298"/>
            <ac:spMk id="6" creationId="{4AC01987-5064-4C06-AC8B-6A4FC8C306EC}"/>
          </ac:spMkLst>
        </pc:spChg>
        <pc:picChg chg="add mod">
          <ac:chgData name="Benjamin Payne" userId="S::benpayne@umbc.edu::b61ff11c-ba68-49af-b001-f9f234a6aca3" providerId="AD" clId="Web-{2D3C0609-10CD-EE9E-F41B-10854DF81D8D}" dt="2018-09-09T15:07:20.956" v="759" actId="1076"/>
          <ac:picMkLst>
            <pc:docMk/>
            <pc:sldMk cId="1125204845" sldId="298"/>
            <ac:picMk id="3" creationId="{0FF69973-6461-4EDB-AC31-9CFAE3FA5755}"/>
          </ac:picMkLst>
        </pc:picChg>
        <pc:picChg chg="mod">
          <ac:chgData name="Benjamin Payne" userId="S::benpayne@umbc.edu::b61ff11c-ba68-49af-b001-f9f234a6aca3" providerId="AD" clId="Web-{2D3C0609-10CD-EE9E-F41B-10854DF81D8D}" dt="2018-09-09T15:06:21.338" v="741" actId="1076"/>
          <ac:picMkLst>
            <pc:docMk/>
            <pc:sldMk cId="1125204845" sldId="298"/>
            <ac:picMk id="4" creationId="{100EEE77-3FAE-45F6-B87D-22FAAC4B0A91}"/>
          </ac:picMkLst>
        </pc:picChg>
      </pc:sldChg>
      <pc:sldChg chg="modSp">
        <pc:chgData name="Benjamin Payne" userId="S::benpayne@umbc.edu::b61ff11c-ba68-49af-b001-f9f234a6aca3" providerId="AD" clId="Web-{2D3C0609-10CD-EE9E-F41B-10854DF81D8D}" dt="2018-09-09T14:36:14.295" v="523" actId="20577"/>
        <pc:sldMkLst>
          <pc:docMk/>
          <pc:sldMk cId="634008985" sldId="300"/>
        </pc:sldMkLst>
        <pc:spChg chg="mod">
          <ac:chgData name="Benjamin Payne" userId="S::benpayne@umbc.edu::b61ff11c-ba68-49af-b001-f9f234a6aca3" providerId="AD" clId="Web-{2D3C0609-10CD-EE9E-F41B-10854DF81D8D}" dt="2018-09-09T14:26:54.083" v="421" actId="20577"/>
          <ac:spMkLst>
            <pc:docMk/>
            <pc:sldMk cId="634008985" sldId="300"/>
            <ac:spMk id="2" creationId="{FBAA1E85-6D8C-4F29-B7EF-B0F31CE81ED0}"/>
          </ac:spMkLst>
        </pc:spChg>
        <pc:spChg chg="mod">
          <ac:chgData name="Benjamin Payne" userId="S::benpayne@umbc.edu::b61ff11c-ba68-49af-b001-f9f234a6aca3" providerId="AD" clId="Web-{2D3C0609-10CD-EE9E-F41B-10854DF81D8D}" dt="2018-09-09T14:36:14.295" v="523" actId="20577"/>
          <ac:spMkLst>
            <pc:docMk/>
            <pc:sldMk cId="634008985" sldId="300"/>
            <ac:spMk id="3" creationId="{EDD2C75A-E6DB-4317-AEB3-27867ACDBD2B}"/>
          </ac:spMkLst>
        </pc:spChg>
      </pc:sldChg>
      <pc:sldChg chg="modSp">
        <pc:chgData name="Benjamin Payne" userId="S::benpayne@umbc.edu::b61ff11c-ba68-49af-b001-f9f234a6aca3" providerId="AD" clId="Web-{2D3C0609-10CD-EE9E-F41B-10854DF81D8D}" dt="2018-09-09T15:35:29.313" v="937" actId="20577"/>
        <pc:sldMkLst>
          <pc:docMk/>
          <pc:sldMk cId="3423147310" sldId="301"/>
        </pc:sldMkLst>
        <pc:spChg chg="mod">
          <ac:chgData name="Benjamin Payne" userId="S::benpayne@umbc.edu::b61ff11c-ba68-49af-b001-f9f234a6aca3" providerId="AD" clId="Web-{2D3C0609-10CD-EE9E-F41B-10854DF81D8D}" dt="2018-09-09T15:35:29.313" v="937" actId="20577"/>
          <ac:spMkLst>
            <pc:docMk/>
            <pc:sldMk cId="3423147310" sldId="301"/>
            <ac:spMk id="3" creationId="{8CBBDBF3-A945-4084-9B7A-038DAFF94E09}"/>
          </ac:spMkLst>
        </pc:spChg>
      </pc:sldChg>
      <pc:sldChg chg="modSp">
        <pc:chgData name="Benjamin Payne" userId="S::benpayne@umbc.edu::b61ff11c-ba68-49af-b001-f9f234a6aca3" providerId="AD" clId="Web-{2D3C0609-10CD-EE9E-F41B-10854DF81D8D}" dt="2018-09-09T16:00:12.743" v="1085" actId="14100"/>
        <pc:sldMkLst>
          <pc:docMk/>
          <pc:sldMk cId="1997015746" sldId="306"/>
        </pc:sldMkLst>
        <pc:spChg chg="mod">
          <ac:chgData name="Benjamin Payne" userId="S::benpayne@umbc.edu::b61ff11c-ba68-49af-b001-f9f234a6aca3" providerId="AD" clId="Web-{2D3C0609-10CD-EE9E-F41B-10854DF81D8D}" dt="2018-09-09T16:00:12.743" v="1085" actId="14100"/>
          <ac:spMkLst>
            <pc:docMk/>
            <pc:sldMk cId="1997015746" sldId="306"/>
            <ac:spMk id="3" creationId="{DD1D11E8-534C-44AF-9CBD-BCDF279EAE0F}"/>
          </ac:spMkLst>
        </pc:spChg>
      </pc:sldChg>
      <pc:sldChg chg="modSp">
        <pc:chgData name="Benjamin Payne" userId="S::benpayne@umbc.edu::b61ff11c-ba68-49af-b001-f9f234a6aca3" providerId="AD" clId="Web-{2D3C0609-10CD-EE9E-F41B-10854DF81D8D}" dt="2018-09-09T16:39:56.063" v="1678" actId="20577"/>
        <pc:sldMkLst>
          <pc:docMk/>
          <pc:sldMk cId="3125435943" sldId="307"/>
        </pc:sldMkLst>
        <pc:spChg chg="mod">
          <ac:chgData name="Benjamin Payne" userId="S::benpayne@umbc.edu::b61ff11c-ba68-49af-b001-f9f234a6aca3" providerId="AD" clId="Web-{2D3C0609-10CD-EE9E-F41B-10854DF81D8D}" dt="2018-09-09T16:39:56.063" v="1678" actId="20577"/>
          <ac:spMkLst>
            <pc:docMk/>
            <pc:sldMk cId="3125435943" sldId="307"/>
            <ac:spMk id="3" creationId="{9AD083EB-BB6C-4AE4-9332-734BB43AD877}"/>
          </ac:spMkLst>
        </pc:spChg>
      </pc:sldChg>
      <pc:sldChg chg="new del">
        <pc:chgData name="Benjamin Payne" userId="S::benpayne@umbc.edu::b61ff11c-ba68-49af-b001-f9f234a6aca3" providerId="AD" clId="Web-{2D3C0609-10CD-EE9E-F41B-10854DF81D8D}" dt="2018-09-09T13:58:13.312" v="2"/>
        <pc:sldMkLst>
          <pc:docMk/>
          <pc:sldMk cId="3094197032" sldId="311"/>
        </pc:sldMkLst>
      </pc:sldChg>
      <pc:sldChg chg="modSp add replId">
        <pc:chgData name="Benjamin Payne" userId="S::benpayne@umbc.edu::b61ff11c-ba68-49af-b001-f9f234a6aca3" providerId="AD" clId="Web-{2D3C0609-10CD-EE9E-F41B-10854DF81D8D}" dt="2018-09-09T14:45:20.312" v="628" actId="20577"/>
        <pc:sldMkLst>
          <pc:docMk/>
          <pc:sldMk cId="94100895" sldId="312"/>
        </pc:sldMkLst>
        <pc:spChg chg="mod">
          <ac:chgData name="Benjamin Payne" userId="S::benpayne@umbc.edu::b61ff11c-ba68-49af-b001-f9f234a6aca3" providerId="AD" clId="Web-{2D3C0609-10CD-EE9E-F41B-10854DF81D8D}" dt="2018-09-09T14:02:24.071" v="150" actId="20577"/>
          <ac:spMkLst>
            <pc:docMk/>
            <pc:sldMk cId="94100895" sldId="312"/>
            <ac:spMk id="2" creationId="{F97D3022-41D0-49D8-80D7-5C4D83BC8D07}"/>
          </ac:spMkLst>
        </pc:spChg>
        <pc:spChg chg="mod">
          <ac:chgData name="Benjamin Payne" userId="S::benpayne@umbc.edu::b61ff11c-ba68-49af-b001-f9f234a6aca3" providerId="AD" clId="Web-{2D3C0609-10CD-EE9E-F41B-10854DF81D8D}" dt="2018-09-09T14:45:20.312" v="628" actId="20577"/>
          <ac:spMkLst>
            <pc:docMk/>
            <pc:sldMk cId="94100895" sldId="312"/>
            <ac:spMk id="4" creationId="{7CC1CBD8-6EFB-48B4-B768-AF24ABC503F1}"/>
          </ac:spMkLst>
        </pc:spChg>
        <pc:spChg chg="mod">
          <ac:chgData name="Benjamin Payne" userId="S::benpayne@umbc.edu::b61ff11c-ba68-49af-b001-f9f234a6aca3" providerId="AD" clId="Web-{2D3C0609-10CD-EE9E-F41B-10854DF81D8D}" dt="2018-09-09T14:45:20.312" v="628" actId="20577"/>
          <ac:spMkLst>
            <pc:docMk/>
            <pc:sldMk cId="94100895" sldId="312"/>
            <ac:spMk id="6" creationId="{2FB29EED-1305-4957-9D5F-E50511E60E05}"/>
          </ac:spMkLst>
        </pc:spChg>
      </pc:sldChg>
      <pc:sldChg chg="modSp new del">
        <pc:chgData name="Benjamin Payne" userId="S::benpayne@umbc.edu::b61ff11c-ba68-49af-b001-f9f234a6aca3" providerId="AD" clId="Web-{2D3C0609-10CD-EE9E-F41B-10854DF81D8D}" dt="2018-09-09T14:45:02.139" v="608"/>
        <pc:sldMkLst>
          <pc:docMk/>
          <pc:sldMk cId="2713952112" sldId="313"/>
        </pc:sldMkLst>
        <pc:spChg chg="mod">
          <ac:chgData name="Benjamin Payne" userId="S::benpayne@umbc.edu::b61ff11c-ba68-49af-b001-f9f234a6aca3" providerId="AD" clId="Web-{2D3C0609-10CD-EE9E-F41B-10854DF81D8D}" dt="2018-09-09T14:10:35.645" v="293" actId="20577"/>
          <ac:spMkLst>
            <pc:docMk/>
            <pc:sldMk cId="2713952112" sldId="313"/>
            <ac:spMk id="2" creationId="{309109CC-2A87-4CC6-AA02-60D216B4E9A1}"/>
          </ac:spMkLst>
        </pc:spChg>
        <pc:spChg chg="mod">
          <ac:chgData name="Benjamin Payne" userId="S::benpayne@umbc.edu::b61ff11c-ba68-49af-b001-f9f234a6aca3" providerId="AD" clId="Web-{2D3C0609-10CD-EE9E-F41B-10854DF81D8D}" dt="2018-09-09T14:43:26.944" v="606" actId="20577"/>
          <ac:spMkLst>
            <pc:docMk/>
            <pc:sldMk cId="2713952112" sldId="313"/>
            <ac:spMk id="3" creationId="{91A59FBD-A470-493A-A44F-351F3847E8B3}"/>
          </ac:spMkLst>
        </pc:spChg>
      </pc:sldChg>
      <pc:sldChg chg="modSp new">
        <pc:chgData name="Benjamin Payne" userId="S::benpayne@umbc.edu::b61ff11c-ba68-49af-b001-f9f234a6aca3" providerId="AD" clId="Web-{2D3C0609-10CD-EE9E-F41B-10854DF81D8D}" dt="2018-09-09T14:16:01.589" v="358" actId="20577"/>
        <pc:sldMkLst>
          <pc:docMk/>
          <pc:sldMk cId="4099707095" sldId="314"/>
        </pc:sldMkLst>
        <pc:spChg chg="mod">
          <ac:chgData name="Benjamin Payne" userId="S::benpayne@umbc.edu::b61ff11c-ba68-49af-b001-f9f234a6aca3" providerId="AD" clId="Web-{2D3C0609-10CD-EE9E-F41B-10854DF81D8D}" dt="2018-09-09T14:15:30.334" v="303" actId="20577"/>
          <ac:spMkLst>
            <pc:docMk/>
            <pc:sldMk cId="4099707095" sldId="314"/>
            <ac:spMk id="2" creationId="{F8313697-3A98-49BC-9D62-8EF41C2B1CE2}"/>
          </ac:spMkLst>
        </pc:spChg>
        <pc:spChg chg="mod">
          <ac:chgData name="Benjamin Payne" userId="S::benpayne@umbc.edu::b61ff11c-ba68-49af-b001-f9f234a6aca3" providerId="AD" clId="Web-{2D3C0609-10CD-EE9E-F41B-10854DF81D8D}" dt="2018-09-09T14:16:01.589" v="358" actId="20577"/>
          <ac:spMkLst>
            <pc:docMk/>
            <pc:sldMk cId="4099707095" sldId="314"/>
            <ac:spMk id="3" creationId="{9E332116-8FC0-4D27-B73C-7D0C7EB98CFA}"/>
          </ac:spMkLst>
        </pc:spChg>
      </pc:sldChg>
      <pc:sldChg chg="modSp add replId">
        <pc:chgData name="Benjamin Payne" userId="S::benpayne@umbc.edu::b61ff11c-ba68-49af-b001-f9f234a6aca3" providerId="AD" clId="Web-{2D3C0609-10CD-EE9E-F41B-10854DF81D8D}" dt="2018-09-09T14:36:19.608" v="525" actId="20577"/>
        <pc:sldMkLst>
          <pc:docMk/>
          <pc:sldMk cId="1082461968" sldId="315"/>
        </pc:sldMkLst>
        <pc:spChg chg="mod">
          <ac:chgData name="Benjamin Payne" userId="S::benpayne@umbc.edu::b61ff11c-ba68-49af-b001-f9f234a6aca3" providerId="AD" clId="Web-{2D3C0609-10CD-EE9E-F41B-10854DF81D8D}" dt="2018-09-09T14:36:19.608" v="525" actId="20577"/>
          <ac:spMkLst>
            <pc:docMk/>
            <pc:sldMk cId="1082461968" sldId="315"/>
            <ac:spMk id="3" creationId="{9E332116-8FC0-4D27-B73C-7D0C7EB98CFA}"/>
          </ac:spMkLst>
        </pc:spChg>
      </pc:sldChg>
      <pc:sldChg chg="addSp delSp modSp new modNotes">
        <pc:chgData name="Benjamin Payne" userId="S::benpayne@umbc.edu::b61ff11c-ba68-49af-b001-f9f234a6aca3" providerId="AD" clId="Web-{2D3C0609-10CD-EE9E-F41B-10854DF81D8D}" dt="2018-09-09T15:33:43.509" v="928" actId="1076"/>
        <pc:sldMkLst>
          <pc:docMk/>
          <pc:sldMk cId="2778755727" sldId="316"/>
        </pc:sldMkLst>
        <pc:spChg chg="mod">
          <ac:chgData name="Benjamin Payne" userId="S::benpayne@umbc.edu::b61ff11c-ba68-49af-b001-f9f234a6aca3" providerId="AD" clId="Web-{2D3C0609-10CD-EE9E-F41B-10854DF81D8D}" dt="2018-09-09T15:29:06.133" v="803" actId="20577"/>
          <ac:spMkLst>
            <pc:docMk/>
            <pc:sldMk cId="2778755727" sldId="316"/>
            <ac:spMk id="2" creationId="{23947FA4-3788-41F3-8962-E1475B26AC88}"/>
          </ac:spMkLst>
        </pc:spChg>
        <pc:spChg chg="del">
          <ac:chgData name="Benjamin Payne" userId="S::benpayne@umbc.edu::b61ff11c-ba68-49af-b001-f9f234a6aca3" providerId="AD" clId="Web-{2D3C0609-10CD-EE9E-F41B-10854DF81D8D}" dt="2018-09-09T15:29:19.775" v="819"/>
          <ac:spMkLst>
            <pc:docMk/>
            <pc:sldMk cId="2778755727" sldId="316"/>
            <ac:spMk id="3" creationId="{9A212ADB-5ECC-48F5-B7DE-0A413900E107}"/>
          </ac:spMkLst>
        </pc:spChg>
        <pc:spChg chg="add mod">
          <ac:chgData name="Benjamin Payne" userId="S::benpayne@umbc.edu::b61ff11c-ba68-49af-b001-f9f234a6aca3" providerId="AD" clId="Web-{2D3C0609-10CD-EE9E-F41B-10854DF81D8D}" dt="2018-09-09T15:32:15.535" v="909" actId="1076"/>
          <ac:spMkLst>
            <pc:docMk/>
            <pc:sldMk cId="2778755727" sldId="316"/>
            <ac:spMk id="4" creationId="{9C74A292-97AB-4DCC-A7A1-6DB7B28C2326}"/>
          </ac:spMkLst>
        </pc:spChg>
        <pc:spChg chg="add mod">
          <ac:chgData name="Benjamin Payne" userId="S::benpayne@umbc.edu::b61ff11c-ba68-49af-b001-f9f234a6aca3" providerId="AD" clId="Web-{2D3C0609-10CD-EE9E-F41B-10854DF81D8D}" dt="2018-09-09T15:33:08.476" v="918" actId="1076"/>
          <ac:spMkLst>
            <pc:docMk/>
            <pc:sldMk cId="2778755727" sldId="316"/>
            <ac:spMk id="5" creationId="{110EE7B2-10FE-4427-A88C-355ACB05F567}"/>
          </ac:spMkLst>
        </pc:spChg>
        <pc:spChg chg="add mod">
          <ac:chgData name="Benjamin Payne" userId="S::benpayne@umbc.edu::b61ff11c-ba68-49af-b001-f9f234a6aca3" providerId="AD" clId="Web-{2D3C0609-10CD-EE9E-F41B-10854DF81D8D}" dt="2018-09-09T15:32:31.942" v="914" actId="1076"/>
          <ac:spMkLst>
            <pc:docMk/>
            <pc:sldMk cId="2778755727" sldId="316"/>
            <ac:spMk id="6" creationId="{247C8309-7F4F-449B-8D8C-51A93B877AC2}"/>
          </ac:spMkLst>
        </pc:spChg>
        <pc:spChg chg="add mod">
          <ac:chgData name="Benjamin Payne" userId="S::benpayne@umbc.edu::b61ff11c-ba68-49af-b001-f9f234a6aca3" providerId="AD" clId="Web-{2D3C0609-10CD-EE9E-F41B-10854DF81D8D}" dt="2018-09-09T15:33:02.475" v="916" actId="1076"/>
          <ac:spMkLst>
            <pc:docMk/>
            <pc:sldMk cId="2778755727" sldId="316"/>
            <ac:spMk id="7" creationId="{09DA12C0-BA0A-4F66-84E5-78732F1B4042}"/>
          </ac:spMkLst>
        </pc:spChg>
        <pc:spChg chg="add mod">
          <ac:chgData name="Benjamin Payne" userId="S::benpayne@umbc.edu::b61ff11c-ba68-49af-b001-f9f234a6aca3" providerId="AD" clId="Web-{2D3C0609-10CD-EE9E-F41B-10854DF81D8D}" dt="2018-09-09T15:32:21.645" v="911" actId="1076"/>
          <ac:spMkLst>
            <pc:docMk/>
            <pc:sldMk cId="2778755727" sldId="316"/>
            <ac:spMk id="9" creationId="{03230C36-7302-449E-85C2-BB774932E06D}"/>
          </ac:spMkLst>
        </pc:spChg>
        <pc:spChg chg="add mod">
          <ac:chgData name="Benjamin Payne" userId="S::benpayne@umbc.edu::b61ff11c-ba68-49af-b001-f9f234a6aca3" providerId="AD" clId="Web-{2D3C0609-10CD-EE9E-F41B-10854DF81D8D}" dt="2018-09-09T15:32:24.567" v="912" actId="1076"/>
          <ac:spMkLst>
            <pc:docMk/>
            <pc:sldMk cId="2778755727" sldId="316"/>
            <ac:spMk id="10" creationId="{E5DE629A-06E8-4468-89EA-7D20C3DD94EC}"/>
          </ac:spMkLst>
        </pc:spChg>
        <pc:cxnChg chg="add mod">
          <ac:chgData name="Benjamin Payne" userId="S::benpayne@umbc.edu::b61ff11c-ba68-49af-b001-f9f234a6aca3" providerId="AD" clId="Web-{2D3C0609-10CD-EE9E-F41B-10854DF81D8D}" dt="2018-09-09T15:33:24.055" v="921"/>
          <ac:cxnSpMkLst>
            <pc:docMk/>
            <pc:sldMk cId="2778755727" sldId="316"/>
            <ac:cxnSpMk id="8" creationId="{9331384E-8CDD-41EA-9C7C-FB9EB4214CB4}"/>
          </ac:cxnSpMkLst>
        </pc:cxnChg>
        <pc:cxnChg chg="add del">
          <ac:chgData name="Benjamin Payne" userId="S::benpayne@umbc.edu::b61ff11c-ba68-49af-b001-f9f234a6aca3" providerId="AD" clId="Web-{2D3C0609-10CD-EE9E-F41B-10854DF81D8D}" dt="2018-09-09T15:31:19.657" v="866"/>
          <ac:cxnSpMkLst>
            <pc:docMk/>
            <pc:sldMk cId="2778755727" sldId="316"/>
            <ac:cxnSpMk id="11" creationId="{68DCBBE1-4BDC-4D0A-83C8-668E4C749828}"/>
          </ac:cxnSpMkLst>
        </pc:cxnChg>
        <pc:cxnChg chg="add mod">
          <ac:chgData name="Benjamin Payne" userId="S::benpayne@umbc.edu::b61ff11c-ba68-49af-b001-f9f234a6aca3" providerId="AD" clId="Web-{2D3C0609-10CD-EE9E-F41B-10854DF81D8D}" dt="2018-09-09T15:33:35.555" v="924" actId="14100"/>
          <ac:cxnSpMkLst>
            <pc:docMk/>
            <pc:sldMk cId="2778755727" sldId="316"/>
            <ac:cxnSpMk id="12" creationId="{C2B07DBF-F58C-432B-8F9D-753B72FA2DA3}"/>
          </ac:cxnSpMkLst>
        </pc:cxnChg>
        <pc:cxnChg chg="add mod">
          <ac:chgData name="Benjamin Payne" userId="S::benpayne@umbc.edu::b61ff11c-ba68-49af-b001-f9f234a6aca3" providerId="AD" clId="Web-{2D3C0609-10CD-EE9E-F41B-10854DF81D8D}" dt="2018-09-09T15:33:43.509" v="927" actId="1076"/>
          <ac:cxnSpMkLst>
            <pc:docMk/>
            <pc:sldMk cId="2778755727" sldId="316"/>
            <ac:cxnSpMk id="13" creationId="{AB448AF5-7A7C-443B-B049-1B388DE167C3}"/>
          </ac:cxnSpMkLst>
        </pc:cxnChg>
        <pc:cxnChg chg="add mod">
          <ac:chgData name="Benjamin Payne" userId="S::benpayne@umbc.edu::b61ff11c-ba68-49af-b001-f9f234a6aca3" providerId="AD" clId="Web-{2D3C0609-10CD-EE9E-F41B-10854DF81D8D}" dt="2018-09-09T15:33:43.509" v="928" actId="1076"/>
          <ac:cxnSpMkLst>
            <pc:docMk/>
            <pc:sldMk cId="2778755727" sldId="316"/>
            <ac:cxnSpMk id="14" creationId="{47430479-B561-46FE-87F0-4AFBC3DCDEA5}"/>
          </ac:cxnSpMkLst>
        </pc:cxnChg>
      </pc:sldChg>
      <pc:sldChg chg="addSp modSp new modNotes">
        <pc:chgData name="Benjamin Payne" userId="S::benpayne@umbc.edu::b61ff11c-ba68-49af-b001-f9f234a6aca3" providerId="AD" clId="Web-{2D3C0609-10CD-EE9E-F41B-10854DF81D8D}" dt="2018-09-09T16:23:03.300" v="1325" actId="20577"/>
        <pc:sldMkLst>
          <pc:docMk/>
          <pc:sldMk cId="1391854494" sldId="317"/>
        </pc:sldMkLst>
        <pc:spChg chg="mod">
          <ac:chgData name="Benjamin Payne" userId="S::benpayne@umbc.edu::b61ff11c-ba68-49af-b001-f9f234a6aca3" providerId="AD" clId="Web-{2D3C0609-10CD-EE9E-F41B-10854DF81D8D}" dt="2018-09-09T16:21:33.029" v="1314" actId="20577"/>
          <ac:spMkLst>
            <pc:docMk/>
            <pc:sldMk cId="1391854494" sldId="317"/>
            <ac:spMk id="2" creationId="{8D908F2E-F3E0-4BF9-9BEA-7E4A1FAE8395}"/>
          </ac:spMkLst>
        </pc:spChg>
        <pc:spChg chg="mod">
          <ac:chgData name="Benjamin Payne" userId="S::benpayne@umbc.edu::b61ff11c-ba68-49af-b001-f9f234a6aca3" providerId="AD" clId="Web-{2D3C0609-10CD-EE9E-F41B-10854DF81D8D}" dt="2018-09-09T16:23:03.300" v="1325" actId="20577"/>
          <ac:spMkLst>
            <pc:docMk/>
            <pc:sldMk cId="1391854494" sldId="317"/>
            <ac:spMk id="3" creationId="{A59AC402-C2C0-4107-A6A3-3BD765339716}"/>
          </ac:spMkLst>
        </pc:spChg>
        <pc:picChg chg="add mod">
          <ac:chgData name="Benjamin Payne" userId="S::benpayne@umbc.edu::b61ff11c-ba68-49af-b001-f9f234a6aca3" providerId="AD" clId="Web-{2D3C0609-10CD-EE9E-F41B-10854DF81D8D}" dt="2018-09-09T16:21:53.999" v="1320" actId="14100"/>
          <ac:picMkLst>
            <pc:docMk/>
            <pc:sldMk cId="1391854494" sldId="317"/>
            <ac:picMk id="4" creationId="{46AC3455-F9C7-45D8-8CB8-CEEB89F9150B}"/>
          </ac:picMkLst>
        </pc:picChg>
      </pc:sldChg>
      <pc:sldChg chg="addSp modSp new modNotes">
        <pc:chgData name="Benjamin Payne" userId="S::benpayne@umbc.edu::b61ff11c-ba68-49af-b001-f9f234a6aca3" providerId="AD" clId="Web-{2D3C0609-10CD-EE9E-F41B-10854DF81D8D}" dt="2018-09-09T16:32:33.432" v="1571" actId="20577"/>
        <pc:sldMkLst>
          <pc:docMk/>
          <pc:sldMk cId="2451042254" sldId="318"/>
        </pc:sldMkLst>
        <pc:spChg chg="mod">
          <ac:chgData name="Benjamin Payne" userId="S::benpayne@umbc.edu::b61ff11c-ba68-49af-b001-f9f234a6aca3" providerId="AD" clId="Web-{2D3C0609-10CD-EE9E-F41B-10854DF81D8D}" dt="2018-09-09T16:27:40.574" v="1349" actId="20577"/>
          <ac:spMkLst>
            <pc:docMk/>
            <pc:sldMk cId="2451042254" sldId="318"/>
            <ac:spMk id="2" creationId="{8985FA00-4742-42C0-AEC0-AE5D69F6F64A}"/>
          </ac:spMkLst>
        </pc:spChg>
        <pc:spChg chg="mod">
          <ac:chgData name="Benjamin Payne" userId="S::benpayne@umbc.edu::b61ff11c-ba68-49af-b001-f9f234a6aca3" providerId="AD" clId="Web-{2D3C0609-10CD-EE9E-F41B-10854DF81D8D}" dt="2018-09-09T16:32:03.961" v="1539" actId="20577"/>
          <ac:spMkLst>
            <pc:docMk/>
            <pc:sldMk cId="2451042254" sldId="318"/>
            <ac:spMk id="3" creationId="{268F0ED7-7704-4E18-9906-A235EF058ECD}"/>
          </ac:spMkLst>
        </pc:spChg>
        <pc:spChg chg="add mod">
          <ac:chgData name="Benjamin Payne" userId="S::benpayne@umbc.edu::b61ff11c-ba68-49af-b001-f9f234a6aca3" providerId="AD" clId="Web-{2D3C0609-10CD-EE9E-F41B-10854DF81D8D}" dt="2018-09-09T16:32:33.432" v="1571" actId="20577"/>
          <ac:spMkLst>
            <pc:docMk/>
            <pc:sldMk cId="2451042254" sldId="318"/>
            <ac:spMk id="4" creationId="{B14E6204-4E76-4C30-804A-949AFCBDE3E9}"/>
          </ac:spMkLst>
        </pc:spChg>
      </pc:sldChg>
    </pc:docChg>
  </pc:docChgLst>
  <pc:docChgLst>
    <pc:chgData name="Benjamin Payne" userId="S::benpayne@umbc.edu::b61ff11c-ba68-49af-b001-f9f234a6aca3" providerId="AD" clId="Web-{FEBBB92A-A5D5-C082-6034-6936F112BBFD}"/>
    <pc:docChg chg="addSld modSld">
      <pc:chgData name="Benjamin Payne" userId="S::benpayne@umbc.edu::b61ff11c-ba68-49af-b001-f9f234a6aca3" providerId="AD" clId="Web-{FEBBB92A-A5D5-C082-6034-6936F112BBFD}" dt="2018-09-03T22:43:05.410" v="5"/>
      <pc:docMkLst>
        <pc:docMk/>
      </pc:docMkLst>
      <pc:sldChg chg="addSp delSp new mod modClrScheme chgLayout">
        <pc:chgData name="Benjamin Payne" userId="S::benpayne@umbc.edu::b61ff11c-ba68-49af-b001-f9f234a6aca3" providerId="AD" clId="Web-{FEBBB92A-A5D5-C082-6034-6936F112BBFD}" dt="2018-09-03T22:43:05.410" v="5"/>
        <pc:sldMkLst>
          <pc:docMk/>
          <pc:sldMk cId="3106128874" sldId="271"/>
        </pc:sldMkLst>
        <pc:spChg chg="del">
          <ac:chgData name="Benjamin Payne" userId="S::benpayne@umbc.edu::b61ff11c-ba68-49af-b001-f9f234a6aca3" providerId="AD" clId="Web-{FEBBB92A-A5D5-C082-6034-6936F112BBFD}" dt="2018-09-03T22:42:03.156" v="1"/>
          <ac:spMkLst>
            <pc:docMk/>
            <pc:sldMk cId="3106128874" sldId="271"/>
            <ac:spMk id="2" creationId="{1F57BB07-F2AE-4869-9D59-9A9428A2471F}"/>
          </ac:spMkLst>
        </pc:spChg>
        <pc:spChg chg="del">
          <ac:chgData name="Benjamin Payne" userId="S::benpayne@umbc.edu::b61ff11c-ba68-49af-b001-f9f234a6aca3" providerId="AD" clId="Web-{FEBBB92A-A5D5-C082-6034-6936F112BBFD}" dt="2018-09-03T22:42:03.156" v="1"/>
          <ac:spMkLst>
            <pc:docMk/>
            <pc:sldMk cId="3106128874" sldId="271"/>
            <ac:spMk id="3" creationId="{01241611-3875-4F9F-A27C-FA3E3BEF37C5}"/>
          </ac:spMkLst>
        </pc:spChg>
        <pc:spChg chg="add del">
          <ac:chgData name="Benjamin Payne" userId="S::benpayne@umbc.edu::b61ff11c-ba68-49af-b001-f9f234a6aca3" providerId="AD" clId="Web-{FEBBB92A-A5D5-C082-6034-6936F112BBFD}" dt="2018-09-03T22:43:05.410" v="5"/>
          <ac:spMkLst>
            <pc:docMk/>
            <pc:sldMk cId="3106128874" sldId="271"/>
            <ac:spMk id="4" creationId="{3D3ED616-4395-4A6F-AB9C-F02815A0FB73}"/>
          </ac:spMkLst>
        </pc:spChg>
        <pc:picChg chg="add">
          <ac:chgData name="Benjamin Payne" userId="S::benpayne@umbc.edu::b61ff11c-ba68-49af-b001-f9f234a6aca3" providerId="AD" clId="Web-{FEBBB92A-A5D5-C082-6034-6936F112BBFD}" dt="2018-09-03T22:42:04.766" v="2"/>
          <ac:picMkLst>
            <pc:docMk/>
            <pc:sldMk cId="3106128874" sldId="271"/>
            <ac:picMk id="5" creationId="{DE1D88F9-8399-4B72-87F3-6CD1DE7CD403}"/>
          </ac:picMkLst>
        </pc:picChg>
      </pc:sldChg>
      <pc:sldChg chg="addSp new">
        <pc:chgData name="Benjamin Payne" userId="S::benpayne@umbc.edu::b61ff11c-ba68-49af-b001-f9f234a6aca3" providerId="AD" clId="Web-{FEBBB92A-A5D5-C082-6034-6936F112BBFD}" dt="2018-09-03T22:42:22.063" v="4"/>
        <pc:sldMkLst>
          <pc:docMk/>
          <pc:sldMk cId="1518115577" sldId="272"/>
        </pc:sldMkLst>
        <pc:spChg chg="add">
          <ac:chgData name="Benjamin Payne" userId="S::benpayne@umbc.edu::b61ff11c-ba68-49af-b001-f9f234a6aca3" providerId="AD" clId="Web-{FEBBB92A-A5D5-C082-6034-6936F112BBFD}" dt="2018-09-03T22:42:22.063" v="4"/>
          <ac:spMkLst>
            <pc:docMk/>
            <pc:sldMk cId="1518115577" sldId="272"/>
            <ac:spMk id="2" creationId="{1CBC181D-8D02-4767-8611-C24B4CAD9D79}"/>
          </ac:spMkLst>
        </pc:spChg>
        <pc:spChg chg="add">
          <ac:chgData name="Benjamin Payne" userId="S::benpayne@umbc.edu::b61ff11c-ba68-49af-b001-f9f234a6aca3" providerId="AD" clId="Web-{FEBBB92A-A5D5-C082-6034-6936F112BBFD}" dt="2018-09-03T22:42:22.063" v="4"/>
          <ac:spMkLst>
            <pc:docMk/>
            <pc:sldMk cId="1518115577" sldId="272"/>
            <ac:spMk id="3" creationId="{F1F57975-23B5-4083-8A3F-08C29714FBD9}"/>
          </ac:spMkLst>
        </pc:spChg>
      </pc:sldChg>
    </pc:docChg>
  </pc:docChgLst>
  <pc:docChgLst>
    <pc:chgData name="Benjamin Payne" userId="S::benpayne@umbc.edu::b61ff11c-ba68-49af-b001-f9f234a6aca3" providerId="AD" clId="Web-{2367C17C-B0B0-D20A-453A-1738D9A1AF63}"/>
    <pc:docChg chg="addSld modSld">
      <pc:chgData name="Benjamin Payne" userId="S::benpayne@umbc.edu::b61ff11c-ba68-49af-b001-f9f234a6aca3" providerId="AD" clId="Web-{2367C17C-B0B0-D20A-453A-1738D9A1AF63}" dt="2018-09-09T22:08:59.240" v="577" actId="20577"/>
      <pc:docMkLst>
        <pc:docMk/>
      </pc:docMkLst>
      <pc:sldChg chg="addSp modSp">
        <pc:chgData name="Benjamin Payne" userId="S::benpayne@umbc.edu::b61ff11c-ba68-49af-b001-f9f234a6aca3" providerId="AD" clId="Web-{2367C17C-B0B0-D20A-453A-1738D9A1AF63}" dt="2018-09-09T21:48:38.412" v="552" actId="20577"/>
        <pc:sldMkLst>
          <pc:docMk/>
          <pc:sldMk cId="1865935911" sldId="261"/>
        </pc:sldMkLst>
        <pc:spChg chg="mod">
          <ac:chgData name="Benjamin Payne" userId="S::benpayne@umbc.edu::b61ff11c-ba68-49af-b001-f9f234a6aca3" providerId="AD" clId="Web-{2367C17C-B0B0-D20A-453A-1738D9A1AF63}" dt="2018-09-09T21:48:05.840" v="522" actId="20577"/>
          <ac:spMkLst>
            <pc:docMk/>
            <pc:sldMk cId="1865935911" sldId="261"/>
            <ac:spMk id="3" creationId="{80A275D5-DDA3-4C31-8AF5-F664FF42534B}"/>
          </ac:spMkLst>
        </pc:spChg>
        <pc:spChg chg="add mod">
          <ac:chgData name="Benjamin Payne" userId="S::benpayne@umbc.edu::b61ff11c-ba68-49af-b001-f9f234a6aca3" providerId="AD" clId="Web-{2367C17C-B0B0-D20A-453A-1738D9A1AF63}" dt="2018-09-09T21:48:38.412" v="552" actId="20577"/>
          <ac:spMkLst>
            <pc:docMk/>
            <pc:sldMk cId="1865935911" sldId="261"/>
            <ac:spMk id="6" creationId="{7EADB5A0-C66B-4AC6-A845-2A2499A5B9CF}"/>
          </ac:spMkLst>
        </pc:spChg>
      </pc:sldChg>
      <pc:sldChg chg="modSp">
        <pc:chgData name="Benjamin Payne" userId="S::benpayne@umbc.edu::b61ff11c-ba68-49af-b001-f9f234a6aca3" providerId="AD" clId="Web-{2367C17C-B0B0-D20A-453A-1738D9A1AF63}" dt="2018-09-09T20:47:01.569" v="67" actId="20577"/>
        <pc:sldMkLst>
          <pc:docMk/>
          <pc:sldMk cId="1847126581" sldId="285"/>
        </pc:sldMkLst>
        <pc:spChg chg="mod">
          <ac:chgData name="Benjamin Payne" userId="S::benpayne@umbc.edu::b61ff11c-ba68-49af-b001-f9f234a6aca3" providerId="AD" clId="Web-{2367C17C-B0B0-D20A-453A-1738D9A1AF63}" dt="2018-09-09T20:47:01.569" v="67" actId="20577"/>
          <ac:spMkLst>
            <pc:docMk/>
            <pc:sldMk cId="1847126581" sldId="285"/>
            <ac:spMk id="3" creationId="{DBC65EEE-BAE0-4EAC-9A4C-39C7C686E3F6}"/>
          </ac:spMkLst>
        </pc:spChg>
      </pc:sldChg>
      <pc:sldChg chg="addSp modSp">
        <pc:chgData name="Benjamin Payne" userId="S::benpayne@umbc.edu::b61ff11c-ba68-49af-b001-f9f234a6aca3" providerId="AD" clId="Web-{2367C17C-B0B0-D20A-453A-1738D9A1AF63}" dt="2018-09-09T21:42:35.571" v="423" actId="1076"/>
        <pc:sldMkLst>
          <pc:docMk/>
          <pc:sldMk cId="634008985" sldId="300"/>
        </pc:sldMkLst>
        <pc:spChg chg="mod">
          <ac:chgData name="Benjamin Payne" userId="S::benpayne@umbc.edu::b61ff11c-ba68-49af-b001-f9f234a6aca3" providerId="AD" clId="Web-{2367C17C-B0B0-D20A-453A-1738D9A1AF63}" dt="2018-09-09T21:41:30.677" v="396" actId="20577"/>
          <ac:spMkLst>
            <pc:docMk/>
            <pc:sldMk cId="634008985" sldId="300"/>
            <ac:spMk id="3" creationId="{EDD2C75A-E6DB-4317-AEB3-27867ACDBD2B}"/>
          </ac:spMkLst>
        </pc:spChg>
        <pc:spChg chg="add mod">
          <ac:chgData name="Benjamin Payne" userId="S::benpayne@umbc.edu::b61ff11c-ba68-49af-b001-f9f234a6aca3" providerId="AD" clId="Web-{2367C17C-B0B0-D20A-453A-1738D9A1AF63}" dt="2018-09-09T21:39:58.688" v="322" actId="1076"/>
          <ac:spMkLst>
            <pc:docMk/>
            <pc:sldMk cId="634008985" sldId="300"/>
            <ac:spMk id="4" creationId="{065197D9-6120-477C-887C-03F04D1A5087}"/>
          </ac:spMkLst>
        </pc:spChg>
        <pc:spChg chg="add mod">
          <ac:chgData name="Benjamin Payne" userId="S::benpayne@umbc.edu::b61ff11c-ba68-49af-b001-f9f234a6aca3" providerId="AD" clId="Web-{2367C17C-B0B0-D20A-453A-1738D9A1AF63}" dt="2018-09-09T21:42:31.665" v="422" actId="1076"/>
          <ac:spMkLst>
            <pc:docMk/>
            <pc:sldMk cId="634008985" sldId="300"/>
            <ac:spMk id="7" creationId="{0A51CAA1-1E02-4495-8BC2-F147769E58C1}"/>
          </ac:spMkLst>
        </pc:spChg>
        <pc:picChg chg="add mod">
          <ac:chgData name="Benjamin Payne" userId="S::benpayne@umbc.edu::b61ff11c-ba68-49af-b001-f9f234a6aca3" providerId="AD" clId="Web-{2367C17C-B0B0-D20A-453A-1738D9A1AF63}" dt="2018-09-09T21:42:35.571" v="423" actId="1076"/>
          <ac:picMkLst>
            <pc:docMk/>
            <pc:sldMk cId="634008985" sldId="300"/>
            <ac:picMk id="5" creationId="{793DE893-BA9F-43FB-8424-13AC14DF8B58}"/>
          </ac:picMkLst>
        </pc:picChg>
      </pc:sldChg>
      <pc:sldChg chg="modSp">
        <pc:chgData name="Benjamin Payne" userId="S::benpayne@umbc.edu::b61ff11c-ba68-49af-b001-f9f234a6aca3" providerId="AD" clId="Web-{2367C17C-B0B0-D20A-453A-1738D9A1AF63}" dt="2018-09-09T20:55:35.528" v="122" actId="20577"/>
        <pc:sldMkLst>
          <pc:docMk/>
          <pc:sldMk cId="94100895" sldId="312"/>
        </pc:sldMkLst>
        <pc:spChg chg="mod">
          <ac:chgData name="Benjamin Payne" userId="S::benpayne@umbc.edu::b61ff11c-ba68-49af-b001-f9f234a6aca3" providerId="AD" clId="Web-{2367C17C-B0B0-D20A-453A-1738D9A1AF63}" dt="2018-09-09T20:55:35.528" v="122" actId="20577"/>
          <ac:spMkLst>
            <pc:docMk/>
            <pc:sldMk cId="94100895" sldId="312"/>
            <ac:spMk id="2" creationId="{F97D3022-41D0-49D8-80D7-5C4D83BC8D07}"/>
          </ac:spMkLst>
        </pc:spChg>
      </pc:sldChg>
      <pc:sldChg chg="modSp new">
        <pc:chgData name="Benjamin Payne" userId="S::benpayne@umbc.edu::b61ff11c-ba68-49af-b001-f9f234a6aca3" providerId="AD" clId="Web-{2367C17C-B0B0-D20A-453A-1738D9A1AF63}" dt="2018-09-09T20:44:38.723" v="22" actId="20577"/>
        <pc:sldMkLst>
          <pc:docMk/>
          <pc:sldMk cId="3965644024" sldId="319"/>
        </pc:sldMkLst>
        <pc:spChg chg="mod">
          <ac:chgData name="Benjamin Payne" userId="S::benpayne@umbc.edu::b61ff11c-ba68-49af-b001-f9f234a6aca3" providerId="AD" clId="Web-{2367C17C-B0B0-D20A-453A-1738D9A1AF63}" dt="2018-09-09T20:44:24.192" v="9" actId="20577"/>
          <ac:spMkLst>
            <pc:docMk/>
            <pc:sldMk cId="3965644024" sldId="319"/>
            <ac:spMk id="2" creationId="{FA950A70-C60B-47AD-8EC4-51E96DFF4030}"/>
          </ac:spMkLst>
        </pc:spChg>
        <pc:spChg chg="mod">
          <ac:chgData name="Benjamin Payne" userId="S::benpayne@umbc.edu::b61ff11c-ba68-49af-b001-f9f234a6aca3" providerId="AD" clId="Web-{2367C17C-B0B0-D20A-453A-1738D9A1AF63}" dt="2018-09-09T20:44:38.723" v="22" actId="20577"/>
          <ac:spMkLst>
            <pc:docMk/>
            <pc:sldMk cId="3965644024" sldId="319"/>
            <ac:spMk id="3" creationId="{801C64A8-374B-479A-9669-3BB4286CE98C}"/>
          </ac:spMkLst>
        </pc:spChg>
      </pc:sldChg>
      <pc:sldChg chg="modSp new">
        <pc:chgData name="Benjamin Payne" userId="S::benpayne@umbc.edu::b61ff11c-ba68-49af-b001-f9f234a6aca3" providerId="AD" clId="Web-{2367C17C-B0B0-D20A-453A-1738D9A1AF63}" dt="2018-09-09T21:59:57.112" v="575" actId="20577"/>
        <pc:sldMkLst>
          <pc:docMk/>
          <pc:sldMk cId="1613125518" sldId="320"/>
        </pc:sldMkLst>
        <pc:spChg chg="mod">
          <ac:chgData name="Benjamin Payne" userId="S::benpayne@umbc.edu::b61ff11c-ba68-49af-b001-f9f234a6aca3" providerId="AD" clId="Web-{2367C17C-B0B0-D20A-453A-1738D9A1AF63}" dt="2018-09-09T21:48:55.744" v="562" actId="20577"/>
          <ac:spMkLst>
            <pc:docMk/>
            <pc:sldMk cId="1613125518" sldId="320"/>
            <ac:spMk id="2" creationId="{205166EB-1FFE-4A1E-ADD1-496C9AAF3CCB}"/>
          </ac:spMkLst>
        </pc:spChg>
        <pc:spChg chg="mod">
          <ac:chgData name="Benjamin Payne" userId="S::benpayne@umbc.edu::b61ff11c-ba68-49af-b001-f9f234a6aca3" providerId="AD" clId="Web-{2367C17C-B0B0-D20A-453A-1738D9A1AF63}" dt="2018-09-09T21:59:57.112" v="575" actId="20577"/>
          <ac:spMkLst>
            <pc:docMk/>
            <pc:sldMk cId="1613125518" sldId="320"/>
            <ac:spMk id="3" creationId="{6D6E2588-FA65-467E-B23E-7CE7EF3B2062}"/>
          </ac:spMkLst>
        </pc:spChg>
      </pc:sldChg>
    </pc:docChg>
  </pc:docChgLst>
  <pc:docChgLst>
    <pc:chgData name="Benjamin Payne" userId="S::benpayne@umbc.edu::b61ff11c-ba68-49af-b001-f9f234a6aca3" providerId="AD" clId="Web-{FE417438-FBFC-F3A0-5CD7-8866A1867306}"/>
    <pc:docChg chg="addSld modSld">
      <pc:chgData name="Benjamin Payne" userId="S::benpayne@umbc.edu::b61ff11c-ba68-49af-b001-f9f234a6aca3" providerId="AD" clId="Web-{FE417438-FBFC-F3A0-5CD7-8866A1867306}" dt="2018-12-24T19:45:38.211" v="229" actId="20577"/>
      <pc:docMkLst>
        <pc:docMk/>
      </pc:docMkLst>
      <pc:sldChg chg="modSp">
        <pc:chgData name="Benjamin Payne" userId="S::benpayne@umbc.edu::b61ff11c-ba68-49af-b001-f9f234a6aca3" providerId="AD" clId="Web-{FE417438-FBFC-F3A0-5CD7-8866A1867306}" dt="2018-12-24T19:37:37.238" v="6" actId="20577"/>
        <pc:sldMkLst>
          <pc:docMk/>
          <pc:sldMk cId="109857222" sldId="256"/>
        </pc:sldMkLst>
        <pc:spChg chg="mod">
          <ac:chgData name="Benjamin Payne" userId="S::benpayne@umbc.edu::b61ff11c-ba68-49af-b001-f9f234a6aca3" providerId="AD" clId="Web-{FE417438-FBFC-F3A0-5CD7-8866A1867306}" dt="2018-12-24T19:37:37.238" v="6" actId="20577"/>
          <ac:spMkLst>
            <pc:docMk/>
            <pc:sldMk cId="109857222" sldId="256"/>
            <ac:spMk id="2" creationId="{00000000-0000-0000-0000-000000000000}"/>
          </ac:spMkLst>
        </pc:spChg>
        <pc:spChg chg="mod">
          <ac:chgData name="Benjamin Payne" userId="S::benpayne@umbc.edu::b61ff11c-ba68-49af-b001-f9f234a6aca3" providerId="AD" clId="Web-{FE417438-FBFC-F3A0-5CD7-8866A1867306}" dt="2018-12-24T19:37:33.956" v="4" actId="20577"/>
          <ac:spMkLst>
            <pc:docMk/>
            <pc:sldMk cId="109857222" sldId="256"/>
            <ac:spMk id="3" creationId="{00000000-0000-0000-0000-000000000000}"/>
          </ac:spMkLst>
        </pc:spChg>
      </pc:sldChg>
      <pc:sldChg chg="modSp">
        <pc:chgData name="Benjamin Payne" userId="S::benpayne@umbc.edu::b61ff11c-ba68-49af-b001-f9f234a6aca3" providerId="AD" clId="Web-{FE417438-FBFC-F3A0-5CD7-8866A1867306}" dt="2018-12-24T19:38:04.175" v="11" actId="20577"/>
        <pc:sldMkLst>
          <pc:docMk/>
          <pc:sldMk cId="4184762043" sldId="262"/>
        </pc:sldMkLst>
        <pc:spChg chg="mod">
          <ac:chgData name="Benjamin Payne" userId="S::benpayne@umbc.edu::b61ff11c-ba68-49af-b001-f9f234a6aca3" providerId="AD" clId="Web-{FE417438-FBFC-F3A0-5CD7-8866A1867306}" dt="2018-12-24T19:38:04.175" v="11" actId="20577"/>
          <ac:spMkLst>
            <pc:docMk/>
            <pc:sldMk cId="4184762043" sldId="262"/>
            <ac:spMk id="3" creationId="{687256F2-4FF7-41AB-B621-E93E8AA419D2}"/>
          </ac:spMkLst>
        </pc:spChg>
      </pc:sldChg>
      <pc:sldChg chg="modSp">
        <pc:chgData name="Benjamin Payne" userId="S::benpayne@umbc.edu::b61ff11c-ba68-49af-b001-f9f234a6aca3" providerId="AD" clId="Web-{FE417438-FBFC-F3A0-5CD7-8866A1867306}" dt="2018-12-24T19:40:29.145" v="116" actId="20577"/>
        <pc:sldMkLst>
          <pc:docMk/>
          <pc:sldMk cId="991364716" sldId="264"/>
        </pc:sldMkLst>
        <pc:spChg chg="mod">
          <ac:chgData name="Benjamin Payne" userId="S::benpayne@umbc.edu::b61ff11c-ba68-49af-b001-f9f234a6aca3" providerId="AD" clId="Web-{FE417438-FBFC-F3A0-5CD7-8866A1867306}" dt="2018-12-24T19:40:29.145" v="116" actId="20577"/>
          <ac:spMkLst>
            <pc:docMk/>
            <pc:sldMk cId="991364716" sldId="264"/>
            <ac:spMk id="3" creationId="{05677BAB-886D-4F35-8DE5-8992C06AC0A1}"/>
          </ac:spMkLst>
        </pc:spChg>
      </pc:sldChg>
      <pc:sldChg chg="modSp">
        <pc:chgData name="Benjamin Payne" userId="S::benpayne@umbc.edu::b61ff11c-ba68-49af-b001-f9f234a6aca3" providerId="AD" clId="Web-{FE417438-FBFC-F3A0-5CD7-8866A1867306}" dt="2018-12-24T19:39:47.567" v="95" actId="20577"/>
        <pc:sldMkLst>
          <pc:docMk/>
          <pc:sldMk cId="2732056004" sldId="279"/>
        </pc:sldMkLst>
        <pc:spChg chg="mod">
          <ac:chgData name="Benjamin Payne" userId="S::benpayne@umbc.edu::b61ff11c-ba68-49af-b001-f9f234a6aca3" providerId="AD" clId="Web-{FE417438-FBFC-F3A0-5CD7-8866A1867306}" dt="2018-12-24T19:39:47.567" v="95" actId="20577"/>
          <ac:spMkLst>
            <pc:docMk/>
            <pc:sldMk cId="2732056004" sldId="279"/>
            <ac:spMk id="5" creationId="{0BED210B-C0BD-4306-9355-03F74192275A}"/>
          </ac:spMkLst>
        </pc:spChg>
      </pc:sldChg>
      <pc:sldChg chg="modSp">
        <pc:chgData name="Benjamin Payne" userId="S::benpayne@umbc.edu::b61ff11c-ba68-49af-b001-f9f234a6aca3" providerId="AD" clId="Web-{FE417438-FBFC-F3A0-5CD7-8866A1867306}" dt="2018-12-24T19:38:39.848" v="82" actId="20577"/>
        <pc:sldMkLst>
          <pc:docMk/>
          <pc:sldMk cId="365133193" sldId="282"/>
        </pc:sldMkLst>
        <pc:spChg chg="mod">
          <ac:chgData name="Benjamin Payne" userId="S::benpayne@umbc.edu::b61ff11c-ba68-49af-b001-f9f234a6aca3" providerId="AD" clId="Web-{FE417438-FBFC-F3A0-5CD7-8866A1867306}" dt="2018-12-24T19:38:22.957" v="41" actId="20577"/>
          <ac:spMkLst>
            <pc:docMk/>
            <pc:sldMk cId="365133193" sldId="282"/>
            <ac:spMk id="4" creationId="{7CC1CBD8-6EFB-48B4-B768-AF24ABC503F1}"/>
          </ac:spMkLst>
        </pc:spChg>
        <pc:spChg chg="mod">
          <ac:chgData name="Benjamin Payne" userId="S::benpayne@umbc.edu::b61ff11c-ba68-49af-b001-f9f234a6aca3" providerId="AD" clId="Web-{FE417438-FBFC-F3A0-5CD7-8866A1867306}" dt="2018-12-24T19:38:39.848" v="82" actId="20577"/>
          <ac:spMkLst>
            <pc:docMk/>
            <pc:sldMk cId="365133193" sldId="282"/>
            <ac:spMk id="6" creationId="{2FB29EED-1305-4957-9D5F-E50511E60E05}"/>
          </ac:spMkLst>
        </pc:spChg>
      </pc:sldChg>
      <pc:sldChg chg="modSp">
        <pc:chgData name="Benjamin Payne" userId="S::benpayne@umbc.edu::b61ff11c-ba68-49af-b001-f9f234a6aca3" providerId="AD" clId="Web-{FE417438-FBFC-F3A0-5CD7-8866A1867306}" dt="2018-12-24T19:39:34.707" v="90" actId="20577"/>
        <pc:sldMkLst>
          <pc:docMk/>
          <pc:sldMk cId="3378680283" sldId="294"/>
        </pc:sldMkLst>
        <pc:spChg chg="mod">
          <ac:chgData name="Benjamin Payne" userId="S::benpayne@umbc.edu::b61ff11c-ba68-49af-b001-f9f234a6aca3" providerId="AD" clId="Web-{FE417438-FBFC-F3A0-5CD7-8866A1867306}" dt="2018-12-24T19:39:34.707" v="90" actId="20577"/>
          <ac:spMkLst>
            <pc:docMk/>
            <pc:sldMk cId="3378680283" sldId="294"/>
            <ac:spMk id="4" creationId="{2D1F1EB4-A856-4173-8473-B1A62575FBD8}"/>
          </ac:spMkLst>
        </pc:spChg>
      </pc:sldChg>
      <pc:sldChg chg="modSp">
        <pc:chgData name="Benjamin Payne" userId="S::benpayne@umbc.edu::b61ff11c-ba68-49af-b001-f9f234a6aca3" providerId="AD" clId="Web-{FE417438-FBFC-F3A0-5CD7-8866A1867306}" dt="2018-12-24T19:40:11.598" v="110" actId="20577"/>
        <pc:sldMkLst>
          <pc:docMk/>
          <pc:sldMk cId="2681903024" sldId="299"/>
        </pc:sldMkLst>
        <pc:spChg chg="mod">
          <ac:chgData name="Benjamin Payne" userId="S::benpayne@umbc.edu::b61ff11c-ba68-49af-b001-f9f234a6aca3" providerId="AD" clId="Web-{FE417438-FBFC-F3A0-5CD7-8866A1867306}" dt="2018-12-24T19:40:11.598" v="110" actId="20577"/>
          <ac:spMkLst>
            <pc:docMk/>
            <pc:sldMk cId="2681903024" sldId="299"/>
            <ac:spMk id="3" creationId="{525D3B59-AEF8-46F0-8BC2-C35DE0E12033}"/>
          </ac:spMkLst>
        </pc:spChg>
      </pc:sldChg>
      <pc:sldChg chg="modSp">
        <pc:chgData name="Benjamin Payne" userId="S::benpayne@umbc.edu::b61ff11c-ba68-49af-b001-f9f234a6aca3" providerId="AD" clId="Web-{FE417438-FBFC-F3A0-5CD7-8866A1867306}" dt="2018-12-24T19:41:05.224" v="138" actId="20577"/>
        <pc:sldMkLst>
          <pc:docMk/>
          <pc:sldMk cId="1997015746" sldId="306"/>
        </pc:sldMkLst>
        <pc:spChg chg="mod">
          <ac:chgData name="Benjamin Payne" userId="S::benpayne@umbc.edu::b61ff11c-ba68-49af-b001-f9f234a6aca3" providerId="AD" clId="Web-{FE417438-FBFC-F3A0-5CD7-8866A1867306}" dt="2018-12-24T19:41:05.224" v="138" actId="20577"/>
          <ac:spMkLst>
            <pc:docMk/>
            <pc:sldMk cId="1997015746" sldId="306"/>
            <ac:spMk id="3" creationId="{DD1D11E8-534C-44AF-9CBD-BCDF279EAE0F}"/>
          </ac:spMkLst>
        </pc:spChg>
      </pc:sldChg>
      <pc:sldChg chg="modSp">
        <pc:chgData name="Benjamin Payne" userId="S::benpayne@umbc.edu::b61ff11c-ba68-49af-b001-f9f234a6aca3" providerId="AD" clId="Web-{FE417438-FBFC-F3A0-5CD7-8866A1867306}" dt="2018-12-24T19:40:53.880" v="134" actId="20577"/>
        <pc:sldMkLst>
          <pc:docMk/>
          <pc:sldMk cId="3125435943" sldId="307"/>
        </pc:sldMkLst>
        <pc:spChg chg="mod">
          <ac:chgData name="Benjamin Payne" userId="S::benpayne@umbc.edu::b61ff11c-ba68-49af-b001-f9f234a6aca3" providerId="AD" clId="Web-{FE417438-FBFC-F3A0-5CD7-8866A1867306}" dt="2018-12-24T19:40:53.880" v="134" actId="20577"/>
          <ac:spMkLst>
            <pc:docMk/>
            <pc:sldMk cId="3125435943" sldId="307"/>
            <ac:spMk id="3" creationId="{9AD083EB-BB6C-4AE4-9332-734BB43AD877}"/>
          </ac:spMkLst>
        </pc:spChg>
      </pc:sldChg>
      <pc:sldChg chg="addSp modSp new mod setBg">
        <pc:chgData name="Benjamin Payne" userId="S::benpayne@umbc.edu::b61ff11c-ba68-49af-b001-f9f234a6aca3" providerId="AD" clId="Web-{FE417438-FBFC-F3A0-5CD7-8866A1867306}" dt="2018-12-24T19:41:32.115" v="144" actId="20577"/>
        <pc:sldMkLst>
          <pc:docMk/>
          <pc:sldMk cId="3919135322" sldId="330"/>
        </pc:sldMkLst>
        <pc:spChg chg="mod">
          <ac:chgData name="Benjamin Payne" userId="S::benpayne@umbc.edu::b61ff11c-ba68-49af-b001-f9f234a6aca3" providerId="AD" clId="Web-{FE417438-FBFC-F3A0-5CD7-8866A1867306}" dt="2018-12-24T19:41:32.115" v="144" actId="20577"/>
          <ac:spMkLst>
            <pc:docMk/>
            <pc:sldMk cId="3919135322" sldId="330"/>
            <ac:spMk id="2" creationId="{DF09443B-3FBE-48EE-A918-81ECB261DB68}"/>
          </ac:spMkLst>
        </pc:spChg>
        <pc:spChg chg="mod">
          <ac:chgData name="Benjamin Payne" userId="S::benpayne@umbc.edu::b61ff11c-ba68-49af-b001-f9f234a6aca3" providerId="AD" clId="Web-{FE417438-FBFC-F3A0-5CD7-8866A1867306}" dt="2018-12-24T19:41:27.429" v="141"/>
          <ac:spMkLst>
            <pc:docMk/>
            <pc:sldMk cId="3919135322" sldId="330"/>
            <ac:spMk id="3" creationId="{CC430D96-77FD-4819-9C08-C651DF9CA417}"/>
          </ac:spMkLst>
        </pc:spChg>
        <pc:spChg chg="add">
          <ac:chgData name="Benjamin Payne" userId="S::benpayne@umbc.edu::b61ff11c-ba68-49af-b001-f9f234a6aca3" providerId="AD" clId="Web-{FE417438-FBFC-F3A0-5CD7-8866A1867306}" dt="2018-12-24T19:41:27.429" v="141"/>
          <ac:spMkLst>
            <pc:docMk/>
            <pc:sldMk cId="3919135322" sldId="330"/>
            <ac:spMk id="8" creationId="{3B854194-185D-494D-905C-7C7CB2E30F6E}"/>
          </ac:spMkLst>
        </pc:spChg>
        <pc:spChg chg="add">
          <ac:chgData name="Benjamin Payne" userId="S::benpayne@umbc.edu::b61ff11c-ba68-49af-b001-f9f234a6aca3" providerId="AD" clId="Web-{FE417438-FBFC-F3A0-5CD7-8866A1867306}" dt="2018-12-24T19:41:27.429" v="141"/>
          <ac:spMkLst>
            <pc:docMk/>
            <pc:sldMk cId="3919135322" sldId="330"/>
            <ac:spMk id="10" creationId="{B4F5FA0D-0104-4987-8241-EFF7C85B88DE}"/>
          </ac:spMkLst>
        </pc:spChg>
        <pc:picChg chg="add">
          <ac:chgData name="Benjamin Payne" userId="S::benpayne@umbc.edu::b61ff11c-ba68-49af-b001-f9f234a6aca3" providerId="AD" clId="Web-{FE417438-FBFC-F3A0-5CD7-8866A1867306}" dt="2018-12-24T19:41:27.429" v="141"/>
          <ac:picMkLst>
            <pc:docMk/>
            <pc:sldMk cId="3919135322" sldId="330"/>
            <ac:picMk id="12" creationId="{2897127E-6CEF-446C-BE87-93B7C46E49D1}"/>
          </ac:picMkLst>
        </pc:picChg>
      </pc:sldChg>
      <pc:sldChg chg="addSp modSp new mod setBg">
        <pc:chgData name="Benjamin Payne" userId="S::benpayne@umbc.edu::b61ff11c-ba68-49af-b001-f9f234a6aca3" providerId="AD" clId="Web-{FE417438-FBFC-F3A0-5CD7-8866A1867306}" dt="2018-12-24T19:42:19.365" v="168" actId="20577"/>
        <pc:sldMkLst>
          <pc:docMk/>
          <pc:sldMk cId="355693230" sldId="331"/>
        </pc:sldMkLst>
        <pc:spChg chg="mod">
          <ac:chgData name="Benjamin Payne" userId="S::benpayne@umbc.edu::b61ff11c-ba68-49af-b001-f9f234a6aca3" providerId="AD" clId="Web-{FE417438-FBFC-F3A0-5CD7-8866A1867306}" dt="2018-12-24T19:42:19.365" v="168" actId="20577"/>
          <ac:spMkLst>
            <pc:docMk/>
            <pc:sldMk cId="355693230" sldId="331"/>
            <ac:spMk id="2" creationId="{F10BF389-51D0-4F5E-80E1-02E2A8767BD3}"/>
          </ac:spMkLst>
        </pc:spChg>
        <pc:spChg chg="mod">
          <ac:chgData name="Benjamin Payne" userId="S::benpayne@umbc.edu::b61ff11c-ba68-49af-b001-f9f234a6aca3" providerId="AD" clId="Web-{FE417438-FBFC-F3A0-5CD7-8866A1867306}" dt="2018-12-24T19:42:02.287" v="148"/>
          <ac:spMkLst>
            <pc:docMk/>
            <pc:sldMk cId="355693230" sldId="331"/>
            <ac:spMk id="3" creationId="{3CAC1415-2A13-42E0-ABCE-97F8EEFAB4FD}"/>
          </ac:spMkLst>
        </pc:spChg>
        <pc:spChg chg="add">
          <ac:chgData name="Benjamin Payne" userId="S::benpayne@umbc.edu::b61ff11c-ba68-49af-b001-f9f234a6aca3" providerId="AD" clId="Web-{FE417438-FBFC-F3A0-5CD7-8866A1867306}" dt="2018-12-24T19:42:02.287" v="148"/>
          <ac:spMkLst>
            <pc:docMk/>
            <pc:sldMk cId="355693230" sldId="331"/>
            <ac:spMk id="8" creationId="{3B854194-185D-494D-905C-7C7CB2E30F6E}"/>
          </ac:spMkLst>
        </pc:spChg>
        <pc:spChg chg="add">
          <ac:chgData name="Benjamin Payne" userId="S::benpayne@umbc.edu::b61ff11c-ba68-49af-b001-f9f234a6aca3" providerId="AD" clId="Web-{FE417438-FBFC-F3A0-5CD7-8866A1867306}" dt="2018-12-24T19:42:02.287" v="148"/>
          <ac:spMkLst>
            <pc:docMk/>
            <pc:sldMk cId="355693230" sldId="331"/>
            <ac:spMk id="10" creationId="{B4F5FA0D-0104-4987-8241-EFF7C85B88DE}"/>
          </ac:spMkLst>
        </pc:spChg>
        <pc:picChg chg="add">
          <ac:chgData name="Benjamin Payne" userId="S::benpayne@umbc.edu::b61ff11c-ba68-49af-b001-f9f234a6aca3" providerId="AD" clId="Web-{FE417438-FBFC-F3A0-5CD7-8866A1867306}" dt="2018-12-24T19:42:02.287" v="148"/>
          <ac:picMkLst>
            <pc:docMk/>
            <pc:sldMk cId="355693230" sldId="331"/>
            <ac:picMk id="12" creationId="{2897127E-6CEF-446C-BE87-93B7C46E49D1}"/>
          </ac:picMkLst>
        </pc:picChg>
      </pc:sldChg>
      <pc:sldChg chg="addSp modSp new mod setBg">
        <pc:chgData name="Benjamin Payne" userId="S::benpayne@umbc.edu::b61ff11c-ba68-49af-b001-f9f234a6aca3" providerId="AD" clId="Web-{FE417438-FBFC-F3A0-5CD7-8866A1867306}" dt="2018-12-24T19:42:54.350" v="187" actId="20577"/>
        <pc:sldMkLst>
          <pc:docMk/>
          <pc:sldMk cId="2581878503" sldId="332"/>
        </pc:sldMkLst>
        <pc:spChg chg="mod">
          <ac:chgData name="Benjamin Payne" userId="S::benpayne@umbc.edu::b61ff11c-ba68-49af-b001-f9f234a6aca3" providerId="AD" clId="Web-{FE417438-FBFC-F3A0-5CD7-8866A1867306}" dt="2018-12-24T19:42:54.350" v="187" actId="20577"/>
          <ac:spMkLst>
            <pc:docMk/>
            <pc:sldMk cId="2581878503" sldId="332"/>
            <ac:spMk id="2" creationId="{801634C5-6B28-4570-B7D9-967AE6055D62}"/>
          </ac:spMkLst>
        </pc:spChg>
        <pc:spChg chg="mod">
          <ac:chgData name="Benjamin Payne" userId="S::benpayne@umbc.edu::b61ff11c-ba68-49af-b001-f9f234a6aca3" providerId="AD" clId="Web-{FE417438-FBFC-F3A0-5CD7-8866A1867306}" dt="2018-12-24T19:42:40.240" v="171"/>
          <ac:spMkLst>
            <pc:docMk/>
            <pc:sldMk cId="2581878503" sldId="332"/>
            <ac:spMk id="3" creationId="{B6E243A3-100A-4357-9745-9002EB5B65CE}"/>
          </ac:spMkLst>
        </pc:spChg>
        <pc:spChg chg="add">
          <ac:chgData name="Benjamin Payne" userId="S::benpayne@umbc.edu::b61ff11c-ba68-49af-b001-f9f234a6aca3" providerId="AD" clId="Web-{FE417438-FBFC-F3A0-5CD7-8866A1867306}" dt="2018-12-24T19:42:40.240" v="171"/>
          <ac:spMkLst>
            <pc:docMk/>
            <pc:sldMk cId="2581878503" sldId="332"/>
            <ac:spMk id="8" creationId="{3B854194-185D-494D-905C-7C7CB2E30F6E}"/>
          </ac:spMkLst>
        </pc:spChg>
        <pc:spChg chg="add">
          <ac:chgData name="Benjamin Payne" userId="S::benpayne@umbc.edu::b61ff11c-ba68-49af-b001-f9f234a6aca3" providerId="AD" clId="Web-{FE417438-FBFC-F3A0-5CD7-8866A1867306}" dt="2018-12-24T19:42:40.240" v="171"/>
          <ac:spMkLst>
            <pc:docMk/>
            <pc:sldMk cId="2581878503" sldId="332"/>
            <ac:spMk id="10" creationId="{B4F5FA0D-0104-4987-8241-EFF7C85B88DE}"/>
          </ac:spMkLst>
        </pc:spChg>
        <pc:picChg chg="add">
          <ac:chgData name="Benjamin Payne" userId="S::benpayne@umbc.edu::b61ff11c-ba68-49af-b001-f9f234a6aca3" providerId="AD" clId="Web-{FE417438-FBFC-F3A0-5CD7-8866A1867306}" dt="2018-12-24T19:42:40.240" v="171"/>
          <ac:picMkLst>
            <pc:docMk/>
            <pc:sldMk cId="2581878503" sldId="332"/>
            <ac:picMk id="12" creationId="{2897127E-6CEF-446C-BE87-93B7C46E49D1}"/>
          </ac:picMkLst>
        </pc:picChg>
      </pc:sldChg>
      <pc:sldChg chg="addSp modSp new mod setBg">
        <pc:chgData name="Benjamin Payne" userId="S::benpayne@umbc.edu::b61ff11c-ba68-49af-b001-f9f234a6aca3" providerId="AD" clId="Web-{FE417438-FBFC-F3A0-5CD7-8866A1867306}" dt="2018-12-24T19:43:20.116" v="193" actId="20577"/>
        <pc:sldMkLst>
          <pc:docMk/>
          <pc:sldMk cId="1924752063" sldId="333"/>
        </pc:sldMkLst>
        <pc:spChg chg="mod">
          <ac:chgData name="Benjamin Payne" userId="S::benpayne@umbc.edu::b61ff11c-ba68-49af-b001-f9f234a6aca3" providerId="AD" clId="Web-{FE417438-FBFC-F3A0-5CD7-8866A1867306}" dt="2018-12-24T19:43:20.116" v="193" actId="20577"/>
          <ac:spMkLst>
            <pc:docMk/>
            <pc:sldMk cId="1924752063" sldId="333"/>
            <ac:spMk id="2" creationId="{14CE0B03-A343-467A-AFF7-537676A35E56}"/>
          </ac:spMkLst>
        </pc:spChg>
        <pc:spChg chg="mod">
          <ac:chgData name="Benjamin Payne" userId="S::benpayne@umbc.edu::b61ff11c-ba68-49af-b001-f9f234a6aca3" providerId="AD" clId="Web-{FE417438-FBFC-F3A0-5CD7-8866A1867306}" dt="2018-12-24T19:43:17.303" v="190"/>
          <ac:spMkLst>
            <pc:docMk/>
            <pc:sldMk cId="1924752063" sldId="333"/>
            <ac:spMk id="3" creationId="{9B3B1CEA-C766-447B-B906-D1ECA3CFC0FB}"/>
          </ac:spMkLst>
        </pc:spChg>
        <pc:spChg chg="add">
          <ac:chgData name="Benjamin Payne" userId="S::benpayne@umbc.edu::b61ff11c-ba68-49af-b001-f9f234a6aca3" providerId="AD" clId="Web-{FE417438-FBFC-F3A0-5CD7-8866A1867306}" dt="2018-12-24T19:43:17.303" v="190"/>
          <ac:spMkLst>
            <pc:docMk/>
            <pc:sldMk cId="1924752063" sldId="333"/>
            <ac:spMk id="8" creationId="{3B854194-185D-494D-905C-7C7CB2E30F6E}"/>
          </ac:spMkLst>
        </pc:spChg>
        <pc:spChg chg="add">
          <ac:chgData name="Benjamin Payne" userId="S::benpayne@umbc.edu::b61ff11c-ba68-49af-b001-f9f234a6aca3" providerId="AD" clId="Web-{FE417438-FBFC-F3A0-5CD7-8866A1867306}" dt="2018-12-24T19:43:17.303" v="190"/>
          <ac:spMkLst>
            <pc:docMk/>
            <pc:sldMk cId="1924752063" sldId="333"/>
            <ac:spMk id="10" creationId="{B4F5FA0D-0104-4987-8241-EFF7C85B88DE}"/>
          </ac:spMkLst>
        </pc:spChg>
        <pc:picChg chg="add">
          <ac:chgData name="Benjamin Payne" userId="S::benpayne@umbc.edu::b61ff11c-ba68-49af-b001-f9f234a6aca3" providerId="AD" clId="Web-{FE417438-FBFC-F3A0-5CD7-8866A1867306}" dt="2018-12-24T19:43:17.303" v="190"/>
          <ac:picMkLst>
            <pc:docMk/>
            <pc:sldMk cId="1924752063" sldId="333"/>
            <ac:picMk id="12" creationId="{2897127E-6CEF-446C-BE87-93B7C46E49D1}"/>
          </ac:picMkLst>
        </pc:picChg>
      </pc:sldChg>
      <pc:sldChg chg="addSp modSp new mod setBg">
        <pc:chgData name="Benjamin Payne" userId="S::benpayne@umbc.edu::b61ff11c-ba68-49af-b001-f9f234a6aca3" providerId="AD" clId="Web-{FE417438-FBFC-F3A0-5CD7-8866A1867306}" dt="2018-12-24T19:44:17.929" v="204" actId="20577"/>
        <pc:sldMkLst>
          <pc:docMk/>
          <pc:sldMk cId="61188954" sldId="334"/>
        </pc:sldMkLst>
        <pc:spChg chg="mod">
          <ac:chgData name="Benjamin Payne" userId="S::benpayne@umbc.edu::b61ff11c-ba68-49af-b001-f9f234a6aca3" providerId="AD" clId="Web-{FE417438-FBFC-F3A0-5CD7-8866A1867306}" dt="2018-12-24T19:44:17.929" v="204" actId="20577"/>
          <ac:spMkLst>
            <pc:docMk/>
            <pc:sldMk cId="61188954" sldId="334"/>
            <ac:spMk id="2" creationId="{2A2B611F-69D3-4BB3-95D4-D2AF95B33E8D}"/>
          </ac:spMkLst>
        </pc:spChg>
        <pc:spChg chg="mod">
          <ac:chgData name="Benjamin Payne" userId="S::benpayne@umbc.edu::b61ff11c-ba68-49af-b001-f9f234a6aca3" providerId="AD" clId="Web-{FE417438-FBFC-F3A0-5CD7-8866A1867306}" dt="2018-12-24T19:44:13.226" v="197"/>
          <ac:spMkLst>
            <pc:docMk/>
            <pc:sldMk cId="61188954" sldId="334"/>
            <ac:spMk id="3" creationId="{DA5DFB8B-C49B-412B-BE18-902F0B4735E5}"/>
          </ac:spMkLst>
        </pc:spChg>
        <pc:spChg chg="add">
          <ac:chgData name="Benjamin Payne" userId="S::benpayne@umbc.edu::b61ff11c-ba68-49af-b001-f9f234a6aca3" providerId="AD" clId="Web-{FE417438-FBFC-F3A0-5CD7-8866A1867306}" dt="2018-12-24T19:44:13.226" v="197"/>
          <ac:spMkLst>
            <pc:docMk/>
            <pc:sldMk cId="61188954" sldId="334"/>
            <ac:spMk id="8" creationId="{3B854194-185D-494D-905C-7C7CB2E30F6E}"/>
          </ac:spMkLst>
        </pc:spChg>
        <pc:spChg chg="add">
          <ac:chgData name="Benjamin Payne" userId="S::benpayne@umbc.edu::b61ff11c-ba68-49af-b001-f9f234a6aca3" providerId="AD" clId="Web-{FE417438-FBFC-F3A0-5CD7-8866A1867306}" dt="2018-12-24T19:44:13.226" v="197"/>
          <ac:spMkLst>
            <pc:docMk/>
            <pc:sldMk cId="61188954" sldId="334"/>
            <ac:spMk id="10" creationId="{B4F5FA0D-0104-4987-8241-EFF7C85B88DE}"/>
          </ac:spMkLst>
        </pc:spChg>
        <pc:picChg chg="add">
          <ac:chgData name="Benjamin Payne" userId="S::benpayne@umbc.edu::b61ff11c-ba68-49af-b001-f9f234a6aca3" providerId="AD" clId="Web-{FE417438-FBFC-F3A0-5CD7-8866A1867306}" dt="2018-12-24T19:44:13.226" v="197"/>
          <ac:picMkLst>
            <pc:docMk/>
            <pc:sldMk cId="61188954" sldId="334"/>
            <ac:picMk id="12" creationId="{2897127E-6CEF-446C-BE87-93B7C46E49D1}"/>
          </ac:picMkLst>
        </pc:picChg>
      </pc:sldChg>
      <pc:sldChg chg="addSp modSp new mod setBg">
        <pc:chgData name="Benjamin Payne" userId="S::benpayne@umbc.edu::b61ff11c-ba68-49af-b001-f9f234a6aca3" providerId="AD" clId="Web-{FE417438-FBFC-F3A0-5CD7-8866A1867306}" dt="2018-12-24T19:44:55.492" v="214" actId="20577"/>
        <pc:sldMkLst>
          <pc:docMk/>
          <pc:sldMk cId="3279630601" sldId="335"/>
        </pc:sldMkLst>
        <pc:spChg chg="mod">
          <ac:chgData name="Benjamin Payne" userId="S::benpayne@umbc.edu::b61ff11c-ba68-49af-b001-f9f234a6aca3" providerId="AD" clId="Web-{FE417438-FBFC-F3A0-5CD7-8866A1867306}" dt="2018-12-24T19:44:55.492" v="214" actId="20577"/>
          <ac:spMkLst>
            <pc:docMk/>
            <pc:sldMk cId="3279630601" sldId="335"/>
            <ac:spMk id="2" creationId="{01CF7225-6A95-49F0-A120-BB48311A4EE4}"/>
          </ac:spMkLst>
        </pc:spChg>
        <pc:spChg chg="mod">
          <ac:chgData name="Benjamin Payne" userId="S::benpayne@umbc.edu::b61ff11c-ba68-49af-b001-f9f234a6aca3" providerId="AD" clId="Web-{FE417438-FBFC-F3A0-5CD7-8866A1867306}" dt="2018-12-24T19:44:50.835" v="209"/>
          <ac:spMkLst>
            <pc:docMk/>
            <pc:sldMk cId="3279630601" sldId="335"/>
            <ac:spMk id="3" creationId="{1E38022F-6BD7-4349-B96E-4D987D50E160}"/>
          </ac:spMkLst>
        </pc:spChg>
        <pc:spChg chg="add">
          <ac:chgData name="Benjamin Payne" userId="S::benpayne@umbc.edu::b61ff11c-ba68-49af-b001-f9f234a6aca3" providerId="AD" clId="Web-{FE417438-FBFC-F3A0-5CD7-8866A1867306}" dt="2018-12-24T19:44:50.835" v="209"/>
          <ac:spMkLst>
            <pc:docMk/>
            <pc:sldMk cId="3279630601" sldId="335"/>
            <ac:spMk id="8" creationId="{3B854194-185D-494D-905C-7C7CB2E30F6E}"/>
          </ac:spMkLst>
        </pc:spChg>
        <pc:spChg chg="add">
          <ac:chgData name="Benjamin Payne" userId="S::benpayne@umbc.edu::b61ff11c-ba68-49af-b001-f9f234a6aca3" providerId="AD" clId="Web-{FE417438-FBFC-F3A0-5CD7-8866A1867306}" dt="2018-12-24T19:44:50.835" v="209"/>
          <ac:spMkLst>
            <pc:docMk/>
            <pc:sldMk cId="3279630601" sldId="335"/>
            <ac:spMk id="10" creationId="{B4F5FA0D-0104-4987-8241-EFF7C85B88DE}"/>
          </ac:spMkLst>
        </pc:spChg>
        <pc:picChg chg="add">
          <ac:chgData name="Benjamin Payne" userId="S::benpayne@umbc.edu::b61ff11c-ba68-49af-b001-f9f234a6aca3" providerId="AD" clId="Web-{FE417438-FBFC-F3A0-5CD7-8866A1867306}" dt="2018-12-24T19:44:50.835" v="209"/>
          <ac:picMkLst>
            <pc:docMk/>
            <pc:sldMk cId="3279630601" sldId="335"/>
            <ac:picMk id="12" creationId="{2897127E-6CEF-446C-BE87-93B7C46E49D1}"/>
          </ac:picMkLst>
        </pc:picChg>
      </pc:sldChg>
      <pc:sldChg chg="addSp modSp new mod setBg">
        <pc:chgData name="Benjamin Payne" userId="S::benpayne@umbc.edu::b61ff11c-ba68-49af-b001-f9f234a6aca3" providerId="AD" clId="Web-{FE417438-FBFC-F3A0-5CD7-8866A1867306}" dt="2018-12-24T19:45:37.242" v="226" actId="20577"/>
        <pc:sldMkLst>
          <pc:docMk/>
          <pc:sldMk cId="890321832" sldId="336"/>
        </pc:sldMkLst>
        <pc:spChg chg="mod">
          <ac:chgData name="Benjamin Payne" userId="S::benpayne@umbc.edu::b61ff11c-ba68-49af-b001-f9f234a6aca3" providerId="AD" clId="Web-{FE417438-FBFC-F3A0-5CD7-8866A1867306}" dt="2018-12-24T19:45:37.242" v="226" actId="20577"/>
          <ac:spMkLst>
            <pc:docMk/>
            <pc:sldMk cId="890321832" sldId="336"/>
            <ac:spMk id="2" creationId="{01841411-95E5-4BB1-91E1-3E99BECCCF90}"/>
          </ac:spMkLst>
        </pc:spChg>
        <pc:spChg chg="mod">
          <ac:chgData name="Benjamin Payne" userId="S::benpayne@umbc.edu::b61ff11c-ba68-49af-b001-f9f234a6aca3" providerId="AD" clId="Web-{FE417438-FBFC-F3A0-5CD7-8866A1867306}" dt="2018-12-24T19:45:31.242" v="218"/>
          <ac:spMkLst>
            <pc:docMk/>
            <pc:sldMk cId="890321832" sldId="336"/>
            <ac:spMk id="3" creationId="{823C07D1-2803-48E5-B3E1-4ACA9621BEA7}"/>
          </ac:spMkLst>
        </pc:spChg>
        <pc:spChg chg="add">
          <ac:chgData name="Benjamin Payne" userId="S::benpayne@umbc.edu::b61ff11c-ba68-49af-b001-f9f234a6aca3" providerId="AD" clId="Web-{FE417438-FBFC-F3A0-5CD7-8866A1867306}" dt="2018-12-24T19:45:31.242" v="218"/>
          <ac:spMkLst>
            <pc:docMk/>
            <pc:sldMk cId="890321832" sldId="336"/>
            <ac:spMk id="8" creationId="{3B854194-185D-494D-905C-7C7CB2E30F6E}"/>
          </ac:spMkLst>
        </pc:spChg>
        <pc:spChg chg="add">
          <ac:chgData name="Benjamin Payne" userId="S::benpayne@umbc.edu::b61ff11c-ba68-49af-b001-f9f234a6aca3" providerId="AD" clId="Web-{FE417438-FBFC-F3A0-5CD7-8866A1867306}" dt="2018-12-24T19:45:31.242" v="218"/>
          <ac:spMkLst>
            <pc:docMk/>
            <pc:sldMk cId="890321832" sldId="336"/>
            <ac:spMk id="10" creationId="{B4F5FA0D-0104-4987-8241-EFF7C85B88DE}"/>
          </ac:spMkLst>
        </pc:spChg>
        <pc:picChg chg="add">
          <ac:chgData name="Benjamin Payne" userId="S::benpayne@umbc.edu::b61ff11c-ba68-49af-b001-f9f234a6aca3" providerId="AD" clId="Web-{FE417438-FBFC-F3A0-5CD7-8866A1867306}" dt="2018-12-24T19:45:31.242" v="218"/>
          <ac:picMkLst>
            <pc:docMk/>
            <pc:sldMk cId="890321832" sldId="336"/>
            <ac:picMk id="12" creationId="{2897127E-6CEF-446C-BE87-93B7C46E49D1}"/>
          </ac:picMkLst>
        </pc:picChg>
      </pc:sldChg>
    </pc:docChg>
  </pc:docChgLst>
  <pc:docChgLst>
    <pc:chgData name="Benjamin Payne" userId="S::benpayne@umbc.edu::b61ff11c-ba68-49af-b001-f9f234a6aca3" providerId="AD" clId="Web-{BD619CE1-8032-565C-446E-5A121B7E7F6C}"/>
    <pc:docChg chg="modSld">
      <pc:chgData name="Benjamin Payne" userId="S::benpayne@umbc.edu::b61ff11c-ba68-49af-b001-f9f234a6aca3" providerId="AD" clId="Web-{BD619CE1-8032-565C-446E-5A121B7E7F6C}" dt="2018-09-02T02:28:06.030" v="23" actId="20577"/>
      <pc:docMkLst>
        <pc:docMk/>
      </pc:docMkLst>
      <pc:sldChg chg="modSp modNotes">
        <pc:chgData name="Benjamin Payne" userId="S::benpayne@umbc.edu::b61ff11c-ba68-49af-b001-f9f234a6aca3" providerId="AD" clId="Web-{BD619CE1-8032-565C-446E-5A121B7E7F6C}" dt="2018-09-02T02:28:06.030" v="22" actId="20577"/>
        <pc:sldMkLst>
          <pc:docMk/>
          <pc:sldMk cId="991364716" sldId="264"/>
        </pc:sldMkLst>
        <pc:spChg chg="mod">
          <ac:chgData name="Benjamin Payne" userId="S::benpayne@umbc.edu::b61ff11c-ba68-49af-b001-f9f234a6aca3" providerId="AD" clId="Web-{BD619CE1-8032-565C-446E-5A121B7E7F6C}" dt="2018-09-02T02:28:06.030" v="22" actId="20577"/>
          <ac:spMkLst>
            <pc:docMk/>
            <pc:sldMk cId="991364716" sldId="264"/>
            <ac:spMk id="2" creationId="{1F2B4357-9D0E-493F-AD4B-B0F263359564}"/>
          </ac:spMkLst>
        </pc:spChg>
        <pc:spChg chg="mod">
          <ac:chgData name="Benjamin Payne" userId="S::benpayne@umbc.edu::b61ff11c-ba68-49af-b001-f9f234a6aca3" providerId="AD" clId="Web-{BD619CE1-8032-565C-446E-5A121B7E7F6C}" dt="2018-09-02T02:27:01.362" v="6" actId="20577"/>
          <ac:spMkLst>
            <pc:docMk/>
            <pc:sldMk cId="991364716" sldId="264"/>
            <ac:spMk id="3" creationId="{05677BAB-886D-4F35-8DE5-8992C06AC0A1}"/>
          </ac:spMkLst>
        </pc:spChg>
      </pc:sldChg>
    </pc:docChg>
  </pc:docChgLst>
  <pc:docChgLst>
    <pc:chgData name="Benjamin Payne" userId="S::benpayne@umbc.edu::b61ff11c-ba68-49af-b001-f9f234a6aca3" providerId="AD" clId="Web-{6179D488-DAF4-7655-D967-F9315B9C9882}"/>
    <pc:docChg chg="modSld">
      <pc:chgData name="Benjamin Payne" userId="S::benpayne@umbc.edu::b61ff11c-ba68-49af-b001-f9f234a6aca3" providerId="AD" clId="Web-{6179D488-DAF4-7655-D967-F9315B9C9882}" dt="2018-09-08T01:13:08.788" v="67" actId="20577"/>
      <pc:docMkLst>
        <pc:docMk/>
      </pc:docMkLst>
      <pc:sldChg chg="addSp modSp">
        <pc:chgData name="Benjamin Payne" userId="S::benpayne@umbc.edu::b61ff11c-ba68-49af-b001-f9f234a6aca3" providerId="AD" clId="Web-{6179D488-DAF4-7655-D967-F9315B9C9882}" dt="2018-09-08T01:13:03.475" v="65" actId="20577"/>
        <pc:sldMkLst>
          <pc:docMk/>
          <pc:sldMk cId="2411352428" sldId="277"/>
        </pc:sldMkLst>
        <pc:spChg chg="mod">
          <ac:chgData name="Benjamin Payne" userId="S::benpayne@umbc.edu::b61ff11c-ba68-49af-b001-f9f234a6aca3" providerId="AD" clId="Web-{6179D488-DAF4-7655-D967-F9315B9C9882}" dt="2018-09-08T01:13:03.475" v="65" actId="20577"/>
          <ac:spMkLst>
            <pc:docMk/>
            <pc:sldMk cId="2411352428" sldId="277"/>
            <ac:spMk id="3" creationId="{84A992E7-0C39-4397-B200-AF95A1551DAB}"/>
          </ac:spMkLst>
        </pc:spChg>
        <pc:spChg chg="add mod">
          <ac:chgData name="Benjamin Payne" userId="S::benpayne@umbc.edu::b61ff11c-ba68-49af-b001-f9f234a6aca3" providerId="AD" clId="Web-{6179D488-DAF4-7655-D967-F9315B9C9882}" dt="2018-09-08T01:12:51.272" v="60" actId="20577"/>
          <ac:spMkLst>
            <pc:docMk/>
            <pc:sldMk cId="2411352428" sldId="277"/>
            <ac:spMk id="4" creationId="{232024DE-FACE-4A57-A12F-72C5692DC0F1}"/>
          </ac:spMkLst>
        </pc:spChg>
      </pc:sldChg>
    </pc:docChg>
  </pc:docChgLst>
  <pc:docChgLst>
    <pc:chgData name="Benjamin Payne" userId="S::benpayne@umbc.edu::b61ff11c-ba68-49af-b001-f9f234a6aca3" providerId="AD" clId="Web-{8D6155DE-38B7-A392-1FA7-51FCA9CBBF32}"/>
    <pc:docChg chg="modSld">
      <pc:chgData name="Benjamin Payne" userId="S::benpayne@umbc.edu::b61ff11c-ba68-49af-b001-f9f234a6aca3" providerId="AD" clId="Web-{8D6155DE-38B7-A392-1FA7-51FCA9CBBF32}" dt="2019-03-26T01:32:22.061" v="470" actId="14100"/>
      <pc:docMkLst>
        <pc:docMk/>
      </pc:docMkLst>
      <pc:sldChg chg="addSp modSp">
        <pc:chgData name="Benjamin Payne" userId="S::benpayne@umbc.edu::b61ff11c-ba68-49af-b001-f9f234a6aca3" providerId="AD" clId="Web-{8D6155DE-38B7-A392-1FA7-51FCA9CBBF32}" dt="2019-03-26T01:32:22.061" v="470" actId="14100"/>
        <pc:sldMkLst>
          <pc:docMk/>
          <pc:sldMk cId="2121342977" sldId="392"/>
        </pc:sldMkLst>
        <pc:spChg chg="mod">
          <ac:chgData name="Benjamin Payne" userId="S::benpayne@umbc.edu::b61ff11c-ba68-49af-b001-f9f234a6aca3" providerId="AD" clId="Web-{8D6155DE-38B7-A392-1FA7-51FCA9CBBF32}" dt="2019-03-26T01:29:02.388" v="454" actId="14100"/>
          <ac:spMkLst>
            <pc:docMk/>
            <pc:sldMk cId="2121342977" sldId="392"/>
            <ac:spMk id="3" creationId="{6DC2376C-46B6-4D67-A496-8F574A480282}"/>
          </ac:spMkLst>
        </pc:spChg>
        <pc:spChg chg="add mod">
          <ac:chgData name="Benjamin Payne" userId="S::benpayne@umbc.edu::b61ff11c-ba68-49af-b001-f9f234a6aca3" providerId="AD" clId="Web-{8D6155DE-38B7-A392-1FA7-51FCA9CBBF32}" dt="2019-03-26T01:32:22.061" v="470" actId="14100"/>
          <ac:spMkLst>
            <pc:docMk/>
            <pc:sldMk cId="2121342977" sldId="392"/>
            <ac:spMk id="4" creationId="{8057AB2A-EC16-4F23-9E49-E03DBEFBCE76}"/>
          </ac:spMkLst>
        </pc:spChg>
      </pc:sldChg>
    </pc:docChg>
  </pc:docChgLst>
  <pc:docChgLst>
    <pc:chgData name="Benjamin Payne" userId="S::benpayne@umbc.edu::b61ff11c-ba68-49af-b001-f9f234a6aca3" providerId="AD" clId="Web-{6928BF64-90F9-6295-4A63-E0E874EFF70B}"/>
    <pc:docChg chg="modSld">
      <pc:chgData name="Benjamin Payne" userId="S::benpayne@umbc.edu::b61ff11c-ba68-49af-b001-f9f234a6aca3" providerId="AD" clId="Web-{6928BF64-90F9-6295-4A63-E0E874EFF70B}" dt="2018-08-25T17:30:08.328" v="23" actId="20577"/>
      <pc:docMkLst>
        <pc:docMk/>
      </pc:docMkLst>
      <pc:sldChg chg="modSp">
        <pc:chgData name="Benjamin Payne" userId="S::benpayne@umbc.edu::b61ff11c-ba68-49af-b001-f9f234a6aca3" providerId="AD" clId="Web-{6928BF64-90F9-6295-4A63-E0E874EFF70B}" dt="2018-08-25T17:30:06.156" v="21" actId="20577"/>
        <pc:sldMkLst>
          <pc:docMk/>
          <pc:sldMk cId="4227125538" sldId="258"/>
        </pc:sldMkLst>
        <pc:spChg chg="mod">
          <ac:chgData name="Benjamin Payne" userId="S::benpayne@umbc.edu::b61ff11c-ba68-49af-b001-f9f234a6aca3" providerId="AD" clId="Web-{6928BF64-90F9-6295-4A63-E0E874EFF70B}" dt="2018-08-25T17:29:54.937" v="6" actId="20577"/>
          <ac:spMkLst>
            <pc:docMk/>
            <pc:sldMk cId="4227125538" sldId="258"/>
            <ac:spMk id="2" creationId="{DB8368F9-E98F-49B4-832A-B4063F215982}"/>
          </ac:spMkLst>
        </pc:spChg>
        <pc:spChg chg="mod">
          <ac:chgData name="Benjamin Payne" userId="S::benpayne@umbc.edu::b61ff11c-ba68-49af-b001-f9f234a6aca3" providerId="AD" clId="Web-{6928BF64-90F9-6295-4A63-E0E874EFF70B}" dt="2018-08-25T17:30:06.156" v="21" actId="20577"/>
          <ac:spMkLst>
            <pc:docMk/>
            <pc:sldMk cId="4227125538" sldId="258"/>
            <ac:spMk id="3" creationId="{19DB97C5-EE0D-4DE9-8064-061D9BD5F498}"/>
          </ac:spMkLst>
        </pc:spChg>
      </pc:sldChg>
    </pc:docChg>
  </pc:docChgLst>
  <pc:docChgLst>
    <pc:chgData name="Benjamin Payne" userId="S::benpayne@umbc.edu::b61ff11c-ba68-49af-b001-f9f234a6aca3" providerId="AD" clId="Web-{D6787C30-19AB-0282-6283-9E4DB0993CBC}"/>
    <pc:docChg chg="addSld delSld modSld">
      <pc:chgData name="Benjamin Payne" userId="S::benpayne@umbc.edu::b61ff11c-ba68-49af-b001-f9f234a6aca3" providerId="AD" clId="Web-{D6787C30-19AB-0282-6283-9E4DB0993CBC}" dt="2018-09-08T00:59:47.710" v="373" actId="20577"/>
      <pc:docMkLst>
        <pc:docMk/>
      </pc:docMkLst>
      <pc:sldChg chg="modSp">
        <pc:chgData name="Benjamin Payne" userId="S::benpayne@umbc.edu::b61ff11c-ba68-49af-b001-f9f234a6aca3" providerId="AD" clId="Web-{D6787C30-19AB-0282-6283-9E4DB0993CBC}" dt="2018-09-08T00:00:10.602" v="87" actId="20577"/>
        <pc:sldMkLst>
          <pc:docMk/>
          <pc:sldMk cId="522920384" sldId="260"/>
        </pc:sldMkLst>
        <pc:spChg chg="mod">
          <ac:chgData name="Benjamin Payne" userId="S::benpayne@umbc.edu::b61ff11c-ba68-49af-b001-f9f234a6aca3" providerId="AD" clId="Web-{D6787C30-19AB-0282-6283-9E4DB0993CBC}" dt="2018-09-07T23:59:25.016" v="74" actId="1076"/>
          <ac:spMkLst>
            <pc:docMk/>
            <pc:sldMk cId="522920384" sldId="260"/>
            <ac:spMk id="2" creationId="{E5A3EA1F-3441-44CA-B989-C6C80E5EA678}"/>
          </ac:spMkLst>
        </pc:spChg>
        <pc:spChg chg="mod">
          <ac:chgData name="Benjamin Payne" userId="S::benpayne@umbc.edu::b61ff11c-ba68-49af-b001-f9f234a6aca3" providerId="AD" clId="Web-{D6787C30-19AB-0282-6283-9E4DB0993CBC}" dt="2018-09-08T00:00:10.602" v="87" actId="20577"/>
          <ac:spMkLst>
            <pc:docMk/>
            <pc:sldMk cId="522920384" sldId="260"/>
            <ac:spMk id="3" creationId="{1660361D-3455-4159-94A6-17F7B4439C39}"/>
          </ac:spMkLst>
        </pc:spChg>
      </pc:sldChg>
      <pc:sldChg chg="modSp">
        <pc:chgData name="Benjamin Payne" userId="S::benpayne@umbc.edu::b61ff11c-ba68-49af-b001-f9f234a6aca3" providerId="AD" clId="Web-{D6787C30-19AB-0282-6283-9E4DB0993CBC}" dt="2018-09-07T23:58:16.996" v="20" actId="20577"/>
        <pc:sldMkLst>
          <pc:docMk/>
          <pc:sldMk cId="4184762043" sldId="262"/>
        </pc:sldMkLst>
        <pc:spChg chg="mod">
          <ac:chgData name="Benjamin Payne" userId="S::benpayne@umbc.edu::b61ff11c-ba68-49af-b001-f9f234a6aca3" providerId="AD" clId="Web-{D6787C30-19AB-0282-6283-9E4DB0993CBC}" dt="2018-09-07T23:58:16.996" v="20" actId="20577"/>
          <ac:spMkLst>
            <pc:docMk/>
            <pc:sldMk cId="4184762043" sldId="262"/>
            <ac:spMk id="3" creationId="{687256F2-4FF7-41AB-B621-E93E8AA419D2}"/>
          </ac:spMkLst>
        </pc:spChg>
      </pc:sldChg>
      <pc:sldChg chg="modSp">
        <pc:chgData name="Benjamin Payne" userId="S::benpayne@umbc.edu::b61ff11c-ba68-49af-b001-f9f234a6aca3" providerId="AD" clId="Web-{D6787C30-19AB-0282-6283-9E4DB0993CBC}" dt="2018-09-08T00:59:40.147" v="371" actId="20577"/>
        <pc:sldMkLst>
          <pc:docMk/>
          <pc:sldMk cId="2411352428" sldId="277"/>
        </pc:sldMkLst>
        <pc:spChg chg="mod">
          <ac:chgData name="Benjamin Payne" userId="S::benpayne@umbc.edu::b61ff11c-ba68-49af-b001-f9f234a6aca3" providerId="AD" clId="Web-{D6787C30-19AB-0282-6283-9E4DB0993CBC}" dt="2018-09-08T00:59:40.147" v="371" actId="20577"/>
          <ac:spMkLst>
            <pc:docMk/>
            <pc:sldMk cId="2411352428" sldId="277"/>
            <ac:spMk id="3" creationId="{84A992E7-0C39-4397-B200-AF95A1551DAB}"/>
          </ac:spMkLst>
        </pc:spChg>
      </pc:sldChg>
      <pc:sldChg chg="addSp modSp">
        <pc:chgData name="Benjamin Payne" userId="S::benpayne@umbc.edu::b61ff11c-ba68-49af-b001-f9f234a6aca3" providerId="AD" clId="Web-{D6787C30-19AB-0282-6283-9E4DB0993CBC}" dt="2018-09-08T00:57:55.955" v="309" actId="20577"/>
        <pc:sldMkLst>
          <pc:docMk/>
          <pc:sldMk cId="2732056004" sldId="279"/>
        </pc:sldMkLst>
        <pc:spChg chg="add mod">
          <ac:chgData name="Benjamin Payne" userId="S::benpayne@umbc.edu::b61ff11c-ba68-49af-b001-f9f234a6aca3" providerId="AD" clId="Web-{D6787C30-19AB-0282-6283-9E4DB0993CBC}" dt="2018-09-08T00:57:55.955" v="309" actId="20577"/>
          <ac:spMkLst>
            <pc:docMk/>
            <pc:sldMk cId="2732056004" sldId="279"/>
            <ac:spMk id="4" creationId="{A9B6994B-28CD-440C-9313-551E54539DD1}"/>
          </ac:spMkLst>
        </pc:spChg>
      </pc:sldChg>
      <pc:sldChg chg="modSp new del">
        <pc:chgData name="Benjamin Payne" userId="S::benpayne@umbc.edu::b61ff11c-ba68-49af-b001-f9f234a6aca3" providerId="AD" clId="Web-{D6787C30-19AB-0282-6283-9E4DB0993CBC}" dt="2018-09-08T00:43:22.241" v="274"/>
        <pc:sldMkLst>
          <pc:docMk/>
          <pc:sldMk cId="924682913" sldId="282"/>
        </pc:sldMkLst>
        <pc:spChg chg="mod">
          <ac:chgData name="Benjamin Payne" userId="S::benpayne@umbc.edu::b61ff11c-ba68-49af-b001-f9f234a6aca3" providerId="AD" clId="Web-{D6787C30-19AB-0282-6283-9E4DB0993CBC}" dt="2018-09-08T00:15:24.048" v="115" actId="20577"/>
          <ac:spMkLst>
            <pc:docMk/>
            <pc:sldMk cId="924682913" sldId="282"/>
            <ac:spMk id="2" creationId="{4212DABC-B457-4AF0-A58B-E2941AFF7A1A}"/>
          </ac:spMkLst>
        </pc:spChg>
        <pc:spChg chg="mod">
          <ac:chgData name="Benjamin Payne" userId="S::benpayne@umbc.edu::b61ff11c-ba68-49af-b001-f9f234a6aca3" providerId="AD" clId="Web-{D6787C30-19AB-0282-6283-9E4DB0993CBC}" dt="2018-09-08T00:17:24.947" v="271" actId="20577"/>
          <ac:spMkLst>
            <pc:docMk/>
            <pc:sldMk cId="924682913" sldId="282"/>
            <ac:spMk id="3" creationId="{2C18B5EB-EA2F-47E8-88F0-68571A44344E}"/>
          </ac:spMkLst>
        </pc:spChg>
      </pc:sldChg>
    </pc:docChg>
  </pc:docChgLst>
  <pc:docChgLst>
    <pc:chgData name="Benjamin Payne" userId="S::benpayne@umbc.edu::b61ff11c-ba68-49af-b001-f9f234a6aca3" providerId="AD" clId="Web-{9D68F4E8-A5D1-E688-26A6-D3C2D147862F}"/>
    <pc:docChg chg="modSld">
      <pc:chgData name="Benjamin Payne" userId="S::benpayne@umbc.edu::b61ff11c-ba68-49af-b001-f9f234a6aca3" providerId="AD" clId="Web-{9D68F4E8-A5D1-E688-26A6-D3C2D147862F}" dt="2019-10-19T20:45:48.767" v="6" actId="1076"/>
      <pc:docMkLst>
        <pc:docMk/>
      </pc:docMkLst>
      <pc:sldChg chg="addSp modSp">
        <pc:chgData name="Benjamin Payne" userId="S::benpayne@umbc.edu::b61ff11c-ba68-49af-b001-f9f234a6aca3" providerId="AD" clId="Web-{9D68F4E8-A5D1-E688-26A6-D3C2D147862F}" dt="2019-10-19T20:45:48.767" v="6" actId="1076"/>
        <pc:sldMkLst>
          <pc:docMk/>
          <pc:sldMk cId="2121342977" sldId="392"/>
        </pc:sldMkLst>
        <pc:spChg chg="add mod">
          <ac:chgData name="Benjamin Payne" userId="S::benpayne@umbc.edu::b61ff11c-ba68-49af-b001-f9f234a6aca3" providerId="AD" clId="Web-{9D68F4E8-A5D1-E688-26A6-D3C2D147862F}" dt="2019-10-19T20:45:48.767" v="6" actId="1076"/>
          <ac:spMkLst>
            <pc:docMk/>
            <pc:sldMk cId="2121342977" sldId="392"/>
            <ac:spMk id="5" creationId="{4BCDFDF8-7808-4D85-9A16-F893C1761C71}"/>
          </ac:spMkLst>
        </pc:spChg>
      </pc:sldChg>
    </pc:docChg>
  </pc:docChgLst>
  <pc:docChgLst>
    <pc:chgData name="Benjamin Payne" userId="S::benpayne@umbc.edu::b61ff11c-ba68-49af-b001-f9f234a6aca3" providerId="AD" clId="Web-{D9000B28-3893-507C-EE3C-CFE7BC279B9E}"/>
    <pc:docChg chg="addSld delSld modSld sldOrd">
      <pc:chgData name="Benjamin Payne" userId="S::benpayne@umbc.edu::b61ff11c-ba68-49af-b001-f9f234a6aca3" providerId="AD" clId="Web-{D9000B28-3893-507C-EE3C-CFE7BC279B9E}" dt="2019-03-26T23:43:20.439" v="2024" actId="14100"/>
      <pc:docMkLst>
        <pc:docMk/>
      </pc:docMkLst>
      <pc:sldChg chg="mod modShow">
        <pc:chgData name="Benjamin Payne" userId="S::benpayne@umbc.edu::b61ff11c-ba68-49af-b001-f9f234a6aca3" providerId="AD" clId="Web-{D9000B28-3893-507C-EE3C-CFE7BC279B9E}" dt="2019-03-26T21:23:33.618" v="203"/>
        <pc:sldMkLst>
          <pc:docMk/>
          <pc:sldMk cId="4184762043" sldId="262"/>
        </pc:sldMkLst>
      </pc:sldChg>
      <pc:sldChg chg="modSp">
        <pc:chgData name="Benjamin Payne" userId="S::benpayne@umbc.edu::b61ff11c-ba68-49af-b001-f9f234a6aca3" providerId="AD" clId="Web-{D9000B28-3893-507C-EE3C-CFE7BC279B9E}" dt="2019-03-26T21:31:40.513" v="411" actId="20577"/>
        <pc:sldMkLst>
          <pc:docMk/>
          <pc:sldMk cId="344784907" sldId="263"/>
        </pc:sldMkLst>
        <pc:spChg chg="mod">
          <ac:chgData name="Benjamin Payne" userId="S::benpayne@umbc.edu::b61ff11c-ba68-49af-b001-f9f234a6aca3" providerId="AD" clId="Web-{D9000B28-3893-507C-EE3C-CFE7BC279B9E}" dt="2019-03-26T21:31:40.513" v="411" actId="20577"/>
          <ac:spMkLst>
            <pc:docMk/>
            <pc:sldMk cId="344784907" sldId="263"/>
            <ac:spMk id="3" creationId="{4DB94879-3019-4BB0-8F7F-8110E7E4D489}"/>
          </ac:spMkLst>
        </pc:spChg>
      </pc:sldChg>
      <pc:sldChg chg="modSp">
        <pc:chgData name="Benjamin Payne" userId="S::benpayne@umbc.edu::b61ff11c-ba68-49af-b001-f9f234a6aca3" providerId="AD" clId="Web-{D9000B28-3893-507C-EE3C-CFE7BC279B9E}" dt="2019-03-26T21:29:35.793" v="359" actId="20577"/>
        <pc:sldMkLst>
          <pc:docMk/>
          <pc:sldMk cId="3919135322" sldId="330"/>
        </pc:sldMkLst>
        <pc:spChg chg="mod">
          <ac:chgData name="Benjamin Payne" userId="S::benpayne@umbc.edu::b61ff11c-ba68-49af-b001-f9f234a6aca3" providerId="AD" clId="Web-{D9000B28-3893-507C-EE3C-CFE7BC279B9E}" dt="2019-03-26T21:29:35.793" v="359" actId="20577"/>
          <ac:spMkLst>
            <pc:docMk/>
            <pc:sldMk cId="3919135322" sldId="330"/>
            <ac:spMk id="3" creationId="{CC430D96-77FD-4819-9C08-C651DF9CA417}"/>
          </ac:spMkLst>
        </pc:spChg>
      </pc:sldChg>
      <pc:sldChg chg="modSp">
        <pc:chgData name="Benjamin Payne" userId="S::benpayne@umbc.edu::b61ff11c-ba68-49af-b001-f9f234a6aca3" providerId="AD" clId="Web-{D9000B28-3893-507C-EE3C-CFE7BC279B9E}" dt="2019-03-26T21:28:00.620" v="326" actId="20577"/>
        <pc:sldMkLst>
          <pc:docMk/>
          <pc:sldMk cId="890321832" sldId="336"/>
        </pc:sldMkLst>
        <pc:spChg chg="mod">
          <ac:chgData name="Benjamin Payne" userId="S::benpayne@umbc.edu::b61ff11c-ba68-49af-b001-f9f234a6aca3" providerId="AD" clId="Web-{D9000B28-3893-507C-EE3C-CFE7BC279B9E}" dt="2019-03-26T21:28:00.620" v="326" actId="20577"/>
          <ac:spMkLst>
            <pc:docMk/>
            <pc:sldMk cId="890321832" sldId="336"/>
            <ac:spMk id="3" creationId="{823C07D1-2803-48E5-B3E1-4ACA9621BEA7}"/>
          </ac:spMkLst>
        </pc:spChg>
      </pc:sldChg>
      <pc:sldChg chg="modSp">
        <pc:chgData name="Benjamin Payne" userId="S::benpayne@umbc.edu::b61ff11c-ba68-49af-b001-f9f234a6aca3" providerId="AD" clId="Web-{D9000B28-3893-507C-EE3C-CFE7BC279B9E}" dt="2019-03-26T21:31:08.138" v="386" actId="20577"/>
        <pc:sldMkLst>
          <pc:docMk/>
          <pc:sldMk cId="68865545" sldId="337"/>
        </pc:sldMkLst>
        <pc:spChg chg="mod">
          <ac:chgData name="Benjamin Payne" userId="S::benpayne@umbc.edu::b61ff11c-ba68-49af-b001-f9f234a6aca3" providerId="AD" clId="Web-{D9000B28-3893-507C-EE3C-CFE7BC279B9E}" dt="2019-03-26T21:31:08.138" v="386" actId="20577"/>
          <ac:spMkLst>
            <pc:docMk/>
            <pc:sldMk cId="68865545" sldId="337"/>
            <ac:spMk id="3" creationId="{571355A8-2B8E-4F66-AE3E-AC6FF978BFD9}"/>
          </ac:spMkLst>
        </pc:spChg>
      </pc:sldChg>
      <pc:sldChg chg="modSp">
        <pc:chgData name="Benjamin Payne" userId="S::benpayne@umbc.edu::b61ff11c-ba68-49af-b001-f9f234a6aca3" providerId="AD" clId="Web-{D9000B28-3893-507C-EE3C-CFE7BC279B9E}" dt="2019-03-26T21:32:49.045" v="423" actId="20577"/>
        <pc:sldMkLst>
          <pc:docMk/>
          <pc:sldMk cId="2055936348" sldId="338"/>
        </pc:sldMkLst>
        <pc:spChg chg="mod">
          <ac:chgData name="Benjamin Payne" userId="S::benpayne@umbc.edu::b61ff11c-ba68-49af-b001-f9f234a6aca3" providerId="AD" clId="Web-{D9000B28-3893-507C-EE3C-CFE7BC279B9E}" dt="2019-03-26T21:32:49.045" v="423" actId="20577"/>
          <ac:spMkLst>
            <pc:docMk/>
            <pc:sldMk cId="2055936348" sldId="338"/>
            <ac:spMk id="3" creationId="{D906F704-97B4-4B63-A74C-FE3A7FF70440}"/>
          </ac:spMkLst>
        </pc:spChg>
      </pc:sldChg>
      <pc:sldChg chg="modSp">
        <pc:chgData name="Benjamin Payne" userId="S::benpayne@umbc.edu::b61ff11c-ba68-49af-b001-f9f234a6aca3" providerId="AD" clId="Web-{D9000B28-3893-507C-EE3C-CFE7BC279B9E}" dt="2019-03-26T21:29:49.277" v="365" actId="20577"/>
        <pc:sldMkLst>
          <pc:docMk/>
          <pc:sldMk cId="2317574996" sldId="339"/>
        </pc:sldMkLst>
        <pc:spChg chg="mod">
          <ac:chgData name="Benjamin Payne" userId="S::benpayne@umbc.edu::b61ff11c-ba68-49af-b001-f9f234a6aca3" providerId="AD" clId="Web-{D9000B28-3893-507C-EE3C-CFE7BC279B9E}" dt="2019-03-26T21:29:49.277" v="365" actId="20577"/>
          <ac:spMkLst>
            <pc:docMk/>
            <pc:sldMk cId="2317574996" sldId="339"/>
            <ac:spMk id="3" creationId="{571355A8-2B8E-4F66-AE3E-AC6FF978BFD9}"/>
          </ac:spMkLst>
        </pc:spChg>
      </pc:sldChg>
      <pc:sldChg chg="modSp">
        <pc:chgData name="Benjamin Payne" userId="S::benpayne@umbc.edu::b61ff11c-ba68-49af-b001-f9f234a6aca3" providerId="AD" clId="Web-{D9000B28-3893-507C-EE3C-CFE7BC279B9E}" dt="2019-03-26T21:49:59.398" v="943" actId="20577"/>
        <pc:sldMkLst>
          <pc:docMk/>
          <pc:sldMk cId="2853172007" sldId="340"/>
        </pc:sldMkLst>
        <pc:spChg chg="mod">
          <ac:chgData name="Benjamin Payne" userId="S::benpayne@umbc.edu::b61ff11c-ba68-49af-b001-f9f234a6aca3" providerId="AD" clId="Web-{D9000B28-3893-507C-EE3C-CFE7BC279B9E}" dt="2019-03-26T21:49:59.398" v="943" actId="20577"/>
          <ac:spMkLst>
            <pc:docMk/>
            <pc:sldMk cId="2853172007" sldId="340"/>
            <ac:spMk id="3" creationId="{BC8D662D-8AC0-4079-B609-D5832250D5F6}"/>
          </ac:spMkLst>
        </pc:spChg>
      </pc:sldChg>
      <pc:sldChg chg="modSp ord">
        <pc:chgData name="Benjamin Payne" userId="S::benpayne@umbc.edu::b61ff11c-ba68-49af-b001-f9f234a6aca3" providerId="AD" clId="Web-{D9000B28-3893-507C-EE3C-CFE7BC279B9E}" dt="2019-03-26T22:08:59.376" v="1166" actId="20577"/>
        <pc:sldMkLst>
          <pc:docMk/>
          <pc:sldMk cId="1918284693" sldId="342"/>
        </pc:sldMkLst>
        <pc:spChg chg="mod">
          <ac:chgData name="Benjamin Payne" userId="S::benpayne@umbc.edu::b61ff11c-ba68-49af-b001-f9f234a6aca3" providerId="AD" clId="Web-{D9000B28-3893-507C-EE3C-CFE7BC279B9E}" dt="2019-03-26T22:08:59.376" v="1166" actId="20577"/>
          <ac:spMkLst>
            <pc:docMk/>
            <pc:sldMk cId="1918284693" sldId="342"/>
            <ac:spMk id="3" creationId="{9A8CEB18-E0AF-4242-9501-81269B8CE8EB}"/>
          </ac:spMkLst>
        </pc:spChg>
      </pc:sldChg>
      <pc:sldChg chg="modSp">
        <pc:chgData name="Benjamin Payne" userId="S::benpayne@umbc.edu::b61ff11c-ba68-49af-b001-f9f234a6aca3" providerId="AD" clId="Web-{D9000B28-3893-507C-EE3C-CFE7BC279B9E}" dt="2019-03-26T21:28:32.387" v="335" actId="20577"/>
        <pc:sldMkLst>
          <pc:docMk/>
          <pc:sldMk cId="909758877" sldId="343"/>
        </pc:sldMkLst>
        <pc:spChg chg="mod">
          <ac:chgData name="Benjamin Payne" userId="S::benpayne@umbc.edu::b61ff11c-ba68-49af-b001-f9f234a6aca3" providerId="AD" clId="Web-{D9000B28-3893-507C-EE3C-CFE7BC279B9E}" dt="2019-03-26T21:28:32.387" v="335" actId="20577"/>
          <ac:spMkLst>
            <pc:docMk/>
            <pc:sldMk cId="909758877" sldId="343"/>
            <ac:spMk id="3" creationId="{CC430D96-77FD-4819-9C08-C651DF9CA417}"/>
          </ac:spMkLst>
        </pc:spChg>
      </pc:sldChg>
      <pc:sldChg chg="modSp">
        <pc:chgData name="Benjamin Payne" userId="S::benpayne@umbc.edu::b61ff11c-ba68-49af-b001-f9f234a6aca3" providerId="AD" clId="Web-{D9000B28-3893-507C-EE3C-CFE7BC279B9E}" dt="2019-03-26T23:36:12.370" v="1903" actId="20577"/>
        <pc:sldMkLst>
          <pc:docMk/>
          <pc:sldMk cId="3599264081" sldId="345"/>
        </pc:sldMkLst>
        <pc:spChg chg="mod">
          <ac:chgData name="Benjamin Payne" userId="S::benpayne@umbc.edu::b61ff11c-ba68-49af-b001-f9f234a6aca3" providerId="AD" clId="Web-{D9000B28-3893-507C-EE3C-CFE7BC279B9E}" dt="2019-03-26T23:30:37.976" v="1859" actId="20577"/>
          <ac:spMkLst>
            <pc:docMk/>
            <pc:sldMk cId="3599264081" sldId="345"/>
            <ac:spMk id="2" creationId="{C92ED6E8-6525-4DC7-A6D1-E8F8FE059257}"/>
          </ac:spMkLst>
        </pc:spChg>
        <pc:spChg chg="mod">
          <ac:chgData name="Benjamin Payne" userId="S::benpayne@umbc.edu::b61ff11c-ba68-49af-b001-f9f234a6aca3" providerId="AD" clId="Web-{D9000B28-3893-507C-EE3C-CFE7BC279B9E}" dt="2019-03-26T23:36:12.370" v="1903" actId="20577"/>
          <ac:spMkLst>
            <pc:docMk/>
            <pc:sldMk cId="3599264081" sldId="345"/>
            <ac:spMk id="3" creationId="{56590350-03B2-4D96-B36F-B9B3A639EAA5}"/>
          </ac:spMkLst>
        </pc:spChg>
      </pc:sldChg>
      <pc:sldChg chg="modSp ord">
        <pc:chgData name="Benjamin Payne" userId="S::benpayne@umbc.edu::b61ff11c-ba68-49af-b001-f9f234a6aca3" providerId="AD" clId="Web-{D9000B28-3893-507C-EE3C-CFE7BC279B9E}" dt="2019-03-26T23:29:50.053" v="1845" actId="20577"/>
        <pc:sldMkLst>
          <pc:docMk/>
          <pc:sldMk cId="1998729235" sldId="349"/>
        </pc:sldMkLst>
        <pc:spChg chg="mod">
          <ac:chgData name="Benjamin Payne" userId="S::benpayne@umbc.edu::b61ff11c-ba68-49af-b001-f9f234a6aca3" providerId="AD" clId="Web-{D9000B28-3893-507C-EE3C-CFE7BC279B9E}" dt="2019-03-26T23:29:50.053" v="1845" actId="20577"/>
          <ac:spMkLst>
            <pc:docMk/>
            <pc:sldMk cId="1998729235" sldId="349"/>
            <ac:spMk id="3" creationId="{CC430D96-77FD-4819-9C08-C651DF9CA417}"/>
          </ac:spMkLst>
        </pc:spChg>
      </pc:sldChg>
      <pc:sldChg chg="del">
        <pc:chgData name="Benjamin Payne" userId="S::benpayne@umbc.edu::b61ff11c-ba68-49af-b001-f9f234a6aca3" providerId="AD" clId="Web-{D9000B28-3893-507C-EE3C-CFE7BC279B9E}" dt="2019-03-26T23:36:24.261" v="1907"/>
        <pc:sldMkLst>
          <pc:docMk/>
          <pc:sldMk cId="1599190900" sldId="354"/>
        </pc:sldMkLst>
      </pc:sldChg>
      <pc:sldChg chg="modSp">
        <pc:chgData name="Benjamin Payne" userId="S::benpayne@umbc.edu::b61ff11c-ba68-49af-b001-f9f234a6aca3" providerId="AD" clId="Web-{D9000B28-3893-507C-EE3C-CFE7BC279B9E}" dt="2019-03-26T21:45:13.692" v="918" actId="20577"/>
        <pc:sldMkLst>
          <pc:docMk/>
          <pc:sldMk cId="1583267247" sldId="355"/>
        </pc:sldMkLst>
        <pc:spChg chg="mod">
          <ac:chgData name="Benjamin Payne" userId="S::benpayne@umbc.edu::b61ff11c-ba68-49af-b001-f9f234a6aca3" providerId="AD" clId="Web-{D9000B28-3893-507C-EE3C-CFE7BC279B9E}" dt="2019-03-26T21:45:13.692" v="918" actId="20577"/>
          <ac:spMkLst>
            <pc:docMk/>
            <pc:sldMk cId="1583267247" sldId="355"/>
            <ac:spMk id="3" creationId="{9C236566-7B83-426B-B72E-28270995D512}"/>
          </ac:spMkLst>
        </pc:spChg>
      </pc:sldChg>
      <pc:sldChg chg="modSp">
        <pc:chgData name="Benjamin Payne" userId="S::benpayne@umbc.edu::b61ff11c-ba68-49af-b001-f9f234a6aca3" providerId="AD" clId="Web-{D9000B28-3893-507C-EE3C-CFE7BC279B9E}" dt="2019-03-26T22:01:44.482" v="1065" actId="20577"/>
        <pc:sldMkLst>
          <pc:docMk/>
          <pc:sldMk cId="2473820841" sldId="358"/>
        </pc:sldMkLst>
        <pc:spChg chg="mod">
          <ac:chgData name="Benjamin Payne" userId="S::benpayne@umbc.edu::b61ff11c-ba68-49af-b001-f9f234a6aca3" providerId="AD" clId="Web-{D9000B28-3893-507C-EE3C-CFE7BC279B9E}" dt="2019-03-26T22:01:44.482" v="1065" actId="20577"/>
          <ac:spMkLst>
            <pc:docMk/>
            <pc:sldMk cId="2473820841" sldId="358"/>
            <ac:spMk id="3" creationId="{406CE733-42EC-4AB1-BF0E-8A1E5FB8BA3D}"/>
          </ac:spMkLst>
        </pc:spChg>
      </pc:sldChg>
      <pc:sldChg chg="modSp">
        <pc:chgData name="Benjamin Payne" userId="S::benpayne@umbc.edu::b61ff11c-ba68-49af-b001-f9f234a6aca3" providerId="AD" clId="Web-{D9000B28-3893-507C-EE3C-CFE7BC279B9E}" dt="2019-03-26T22:18:09.444" v="1302" actId="20577"/>
        <pc:sldMkLst>
          <pc:docMk/>
          <pc:sldMk cId="3575999442" sldId="362"/>
        </pc:sldMkLst>
        <pc:spChg chg="mod">
          <ac:chgData name="Benjamin Payne" userId="S::benpayne@umbc.edu::b61ff11c-ba68-49af-b001-f9f234a6aca3" providerId="AD" clId="Web-{D9000B28-3893-507C-EE3C-CFE7BC279B9E}" dt="2019-03-26T22:18:09.444" v="1302" actId="20577"/>
          <ac:spMkLst>
            <pc:docMk/>
            <pc:sldMk cId="3575999442" sldId="362"/>
            <ac:spMk id="2" creationId="{E4FD81FC-19B4-41A6-9DB6-DAE25E8C9183}"/>
          </ac:spMkLst>
        </pc:spChg>
        <pc:spChg chg="mod">
          <ac:chgData name="Benjamin Payne" userId="S::benpayne@umbc.edu::b61ff11c-ba68-49af-b001-f9f234a6aca3" providerId="AD" clId="Web-{D9000B28-3893-507C-EE3C-CFE7BC279B9E}" dt="2019-03-26T22:17:40.490" v="1298" actId="20577"/>
          <ac:spMkLst>
            <pc:docMk/>
            <pc:sldMk cId="3575999442" sldId="362"/>
            <ac:spMk id="3" creationId="{8BE04F8D-71F7-455F-A0D0-29557AD26AF4}"/>
          </ac:spMkLst>
        </pc:spChg>
      </pc:sldChg>
      <pc:sldChg chg="modSp">
        <pc:chgData name="Benjamin Payne" userId="S::benpayne@umbc.edu::b61ff11c-ba68-49af-b001-f9f234a6aca3" providerId="AD" clId="Web-{D9000B28-3893-507C-EE3C-CFE7BC279B9E}" dt="2019-03-26T21:30:35.106" v="380" actId="20577"/>
        <pc:sldMkLst>
          <pc:docMk/>
          <pc:sldMk cId="1628867446" sldId="364"/>
        </pc:sldMkLst>
        <pc:spChg chg="mod">
          <ac:chgData name="Benjamin Payne" userId="S::benpayne@umbc.edu::b61ff11c-ba68-49af-b001-f9f234a6aca3" providerId="AD" clId="Web-{D9000B28-3893-507C-EE3C-CFE7BC279B9E}" dt="2019-03-26T21:30:35.106" v="380" actId="20577"/>
          <ac:spMkLst>
            <pc:docMk/>
            <pc:sldMk cId="1628867446" sldId="364"/>
            <ac:spMk id="3" creationId="{571355A8-2B8E-4F66-AE3E-AC6FF978BFD9}"/>
          </ac:spMkLst>
        </pc:spChg>
      </pc:sldChg>
      <pc:sldChg chg="modSp">
        <pc:chgData name="Benjamin Payne" userId="S::benpayne@umbc.edu::b61ff11c-ba68-49af-b001-f9f234a6aca3" providerId="AD" clId="Web-{D9000B28-3893-507C-EE3C-CFE7BC279B9E}" dt="2019-03-26T21:30:14.465" v="372" actId="20577"/>
        <pc:sldMkLst>
          <pc:docMk/>
          <pc:sldMk cId="2527114884" sldId="366"/>
        </pc:sldMkLst>
        <pc:spChg chg="mod">
          <ac:chgData name="Benjamin Payne" userId="S::benpayne@umbc.edu::b61ff11c-ba68-49af-b001-f9f234a6aca3" providerId="AD" clId="Web-{D9000B28-3893-507C-EE3C-CFE7BC279B9E}" dt="2019-03-26T21:30:14.465" v="372" actId="20577"/>
          <ac:spMkLst>
            <pc:docMk/>
            <pc:sldMk cId="2527114884" sldId="366"/>
            <ac:spMk id="3" creationId="{571355A8-2B8E-4F66-AE3E-AC6FF978BFD9}"/>
          </ac:spMkLst>
        </pc:spChg>
      </pc:sldChg>
      <pc:sldChg chg="modSp">
        <pc:chgData name="Benjamin Payne" userId="S::benpayne@umbc.edu::b61ff11c-ba68-49af-b001-f9f234a6aca3" providerId="AD" clId="Web-{D9000B28-3893-507C-EE3C-CFE7BC279B9E}" dt="2019-03-26T21:49:03.053" v="935" actId="20577"/>
        <pc:sldMkLst>
          <pc:docMk/>
          <pc:sldMk cId="2637416035" sldId="369"/>
        </pc:sldMkLst>
        <pc:spChg chg="mod">
          <ac:chgData name="Benjamin Payne" userId="S::benpayne@umbc.edu::b61ff11c-ba68-49af-b001-f9f234a6aca3" providerId="AD" clId="Web-{D9000B28-3893-507C-EE3C-CFE7BC279B9E}" dt="2019-03-26T21:49:03.053" v="935" actId="20577"/>
          <ac:spMkLst>
            <pc:docMk/>
            <pc:sldMk cId="2637416035" sldId="369"/>
            <ac:spMk id="3" creationId="{7C750CA4-165E-4667-BC48-A7DDA67C71B2}"/>
          </ac:spMkLst>
        </pc:spChg>
      </pc:sldChg>
      <pc:sldChg chg="modSp">
        <pc:chgData name="Benjamin Payne" userId="S::benpayne@umbc.edu::b61ff11c-ba68-49af-b001-f9f234a6aca3" providerId="AD" clId="Web-{D9000B28-3893-507C-EE3C-CFE7BC279B9E}" dt="2019-03-26T22:19:12.601" v="1304" actId="1076"/>
        <pc:sldMkLst>
          <pc:docMk/>
          <pc:sldMk cId="693676095" sldId="376"/>
        </pc:sldMkLst>
        <pc:spChg chg="mod">
          <ac:chgData name="Benjamin Payne" userId="S::benpayne@umbc.edu::b61ff11c-ba68-49af-b001-f9f234a6aca3" providerId="AD" clId="Web-{D9000B28-3893-507C-EE3C-CFE7BC279B9E}" dt="2019-03-26T22:19:12.601" v="1304" actId="1076"/>
          <ac:spMkLst>
            <pc:docMk/>
            <pc:sldMk cId="693676095" sldId="376"/>
            <ac:spMk id="4" creationId="{BA479363-FB45-4F8E-9541-0D95F10318A9}"/>
          </ac:spMkLst>
        </pc:spChg>
      </pc:sldChg>
      <pc:sldChg chg="modSp">
        <pc:chgData name="Benjamin Payne" userId="S::benpayne@umbc.edu::b61ff11c-ba68-49af-b001-f9f234a6aca3" providerId="AD" clId="Web-{D9000B28-3893-507C-EE3C-CFE7BC279B9E}" dt="2019-03-26T21:32:12.732" v="415" actId="20577"/>
        <pc:sldMkLst>
          <pc:docMk/>
          <pc:sldMk cId="4087107156" sldId="389"/>
        </pc:sldMkLst>
        <pc:spChg chg="mod">
          <ac:chgData name="Benjamin Payne" userId="S::benpayne@umbc.edu::b61ff11c-ba68-49af-b001-f9f234a6aca3" providerId="AD" clId="Web-{D9000B28-3893-507C-EE3C-CFE7BC279B9E}" dt="2019-03-26T21:32:12.732" v="415" actId="20577"/>
          <ac:spMkLst>
            <pc:docMk/>
            <pc:sldMk cId="4087107156" sldId="389"/>
            <ac:spMk id="3" creationId="{D906F704-97B4-4B63-A74C-FE3A7FF70440}"/>
          </ac:spMkLst>
        </pc:spChg>
      </pc:sldChg>
      <pc:sldChg chg="modSp">
        <pc:chgData name="Benjamin Payne" userId="S::benpayne@umbc.edu::b61ff11c-ba68-49af-b001-f9f234a6aca3" providerId="AD" clId="Web-{D9000B28-3893-507C-EE3C-CFE7BC279B9E}" dt="2019-03-26T21:49:09.538" v="939" actId="20577"/>
        <pc:sldMkLst>
          <pc:docMk/>
          <pc:sldMk cId="1842046946" sldId="390"/>
        </pc:sldMkLst>
        <pc:spChg chg="mod">
          <ac:chgData name="Benjamin Payne" userId="S::benpayne@umbc.edu::b61ff11c-ba68-49af-b001-f9f234a6aca3" providerId="AD" clId="Web-{D9000B28-3893-507C-EE3C-CFE7BC279B9E}" dt="2019-03-26T21:49:09.538" v="939" actId="20577"/>
          <ac:spMkLst>
            <pc:docMk/>
            <pc:sldMk cId="1842046946" sldId="390"/>
            <ac:spMk id="3" creationId="{7C750CA4-165E-4667-BC48-A7DDA67C71B2}"/>
          </ac:spMkLst>
        </pc:spChg>
      </pc:sldChg>
      <pc:sldChg chg="modSp">
        <pc:chgData name="Benjamin Payne" userId="S::benpayne@umbc.edu::b61ff11c-ba68-49af-b001-f9f234a6aca3" providerId="AD" clId="Web-{D9000B28-3893-507C-EE3C-CFE7BC279B9E}" dt="2019-03-26T21:20:26.007" v="200" actId="20577"/>
        <pc:sldMkLst>
          <pc:docMk/>
          <pc:sldMk cId="3679474711" sldId="394"/>
        </pc:sldMkLst>
        <pc:spChg chg="mod">
          <ac:chgData name="Benjamin Payne" userId="S::benpayne@umbc.edu::b61ff11c-ba68-49af-b001-f9f234a6aca3" providerId="AD" clId="Web-{D9000B28-3893-507C-EE3C-CFE7BC279B9E}" dt="2019-03-26T21:20:26.007" v="200" actId="20577"/>
          <ac:spMkLst>
            <pc:docMk/>
            <pc:sldMk cId="3679474711" sldId="394"/>
            <ac:spMk id="2" creationId="{20427AF9-137B-48DC-9EC8-BB202DB7B324}"/>
          </ac:spMkLst>
        </pc:spChg>
        <pc:spChg chg="mod">
          <ac:chgData name="Benjamin Payne" userId="S::benpayne@umbc.edu::b61ff11c-ba68-49af-b001-f9f234a6aca3" providerId="AD" clId="Web-{D9000B28-3893-507C-EE3C-CFE7BC279B9E}" dt="2019-03-26T21:20:13.882" v="194" actId="20577"/>
          <ac:spMkLst>
            <pc:docMk/>
            <pc:sldMk cId="3679474711" sldId="394"/>
            <ac:spMk id="3" creationId="{86E4C4EF-7EBE-4FB3-86C4-B06DFB146CFF}"/>
          </ac:spMkLst>
        </pc:spChg>
      </pc:sldChg>
      <pc:sldChg chg="modSp add replId">
        <pc:chgData name="Benjamin Payne" userId="S::benpayne@umbc.edu::b61ff11c-ba68-49af-b001-f9f234a6aca3" providerId="AD" clId="Web-{D9000B28-3893-507C-EE3C-CFE7BC279B9E}" dt="2019-03-26T21:45:23.379" v="923" actId="20577"/>
        <pc:sldMkLst>
          <pc:docMk/>
          <pc:sldMk cId="2696310263" sldId="395"/>
        </pc:sldMkLst>
        <pc:spChg chg="mod">
          <ac:chgData name="Benjamin Payne" userId="S::benpayne@umbc.edu::b61ff11c-ba68-49af-b001-f9f234a6aca3" providerId="AD" clId="Web-{D9000B28-3893-507C-EE3C-CFE7BC279B9E}" dt="2019-03-26T21:45:23.379" v="923" actId="20577"/>
          <ac:spMkLst>
            <pc:docMk/>
            <pc:sldMk cId="2696310263" sldId="395"/>
            <ac:spMk id="3" creationId="{9C236566-7B83-426B-B72E-28270995D512}"/>
          </ac:spMkLst>
        </pc:spChg>
      </pc:sldChg>
      <pc:sldChg chg="modSp new modNotes">
        <pc:chgData name="Benjamin Payne" userId="S::benpayne@umbc.edu::b61ff11c-ba68-49af-b001-f9f234a6aca3" providerId="AD" clId="Web-{D9000B28-3893-507C-EE3C-CFE7BC279B9E}" dt="2019-03-26T22:07:28.266" v="1148" actId="20577"/>
        <pc:sldMkLst>
          <pc:docMk/>
          <pc:sldMk cId="3755028924" sldId="396"/>
        </pc:sldMkLst>
        <pc:spChg chg="mod">
          <ac:chgData name="Benjamin Payne" userId="S::benpayne@umbc.edu::b61ff11c-ba68-49af-b001-f9f234a6aca3" providerId="AD" clId="Web-{D9000B28-3893-507C-EE3C-CFE7BC279B9E}" dt="2019-03-26T21:50:27.101" v="979" actId="20577"/>
          <ac:spMkLst>
            <pc:docMk/>
            <pc:sldMk cId="3755028924" sldId="396"/>
            <ac:spMk id="2" creationId="{E33B7106-C404-458D-B308-78B97318C492}"/>
          </ac:spMkLst>
        </pc:spChg>
        <pc:spChg chg="mod">
          <ac:chgData name="Benjamin Payne" userId="S::benpayne@umbc.edu::b61ff11c-ba68-49af-b001-f9f234a6aca3" providerId="AD" clId="Web-{D9000B28-3893-507C-EE3C-CFE7BC279B9E}" dt="2019-03-26T22:07:28.266" v="1148" actId="20577"/>
          <ac:spMkLst>
            <pc:docMk/>
            <pc:sldMk cId="3755028924" sldId="396"/>
            <ac:spMk id="3" creationId="{3284C0EE-34C4-48FA-81C0-E1D450DDF3EE}"/>
          </ac:spMkLst>
        </pc:spChg>
      </pc:sldChg>
      <pc:sldChg chg="addSp delSp modSp new modNotes">
        <pc:chgData name="Benjamin Payne" userId="S::benpayne@umbc.edu::b61ff11c-ba68-49af-b001-f9f234a6aca3" providerId="AD" clId="Web-{D9000B28-3893-507C-EE3C-CFE7BC279B9E}" dt="2019-03-26T22:38:16.439" v="1623"/>
        <pc:sldMkLst>
          <pc:docMk/>
          <pc:sldMk cId="1698815169" sldId="397"/>
        </pc:sldMkLst>
        <pc:spChg chg="mod">
          <ac:chgData name="Benjamin Payne" userId="S::benpayne@umbc.edu::b61ff11c-ba68-49af-b001-f9f234a6aca3" providerId="AD" clId="Web-{D9000B28-3893-507C-EE3C-CFE7BC279B9E}" dt="2019-03-26T22:33:03.843" v="1506" actId="20577"/>
          <ac:spMkLst>
            <pc:docMk/>
            <pc:sldMk cId="1698815169" sldId="397"/>
            <ac:spMk id="2" creationId="{80277766-B32C-4F68-801E-6D29510FEE28}"/>
          </ac:spMkLst>
        </pc:spChg>
        <pc:spChg chg="del">
          <ac:chgData name="Benjamin Payne" userId="S::benpayne@umbc.edu::b61ff11c-ba68-49af-b001-f9f234a6aca3" providerId="AD" clId="Web-{D9000B28-3893-507C-EE3C-CFE7BC279B9E}" dt="2019-03-26T22:26:11.776" v="1379"/>
          <ac:spMkLst>
            <pc:docMk/>
            <pc:sldMk cId="1698815169" sldId="397"/>
            <ac:spMk id="3" creationId="{218348C6-B0F2-487E-BC71-9EACBF27BD04}"/>
          </ac:spMkLst>
        </pc:spChg>
        <pc:spChg chg="add del mod">
          <ac:chgData name="Benjamin Payne" userId="S::benpayne@umbc.edu::b61ff11c-ba68-49af-b001-f9f234a6aca3" providerId="AD" clId="Web-{D9000B28-3893-507C-EE3C-CFE7BC279B9E}" dt="2019-03-26T22:26:46.698" v="1386"/>
          <ac:spMkLst>
            <pc:docMk/>
            <pc:sldMk cId="1698815169" sldId="397"/>
            <ac:spMk id="6" creationId="{B9F21972-2A04-41B7-AFDD-8A57D277B170}"/>
          </ac:spMkLst>
        </pc:spChg>
        <pc:spChg chg="add mod">
          <ac:chgData name="Benjamin Payne" userId="S::benpayne@umbc.edu::b61ff11c-ba68-49af-b001-f9f234a6aca3" providerId="AD" clId="Web-{D9000B28-3893-507C-EE3C-CFE7BC279B9E}" dt="2019-03-26T22:29:32.450" v="1427" actId="1076"/>
          <ac:spMkLst>
            <pc:docMk/>
            <pc:sldMk cId="1698815169" sldId="397"/>
            <ac:spMk id="9" creationId="{64E1C029-9651-4DA1-9188-69A296275ABC}"/>
          </ac:spMkLst>
        </pc:spChg>
        <pc:spChg chg="add mod">
          <ac:chgData name="Benjamin Payne" userId="S::benpayne@umbc.edu::b61ff11c-ba68-49af-b001-f9f234a6aca3" providerId="AD" clId="Web-{D9000B28-3893-507C-EE3C-CFE7BC279B9E}" dt="2019-03-26T22:31:58.155" v="1452" actId="14100"/>
          <ac:spMkLst>
            <pc:docMk/>
            <pc:sldMk cId="1698815169" sldId="397"/>
            <ac:spMk id="10" creationId="{48DA0406-D58A-498E-921B-89EB348E0A58}"/>
          </ac:spMkLst>
        </pc:spChg>
        <pc:picChg chg="add mod ord modCrop">
          <ac:chgData name="Benjamin Payne" userId="S::benpayne@umbc.edu::b61ff11c-ba68-49af-b001-f9f234a6aca3" providerId="AD" clId="Web-{D9000B28-3893-507C-EE3C-CFE7BC279B9E}" dt="2019-03-26T22:27:27.371" v="1393" actId="1076"/>
          <ac:picMkLst>
            <pc:docMk/>
            <pc:sldMk cId="1698815169" sldId="397"/>
            <ac:picMk id="4" creationId="{FF48621E-81DC-476E-AA34-A9D9B725FCD1}"/>
          </ac:picMkLst>
        </pc:picChg>
        <pc:picChg chg="add mod modCrop">
          <ac:chgData name="Benjamin Payne" userId="S::benpayne@umbc.edu::b61ff11c-ba68-49af-b001-f9f234a6aca3" providerId="AD" clId="Web-{D9000B28-3893-507C-EE3C-CFE7BC279B9E}" dt="2019-03-26T22:27:32.214" v="1394" actId="1076"/>
          <ac:picMkLst>
            <pc:docMk/>
            <pc:sldMk cId="1698815169" sldId="397"/>
            <ac:picMk id="8" creationId="{6598E266-15B5-4BF2-A1E3-32A9A95C81DD}"/>
          </ac:picMkLst>
        </pc:picChg>
      </pc:sldChg>
      <pc:sldChg chg="addSp delSp modSp add replId modNotes">
        <pc:chgData name="Benjamin Payne" userId="S::benpayne@umbc.edu::b61ff11c-ba68-49af-b001-f9f234a6aca3" providerId="AD" clId="Web-{D9000B28-3893-507C-EE3C-CFE7BC279B9E}" dt="2019-03-26T22:38:19.501" v="1627"/>
        <pc:sldMkLst>
          <pc:docMk/>
          <pc:sldMk cId="4122677997" sldId="398"/>
        </pc:sldMkLst>
        <pc:spChg chg="add">
          <ac:chgData name="Benjamin Payne" userId="S::benpayne@umbc.edu::b61ff11c-ba68-49af-b001-f9f234a6aca3" providerId="AD" clId="Web-{D9000B28-3893-507C-EE3C-CFE7BC279B9E}" dt="2019-03-26T22:32:05.030" v="1453"/>
          <ac:spMkLst>
            <pc:docMk/>
            <pc:sldMk cId="4122677997" sldId="398"/>
            <ac:spMk id="3" creationId="{F8CCA243-B97A-4F94-B5A0-B5BE662067CF}"/>
          </ac:spMkLst>
        </pc:spChg>
        <pc:spChg chg="add mod">
          <ac:chgData name="Benjamin Payne" userId="S::benpayne@umbc.edu::b61ff11c-ba68-49af-b001-f9f234a6aca3" providerId="AD" clId="Web-{D9000B28-3893-507C-EE3C-CFE7BC279B9E}" dt="2019-03-26T22:33:50.796" v="1536" actId="20577"/>
          <ac:spMkLst>
            <pc:docMk/>
            <pc:sldMk cId="4122677997" sldId="398"/>
            <ac:spMk id="6" creationId="{1907C0A3-639E-4529-9205-74C843A4D8B1}"/>
          </ac:spMkLst>
        </pc:spChg>
        <pc:picChg chg="mod modCrop">
          <ac:chgData name="Benjamin Payne" userId="S::benpayne@umbc.edu::b61ff11c-ba68-49af-b001-f9f234a6aca3" providerId="AD" clId="Web-{D9000B28-3893-507C-EE3C-CFE7BC279B9E}" dt="2019-03-26T22:27:59.480" v="1400"/>
          <ac:picMkLst>
            <pc:docMk/>
            <pc:sldMk cId="4122677997" sldId="398"/>
            <ac:picMk id="4" creationId="{FF48621E-81DC-476E-AA34-A9D9B725FCD1}"/>
          </ac:picMkLst>
        </pc:picChg>
        <pc:picChg chg="add del mod">
          <ac:chgData name="Benjamin Payne" userId="S::benpayne@umbc.edu::b61ff11c-ba68-49af-b001-f9f234a6aca3" providerId="AD" clId="Web-{D9000B28-3893-507C-EE3C-CFE7BC279B9E}" dt="2019-03-26T22:28:03.902" v="1401" actId="1076"/>
          <ac:picMkLst>
            <pc:docMk/>
            <pc:sldMk cId="4122677997" sldId="398"/>
            <ac:picMk id="8" creationId="{6598E266-15B5-4BF2-A1E3-32A9A95C81DD}"/>
          </ac:picMkLst>
        </pc:picChg>
      </pc:sldChg>
      <pc:sldChg chg="addSp modSp add replId">
        <pc:chgData name="Benjamin Payne" userId="S::benpayne@umbc.edu::b61ff11c-ba68-49af-b001-f9f234a6aca3" providerId="AD" clId="Web-{D9000B28-3893-507C-EE3C-CFE7BC279B9E}" dt="2019-03-26T22:34:08.796" v="1554" actId="14100"/>
        <pc:sldMkLst>
          <pc:docMk/>
          <pc:sldMk cId="1149621540" sldId="399"/>
        </pc:sldMkLst>
        <pc:spChg chg="add">
          <ac:chgData name="Benjamin Payne" userId="S::benpayne@umbc.edu::b61ff11c-ba68-49af-b001-f9f234a6aca3" providerId="AD" clId="Web-{D9000B28-3893-507C-EE3C-CFE7BC279B9E}" dt="2019-03-26T22:32:07.764" v="1454"/>
          <ac:spMkLst>
            <pc:docMk/>
            <pc:sldMk cId="1149621540" sldId="399"/>
            <ac:spMk id="3" creationId="{C89A73E1-1A90-4052-BCDE-56266C9644C4}"/>
          </ac:spMkLst>
        </pc:spChg>
        <pc:spChg chg="add mod">
          <ac:chgData name="Benjamin Payne" userId="S::benpayne@umbc.edu::b61ff11c-ba68-49af-b001-f9f234a6aca3" providerId="AD" clId="Web-{D9000B28-3893-507C-EE3C-CFE7BC279B9E}" dt="2019-03-26T22:34:08.796" v="1554" actId="14100"/>
          <ac:spMkLst>
            <pc:docMk/>
            <pc:sldMk cId="1149621540" sldId="399"/>
            <ac:spMk id="6" creationId="{D66CE251-6398-48B4-807E-C884EAB3E5FD}"/>
          </ac:spMkLst>
        </pc:spChg>
        <pc:picChg chg="mod modCrop">
          <ac:chgData name="Benjamin Payne" userId="S::benpayne@umbc.edu::b61ff11c-ba68-49af-b001-f9f234a6aca3" providerId="AD" clId="Web-{D9000B28-3893-507C-EE3C-CFE7BC279B9E}" dt="2019-03-26T22:28:24.527" v="1405"/>
          <ac:picMkLst>
            <pc:docMk/>
            <pc:sldMk cId="1149621540" sldId="399"/>
            <ac:picMk id="4" creationId="{FF48621E-81DC-476E-AA34-A9D9B725FCD1}"/>
          </ac:picMkLst>
        </pc:picChg>
        <pc:picChg chg="mod">
          <ac:chgData name="Benjamin Payne" userId="S::benpayne@umbc.edu::b61ff11c-ba68-49af-b001-f9f234a6aca3" providerId="AD" clId="Web-{D9000B28-3893-507C-EE3C-CFE7BC279B9E}" dt="2019-03-26T22:28:28.090" v="1406" actId="1076"/>
          <ac:picMkLst>
            <pc:docMk/>
            <pc:sldMk cId="1149621540" sldId="399"/>
            <ac:picMk id="8" creationId="{6598E266-15B5-4BF2-A1E3-32A9A95C81DD}"/>
          </ac:picMkLst>
        </pc:picChg>
      </pc:sldChg>
      <pc:sldChg chg="new del">
        <pc:chgData name="Benjamin Payne" userId="S::benpayne@umbc.edu::b61ff11c-ba68-49af-b001-f9f234a6aca3" providerId="AD" clId="Web-{D9000B28-3893-507C-EE3C-CFE7BC279B9E}" dt="2019-03-26T22:28:39.262" v="1408"/>
        <pc:sldMkLst>
          <pc:docMk/>
          <pc:sldMk cId="1085528693" sldId="400"/>
        </pc:sldMkLst>
      </pc:sldChg>
      <pc:sldChg chg="addSp delSp modSp add replId">
        <pc:chgData name="Benjamin Payne" userId="S::benpayne@umbc.edu::b61ff11c-ba68-49af-b001-f9f234a6aca3" providerId="AD" clId="Web-{D9000B28-3893-507C-EE3C-CFE7BC279B9E}" dt="2019-03-26T22:32:09.826" v="1455"/>
        <pc:sldMkLst>
          <pc:docMk/>
          <pc:sldMk cId="1665081102" sldId="400"/>
        </pc:sldMkLst>
        <pc:spChg chg="add">
          <ac:chgData name="Benjamin Payne" userId="S::benpayne@umbc.edu::b61ff11c-ba68-49af-b001-f9f234a6aca3" providerId="AD" clId="Web-{D9000B28-3893-507C-EE3C-CFE7BC279B9E}" dt="2019-03-26T22:32:09.826" v="1455"/>
          <ac:spMkLst>
            <pc:docMk/>
            <pc:sldMk cId="1665081102" sldId="400"/>
            <ac:spMk id="3" creationId="{FFBD01CC-31EC-4ECD-81CD-18CFF4BA65EC}"/>
          </ac:spMkLst>
        </pc:spChg>
        <pc:picChg chg="mod modCrop">
          <ac:chgData name="Benjamin Payne" userId="S::benpayne@umbc.edu::b61ff11c-ba68-49af-b001-f9f234a6aca3" providerId="AD" clId="Web-{D9000B28-3893-507C-EE3C-CFE7BC279B9E}" dt="2019-03-26T22:28:55.246" v="1412"/>
          <ac:picMkLst>
            <pc:docMk/>
            <pc:sldMk cId="1665081102" sldId="400"/>
            <ac:picMk id="4" creationId="{FF48621E-81DC-476E-AA34-A9D9B725FCD1}"/>
          </ac:picMkLst>
        </pc:picChg>
        <pc:picChg chg="del">
          <ac:chgData name="Benjamin Payne" userId="S::benpayne@umbc.edu::b61ff11c-ba68-49af-b001-f9f234a6aca3" providerId="AD" clId="Web-{D9000B28-3893-507C-EE3C-CFE7BC279B9E}" dt="2019-03-26T22:28:44.575" v="1410"/>
          <ac:picMkLst>
            <pc:docMk/>
            <pc:sldMk cId="1665081102" sldId="400"/>
            <ac:picMk id="8" creationId="{6598E266-15B5-4BF2-A1E3-32A9A95C81DD}"/>
          </ac:picMkLst>
        </pc:picChg>
      </pc:sldChg>
      <pc:sldChg chg="addSp modSp new mod setBg">
        <pc:chgData name="Benjamin Payne" userId="S::benpayne@umbc.edu::b61ff11c-ba68-49af-b001-f9f234a6aca3" providerId="AD" clId="Web-{D9000B28-3893-507C-EE3C-CFE7BC279B9E}" dt="2019-03-26T23:29:21.834" v="1823" actId="20577"/>
        <pc:sldMkLst>
          <pc:docMk/>
          <pc:sldMk cId="2116714183" sldId="401"/>
        </pc:sldMkLst>
        <pc:spChg chg="mod">
          <ac:chgData name="Benjamin Payne" userId="S::benpayne@umbc.edu::b61ff11c-ba68-49af-b001-f9f234a6aca3" providerId="AD" clId="Web-{D9000B28-3893-507C-EE3C-CFE7BC279B9E}" dt="2019-03-26T23:28:51.364" v="1796" actId="20577"/>
          <ac:spMkLst>
            <pc:docMk/>
            <pc:sldMk cId="2116714183" sldId="401"/>
            <ac:spMk id="2" creationId="{E58EC535-AB28-445B-AC72-A82118E30787}"/>
          </ac:spMkLst>
        </pc:spChg>
        <pc:spChg chg="mod">
          <ac:chgData name="Benjamin Payne" userId="S::benpayne@umbc.edu::b61ff11c-ba68-49af-b001-f9f234a6aca3" providerId="AD" clId="Web-{D9000B28-3893-507C-EE3C-CFE7BC279B9E}" dt="2019-03-26T23:29:21.834" v="1823" actId="20577"/>
          <ac:spMkLst>
            <pc:docMk/>
            <pc:sldMk cId="2116714183" sldId="401"/>
            <ac:spMk id="3" creationId="{2AC6547B-0EB3-4263-B50E-96C6586F11FB}"/>
          </ac:spMkLst>
        </pc:spChg>
        <pc:spChg chg="add">
          <ac:chgData name="Benjamin Payne" userId="S::benpayne@umbc.edu::b61ff11c-ba68-49af-b001-f9f234a6aca3" providerId="AD" clId="Web-{D9000B28-3893-507C-EE3C-CFE7BC279B9E}" dt="2019-03-26T22:32:32.748" v="1458"/>
          <ac:spMkLst>
            <pc:docMk/>
            <pc:sldMk cId="2116714183" sldId="401"/>
            <ac:spMk id="8" creationId="{3B854194-185D-494D-905C-7C7CB2E30F6E}"/>
          </ac:spMkLst>
        </pc:spChg>
        <pc:spChg chg="add">
          <ac:chgData name="Benjamin Payne" userId="S::benpayne@umbc.edu::b61ff11c-ba68-49af-b001-f9f234a6aca3" providerId="AD" clId="Web-{D9000B28-3893-507C-EE3C-CFE7BC279B9E}" dt="2019-03-26T22:32:32.748" v="1458"/>
          <ac:spMkLst>
            <pc:docMk/>
            <pc:sldMk cId="2116714183" sldId="401"/>
            <ac:spMk id="10" creationId="{B4F5FA0D-0104-4987-8241-EFF7C85B88DE}"/>
          </ac:spMkLst>
        </pc:spChg>
        <pc:picChg chg="add">
          <ac:chgData name="Benjamin Payne" userId="S::benpayne@umbc.edu::b61ff11c-ba68-49af-b001-f9f234a6aca3" providerId="AD" clId="Web-{D9000B28-3893-507C-EE3C-CFE7BC279B9E}" dt="2019-03-26T22:32:32.748" v="1458"/>
          <ac:picMkLst>
            <pc:docMk/>
            <pc:sldMk cId="2116714183" sldId="401"/>
            <ac:picMk id="12" creationId="{2897127E-6CEF-446C-BE87-93B7C46E49D1}"/>
          </ac:picMkLst>
        </pc:picChg>
      </pc:sldChg>
      <pc:sldChg chg="modSp new">
        <pc:chgData name="Benjamin Payne" userId="S::benpayne@umbc.edu::b61ff11c-ba68-49af-b001-f9f234a6aca3" providerId="AD" clId="Web-{D9000B28-3893-507C-EE3C-CFE7BC279B9E}" dt="2019-03-26T22:37:47.548" v="1618" actId="20577"/>
        <pc:sldMkLst>
          <pc:docMk/>
          <pc:sldMk cId="1754815180" sldId="402"/>
        </pc:sldMkLst>
        <pc:spChg chg="mod">
          <ac:chgData name="Benjamin Payne" userId="S::benpayne@umbc.edu::b61ff11c-ba68-49af-b001-f9f234a6aca3" providerId="AD" clId="Web-{D9000B28-3893-507C-EE3C-CFE7BC279B9E}" dt="2019-03-26T22:37:47.548" v="1618" actId="20577"/>
          <ac:spMkLst>
            <pc:docMk/>
            <pc:sldMk cId="1754815180" sldId="402"/>
            <ac:spMk id="2" creationId="{80AA3A6C-1B1F-409D-8080-F55CA588066E}"/>
          </ac:spMkLst>
        </pc:spChg>
        <pc:spChg chg="mod">
          <ac:chgData name="Benjamin Payne" userId="S::benpayne@umbc.edu::b61ff11c-ba68-49af-b001-f9f234a6aca3" providerId="AD" clId="Web-{D9000B28-3893-507C-EE3C-CFE7BC279B9E}" dt="2019-03-26T22:37:27.517" v="1603" actId="20577"/>
          <ac:spMkLst>
            <pc:docMk/>
            <pc:sldMk cId="1754815180" sldId="402"/>
            <ac:spMk id="3" creationId="{B827702B-B3B0-4EA0-A37D-8962F368249B}"/>
          </ac:spMkLst>
        </pc:spChg>
      </pc:sldChg>
      <pc:sldChg chg="modSp new modNotes">
        <pc:chgData name="Benjamin Payne" userId="S::benpayne@umbc.edu::b61ff11c-ba68-49af-b001-f9f234a6aca3" providerId="AD" clId="Web-{D9000B28-3893-507C-EE3C-CFE7BC279B9E}" dt="2019-03-26T23:28:36.177" v="1789"/>
        <pc:sldMkLst>
          <pc:docMk/>
          <pc:sldMk cId="3891144091" sldId="403"/>
        </pc:sldMkLst>
        <pc:spChg chg="mod">
          <ac:chgData name="Benjamin Payne" userId="S::benpayne@umbc.edu::b61ff11c-ba68-49af-b001-f9f234a6aca3" providerId="AD" clId="Web-{D9000B28-3893-507C-EE3C-CFE7BC279B9E}" dt="2019-03-26T23:26:00.690" v="1664" actId="20577"/>
          <ac:spMkLst>
            <pc:docMk/>
            <pc:sldMk cId="3891144091" sldId="403"/>
            <ac:spMk id="2" creationId="{DAB2E101-F447-4465-829D-A4D83FB3A920}"/>
          </ac:spMkLst>
        </pc:spChg>
        <pc:spChg chg="mod">
          <ac:chgData name="Benjamin Payne" userId="S::benpayne@umbc.edu::b61ff11c-ba68-49af-b001-f9f234a6aca3" providerId="AD" clId="Web-{D9000B28-3893-507C-EE3C-CFE7BC279B9E}" dt="2019-03-26T23:28:16.317" v="1785" actId="20577"/>
          <ac:spMkLst>
            <pc:docMk/>
            <pc:sldMk cId="3891144091" sldId="403"/>
            <ac:spMk id="3" creationId="{8E204136-D698-4540-AF9B-275F152CBC14}"/>
          </ac:spMkLst>
        </pc:spChg>
      </pc:sldChg>
      <pc:sldChg chg="modSp new del">
        <pc:chgData name="Benjamin Payne" userId="S::benpayne@umbc.edu::b61ff11c-ba68-49af-b001-f9f234a6aca3" providerId="AD" clId="Web-{D9000B28-3893-507C-EE3C-CFE7BC279B9E}" dt="2019-03-26T23:36:16.058" v="1906"/>
        <pc:sldMkLst>
          <pc:docMk/>
          <pc:sldMk cId="1108484589" sldId="404"/>
        </pc:sldMkLst>
        <pc:spChg chg="mod">
          <ac:chgData name="Benjamin Payne" userId="S::benpayne@umbc.edu::b61ff11c-ba68-49af-b001-f9f234a6aca3" providerId="AD" clId="Web-{D9000B28-3893-507C-EE3C-CFE7BC279B9E}" dt="2019-03-26T23:36:04.855" v="1892" actId="20577"/>
          <ac:spMkLst>
            <pc:docMk/>
            <pc:sldMk cId="1108484589" sldId="404"/>
            <ac:spMk id="3" creationId="{EF5B73BB-E3EB-44F3-AF30-9105178123D1}"/>
          </ac:spMkLst>
        </pc:spChg>
      </pc:sldChg>
      <pc:sldChg chg="addSp delSp modSp new">
        <pc:chgData name="Benjamin Payne" userId="S::benpayne@umbc.edu::b61ff11c-ba68-49af-b001-f9f234a6aca3" providerId="AD" clId="Web-{D9000B28-3893-507C-EE3C-CFE7BC279B9E}" dt="2019-03-26T23:43:20.439" v="2024" actId="14100"/>
        <pc:sldMkLst>
          <pc:docMk/>
          <pc:sldMk cId="1355942659" sldId="404"/>
        </pc:sldMkLst>
        <pc:spChg chg="mod">
          <ac:chgData name="Benjamin Payne" userId="S::benpayne@umbc.edu::b61ff11c-ba68-49af-b001-f9f234a6aca3" providerId="AD" clId="Web-{D9000B28-3893-507C-EE3C-CFE7BC279B9E}" dt="2019-03-26T23:43:20.439" v="2024" actId="14100"/>
          <ac:spMkLst>
            <pc:docMk/>
            <pc:sldMk cId="1355942659" sldId="404"/>
            <ac:spMk id="2" creationId="{D1A3B0A4-F426-4E93-836F-1A713EE3E3C8}"/>
          </ac:spMkLst>
        </pc:spChg>
        <pc:spChg chg="del">
          <ac:chgData name="Benjamin Payne" userId="S::benpayne@umbc.edu::b61ff11c-ba68-49af-b001-f9f234a6aca3" providerId="AD" clId="Web-{D9000B28-3893-507C-EE3C-CFE7BC279B9E}" dt="2019-03-26T23:40:06.077" v="1909"/>
          <ac:spMkLst>
            <pc:docMk/>
            <pc:sldMk cId="1355942659" sldId="404"/>
            <ac:spMk id="3" creationId="{6662E248-B5CE-44EB-BE66-25C878FAFDA9}"/>
          </ac:spMkLst>
        </pc:spChg>
        <pc:spChg chg="add mod">
          <ac:chgData name="Benjamin Payne" userId="S::benpayne@umbc.edu::b61ff11c-ba68-49af-b001-f9f234a6aca3" providerId="AD" clId="Web-{D9000B28-3893-507C-EE3C-CFE7BC279B9E}" dt="2019-03-26T23:41:37.781" v="1996" actId="1076"/>
          <ac:spMkLst>
            <pc:docMk/>
            <pc:sldMk cId="1355942659" sldId="404"/>
            <ac:spMk id="6" creationId="{6F1CB27F-06E2-4E01-9209-7C982643C053}"/>
          </ac:spMkLst>
        </pc:spChg>
        <pc:picChg chg="add mod ord">
          <ac:chgData name="Benjamin Payne" userId="S::benpayne@umbc.edu::b61ff11c-ba68-49af-b001-f9f234a6aca3" providerId="AD" clId="Web-{D9000B28-3893-507C-EE3C-CFE7BC279B9E}" dt="2019-03-26T23:40:19.749" v="1912" actId="14100"/>
          <ac:picMkLst>
            <pc:docMk/>
            <pc:sldMk cId="1355942659" sldId="404"/>
            <ac:picMk id="4" creationId="{74ED29C5-DFEC-4115-803F-305D00411A2B}"/>
          </ac:picMkLst>
        </pc:picChg>
      </pc:sldChg>
    </pc:docChg>
  </pc:docChgLst>
  <pc:docChgLst>
    <pc:chgData name="Benjamin Payne" userId="S::benpayne@umbc.edu::b61ff11c-ba68-49af-b001-f9f234a6aca3" providerId="AD" clId="Web-{70715569-F1E6-7362-266A-A964ED99FED0}"/>
    <pc:docChg chg="modSld">
      <pc:chgData name="Benjamin Payne" userId="S::benpayne@umbc.edu::b61ff11c-ba68-49af-b001-f9f234a6aca3" providerId="AD" clId="Web-{70715569-F1E6-7362-266A-A964ED99FED0}" dt="2018-09-13T11:45:03.024" v="20" actId="20577"/>
      <pc:docMkLst>
        <pc:docMk/>
      </pc:docMkLst>
      <pc:sldChg chg="modSp">
        <pc:chgData name="Benjamin Payne" userId="S::benpayne@umbc.edu::b61ff11c-ba68-49af-b001-f9f234a6aca3" providerId="AD" clId="Web-{70715569-F1E6-7362-266A-A964ED99FED0}" dt="2018-09-13T11:45:03.008" v="19" actId="20577"/>
        <pc:sldMkLst>
          <pc:docMk/>
          <pc:sldMk cId="1865935911" sldId="261"/>
        </pc:sldMkLst>
        <pc:spChg chg="mod">
          <ac:chgData name="Benjamin Payne" userId="S::benpayne@umbc.edu::b61ff11c-ba68-49af-b001-f9f234a6aca3" providerId="AD" clId="Web-{70715569-F1E6-7362-266A-A964ED99FED0}" dt="2018-09-13T11:45:03.008" v="19" actId="20577"/>
          <ac:spMkLst>
            <pc:docMk/>
            <pc:sldMk cId="1865935911" sldId="261"/>
            <ac:spMk id="3" creationId="{80A275D5-DDA3-4C31-8AF5-F664FF42534B}"/>
          </ac:spMkLst>
        </pc:spChg>
      </pc:sldChg>
    </pc:docChg>
  </pc:docChgLst>
  <pc:docChgLst>
    <pc:chgData name="Benjamin Payne" userId="S::benpayne@umbc.edu::b61ff11c-ba68-49af-b001-f9f234a6aca3" providerId="AD" clId="Web-{A8D9D516-0BB6-3190-BBBA-AE8445C33826}"/>
    <pc:docChg chg="delSld modSld">
      <pc:chgData name="Benjamin Payne" userId="S::benpayne@umbc.edu::b61ff11c-ba68-49af-b001-f9f234a6aca3" providerId="AD" clId="Web-{A8D9D516-0BB6-3190-BBBA-AE8445C33826}" dt="2018-08-19T20:23:00.416" v="57"/>
      <pc:docMkLst>
        <pc:docMk/>
      </pc:docMkLst>
      <pc:sldChg chg="modSp">
        <pc:chgData name="Benjamin Payne" userId="S::benpayne@umbc.edu::b61ff11c-ba68-49af-b001-f9f234a6aca3" providerId="AD" clId="Web-{A8D9D516-0BB6-3190-BBBA-AE8445C33826}" dt="2018-08-19T20:22:50.506" v="6" actId="20577"/>
        <pc:sldMkLst>
          <pc:docMk/>
          <pc:sldMk cId="109857222" sldId="256"/>
        </pc:sldMkLst>
        <pc:spChg chg="mod">
          <ac:chgData name="Benjamin Payne" userId="S::benpayne@umbc.edu::b61ff11c-ba68-49af-b001-f9f234a6aca3" providerId="AD" clId="Web-{A8D9D516-0BB6-3190-BBBA-AE8445C33826}" dt="2018-08-19T20:22:50.459" v="2" actId="20577"/>
          <ac:spMkLst>
            <pc:docMk/>
            <pc:sldMk cId="109857222" sldId="256"/>
            <ac:spMk id="2" creationId="{00000000-0000-0000-0000-000000000000}"/>
          </ac:spMkLst>
        </pc:spChg>
        <pc:spChg chg="mod">
          <ac:chgData name="Benjamin Payne" userId="S::benpayne@umbc.edu::b61ff11c-ba68-49af-b001-f9f234a6aca3" providerId="AD" clId="Web-{A8D9D516-0BB6-3190-BBBA-AE8445C33826}" dt="2018-08-19T20:22:50.506" v="6" actId="20577"/>
          <ac:spMkLst>
            <pc:docMk/>
            <pc:sldMk cId="109857222" sldId="256"/>
            <ac:spMk id="3" creationId="{00000000-0000-0000-0000-000000000000}"/>
          </ac:spMkLst>
        </pc:spChg>
      </pc:sldChg>
      <pc:sldChg chg="del">
        <pc:chgData name="Benjamin Payne" userId="S::benpayne@umbc.edu::b61ff11c-ba68-49af-b001-f9f234a6aca3" providerId="AD" clId="Web-{A8D9D516-0BB6-3190-BBBA-AE8445C33826}" dt="2018-08-19T20:23:00.416" v="57"/>
        <pc:sldMkLst>
          <pc:docMk/>
          <pc:sldMk cId="1847525645" sldId="257"/>
        </pc:sldMkLst>
      </pc:sldChg>
      <pc:sldChg chg="del">
        <pc:chgData name="Benjamin Payne" userId="S::benpayne@umbc.edu::b61ff11c-ba68-49af-b001-f9f234a6aca3" providerId="AD" clId="Web-{A8D9D516-0BB6-3190-BBBA-AE8445C33826}" dt="2018-08-19T20:23:00.416" v="56"/>
        <pc:sldMkLst>
          <pc:docMk/>
          <pc:sldMk cId="3638516464" sldId="258"/>
        </pc:sldMkLst>
      </pc:sldChg>
      <pc:sldChg chg="del">
        <pc:chgData name="Benjamin Payne" userId="S::benpayne@umbc.edu::b61ff11c-ba68-49af-b001-f9f234a6aca3" providerId="AD" clId="Web-{A8D9D516-0BB6-3190-BBBA-AE8445C33826}" dt="2018-08-19T20:23:00.400" v="45"/>
        <pc:sldMkLst>
          <pc:docMk/>
          <pc:sldMk cId="2860496116" sldId="259"/>
        </pc:sldMkLst>
      </pc:sldChg>
      <pc:sldChg chg="del">
        <pc:chgData name="Benjamin Payne" userId="S::benpayne@umbc.edu::b61ff11c-ba68-49af-b001-f9f234a6aca3" providerId="AD" clId="Web-{A8D9D516-0BB6-3190-BBBA-AE8445C33826}" dt="2018-08-19T20:23:00.385" v="33"/>
        <pc:sldMkLst>
          <pc:docMk/>
          <pc:sldMk cId="1876768357" sldId="260"/>
        </pc:sldMkLst>
      </pc:sldChg>
      <pc:sldChg chg="del">
        <pc:chgData name="Benjamin Payne" userId="S::benpayne@umbc.edu::b61ff11c-ba68-49af-b001-f9f234a6aca3" providerId="AD" clId="Web-{A8D9D516-0BB6-3190-BBBA-AE8445C33826}" dt="2018-08-19T20:23:00.385" v="32"/>
        <pc:sldMkLst>
          <pc:docMk/>
          <pc:sldMk cId="2884606743" sldId="261"/>
        </pc:sldMkLst>
      </pc:sldChg>
      <pc:sldChg chg="del">
        <pc:chgData name="Benjamin Payne" userId="S::benpayne@umbc.edu::b61ff11c-ba68-49af-b001-f9f234a6aca3" providerId="AD" clId="Web-{A8D9D516-0BB6-3190-BBBA-AE8445C33826}" dt="2018-08-19T20:23:00.369" v="16"/>
        <pc:sldMkLst>
          <pc:docMk/>
          <pc:sldMk cId="4278842127" sldId="265"/>
        </pc:sldMkLst>
      </pc:sldChg>
      <pc:sldChg chg="del">
        <pc:chgData name="Benjamin Payne" userId="S::benpayne@umbc.edu::b61ff11c-ba68-49af-b001-f9f234a6aca3" providerId="AD" clId="Web-{A8D9D516-0BB6-3190-BBBA-AE8445C33826}" dt="2018-08-19T20:23:00.400" v="48"/>
        <pc:sldMkLst>
          <pc:docMk/>
          <pc:sldMk cId="3690999722" sldId="266"/>
        </pc:sldMkLst>
      </pc:sldChg>
      <pc:sldChg chg="del">
        <pc:chgData name="Benjamin Payne" userId="S::benpayne@umbc.edu::b61ff11c-ba68-49af-b001-f9f234a6aca3" providerId="AD" clId="Web-{A8D9D516-0BB6-3190-BBBA-AE8445C33826}" dt="2018-08-19T20:23:00.400" v="43"/>
        <pc:sldMkLst>
          <pc:docMk/>
          <pc:sldMk cId="900156501" sldId="267"/>
        </pc:sldMkLst>
      </pc:sldChg>
      <pc:sldChg chg="del">
        <pc:chgData name="Benjamin Payne" userId="S::benpayne@umbc.edu::b61ff11c-ba68-49af-b001-f9f234a6aca3" providerId="AD" clId="Web-{A8D9D516-0BB6-3190-BBBA-AE8445C33826}" dt="2018-08-19T20:23:00.400" v="42"/>
        <pc:sldMkLst>
          <pc:docMk/>
          <pc:sldMk cId="3201166040" sldId="268"/>
        </pc:sldMkLst>
      </pc:sldChg>
      <pc:sldChg chg="del">
        <pc:chgData name="Benjamin Payne" userId="S::benpayne@umbc.edu::b61ff11c-ba68-49af-b001-f9f234a6aca3" providerId="AD" clId="Web-{A8D9D516-0BB6-3190-BBBA-AE8445C33826}" dt="2018-08-19T20:23:00.369" v="10"/>
        <pc:sldMkLst>
          <pc:docMk/>
          <pc:sldMk cId="465374350" sldId="270"/>
        </pc:sldMkLst>
      </pc:sldChg>
      <pc:sldChg chg="del">
        <pc:chgData name="Benjamin Payne" userId="S::benpayne@umbc.edu::b61ff11c-ba68-49af-b001-f9f234a6aca3" providerId="AD" clId="Web-{A8D9D516-0BB6-3190-BBBA-AE8445C33826}" dt="2018-08-19T20:23:00.369" v="14"/>
        <pc:sldMkLst>
          <pc:docMk/>
          <pc:sldMk cId="2968388444" sldId="272"/>
        </pc:sldMkLst>
      </pc:sldChg>
      <pc:sldChg chg="del">
        <pc:chgData name="Benjamin Payne" userId="S::benpayne@umbc.edu::b61ff11c-ba68-49af-b001-f9f234a6aca3" providerId="AD" clId="Web-{A8D9D516-0BB6-3190-BBBA-AE8445C33826}" dt="2018-08-19T20:23:00.369" v="13"/>
        <pc:sldMkLst>
          <pc:docMk/>
          <pc:sldMk cId="1824397595" sldId="273"/>
        </pc:sldMkLst>
      </pc:sldChg>
      <pc:sldChg chg="del">
        <pc:chgData name="Benjamin Payne" userId="S::benpayne@umbc.edu::b61ff11c-ba68-49af-b001-f9f234a6aca3" providerId="AD" clId="Web-{A8D9D516-0BB6-3190-BBBA-AE8445C33826}" dt="2018-08-19T20:23:00.369" v="11"/>
        <pc:sldMkLst>
          <pc:docMk/>
          <pc:sldMk cId="1653610907" sldId="274"/>
        </pc:sldMkLst>
      </pc:sldChg>
      <pc:sldChg chg="del">
        <pc:chgData name="Benjamin Payne" userId="S::benpayne@umbc.edu::b61ff11c-ba68-49af-b001-f9f234a6aca3" providerId="AD" clId="Web-{A8D9D516-0BB6-3190-BBBA-AE8445C33826}" dt="2018-08-19T20:23:00.369" v="12"/>
        <pc:sldMkLst>
          <pc:docMk/>
          <pc:sldMk cId="3368428427" sldId="275"/>
        </pc:sldMkLst>
      </pc:sldChg>
      <pc:sldChg chg="del">
        <pc:chgData name="Benjamin Payne" userId="S::benpayne@umbc.edu::b61ff11c-ba68-49af-b001-f9f234a6aca3" providerId="AD" clId="Web-{A8D9D516-0BB6-3190-BBBA-AE8445C33826}" dt="2018-08-19T20:23:00.385" v="31"/>
        <pc:sldMkLst>
          <pc:docMk/>
          <pc:sldMk cId="1244777073" sldId="276"/>
        </pc:sldMkLst>
      </pc:sldChg>
      <pc:sldChg chg="del">
        <pc:chgData name="Benjamin Payne" userId="S::benpayne@umbc.edu::b61ff11c-ba68-49af-b001-f9f234a6aca3" providerId="AD" clId="Web-{A8D9D516-0BB6-3190-BBBA-AE8445C33826}" dt="2018-08-19T20:23:00.385" v="19"/>
        <pc:sldMkLst>
          <pc:docMk/>
          <pc:sldMk cId="1364403274" sldId="277"/>
        </pc:sldMkLst>
      </pc:sldChg>
      <pc:sldChg chg="del">
        <pc:chgData name="Benjamin Payne" userId="S::benpayne@umbc.edu::b61ff11c-ba68-49af-b001-f9f234a6aca3" providerId="AD" clId="Web-{A8D9D516-0BB6-3190-BBBA-AE8445C33826}" dt="2018-08-19T20:23:00.369" v="9"/>
        <pc:sldMkLst>
          <pc:docMk/>
          <pc:sldMk cId="2348569640" sldId="278"/>
        </pc:sldMkLst>
      </pc:sldChg>
      <pc:sldChg chg="del">
        <pc:chgData name="Benjamin Payne" userId="S::benpayne@umbc.edu::b61ff11c-ba68-49af-b001-f9f234a6aca3" providerId="AD" clId="Web-{A8D9D516-0BB6-3190-BBBA-AE8445C33826}" dt="2018-08-19T20:23:00.416" v="52"/>
        <pc:sldMkLst>
          <pc:docMk/>
          <pc:sldMk cId="2711550260" sldId="279"/>
        </pc:sldMkLst>
      </pc:sldChg>
      <pc:sldChg chg="del">
        <pc:chgData name="Benjamin Payne" userId="S::benpayne@umbc.edu::b61ff11c-ba68-49af-b001-f9f234a6aca3" providerId="AD" clId="Web-{A8D9D516-0BB6-3190-BBBA-AE8445C33826}" dt="2018-08-19T20:23:00.369" v="15"/>
        <pc:sldMkLst>
          <pc:docMk/>
          <pc:sldMk cId="2870482583" sldId="280"/>
        </pc:sldMkLst>
      </pc:sldChg>
      <pc:sldChg chg="del">
        <pc:chgData name="Benjamin Payne" userId="S::benpayne@umbc.edu::b61ff11c-ba68-49af-b001-f9f234a6aca3" providerId="AD" clId="Web-{A8D9D516-0BB6-3190-BBBA-AE8445C33826}" dt="2018-08-19T20:23:00.400" v="47"/>
        <pc:sldMkLst>
          <pc:docMk/>
          <pc:sldMk cId="687479494" sldId="281"/>
        </pc:sldMkLst>
      </pc:sldChg>
      <pc:sldChg chg="del">
        <pc:chgData name="Benjamin Payne" userId="S::benpayne@umbc.edu::b61ff11c-ba68-49af-b001-f9f234a6aca3" providerId="AD" clId="Web-{A8D9D516-0BB6-3190-BBBA-AE8445C33826}" dt="2018-08-19T20:23:00.416" v="55"/>
        <pc:sldMkLst>
          <pc:docMk/>
          <pc:sldMk cId="3915717569" sldId="282"/>
        </pc:sldMkLst>
      </pc:sldChg>
      <pc:sldChg chg="del">
        <pc:chgData name="Benjamin Payne" userId="S::benpayne@umbc.edu::b61ff11c-ba68-49af-b001-f9f234a6aca3" providerId="AD" clId="Web-{A8D9D516-0BB6-3190-BBBA-AE8445C33826}" dt="2018-08-19T20:23:00.416" v="51"/>
        <pc:sldMkLst>
          <pc:docMk/>
          <pc:sldMk cId="1316053804" sldId="283"/>
        </pc:sldMkLst>
      </pc:sldChg>
      <pc:sldChg chg="del">
        <pc:chgData name="Benjamin Payne" userId="S::benpayne@umbc.edu::b61ff11c-ba68-49af-b001-f9f234a6aca3" providerId="AD" clId="Web-{A8D9D516-0BB6-3190-BBBA-AE8445C33826}" dt="2018-08-19T20:23:00.416" v="50"/>
        <pc:sldMkLst>
          <pc:docMk/>
          <pc:sldMk cId="709874332" sldId="284"/>
        </pc:sldMkLst>
      </pc:sldChg>
      <pc:sldChg chg="del">
        <pc:chgData name="Benjamin Payne" userId="S::benpayne@umbc.edu::b61ff11c-ba68-49af-b001-f9f234a6aca3" providerId="AD" clId="Web-{A8D9D516-0BB6-3190-BBBA-AE8445C33826}" dt="2018-08-19T20:23:00.416" v="49"/>
        <pc:sldMkLst>
          <pc:docMk/>
          <pc:sldMk cId="3305314408" sldId="285"/>
        </pc:sldMkLst>
      </pc:sldChg>
      <pc:sldChg chg="del">
        <pc:chgData name="Benjamin Payne" userId="S::benpayne@umbc.edu::b61ff11c-ba68-49af-b001-f9f234a6aca3" providerId="AD" clId="Web-{A8D9D516-0BB6-3190-BBBA-AE8445C33826}" dt="2018-08-19T20:23:00.400" v="46"/>
        <pc:sldMkLst>
          <pc:docMk/>
          <pc:sldMk cId="1793106801" sldId="286"/>
        </pc:sldMkLst>
      </pc:sldChg>
      <pc:sldChg chg="del">
        <pc:chgData name="Benjamin Payne" userId="S::benpayne@umbc.edu::b61ff11c-ba68-49af-b001-f9f234a6aca3" providerId="AD" clId="Web-{A8D9D516-0BB6-3190-BBBA-AE8445C33826}" dt="2018-08-19T20:23:00.385" v="28"/>
        <pc:sldMkLst>
          <pc:docMk/>
          <pc:sldMk cId="3220581953" sldId="287"/>
        </pc:sldMkLst>
      </pc:sldChg>
      <pc:sldChg chg="del">
        <pc:chgData name="Benjamin Payne" userId="S::benpayne@umbc.edu::b61ff11c-ba68-49af-b001-f9f234a6aca3" providerId="AD" clId="Web-{A8D9D516-0BB6-3190-BBBA-AE8445C33826}" dt="2018-08-19T20:23:00.385" v="27"/>
        <pc:sldMkLst>
          <pc:docMk/>
          <pc:sldMk cId="1508720486" sldId="288"/>
        </pc:sldMkLst>
      </pc:sldChg>
      <pc:sldChg chg="del">
        <pc:chgData name="Benjamin Payne" userId="S::benpayne@umbc.edu::b61ff11c-ba68-49af-b001-f9f234a6aca3" providerId="AD" clId="Web-{A8D9D516-0BB6-3190-BBBA-AE8445C33826}" dt="2018-08-19T20:23:00.385" v="26"/>
        <pc:sldMkLst>
          <pc:docMk/>
          <pc:sldMk cId="1442927395" sldId="289"/>
        </pc:sldMkLst>
      </pc:sldChg>
      <pc:sldChg chg="del">
        <pc:chgData name="Benjamin Payne" userId="S::benpayne@umbc.edu::b61ff11c-ba68-49af-b001-f9f234a6aca3" providerId="AD" clId="Web-{A8D9D516-0BB6-3190-BBBA-AE8445C33826}" dt="2018-08-19T20:23:00.385" v="25"/>
        <pc:sldMkLst>
          <pc:docMk/>
          <pc:sldMk cId="3579465122" sldId="290"/>
        </pc:sldMkLst>
      </pc:sldChg>
      <pc:sldChg chg="del">
        <pc:chgData name="Benjamin Payne" userId="S::benpayne@umbc.edu::b61ff11c-ba68-49af-b001-f9f234a6aca3" providerId="AD" clId="Web-{A8D9D516-0BB6-3190-BBBA-AE8445C33826}" dt="2018-08-19T20:23:00.385" v="23"/>
        <pc:sldMkLst>
          <pc:docMk/>
          <pc:sldMk cId="3810760957" sldId="291"/>
        </pc:sldMkLst>
      </pc:sldChg>
      <pc:sldChg chg="del">
        <pc:chgData name="Benjamin Payne" userId="S::benpayne@umbc.edu::b61ff11c-ba68-49af-b001-f9f234a6aca3" providerId="AD" clId="Web-{A8D9D516-0BB6-3190-BBBA-AE8445C33826}" dt="2018-08-19T20:23:00.385" v="29"/>
        <pc:sldMkLst>
          <pc:docMk/>
          <pc:sldMk cId="506731024" sldId="292"/>
        </pc:sldMkLst>
      </pc:sldChg>
      <pc:sldChg chg="del">
        <pc:chgData name="Benjamin Payne" userId="S::benpayne@umbc.edu::b61ff11c-ba68-49af-b001-f9f234a6aca3" providerId="AD" clId="Web-{A8D9D516-0BB6-3190-BBBA-AE8445C33826}" dt="2018-08-19T20:23:00.385" v="24"/>
        <pc:sldMkLst>
          <pc:docMk/>
          <pc:sldMk cId="3668972220" sldId="293"/>
        </pc:sldMkLst>
      </pc:sldChg>
      <pc:sldChg chg="del">
        <pc:chgData name="Benjamin Payne" userId="S::benpayne@umbc.edu::b61ff11c-ba68-49af-b001-f9f234a6aca3" providerId="AD" clId="Web-{A8D9D516-0BB6-3190-BBBA-AE8445C33826}" dt="2018-08-19T20:23:00.369" v="17"/>
        <pc:sldMkLst>
          <pc:docMk/>
          <pc:sldMk cId="493460726" sldId="294"/>
        </pc:sldMkLst>
      </pc:sldChg>
      <pc:sldChg chg="del">
        <pc:chgData name="Benjamin Payne" userId="S::benpayne@umbc.edu::b61ff11c-ba68-49af-b001-f9f234a6aca3" providerId="AD" clId="Web-{A8D9D516-0BB6-3190-BBBA-AE8445C33826}" dt="2018-08-19T20:23:00.385" v="21"/>
        <pc:sldMkLst>
          <pc:docMk/>
          <pc:sldMk cId="2440936555" sldId="295"/>
        </pc:sldMkLst>
      </pc:sldChg>
      <pc:sldChg chg="del">
        <pc:chgData name="Benjamin Payne" userId="S::benpayne@umbc.edu::b61ff11c-ba68-49af-b001-f9f234a6aca3" providerId="AD" clId="Web-{A8D9D516-0BB6-3190-BBBA-AE8445C33826}" dt="2018-08-19T20:23:00.385" v="20"/>
        <pc:sldMkLst>
          <pc:docMk/>
          <pc:sldMk cId="2549415326" sldId="296"/>
        </pc:sldMkLst>
      </pc:sldChg>
      <pc:sldChg chg="del">
        <pc:chgData name="Benjamin Payne" userId="S::benpayne@umbc.edu::b61ff11c-ba68-49af-b001-f9f234a6aca3" providerId="AD" clId="Web-{A8D9D516-0BB6-3190-BBBA-AE8445C33826}" dt="2018-08-19T20:23:00.385" v="18"/>
        <pc:sldMkLst>
          <pc:docMk/>
          <pc:sldMk cId="4083283560" sldId="297"/>
        </pc:sldMkLst>
      </pc:sldChg>
      <pc:sldChg chg="del">
        <pc:chgData name="Benjamin Payne" userId="S::benpayne@umbc.edu::b61ff11c-ba68-49af-b001-f9f234a6aca3" providerId="AD" clId="Web-{A8D9D516-0BB6-3190-BBBA-AE8445C33826}" dt="2018-08-19T20:23:00.400" v="44"/>
        <pc:sldMkLst>
          <pc:docMk/>
          <pc:sldMk cId="3550033117" sldId="298"/>
        </pc:sldMkLst>
      </pc:sldChg>
      <pc:sldChg chg="del">
        <pc:chgData name="Benjamin Payne" userId="S::benpayne@umbc.edu::b61ff11c-ba68-49af-b001-f9f234a6aca3" providerId="AD" clId="Web-{A8D9D516-0BB6-3190-BBBA-AE8445C33826}" dt="2018-08-19T20:23:00.400" v="41"/>
        <pc:sldMkLst>
          <pc:docMk/>
          <pc:sldMk cId="226529201" sldId="299"/>
        </pc:sldMkLst>
      </pc:sldChg>
      <pc:sldChg chg="del">
        <pc:chgData name="Benjamin Payne" userId="S::benpayne@umbc.edu::b61ff11c-ba68-49af-b001-f9f234a6aca3" providerId="AD" clId="Web-{A8D9D516-0BB6-3190-BBBA-AE8445C33826}" dt="2018-08-19T20:23:00.400" v="40"/>
        <pc:sldMkLst>
          <pc:docMk/>
          <pc:sldMk cId="3287480692" sldId="300"/>
        </pc:sldMkLst>
      </pc:sldChg>
      <pc:sldChg chg="del">
        <pc:chgData name="Benjamin Payne" userId="S::benpayne@umbc.edu::b61ff11c-ba68-49af-b001-f9f234a6aca3" providerId="AD" clId="Web-{A8D9D516-0BB6-3190-BBBA-AE8445C33826}" dt="2018-08-19T20:23:00.400" v="39"/>
        <pc:sldMkLst>
          <pc:docMk/>
          <pc:sldMk cId="1625610559" sldId="301"/>
        </pc:sldMkLst>
      </pc:sldChg>
      <pc:sldChg chg="del">
        <pc:chgData name="Benjamin Payne" userId="S::benpayne@umbc.edu::b61ff11c-ba68-49af-b001-f9f234a6aca3" providerId="AD" clId="Web-{A8D9D516-0BB6-3190-BBBA-AE8445C33826}" dt="2018-08-19T20:23:00.400" v="38"/>
        <pc:sldMkLst>
          <pc:docMk/>
          <pc:sldMk cId="4154156185" sldId="302"/>
        </pc:sldMkLst>
      </pc:sldChg>
      <pc:sldChg chg="del">
        <pc:chgData name="Benjamin Payne" userId="S::benpayne@umbc.edu::b61ff11c-ba68-49af-b001-f9f234a6aca3" providerId="AD" clId="Web-{A8D9D516-0BB6-3190-BBBA-AE8445C33826}" dt="2018-08-19T20:23:00.400" v="37"/>
        <pc:sldMkLst>
          <pc:docMk/>
          <pc:sldMk cId="207448203" sldId="303"/>
        </pc:sldMkLst>
      </pc:sldChg>
      <pc:sldChg chg="del">
        <pc:chgData name="Benjamin Payne" userId="S::benpayne@umbc.edu::b61ff11c-ba68-49af-b001-f9f234a6aca3" providerId="AD" clId="Web-{A8D9D516-0BB6-3190-BBBA-AE8445C33826}" dt="2018-08-19T20:23:00.400" v="36"/>
        <pc:sldMkLst>
          <pc:docMk/>
          <pc:sldMk cId="2555946005" sldId="304"/>
        </pc:sldMkLst>
      </pc:sldChg>
      <pc:sldChg chg="del">
        <pc:chgData name="Benjamin Payne" userId="S::benpayne@umbc.edu::b61ff11c-ba68-49af-b001-f9f234a6aca3" providerId="AD" clId="Web-{A8D9D516-0BB6-3190-BBBA-AE8445C33826}" dt="2018-08-19T20:23:00.400" v="35"/>
        <pc:sldMkLst>
          <pc:docMk/>
          <pc:sldMk cId="1139464394" sldId="305"/>
        </pc:sldMkLst>
      </pc:sldChg>
      <pc:sldChg chg="del">
        <pc:chgData name="Benjamin Payne" userId="S::benpayne@umbc.edu::b61ff11c-ba68-49af-b001-f9f234a6aca3" providerId="AD" clId="Web-{A8D9D516-0BB6-3190-BBBA-AE8445C33826}" dt="2018-08-19T20:23:00.416" v="54"/>
        <pc:sldMkLst>
          <pc:docMk/>
          <pc:sldMk cId="2921916629" sldId="306"/>
        </pc:sldMkLst>
      </pc:sldChg>
      <pc:sldChg chg="del">
        <pc:chgData name="Benjamin Payne" userId="S::benpayne@umbc.edu::b61ff11c-ba68-49af-b001-f9f234a6aca3" providerId="AD" clId="Web-{A8D9D516-0BB6-3190-BBBA-AE8445C33826}" dt="2018-08-19T20:23:00.416" v="53"/>
        <pc:sldMkLst>
          <pc:docMk/>
          <pc:sldMk cId="2687368092" sldId="307"/>
        </pc:sldMkLst>
      </pc:sldChg>
      <pc:sldChg chg="del">
        <pc:chgData name="Benjamin Payne" userId="S::benpayne@umbc.edu::b61ff11c-ba68-49af-b001-f9f234a6aca3" providerId="AD" clId="Web-{A8D9D516-0BB6-3190-BBBA-AE8445C33826}" dt="2018-08-19T20:23:00.400" v="34"/>
        <pc:sldMkLst>
          <pc:docMk/>
          <pc:sldMk cId="1204432836" sldId="308"/>
        </pc:sldMkLst>
      </pc:sldChg>
      <pc:sldChg chg="del">
        <pc:chgData name="Benjamin Payne" userId="S::benpayne@umbc.edu::b61ff11c-ba68-49af-b001-f9f234a6aca3" providerId="AD" clId="Web-{A8D9D516-0BB6-3190-BBBA-AE8445C33826}" dt="2018-08-19T20:23:00.385" v="30"/>
        <pc:sldMkLst>
          <pc:docMk/>
          <pc:sldMk cId="3357745213" sldId="309"/>
        </pc:sldMkLst>
      </pc:sldChg>
      <pc:sldChg chg="del">
        <pc:chgData name="Benjamin Payne" userId="S::benpayne@umbc.edu::b61ff11c-ba68-49af-b001-f9f234a6aca3" providerId="AD" clId="Web-{A8D9D516-0BB6-3190-BBBA-AE8445C33826}" dt="2018-08-19T20:23:00.385" v="22"/>
        <pc:sldMkLst>
          <pc:docMk/>
          <pc:sldMk cId="3454123665" sldId="310"/>
        </pc:sldMkLst>
      </pc:sldChg>
    </pc:docChg>
  </pc:docChgLst>
  <pc:docChgLst>
    <pc:chgData name="Benjamin Payne" userId="S::benpayne@umbc.edu::b61ff11c-ba68-49af-b001-f9f234a6aca3" providerId="AD" clId="Web-{1CC1CD36-AF2F-1A79-7A11-760D5E73793A}"/>
    <pc:docChg chg="modSld">
      <pc:chgData name="Benjamin Payne" userId="S::benpayne@umbc.edu::b61ff11c-ba68-49af-b001-f9f234a6aca3" providerId="AD" clId="Web-{1CC1CD36-AF2F-1A79-7A11-760D5E73793A}" dt="2019-09-21T02:13:39.649" v="114" actId="20577"/>
      <pc:docMkLst>
        <pc:docMk/>
      </pc:docMkLst>
      <pc:sldChg chg="modSp">
        <pc:chgData name="Benjamin Payne" userId="S::benpayne@umbc.edu::b61ff11c-ba68-49af-b001-f9f234a6aca3" providerId="AD" clId="Web-{1CC1CD36-AF2F-1A79-7A11-760D5E73793A}" dt="2019-09-21T02:13:39.649" v="113" actId="20577"/>
        <pc:sldMkLst>
          <pc:docMk/>
          <pc:sldMk cId="365133193" sldId="282"/>
        </pc:sldMkLst>
        <pc:spChg chg="mod">
          <ac:chgData name="Benjamin Payne" userId="S::benpayne@umbc.edu::b61ff11c-ba68-49af-b001-f9f234a6aca3" providerId="AD" clId="Web-{1CC1CD36-AF2F-1A79-7A11-760D5E73793A}" dt="2019-09-21T02:13:39.649" v="113" actId="20577"/>
          <ac:spMkLst>
            <pc:docMk/>
            <pc:sldMk cId="365133193" sldId="282"/>
            <ac:spMk id="6" creationId="{2FB29EED-1305-4957-9D5F-E50511E60E05}"/>
          </ac:spMkLst>
        </pc:spChg>
        <pc:spChg chg="mod">
          <ac:chgData name="Benjamin Payne" userId="S::benpayne@umbc.edu::b61ff11c-ba68-49af-b001-f9f234a6aca3" providerId="AD" clId="Web-{1CC1CD36-AF2F-1A79-7A11-760D5E73793A}" dt="2019-09-21T02:13:17.883" v="73" actId="20577"/>
          <ac:spMkLst>
            <pc:docMk/>
            <pc:sldMk cId="365133193" sldId="282"/>
            <ac:spMk id="8" creationId="{448800B1-7605-42FA-AD3E-7FBF52B513A5}"/>
          </ac:spMkLst>
        </pc:spChg>
      </pc:sldChg>
    </pc:docChg>
  </pc:docChgLst>
  <pc:docChgLst>
    <pc:chgData name="Benjamin Payne" userId="S::benpayne@umbc.edu::b61ff11c-ba68-49af-b001-f9f234a6aca3" providerId="AD" clId="Web-{F1696981-855C-87ED-F133-18C659A2FE2B}"/>
    <pc:docChg chg="addSld modSld">
      <pc:chgData name="Benjamin Payne" userId="S::benpayne@umbc.edu::b61ff11c-ba68-49af-b001-f9f234a6aca3" providerId="AD" clId="Web-{F1696981-855C-87ED-F133-18C659A2FE2B}" dt="2018-09-05T02:57:46.634" v="74" actId="20577"/>
      <pc:docMkLst>
        <pc:docMk/>
      </pc:docMkLst>
      <pc:sldChg chg="modSp new">
        <pc:chgData name="Benjamin Payne" userId="S::benpayne@umbc.edu::b61ff11c-ba68-49af-b001-f9f234a6aca3" providerId="AD" clId="Web-{F1696981-855C-87ED-F133-18C659A2FE2B}" dt="2018-09-05T02:56:57.742" v="44" actId="20577"/>
        <pc:sldMkLst>
          <pc:docMk/>
          <pc:sldMk cId="3494499053" sldId="275"/>
        </pc:sldMkLst>
        <pc:spChg chg="mod">
          <ac:chgData name="Benjamin Payne" userId="S::benpayne@umbc.edu::b61ff11c-ba68-49af-b001-f9f234a6aca3" providerId="AD" clId="Web-{F1696981-855C-87ED-F133-18C659A2FE2B}" dt="2018-09-05T02:56:57.742" v="44" actId="20577"/>
          <ac:spMkLst>
            <pc:docMk/>
            <pc:sldMk cId="3494499053" sldId="275"/>
            <ac:spMk id="2" creationId="{0CC688FA-D1AA-4190-9310-14E4ECB5D419}"/>
          </ac:spMkLst>
        </pc:spChg>
        <pc:spChg chg="mod">
          <ac:chgData name="Benjamin Payne" userId="S::benpayne@umbc.edu::b61ff11c-ba68-49af-b001-f9f234a6aca3" providerId="AD" clId="Web-{F1696981-855C-87ED-F133-18C659A2FE2B}" dt="2018-09-05T02:56:55.524" v="42" actId="20577"/>
          <ac:spMkLst>
            <pc:docMk/>
            <pc:sldMk cId="3494499053" sldId="275"/>
            <ac:spMk id="3" creationId="{5B988882-9C18-4117-974F-B7B5EE29DC89}"/>
          </ac:spMkLst>
        </pc:spChg>
      </pc:sldChg>
      <pc:sldChg chg="modSp add replId">
        <pc:chgData name="Benjamin Payne" userId="S::benpayne@umbc.edu::b61ff11c-ba68-49af-b001-f9f234a6aca3" providerId="AD" clId="Web-{F1696981-855C-87ED-F133-18C659A2FE2B}" dt="2018-09-05T02:57:42.087" v="72" actId="20577"/>
        <pc:sldMkLst>
          <pc:docMk/>
          <pc:sldMk cId="1984282772" sldId="276"/>
        </pc:sldMkLst>
        <pc:spChg chg="mod">
          <ac:chgData name="Benjamin Payne" userId="S::benpayne@umbc.edu::b61ff11c-ba68-49af-b001-f9f234a6aca3" providerId="AD" clId="Web-{F1696981-855C-87ED-F133-18C659A2FE2B}" dt="2018-09-05T02:57:42.087" v="72" actId="20577"/>
          <ac:spMkLst>
            <pc:docMk/>
            <pc:sldMk cId="1984282772" sldId="276"/>
            <ac:spMk id="3" creationId="{5B988882-9C18-4117-974F-B7B5EE29DC89}"/>
          </ac:spMkLst>
        </pc:spChg>
      </pc:sldChg>
    </pc:docChg>
  </pc:docChgLst>
  <pc:docChgLst>
    <pc:chgData name="Benjamin Payne" userId="S::benpayne@umbc.edu::b61ff11c-ba68-49af-b001-f9f234a6aca3" providerId="AD" clId="Web-{9B63D63D-77E5-1FB9-F0EA-C412F75B875A}"/>
    <pc:docChg chg="addSld modSld">
      <pc:chgData name="Benjamin Payne" userId="S::benpayne@umbc.edu::b61ff11c-ba68-49af-b001-f9f234a6aca3" providerId="AD" clId="Web-{9B63D63D-77E5-1FB9-F0EA-C412F75B875A}" dt="2018-09-01T01:16:31.830" v="7" actId="20577"/>
      <pc:docMkLst>
        <pc:docMk/>
      </pc:docMkLst>
      <pc:sldChg chg="modSp new">
        <pc:chgData name="Benjamin Payne" userId="S::benpayne@umbc.edu::b61ff11c-ba68-49af-b001-f9f234a6aca3" providerId="AD" clId="Web-{9B63D63D-77E5-1FB9-F0EA-C412F75B875A}" dt="2018-09-01T01:16:31.018" v="5" actId="20577"/>
        <pc:sldMkLst>
          <pc:docMk/>
          <pc:sldMk cId="1742759406" sldId="269"/>
        </pc:sldMkLst>
        <pc:spChg chg="mod">
          <ac:chgData name="Benjamin Payne" userId="S::benpayne@umbc.edu::b61ff11c-ba68-49af-b001-f9f234a6aca3" providerId="AD" clId="Web-{9B63D63D-77E5-1FB9-F0EA-C412F75B875A}" dt="2018-09-01T01:16:31.018" v="5" actId="20577"/>
          <ac:spMkLst>
            <pc:docMk/>
            <pc:sldMk cId="1742759406" sldId="269"/>
            <ac:spMk id="3" creationId="{06C9ABE8-AACC-4D12-9EF3-72A014A6FFC8}"/>
          </ac:spMkLst>
        </pc:spChg>
      </pc:sldChg>
    </pc:docChg>
  </pc:docChgLst>
  <pc:docChgLst>
    <pc:chgData name="Benjamin Payne" userId="S::benpayne@umbc.edu::b61ff11c-ba68-49af-b001-f9f234a6aca3" providerId="AD" clId="Web-{709C362B-DA48-601E-3CBC-8176DC009B29}"/>
    <pc:docChg chg="addSld modSld sldOrd">
      <pc:chgData name="Benjamin Payne" userId="S::benpayne@umbc.edu::b61ff11c-ba68-49af-b001-f9f234a6aca3" providerId="AD" clId="Web-{709C362B-DA48-601E-3CBC-8176DC009B29}" dt="2019-03-20T03:14:12.129" v="1816" actId="20577"/>
      <pc:docMkLst>
        <pc:docMk/>
      </pc:docMkLst>
      <pc:sldChg chg="modSp">
        <pc:chgData name="Benjamin Payne" userId="S::benpayne@umbc.edu::b61ff11c-ba68-49af-b001-f9f234a6aca3" providerId="AD" clId="Web-{709C362B-DA48-601E-3CBC-8176DC009B29}" dt="2019-03-20T03:11:56.253" v="1807" actId="20577"/>
        <pc:sldMkLst>
          <pc:docMk/>
          <pc:sldMk cId="2853172007" sldId="340"/>
        </pc:sldMkLst>
        <pc:spChg chg="mod">
          <ac:chgData name="Benjamin Payne" userId="S::benpayne@umbc.edu::b61ff11c-ba68-49af-b001-f9f234a6aca3" providerId="AD" clId="Web-{709C362B-DA48-601E-3CBC-8176DC009B29}" dt="2019-03-20T03:11:56.253" v="1807" actId="20577"/>
          <ac:spMkLst>
            <pc:docMk/>
            <pc:sldMk cId="2853172007" sldId="340"/>
            <ac:spMk id="3" creationId="{BC8D662D-8AC0-4079-B609-D5832250D5F6}"/>
          </ac:spMkLst>
        </pc:spChg>
      </pc:sldChg>
      <pc:sldChg chg="ord">
        <pc:chgData name="Benjamin Payne" userId="S::benpayne@umbc.edu::b61ff11c-ba68-49af-b001-f9f234a6aca3" providerId="AD" clId="Web-{709C362B-DA48-601E-3CBC-8176DC009B29}" dt="2019-03-20T02:04:48.966" v="934"/>
        <pc:sldMkLst>
          <pc:docMk/>
          <pc:sldMk cId="1918284693" sldId="342"/>
        </pc:sldMkLst>
      </pc:sldChg>
      <pc:sldChg chg="modSp">
        <pc:chgData name="Benjamin Payne" userId="S::benpayne@umbc.edu::b61ff11c-ba68-49af-b001-f9f234a6aca3" providerId="AD" clId="Web-{709C362B-DA48-601E-3CBC-8176DC009B29}" dt="2019-03-20T03:14:12.114" v="1815" actId="20577"/>
        <pc:sldMkLst>
          <pc:docMk/>
          <pc:sldMk cId="1821331316" sldId="348"/>
        </pc:sldMkLst>
        <pc:spChg chg="mod">
          <ac:chgData name="Benjamin Payne" userId="S::benpayne@umbc.edu::b61ff11c-ba68-49af-b001-f9f234a6aca3" providerId="AD" clId="Web-{709C362B-DA48-601E-3CBC-8176DC009B29}" dt="2019-03-20T03:14:12.114" v="1815" actId="20577"/>
          <ac:spMkLst>
            <pc:docMk/>
            <pc:sldMk cId="1821331316" sldId="348"/>
            <ac:spMk id="3" creationId="{2F9D7C7D-37E8-4965-B77C-EDF53AABCB62}"/>
          </ac:spMkLst>
        </pc:spChg>
      </pc:sldChg>
      <pc:sldChg chg="modSp">
        <pc:chgData name="Benjamin Payne" userId="S::benpayne@umbc.edu::b61ff11c-ba68-49af-b001-f9f234a6aca3" providerId="AD" clId="Web-{709C362B-DA48-601E-3CBC-8176DC009B29}" dt="2019-03-20T01:51:49.476" v="127" actId="20577"/>
        <pc:sldMkLst>
          <pc:docMk/>
          <pc:sldMk cId="762162918" sldId="350"/>
        </pc:sldMkLst>
        <pc:spChg chg="mod">
          <ac:chgData name="Benjamin Payne" userId="S::benpayne@umbc.edu::b61ff11c-ba68-49af-b001-f9f234a6aca3" providerId="AD" clId="Web-{709C362B-DA48-601E-3CBC-8176DC009B29}" dt="2019-03-20T01:51:49.476" v="127" actId="20577"/>
          <ac:spMkLst>
            <pc:docMk/>
            <pc:sldMk cId="762162918" sldId="350"/>
            <ac:spMk id="2" creationId="{B507FE9F-959B-425F-A892-93DE04C9D4C1}"/>
          </ac:spMkLst>
        </pc:spChg>
        <pc:spChg chg="mod">
          <ac:chgData name="Benjamin Payne" userId="S::benpayne@umbc.edu::b61ff11c-ba68-49af-b001-f9f234a6aca3" providerId="AD" clId="Web-{709C362B-DA48-601E-3CBC-8176DC009B29}" dt="2019-03-20T01:51:43.742" v="107" actId="20577"/>
          <ac:spMkLst>
            <pc:docMk/>
            <pc:sldMk cId="762162918" sldId="350"/>
            <ac:spMk id="3" creationId="{D906F704-97B4-4B63-A74C-FE3A7FF70440}"/>
          </ac:spMkLst>
        </pc:spChg>
      </pc:sldChg>
      <pc:sldChg chg="modSp">
        <pc:chgData name="Benjamin Payne" userId="S::benpayne@umbc.edu::b61ff11c-ba68-49af-b001-f9f234a6aca3" providerId="AD" clId="Web-{709C362B-DA48-601E-3CBC-8176DC009B29}" dt="2019-03-20T01:51:14.367" v="8" actId="20577"/>
        <pc:sldMkLst>
          <pc:docMk/>
          <pc:sldMk cId="1373902887" sldId="352"/>
        </pc:sldMkLst>
        <pc:spChg chg="mod">
          <ac:chgData name="Benjamin Payne" userId="S::benpayne@umbc.edu::b61ff11c-ba68-49af-b001-f9f234a6aca3" providerId="AD" clId="Web-{709C362B-DA48-601E-3CBC-8176DC009B29}" dt="2019-03-20T01:51:14.367" v="8" actId="20577"/>
          <ac:spMkLst>
            <pc:docMk/>
            <pc:sldMk cId="1373902887" sldId="352"/>
            <ac:spMk id="2" creationId="{45704AEA-8555-48FC-ACC2-9B4962C63B69}"/>
          </ac:spMkLst>
        </pc:spChg>
      </pc:sldChg>
      <pc:sldChg chg="addSp delSp modSp">
        <pc:chgData name="Benjamin Payne" userId="S::benpayne@umbc.edu::b61ff11c-ba68-49af-b001-f9f234a6aca3" providerId="AD" clId="Web-{709C362B-DA48-601E-3CBC-8176DC009B29}" dt="2019-03-20T01:57:51.588" v="281" actId="20577"/>
        <pc:sldMkLst>
          <pc:docMk/>
          <pc:sldMk cId="3885060803" sldId="353"/>
        </pc:sldMkLst>
        <pc:spChg chg="add del mod">
          <ac:chgData name="Benjamin Payne" userId="S::benpayne@umbc.edu::b61ff11c-ba68-49af-b001-f9f234a6aca3" providerId="AD" clId="Web-{709C362B-DA48-601E-3CBC-8176DC009B29}" dt="2019-03-20T01:57:51.588" v="281" actId="20577"/>
          <ac:spMkLst>
            <pc:docMk/>
            <pc:sldMk cId="3885060803" sldId="353"/>
            <ac:spMk id="3" creationId="{262FEC3B-12CE-44CA-A816-EAAA69A77C15}"/>
          </ac:spMkLst>
        </pc:spChg>
        <pc:graphicFrameChg chg="mod">
          <ac:chgData name="Benjamin Payne" userId="S::benpayne@umbc.edu::b61ff11c-ba68-49af-b001-f9f234a6aca3" providerId="AD" clId="Web-{709C362B-DA48-601E-3CBC-8176DC009B29}" dt="2019-03-20T01:51:59.008" v="130" actId="1076"/>
          <ac:graphicFrameMkLst>
            <pc:docMk/>
            <pc:sldMk cId="3885060803" sldId="353"/>
            <ac:graphicFrameMk id="4" creationId="{FFCC832F-B197-4A91-B329-F8330660AF03}"/>
          </ac:graphicFrameMkLst>
        </pc:graphicFrameChg>
      </pc:sldChg>
      <pc:sldChg chg="modSp">
        <pc:chgData name="Benjamin Payne" userId="S::benpayne@umbc.edu::b61ff11c-ba68-49af-b001-f9f234a6aca3" providerId="AD" clId="Web-{709C362B-DA48-601E-3CBC-8176DC009B29}" dt="2019-03-20T02:01:21.153" v="604" actId="20577"/>
        <pc:sldMkLst>
          <pc:docMk/>
          <pc:sldMk cId="1583267247" sldId="355"/>
        </pc:sldMkLst>
        <pc:spChg chg="mod">
          <ac:chgData name="Benjamin Payne" userId="S::benpayne@umbc.edu::b61ff11c-ba68-49af-b001-f9f234a6aca3" providerId="AD" clId="Web-{709C362B-DA48-601E-3CBC-8176DC009B29}" dt="2019-03-20T02:01:21.153" v="604" actId="20577"/>
          <ac:spMkLst>
            <pc:docMk/>
            <pc:sldMk cId="1583267247" sldId="355"/>
            <ac:spMk id="2" creationId="{CFF53A2D-7925-4199-8ABF-B549CFED6636}"/>
          </ac:spMkLst>
        </pc:spChg>
        <pc:spChg chg="mod">
          <ac:chgData name="Benjamin Payne" userId="S::benpayne@umbc.edu::b61ff11c-ba68-49af-b001-f9f234a6aca3" providerId="AD" clId="Web-{709C362B-DA48-601E-3CBC-8176DC009B29}" dt="2019-03-20T02:01:16.043" v="582" actId="20577"/>
          <ac:spMkLst>
            <pc:docMk/>
            <pc:sldMk cId="1583267247" sldId="355"/>
            <ac:spMk id="3" creationId="{9C236566-7B83-426B-B72E-28270995D512}"/>
          </ac:spMkLst>
        </pc:spChg>
      </pc:sldChg>
      <pc:sldChg chg="modSp add replId">
        <pc:chgData name="Benjamin Payne" userId="S::benpayne@umbc.edu::b61ff11c-ba68-49af-b001-f9f234a6aca3" providerId="AD" clId="Web-{709C362B-DA48-601E-3CBC-8176DC009B29}" dt="2019-03-20T01:52:26.930" v="187"/>
        <pc:sldMkLst>
          <pc:docMk/>
          <pc:sldMk cId="889770930" sldId="356"/>
        </pc:sldMkLst>
        <pc:graphicFrameChg chg="mod modGraphic">
          <ac:chgData name="Benjamin Payne" userId="S::benpayne@umbc.edu::b61ff11c-ba68-49af-b001-f9f234a6aca3" providerId="AD" clId="Web-{709C362B-DA48-601E-3CBC-8176DC009B29}" dt="2019-03-20T01:52:26.930" v="187"/>
          <ac:graphicFrameMkLst>
            <pc:docMk/>
            <pc:sldMk cId="889770930" sldId="356"/>
            <ac:graphicFrameMk id="4" creationId="{FFCC832F-B197-4A91-B329-F8330660AF03}"/>
          </ac:graphicFrameMkLst>
        </pc:graphicFrameChg>
      </pc:sldChg>
      <pc:sldChg chg="modSp new">
        <pc:chgData name="Benjamin Payne" userId="S::benpayne@umbc.edu::b61ff11c-ba68-49af-b001-f9f234a6aca3" providerId="AD" clId="Web-{709C362B-DA48-601E-3CBC-8176DC009B29}" dt="2019-03-20T02:04:27.795" v="932" actId="20577"/>
        <pc:sldMkLst>
          <pc:docMk/>
          <pc:sldMk cId="1145837289" sldId="357"/>
        </pc:sldMkLst>
        <pc:spChg chg="mod">
          <ac:chgData name="Benjamin Payne" userId="S::benpayne@umbc.edu::b61ff11c-ba68-49af-b001-f9f234a6aca3" providerId="AD" clId="Web-{709C362B-DA48-601E-3CBC-8176DC009B29}" dt="2019-03-20T02:01:47.746" v="662" actId="20577"/>
          <ac:spMkLst>
            <pc:docMk/>
            <pc:sldMk cId="1145837289" sldId="357"/>
            <ac:spMk id="2" creationId="{85071886-33AF-48F3-8070-9A23D14A1DB0}"/>
          </ac:spMkLst>
        </pc:spChg>
        <pc:spChg chg="mod">
          <ac:chgData name="Benjamin Payne" userId="S::benpayne@umbc.edu::b61ff11c-ba68-49af-b001-f9f234a6aca3" providerId="AD" clId="Web-{709C362B-DA48-601E-3CBC-8176DC009B29}" dt="2019-03-20T02:04:27.795" v="932" actId="20577"/>
          <ac:spMkLst>
            <pc:docMk/>
            <pc:sldMk cId="1145837289" sldId="357"/>
            <ac:spMk id="3" creationId="{2D8FFE8E-5751-410E-94DB-C3E4BA2B4683}"/>
          </ac:spMkLst>
        </pc:spChg>
      </pc:sldChg>
      <pc:sldChg chg="modSp new">
        <pc:chgData name="Benjamin Payne" userId="S::benpayne@umbc.edu::b61ff11c-ba68-49af-b001-f9f234a6aca3" providerId="AD" clId="Web-{709C362B-DA48-601E-3CBC-8176DC009B29}" dt="2019-03-20T03:04:52.470" v="1360" actId="20577"/>
        <pc:sldMkLst>
          <pc:docMk/>
          <pc:sldMk cId="2473820841" sldId="358"/>
        </pc:sldMkLst>
        <pc:spChg chg="mod">
          <ac:chgData name="Benjamin Payne" userId="S::benpayne@umbc.edu::b61ff11c-ba68-49af-b001-f9f234a6aca3" providerId="AD" clId="Web-{709C362B-DA48-601E-3CBC-8176DC009B29}" dt="2019-03-20T02:06:13.888" v="936" actId="20577"/>
          <ac:spMkLst>
            <pc:docMk/>
            <pc:sldMk cId="2473820841" sldId="358"/>
            <ac:spMk id="2" creationId="{F7ABE728-71CB-4315-8167-026111EA45C8}"/>
          </ac:spMkLst>
        </pc:spChg>
        <pc:spChg chg="mod">
          <ac:chgData name="Benjamin Payne" userId="S::benpayne@umbc.edu::b61ff11c-ba68-49af-b001-f9f234a6aca3" providerId="AD" clId="Web-{709C362B-DA48-601E-3CBC-8176DC009B29}" dt="2019-03-20T03:04:52.470" v="1360" actId="20577"/>
          <ac:spMkLst>
            <pc:docMk/>
            <pc:sldMk cId="2473820841" sldId="358"/>
            <ac:spMk id="3" creationId="{406CE733-42EC-4AB1-BF0E-8A1E5FB8BA3D}"/>
          </ac:spMkLst>
        </pc:spChg>
      </pc:sldChg>
    </pc:docChg>
  </pc:docChgLst>
  <pc:docChgLst>
    <pc:chgData name="Benjamin Payne" userId="S::benpayne@umbc.edu::b61ff11c-ba68-49af-b001-f9f234a6aca3" providerId="AD" clId="Web-{3CAD093A-3AEA-67AE-3561-E3A60584BC71}"/>
    <pc:docChg chg="addSld delSld modSld sldOrd">
      <pc:chgData name="Benjamin Payne" userId="S::benpayne@umbc.edu::b61ff11c-ba68-49af-b001-f9f234a6aca3" providerId="AD" clId="Web-{3CAD093A-3AEA-67AE-3561-E3A60584BC71}" dt="2018-09-09T11:18:51.529" v="527"/>
      <pc:docMkLst>
        <pc:docMk/>
      </pc:docMkLst>
      <pc:sldChg chg="delSp modSp">
        <pc:chgData name="Benjamin Payne" userId="S::benpayne@umbc.edu::b61ff11c-ba68-49af-b001-f9f234a6aca3" providerId="AD" clId="Web-{3CAD093A-3AEA-67AE-3561-E3A60584BC71}" dt="2018-09-09T11:17:34.278" v="526"/>
        <pc:sldMkLst>
          <pc:docMk/>
          <pc:sldMk cId="1865935911" sldId="261"/>
        </pc:sldMkLst>
        <pc:spChg chg="mod">
          <ac:chgData name="Benjamin Payne" userId="S::benpayne@umbc.edu::b61ff11c-ba68-49af-b001-f9f234a6aca3" providerId="AD" clId="Web-{3CAD093A-3AEA-67AE-3561-E3A60584BC71}" dt="2018-09-09T11:17:31.872" v="524" actId="20577"/>
          <ac:spMkLst>
            <pc:docMk/>
            <pc:sldMk cId="1865935911" sldId="261"/>
            <ac:spMk id="3" creationId="{80A275D5-DDA3-4C31-8AF5-F664FF42534B}"/>
          </ac:spMkLst>
        </pc:spChg>
        <pc:spChg chg="del">
          <ac:chgData name="Benjamin Payne" userId="S::benpayne@umbc.edu::b61ff11c-ba68-49af-b001-f9f234a6aca3" providerId="AD" clId="Web-{3CAD093A-3AEA-67AE-3561-E3A60584BC71}" dt="2018-09-09T11:17:34.278" v="526"/>
          <ac:spMkLst>
            <pc:docMk/>
            <pc:sldMk cId="1865935911" sldId="261"/>
            <ac:spMk id="5" creationId="{32C5F0B7-8E84-4140-BF1B-AAB2E525FAF6}"/>
          </ac:spMkLst>
        </pc:spChg>
      </pc:sldChg>
      <pc:sldChg chg="ord">
        <pc:chgData name="Benjamin Payne" userId="S::benpayne@umbc.edu::b61ff11c-ba68-49af-b001-f9f234a6aca3" providerId="AD" clId="Web-{3CAD093A-3AEA-67AE-3561-E3A60584BC71}" dt="2018-09-09T10:27:30.029" v="326"/>
        <pc:sldMkLst>
          <pc:docMk/>
          <pc:sldMk cId="991364716" sldId="264"/>
        </pc:sldMkLst>
      </pc:sldChg>
      <pc:sldChg chg="ord">
        <pc:chgData name="Benjamin Payne" userId="S::benpayne@umbc.edu::b61ff11c-ba68-49af-b001-f9f234a6aca3" providerId="AD" clId="Web-{3CAD093A-3AEA-67AE-3561-E3A60584BC71}" dt="2018-09-09T11:16:44.606" v="518"/>
        <pc:sldMkLst>
          <pc:docMk/>
          <pc:sldMk cId="2309916421" sldId="265"/>
        </pc:sldMkLst>
      </pc:sldChg>
      <pc:sldChg chg="ord">
        <pc:chgData name="Benjamin Payne" userId="S::benpayne@umbc.edu::b61ff11c-ba68-49af-b001-f9f234a6aca3" providerId="AD" clId="Web-{3CAD093A-3AEA-67AE-3561-E3A60584BC71}" dt="2018-09-09T11:14:07.325" v="475"/>
        <pc:sldMkLst>
          <pc:docMk/>
          <pc:sldMk cId="1742759406" sldId="269"/>
        </pc:sldMkLst>
      </pc:sldChg>
      <pc:sldChg chg="del ord">
        <pc:chgData name="Benjamin Payne" userId="S::benpayne@umbc.edu::b61ff11c-ba68-49af-b001-f9f234a6aca3" providerId="AD" clId="Web-{3CAD093A-3AEA-67AE-3561-E3A60584BC71}" dt="2018-09-09T10:31:21.058" v="388"/>
        <pc:sldMkLst>
          <pc:docMk/>
          <pc:sldMk cId="3106128874" sldId="271"/>
        </pc:sldMkLst>
      </pc:sldChg>
      <pc:sldChg chg="del">
        <pc:chgData name="Benjamin Payne" userId="S::benpayne@umbc.edu::b61ff11c-ba68-49af-b001-f9f234a6aca3" providerId="AD" clId="Web-{3CAD093A-3AEA-67AE-3561-E3A60584BC71}" dt="2018-09-09T11:18:51.529" v="527"/>
        <pc:sldMkLst>
          <pc:docMk/>
          <pc:sldMk cId="1518115577" sldId="272"/>
        </pc:sldMkLst>
      </pc:sldChg>
      <pc:sldChg chg="ord">
        <pc:chgData name="Benjamin Payne" userId="S::benpayne@umbc.edu::b61ff11c-ba68-49af-b001-f9f234a6aca3" providerId="AD" clId="Web-{3CAD093A-3AEA-67AE-3561-E3A60584BC71}" dt="2018-09-09T10:27:30.044" v="328"/>
        <pc:sldMkLst>
          <pc:docMk/>
          <pc:sldMk cId="3494499053" sldId="275"/>
        </pc:sldMkLst>
      </pc:sldChg>
      <pc:sldChg chg="modSp ord">
        <pc:chgData name="Benjamin Payne" userId="S::benpayne@umbc.edu::b61ff11c-ba68-49af-b001-f9f234a6aca3" providerId="AD" clId="Web-{3CAD093A-3AEA-67AE-3561-E3A60584BC71}" dt="2018-09-09T11:15:51.684" v="507" actId="20577"/>
        <pc:sldMkLst>
          <pc:docMk/>
          <pc:sldMk cId="1984282772" sldId="276"/>
        </pc:sldMkLst>
        <pc:spChg chg="mod">
          <ac:chgData name="Benjamin Payne" userId="S::benpayne@umbc.edu::b61ff11c-ba68-49af-b001-f9f234a6aca3" providerId="AD" clId="Web-{3CAD093A-3AEA-67AE-3561-E3A60584BC71}" dt="2018-09-09T11:15:51.684" v="507" actId="20577"/>
          <ac:spMkLst>
            <pc:docMk/>
            <pc:sldMk cId="1984282772" sldId="276"/>
            <ac:spMk id="3" creationId="{5B988882-9C18-4117-974F-B7B5EE29DC89}"/>
          </ac:spMkLst>
        </pc:spChg>
      </pc:sldChg>
      <pc:sldChg chg="ord">
        <pc:chgData name="Benjamin Payne" userId="S::benpayne@umbc.edu::b61ff11c-ba68-49af-b001-f9f234a6aca3" providerId="AD" clId="Web-{3CAD093A-3AEA-67AE-3561-E3A60584BC71}" dt="2018-09-09T11:14:07.325" v="476"/>
        <pc:sldMkLst>
          <pc:docMk/>
          <pc:sldMk cId="467993027" sldId="280"/>
        </pc:sldMkLst>
      </pc:sldChg>
      <pc:sldChg chg="addSp modSp">
        <pc:chgData name="Benjamin Payne" userId="S::benpayne@umbc.edu::b61ff11c-ba68-49af-b001-f9f234a6aca3" providerId="AD" clId="Web-{3CAD093A-3AEA-67AE-3561-E3A60584BC71}" dt="2018-09-09T09:40:26.415" v="6"/>
        <pc:sldMkLst>
          <pc:docMk/>
          <pc:sldMk cId="365133193" sldId="282"/>
        </pc:sldMkLst>
        <pc:spChg chg="add mod">
          <ac:chgData name="Benjamin Payne" userId="S::benpayne@umbc.edu::b61ff11c-ba68-49af-b001-f9f234a6aca3" providerId="AD" clId="Web-{3CAD093A-3AEA-67AE-3561-E3A60584BC71}" dt="2018-09-09T09:40:26.415" v="6"/>
          <ac:spMkLst>
            <pc:docMk/>
            <pc:sldMk cId="365133193" sldId="282"/>
            <ac:spMk id="3" creationId="{C976BD68-AB70-44A5-BB88-2D82EF12AE7D}"/>
          </ac:spMkLst>
        </pc:spChg>
      </pc:sldChg>
      <pc:sldChg chg="modSp">
        <pc:chgData name="Benjamin Payne" userId="S::benpayne@umbc.edu::b61ff11c-ba68-49af-b001-f9f234a6aca3" providerId="AD" clId="Web-{3CAD093A-3AEA-67AE-3561-E3A60584BC71}" dt="2018-09-09T09:49:18.460" v="29" actId="20577"/>
        <pc:sldMkLst>
          <pc:docMk/>
          <pc:sldMk cId="1363765902" sldId="287"/>
        </pc:sldMkLst>
        <pc:spChg chg="mod">
          <ac:chgData name="Benjamin Payne" userId="S::benpayne@umbc.edu::b61ff11c-ba68-49af-b001-f9f234a6aca3" providerId="AD" clId="Web-{3CAD093A-3AEA-67AE-3561-E3A60584BC71}" dt="2018-09-09T09:49:18.460" v="29" actId="20577"/>
          <ac:spMkLst>
            <pc:docMk/>
            <pc:sldMk cId="1363765902" sldId="287"/>
            <ac:spMk id="3" creationId="{0697B83A-70C5-4F6F-A319-C1EEB3FD77CF}"/>
          </ac:spMkLst>
        </pc:spChg>
      </pc:sldChg>
      <pc:sldChg chg="ord">
        <pc:chgData name="Benjamin Payne" userId="S::benpayne@umbc.edu::b61ff11c-ba68-49af-b001-f9f234a6aca3" providerId="AD" clId="Web-{3CAD093A-3AEA-67AE-3561-E3A60584BC71}" dt="2018-09-09T11:14:50.497" v="486"/>
        <pc:sldMkLst>
          <pc:docMk/>
          <pc:sldMk cId="1850766913" sldId="293"/>
        </pc:sldMkLst>
      </pc:sldChg>
      <pc:sldChg chg="ord">
        <pc:chgData name="Benjamin Payne" userId="S::benpayne@umbc.edu::b61ff11c-ba68-49af-b001-f9f234a6aca3" providerId="AD" clId="Web-{3CAD093A-3AEA-67AE-3561-E3A60584BC71}" dt="2018-09-09T11:14:38.418" v="480"/>
        <pc:sldMkLst>
          <pc:docMk/>
          <pc:sldMk cId="420144624" sldId="295"/>
        </pc:sldMkLst>
      </pc:sldChg>
      <pc:sldChg chg="ord">
        <pc:chgData name="Benjamin Payne" userId="S::benpayne@umbc.edu::b61ff11c-ba68-49af-b001-f9f234a6aca3" providerId="AD" clId="Web-{3CAD093A-3AEA-67AE-3561-E3A60584BC71}" dt="2018-09-09T11:14:50.497" v="485"/>
        <pc:sldMkLst>
          <pc:docMk/>
          <pc:sldMk cId="2681903024" sldId="299"/>
        </pc:sldMkLst>
      </pc:sldChg>
      <pc:sldChg chg="modSp new">
        <pc:chgData name="Benjamin Payne" userId="S::benpayne@umbc.edu::b61ff11c-ba68-49af-b001-f9f234a6aca3" providerId="AD" clId="Web-{3CAD093A-3AEA-67AE-3561-E3A60584BC71}" dt="2018-09-09T10:28:07.910" v="347" actId="20577"/>
        <pc:sldMkLst>
          <pc:docMk/>
          <pc:sldMk cId="3423147310" sldId="301"/>
        </pc:sldMkLst>
        <pc:spChg chg="mod">
          <ac:chgData name="Benjamin Payne" userId="S::benpayne@umbc.edu::b61ff11c-ba68-49af-b001-f9f234a6aca3" providerId="AD" clId="Web-{3CAD093A-3AEA-67AE-3561-E3A60584BC71}" dt="2018-09-09T10:00:21.539" v="34" actId="20577"/>
          <ac:spMkLst>
            <pc:docMk/>
            <pc:sldMk cId="3423147310" sldId="301"/>
            <ac:spMk id="2" creationId="{50A1222B-A0D1-46AF-BDD2-509228B9A0E0}"/>
          </ac:spMkLst>
        </pc:spChg>
        <pc:spChg chg="mod">
          <ac:chgData name="Benjamin Payne" userId="S::benpayne@umbc.edu::b61ff11c-ba68-49af-b001-f9f234a6aca3" providerId="AD" clId="Web-{3CAD093A-3AEA-67AE-3561-E3A60584BC71}" dt="2018-09-09T10:28:07.910" v="347" actId="20577"/>
          <ac:spMkLst>
            <pc:docMk/>
            <pc:sldMk cId="3423147310" sldId="301"/>
            <ac:spMk id="3" creationId="{8CBBDBF3-A945-4084-9B7A-038DAFF94E09}"/>
          </ac:spMkLst>
        </pc:spChg>
      </pc:sldChg>
      <pc:sldChg chg="modSp new ord">
        <pc:chgData name="Benjamin Payne" userId="S::benpayne@umbc.edu::b61ff11c-ba68-49af-b001-f9f234a6aca3" providerId="AD" clId="Web-{3CAD093A-3AEA-67AE-3561-E3A60584BC71}" dt="2018-09-09T10:29:32.011" v="351"/>
        <pc:sldMkLst>
          <pc:docMk/>
          <pc:sldMk cId="2258507562" sldId="302"/>
        </pc:sldMkLst>
        <pc:spChg chg="mod">
          <ac:chgData name="Benjamin Payne" userId="S::benpayne@umbc.edu::b61ff11c-ba68-49af-b001-f9f234a6aca3" providerId="AD" clId="Web-{3CAD093A-3AEA-67AE-3561-E3A60584BC71}" dt="2018-09-09T10:00:45.805" v="40" actId="20577"/>
          <ac:spMkLst>
            <pc:docMk/>
            <pc:sldMk cId="2258507562" sldId="302"/>
            <ac:spMk id="2" creationId="{3D20A121-2E95-44BF-AED3-5DA820437261}"/>
          </ac:spMkLst>
        </pc:spChg>
        <pc:spChg chg="mod">
          <ac:chgData name="Benjamin Payne" userId="S::benpayne@umbc.edu::b61ff11c-ba68-49af-b001-f9f234a6aca3" providerId="AD" clId="Web-{3CAD093A-3AEA-67AE-3561-E3A60584BC71}" dt="2018-09-09T10:00:48.993" v="43" actId="20577"/>
          <ac:spMkLst>
            <pc:docMk/>
            <pc:sldMk cId="2258507562" sldId="302"/>
            <ac:spMk id="3" creationId="{84F12CBE-1757-4C3F-99E1-947FEBE256B9}"/>
          </ac:spMkLst>
        </pc:spChg>
      </pc:sldChg>
      <pc:sldChg chg="addSp delSp modSp new">
        <pc:chgData name="Benjamin Payne" userId="S::benpayne@umbc.edu::b61ff11c-ba68-49af-b001-f9f234a6aca3" providerId="AD" clId="Web-{3CAD093A-3AEA-67AE-3561-E3A60584BC71}" dt="2018-09-09T10:23:41.122" v="210" actId="1076"/>
        <pc:sldMkLst>
          <pc:docMk/>
          <pc:sldMk cId="3235062979" sldId="303"/>
        </pc:sldMkLst>
        <pc:spChg chg="mod">
          <ac:chgData name="Benjamin Payne" userId="S::benpayne@umbc.edu::b61ff11c-ba68-49af-b001-f9f234a6aca3" providerId="AD" clId="Web-{3CAD093A-3AEA-67AE-3561-E3A60584BC71}" dt="2018-09-09T10:14:23.541" v="133" actId="20577"/>
          <ac:spMkLst>
            <pc:docMk/>
            <pc:sldMk cId="3235062979" sldId="303"/>
            <ac:spMk id="2" creationId="{02E82B19-D3E3-4815-90C9-47EEF505D1BB}"/>
          </ac:spMkLst>
        </pc:spChg>
        <pc:spChg chg="del mod">
          <ac:chgData name="Benjamin Payne" userId="S::benpayne@umbc.edu::b61ff11c-ba68-49af-b001-f9f234a6aca3" providerId="AD" clId="Web-{3CAD093A-3AEA-67AE-3561-E3A60584BC71}" dt="2018-09-09T10:14:26.588" v="136"/>
          <ac:spMkLst>
            <pc:docMk/>
            <pc:sldMk cId="3235062979" sldId="303"/>
            <ac:spMk id="3" creationId="{9437D83C-CBE3-49C5-A6B3-9C575B9CA86F}"/>
          </ac:spMkLst>
        </pc:spChg>
        <pc:spChg chg="add mod ord">
          <ac:chgData name="Benjamin Payne" userId="S::benpayne@umbc.edu::b61ff11c-ba68-49af-b001-f9f234a6aca3" providerId="AD" clId="Web-{3CAD093A-3AEA-67AE-3561-E3A60584BC71}" dt="2018-09-09T10:21:10.384" v="177"/>
          <ac:spMkLst>
            <pc:docMk/>
            <pc:sldMk cId="3235062979" sldId="303"/>
            <ac:spMk id="4" creationId="{DC1419F5-F5C8-494A-9BE1-DC6C00987E45}"/>
          </ac:spMkLst>
        </pc:spChg>
        <pc:spChg chg="add del mod">
          <ac:chgData name="Benjamin Payne" userId="S::benpayne@umbc.edu::b61ff11c-ba68-49af-b001-f9f234a6aca3" providerId="AD" clId="Web-{3CAD093A-3AEA-67AE-3561-E3A60584BC71}" dt="2018-09-09T10:14:29.338" v="137"/>
          <ac:spMkLst>
            <pc:docMk/>
            <pc:sldMk cId="3235062979" sldId="303"/>
            <ac:spMk id="6" creationId="{56310798-0B02-45AA-97C5-C3FD831C436C}"/>
          </ac:spMkLst>
        </pc:spChg>
        <pc:spChg chg="add del mod ord">
          <ac:chgData name="Benjamin Payne" userId="S::benpayne@umbc.edu::b61ff11c-ba68-49af-b001-f9f234a6aca3" providerId="AD" clId="Web-{3CAD093A-3AEA-67AE-3561-E3A60584BC71}" dt="2018-09-09T10:21:36.056" v="181"/>
          <ac:spMkLst>
            <pc:docMk/>
            <pc:sldMk cId="3235062979" sldId="303"/>
            <ac:spMk id="7" creationId="{E3DB2EBE-AECD-42BE-A0A7-5F688B0E89C6}"/>
          </ac:spMkLst>
        </pc:spChg>
        <pc:spChg chg="add mod">
          <ac:chgData name="Benjamin Payne" userId="S::benpayne@umbc.edu::b61ff11c-ba68-49af-b001-f9f234a6aca3" providerId="AD" clId="Web-{3CAD093A-3AEA-67AE-3561-E3A60584BC71}" dt="2018-09-09T10:23:41.122" v="210" actId="1076"/>
          <ac:spMkLst>
            <pc:docMk/>
            <pc:sldMk cId="3235062979" sldId="303"/>
            <ac:spMk id="20" creationId="{00407821-EC8A-47CD-9F0B-A40E893FC43E}"/>
          </ac:spMkLst>
        </pc:spChg>
        <pc:picChg chg="add del mod">
          <ac:chgData name="Benjamin Payne" userId="S::benpayne@umbc.edu::b61ff11c-ba68-49af-b001-f9f234a6aca3" providerId="AD" clId="Web-{3CAD093A-3AEA-67AE-3561-E3A60584BC71}" dt="2018-09-09T10:21:37.900" v="182"/>
          <ac:picMkLst>
            <pc:docMk/>
            <pc:sldMk cId="3235062979" sldId="303"/>
            <ac:picMk id="8" creationId="{6D47FA3A-22E3-49E6-B322-25AB63E652C8}"/>
          </ac:picMkLst>
        </pc:picChg>
        <pc:picChg chg="add mod">
          <ac:chgData name="Benjamin Payne" userId="S::benpayne@umbc.edu::b61ff11c-ba68-49af-b001-f9f234a6aca3" providerId="AD" clId="Web-{3CAD093A-3AEA-67AE-3561-E3A60584BC71}" dt="2018-09-09T10:19:37.008" v="172" actId="1076"/>
          <ac:picMkLst>
            <pc:docMk/>
            <pc:sldMk cId="3235062979" sldId="303"/>
            <ac:picMk id="10" creationId="{D66D286F-4FE9-4E19-A4BC-A64FB7545ABC}"/>
          </ac:picMkLst>
        </pc:picChg>
        <pc:picChg chg="add mod">
          <ac:chgData name="Benjamin Payne" userId="S::benpayne@umbc.edu::b61ff11c-ba68-49af-b001-f9f234a6aca3" providerId="AD" clId="Web-{3CAD093A-3AEA-67AE-3561-E3A60584BC71}" dt="2018-09-09T10:19:40.602" v="173" actId="1076"/>
          <ac:picMkLst>
            <pc:docMk/>
            <pc:sldMk cId="3235062979" sldId="303"/>
            <ac:picMk id="12" creationId="{AA7B6869-186B-4D3C-B235-1ECCB8788C14}"/>
          </ac:picMkLst>
        </pc:picChg>
        <pc:picChg chg="add mod">
          <ac:chgData name="Benjamin Payne" userId="S::benpayne@umbc.edu::b61ff11c-ba68-49af-b001-f9f234a6aca3" providerId="AD" clId="Web-{3CAD093A-3AEA-67AE-3561-E3A60584BC71}" dt="2018-09-09T10:19:57.508" v="176" actId="1076"/>
          <ac:picMkLst>
            <pc:docMk/>
            <pc:sldMk cId="3235062979" sldId="303"/>
            <ac:picMk id="14" creationId="{DAB810E5-8BDE-4F8C-BC1C-2C4CBC13E2ED}"/>
          </ac:picMkLst>
        </pc:picChg>
        <pc:picChg chg="add del mod">
          <ac:chgData name="Benjamin Payne" userId="S::benpayne@umbc.edu::b61ff11c-ba68-49af-b001-f9f234a6aca3" providerId="AD" clId="Web-{3CAD093A-3AEA-67AE-3561-E3A60584BC71}" dt="2018-09-09T10:21:39.603" v="183"/>
          <ac:picMkLst>
            <pc:docMk/>
            <pc:sldMk cId="3235062979" sldId="303"/>
            <ac:picMk id="16" creationId="{2A442B5F-5D0B-4A35-A921-02B842CEA724}"/>
          </ac:picMkLst>
        </pc:picChg>
        <pc:picChg chg="add mod">
          <ac:chgData name="Benjamin Payne" userId="S::benpayne@umbc.edu::b61ff11c-ba68-49af-b001-f9f234a6aca3" providerId="AD" clId="Web-{3CAD093A-3AEA-67AE-3561-E3A60584BC71}" dt="2018-09-09T10:19:55.086" v="175" actId="1076"/>
          <ac:picMkLst>
            <pc:docMk/>
            <pc:sldMk cId="3235062979" sldId="303"/>
            <ac:picMk id="18" creationId="{8098C056-5FB7-44AA-8EFF-57D676C833B6}"/>
          </ac:picMkLst>
        </pc:picChg>
      </pc:sldChg>
      <pc:sldChg chg="addSp delSp modSp add replId">
        <pc:chgData name="Benjamin Payne" userId="S::benpayne@umbc.edu::b61ff11c-ba68-49af-b001-f9f234a6aca3" providerId="AD" clId="Web-{3CAD093A-3AEA-67AE-3561-E3A60584BC71}" dt="2018-09-09T10:23:56.185" v="220" actId="1076"/>
        <pc:sldMkLst>
          <pc:docMk/>
          <pc:sldMk cId="1215231011" sldId="304"/>
        </pc:sldMkLst>
        <pc:spChg chg="add mod">
          <ac:chgData name="Benjamin Payne" userId="S::benpayne@umbc.edu::b61ff11c-ba68-49af-b001-f9f234a6aca3" providerId="AD" clId="Web-{3CAD093A-3AEA-67AE-3561-E3A60584BC71}" dt="2018-09-09T10:23:56.185" v="220" actId="1076"/>
          <ac:spMkLst>
            <pc:docMk/>
            <pc:sldMk cId="1215231011" sldId="304"/>
            <ac:spMk id="3" creationId="{755FD565-A4C3-40B0-B909-5CDC75505E21}"/>
          </ac:spMkLst>
        </pc:spChg>
        <pc:spChg chg="del">
          <ac:chgData name="Benjamin Payne" userId="S::benpayne@umbc.edu::b61ff11c-ba68-49af-b001-f9f234a6aca3" providerId="AD" clId="Web-{3CAD093A-3AEA-67AE-3561-E3A60584BC71}" dt="2018-09-09T10:21:43.228" v="184"/>
          <ac:spMkLst>
            <pc:docMk/>
            <pc:sldMk cId="1215231011" sldId="304"/>
            <ac:spMk id="4" creationId="{DC1419F5-F5C8-494A-9BE1-DC6C00987E45}"/>
          </ac:spMkLst>
        </pc:spChg>
        <pc:picChg chg="del">
          <ac:chgData name="Benjamin Payne" userId="S::benpayne@umbc.edu::b61ff11c-ba68-49af-b001-f9f234a6aca3" providerId="AD" clId="Web-{3CAD093A-3AEA-67AE-3561-E3A60584BC71}" dt="2018-09-09T10:21:44.993" v="185"/>
          <ac:picMkLst>
            <pc:docMk/>
            <pc:sldMk cId="1215231011" sldId="304"/>
            <ac:picMk id="10" creationId="{D66D286F-4FE9-4E19-A4BC-A64FB7545ABC}"/>
          </ac:picMkLst>
        </pc:picChg>
        <pc:picChg chg="del">
          <ac:chgData name="Benjamin Payne" userId="S::benpayne@umbc.edu::b61ff11c-ba68-49af-b001-f9f234a6aca3" providerId="AD" clId="Web-{3CAD093A-3AEA-67AE-3561-E3A60584BC71}" dt="2018-09-09T10:21:46.634" v="186"/>
          <ac:picMkLst>
            <pc:docMk/>
            <pc:sldMk cId="1215231011" sldId="304"/>
            <ac:picMk id="12" creationId="{AA7B6869-186B-4D3C-B235-1ECCB8788C14}"/>
          </ac:picMkLst>
        </pc:picChg>
      </pc:sldChg>
      <pc:sldChg chg="addSp add replId">
        <pc:chgData name="Benjamin Payne" userId="S::benpayne@umbc.edu::b61ff11c-ba68-49af-b001-f9f234a6aca3" providerId="AD" clId="Web-{3CAD093A-3AEA-67AE-3561-E3A60584BC71}" dt="2018-09-09T10:24:11.811" v="222"/>
        <pc:sldMkLst>
          <pc:docMk/>
          <pc:sldMk cId="4160042366" sldId="305"/>
        </pc:sldMkLst>
        <pc:spChg chg="add">
          <ac:chgData name="Benjamin Payne" userId="S::benpayne@umbc.edu::b61ff11c-ba68-49af-b001-f9f234a6aca3" providerId="AD" clId="Web-{3CAD093A-3AEA-67AE-3561-E3A60584BC71}" dt="2018-09-09T10:24:06.247" v="221"/>
          <ac:spMkLst>
            <pc:docMk/>
            <pc:sldMk cId="4160042366" sldId="305"/>
            <ac:spMk id="3" creationId="{F65FB7AC-97B3-40C7-95B2-056E5B660D48}"/>
          </ac:spMkLst>
        </pc:spChg>
        <pc:spChg chg="add">
          <ac:chgData name="Benjamin Payne" userId="S::benpayne@umbc.edu::b61ff11c-ba68-49af-b001-f9f234a6aca3" providerId="AD" clId="Web-{3CAD093A-3AEA-67AE-3561-E3A60584BC71}" dt="2018-09-09T10:24:11.811" v="222"/>
          <ac:spMkLst>
            <pc:docMk/>
            <pc:sldMk cId="4160042366" sldId="305"/>
            <ac:spMk id="5" creationId="{6D07741A-E201-4FED-8588-58B226AF005C}"/>
          </ac:spMkLst>
        </pc:spChg>
      </pc:sldChg>
      <pc:sldChg chg="modSp new">
        <pc:chgData name="Benjamin Payne" userId="S::benpayne@umbc.edu::b61ff11c-ba68-49af-b001-f9f234a6aca3" providerId="AD" clId="Web-{3CAD093A-3AEA-67AE-3561-E3A60584BC71}" dt="2018-09-09T10:25:59.842" v="286" actId="20577"/>
        <pc:sldMkLst>
          <pc:docMk/>
          <pc:sldMk cId="1997015746" sldId="306"/>
        </pc:sldMkLst>
        <pc:spChg chg="mod">
          <ac:chgData name="Benjamin Payne" userId="S::benpayne@umbc.edu::b61ff11c-ba68-49af-b001-f9f234a6aca3" providerId="AD" clId="Web-{3CAD093A-3AEA-67AE-3561-E3A60584BC71}" dt="2018-09-09T10:25:59.842" v="286" actId="20577"/>
          <ac:spMkLst>
            <pc:docMk/>
            <pc:sldMk cId="1997015746" sldId="306"/>
            <ac:spMk id="2" creationId="{C5A2CDD6-583C-44E5-AEF7-EC5BF866FAC1}"/>
          </ac:spMkLst>
        </pc:spChg>
        <pc:spChg chg="mod">
          <ac:chgData name="Benjamin Payne" userId="S::benpayne@umbc.edu::b61ff11c-ba68-49af-b001-f9f234a6aca3" providerId="AD" clId="Web-{3CAD093A-3AEA-67AE-3561-E3A60584BC71}" dt="2018-09-09T10:25:54.451" v="282" actId="20577"/>
          <ac:spMkLst>
            <pc:docMk/>
            <pc:sldMk cId="1997015746" sldId="306"/>
            <ac:spMk id="3" creationId="{DD1D11E8-534C-44AF-9CBD-BCDF279EAE0F}"/>
          </ac:spMkLst>
        </pc:spChg>
      </pc:sldChg>
      <pc:sldChg chg="modSp new">
        <pc:chgData name="Benjamin Payne" userId="S::benpayne@umbc.edu::b61ff11c-ba68-49af-b001-f9f234a6aca3" providerId="AD" clId="Web-{3CAD093A-3AEA-67AE-3561-E3A60584BC71}" dt="2018-09-09T10:30:46.698" v="380" actId="20577"/>
        <pc:sldMkLst>
          <pc:docMk/>
          <pc:sldMk cId="3125435943" sldId="307"/>
        </pc:sldMkLst>
        <pc:spChg chg="mod">
          <ac:chgData name="Benjamin Payne" userId="S::benpayne@umbc.edu::b61ff11c-ba68-49af-b001-f9f234a6aca3" providerId="AD" clId="Web-{3CAD093A-3AEA-67AE-3561-E3A60584BC71}" dt="2018-09-09T10:30:38.448" v="371" actId="20577"/>
          <ac:spMkLst>
            <pc:docMk/>
            <pc:sldMk cId="3125435943" sldId="307"/>
            <ac:spMk id="2" creationId="{CCCC4C97-E891-4466-8972-8B86AD96A6AE}"/>
          </ac:spMkLst>
        </pc:spChg>
        <pc:spChg chg="mod">
          <ac:chgData name="Benjamin Payne" userId="S::benpayne@umbc.edu::b61ff11c-ba68-49af-b001-f9f234a6aca3" providerId="AD" clId="Web-{3CAD093A-3AEA-67AE-3561-E3A60584BC71}" dt="2018-09-09T10:30:46.698" v="380" actId="20577"/>
          <ac:spMkLst>
            <pc:docMk/>
            <pc:sldMk cId="3125435943" sldId="307"/>
            <ac:spMk id="3" creationId="{9AD083EB-BB6C-4AE4-9332-734BB43AD877}"/>
          </ac:spMkLst>
        </pc:spChg>
      </pc:sldChg>
      <pc:sldChg chg="add replId">
        <pc:chgData name="Benjamin Payne" userId="S::benpayne@umbc.edu::b61ff11c-ba68-49af-b001-f9f234a6aca3" providerId="AD" clId="Web-{3CAD093A-3AEA-67AE-3561-E3A60584BC71}" dt="2018-09-09T10:31:00.183" v="383"/>
        <pc:sldMkLst>
          <pc:docMk/>
          <pc:sldMk cId="1363010716" sldId="308"/>
        </pc:sldMkLst>
      </pc:sldChg>
      <pc:sldChg chg="modSp new">
        <pc:chgData name="Benjamin Payne" userId="S::benpayne@umbc.edu::b61ff11c-ba68-49af-b001-f9f234a6aca3" providerId="AD" clId="Web-{3CAD093A-3AEA-67AE-3561-E3A60584BC71}" dt="2018-09-09T10:32:36.839" v="440" actId="20577"/>
        <pc:sldMkLst>
          <pc:docMk/>
          <pc:sldMk cId="3071316407" sldId="309"/>
        </pc:sldMkLst>
        <pc:spChg chg="mod">
          <ac:chgData name="Benjamin Payne" userId="S::benpayne@umbc.edu::b61ff11c-ba68-49af-b001-f9f234a6aca3" providerId="AD" clId="Web-{3CAD093A-3AEA-67AE-3561-E3A60584BC71}" dt="2018-09-09T10:32:18.183" v="415" actId="20577"/>
          <ac:spMkLst>
            <pc:docMk/>
            <pc:sldMk cId="3071316407" sldId="309"/>
            <ac:spMk id="2" creationId="{E940FE39-094B-4B2E-A82B-35DCF6A0BF3B}"/>
          </ac:spMkLst>
        </pc:spChg>
        <pc:spChg chg="mod">
          <ac:chgData name="Benjamin Payne" userId="S::benpayne@umbc.edu::b61ff11c-ba68-49af-b001-f9f234a6aca3" providerId="AD" clId="Web-{3CAD093A-3AEA-67AE-3561-E3A60584BC71}" dt="2018-09-09T10:32:36.839" v="440" actId="20577"/>
          <ac:spMkLst>
            <pc:docMk/>
            <pc:sldMk cId="3071316407" sldId="309"/>
            <ac:spMk id="3" creationId="{36D6B722-4A35-4BC9-B155-CD2A95173FAB}"/>
          </ac:spMkLst>
        </pc:spChg>
      </pc:sldChg>
    </pc:docChg>
  </pc:docChgLst>
  <pc:docChgLst>
    <pc:chgData name="Benjamin Payne" userId="S::benpayne@umbc.edu::b61ff11c-ba68-49af-b001-f9f234a6aca3" providerId="AD" clId="Web-{F4CD7B85-A85F-C25B-1A78-BE3625B88F70}"/>
    <pc:docChg chg="addSld modSld">
      <pc:chgData name="Benjamin Payne" userId="S::benpayne@umbc.edu::b61ff11c-ba68-49af-b001-f9f234a6aca3" providerId="AD" clId="Web-{F4CD7B85-A85F-C25B-1A78-BE3625B88F70}" dt="2018-09-09T02:50:16.425" v="93" actId="20577"/>
      <pc:docMkLst>
        <pc:docMk/>
      </pc:docMkLst>
      <pc:sldChg chg="modSp new">
        <pc:chgData name="Benjamin Payne" userId="S::benpayne@umbc.edu::b61ff11c-ba68-49af-b001-f9f234a6aca3" providerId="AD" clId="Web-{F4CD7B85-A85F-C25B-1A78-BE3625B88F70}" dt="2018-09-09T02:50:14.785" v="91" actId="20577"/>
        <pc:sldMkLst>
          <pc:docMk/>
          <pc:sldMk cId="634008985" sldId="300"/>
        </pc:sldMkLst>
        <pc:spChg chg="mod">
          <ac:chgData name="Benjamin Payne" userId="S::benpayne@umbc.edu::b61ff11c-ba68-49af-b001-f9f234a6aca3" providerId="AD" clId="Web-{F4CD7B85-A85F-C25B-1A78-BE3625B88F70}" dt="2018-09-09T02:50:14.785" v="91" actId="20577"/>
          <ac:spMkLst>
            <pc:docMk/>
            <pc:sldMk cId="634008985" sldId="300"/>
            <ac:spMk id="3" creationId="{EDD2C75A-E6DB-4317-AEB3-27867ACDBD2B}"/>
          </ac:spMkLst>
        </pc:spChg>
      </pc:sldChg>
    </pc:docChg>
  </pc:docChgLst>
  <pc:docChgLst>
    <pc:chgData name="Benjamin Payne" userId="S::benpayne@umbc.edu::b61ff11c-ba68-49af-b001-f9f234a6aca3" providerId="AD" clId="Web-{9BF0573F-7340-3C98-A680-97491C718E87}"/>
    <pc:docChg chg="addSld delSld modSld sldOrd">
      <pc:chgData name="Benjamin Payne" userId="S::benpayne@umbc.edu::b61ff11c-ba68-49af-b001-f9f234a6aca3" providerId="AD" clId="Web-{9BF0573F-7340-3C98-A680-97491C718E87}" dt="2018-09-06T00:34:24.931" v="663" actId="20577"/>
      <pc:docMkLst>
        <pc:docMk/>
      </pc:docMkLst>
      <pc:sldChg chg="modSp">
        <pc:chgData name="Benjamin Payne" userId="S::benpayne@umbc.edu::b61ff11c-ba68-49af-b001-f9f234a6aca3" providerId="AD" clId="Web-{9BF0573F-7340-3C98-A680-97491C718E87}" dt="2018-09-06T00:25:12.347" v="532" actId="20577"/>
        <pc:sldMkLst>
          <pc:docMk/>
          <pc:sldMk cId="3319181095" sldId="257"/>
        </pc:sldMkLst>
        <pc:spChg chg="mod">
          <ac:chgData name="Benjamin Payne" userId="S::benpayne@umbc.edu::b61ff11c-ba68-49af-b001-f9f234a6aca3" providerId="AD" clId="Web-{9BF0573F-7340-3C98-A680-97491C718E87}" dt="2018-09-06T00:25:12.347" v="532" actId="20577"/>
          <ac:spMkLst>
            <pc:docMk/>
            <pc:sldMk cId="3319181095" sldId="257"/>
            <ac:spMk id="2" creationId="{5AA2D84A-518E-4967-8073-0BDE495432D2}"/>
          </ac:spMkLst>
        </pc:spChg>
      </pc:sldChg>
      <pc:sldChg chg="modSp">
        <pc:chgData name="Benjamin Payne" userId="S::benpayne@umbc.edu::b61ff11c-ba68-49af-b001-f9f234a6aca3" providerId="AD" clId="Web-{9BF0573F-7340-3C98-A680-97491C718E87}" dt="2018-09-06T00:28:33.199" v="580" actId="20577"/>
        <pc:sldMkLst>
          <pc:docMk/>
          <pc:sldMk cId="774753897" sldId="259"/>
        </pc:sldMkLst>
        <pc:spChg chg="mod">
          <ac:chgData name="Benjamin Payne" userId="S::benpayne@umbc.edu::b61ff11c-ba68-49af-b001-f9f234a6aca3" providerId="AD" clId="Web-{9BF0573F-7340-3C98-A680-97491C718E87}" dt="2018-09-06T00:28:33.199" v="580" actId="20577"/>
          <ac:spMkLst>
            <pc:docMk/>
            <pc:sldMk cId="774753897" sldId="259"/>
            <ac:spMk id="2" creationId="{19DDBB79-95F4-4352-9067-C90DC94136B6}"/>
          </ac:spMkLst>
        </pc:spChg>
      </pc:sldChg>
      <pc:sldChg chg="addSp modSp modNotes">
        <pc:chgData name="Benjamin Payne" userId="S::benpayne@umbc.edu::b61ff11c-ba68-49af-b001-f9f234a6aca3" providerId="AD" clId="Web-{9BF0573F-7340-3C98-A680-97491C718E87}" dt="2018-09-05T22:58:15.585" v="91"/>
        <pc:sldMkLst>
          <pc:docMk/>
          <pc:sldMk cId="522920384" sldId="260"/>
        </pc:sldMkLst>
        <pc:spChg chg="mod">
          <ac:chgData name="Benjamin Payne" userId="S::benpayne@umbc.edu::b61ff11c-ba68-49af-b001-f9f234a6aca3" providerId="AD" clId="Web-{9BF0573F-7340-3C98-A680-97491C718E87}" dt="2018-09-05T22:49:40.953" v="31" actId="20577"/>
          <ac:spMkLst>
            <pc:docMk/>
            <pc:sldMk cId="522920384" sldId="260"/>
            <ac:spMk id="2" creationId="{E5A3EA1F-3441-44CA-B989-C6C80E5EA678}"/>
          </ac:spMkLst>
        </pc:spChg>
        <pc:spChg chg="mod">
          <ac:chgData name="Benjamin Payne" userId="S::benpayne@umbc.edu::b61ff11c-ba68-49af-b001-f9f234a6aca3" providerId="AD" clId="Web-{9BF0573F-7340-3C98-A680-97491C718E87}" dt="2018-09-05T22:57:14.334" v="76" actId="20577"/>
          <ac:spMkLst>
            <pc:docMk/>
            <pc:sldMk cId="522920384" sldId="260"/>
            <ac:spMk id="3" creationId="{1660361D-3455-4159-94A6-17F7B4439C39}"/>
          </ac:spMkLst>
        </pc:spChg>
        <pc:picChg chg="add mod">
          <ac:chgData name="Benjamin Payne" userId="S::benpayne@umbc.edu::b61ff11c-ba68-49af-b001-f9f234a6aca3" providerId="AD" clId="Web-{9BF0573F-7340-3C98-A680-97491C718E87}" dt="2018-09-05T22:57:46.819" v="82" actId="14100"/>
          <ac:picMkLst>
            <pc:docMk/>
            <pc:sldMk cId="522920384" sldId="260"/>
            <ac:picMk id="4" creationId="{2D215F50-2BF3-4361-94EF-1F10ABEAE66B}"/>
          </ac:picMkLst>
        </pc:picChg>
      </pc:sldChg>
      <pc:sldChg chg="modSp">
        <pc:chgData name="Benjamin Payne" userId="S::benpayne@umbc.edu::b61ff11c-ba68-49af-b001-f9f234a6aca3" providerId="AD" clId="Web-{9BF0573F-7340-3C98-A680-97491C718E87}" dt="2018-09-06T00:27:19.852" v="565" actId="20577"/>
        <pc:sldMkLst>
          <pc:docMk/>
          <pc:sldMk cId="1865935911" sldId="261"/>
        </pc:sldMkLst>
        <pc:spChg chg="mod">
          <ac:chgData name="Benjamin Payne" userId="S::benpayne@umbc.edu::b61ff11c-ba68-49af-b001-f9f234a6aca3" providerId="AD" clId="Web-{9BF0573F-7340-3C98-A680-97491C718E87}" dt="2018-09-06T00:27:19.852" v="565" actId="20577"/>
          <ac:spMkLst>
            <pc:docMk/>
            <pc:sldMk cId="1865935911" sldId="261"/>
            <ac:spMk id="3" creationId="{80A275D5-DDA3-4C31-8AF5-F664FF42534B}"/>
          </ac:spMkLst>
        </pc:spChg>
      </pc:sldChg>
      <pc:sldChg chg="modSp">
        <pc:chgData name="Benjamin Payne" userId="S::benpayne@umbc.edu::b61ff11c-ba68-49af-b001-f9f234a6aca3" providerId="AD" clId="Web-{9BF0573F-7340-3C98-A680-97491C718E87}" dt="2018-09-05T22:49:26.484" v="20" actId="20577"/>
        <pc:sldMkLst>
          <pc:docMk/>
          <pc:sldMk cId="4184762043" sldId="262"/>
        </pc:sldMkLst>
        <pc:spChg chg="mod">
          <ac:chgData name="Benjamin Payne" userId="S::benpayne@umbc.edu::b61ff11c-ba68-49af-b001-f9f234a6aca3" providerId="AD" clId="Web-{9BF0573F-7340-3C98-A680-97491C718E87}" dt="2018-09-05T22:49:26.484" v="20" actId="20577"/>
          <ac:spMkLst>
            <pc:docMk/>
            <pc:sldMk cId="4184762043" sldId="262"/>
            <ac:spMk id="3" creationId="{687256F2-4FF7-41AB-B621-E93E8AA419D2}"/>
          </ac:spMkLst>
        </pc:spChg>
      </pc:sldChg>
      <pc:sldChg chg="modSp">
        <pc:chgData name="Benjamin Payne" userId="S::benpayne@umbc.edu::b61ff11c-ba68-49af-b001-f9f234a6aca3" providerId="AD" clId="Web-{9BF0573F-7340-3C98-A680-97491C718E87}" dt="2018-09-06T00:34:23.744" v="661" actId="20577"/>
        <pc:sldMkLst>
          <pc:docMk/>
          <pc:sldMk cId="344784907" sldId="263"/>
        </pc:sldMkLst>
        <pc:spChg chg="mod">
          <ac:chgData name="Benjamin Payne" userId="S::benpayne@umbc.edu::b61ff11c-ba68-49af-b001-f9f234a6aca3" providerId="AD" clId="Web-{9BF0573F-7340-3C98-A680-97491C718E87}" dt="2018-09-06T00:34:23.744" v="661" actId="20577"/>
          <ac:spMkLst>
            <pc:docMk/>
            <pc:sldMk cId="344784907" sldId="263"/>
            <ac:spMk id="3" creationId="{4DB94879-3019-4BB0-8F7F-8110E7E4D489}"/>
          </ac:spMkLst>
        </pc:spChg>
      </pc:sldChg>
      <pc:sldChg chg="modSp">
        <pc:chgData name="Benjamin Payne" userId="S::benpayne@umbc.edu::b61ff11c-ba68-49af-b001-f9f234a6aca3" providerId="AD" clId="Web-{9BF0573F-7340-3C98-A680-97491C718E87}" dt="2018-09-06T00:06:09.756" v="231" actId="20577"/>
        <pc:sldMkLst>
          <pc:docMk/>
          <pc:sldMk cId="991364716" sldId="264"/>
        </pc:sldMkLst>
        <pc:spChg chg="mod">
          <ac:chgData name="Benjamin Payne" userId="S::benpayne@umbc.edu::b61ff11c-ba68-49af-b001-f9f234a6aca3" providerId="AD" clId="Web-{9BF0573F-7340-3C98-A680-97491C718E87}" dt="2018-09-06T00:06:09.756" v="231" actId="20577"/>
          <ac:spMkLst>
            <pc:docMk/>
            <pc:sldMk cId="991364716" sldId="264"/>
            <ac:spMk id="3" creationId="{05677BAB-886D-4F35-8DE5-8992C06AC0A1}"/>
          </ac:spMkLst>
        </pc:spChg>
      </pc:sldChg>
      <pc:sldChg chg="modSp ord">
        <pc:chgData name="Benjamin Payne" userId="S::benpayne@umbc.edu::b61ff11c-ba68-49af-b001-f9f234a6aca3" providerId="AD" clId="Web-{9BF0573F-7340-3C98-A680-97491C718E87}" dt="2018-09-06T00:25:31.051" v="549" actId="20577"/>
        <pc:sldMkLst>
          <pc:docMk/>
          <pc:sldMk cId="2309916421" sldId="265"/>
        </pc:sldMkLst>
        <pc:spChg chg="mod">
          <ac:chgData name="Benjamin Payne" userId="S::benpayne@umbc.edu::b61ff11c-ba68-49af-b001-f9f234a6aca3" providerId="AD" clId="Web-{9BF0573F-7340-3C98-A680-97491C718E87}" dt="2018-09-06T00:25:31.051" v="549" actId="20577"/>
          <ac:spMkLst>
            <pc:docMk/>
            <pc:sldMk cId="2309916421" sldId="265"/>
            <ac:spMk id="2" creationId="{ACAC715B-C793-4497-8434-F5757A6FFB87}"/>
          </ac:spMkLst>
        </pc:spChg>
      </pc:sldChg>
      <pc:sldChg chg="addSp modSp modNotes">
        <pc:chgData name="Benjamin Payne" userId="S::benpayne@umbc.edu::b61ff11c-ba68-49af-b001-f9f234a6aca3" providerId="AD" clId="Web-{9BF0573F-7340-3C98-A680-97491C718E87}" dt="2018-09-06T00:07:53.714" v="253" actId="1076"/>
        <pc:sldMkLst>
          <pc:docMk/>
          <pc:sldMk cId="1840541366" sldId="266"/>
        </pc:sldMkLst>
        <pc:spChg chg="mod">
          <ac:chgData name="Benjamin Payne" userId="S::benpayne@umbc.edu::b61ff11c-ba68-49af-b001-f9f234a6aca3" providerId="AD" clId="Web-{9BF0573F-7340-3C98-A680-97491C718E87}" dt="2018-09-05T22:58:01.522" v="87" actId="20577"/>
          <ac:spMkLst>
            <pc:docMk/>
            <pc:sldMk cId="1840541366" sldId="266"/>
            <ac:spMk id="2" creationId="{90A3F344-6F6A-4823-AE3A-57160BF3A102}"/>
          </ac:spMkLst>
        </pc:spChg>
        <pc:spChg chg="mod">
          <ac:chgData name="Benjamin Payne" userId="S::benpayne@umbc.edu::b61ff11c-ba68-49af-b001-f9f234a6aca3" providerId="AD" clId="Web-{9BF0573F-7340-3C98-A680-97491C718E87}" dt="2018-09-06T00:06:41.742" v="246" actId="20577"/>
          <ac:spMkLst>
            <pc:docMk/>
            <pc:sldMk cId="1840541366" sldId="266"/>
            <ac:spMk id="3" creationId="{9A7ABF35-1B32-4825-A896-7E552AB3E4B4}"/>
          </ac:spMkLst>
        </pc:spChg>
        <pc:picChg chg="add mod">
          <ac:chgData name="Benjamin Payne" userId="S::benpayne@umbc.edu::b61ff11c-ba68-49af-b001-f9f234a6aca3" providerId="AD" clId="Web-{9BF0573F-7340-3C98-A680-97491C718E87}" dt="2018-09-06T00:07:53.714" v="253" actId="1076"/>
          <ac:picMkLst>
            <pc:docMk/>
            <pc:sldMk cId="1840541366" sldId="266"/>
            <ac:picMk id="4" creationId="{AD91D33A-F2B1-4455-8AB8-0C53275A4935}"/>
          </ac:picMkLst>
        </pc:picChg>
      </pc:sldChg>
      <pc:sldChg chg="ord">
        <pc:chgData name="Benjamin Payne" userId="S::benpayne@umbc.edu::b61ff11c-ba68-49af-b001-f9f234a6aca3" providerId="AD" clId="Web-{9BF0573F-7340-3C98-A680-97491C718E87}" dt="2018-09-05T23:00:46.318" v="189"/>
        <pc:sldMkLst>
          <pc:docMk/>
          <pc:sldMk cId="3630711653" sldId="267"/>
        </pc:sldMkLst>
      </pc:sldChg>
      <pc:sldChg chg="del">
        <pc:chgData name="Benjamin Payne" userId="S::benpayne@umbc.edu::b61ff11c-ba68-49af-b001-f9f234a6aca3" providerId="AD" clId="Web-{9BF0573F-7340-3C98-A680-97491C718E87}" dt="2018-09-06T00:25:50.349" v="552"/>
        <pc:sldMkLst>
          <pc:docMk/>
          <pc:sldMk cId="2008613484" sldId="270"/>
        </pc:sldMkLst>
      </pc:sldChg>
      <pc:sldChg chg="ord">
        <pc:chgData name="Benjamin Payne" userId="S::benpayne@umbc.edu::b61ff11c-ba68-49af-b001-f9f234a6aca3" providerId="AD" clId="Web-{9BF0573F-7340-3C98-A680-97491C718E87}" dt="2018-09-06T00:06:19.601" v="236"/>
        <pc:sldMkLst>
          <pc:docMk/>
          <pc:sldMk cId="844359730" sldId="273"/>
        </pc:sldMkLst>
      </pc:sldChg>
      <pc:sldChg chg="modSp">
        <pc:chgData name="Benjamin Payne" userId="S::benpayne@umbc.edu::b61ff11c-ba68-49af-b001-f9f234a6aca3" providerId="AD" clId="Web-{9BF0573F-7340-3C98-A680-97491C718E87}" dt="2018-09-06T00:24:18.720" v="519" actId="20577"/>
        <pc:sldMkLst>
          <pc:docMk/>
          <pc:sldMk cId="2382089124" sldId="274"/>
        </pc:sldMkLst>
        <pc:spChg chg="mod">
          <ac:chgData name="Benjamin Payne" userId="S::benpayne@umbc.edu::b61ff11c-ba68-49af-b001-f9f234a6aca3" providerId="AD" clId="Web-{9BF0573F-7340-3C98-A680-97491C718E87}" dt="2018-09-06T00:24:18.720" v="519" actId="20577"/>
          <ac:spMkLst>
            <pc:docMk/>
            <pc:sldMk cId="2382089124" sldId="274"/>
            <ac:spMk id="2" creationId="{DEE7886C-C43D-4924-B07F-1C8230F3FAA8}"/>
          </ac:spMkLst>
        </pc:spChg>
      </pc:sldChg>
      <pc:sldChg chg="addSp modSp modNotes">
        <pc:chgData name="Benjamin Payne" userId="S::benpayne@umbc.edu::b61ff11c-ba68-49af-b001-f9f234a6aca3" providerId="AD" clId="Web-{9BF0573F-7340-3C98-A680-97491C718E87}" dt="2018-09-06T00:11:34.378" v="298"/>
        <pc:sldMkLst>
          <pc:docMk/>
          <pc:sldMk cId="3494499053" sldId="275"/>
        </pc:sldMkLst>
        <pc:picChg chg="add mod">
          <ac:chgData name="Benjamin Payne" userId="S::benpayne@umbc.edu::b61ff11c-ba68-49af-b001-f9f234a6aca3" providerId="AD" clId="Web-{9BF0573F-7340-3C98-A680-97491C718E87}" dt="2018-09-06T00:11:28.347" v="296" actId="14100"/>
          <ac:picMkLst>
            <pc:docMk/>
            <pc:sldMk cId="3494499053" sldId="275"/>
            <ac:picMk id="4" creationId="{6D6A9154-4D28-4179-8EDE-F670621D8172}"/>
          </ac:picMkLst>
        </pc:picChg>
      </pc:sldChg>
      <pc:sldChg chg="modSp new">
        <pc:chgData name="Benjamin Payne" userId="S::benpayne@umbc.edu::b61ff11c-ba68-49af-b001-f9f234a6aca3" providerId="AD" clId="Web-{9BF0573F-7340-3C98-A680-97491C718E87}" dt="2018-09-06T00:08:51.544" v="292" actId="20577"/>
        <pc:sldMkLst>
          <pc:docMk/>
          <pc:sldMk cId="2411352428" sldId="277"/>
        </pc:sldMkLst>
        <pc:spChg chg="mod">
          <ac:chgData name="Benjamin Payne" userId="S::benpayne@umbc.edu::b61ff11c-ba68-49af-b001-f9f234a6aca3" providerId="AD" clId="Web-{9BF0573F-7340-3C98-A680-97491C718E87}" dt="2018-09-05T22:59:26.711" v="95" actId="20577"/>
          <ac:spMkLst>
            <pc:docMk/>
            <pc:sldMk cId="2411352428" sldId="277"/>
            <ac:spMk id="2" creationId="{C18CDE3E-C6B5-4331-9870-29C20A783E40}"/>
          </ac:spMkLst>
        </pc:spChg>
        <pc:spChg chg="mod">
          <ac:chgData name="Benjamin Payne" userId="S::benpayne@umbc.edu::b61ff11c-ba68-49af-b001-f9f234a6aca3" providerId="AD" clId="Web-{9BF0573F-7340-3C98-A680-97491C718E87}" dt="2018-09-06T00:08:51.544" v="292" actId="20577"/>
          <ac:spMkLst>
            <pc:docMk/>
            <pc:sldMk cId="2411352428" sldId="277"/>
            <ac:spMk id="3" creationId="{84A992E7-0C39-4397-B200-AF95A1551DAB}"/>
          </ac:spMkLst>
        </pc:spChg>
      </pc:sldChg>
      <pc:sldChg chg="modSp new del">
        <pc:chgData name="Benjamin Payne" userId="S::benpayne@umbc.edu::b61ff11c-ba68-49af-b001-f9f234a6aca3" providerId="AD" clId="Web-{9BF0573F-7340-3C98-A680-97491C718E87}" dt="2018-09-06T00:06:24.538" v="237"/>
        <pc:sldMkLst>
          <pc:docMk/>
          <pc:sldMk cId="2059076750" sldId="278"/>
        </pc:sldMkLst>
        <pc:spChg chg="mod">
          <ac:chgData name="Benjamin Payne" userId="S::benpayne@umbc.edu::b61ff11c-ba68-49af-b001-f9f234a6aca3" providerId="AD" clId="Web-{9BF0573F-7340-3C98-A680-97491C718E87}" dt="2018-09-05T23:00:59.544" v="193" actId="20577"/>
          <ac:spMkLst>
            <pc:docMk/>
            <pc:sldMk cId="2059076750" sldId="278"/>
            <ac:spMk id="2" creationId="{247C238D-E45F-40AE-B632-4FA100220098}"/>
          </ac:spMkLst>
        </pc:spChg>
      </pc:sldChg>
      <pc:sldChg chg="modSp new">
        <pc:chgData name="Benjamin Payne" userId="S::benpayne@umbc.edu::b61ff11c-ba68-49af-b001-f9f234a6aca3" providerId="AD" clId="Web-{9BF0573F-7340-3C98-A680-97491C718E87}" dt="2018-09-05T23:37:49.634" v="228" actId="20577"/>
        <pc:sldMkLst>
          <pc:docMk/>
          <pc:sldMk cId="2732056004" sldId="279"/>
        </pc:sldMkLst>
        <pc:spChg chg="mod">
          <ac:chgData name="Benjamin Payne" userId="S::benpayne@umbc.edu::b61ff11c-ba68-49af-b001-f9f234a6aca3" providerId="AD" clId="Web-{9BF0573F-7340-3C98-A680-97491C718E87}" dt="2018-09-05T23:37:49.634" v="228" actId="20577"/>
          <ac:spMkLst>
            <pc:docMk/>
            <pc:sldMk cId="2732056004" sldId="279"/>
            <ac:spMk id="2" creationId="{2E9238D0-F926-4722-8F9A-4DEABA772416}"/>
          </ac:spMkLst>
        </pc:spChg>
        <pc:spChg chg="mod">
          <ac:chgData name="Benjamin Payne" userId="S::benpayne@umbc.edu::b61ff11c-ba68-49af-b001-f9f234a6aca3" providerId="AD" clId="Web-{9BF0573F-7340-3C98-A680-97491C718E87}" dt="2018-09-05T23:37:35.216" v="219" actId="14100"/>
          <ac:spMkLst>
            <pc:docMk/>
            <pc:sldMk cId="2732056004" sldId="279"/>
            <ac:spMk id="3" creationId="{F640903C-B97B-4C3C-A5F2-55491A4FB5BF}"/>
          </ac:spMkLst>
        </pc:spChg>
      </pc:sldChg>
      <pc:sldChg chg="modSp new modNotes">
        <pc:chgData name="Benjamin Payne" userId="S::benpayne@umbc.edu::b61ff11c-ba68-49af-b001-f9f234a6aca3" providerId="AD" clId="Web-{9BF0573F-7340-3C98-A680-97491C718E87}" dt="2018-09-06T00:21:25.198" v="512" actId="20577"/>
        <pc:sldMkLst>
          <pc:docMk/>
          <pc:sldMk cId="467993027" sldId="280"/>
        </pc:sldMkLst>
        <pc:spChg chg="mod">
          <ac:chgData name="Benjamin Payne" userId="S::benpayne@umbc.edu::b61ff11c-ba68-49af-b001-f9f234a6aca3" providerId="AD" clId="Web-{9BF0573F-7340-3C98-A680-97491C718E87}" dt="2018-09-06T00:18:48.270" v="404" actId="20577"/>
          <ac:spMkLst>
            <pc:docMk/>
            <pc:sldMk cId="467993027" sldId="280"/>
            <ac:spMk id="2" creationId="{C650FA35-5DD4-4A85-A188-064C498E3AA7}"/>
          </ac:spMkLst>
        </pc:spChg>
        <pc:spChg chg="mod">
          <ac:chgData name="Benjamin Payne" userId="S::benpayne@umbc.edu::b61ff11c-ba68-49af-b001-f9f234a6aca3" providerId="AD" clId="Web-{9BF0573F-7340-3C98-A680-97491C718E87}" dt="2018-09-06T00:21:25.198" v="512" actId="20577"/>
          <ac:spMkLst>
            <pc:docMk/>
            <pc:sldMk cId="467993027" sldId="280"/>
            <ac:spMk id="3" creationId="{B11C04F1-256D-4DFC-A977-FDFD23FDAD96}"/>
          </ac:spMkLst>
        </pc:spChg>
      </pc:sldChg>
      <pc:sldChg chg="modSp new">
        <pc:chgData name="Benjamin Payne" userId="S::benpayne@umbc.edu::b61ff11c-ba68-49af-b001-f9f234a6aca3" providerId="AD" clId="Web-{9BF0573F-7340-3C98-A680-97491C718E87}" dt="2018-09-06T00:24:53.190" v="525" actId="20577"/>
        <pc:sldMkLst>
          <pc:docMk/>
          <pc:sldMk cId="2951276676" sldId="281"/>
        </pc:sldMkLst>
        <pc:spChg chg="mod">
          <ac:chgData name="Benjamin Payne" userId="S::benpayne@umbc.edu::b61ff11c-ba68-49af-b001-f9f234a6aca3" providerId="AD" clId="Web-{9BF0573F-7340-3C98-A680-97491C718E87}" dt="2018-09-06T00:24:53.190" v="525" actId="20577"/>
          <ac:spMkLst>
            <pc:docMk/>
            <pc:sldMk cId="2951276676" sldId="281"/>
            <ac:spMk id="2" creationId="{3F1A21A9-900C-4F79-8514-55BE7BF48B94}"/>
          </ac:spMkLst>
        </pc:spChg>
      </pc:sldChg>
      <pc:sldChg chg="add del replId">
        <pc:chgData name="Benjamin Payne" userId="S::benpayne@umbc.edu::b61ff11c-ba68-49af-b001-f9f234a6aca3" providerId="AD" clId="Web-{9BF0573F-7340-3C98-A680-97491C718E87}" dt="2018-09-06T00:27:42.009" v="569"/>
        <pc:sldMkLst>
          <pc:docMk/>
          <pc:sldMk cId="1339006461" sldId="282"/>
        </pc:sldMkLst>
      </pc:sldChg>
    </pc:docChg>
  </pc:docChgLst>
  <pc:docChgLst>
    <pc:chgData name="Benjamin Payne" userId="S::benpayne@umbc.edu::b61ff11c-ba68-49af-b001-f9f234a6aca3" providerId="AD" clId="Web-{5A4C9377-F252-0A0A-6DC1-BBCA61232484}"/>
    <pc:docChg chg="addSld modSld">
      <pc:chgData name="Benjamin Payne" userId="S::benpayne@umbc.edu::b61ff11c-ba68-49af-b001-f9f234a6aca3" providerId="AD" clId="Web-{5A4C9377-F252-0A0A-6DC1-BBCA61232484}" dt="2019-10-13T15:09:57.269" v="170" actId="1076"/>
      <pc:docMkLst>
        <pc:docMk/>
      </pc:docMkLst>
      <pc:sldChg chg="modSp">
        <pc:chgData name="Benjamin Payne" userId="S::benpayne@umbc.edu::b61ff11c-ba68-49af-b001-f9f234a6aca3" providerId="AD" clId="Web-{5A4C9377-F252-0A0A-6DC1-BBCA61232484}" dt="2019-10-13T15:04:50.148" v="15" actId="20577"/>
        <pc:sldMkLst>
          <pc:docMk/>
          <pc:sldMk cId="365133193" sldId="282"/>
        </pc:sldMkLst>
        <pc:spChg chg="mod">
          <ac:chgData name="Benjamin Payne" userId="S::benpayne@umbc.edu::b61ff11c-ba68-49af-b001-f9f234a6aca3" providerId="AD" clId="Web-{5A4C9377-F252-0A0A-6DC1-BBCA61232484}" dt="2019-10-13T15:04:50.148" v="15" actId="20577"/>
          <ac:spMkLst>
            <pc:docMk/>
            <pc:sldMk cId="365133193" sldId="282"/>
            <ac:spMk id="8" creationId="{448800B1-7605-42FA-AD3E-7FBF52B513A5}"/>
          </ac:spMkLst>
        </pc:spChg>
      </pc:sldChg>
      <pc:sldChg chg="addSp modSp">
        <pc:chgData name="Benjamin Payne" userId="S::benpayne@umbc.edu::b61ff11c-ba68-49af-b001-f9f234a6aca3" providerId="AD" clId="Web-{5A4C9377-F252-0A0A-6DC1-BBCA61232484}" dt="2019-10-13T15:08:38.767" v="169" actId="1076"/>
        <pc:sldMkLst>
          <pc:docMk/>
          <pc:sldMk cId="3043798834" sldId="365"/>
        </pc:sldMkLst>
        <pc:spChg chg="add mod">
          <ac:chgData name="Benjamin Payne" userId="S::benpayne@umbc.edu::b61ff11c-ba68-49af-b001-f9f234a6aca3" providerId="AD" clId="Web-{5A4C9377-F252-0A0A-6DC1-BBCA61232484}" dt="2019-10-13T15:08:38.767" v="169" actId="1076"/>
          <ac:spMkLst>
            <pc:docMk/>
            <pc:sldMk cId="3043798834" sldId="365"/>
            <ac:spMk id="3" creationId="{152FD424-302D-4A1E-8D2A-A630CE376AE7}"/>
          </ac:spMkLst>
        </pc:spChg>
      </pc:sldChg>
      <pc:sldChg chg="addSp modSp">
        <pc:chgData name="Benjamin Payne" userId="S::benpayne@umbc.edu::b61ff11c-ba68-49af-b001-f9f234a6aca3" providerId="AD" clId="Web-{5A4C9377-F252-0A0A-6DC1-BBCA61232484}" dt="2019-10-13T15:08:33.157" v="162" actId="20577"/>
        <pc:sldMkLst>
          <pc:docMk/>
          <pc:sldMk cId="3595876138" sldId="367"/>
        </pc:sldMkLst>
        <pc:spChg chg="add mod">
          <ac:chgData name="Benjamin Payne" userId="S::benpayne@umbc.edu::b61ff11c-ba68-49af-b001-f9f234a6aca3" providerId="AD" clId="Web-{5A4C9377-F252-0A0A-6DC1-BBCA61232484}" dt="2019-10-13T15:08:33.157" v="162" actId="20577"/>
          <ac:spMkLst>
            <pc:docMk/>
            <pc:sldMk cId="3595876138" sldId="367"/>
            <ac:spMk id="3" creationId="{4864622A-9FC0-4A27-BDF2-9E8B066E1ED5}"/>
          </ac:spMkLst>
        </pc:spChg>
      </pc:sldChg>
      <pc:sldChg chg="addSp modSp">
        <pc:chgData name="Benjamin Payne" userId="S::benpayne@umbc.edu::b61ff11c-ba68-49af-b001-f9f234a6aca3" providerId="AD" clId="Web-{5A4C9377-F252-0A0A-6DC1-BBCA61232484}" dt="2019-10-13T15:08:29.016" v="160" actId="20577"/>
        <pc:sldMkLst>
          <pc:docMk/>
          <pc:sldMk cId="2464462244" sldId="368"/>
        </pc:sldMkLst>
        <pc:spChg chg="add mod">
          <ac:chgData name="Benjamin Payne" userId="S::benpayne@umbc.edu::b61ff11c-ba68-49af-b001-f9f234a6aca3" providerId="AD" clId="Web-{5A4C9377-F252-0A0A-6DC1-BBCA61232484}" dt="2019-10-13T15:08:29.016" v="160" actId="20577"/>
          <ac:spMkLst>
            <pc:docMk/>
            <pc:sldMk cId="2464462244" sldId="368"/>
            <ac:spMk id="3" creationId="{27014D3D-3050-4672-9660-F3210C4CEB06}"/>
          </ac:spMkLst>
        </pc:spChg>
      </pc:sldChg>
      <pc:sldChg chg="modSp">
        <pc:chgData name="Benjamin Payne" userId="S::benpayne@umbc.edu::b61ff11c-ba68-49af-b001-f9f234a6aca3" providerId="AD" clId="Web-{5A4C9377-F252-0A0A-6DC1-BBCA61232484}" dt="2019-10-13T15:09:57.269" v="170" actId="1076"/>
        <pc:sldMkLst>
          <pc:docMk/>
          <pc:sldMk cId="1238579534" sldId="372"/>
        </pc:sldMkLst>
        <pc:spChg chg="mod">
          <ac:chgData name="Benjamin Payne" userId="S::benpayne@umbc.edu::b61ff11c-ba68-49af-b001-f9f234a6aca3" providerId="AD" clId="Web-{5A4C9377-F252-0A0A-6DC1-BBCA61232484}" dt="2019-10-13T15:09:57.269" v="170" actId="1076"/>
          <ac:spMkLst>
            <pc:docMk/>
            <pc:sldMk cId="1238579534" sldId="372"/>
            <ac:spMk id="19" creationId="{65C7B11F-5FCF-454C-8FEB-59616C1005DC}"/>
          </ac:spMkLst>
        </pc:spChg>
      </pc:sldChg>
      <pc:sldChg chg="mod modShow">
        <pc:chgData name="Benjamin Payne" userId="S::benpayne@umbc.edu::b61ff11c-ba68-49af-b001-f9f234a6aca3" providerId="AD" clId="Web-{5A4C9377-F252-0A0A-6DC1-BBCA61232484}" dt="2019-10-13T15:04:22.069" v="0"/>
        <pc:sldMkLst>
          <pc:docMk/>
          <pc:sldMk cId="3679474711" sldId="394"/>
        </pc:sldMkLst>
      </pc:sldChg>
      <pc:sldChg chg="modSp">
        <pc:chgData name="Benjamin Payne" userId="S::benpayne@umbc.edu::b61ff11c-ba68-49af-b001-f9f234a6aca3" providerId="AD" clId="Web-{5A4C9377-F252-0A0A-6DC1-BBCA61232484}" dt="2019-10-13T15:05:08.446" v="25" actId="20577"/>
        <pc:sldMkLst>
          <pc:docMk/>
          <pc:sldMk cId="3836913325" sldId="407"/>
        </pc:sldMkLst>
        <pc:spChg chg="mod">
          <ac:chgData name="Benjamin Payne" userId="S::benpayne@umbc.edu::b61ff11c-ba68-49af-b001-f9f234a6aca3" providerId="AD" clId="Web-{5A4C9377-F252-0A0A-6DC1-BBCA61232484}" dt="2019-10-13T15:05:08.446" v="25" actId="20577"/>
          <ac:spMkLst>
            <pc:docMk/>
            <pc:sldMk cId="3836913325" sldId="407"/>
            <ac:spMk id="2" creationId="{71A9FCA7-F166-4D3F-89BB-0D728743EEC0}"/>
          </ac:spMkLst>
        </pc:spChg>
      </pc:sldChg>
      <pc:sldChg chg="modSp new">
        <pc:chgData name="Benjamin Payne" userId="S::benpayne@umbc.edu::b61ff11c-ba68-49af-b001-f9f234a6aca3" providerId="AD" clId="Web-{5A4C9377-F252-0A0A-6DC1-BBCA61232484}" dt="2019-10-13T15:07:12.419" v="112" actId="20577"/>
        <pc:sldMkLst>
          <pc:docMk/>
          <pc:sldMk cId="1804830304" sldId="411"/>
        </pc:sldMkLst>
        <pc:spChg chg="mod">
          <ac:chgData name="Benjamin Payne" userId="S::benpayne@umbc.edu::b61ff11c-ba68-49af-b001-f9f234a6aca3" providerId="AD" clId="Web-{5A4C9377-F252-0A0A-6DC1-BBCA61232484}" dt="2019-10-13T15:06:28.215" v="51" actId="20577"/>
          <ac:spMkLst>
            <pc:docMk/>
            <pc:sldMk cId="1804830304" sldId="411"/>
            <ac:spMk id="2" creationId="{FA313DC6-53A9-4C94-852B-6FB177B6FD51}"/>
          </ac:spMkLst>
        </pc:spChg>
        <pc:spChg chg="mod">
          <ac:chgData name="Benjamin Payne" userId="S::benpayne@umbc.edu::b61ff11c-ba68-49af-b001-f9f234a6aca3" providerId="AD" clId="Web-{5A4C9377-F252-0A0A-6DC1-BBCA61232484}" dt="2019-10-13T15:07:12.419" v="112" actId="20577"/>
          <ac:spMkLst>
            <pc:docMk/>
            <pc:sldMk cId="1804830304" sldId="411"/>
            <ac:spMk id="3" creationId="{17E4779B-7B38-4587-8E28-5952D8B72BEF}"/>
          </ac:spMkLst>
        </pc:spChg>
      </pc:sldChg>
    </pc:docChg>
  </pc:docChgLst>
  <pc:docChgLst>
    <pc:chgData name="Benjamin Payne" userId="S::benpayne@umbc.edu::b61ff11c-ba68-49af-b001-f9f234a6aca3" providerId="AD" clId="Web-{EFAF3051-35B5-EEFE-B04F-9324E820044C}"/>
    <pc:docChg chg="addSld modSld">
      <pc:chgData name="Benjamin Payne" userId="S::benpayne@umbc.edu::b61ff11c-ba68-49af-b001-f9f234a6aca3" providerId="AD" clId="Web-{EFAF3051-35B5-EEFE-B04F-9324E820044C}" dt="2018-09-01T01:12:27.109" v="306" actId="20577"/>
      <pc:docMkLst>
        <pc:docMk/>
      </pc:docMkLst>
      <pc:sldChg chg="modSp new">
        <pc:chgData name="Benjamin Payne" userId="S::benpayne@umbc.edu::b61ff11c-ba68-49af-b001-f9f234a6aca3" providerId="AD" clId="Web-{EFAF3051-35B5-EEFE-B04F-9324E820044C}" dt="2018-09-01T01:07:53.791" v="30" actId="20577"/>
        <pc:sldMkLst>
          <pc:docMk/>
          <pc:sldMk cId="1840541366" sldId="266"/>
        </pc:sldMkLst>
        <pc:spChg chg="mod">
          <ac:chgData name="Benjamin Payne" userId="S::benpayne@umbc.edu::b61ff11c-ba68-49af-b001-f9f234a6aca3" providerId="AD" clId="Web-{EFAF3051-35B5-EEFE-B04F-9324E820044C}" dt="2018-09-01T01:06:52.274" v="9" actId="20577"/>
          <ac:spMkLst>
            <pc:docMk/>
            <pc:sldMk cId="1840541366" sldId="266"/>
            <ac:spMk id="2" creationId="{90A3F344-6F6A-4823-AE3A-57160BF3A102}"/>
          </ac:spMkLst>
        </pc:spChg>
        <pc:spChg chg="mod">
          <ac:chgData name="Benjamin Payne" userId="S::benpayne@umbc.edu::b61ff11c-ba68-49af-b001-f9f234a6aca3" providerId="AD" clId="Web-{EFAF3051-35B5-EEFE-B04F-9324E820044C}" dt="2018-09-01T01:07:53.791" v="30" actId="20577"/>
          <ac:spMkLst>
            <pc:docMk/>
            <pc:sldMk cId="1840541366" sldId="266"/>
            <ac:spMk id="3" creationId="{9A7ABF35-1B32-4825-A896-7E552AB3E4B4}"/>
          </ac:spMkLst>
        </pc:spChg>
      </pc:sldChg>
      <pc:sldChg chg="modSp new">
        <pc:chgData name="Benjamin Payne" userId="S::benpayne@umbc.edu::b61ff11c-ba68-49af-b001-f9f234a6aca3" providerId="AD" clId="Web-{EFAF3051-35B5-EEFE-B04F-9324E820044C}" dt="2018-09-01T01:12:27.109" v="305" actId="20577"/>
        <pc:sldMkLst>
          <pc:docMk/>
          <pc:sldMk cId="3630711653" sldId="267"/>
        </pc:sldMkLst>
        <pc:spChg chg="mod">
          <ac:chgData name="Benjamin Payne" userId="S::benpayne@umbc.edu::b61ff11c-ba68-49af-b001-f9f234a6aca3" providerId="AD" clId="Web-{EFAF3051-35B5-EEFE-B04F-9324E820044C}" dt="2018-09-01T01:08:06.339" v="45" actId="20577"/>
          <ac:spMkLst>
            <pc:docMk/>
            <pc:sldMk cId="3630711653" sldId="267"/>
            <ac:spMk id="2" creationId="{66C729C4-24FD-482D-84D6-78FDC0B4EC8B}"/>
          </ac:spMkLst>
        </pc:spChg>
        <pc:spChg chg="mod">
          <ac:chgData name="Benjamin Payne" userId="S::benpayne@umbc.edu::b61ff11c-ba68-49af-b001-f9f234a6aca3" providerId="AD" clId="Web-{EFAF3051-35B5-EEFE-B04F-9324E820044C}" dt="2018-09-01T01:12:27.109" v="305" actId="20577"/>
          <ac:spMkLst>
            <pc:docMk/>
            <pc:sldMk cId="3630711653" sldId="267"/>
            <ac:spMk id="3" creationId="{EFF5ABE8-8605-400C-8B70-5ACB89EBEB10}"/>
          </ac:spMkLst>
        </pc:spChg>
      </pc:sldChg>
    </pc:docChg>
  </pc:docChgLst>
  <pc:docChgLst>
    <pc:chgData name="Benjamin Payne" userId="S::benpayne@umbc.edu::b61ff11c-ba68-49af-b001-f9f234a6aca3" providerId="AD" clId="Web-{20C0A4EA-1FDB-3059-0668-4CE2BD7533A5}"/>
    <pc:docChg chg="addSld modSld sldOrd">
      <pc:chgData name="Benjamin Payne" userId="S::benpayne@umbc.edu::b61ff11c-ba68-49af-b001-f9f234a6aca3" providerId="AD" clId="Web-{20C0A4EA-1FDB-3059-0668-4CE2BD7533A5}" dt="2019-03-16T03:21:22.821" v="268" actId="20577"/>
      <pc:docMkLst>
        <pc:docMk/>
      </pc:docMkLst>
      <pc:sldChg chg="modSp">
        <pc:chgData name="Benjamin Payne" userId="S::benpayne@umbc.edu::b61ff11c-ba68-49af-b001-f9f234a6aca3" providerId="AD" clId="Web-{20C0A4EA-1FDB-3059-0668-4CE2BD7533A5}" dt="2019-03-16T03:18:42.321" v="117" actId="1076"/>
        <pc:sldMkLst>
          <pc:docMk/>
          <pc:sldMk cId="365133193" sldId="282"/>
        </pc:sldMkLst>
        <pc:spChg chg="mod">
          <ac:chgData name="Benjamin Payne" userId="S::benpayne@umbc.edu::b61ff11c-ba68-49af-b001-f9f234a6aca3" providerId="AD" clId="Web-{20C0A4EA-1FDB-3059-0668-4CE2BD7533A5}" dt="2019-03-16T03:18:35.399" v="115" actId="1076"/>
          <ac:spMkLst>
            <pc:docMk/>
            <pc:sldMk cId="365133193" sldId="282"/>
            <ac:spMk id="3" creationId="{C976BD68-AB70-44A5-BB88-2D82EF12AE7D}"/>
          </ac:spMkLst>
        </pc:spChg>
        <pc:picChg chg="mod">
          <ac:chgData name="Benjamin Payne" userId="S::benpayne@umbc.edu::b61ff11c-ba68-49af-b001-f9f234a6aca3" providerId="AD" clId="Web-{20C0A4EA-1FDB-3059-0668-4CE2BD7533A5}" dt="2019-03-16T03:18:42.321" v="117" actId="1076"/>
          <ac:picMkLst>
            <pc:docMk/>
            <pc:sldMk cId="365133193" sldId="282"/>
            <ac:picMk id="13" creationId="{D1ECC0CF-9C5D-4AE7-ADBA-9EE041A84BE6}"/>
          </ac:picMkLst>
        </pc:picChg>
      </pc:sldChg>
      <pc:sldChg chg="modSp">
        <pc:chgData name="Benjamin Payne" userId="S::benpayne@umbc.edu::b61ff11c-ba68-49af-b001-f9f234a6aca3" providerId="AD" clId="Web-{20C0A4EA-1FDB-3059-0668-4CE2BD7533A5}" dt="2019-03-16T03:21:03.024" v="236" actId="20577"/>
        <pc:sldMkLst>
          <pc:docMk/>
          <pc:sldMk cId="762162918" sldId="350"/>
        </pc:sldMkLst>
        <pc:spChg chg="mod">
          <ac:chgData name="Benjamin Payne" userId="S::benpayne@umbc.edu::b61ff11c-ba68-49af-b001-f9f234a6aca3" providerId="AD" clId="Web-{20C0A4EA-1FDB-3059-0668-4CE2BD7533A5}" dt="2019-03-16T03:21:03.024" v="236" actId="20577"/>
          <ac:spMkLst>
            <pc:docMk/>
            <pc:sldMk cId="762162918" sldId="350"/>
            <ac:spMk id="2" creationId="{B507FE9F-959B-425F-A892-93DE04C9D4C1}"/>
          </ac:spMkLst>
        </pc:spChg>
      </pc:sldChg>
      <pc:sldChg chg="modSp new ord">
        <pc:chgData name="Benjamin Payne" userId="S::benpayne@umbc.edu::b61ff11c-ba68-49af-b001-f9f234a6aca3" providerId="AD" clId="Web-{20C0A4EA-1FDB-3059-0668-4CE2BD7533A5}" dt="2019-03-16T03:15:18.384" v="4" actId="20577"/>
        <pc:sldMkLst>
          <pc:docMk/>
          <pc:sldMk cId="4293713038" sldId="351"/>
        </pc:sldMkLst>
        <pc:spChg chg="mod">
          <ac:chgData name="Benjamin Payne" userId="S::benpayne@umbc.edu::b61ff11c-ba68-49af-b001-f9f234a6aca3" providerId="AD" clId="Web-{20C0A4EA-1FDB-3059-0668-4CE2BD7533A5}" dt="2019-03-16T03:15:18.384" v="4" actId="20577"/>
          <ac:spMkLst>
            <pc:docMk/>
            <pc:sldMk cId="4293713038" sldId="351"/>
            <ac:spMk id="2" creationId="{360EE715-CECF-4665-AD60-178170DD86EA}"/>
          </ac:spMkLst>
        </pc:spChg>
      </pc:sldChg>
      <pc:sldChg chg="modSp new">
        <pc:chgData name="Benjamin Payne" userId="S::benpayne@umbc.edu::b61ff11c-ba68-49af-b001-f9f234a6aca3" providerId="AD" clId="Web-{20C0A4EA-1FDB-3059-0668-4CE2BD7533A5}" dt="2019-03-16T03:19:05.758" v="120" actId="20577"/>
        <pc:sldMkLst>
          <pc:docMk/>
          <pc:sldMk cId="1373902887" sldId="352"/>
        </pc:sldMkLst>
        <pc:spChg chg="mod">
          <ac:chgData name="Benjamin Payne" userId="S::benpayne@umbc.edu::b61ff11c-ba68-49af-b001-f9f234a6aca3" providerId="AD" clId="Web-{20C0A4EA-1FDB-3059-0668-4CE2BD7533A5}" dt="2019-03-16T03:19:05.758" v="120" actId="20577"/>
          <ac:spMkLst>
            <pc:docMk/>
            <pc:sldMk cId="1373902887" sldId="352"/>
            <ac:spMk id="2" creationId="{45704AEA-8555-48FC-ACC2-9B4962C63B69}"/>
          </ac:spMkLst>
        </pc:spChg>
        <pc:spChg chg="mod">
          <ac:chgData name="Benjamin Payne" userId="S::benpayne@umbc.edu::b61ff11c-ba68-49af-b001-f9f234a6aca3" providerId="AD" clId="Web-{20C0A4EA-1FDB-3059-0668-4CE2BD7533A5}" dt="2019-03-16T03:18:31.337" v="113" actId="20577"/>
          <ac:spMkLst>
            <pc:docMk/>
            <pc:sldMk cId="1373902887" sldId="352"/>
            <ac:spMk id="3" creationId="{EF8523FF-84F7-49E8-9312-F6E5760D1172}"/>
          </ac:spMkLst>
        </pc:spChg>
      </pc:sldChg>
      <pc:sldChg chg="addSp delSp modSp new">
        <pc:chgData name="Benjamin Payne" userId="S::benpayne@umbc.edu::b61ff11c-ba68-49af-b001-f9f234a6aca3" providerId="AD" clId="Web-{20C0A4EA-1FDB-3059-0668-4CE2BD7533A5}" dt="2019-03-16T03:20:41.696" v="219"/>
        <pc:sldMkLst>
          <pc:docMk/>
          <pc:sldMk cId="3885060803" sldId="353"/>
        </pc:sldMkLst>
        <pc:spChg chg="mod">
          <ac:chgData name="Benjamin Payne" userId="S::benpayne@umbc.edu::b61ff11c-ba68-49af-b001-f9f234a6aca3" providerId="AD" clId="Web-{20C0A4EA-1FDB-3059-0668-4CE2BD7533A5}" dt="2019-03-16T03:19:37.852" v="141" actId="20577"/>
          <ac:spMkLst>
            <pc:docMk/>
            <pc:sldMk cId="3885060803" sldId="353"/>
            <ac:spMk id="2" creationId="{5BB1CB6A-2F67-4ED4-B031-CFD96F178094}"/>
          </ac:spMkLst>
        </pc:spChg>
        <pc:spChg chg="del">
          <ac:chgData name="Benjamin Payne" userId="S::benpayne@umbc.edu::b61ff11c-ba68-49af-b001-f9f234a6aca3" providerId="AD" clId="Web-{20C0A4EA-1FDB-3059-0668-4CE2BD7533A5}" dt="2019-03-16T03:19:53.165" v="144"/>
          <ac:spMkLst>
            <pc:docMk/>
            <pc:sldMk cId="3885060803" sldId="353"/>
            <ac:spMk id="3" creationId="{658A1C1C-A0E2-4F1B-AF01-E9BB8EEFDAA4}"/>
          </ac:spMkLst>
        </pc:spChg>
        <pc:graphicFrameChg chg="add mod ord modGraphic">
          <ac:chgData name="Benjamin Payne" userId="S::benpayne@umbc.edu::b61ff11c-ba68-49af-b001-f9f234a6aca3" providerId="AD" clId="Web-{20C0A4EA-1FDB-3059-0668-4CE2BD7533A5}" dt="2019-03-16T03:20:41.696" v="219"/>
          <ac:graphicFrameMkLst>
            <pc:docMk/>
            <pc:sldMk cId="3885060803" sldId="353"/>
            <ac:graphicFrameMk id="4" creationId="{FFCC832F-B197-4A91-B329-F8330660AF03}"/>
          </ac:graphicFrameMkLst>
        </pc:graphicFrameChg>
      </pc:sldChg>
      <pc:sldChg chg="modSp new">
        <pc:chgData name="Benjamin Payne" userId="S::benpayne@umbc.edu::b61ff11c-ba68-49af-b001-f9f234a6aca3" providerId="AD" clId="Web-{20C0A4EA-1FDB-3059-0668-4CE2BD7533A5}" dt="2019-03-16T03:21:22.133" v="266" actId="20577"/>
        <pc:sldMkLst>
          <pc:docMk/>
          <pc:sldMk cId="1599190900" sldId="354"/>
        </pc:sldMkLst>
        <pc:spChg chg="mod">
          <ac:chgData name="Benjamin Payne" userId="S::benpayne@umbc.edu::b61ff11c-ba68-49af-b001-f9f234a6aca3" providerId="AD" clId="Web-{20C0A4EA-1FDB-3059-0668-4CE2BD7533A5}" dt="2019-03-16T03:21:22.133" v="266" actId="20577"/>
          <ac:spMkLst>
            <pc:docMk/>
            <pc:sldMk cId="1599190900" sldId="354"/>
            <ac:spMk id="2" creationId="{27D0DBC4-B088-4623-95E4-716F24EA9853}"/>
          </ac:spMkLst>
        </pc:spChg>
      </pc:sldChg>
    </pc:docChg>
  </pc:docChgLst>
  <pc:docChgLst>
    <pc:chgData name="Benjamin Payne" userId="S::benpayne@umbc.edu::b61ff11c-ba68-49af-b001-f9f234a6aca3" providerId="AD" clId="Web-{78044F43-7154-2C98-DDA6-7A0812BE515A}"/>
    <pc:docChg chg="addSld modSld">
      <pc:chgData name="Benjamin Payne" userId="S::benpayne@umbc.edu::b61ff11c-ba68-49af-b001-f9f234a6aca3" providerId="AD" clId="Web-{78044F43-7154-2C98-DDA6-7A0812BE515A}" dt="2018-08-18T17:09:35.377" v="249" actId="14100"/>
      <pc:docMkLst>
        <pc:docMk/>
      </pc:docMkLst>
      <pc:sldChg chg="modNotes">
        <pc:chgData name="Benjamin Payne" userId="S::benpayne@umbc.edu::b61ff11c-ba68-49af-b001-f9f234a6aca3" providerId="AD" clId="Web-{78044F43-7154-2C98-DDA6-7A0812BE515A}" dt="2018-08-18T17:05:01.479" v="106"/>
        <pc:sldMkLst>
          <pc:docMk/>
          <pc:sldMk cId="1244777073" sldId="276"/>
        </pc:sldMkLst>
      </pc:sldChg>
      <pc:sldChg chg="addSp modSp modNotes">
        <pc:chgData name="Benjamin Payne" userId="S::benpayne@umbc.edu::b61ff11c-ba68-49af-b001-f9f234a6aca3" providerId="AD" clId="Web-{78044F43-7154-2C98-DDA6-7A0812BE515A}" dt="2018-08-18T17:09:27.174" v="246" actId="20577"/>
        <pc:sldMkLst>
          <pc:docMk/>
          <pc:sldMk cId="1442927395" sldId="289"/>
        </pc:sldMkLst>
        <pc:spChg chg="mod">
          <ac:chgData name="Benjamin Payne" userId="S::benpayne@umbc.edu::b61ff11c-ba68-49af-b001-f9f234a6aca3" providerId="AD" clId="Web-{78044F43-7154-2C98-DDA6-7A0812BE515A}" dt="2018-08-18T17:06:28.413" v="135" actId="14100"/>
          <ac:spMkLst>
            <pc:docMk/>
            <pc:sldMk cId="1442927395" sldId="289"/>
            <ac:spMk id="3" creationId="{E1055E2D-A790-4304-A1AC-1698727C2BF2}"/>
          </ac:spMkLst>
        </pc:spChg>
        <pc:spChg chg="add mod">
          <ac:chgData name="Benjamin Payne" userId="S::benpayne@umbc.edu::b61ff11c-ba68-49af-b001-f9f234a6aca3" providerId="AD" clId="Web-{78044F43-7154-2C98-DDA6-7A0812BE515A}" dt="2018-08-18T17:09:27.174" v="246" actId="20577"/>
          <ac:spMkLst>
            <pc:docMk/>
            <pc:sldMk cId="1442927395" sldId="289"/>
            <ac:spMk id="4" creationId="{6F8BC1B4-05F2-43A3-9E9A-DCBD804A45FE}"/>
          </ac:spMkLst>
        </pc:spChg>
      </pc:sldChg>
      <pc:sldChg chg="modSp">
        <pc:chgData name="Benjamin Payne" userId="S::benpayne@umbc.edu::b61ff11c-ba68-49af-b001-f9f234a6aca3" providerId="AD" clId="Web-{78044F43-7154-2C98-DDA6-7A0812BE515A}" dt="2018-08-18T17:09:35.377" v="249" actId="14100"/>
        <pc:sldMkLst>
          <pc:docMk/>
          <pc:sldMk cId="3579465122" sldId="290"/>
        </pc:sldMkLst>
        <pc:spChg chg="mod">
          <ac:chgData name="Benjamin Payne" userId="S::benpayne@umbc.edu::b61ff11c-ba68-49af-b001-f9f234a6aca3" providerId="AD" clId="Web-{78044F43-7154-2C98-DDA6-7A0812BE515A}" dt="2018-08-18T17:09:35.377" v="249" actId="14100"/>
          <ac:spMkLst>
            <pc:docMk/>
            <pc:sldMk cId="3579465122" sldId="290"/>
            <ac:spMk id="3" creationId="{E1055E2D-A790-4304-A1AC-1698727C2BF2}"/>
          </ac:spMkLst>
        </pc:spChg>
      </pc:sldChg>
      <pc:sldChg chg="addSp modSp add replId">
        <pc:chgData name="Benjamin Payne" userId="S::benpayne@umbc.edu::b61ff11c-ba68-49af-b001-f9f234a6aca3" providerId="AD" clId="Web-{78044F43-7154-2C98-DDA6-7A0812BE515A}" dt="2018-08-18T17:04:08.634" v="101" actId="1076"/>
        <pc:sldMkLst>
          <pc:docMk/>
          <pc:sldMk cId="506731024" sldId="292"/>
        </pc:sldMkLst>
        <pc:spChg chg="mod">
          <ac:chgData name="Benjamin Payne" userId="S::benpayne@umbc.edu::b61ff11c-ba68-49af-b001-f9f234a6aca3" providerId="AD" clId="Web-{78044F43-7154-2C98-DDA6-7A0812BE515A}" dt="2018-08-18T17:02:21.552" v="22" actId="14100"/>
          <ac:spMkLst>
            <pc:docMk/>
            <pc:sldMk cId="506731024" sldId="292"/>
            <ac:spMk id="3" creationId="{00BE4C77-0A73-49B2-81D1-823AF169CCC4}"/>
          </ac:spMkLst>
        </pc:spChg>
        <pc:spChg chg="add mod">
          <ac:chgData name="Benjamin Payne" userId="S::benpayne@umbc.edu::b61ff11c-ba68-49af-b001-f9f234a6aca3" providerId="AD" clId="Web-{78044F43-7154-2C98-DDA6-7A0812BE515A}" dt="2018-08-18T17:02:39.256" v="24"/>
          <ac:spMkLst>
            <pc:docMk/>
            <pc:sldMk cId="506731024" sldId="292"/>
            <ac:spMk id="4" creationId="{A4B7E66A-2E9D-487E-BFA8-F7E8DB1B1709}"/>
          </ac:spMkLst>
        </pc:spChg>
        <pc:spChg chg="add mod">
          <ac:chgData name="Benjamin Payne" userId="S::benpayne@umbc.edu::b61ff11c-ba68-49af-b001-f9f234a6aca3" providerId="AD" clId="Web-{78044F43-7154-2C98-DDA6-7A0812BE515A}" dt="2018-08-18T17:04:08.634" v="101" actId="1076"/>
          <ac:spMkLst>
            <pc:docMk/>
            <pc:sldMk cId="506731024" sldId="292"/>
            <ac:spMk id="5" creationId="{F2761F8E-36E4-4150-BE56-9CAD97BBA157}"/>
          </ac:spMkLst>
        </pc:spChg>
      </pc:sldChg>
    </pc:docChg>
  </pc:docChgLst>
  <pc:docChgLst>
    <pc:chgData name="Benjamin Payne" userId="S::benpayne@umbc.edu::b61ff11c-ba68-49af-b001-f9f234a6aca3" providerId="AD" clId="Web-{DF811B77-47F1-36EA-2E28-3465BF871DEF}"/>
    <pc:docChg chg="addSld modSld">
      <pc:chgData name="Benjamin Payne" userId="S::benpayne@umbc.edu::b61ff11c-ba68-49af-b001-f9f234a6aca3" providerId="AD" clId="Web-{DF811B77-47F1-36EA-2E28-3465BF871DEF}" dt="2018-08-26T20:12:05.429" v="73" actId="20577"/>
      <pc:docMkLst>
        <pc:docMk/>
      </pc:docMkLst>
      <pc:sldChg chg="modSp new">
        <pc:chgData name="Benjamin Payne" userId="S::benpayne@umbc.edu::b61ff11c-ba68-49af-b001-f9f234a6aca3" providerId="AD" clId="Web-{DF811B77-47F1-36EA-2E28-3465BF871DEF}" dt="2018-08-26T20:12:05.429" v="72" actId="20577"/>
        <pc:sldMkLst>
          <pc:docMk/>
          <pc:sldMk cId="4184762043" sldId="262"/>
        </pc:sldMkLst>
        <pc:spChg chg="mod">
          <ac:chgData name="Benjamin Payne" userId="S::benpayne@umbc.edu::b61ff11c-ba68-49af-b001-f9f234a6aca3" providerId="AD" clId="Web-{DF811B77-47F1-36EA-2E28-3465BF871DEF}" dt="2018-08-26T20:11:31.005" v="7" actId="20577"/>
          <ac:spMkLst>
            <pc:docMk/>
            <pc:sldMk cId="4184762043" sldId="262"/>
            <ac:spMk id="2" creationId="{D466C7E3-0ABB-4952-9B85-C113FCB26F4A}"/>
          </ac:spMkLst>
        </pc:spChg>
        <pc:spChg chg="mod">
          <ac:chgData name="Benjamin Payne" userId="S::benpayne@umbc.edu::b61ff11c-ba68-49af-b001-f9f234a6aca3" providerId="AD" clId="Web-{DF811B77-47F1-36EA-2E28-3465BF871DEF}" dt="2018-08-26T20:12:05.429" v="72" actId="20577"/>
          <ac:spMkLst>
            <pc:docMk/>
            <pc:sldMk cId="4184762043" sldId="262"/>
            <ac:spMk id="3" creationId="{687256F2-4FF7-41AB-B621-E93E8AA419D2}"/>
          </ac:spMkLst>
        </pc:spChg>
      </pc:sldChg>
    </pc:docChg>
  </pc:docChgLst>
  <pc:docChgLst>
    <pc:chgData name="Benjamin Payne" userId="S::benpayne@umbc.edu::b61ff11c-ba68-49af-b001-f9f234a6aca3" providerId="AD" clId="Web-{E6ECE11D-318D-B7D5-24F1-843C29A74715}"/>
    <pc:docChg chg="addSld modSld">
      <pc:chgData name="Benjamin Payne" userId="S::benpayne@umbc.edu::b61ff11c-ba68-49af-b001-f9f234a6aca3" providerId="AD" clId="Web-{E6ECE11D-318D-B7D5-24F1-843C29A74715}" dt="2018-08-28T02:54:26.416" v="43" actId="20577"/>
      <pc:docMkLst>
        <pc:docMk/>
      </pc:docMkLst>
      <pc:sldChg chg="modSp">
        <pc:chgData name="Benjamin Payne" userId="S::benpayne@umbc.edu::b61ff11c-ba68-49af-b001-f9f234a6aca3" providerId="AD" clId="Web-{E6ECE11D-318D-B7D5-24F1-843C29A74715}" dt="2018-08-28T02:53:50.274" v="4" actId="20577"/>
        <pc:sldMkLst>
          <pc:docMk/>
          <pc:sldMk cId="522920384" sldId="260"/>
        </pc:sldMkLst>
        <pc:spChg chg="mod">
          <ac:chgData name="Benjamin Payne" userId="S::benpayne@umbc.edu::b61ff11c-ba68-49af-b001-f9f234a6aca3" providerId="AD" clId="Web-{E6ECE11D-318D-B7D5-24F1-843C29A74715}" dt="2018-08-28T02:53:50.274" v="4" actId="20577"/>
          <ac:spMkLst>
            <pc:docMk/>
            <pc:sldMk cId="522920384" sldId="260"/>
            <ac:spMk id="3" creationId="{1660361D-3455-4159-94A6-17F7B4439C39}"/>
          </ac:spMkLst>
        </pc:spChg>
      </pc:sldChg>
      <pc:sldChg chg="modSp new">
        <pc:chgData name="Benjamin Payne" userId="S::benpayne@umbc.edu::b61ff11c-ba68-49af-b001-f9f234a6aca3" providerId="AD" clId="Web-{E6ECE11D-318D-B7D5-24F1-843C29A74715}" dt="2018-08-28T02:54:26.416" v="42" actId="20577"/>
        <pc:sldMkLst>
          <pc:docMk/>
          <pc:sldMk cId="2309916421" sldId="265"/>
        </pc:sldMkLst>
        <pc:spChg chg="mod">
          <ac:chgData name="Benjamin Payne" userId="S::benpayne@umbc.edu::b61ff11c-ba68-49af-b001-f9f234a6aca3" providerId="AD" clId="Web-{E6ECE11D-318D-B7D5-24F1-843C29A74715}" dt="2018-08-28T02:54:11.259" v="14" actId="20577"/>
          <ac:spMkLst>
            <pc:docMk/>
            <pc:sldMk cId="2309916421" sldId="265"/>
            <ac:spMk id="2" creationId="{ACAC715B-C793-4497-8434-F5757A6FFB87}"/>
          </ac:spMkLst>
        </pc:spChg>
        <pc:spChg chg="mod">
          <ac:chgData name="Benjamin Payne" userId="S::benpayne@umbc.edu::b61ff11c-ba68-49af-b001-f9f234a6aca3" providerId="AD" clId="Web-{E6ECE11D-318D-B7D5-24F1-843C29A74715}" dt="2018-08-28T02:54:26.416" v="42" actId="20577"/>
          <ac:spMkLst>
            <pc:docMk/>
            <pc:sldMk cId="2309916421" sldId="265"/>
            <ac:spMk id="3" creationId="{639EBF3E-C5C7-449B-BA36-3F86D056497A}"/>
          </ac:spMkLst>
        </pc:spChg>
      </pc:sldChg>
    </pc:docChg>
  </pc:docChgLst>
  <pc:docChgLst>
    <pc:chgData name="Benjamin Payne" userId="S::benpayne@umbc.edu::b61ff11c-ba68-49af-b001-f9f234a6aca3" providerId="AD" clId="Web-{899900F3-8FE9-5B90-05BA-029A15D2964C}"/>
    <pc:docChg chg="delSld modSld">
      <pc:chgData name="Benjamin Payne" userId="S::benpayne@umbc.edu::b61ff11c-ba68-49af-b001-f9f234a6aca3" providerId="AD" clId="Web-{899900F3-8FE9-5B90-05BA-029A15D2964C}" dt="2019-03-24T15:46:16.761" v="1"/>
      <pc:docMkLst>
        <pc:docMk/>
      </pc:docMkLst>
      <pc:sldChg chg="mod modShow">
        <pc:chgData name="Benjamin Payne" userId="S::benpayne@umbc.edu::b61ff11c-ba68-49af-b001-f9f234a6aca3" providerId="AD" clId="Web-{899900F3-8FE9-5B90-05BA-029A15D2964C}" dt="2019-03-24T15:45:44.120" v="0"/>
        <pc:sldMkLst>
          <pc:docMk/>
          <pc:sldMk cId="1821331316" sldId="348"/>
        </pc:sldMkLst>
      </pc:sldChg>
      <pc:sldChg chg="del">
        <pc:chgData name="Benjamin Payne" userId="S::benpayne@umbc.edu::b61ff11c-ba68-49af-b001-f9f234a6aca3" providerId="AD" clId="Web-{899900F3-8FE9-5B90-05BA-029A15D2964C}" dt="2019-03-24T15:46:16.761" v="1"/>
        <pc:sldMkLst>
          <pc:docMk/>
          <pc:sldMk cId="4179761946" sldId="370"/>
        </pc:sldMkLst>
      </pc:sldChg>
    </pc:docChg>
  </pc:docChgLst>
  <pc:docChgLst>
    <pc:chgData name="Benjamin Payne" userId="S::benpayne@umbc.edu::b61ff11c-ba68-49af-b001-f9f234a6aca3" providerId="AD" clId="Web-{4CAC6428-49E5-8899-D832-891E6C18F433}"/>
    <pc:docChg chg="addSld modSld sldOrd">
      <pc:chgData name="Benjamin Payne" userId="S::benpayne@umbc.edu::b61ff11c-ba68-49af-b001-f9f234a6aca3" providerId="AD" clId="Web-{4CAC6428-49E5-8899-D832-891E6C18F433}" dt="2019-03-23T13:02:05.308" v="900" actId="20577"/>
      <pc:docMkLst>
        <pc:docMk/>
      </pc:docMkLst>
      <pc:sldChg chg="modSp">
        <pc:chgData name="Benjamin Payne" userId="S::benpayne@umbc.edu::b61ff11c-ba68-49af-b001-f9f234a6aca3" providerId="AD" clId="Web-{4CAC6428-49E5-8899-D832-891E6C18F433}" dt="2019-03-23T12:40:48.206" v="608" actId="20577"/>
        <pc:sldMkLst>
          <pc:docMk/>
          <pc:sldMk cId="68865545" sldId="337"/>
        </pc:sldMkLst>
        <pc:spChg chg="mod">
          <ac:chgData name="Benjamin Payne" userId="S::benpayne@umbc.edu::b61ff11c-ba68-49af-b001-f9f234a6aca3" providerId="AD" clId="Web-{4CAC6428-49E5-8899-D832-891E6C18F433}" dt="2019-03-23T12:40:39.485" v="604" actId="20577"/>
          <ac:spMkLst>
            <pc:docMk/>
            <pc:sldMk cId="68865545" sldId="337"/>
            <ac:spMk id="2" creationId="{267CB93B-F77F-47EC-BB24-17ED8CD821AE}"/>
          </ac:spMkLst>
        </pc:spChg>
        <pc:spChg chg="mod">
          <ac:chgData name="Benjamin Payne" userId="S::benpayne@umbc.edu::b61ff11c-ba68-49af-b001-f9f234a6aca3" providerId="AD" clId="Web-{4CAC6428-49E5-8899-D832-891E6C18F433}" dt="2019-03-23T12:40:48.206" v="608" actId="20577"/>
          <ac:spMkLst>
            <pc:docMk/>
            <pc:sldMk cId="68865545" sldId="337"/>
            <ac:spMk id="3" creationId="{571355A8-2B8E-4F66-AE3E-AC6FF978BFD9}"/>
          </ac:spMkLst>
        </pc:spChg>
      </pc:sldChg>
      <pc:sldChg chg="modSp">
        <pc:chgData name="Benjamin Payne" userId="S::benpayne@umbc.edu::b61ff11c-ba68-49af-b001-f9f234a6aca3" providerId="AD" clId="Web-{4CAC6428-49E5-8899-D832-891E6C18F433}" dt="2019-03-23T12:42:06.066" v="654" actId="20577"/>
        <pc:sldMkLst>
          <pc:docMk/>
          <pc:sldMk cId="2102790982" sldId="341"/>
        </pc:sldMkLst>
        <pc:spChg chg="mod">
          <ac:chgData name="Benjamin Payne" userId="S::benpayne@umbc.edu::b61ff11c-ba68-49af-b001-f9f234a6aca3" providerId="AD" clId="Web-{4CAC6428-49E5-8899-D832-891E6C18F433}" dt="2019-03-23T12:42:06.066" v="654" actId="20577"/>
          <ac:spMkLst>
            <pc:docMk/>
            <pc:sldMk cId="2102790982" sldId="341"/>
            <ac:spMk id="2" creationId="{063DE57A-8DCD-44F2-8C40-0F7C2F877324}"/>
          </ac:spMkLst>
        </pc:spChg>
      </pc:sldChg>
      <pc:sldChg chg="modSp">
        <pc:chgData name="Benjamin Payne" userId="S::benpayne@umbc.edu::b61ff11c-ba68-49af-b001-f9f234a6aca3" providerId="AD" clId="Web-{4CAC6428-49E5-8899-D832-891E6C18F433}" dt="2019-03-23T12:34:59.090" v="192" actId="20577"/>
        <pc:sldMkLst>
          <pc:docMk/>
          <pc:sldMk cId="4293713038" sldId="351"/>
        </pc:sldMkLst>
        <pc:spChg chg="mod">
          <ac:chgData name="Benjamin Payne" userId="S::benpayne@umbc.edu::b61ff11c-ba68-49af-b001-f9f234a6aca3" providerId="AD" clId="Web-{4CAC6428-49E5-8899-D832-891E6C18F433}" dt="2019-03-23T12:34:59.090" v="192" actId="20577"/>
          <ac:spMkLst>
            <pc:docMk/>
            <pc:sldMk cId="4293713038" sldId="351"/>
            <ac:spMk id="3" creationId="{A900B067-F2F4-4705-9AC7-A8CBE99AE249}"/>
          </ac:spMkLst>
        </pc:spChg>
      </pc:sldChg>
      <pc:sldChg chg="modSp ord">
        <pc:chgData name="Benjamin Payne" userId="S::benpayne@umbc.edu::b61ff11c-ba68-49af-b001-f9f234a6aca3" providerId="AD" clId="Web-{4CAC6428-49E5-8899-D832-891E6C18F433}" dt="2019-03-23T12:44:00.086" v="670"/>
        <pc:sldMkLst>
          <pc:docMk/>
          <pc:sldMk cId="1713002163" sldId="363"/>
        </pc:sldMkLst>
        <pc:spChg chg="mod">
          <ac:chgData name="Benjamin Payne" userId="S::benpayne@umbc.edu::b61ff11c-ba68-49af-b001-f9f234a6aca3" providerId="AD" clId="Web-{4CAC6428-49E5-8899-D832-891E6C18F433}" dt="2019-03-23T12:38:00.830" v="512" actId="20577"/>
          <ac:spMkLst>
            <pc:docMk/>
            <pc:sldMk cId="1713002163" sldId="363"/>
            <ac:spMk id="3" creationId="{AB8FFCB3-4D0D-4681-AD9D-E274A4F40AA5}"/>
          </ac:spMkLst>
        </pc:spChg>
      </pc:sldChg>
      <pc:sldChg chg="modSp add ord replId">
        <pc:chgData name="Benjamin Payne" userId="S::benpayne@umbc.edu::b61ff11c-ba68-49af-b001-f9f234a6aca3" providerId="AD" clId="Web-{4CAC6428-49E5-8899-D832-891E6C18F433}" dt="2019-03-23T12:41:21.174" v="628" actId="20577"/>
        <pc:sldMkLst>
          <pc:docMk/>
          <pc:sldMk cId="1628867446" sldId="364"/>
        </pc:sldMkLst>
        <pc:spChg chg="mod">
          <ac:chgData name="Benjamin Payne" userId="S::benpayne@umbc.edu::b61ff11c-ba68-49af-b001-f9f234a6aca3" providerId="AD" clId="Web-{4CAC6428-49E5-8899-D832-891E6C18F433}" dt="2019-03-23T12:41:21.174" v="628" actId="20577"/>
          <ac:spMkLst>
            <pc:docMk/>
            <pc:sldMk cId="1628867446" sldId="364"/>
            <ac:spMk id="2" creationId="{267CB93B-F77F-47EC-BB24-17ED8CD821AE}"/>
          </ac:spMkLst>
        </pc:spChg>
        <pc:spChg chg="mod">
          <ac:chgData name="Benjamin Payne" userId="S::benpayne@umbc.edu::b61ff11c-ba68-49af-b001-f9f234a6aca3" providerId="AD" clId="Web-{4CAC6428-49E5-8899-D832-891E6C18F433}" dt="2019-03-23T12:41:08.597" v="613" actId="20577"/>
          <ac:spMkLst>
            <pc:docMk/>
            <pc:sldMk cId="1628867446" sldId="364"/>
            <ac:spMk id="3" creationId="{571355A8-2B8E-4F66-AE3E-AC6FF978BFD9}"/>
          </ac:spMkLst>
        </pc:spChg>
      </pc:sldChg>
      <pc:sldChg chg="addSp delSp modSp new">
        <pc:chgData name="Benjamin Payne" userId="S::benpayne@umbc.edu::b61ff11c-ba68-49af-b001-f9f234a6aca3" providerId="AD" clId="Web-{4CAC6428-49E5-8899-D832-891E6C18F433}" dt="2019-03-23T12:55:30.080" v="897" actId="14100"/>
        <pc:sldMkLst>
          <pc:docMk/>
          <pc:sldMk cId="3043798834" sldId="365"/>
        </pc:sldMkLst>
        <pc:spChg chg="mod">
          <ac:chgData name="Benjamin Payne" userId="S::benpayne@umbc.edu::b61ff11c-ba68-49af-b001-f9f234a6aca3" providerId="AD" clId="Web-{4CAC6428-49E5-8899-D832-891E6C18F433}" dt="2019-03-23T12:45:28.573" v="722" actId="14100"/>
          <ac:spMkLst>
            <pc:docMk/>
            <pc:sldMk cId="3043798834" sldId="365"/>
            <ac:spMk id="2" creationId="{9B46F910-D611-4575-8BFF-7F6A24F17F72}"/>
          </ac:spMkLst>
        </pc:spChg>
        <pc:spChg chg="del">
          <ac:chgData name="Benjamin Payne" userId="S::benpayne@umbc.edu::b61ff11c-ba68-49af-b001-f9f234a6aca3" providerId="AD" clId="Web-{4CAC6428-49E5-8899-D832-891E6C18F433}" dt="2019-03-23T12:55:18.751" v="894"/>
          <ac:spMkLst>
            <pc:docMk/>
            <pc:sldMk cId="3043798834" sldId="365"/>
            <ac:spMk id="3" creationId="{A299EFEF-1AC4-4307-9DFA-C59FCA324F93}"/>
          </ac:spMkLst>
        </pc:spChg>
        <pc:picChg chg="add mod ord">
          <ac:chgData name="Benjamin Payne" userId="S::benpayne@umbc.edu::b61ff11c-ba68-49af-b001-f9f234a6aca3" providerId="AD" clId="Web-{4CAC6428-49E5-8899-D832-891E6C18F433}" dt="2019-03-23T12:55:30.080" v="897" actId="14100"/>
          <ac:picMkLst>
            <pc:docMk/>
            <pc:sldMk cId="3043798834" sldId="365"/>
            <ac:picMk id="4" creationId="{D2D669C1-343B-46D1-BD8F-A6018BED05CC}"/>
          </ac:picMkLst>
        </pc:picChg>
      </pc:sldChg>
      <pc:sldChg chg="modSp add ord replId">
        <pc:chgData name="Benjamin Payne" userId="S::benpayne@umbc.edu::b61ff11c-ba68-49af-b001-f9f234a6aca3" providerId="AD" clId="Web-{4CAC6428-49E5-8899-D832-891E6C18F433}" dt="2019-03-23T13:02:04.258" v="898" actId="20577"/>
        <pc:sldMkLst>
          <pc:docMk/>
          <pc:sldMk cId="2527114884" sldId="366"/>
        </pc:sldMkLst>
        <pc:spChg chg="mod">
          <ac:chgData name="Benjamin Payne" userId="S::benpayne@umbc.edu::b61ff11c-ba68-49af-b001-f9f234a6aca3" providerId="AD" clId="Web-{4CAC6428-49E5-8899-D832-891E6C18F433}" dt="2019-03-23T13:02:04.258" v="898" actId="20577"/>
          <ac:spMkLst>
            <pc:docMk/>
            <pc:sldMk cId="2527114884" sldId="366"/>
            <ac:spMk id="2" creationId="{267CB93B-F77F-47EC-BB24-17ED8CD821AE}"/>
          </ac:spMkLst>
        </pc:spChg>
      </pc:sldChg>
      <pc:sldChg chg="addSp delSp modSp new">
        <pc:chgData name="Benjamin Payne" userId="S::benpayne@umbc.edu::b61ff11c-ba68-49af-b001-f9f234a6aca3" providerId="AD" clId="Web-{4CAC6428-49E5-8899-D832-891E6C18F433}" dt="2019-03-23T12:50:03.552" v="816" actId="20577"/>
        <pc:sldMkLst>
          <pc:docMk/>
          <pc:sldMk cId="3595876138" sldId="367"/>
        </pc:sldMkLst>
        <pc:spChg chg="mod">
          <ac:chgData name="Benjamin Payne" userId="S::benpayne@umbc.edu::b61ff11c-ba68-49af-b001-f9f234a6aca3" providerId="AD" clId="Web-{4CAC6428-49E5-8899-D832-891E6C18F433}" dt="2019-03-23T12:50:03.552" v="816" actId="20577"/>
          <ac:spMkLst>
            <pc:docMk/>
            <pc:sldMk cId="3595876138" sldId="367"/>
            <ac:spMk id="2" creationId="{DC91ACB6-3C3A-4964-BFD2-2CD6E183F849}"/>
          </ac:spMkLst>
        </pc:spChg>
        <pc:spChg chg="del">
          <ac:chgData name="Benjamin Payne" userId="S::benpayne@umbc.edu::b61ff11c-ba68-49af-b001-f9f234a6aca3" providerId="AD" clId="Web-{4CAC6428-49E5-8899-D832-891E6C18F433}" dt="2019-03-23T12:48:57.534" v="747"/>
          <ac:spMkLst>
            <pc:docMk/>
            <pc:sldMk cId="3595876138" sldId="367"/>
            <ac:spMk id="3" creationId="{A2CA68B7-544D-40C8-924B-C979069BA740}"/>
          </ac:spMkLst>
        </pc:spChg>
        <pc:picChg chg="add mod ord">
          <ac:chgData name="Benjamin Payne" userId="S::benpayne@umbc.edu::b61ff11c-ba68-49af-b001-f9f234a6aca3" providerId="AD" clId="Web-{4CAC6428-49E5-8899-D832-891E6C18F433}" dt="2019-03-23T12:49:34.160" v="751" actId="1076"/>
          <ac:picMkLst>
            <pc:docMk/>
            <pc:sldMk cId="3595876138" sldId="367"/>
            <ac:picMk id="4" creationId="{1B9E9EEC-BEE5-4E0A-880C-F75C1C956573}"/>
          </ac:picMkLst>
        </pc:picChg>
      </pc:sldChg>
      <pc:sldChg chg="addSp delSp modSp new">
        <pc:chgData name="Benjamin Payne" userId="S::benpayne@umbc.edu::b61ff11c-ba68-49af-b001-f9f234a6aca3" providerId="AD" clId="Web-{4CAC6428-49E5-8899-D832-891E6C18F433}" dt="2019-03-23T12:54:14.108" v="891" actId="20577"/>
        <pc:sldMkLst>
          <pc:docMk/>
          <pc:sldMk cId="2464462244" sldId="368"/>
        </pc:sldMkLst>
        <pc:spChg chg="mod">
          <ac:chgData name="Benjamin Payne" userId="S::benpayne@umbc.edu::b61ff11c-ba68-49af-b001-f9f234a6aca3" providerId="AD" clId="Web-{4CAC6428-49E5-8899-D832-891E6C18F433}" dt="2019-03-23T12:54:14.108" v="891" actId="20577"/>
          <ac:spMkLst>
            <pc:docMk/>
            <pc:sldMk cId="2464462244" sldId="368"/>
            <ac:spMk id="2" creationId="{F9A9AC2D-D0BD-4FBC-B901-3729789B274C}"/>
          </ac:spMkLst>
        </pc:spChg>
        <pc:spChg chg="del">
          <ac:chgData name="Benjamin Payne" userId="S::benpayne@umbc.edu::b61ff11c-ba68-49af-b001-f9f234a6aca3" providerId="AD" clId="Web-{4CAC6428-49E5-8899-D832-891E6C18F433}" dt="2019-03-23T12:53:40.716" v="876"/>
          <ac:spMkLst>
            <pc:docMk/>
            <pc:sldMk cId="2464462244" sldId="368"/>
            <ac:spMk id="3" creationId="{2BEE7F2B-58ED-4756-BFDD-96629D5E3270}"/>
          </ac:spMkLst>
        </pc:spChg>
        <pc:picChg chg="add mod ord">
          <ac:chgData name="Benjamin Payne" userId="S::benpayne@umbc.edu::b61ff11c-ba68-49af-b001-f9f234a6aca3" providerId="AD" clId="Web-{4CAC6428-49E5-8899-D832-891E6C18F433}" dt="2019-03-23T12:53:57.107" v="881" actId="1076"/>
          <ac:picMkLst>
            <pc:docMk/>
            <pc:sldMk cId="2464462244" sldId="368"/>
            <ac:picMk id="4" creationId="{48E0AFCC-8E9A-4792-80AB-38C01ACCBCBA}"/>
          </ac:picMkLst>
        </pc:picChg>
      </pc:sldChg>
    </pc:docChg>
  </pc:docChgLst>
  <pc:docChgLst>
    <pc:chgData name="Benjamin Payne" userId="S::benpayne@umbc.edu::b61ff11c-ba68-49af-b001-f9f234a6aca3" providerId="AD" clId="Web-{D6D49740-4381-DB2C-8A6C-97B82FFA50E2}"/>
    <pc:docChg chg="addSld delSld modSld sldOrd">
      <pc:chgData name="Benjamin Payne" userId="S::benpayne@umbc.edu::b61ff11c-ba68-49af-b001-f9f234a6aca3" providerId="AD" clId="Web-{D6D49740-4381-DB2C-8A6C-97B82FFA50E2}" dt="2019-03-11T03:12:52.352" v="1066"/>
      <pc:docMkLst>
        <pc:docMk/>
      </pc:docMkLst>
      <pc:sldChg chg="delSp modSp modNotes">
        <pc:chgData name="Benjamin Payne" userId="S::benpayne@umbc.edu::b61ff11c-ba68-49af-b001-f9f234a6aca3" providerId="AD" clId="Web-{D6D49740-4381-DB2C-8A6C-97B82FFA50E2}" dt="2019-03-11T03:08:57.565" v="804"/>
        <pc:sldMkLst>
          <pc:docMk/>
          <pc:sldMk cId="109857222" sldId="256"/>
        </pc:sldMkLst>
        <pc:spChg chg="mod">
          <ac:chgData name="Benjamin Payne" userId="S::benpayne@umbc.edu::b61ff11c-ba68-49af-b001-f9f234a6aca3" providerId="AD" clId="Web-{D6D49740-4381-DB2C-8A6C-97B82FFA50E2}" dt="2019-03-11T02:38:47.503" v="6" actId="20577"/>
          <ac:spMkLst>
            <pc:docMk/>
            <pc:sldMk cId="109857222" sldId="256"/>
            <ac:spMk id="2" creationId="{00000000-0000-0000-0000-000000000000}"/>
          </ac:spMkLst>
        </pc:spChg>
        <pc:spChg chg="mod">
          <ac:chgData name="Benjamin Payne" userId="S::benpayne@umbc.edu::b61ff11c-ba68-49af-b001-f9f234a6aca3" providerId="AD" clId="Web-{D6D49740-4381-DB2C-8A6C-97B82FFA50E2}" dt="2019-03-11T02:38:54.597" v="8" actId="20577"/>
          <ac:spMkLst>
            <pc:docMk/>
            <pc:sldMk cId="109857222" sldId="256"/>
            <ac:spMk id="3" creationId="{00000000-0000-0000-0000-000000000000}"/>
          </ac:spMkLst>
        </pc:spChg>
        <pc:picChg chg="del">
          <ac:chgData name="Benjamin Payne" userId="S::benpayne@umbc.edu::b61ff11c-ba68-49af-b001-f9f234a6aca3" providerId="AD" clId="Web-{D6D49740-4381-DB2C-8A6C-97B82FFA50E2}" dt="2019-03-11T02:38:34.268" v="0"/>
          <ac:picMkLst>
            <pc:docMk/>
            <pc:sldMk cId="109857222" sldId="256"/>
            <ac:picMk id="5" creationId="{53B2EDBA-0928-4C83-BA2A-0AA931540985}"/>
          </ac:picMkLst>
        </pc:picChg>
      </pc:sldChg>
      <pc:sldChg chg="del">
        <pc:chgData name="Benjamin Payne" userId="S::benpayne@umbc.edu::b61ff11c-ba68-49af-b001-f9f234a6aca3" providerId="AD" clId="Web-{D6D49740-4381-DB2C-8A6C-97B82FFA50E2}" dt="2019-03-11T02:40:23.099" v="86"/>
        <pc:sldMkLst>
          <pc:docMk/>
          <pc:sldMk cId="3319181095" sldId="257"/>
        </pc:sldMkLst>
      </pc:sldChg>
      <pc:sldChg chg="del">
        <pc:chgData name="Benjamin Payne" userId="S::benpayne@umbc.edu::b61ff11c-ba68-49af-b001-f9f234a6aca3" providerId="AD" clId="Web-{D6D49740-4381-DB2C-8A6C-97B82FFA50E2}" dt="2019-03-11T02:39:58.895" v="73"/>
        <pc:sldMkLst>
          <pc:docMk/>
          <pc:sldMk cId="774753897" sldId="259"/>
        </pc:sldMkLst>
      </pc:sldChg>
      <pc:sldChg chg="del">
        <pc:chgData name="Benjamin Payne" userId="S::benpayne@umbc.edu::b61ff11c-ba68-49af-b001-f9f234a6aca3" providerId="AD" clId="Web-{D6D49740-4381-DB2C-8A6C-97B82FFA50E2}" dt="2019-03-11T02:39:33.863" v="28"/>
        <pc:sldMkLst>
          <pc:docMk/>
          <pc:sldMk cId="522920384" sldId="260"/>
        </pc:sldMkLst>
      </pc:sldChg>
      <pc:sldChg chg="modSp">
        <pc:chgData name="Benjamin Payne" userId="S::benpayne@umbc.edu::b61ff11c-ba68-49af-b001-f9f234a6aca3" providerId="AD" clId="Web-{D6D49740-4381-DB2C-8A6C-97B82FFA50E2}" dt="2019-03-11T02:39:13.128" v="13" actId="20577"/>
        <pc:sldMkLst>
          <pc:docMk/>
          <pc:sldMk cId="344784907" sldId="263"/>
        </pc:sldMkLst>
        <pc:spChg chg="mod">
          <ac:chgData name="Benjamin Payne" userId="S::benpayne@umbc.edu::b61ff11c-ba68-49af-b001-f9f234a6aca3" providerId="AD" clId="Web-{D6D49740-4381-DB2C-8A6C-97B82FFA50E2}" dt="2019-03-11T02:39:13.128" v="13" actId="20577"/>
          <ac:spMkLst>
            <pc:docMk/>
            <pc:sldMk cId="344784907" sldId="263"/>
            <ac:spMk id="3" creationId="{4DB94879-3019-4BB0-8F7F-8110E7E4D489}"/>
          </ac:spMkLst>
        </pc:spChg>
      </pc:sldChg>
      <pc:sldChg chg="del">
        <pc:chgData name="Benjamin Payne" userId="S::benpayne@umbc.edu::b61ff11c-ba68-49af-b001-f9f234a6aca3" providerId="AD" clId="Web-{D6D49740-4381-DB2C-8A6C-97B82FFA50E2}" dt="2019-03-11T02:39:52.145" v="61"/>
        <pc:sldMkLst>
          <pc:docMk/>
          <pc:sldMk cId="991364716" sldId="264"/>
        </pc:sldMkLst>
      </pc:sldChg>
      <pc:sldChg chg="del">
        <pc:chgData name="Benjamin Payne" userId="S::benpayne@umbc.edu::b61ff11c-ba68-49af-b001-f9f234a6aca3" providerId="AD" clId="Web-{D6D49740-4381-DB2C-8A6C-97B82FFA50E2}" dt="2019-03-11T02:39:53.333" v="63"/>
        <pc:sldMkLst>
          <pc:docMk/>
          <pc:sldMk cId="2309916421" sldId="265"/>
        </pc:sldMkLst>
      </pc:sldChg>
      <pc:sldChg chg="del">
        <pc:chgData name="Benjamin Payne" userId="S::benpayne@umbc.edu::b61ff11c-ba68-49af-b001-f9f234a6aca3" providerId="AD" clId="Web-{D6D49740-4381-DB2C-8A6C-97B82FFA50E2}" dt="2019-03-11T02:39:44.301" v="41"/>
        <pc:sldMkLst>
          <pc:docMk/>
          <pc:sldMk cId="1840541366" sldId="266"/>
        </pc:sldMkLst>
      </pc:sldChg>
      <pc:sldChg chg="del">
        <pc:chgData name="Benjamin Payne" userId="S::benpayne@umbc.edu::b61ff11c-ba68-49af-b001-f9f234a6aca3" providerId="AD" clId="Web-{D6D49740-4381-DB2C-8A6C-97B82FFA50E2}" dt="2019-03-11T02:39:44.895" v="42"/>
        <pc:sldMkLst>
          <pc:docMk/>
          <pc:sldMk cId="3630711653" sldId="267"/>
        </pc:sldMkLst>
      </pc:sldChg>
      <pc:sldChg chg="del">
        <pc:chgData name="Benjamin Payne" userId="S::benpayne@umbc.edu::b61ff11c-ba68-49af-b001-f9f234a6aca3" providerId="AD" clId="Web-{D6D49740-4381-DB2C-8A6C-97B82FFA50E2}" dt="2019-03-11T02:40:24.052" v="87"/>
        <pc:sldMkLst>
          <pc:docMk/>
          <pc:sldMk cId="432312235" sldId="268"/>
        </pc:sldMkLst>
      </pc:sldChg>
      <pc:sldChg chg="del">
        <pc:chgData name="Benjamin Payne" userId="S::benpayne@umbc.edu::b61ff11c-ba68-49af-b001-f9f234a6aca3" providerId="AD" clId="Web-{D6D49740-4381-DB2C-8A6C-97B82FFA50E2}" dt="2019-03-11T02:39:49.661" v="54"/>
        <pc:sldMkLst>
          <pc:docMk/>
          <pc:sldMk cId="1742759406" sldId="269"/>
        </pc:sldMkLst>
      </pc:sldChg>
      <pc:sldChg chg="del">
        <pc:chgData name="Benjamin Payne" userId="S::benpayne@umbc.edu::b61ff11c-ba68-49af-b001-f9f234a6aca3" providerId="AD" clId="Web-{D6D49740-4381-DB2C-8A6C-97B82FFA50E2}" dt="2019-03-11T02:40:21.224" v="83"/>
        <pc:sldMkLst>
          <pc:docMk/>
          <pc:sldMk cId="2382089124" sldId="274"/>
        </pc:sldMkLst>
      </pc:sldChg>
      <pc:sldChg chg="del">
        <pc:chgData name="Benjamin Payne" userId="S::benpayne@umbc.edu::b61ff11c-ba68-49af-b001-f9f234a6aca3" providerId="AD" clId="Web-{D6D49740-4381-DB2C-8A6C-97B82FFA50E2}" dt="2019-03-11T02:39:51.442" v="59"/>
        <pc:sldMkLst>
          <pc:docMk/>
          <pc:sldMk cId="3494499053" sldId="275"/>
        </pc:sldMkLst>
      </pc:sldChg>
      <pc:sldChg chg="del">
        <pc:chgData name="Benjamin Payne" userId="S::benpayne@umbc.edu::b61ff11c-ba68-49af-b001-f9f234a6aca3" providerId="AD" clId="Web-{D6D49740-4381-DB2C-8A6C-97B82FFA50E2}" dt="2019-03-11T02:39:51.864" v="60"/>
        <pc:sldMkLst>
          <pc:docMk/>
          <pc:sldMk cId="1984282772" sldId="276"/>
        </pc:sldMkLst>
      </pc:sldChg>
      <pc:sldChg chg="del">
        <pc:chgData name="Benjamin Payne" userId="S::benpayne@umbc.edu::b61ff11c-ba68-49af-b001-f9f234a6aca3" providerId="AD" clId="Web-{D6D49740-4381-DB2C-8A6C-97B82FFA50E2}" dt="2019-03-11T02:39:45.614" v="44"/>
        <pc:sldMkLst>
          <pc:docMk/>
          <pc:sldMk cId="2411352428" sldId="277"/>
        </pc:sldMkLst>
      </pc:sldChg>
      <pc:sldChg chg="del">
        <pc:chgData name="Benjamin Payne" userId="S::benpayne@umbc.edu::b61ff11c-ba68-49af-b001-f9f234a6aca3" providerId="AD" clId="Web-{D6D49740-4381-DB2C-8A6C-97B82FFA50E2}" dt="2019-03-11T02:39:46.004" v="45"/>
        <pc:sldMkLst>
          <pc:docMk/>
          <pc:sldMk cId="2732056004" sldId="279"/>
        </pc:sldMkLst>
      </pc:sldChg>
      <pc:sldChg chg="del">
        <pc:chgData name="Benjamin Payne" userId="S::benpayne@umbc.edu::b61ff11c-ba68-49af-b001-f9f234a6aca3" providerId="AD" clId="Web-{D6D49740-4381-DB2C-8A6C-97B82FFA50E2}" dt="2019-03-11T02:39:50.614" v="56"/>
        <pc:sldMkLst>
          <pc:docMk/>
          <pc:sldMk cId="467993027" sldId="280"/>
        </pc:sldMkLst>
      </pc:sldChg>
      <pc:sldChg chg="modSp">
        <pc:chgData name="Benjamin Payne" userId="S::benpayne@umbc.edu::b61ff11c-ba68-49af-b001-f9f234a6aca3" providerId="AD" clId="Web-{D6D49740-4381-DB2C-8A6C-97B82FFA50E2}" dt="2019-03-11T02:54:26.558" v="711" actId="20577"/>
        <pc:sldMkLst>
          <pc:docMk/>
          <pc:sldMk cId="365133193" sldId="282"/>
        </pc:sldMkLst>
        <pc:spChg chg="mod">
          <ac:chgData name="Benjamin Payne" userId="S::benpayne@umbc.edu::b61ff11c-ba68-49af-b001-f9f234a6aca3" providerId="AD" clId="Web-{D6D49740-4381-DB2C-8A6C-97B82FFA50E2}" dt="2019-03-11T02:54:20.027" v="696" actId="20577"/>
          <ac:spMkLst>
            <pc:docMk/>
            <pc:sldMk cId="365133193" sldId="282"/>
            <ac:spMk id="6" creationId="{2FB29EED-1305-4957-9D5F-E50511E60E05}"/>
          </ac:spMkLst>
        </pc:spChg>
        <pc:spChg chg="mod">
          <ac:chgData name="Benjamin Payne" userId="S::benpayne@umbc.edu::b61ff11c-ba68-49af-b001-f9f234a6aca3" providerId="AD" clId="Web-{D6D49740-4381-DB2C-8A6C-97B82FFA50E2}" dt="2019-03-11T02:54:26.558" v="711" actId="20577"/>
          <ac:spMkLst>
            <pc:docMk/>
            <pc:sldMk cId="365133193" sldId="282"/>
            <ac:spMk id="8" creationId="{448800B1-7605-42FA-AD3E-7FBF52B513A5}"/>
          </ac:spMkLst>
        </pc:spChg>
      </pc:sldChg>
      <pc:sldChg chg="del">
        <pc:chgData name="Benjamin Payne" userId="S::benpayne@umbc.edu::b61ff11c-ba68-49af-b001-f9f234a6aca3" providerId="AD" clId="Web-{D6D49740-4381-DB2C-8A6C-97B82FFA50E2}" dt="2019-03-11T02:39:34.926" v="29"/>
        <pc:sldMkLst>
          <pc:docMk/>
          <pc:sldMk cId="3912761060" sldId="283"/>
        </pc:sldMkLst>
      </pc:sldChg>
      <pc:sldChg chg="del">
        <pc:chgData name="Benjamin Payne" userId="S::benpayne@umbc.edu::b61ff11c-ba68-49af-b001-f9f234a6aca3" providerId="AD" clId="Web-{D6D49740-4381-DB2C-8A6C-97B82FFA50E2}" dt="2019-03-11T02:39:37.738" v="31"/>
        <pc:sldMkLst>
          <pc:docMk/>
          <pc:sldMk cId="2117173652" sldId="284"/>
        </pc:sldMkLst>
      </pc:sldChg>
      <pc:sldChg chg="del">
        <pc:chgData name="Benjamin Payne" userId="S::benpayne@umbc.edu::b61ff11c-ba68-49af-b001-f9f234a6aca3" providerId="AD" clId="Web-{D6D49740-4381-DB2C-8A6C-97B82FFA50E2}" dt="2019-03-11T02:39:57.896" v="72"/>
        <pc:sldMkLst>
          <pc:docMk/>
          <pc:sldMk cId="1847126581" sldId="285"/>
        </pc:sldMkLst>
      </pc:sldChg>
      <pc:sldChg chg="del">
        <pc:chgData name="Benjamin Payne" userId="S::benpayne@umbc.edu::b61ff11c-ba68-49af-b001-f9f234a6aca3" providerId="AD" clId="Web-{D6D49740-4381-DB2C-8A6C-97B82FFA50E2}" dt="2019-03-11T02:39:38.567" v="32"/>
        <pc:sldMkLst>
          <pc:docMk/>
          <pc:sldMk cId="2830290950" sldId="286"/>
        </pc:sldMkLst>
      </pc:sldChg>
      <pc:sldChg chg="del">
        <pc:chgData name="Benjamin Payne" userId="S::benpayne@umbc.edu::b61ff11c-ba68-49af-b001-f9f234a6aca3" providerId="AD" clId="Web-{D6D49740-4381-DB2C-8A6C-97B82FFA50E2}" dt="2019-03-11T02:39:43.035" v="37"/>
        <pc:sldMkLst>
          <pc:docMk/>
          <pc:sldMk cId="1363765902" sldId="287"/>
        </pc:sldMkLst>
      </pc:sldChg>
      <pc:sldChg chg="del">
        <pc:chgData name="Benjamin Payne" userId="S::benpayne@umbc.edu::b61ff11c-ba68-49af-b001-f9f234a6aca3" providerId="AD" clId="Web-{D6D49740-4381-DB2C-8A6C-97B82FFA50E2}" dt="2019-03-11T02:40:00.348" v="75"/>
        <pc:sldMkLst>
          <pc:docMk/>
          <pc:sldMk cId="213606337" sldId="288"/>
        </pc:sldMkLst>
      </pc:sldChg>
      <pc:sldChg chg="del">
        <pc:chgData name="Benjamin Payne" userId="S::benpayne@umbc.edu::b61ff11c-ba68-49af-b001-f9f234a6aca3" providerId="AD" clId="Web-{D6D49740-4381-DB2C-8A6C-97B82FFA50E2}" dt="2019-03-11T02:40:01.130" v="76"/>
        <pc:sldMkLst>
          <pc:docMk/>
          <pc:sldMk cId="3987984917" sldId="289"/>
        </pc:sldMkLst>
      </pc:sldChg>
      <pc:sldChg chg="del">
        <pc:chgData name="Benjamin Payne" userId="S::benpayne@umbc.edu::b61ff11c-ba68-49af-b001-f9f234a6aca3" providerId="AD" clId="Web-{D6D49740-4381-DB2C-8A6C-97B82FFA50E2}" dt="2019-03-11T02:39:36.801" v="30"/>
        <pc:sldMkLst>
          <pc:docMk/>
          <pc:sldMk cId="3205669084" sldId="290"/>
        </pc:sldMkLst>
      </pc:sldChg>
      <pc:sldChg chg="del">
        <pc:chgData name="Benjamin Payne" userId="S::benpayne@umbc.edu::b61ff11c-ba68-49af-b001-f9f234a6aca3" providerId="AD" clId="Web-{D6D49740-4381-DB2C-8A6C-97B82FFA50E2}" dt="2019-03-11T02:39:43.395" v="38"/>
        <pc:sldMkLst>
          <pc:docMk/>
          <pc:sldMk cId="3850598267" sldId="291"/>
        </pc:sldMkLst>
      </pc:sldChg>
      <pc:sldChg chg="del">
        <pc:chgData name="Benjamin Payne" userId="S::benpayne@umbc.edu::b61ff11c-ba68-49af-b001-f9f234a6aca3" providerId="AD" clId="Web-{D6D49740-4381-DB2C-8A6C-97B82FFA50E2}" dt="2019-03-11T02:39:43.645" v="39"/>
        <pc:sldMkLst>
          <pc:docMk/>
          <pc:sldMk cId="2222071290" sldId="292"/>
        </pc:sldMkLst>
      </pc:sldChg>
      <pc:sldChg chg="del">
        <pc:chgData name="Benjamin Payne" userId="S::benpayne@umbc.edu::b61ff11c-ba68-49af-b001-f9f234a6aca3" providerId="AD" clId="Web-{D6D49740-4381-DB2C-8A6C-97B82FFA50E2}" dt="2019-03-11T02:39:47.082" v="47"/>
        <pc:sldMkLst>
          <pc:docMk/>
          <pc:sldMk cId="1850766913" sldId="293"/>
        </pc:sldMkLst>
      </pc:sldChg>
      <pc:sldChg chg="del">
        <pc:chgData name="Benjamin Payne" userId="S::benpayne@umbc.edu::b61ff11c-ba68-49af-b001-f9f234a6aca3" providerId="AD" clId="Web-{D6D49740-4381-DB2C-8A6C-97B82FFA50E2}" dt="2019-03-11T02:39:43.910" v="40"/>
        <pc:sldMkLst>
          <pc:docMk/>
          <pc:sldMk cId="3378680283" sldId="294"/>
        </pc:sldMkLst>
      </pc:sldChg>
      <pc:sldChg chg="del">
        <pc:chgData name="Benjamin Payne" userId="S::benpayne@umbc.edu::b61ff11c-ba68-49af-b001-f9f234a6aca3" providerId="AD" clId="Web-{D6D49740-4381-DB2C-8A6C-97B82FFA50E2}" dt="2019-03-11T02:39:48.067" v="50"/>
        <pc:sldMkLst>
          <pc:docMk/>
          <pc:sldMk cId="420144624" sldId="295"/>
        </pc:sldMkLst>
      </pc:sldChg>
      <pc:sldChg chg="del">
        <pc:chgData name="Benjamin Payne" userId="S::benpayne@umbc.edu::b61ff11c-ba68-49af-b001-f9f234a6aca3" providerId="AD" clId="Web-{D6D49740-4381-DB2C-8A6C-97B82FFA50E2}" dt="2019-03-11T02:39:40.629" v="35"/>
        <pc:sldMkLst>
          <pc:docMk/>
          <pc:sldMk cId="444109062" sldId="296"/>
        </pc:sldMkLst>
      </pc:sldChg>
      <pc:sldChg chg="del">
        <pc:chgData name="Benjamin Payne" userId="S::benpayne@umbc.edu::b61ff11c-ba68-49af-b001-f9f234a6aca3" providerId="AD" clId="Web-{D6D49740-4381-DB2C-8A6C-97B82FFA50E2}" dt="2019-03-11T02:39:39.957" v="34"/>
        <pc:sldMkLst>
          <pc:docMk/>
          <pc:sldMk cId="1563382587" sldId="297"/>
        </pc:sldMkLst>
      </pc:sldChg>
      <pc:sldChg chg="del">
        <pc:chgData name="Benjamin Payne" userId="S::benpayne@umbc.edu::b61ff11c-ba68-49af-b001-f9f234a6aca3" providerId="AD" clId="Web-{D6D49740-4381-DB2C-8A6C-97B82FFA50E2}" dt="2019-03-11T02:39:46.614" v="46"/>
        <pc:sldMkLst>
          <pc:docMk/>
          <pc:sldMk cId="1125204845" sldId="298"/>
        </pc:sldMkLst>
      </pc:sldChg>
      <pc:sldChg chg="del">
        <pc:chgData name="Benjamin Payne" userId="S::benpayne@umbc.edu::b61ff11c-ba68-49af-b001-f9f234a6aca3" providerId="AD" clId="Web-{D6D49740-4381-DB2C-8A6C-97B82FFA50E2}" dt="2019-03-11T02:39:47.473" v="48"/>
        <pc:sldMkLst>
          <pc:docMk/>
          <pc:sldMk cId="2681903024" sldId="299"/>
        </pc:sldMkLst>
      </pc:sldChg>
      <pc:sldChg chg="del">
        <pc:chgData name="Benjamin Payne" userId="S::benpayne@umbc.edu::b61ff11c-ba68-49af-b001-f9f234a6aca3" providerId="AD" clId="Web-{D6D49740-4381-DB2C-8A6C-97B82FFA50E2}" dt="2019-03-11T02:40:39.849" v="94"/>
        <pc:sldMkLst>
          <pc:docMk/>
          <pc:sldMk cId="634008985" sldId="300"/>
        </pc:sldMkLst>
      </pc:sldChg>
      <pc:sldChg chg="del">
        <pc:chgData name="Benjamin Payne" userId="S::benpayne@umbc.edu::b61ff11c-ba68-49af-b001-f9f234a6aca3" providerId="AD" clId="Web-{D6D49740-4381-DB2C-8A6C-97B82FFA50E2}" dt="2019-03-11T02:39:47.739" v="49"/>
        <pc:sldMkLst>
          <pc:docMk/>
          <pc:sldMk cId="3423147310" sldId="301"/>
        </pc:sldMkLst>
      </pc:sldChg>
      <pc:sldChg chg="del">
        <pc:chgData name="Benjamin Payne" userId="S::benpayne@umbc.edu::b61ff11c-ba68-49af-b001-f9f234a6aca3" providerId="AD" clId="Web-{D6D49740-4381-DB2C-8A6C-97B82FFA50E2}" dt="2019-03-11T02:39:49.379" v="53"/>
        <pc:sldMkLst>
          <pc:docMk/>
          <pc:sldMk cId="2258507562" sldId="302"/>
        </pc:sldMkLst>
      </pc:sldChg>
      <pc:sldChg chg="del">
        <pc:chgData name="Benjamin Payne" userId="S::benpayne@umbc.edu::b61ff11c-ba68-49af-b001-f9f234a6aca3" providerId="AD" clId="Web-{D6D49740-4381-DB2C-8A6C-97B82FFA50E2}" dt="2019-03-11T02:39:54.333" v="66"/>
        <pc:sldMkLst>
          <pc:docMk/>
          <pc:sldMk cId="3235062979" sldId="303"/>
        </pc:sldMkLst>
      </pc:sldChg>
      <pc:sldChg chg="del">
        <pc:chgData name="Benjamin Payne" userId="S::benpayne@umbc.edu::b61ff11c-ba68-49af-b001-f9f234a6aca3" providerId="AD" clId="Web-{D6D49740-4381-DB2C-8A6C-97B82FFA50E2}" dt="2019-03-11T02:39:54.629" v="67"/>
        <pc:sldMkLst>
          <pc:docMk/>
          <pc:sldMk cId="1215231011" sldId="304"/>
        </pc:sldMkLst>
      </pc:sldChg>
      <pc:sldChg chg="del">
        <pc:chgData name="Benjamin Payne" userId="S::benpayne@umbc.edu::b61ff11c-ba68-49af-b001-f9f234a6aca3" providerId="AD" clId="Web-{D6D49740-4381-DB2C-8A6C-97B82FFA50E2}" dt="2019-03-11T02:39:55.176" v="68"/>
        <pc:sldMkLst>
          <pc:docMk/>
          <pc:sldMk cId="4160042366" sldId="305"/>
        </pc:sldMkLst>
      </pc:sldChg>
      <pc:sldChg chg="del">
        <pc:chgData name="Benjamin Payne" userId="S::benpayne@umbc.edu::b61ff11c-ba68-49af-b001-f9f234a6aca3" providerId="AD" clId="Web-{D6D49740-4381-DB2C-8A6C-97B82FFA50E2}" dt="2019-03-11T02:39:55.754" v="69"/>
        <pc:sldMkLst>
          <pc:docMk/>
          <pc:sldMk cId="1997015746" sldId="306"/>
        </pc:sldMkLst>
      </pc:sldChg>
      <pc:sldChg chg="del">
        <pc:chgData name="Benjamin Payne" userId="S::benpayne@umbc.edu::b61ff11c-ba68-49af-b001-f9f234a6aca3" providerId="AD" clId="Web-{D6D49740-4381-DB2C-8A6C-97B82FFA50E2}" dt="2019-03-11T02:39:52.911" v="62"/>
        <pc:sldMkLst>
          <pc:docMk/>
          <pc:sldMk cId="3125435943" sldId="307"/>
        </pc:sldMkLst>
      </pc:sldChg>
      <pc:sldChg chg="del">
        <pc:chgData name="Benjamin Payne" userId="S::benpayne@umbc.edu::b61ff11c-ba68-49af-b001-f9f234a6aca3" providerId="AD" clId="Web-{D6D49740-4381-DB2C-8A6C-97B82FFA50E2}" dt="2019-03-11T02:39:55.942" v="70"/>
        <pc:sldMkLst>
          <pc:docMk/>
          <pc:sldMk cId="1363010716" sldId="308"/>
        </pc:sldMkLst>
      </pc:sldChg>
      <pc:sldChg chg="del">
        <pc:chgData name="Benjamin Payne" userId="S::benpayne@umbc.edu::b61ff11c-ba68-49af-b001-f9f234a6aca3" providerId="AD" clId="Web-{D6D49740-4381-DB2C-8A6C-97B82FFA50E2}" dt="2019-03-11T02:39:53.942" v="65"/>
        <pc:sldMkLst>
          <pc:docMk/>
          <pc:sldMk cId="3071316407" sldId="309"/>
        </pc:sldMkLst>
      </pc:sldChg>
      <pc:sldChg chg="del">
        <pc:chgData name="Benjamin Payne" userId="S::benpayne@umbc.edu::b61ff11c-ba68-49af-b001-f9f234a6aca3" providerId="AD" clId="Web-{D6D49740-4381-DB2C-8A6C-97B82FFA50E2}" dt="2019-03-11T02:39:51.192" v="58"/>
        <pc:sldMkLst>
          <pc:docMk/>
          <pc:sldMk cId="2682645199" sldId="310"/>
        </pc:sldMkLst>
      </pc:sldChg>
      <pc:sldChg chg="del">
        <pc:chgData name="Benjamin Payne" userId="S::benpayne@umbc.edu::b61ff11c-ba68-49af-b001-f9f234a6aca3" providerId="AD" clId="Web-{D6D49740-4381-DB2C-8A6C-97B82FFA50E2}" dt="2019-03-11T02:40:42.615" v="96"/>
        <pc:sldMkLst>
          <pc:docMk/>
          <pc:sldMk cId="4099707095" sldId="314"/>
        </pc:sldMkLst>
      </pc:sldChg>
      <pc:sldChg chg="add del">
        <pc:chgData name="Benjamin Payne" userId="S::benpayne@umbc.edu::b61ff11c-ba68-49af-b001-f9f234a6aca3" providerId="AD" clId="Web-{D6D49740-4381-DB2C-8A6C-97B82FFA50E2}" dt="2019-03-11T02:40:50.037" v="100"/>
        <pc:sldMkLst>
          <pc:docMk/>
          <pc:sldMk cId="1082461968" sldId="315"/>
        </pc:sldMkLst>
      </pc:sldChg>
      <pc:sldChg chg="del">
        <pc:chgData name="Benjamin Payne" userId="S::benpayne@umbc.edu::b61ff11c-ba68-49af-b001-f9f234a6aca3" providerId="AD" clId="Web-{D6D49740-4381-DB2C-8A6C-97B82FFA50E2}" dt="2019-03-11T02:39:39.317" v="33"/>
        <pc:sldMkLst>
          <pc:docMk/>
          <pc:sldMk cId="2778755727" sldId="316"/>
        </pc:sldMkLst>
      </pc:sldChg>
      <pc:sldChg chg="del">
        <pc:chgData name="Benjamin Payne" userId="S::benpayne@umbc.edu::b61ff11c-ba68-49af-b001-f9f234a6aca3" providerId="AD" clId="Web-{D6D49740-4381-DB2C-8A6C-97B82FFA50E2}" dt="2019-03-11T02:38:58.534" v="11"/>
        <pc:sldMkLst>
          <pc:docMk/>
          <pc:sldMk cId="1391854494" sldId="317"/>
        </pc:sldMkLst>
      </pc:sldChg>
      <pc:sldChg chg="del">
        <pc:chgData name="Benjamin Payne" userId="S::benpayne@umbc.edu::b61ff11c-ba68-49af-b001-f9f234a6aca3" providerId="AD" clId="Web-{D6D49740-4381-DB2C-8A6C-97B82FFA50E2}" dt="2019-03-11T02:39:45.317" v="43"/>
        <pc:sldMkLst>
          <pc:docMk/>
          <pc:sldMk cId="2451042254" sldId="318"/>
        </pc:sldMkLst>
      </pc:sldChg>
      <pc:sldChg chg="del">
        <pc:chgData name="Benjamin Payne" userId="S::benpayne@umbc.edu::b61ff11c-ba68-49af-b001-f9f234a6aca3" providerId="AD" clId="Web-{D6D49740-4381-DB2C-8A6C-97B82FFA50E2}" dt="2019-03-11T02:40:25.365" v="88"/>
        <pc:sldMkLst>
          <pc:docMk/>
          <pc:sldMk cId="3965644024" sldId="319"/>
        </pc:sldMkLst>
      </pc:sldChg>
      <pc:sldChg chg="del">
        <pc:chgData name="Benjamin Payne" userId="S::benpayne@umbc.edu::b61ff11c-ba68-49af-b001-f9f234a6aca3" providerId="AD" clId="Web-{D6D49740-4381-DB2C-8A6C-97B82FFA50E2}" dt="2019-03-11T02:40:40.834" v="95"/>
        <pc:sldMkLst>
          <pc:docMk/>
          <pc:sldMk cId="1613125518" sldId="320"/>
        </pc:sldMkLst>
      </pc:sldChg>
      <pc:sldChg chg="del">
        <pc:chgData name="Benjamin Payne" userId="S::benpayne@umbc.edu::b61ff11c-ba68-49af-b001-f9f234a6aca3" providerId="AD" clId="Web-{D6D49740-4381-DB2C-8A6C-97B82FFA50E2}" dt="2019-03-11T02:39:50.129" v="55"/>
        <pc:sldMkLst>
          <pc:docMk/>
          <pc:sldMk cId="482417995" sldId="321"/>
        </pc:sldMkLst>
      </pc:sldChg>
      <pc:sldChg chg="del">
        <pc:chgData name="Benjamin Payne" userId="S::benpayne@umbc.edu::b61ff11c-ba68-49af-b001-f9f234a6aca3" providerId="AD" clId="Web-{D6D49740-4381-DB2C-8A6C-97B82FFA50E2}" dt="2019-03-11T02:39:50.801" v="57"/>
        <pc:sldMkLst>
          <pc:docMk/>
          <pc:sldMk cId="2248874945" sldId="322"/>
        </pc:sldMkLst>
      </pc:sldChg>
      <pc:sldChg chg="del">
        <pc:chgData name="Benjamin Payne" userId="S::benpayne@umbc.edu::b61ff11c-ba68-49af-b001-f9f234a6aca3" providerId="AD" clId="Web-{D6D49740-4381-DB2C-8A6C-97B82FFA50E2}" dt="2019-03-11T02:39:49.067" v="52"/>
        <pc:sldMkLst>
          <pc:docMk/>
          <pc:sldMk cId="2009196723" sldId="323"/>
        </pc:sldMkLst>
      </pc:sldChg>
      <pc:sldChg chg="del">
        <pc:chgData name="Benjamin Payne" userId="S::benpayne@umbc.edu::b61ff11c-ba68-49af-b001-f9f234a6aca3" providerId="AD" clId="Web-{D6D49740-4381-DB2C-8A6C-97B82FFA50E2}" dt="2019-03-11T02:40:03.255" v="77"/>
        <pc:sldMkLst>
          <pc:docMk/>
          <pc:sldMk cId="1880679172" sldId="325"/>
        </pc:sldMkLst>
      </pc:sldChg>
      <pc:sldChg chg="del">
        <pc:chgData name="Benjamin Payne" userId="S::benpayne@umbc.edu::b61ff11c-ba68-49af-b001-f9f234a6aca3" providerId="AD" clId="Web-{D6D49740-4381-DB2C-8A6C-97B82FFA50E2}" dt="2019-03-11T02:40:21.880" v="84"/>
        <pc:sldMkLst>
          <pc:docMk/>
          <pc:sldMk cId="893851023" sldId="326"/>
        </pc:sldMkLst>
      </pc:sldChg>
      <pc:sldChg chg="del">
        <pc:chgData name="Benjamin Payne" userId="S::benpayne@umbc.edu::b61ff11c-ba68-49af-b001-f9f234a6aca3" providerId="AD" clId="Web-{D6D49740-4381-DB2C-8A6C-97B82FFA50E2}" dt="2019-03-11T02:40:22.490" v="85"/>
        <pc:sldMkLst>
          <pc:docMk/>
          <pc:sldMk cId="2429961325" sldId="327"/>
        </pc:sldMkLst>
      </pc:sldChg>
      <pc:sldChg chg="del">
        <pc:chgData name="Benjamin Payne" userId="S::benpayne@umbc.edu::b61ff11c-ba68-49af-b001-f9f234a6aca3" providerId="AD" clId="Web-{D6D49740-4381-DB2C-8A6C-97B82FFA50E2}" dt="2019-03-11T02:39:00.128" v="12"/>
        <pc:sldMkLst>
          <pc:docMk/>
          <pc:sldMk cId="3457264556" sldId="329"/>
        </pc:sldMkLst>
      </pc:sldChg>
      <pc:sldChg chg="modSp add del">
        <pc:chgData name="Benjamin Payne" userId="S::benpayne@umbc.edu::b61ff11c-ba68-49af-b001-f9f234a6aca3" providerId="AD" clId="Web-{D6D49740-4381-DB2C-8A6C-97B82FFA50E2}" dt="2019-03-11T02:40:15.211" v="80" actId="20577"/>
        <pc:sldMkLst>
          <pc:docMk/>
          <pc:sldMk cId="3919135322" sldId="330"/>
        </pc:sldMkLst>
        <pc:spChg chg="mod">
          <ac:chgData name="Benjamin Payne" userId="S::benpayne@umbc.edu::b61ff11c-ba68-49af-b001-f9f234a6aca3" providerId="AD" clId="Web-{D6D49740-4381-DB2C-8A6C-97B82FFA50E2}" dt="2019-03-11T02:40:15.211" v="80" actId="20577"/>
          <ac:spMkLst>
            <pc:docMk/>
            <pc:sldMk cId="3919135322" sldId="330"/>
            <ac:spMk id="3" creationId="{CC430D96-77FD-4819-9C08-C651DF9CA417}"/>
          </ac:spMkLst>
        </pc:spChg>
      </pc:sldChg>
      <pc:sldChg chg="del">
        <pc:chgData name="Benjamin Payne" userId="S::benpayne@umbc.edu::b61ff11c-ba68-49af-b001-f9f234a6aca3" providerId="AD" clId="Web-{D6D49740-4381-DB2C-8A6C-97B82FFA50E2}" dt="2019-03-11T02:39:59.645" v="74"/>
        <pc:sldMkLst>
          <pc:docMk/>
          <pc:sldMk cId="355693230" sldId="331"/>
        </pc:sldMkLst>
      </pc:sldChg>
      <pc:sldChg chg="del">
        <pc:chgData name="Benjamin Payne" userId="S::benpayne@umbc.edu::b61ff11c-ba68-49af-b001-f9f234a6aca3" providerId="AD" clId="Web-{D6D49740-4381-DB2C-8A6C-97B82FFA50E2}" dt="2019-03-11T02:39:56.864" v="71"/>
        <pc:sldMkLst>
          <pc:docMk/>
          <pc:sldMk cId="2581878503" sldId="332"/>
        </pc:sldMkLst>
      </pc:sldChg>
      <pc:sldChg chg="del">
        <pc:chgData name="Benjamin Payne" userId="S::benpayne@umbc.edu::b61ff11c-ba68-49af-b001-f9f234a6aca3" providerId="AD" clId="Web-{D6D49740-4381-DB2C-8A6C-97B82FFA50E2}" dt="2019-03-11T02:39:53.520" v="64"/>
        <pc:sldMkLst>
          <pc:docMk/>
          <pc:sldMk cId="1924752063" sldId="333"/>
        </pc:sldMkLst>
      </pc:sldChg>
      <pc:sldChg chg="del">
        <pc:chgData name="Benjamin Payne" userId="S::benpayne@umbc.edu::b61ff11c-ba68-49af-b001-f9f234a6aca3" providerId="AD" clId="Web-{D6D49740-4381-DB2C-8A6C-97B82FFA50E2}" dt="2019-03-11T02:39:42.535" v="36"/>
        <pc:sldMkLst>
          <pc:docMk/>
          <pc:sldMk cId="61188954" sldId="334"/>
        </pc:sldMkLst>
      </pc:sldChg>
      <pc:sldChg chg="del">
        <pc:chgData name="Benjamin Payne" userId="S::benpayne@umbc.edu::b61ff11c-ba68-49af-b001-f9f234a6aca3" providerId="AD" clId="Web-{D6D49740-4381-DB2C-8A6C-97B82FFA50E2}" dt="2019-03-11T02:39:48.426" v="51"/>
        <pc:sldMkLst>
          <pc:docMk/>
          <pc:sldMk cId="3279630601" sldId="335"/>
        </pc:sldMkLst>
      </pc:sldChg>
      <pc:sldChg chg="modSp add del">
        <pc:chgData name="Benjamin Payne" userId="S::benpayne@umbc.edu::b61ff11c-ba68-49af-b001-f9f234a6aca3" providerId="AD" clId="Web-{D6D49740-4381-DB2C-8A6C-97B82FFA50E2}" dt="2019-03-11T02:58:20.674" v="800" actId="20577"/>
        <pc:sldMkLst>
          <pc:docMk/>
          <pc:sldMk cId="890321832" sldId="336"/>
        </pc:sldMkLst>
        <pc:spChg chg="mod">
          <ac:chgData name="Benjamin Payne" userId="S::benpayne@umbc.edu::b61ff11c-ba68-49af-b001-f9f234a6aca3" providerId="AD" clId="Web-{D6D49740-4381-DB2C-8A6C-97B82FFA50E2}" dt="2019-03-11T02:58:20.674" v="800" actId="20577"/>
          <ac:spMkLst>
            <pc:docMk/>
            <pc:sldMk cId="890321832" sldId="336"/>
            <ac:spMk id="3" creationId="{823C07D1-2803-48E5-B3E1-4ACA9621BEA7}"/>
          </ac:spMkLst>
        </pc:spChg>
      </pc:sldChg>
      <pc:sldChg chg="modSp">
        <pc:chgData name="Benjamin Payne" userId="S::benpayne@umbc.edu::b61ff11c-ba68-49af-b001-f9f234a6aca3" providerId="AD" clId="Web-{D6D49740-4381-DB2C-8A6C-97B82FFA50E2}" dt="2019-03-11T02:54:10.745" v="686" actId="20577"/>
        <pc:sldMkLst>
          <pc:docMk/>
          <pc:sldMk cId="68865545" sldId="337"/>
        </pc:sldMkLst>
        <pc:spChg chg="mod">
          <ac:chgData name="Benjamin Payne" userId="S::benpayne@umbc.edu::b61ff11c-ba68-49af-b001-f9f234a6aca3" providerId="AD" clId="Web-{D6D49740-4381-DB2C-8A6C-97B82FFA50E2}" dt="2019-03-11T02:44:54.106" v="260" actId="20577"/>
          <ac:spMkLst>
            <pc:docMk/>
            <pc:sldMk cId="68865545" sldId="337"/>
            <ac:spMk id="2" creationId="{267CB93B-F77F-47EC-BB24-17ED8CD821AE}"/>
          </ac:spMkLst>
        </pc:spChg>
        <pc:spChg chg="mod">
          <ac:chgData name="Benjamin Payne" userId="S::benpayne@umbc.edu::b61ff11c-ba68-49af-b001-f9f234a6aca3" providerId="AD" clId="Web-{D6D49740-4381-DB2C-8A6C-97B82FFA50E2}" dt="2019-03-11T02:54:10.745" v="686" actId="20577"/>
          <ac:spMkLst>
            <pc:docMk/>
            <pc:sldMk cId="68865545" sldId="337"/>
            <ac:spMk id="3" creationId="{571355A8-2B8E-4F66-AE3E-AC6FF978BFD9}"/>
          </ac:spMkLst>
        </pc:spChg>
      </pc:sldChg>
      <pc:sldChg chg="modSp new ord">
        <pc:chgData name="Benjamin Payne" userId="S::benpayne@umbc.edu::b61ff11c-ba68-49af-b001-f9f234a6aca3" providerId="AD" clId="Web-{D6D49740-4381-DB2C-8A6C-97B82FFA50E2}" dt="2019-03-11T03:12:17.445" v="1039" actId="20577"/>
        <pc:sldMkLst>
          <pc:docMk/>
          <pc:sldMk cId="2055936348" sldId="338"/>
        </pc:sldMkLst>
        <pc:spChg chg="mod">
          <ac:chgData name="Benjamin Payne" userId="S::benpayne@umbc.edu::b61ff11c-ba68-49af-b001-f9f234a6aca3" providerId="AD" clId="Web-{D6D49740-4381-DB2C-8A6C-97B82FFA50E2}" dt="2019-03-11T02:46:58.500" v="488" actId="20577"/>
          <ac:spMkLst>
            <pc:docMk/>
            <pc:sldMk cId="2055936348" sldId="338"/>
            <ac:spMk id="2" creationId="{B507FE9F-959B-425F-A892-93DE04C9D4C1}"/>
          </ac:spMkLst>
        </pc:spChg>
        <pc:spChg chg="mod">
          <ac:chgData name="Benjamin Payne" userId="S::benpayne@umbc.edu::b61ff11c-ba68-49af-b001-f9f234a6aca3" providerId="AD" clId="Web-{D6D49740-4381-DB2C-8A6C-97B82FFA50E2}" dt="2019-03-11T03:12:17.445" v="1039" actId="20577"/>
          <ac:spMkLst>
            <pc:docMk/>
            <pc:sldMk cId="2055936348" sldId="338"/>
            <ac:spMk id="3" creationId="{D906F704-97B4-4B63-A74C-FE3A7FF70440}"/>
          </ac:spMkLst>
        </pc:spChg>
      </pc:sldChg>
      <pc:sldChg chg="modSp add replId">
        <pc:chgData name="Benjamin Payne" userId="S::benpayne@umbc.edu::b61ff11c-ba68-49af-b001-f9f234a6aca3" providerId="AD" clId="Web-{D6D49740-4381-DB2C-8A6C-97B82FFA50E2}" dt="2019-03-11T02:45:22.841" v="284" actId="20577"/>
        <pc:sldMkLst>
          <pc:docMk/>
          <pc:sldMk cId="2317574996" sldId="339"/>
        </pc:sldMkLst>
        <pc:spChg chg="mod">
          <ac:chgData name="Benjamin Payne" userId="S::benpayne@umbc.edu::b61ff11c-ba68-49af-b001-f9f234a6aca3" providerId="AD" clId="Web-{D6D49740-4381-DB2C-8A6C-97B82FFA50E2}" dt="2019-03-11T02:45:22.841" v="284" actId="20577"/>
          <ac:spMkLst>
            <pc:docMk/>
            <pc:sldMk cId="2317574996" sldId="339"/>
            <ac:spMk id="2" creationId="{267CB93B-F77F-47EC-BB24-17ED8CD821AE}"/>
          </ac:spMkLst>
        </pc:spChg>
      </pc:sldChg>
      <pc:sldChg chg="modSp new">
        <pc:chgData name="Benjamin Payne" userId="S::benpayne@umbc.edu::b61ff11c-ba68-49af-b001-f9f234a6aca3" providerId="AD" clId="Web-{D6D49740-4381-DB2C-8A6C-97B82FFA50E2}" dt="2019-03-11T02:48:05.986" v="495" actId="20577"/>
        <pc:sldMkLst>
          <pc:docMk/>
          <pc:sldMk cId="2853172007" sldId="340"/>
        </pc:sldMkLst>
        <pc:spChg chg="mod">
          <ac:chgData name="Benjamin Payne" userId="S::benpayne@umbc.edu::b61ff11c-ba68-49af-b001-f9f234a6aca3" providerId="AD" clId="Web-{D6D49740-4381-DB2C-8A6C-97B82FFA50E2}" dt="2019-03-11T02:45:32.919" v="303" actId="20577"/>
          <ac:spMkLst>
            <pc:docMk/>
            <pc:sldMk cId="2853172007" sldId="340"/>
            <ac:spMk id="2" creationId="{794EFD9A-C24C-4D53-BE6C-95F79EAE001D}"/>
          </ac:spMkLst>
        </pc:spChg>
        <pc:spChg chg="mod">
          <ac:chgData name="Benjamin Payne" userId="S::benpayne@umbc.edu::b61ff11c-ba68-49af-b001-f9f234a6aca3" providerId="AD" clId="Web-{D6D49740-4381-DB2C-8A6C-97B82FFA50E2}" dt="2019-03-11T02:48:05.986" v="495" actId="20577"/>
          <ac:spMkLst>
            <pc:docMk/>
            <pc:sldMk cId="2853172007" sldId="340"/>
            <ac:spMk id="3" creationId="{BC8D662D-8AC0-4079-B609-D5832250D5F6}"/>
          </ac:spMkLst>
        </pc:spChg>
      </pc:sldChg>
      <pc:sldChg chg="modSp new">
        <pc:chgData name="Benjamin Payne" userId="S::benpayne@umbc.edu::b61ff11c-ba68-49af-b001-f9f234a6aca3" providerId="AD" clId="Web-{D6D49740-4381-DB2C-8A6C-97B82FFA50E2}" dt="2019-03-11T02:46:55.328" v="486" actId="20577"/>
        <pc:sldMkLst>
          <pc:docMk/>
          <pc:sldMk cId="2102790982" sldId="341"/>
        </pc:sldMkLst>
        <pc:spChg chg="mod">
          <ac:chgData name="Benjamin Payne" userId="S::benpayne@umbc.edu::b61ff11c-ba68-49af-b001-f9f234a6aca3" providerId="AD" clId="Web-{D6D49740-4381-DB2C-8A6C-97B82FFA50E2}" dt="2019-03-11T02:46:00.764" v="333" actId="20577"/>
          <ac:spMkLst>
            <pc:docMk/>
            <pc:sldMk cId="2102790982" sldId="341"/>
            <ac:spMk id="2" creationId="{063DE57A-8DCD-44F2-8C40-0F7C2F877324}"/>
          </ac:spMkLst>
        </pc:spChg>
        <pc:spChg chg="mod">
          <ac:chgData name="Benjamin Payne" userId="S::benpayne@umbc.edu::b61ff11c-ba68-49af-b001-f9f234a6aca3" providerId="AD" clId="Web-{D6D49740-4381-DB2C-8A6C-97B82FFA50E2}" dt="2019-03-11T02:46:55.328" v="486" actId="20577"/>
          <ac:spMkLst>
            <pc:docMk/>
            <pc:sldMk cId="2102790982" sldId="341"/>
            <ac:spMk id="3" creationId="{5612FC5C-3F8C-4EDD-8F4D-522E556376A6}"/>
          </ac:spMkLst>
        </pc:spChg>
      </pc:sldChg>
      <pc:sldChg chg="modSp new modNotes">
        <pc:chgData name="Benjamin Payne" userId="S::benpayne@umbc.edu::b61ff11c-ba68-49af-b001-f9f234a6aca3" providerId="AD" clId="Web-{D6D49740-4381-DB2C-8A6C-97B82FFA50E2}" dt="2019-03-11T02:50:28.146" v="525" actId="20577"/>
        <pc:sldMkLst>
          <pc:docMk/>
          <pc:sldMk cId="1918284693" sldId="342"/>
        </pc:sldMkLst>
        <pc:spChg chg="mod">
          <ac:chgData name="Benjamin Payne" userId="S::benpayne@umbc.edu::b61ff11c-ba68-49af-b001-f9f234a6aca3" providerId="AD" clId="Web-{D6D49740-4381-DB2C-8A6C-97B82FFA50E2}" dt="2019-03-11T02:50:07.224" v="521" actId="20577"/>
          <ac:spMkLst>
            <pc:docMk/>
            <pc:sldMk cId="1918284693" sldId="342"/>
            <ac:spMk id="2" creationId="{B7756CAD-9FDB-47E9-B837-F029F1948251}"/>
          </ac:spMkLst>
        </pc:spChg>
        <pc:spChg chg="mod">
          <ac:chgData name="Benjamin Payne" userId="S::benpayne@umbc.edu::b61ff11c-ba68-49af-b001-f9f234a6aca3" providerId="AD" clId="Web-{D6D49740-4381-DB2C-8A6C-97B82FFA50E2}" dt="2019-03-11T02:50:28.146" v="525" actId="20577"/>
          <ac:spMkLst>
            <pc:docMk/>
            <pc:sldMk cId="1918284693" sldId="342"/>
            <ac:spMk id="3" creationId="{9A8CEB18-E0AF-4242-9501-81269B8CE8EB}"/>
          </ac:spMkLst>
        </pc:spChg>
      </pc:sldChg>
      <pc:sldChg chg="modSp add replId">
        <pc:chgData name="Benjamin Payne" userId="S::benpayne@umbc.edu::b61ff11c-ba68-49af-b001-f9f234a6aca3" providerId="AD" clId="Web-{D6D49740-4381-DB2C-8A6C-97B82FFA50E2}" dt="2019-03-11T02:51:15.850" v="563" actId="20577"/>
        <pc:sldMkLst>
          <pc:docMk/>
          <pc:sldMk cId="909758877" sldId="343"/>
        </pc:sldMkLst>
        <pc:spChg chg="mod">
          <ac:chgData name="Benjamin Payne" userId="S::benpayne@umbc.edu::b61ff11c-ba68-49af-b001-f9f234a6aca3" providerId="AD" clId="Web-{D6D49740-4381-DB2C-8A6C-97B82FFA50E2}" dt="2019-03-11T02:51:06.241" v="544" actId="20577"/>
          <ac:spMkLst>
            <pc:docMk/>
            <pc:sldMk cId="909758877" sldId="343"/>
            <ac:spMk id="2" creationId="{DF09443B-3FBE-48EE-A918-81ECB261DB68}"/>
          </ac:spMkLst>
        </pc:spChg>
        <pc:spChg chg="mod">
          <ac:chgData name="Benjamin Payne" userId="S::benpayne@umbc.edu::b61ff11c-ba68-49af-b001-f9f234a6aca3" providerId="AD" clId="Web-{D6D49740-4381-DB2C-8A6C-97B82FFA50E2}" dt="2019-03-11T02:51:15.850" v="563" actId="20577"/>
          <ac:spMkLst>
            <pc:docMk/>
            <pc:sldMk cId="909758877" sldId="343"/>
            <ac:spMk id="3" creationId="{CC430D96-77FD-4819-9C08-C651DF9CA417}"/>
          </ac:spMkLst>
        </pc:spChg>
      </pc:sldChg>
      <pc:sldChg chg="modSp new">
        <pc:chgData name="Benjamin Payne" userId="S::benpayne@umbc.edu::b61ff11c-ba68-49af-b001-f9f234a6aca3" providerId="AD" clId="Web-{D6D49740-4381-DB2C-8A6C-97B82FFA50E2}" dt="2019-03-11T02:53:49.260" v="657" actId="20577"/>
        <pc:sldMkLst>
          <pc:docMk/>
          <pc:sldMk cId="3653523737" sldId="344"/>
        </pc:sldMkLst>
        <pc:spChg chg="mod">
          <ac:chgData name="Benjamin Payne" userId="S::benpayne@umbc.edu::b61ff11c-ba68-49af-b001-f9f234a6aca3" providerId="AD" clId="Web-{D6D49740-4381-DB2C-8A6C-97B82FFA50E2}" dt="2019-03-11T02:52:39.368" v="631" actId="20577"/>
          <ac:spMkLst>
            <pc:docMk/>
            <pc:sldMk cId="3653523737" sldId="344"/>
            <ac:spMk id="2" creationId="{A95F5710-C61C-4904-B40A-B8F1E8ADC4A4}"/>
          </ac:spMkLst>
        </pc:spChg>
        <pc:spChg chg="mod">
          <ac:chgData name="Benjamin Payne" userId="S::benpayne@umbc.edu::b61ff11c-ba68-49af-b001-f9f234a6aca3" providerId="AD" clId="Web-{D6D49740-4381-DB2C-8A6C-97B82FFA50E2}" dt="2019-03-11T02:53:49.260" v="657" actId="20577"/>
          <ac:spMkLst>
            <pc:docMk/>
            <pc:sldMk cId="3653523737" sldId="344"/>
            <ac:spMk id="3" creationId="{AB19FF4A-C1D6-4761-8301-43B89C76D088}"/>
          </ac:spMkLst>
        </pc:spChg>
      </pc:sldChg>
      <pc:sldChg chg="modSp new">
        <pc:chgData name="Benjamin Payne" userId="S::benpayne@umbc.edu::b61ff11c-ba68-49af-b001-f9f234a6aca3" providerId="AD" clId="Web-{D6D49740-4381-DB2C-8A6C-97B82FFA50E2}" dt="2019-03-11T02:52:31.399" v="611" actId="20577"/>
        <pc:sldMkLst>
          <pc:docMk/>
          <pc:sldMk cId="3599264081" sldId="345"/>
        </pc:sldMkLst>
        <pc:spChg chg="mod">
          <ac:chgData name="Benjamin Payne" userId="S::benpayne@umbc.edu::b61ff11c-ba68-49af-b001-f9f234a6aca3" providerId="AD" clId="Web-{D6D49740-4381-DB2C-8A6C-97B82FFA50E2}" dt="2019-03-11T02:52:31.399" v="611" actId="20577"/>
          <ac:spMkLst>
            <pc:docMk/>
            <pc:sldMk cId="3599264081" sldId="345"/>
            <ac:spMk id="2" creationId="{C92ED6E8-6525-4DC7-A6D1-E8F8FE059257}"/>
          </ac:spMkLst>
        </pc:spChg>
        <pc:spChg chg="mod">
          <ac:chgData name="Benjamin Payne" userId="S::benpayne@umbc.edu::b61ff11c-ba68-49af-b001-f9f234a6aca3" providerId="AD" clId="Web-{D6D49740-4381-DB2C-8A6C-97B82FFA50E2}" dt="2019-03-11T02:52:07.461" v="582" actId="20577"/>
          <ac:spMkLst>
            <pc:docMk/>
            <pc:sldMk cId="3599264081" sldId="345"/>
            <ac:spMk id="3" creationId="{56590350-03B2-4D96-B36F-B9B3A639EAA5}"/>
          </ac:spMkLst>
        </pc:spChg>
      </pc:sldChg>
      <pc:sldChg chg="modSp new">
        <pc:chgData name="Benjamin Payne" userId="S::benpayne@umbc.edu::b61ff11c-ba68-49af-b001-f9f234a6aca3" providerId="AD" clId="Web-{D6D49740-4381-DB2C-8A6C-97B82FFA50E2}" dt="2019-03-11T02:55:04.106" v="722" actId="20577"/>
        <pc:sldMkLst>
          <pc:docMk/>
          <pc:sldMk cId="4287399991" sldId="346"/>
        </pc:sldMkLst>
        <pc:spChg chg="mod">
          <ac:chgData name="Benjamin Payne" userId="S::benpayne@umbc.edu::b61ff11c-ba68-49af-b001-f9f234a6aca3" providerId="AD" clId="Web-{D6D49740-4381-DB2C-8A6C-97B82FFA50E2}" dt="2019-03-11T02:55:04.106" v="722" actId="20577"/>
          <ac:spMkLst>
            <pc:docMk/>
            <pc:sldMk cId="4287399991" sldId="346"/>
            <ac:spMk id="2" creationId="{95412D6E-6FFE-48FA-BF02-FAECC7E4F718}"/>
          </ac:spMkLst>
        </pc:spChg>
        <pc:spChg chg="mod">
          <ac:chgData name="Benjamin Payne" userId="S::benpayne@umbc.edu::b61ff11c-ba68-49af-b001-f9f234a6aca3" providerId="AD" clId="Web-{D6D49740-4381-DB2C-8A6C-97B82FFA50E2}" dt="2019-03-11T02:54:59.825" v="717" actId="20577"/>
          <ac:spMkLst>
            <pc:docMk/>
            <pc:sldMk cId="4287399991" sldId="346"/>
            <ac:spMk id="3" creationId="{B3D8CF95-7232-4E30-B8B5-62164F1314C1}"/>
          </ac:spMkLst>
        </pc:spChg>
      </pc:sldChg>
      <pc:sldChg chg="modSp new">
        <pc:chgData name="Benjamin Payne" userId="S::benpayne@umbc.edu::b61ff11c-ba68-49af-b001-f9f234a6aca3" providerId="AD" clId="Web-{D6D49740-4381-DB2C-8A6C-97B82FFA50E2}" dt="2019-03-11T02:55:30.825" v="728" actId="20577"/>
        <pc:sldMkLst>
          <pc:docMk/>
          <pc:sldMk cId="585552984" sldId="347"/>
        </pc:sldMkLst>
        <pc:spChg chg="mod">
          <ac:chgData name="Benjamin Payne" userId="S::benpayne@umbc.edu::b61ff11c-ba68-49af-b001-f9f234a6aca3" providerId="AD" clId="Web-{D6D49740-4381-DB2C-8A6C-97B82FFA50E2}" dt="2019-03-11T02:55:30.825" v="728" actId="20577"/>
          <ac:spMkLst>
            <pc:docMk/>
            <pc:sldMk cId="585552984" sldId="347"/>
            <ac:spMk id="2" creationId="{0A52D419-0D89-4048-9C4C-CBBF679F289F}"/>
          </ac:spMkLst>
        </pc:spChg>
      </pc:sldChg>
      <pc:sldChg chg="modSp new ord">
        <pc:chgData name="Benjamin Payne" userId="S::benpayne@umbc.edu::b61ff11c-ba68-49af-b001-f9f234a6aca3" providerId="AD" clId="Web-{D6D49740-4381-DB2C-8A6C-97B82FFA50E2}" dt="2019-03-11T02:56:15.514" v="768" actId="20577"/>
        <pc:sldMkLst>
          <pc:docMk/>
          <pc:sldMk cId="1821331316" sldId="348"/>
        </pc:sldMkLst>
        <pc:spChg chg="mod">
          <ac:chgData name="Benjamin Payne" userId="S::benpayne@umbc.edu::b61ff11c-ba68-49af-b001-f9f234a6aca3" providerId="AD" clId="Web-{D6D49740-4381-DB2C-8A6C-97B82FFA50E2}" dt="2019-03-11T02:56:15.514" v="768" actId="20577"/>
          <ac:spMkLst>
            <pc:docMk/>
            <pc:sldMk cId="1821331316" sldId="348"/>
            <ac:spMk id="2" creationId="{CAD2BEBE-E8B2-4A3A-97DE-BF46AAD98E5C}"/>
          </ac:spMkLst>
        </pc:spChg>
      </pc:sldChg>
      <pc:sldChg chg="modSp add replId">
        <pc:chgData name="Benjamin Payne" userId="S::benpayne@umbc.edu::b61ff11c-ba68-49af-b001-f9f234a6aca3" providerId="AD" clId="Web-{D6D49740-4381-DB2C-8A6C-97B82FFA50E2}" dt="2019-03-11T02:57:35.407" v="793" actId="20577"/>
        <pc:sldMkLst>
          <pc:docMk/>
          <pc:sldMk cId="1998729235" sldId="349"/>
        </pc:sldMkLst>
        <pc:spChg chg="mod">
          <ac:chgData name="Benjamin Payne" userId="S::benpayne@umbc.edu::b61ff11c-ba68-49af-b001-f9f234a6aca3" providerId="AD" clId="Web-{D6D49740-4381-DB2C-8A6C-97B82FFA50E2}" dt="2019-03-11T02:57:03.984" v="775" actId="20577"/>
          <ac:spMkLst>
            <pc:docMk/>
            <pc:sldMk cId="1998729235" sldId="349"/>
            <ac:spMk id="2" creationId="{DF09443B-3FBE-48EE-A918-81ECB261DB68}"/>
          </ac:spMkLst>
        </pc:spChg>
        <pc:spChg chg="mod">
          <ac:chgData name="Benjamin Payne" userId="S::benpayne@umbc.edu::b61ff11c-ba68-49af-b001-f9f234a6aca3" providerId="AD" clId="Web-{D6D49740-4381-DB2C-8A6C-97B82FFA50E2}" dt="2019-03-11T02:57:35.407" v="793" actId="20577"/>
          <ac:spMkLst>
            <pc:docMk/>
            <pc:sldMk cId="1998729235" sldId="349"/>
            <ac:spMk id="3" creationId="{CC430D96-77FD-4819-9C08-C651DF9CA417}"/>
          </ac:spMkLst>
        </pc:spChg>
      </pc:sldChg>
      <pc:sldChg chg="modSp add ord replId">
        <pc:chgData name="Benjamin Payne" userId="S::benpayne@umbc.edu::b61ff11c-ba68-49af-b001-f9f234a6aca3" providerId="AD" clId="Web-{D6D49740-4381-DB2C-8A6C-97B82FFA50E2}" dt="2019-03-11T03:12:52.352" v="1066"/>
        <pc:sldMkLst>
          <pc:docMk/>
          <pc:sldMk cId="762162918" sldId="350"/>
        </pc:sldMkLst>
        <pc:spChg chg="mod">
          <ac:chgData name="Benjamin Payne" userId="S::benpayne@umbc.edu::b61ff11c-ba68-49af-b001-f9f234a6aca3" providerId="AD" clId="Web-{D6D49740-4381-DB2C-8A6C-97B82FFA50E2}" dt="2019-03-11T03:12:51.071" v="1064" actId="20577"/>
          <ac:spMkLst>
            <pc:docMk/>
            <pc:sldMk cId="762162918" sldId="350"/>
            <ac:spMk id="3" creationId="{D906F704-97B4-4B63-A74C-FE3A7FF70440}"/>
          </ac:spMkLst>
        </pc:spChg>
      </pc:sldChg>
    </pc:docChg>
  </pc:docChgLst>
  <pc:docChgLst>
    <pc:chgData name="Benjamin Payne" userId="S::benpayne@umbc.edu::b61ff11c-ba68-49af-b001-f9f234a6aca3" providerId="AD" clId="Web-{DD76CEFD-83C6-5990-F774-7079EBFFA75E}"/>
    <pc:docChg chg="modSld">
      <pc:chgData name="Benjamin Payne" userId="S::benpayne@umbc.edu::b61ff11c-ba68-49af-b001-f9f234a6aca3" providerId="AD" clId="Web-{DD76CEFD-83C6-5990-F774-7079EBFFA75E}" dt="2018-09-05T02:01:49.631" v="8" actId="20577"/>
      <pc:docMkLst>
        <pc:docMk/>
      </pc:docMkLst>
      <pc:sldChg chg="modSp">
        <pc:chgData name="Benjamin Payne" userId="S::benpayne@umbc.edu::b61ff11c-ba68-49af-b001-f9f234a6aca3" providerId="AD" clId="Web-{DD76CEFD-83C6-5990-F774-7079EBFFA75E}" dt="2018-09-05T02:01:49.615" v="7" actId="20577"/>
        <pc:sldMkLst>
          <pc:docMk/>
          <pc:sldMk cId="344784907" sldId="263"/>
        </pc:sldMkLst>
        <pc:spChg chg="mod">
          <ac:chgData name="Benjamin Payne" userId="S::benpayne@umbc.edu::b61ff11c-ba68-49af-b001-f9f234a6aca3" providerId="AD" clId="Web-{DD76CEFD-83C6-5990-F774-7079EBFFA75E}" dt="2018-09-05T02:01:49.615" v="7" actId="20577"/>
          <ac:spMkLst>
            <pc:docMk/>
            <pc:sldMk cId="344784907" sldId="263"/>
            <ac:spMk id="3" creationId="{4DB94879-3019-4BB0-8F7F-8110E7E4D489}"/>
          </ac:spMkLst>
        </pc:spChg>
      </pc:sldChg>
    </pc:docChg>
  </pc:docChgLst>
  <pc:docChgLst>
    <pc:chgData name="Benjamin Payne" userId="S::benpayne@umbc.edu::b61ff11c-ba68-49af-b001-f9f234a6aca3" providerId="AD" clId="Web-{7B9FF8B9-8696-D937-6133-1711F15BD205}"/>
    <pc:docChg chg="modSld">
      <pc:chgData name="Benjamin Payne" userId="S::benpayne@umbc.edu::b61ff11c-ba68-49af-b001-f9f234a6aca3" providerId="AD" clId="Web-{7B9FF8B9-8696-D937-6133-1711F15BD205}" dt="2018-09-10T01:06:36.686" v="9" actId="20577"/>
      <pc:docMkLst>
        <pc:docMk/>
      </pc:docMkLst>
      <pc:sldChg chg="modSp">
        <pc:chgData name="Benjamin Payne" userId="S::benpayne@umbc.edu::b61ff11c-ba68-49af-b001-f9f234a6aca3" providerId="AD" clId="Web-{7B9FF8B9-8696-D937-6133-1711F15BD205}" dt="2018-09-10T01:06:36.686" v="9" actId="20577"/>
        <pc:sldMkLst>
          <pc:docMk/>
          <pc:sldMk cId="522920384" sldId="260"/>
        </pc:sldMkLst>
        <pc:spChg chg="mod">
          <ac:chgData name="Benjamin Payne" userId="S::benpayne@umbc.edu::b61ff11c-ba68-49af-b001-f9f234a6aca3" providerId="AD" clId="Web-{7B9FF8B9-8696-D937-6133-1711F15BD205}" dt="2018-09-10T01:06:36.686" v="9" actId="20577"/>
          <ac:spMkLst>
            <pc:docMk/>
            <pc:sldMk cId="522920384" sldId="260"/>
            <ac:spMk id="3" creationId="{1660361D-3455-4159-94A6-17F7B4439C39}"/>
          </ac:spMkLst>
        </pc:spChg>
      </pc:sldChg>
    </pc:docChg>
  </pc:docChgLst>
  <pc:docChgLst>
    <pc:chgData name="Benjamin Payne" userId="S::benpayne@umbc.edu::b61ff11c-ba68-49af-b001-f9f234a6aca3" providerId="AD" clId="Web-{5E5AEF62-62F8-8149-B2D8-7CFCA78BA064}"/>
    <pc:docChg chg="modSld">
      <pc:chgData name="Benjamin Payne" userId="S::benpayne@umbc.edu::b61ff11c-ba68-49af-b001-f9f234a6aca3" providerId="AD" clId="Web-{5E5AEF62-62F8-8149-B2D8-7CFCA78BA064}" dt="2018-09-19T19:11:12.069" v="12" actId="20577"/>
      <pc:docMkLst>
        <pc:docMk/>
      </pc:docMkLst>
      <pc:sldChg chg="addSp modSp">
        <pc:chgData name="Benjamin Payne" userId="S::benpayne@umbc.edu::b61ff11c-ba68-49af-b001-f9f234a6aca3" providerId="AD" clId="Web-{5E5AEF62-62F8-8149-B2D8-7CFCA78BA064}" dt="2018-09-19T19:11:10.740" v="10" actId="20577"/>
        <pc:sldMkLst>
          <pc:docMk/>
          <pc:sldMk cId="634008985" sldId="300"/>
        </pc:sldMkLst>
        <pc:spChg chg="add mod">
          <ac:chgData name="Benjamin Payne" userId="S::benpayne@umbc.edu::b61ff11c-ba68-49af-b001-f9f234a6aca3" providerId="AD" clId="Web-{5E5AEF62-62F8-8149-B2D8-7CFCA78BA064}" dt="2018-09-19T19:11:10.740" v="10" actId="20577"/>
          <ac:spMkLst>
            <pc:docMk/>
            <pc:sldMk cId="634008985" sldId="300"/>
            <ac:spMk id="6" creationId="{5EA1DAE1-4E99-4E33-8564-2280792612DF}"/>
          </ac:spMkLst>
        </pc:spChg>
      </pc:sldChg>
    </pc:docChg>
  </pc:docChgLst>
  <pc:docChgLst>
    <pc:chgData name="Benjamin Payne" userId="S::benpayne@umbc.edu::b61ff11c-ba68-49af-b001-f9f234a6aca3" providerId="AD" clId="Web-{635E187A-F92E-2506-4631-28EBAE0AEBCA}"/>
    <pc:docChg chg="addSld modSld sldOrd">
      <pc:chgData name="Benjamin Payne" userId="S::benpayne@umbc.edu::b61ff11c-ba68-49af-b001-f9f234a6aca3" providerId="AD" clId="Web-{635E187A-F92E-2506-4631-28EBAE0AEBCA}" dt="2019-03-23T15:40:52.952" v="195"/>
      <pc:docMkLst>
        <pc:docMk/>
      </pc:docMkLst>
      <pc:sldChg chg="addSp modSp">
        <pc:chgData name="Benjamin Payne" userId="S::benpayne@umbc.edu::b61ff11c-ba68-49af-b001-f9f234a6aca3" providerId="AD" clId="Web-{635E187A-F92E-2506-4631-28EBAE0AEBCA}" dt="2019-03-23T15:31:40.930" v="1" actId="1076"/>
        <pc:sldMkLst>
          <pc:docMk/>
          <pc:sldMk cId="365133193" sldId="282"/>
        </pc:sldMkLst>
        <pc:picChg chg="add mod">
          <ac:chgData name="Benjamin Payne" userId="S::benpayne@umbc.edu::b61ff11c-ba68-49af-b001-f9f234a6aca3" providerId="AD" clId="Web-{635E187A-F92E-2506-4631-28EBAE0AEBCA}" dt="2019-03-23T15:31:40.930" v="1" actId="1076"/>
          <ac:picMkLst>
            <pc:docMk/>
            <pc:sldMk cId="365133193" sldId="282"/>
            <ac:picMk id="14" creationId="{1893FA55-6AE8-4C65-AA64-DB7FB2C1FED3}"/>
          </ac:picMkLst>
        </pc:picChg>
      </pc:sldChg>
      <pc:sldChg chg="modSp">
        <pc:chgData name="Benjamin Payne" userId="S::benpayne@umbc.edu::b61ff11c-ba68-49af-b001-f9f234a6aca3" providerId="AD" clId="Web-{635E187A-F92E-2506-4631-28EBAE0AEBCA}" dt="2019-03-23T15:34:39.073" v="89" actId="20577"/>
        <pc:sldMkLst>
          <pc:docMk/>
          <pc:sldMk cId="2317574996" sldId="339"/>
        </pc:sldMkLst>
        <pc:spChg chg="mod">
          <ac:chgData name="Benjamin Payne" userId="S::benpayne@umbc.edu::b61ff11c-ba68-49af-b001-f9f234a6aca3" providerId="AD" clId="Web-{635E187A-F92E-2506-4631-28EBAE0AEBCA}" dt="2019-03-23T15:34:39.073" v="89" actId="20577"/>
          <ac:spMkLst>
            <pc:docMk/>
            <pc:sldMk cId="2317574996" sldId="339"/>
            <ac:spMk id="3" creationId="{571355A8-2B8E-4F66-AE3E-AC6FF978BFD9}"/>
          </ac:spMkLst>
        </pc:spChg>
      </pc:sldChg>
      <pc:sldChg chg="modSp ord">
        <pc:chgData name="Benjamin Payne" userId="S::benpayne@umbc.edu::b61ff11c-ba68-49af-b001-f9f234a6aca3" providerId="AD" clId="Web-{635E187A-F92E-2506-4631-28EBAE0AEBCA}" dt="2019-03-23T15:36:21.855" v="180" actId="20577"/>
        <pc:sldMkLst>
          <pc:docMk/>
          <pc:sldMk cId="1998729235" sldId="349"/>
        </pc:sldMkLst>
        <pc:spChg chg="mod">
          <ac:chgData name="Benjamin Payne" userId="S::benpayne@umbc.edu::b61ff11c-ba68-49af-b001-f9f234a6aca3" providerId="AD" clId="Web-{635E187A-F92E-2506-4631-28EBAE0AEBCA}" dt="2019-03-23T15:35:50.323" v="138" actId="20577"/>
          <ac:spMkLst>
            <pc:docMk/>
            <pc:sldMk cId="1998729235" sldId="349"/>
            <ac:spMk id="2" creationId="{DF09443B-3FBE-48EE-A918-81ECB261DB68}"/>
          </ac:spMkLst>
        </pc:spChg>
        <pc:spChg chg="mod">
          <ac:chgData name="Benjamin Payne" userId="S::benpayne@umbc.edu::b61ff11c-ba68-49af-b001-f9f234a6aca3" providerId="AD" clId="Web-{635E187A-F92E-2506-4631-28EBAE0AEBCA}" dt="2019-03-23T15:36:21.855" v="180" actId="20577"/>
          <ac:spMkLst>
            <pc:docMk/>
            <pc:sldMk cId="1998729235" sldId="349"/>
            <ac:spMk id="3" creationId="{CC430D96-77FD-4819-9C08-C651DF9CA417}"/>
          </ac:spMkLst>
        </pc:spChg>
      </pc:sldChg>
      <pc:sldChg chg="addSp modSp">
        <pc:chgData name="Benjamin Payne" userId="S::benpayne@umbc.edu::b61ff11c-ba68-49af-b001-f9f234a6aca3" providerId="AD" clId="Web-{635E187A-F92E-2506-4631-28EBAE0AEBCA}" dt="2019-03-23T15:33:38.697" v="46" actId="1076"/>
        <pc:sldMkLst>
          <pc:docMk/>
          <pc:sldMk cId="1713002163" sldId="363"/>
        </pc:sldMkLst>
        <pc:spChg chg="mod">
          <ac:chgData name="Benjamin Payne" userId="S::benpayne@umbc.edu::b61ff11c-ba68-49af-b001-f9f234a6aca3" providerId="AD" clId="Web-{635E187A-F92E-2506-4631-28EBAE0AEBCA}" dt="2019-03-23T15:33:34.603" v="45" actId="14100"/>
          <ac:spMkLst>
            <pc:docMk/>
            <pc:sldMk cId="1713002163" sldId="363"/>
            <ac:spMk id="2" creationId="{2456EE85-28E9-45A5-9A6D-668A0BE10B97}"/>
          </ac:spMkLst>
        </pc:spChg>
        <pc:spChg chg="add mod">
          <ac:chgData name="Benjamin Payne" userId="S::benpayne@umbc.edu::b61ff11c-ba68-49af-b001-f9f234a6aca3" providerId="AD" clId="Web-{635E187A-F92E-2506-4631-28EBAE0AEBCA}" dt="2019-03-23T15:33:38.697" v="46" actId="1076"/>
          <ac:spMkLst>
            <pc:docMk/>
            <pc:sldMk cId="1713002163" sldId="363"/>
            <ac:spMk id="4" creationId="{82C2C9D6-8DC4-4285-9F7D-833BA255C957}"/>
          </ac:spMkLst>
        </pc:spChg>
      </pc:sldChg>
      <pc:sldChg chg="modSp">
        <pc:chgData name="Benjamin Payne" userId="S::benpayne@umbc.edu::b61ff11c-ba68-49af-b001-f9f234a6aca3" providerId="AD" clId="Web-{635E187A-F92E-2506-4631-28EBAE0AEBCA}" dt="2019-03-23T15:34:45.135" v="91" actId="20577"/>
        <pc:sldMkLst>
          <pc:docMk/>
          <pc:sldMk cId="2527114884" sldId="366"/>
        </pc:sldMkLst>
        <pc:spChg chg="mod">
          <ac:chgData name="Benjamin Payne" userId="S::benpayne@umbc.edu::b61ff11c-ba68-49af-b001-f9f234a6aca3" providerId="AD" clId="Web-{635E187A-F92E-2506-4631-28EBAE0AEBCA}" dt="2019-03-23T15:34:45.135" v="91" actId="20577"/>
          <ac:spMkLst>
            <pc:docMk/>
            <pc:sldMk cId="2527114884" sldId="366"/>
            <ac:spMk id="3" creationId="{571355A8-2B8E-4F66-AE3E-AC6FF978BFD9}"/>
          </ac:spMkLst>
        </pc:spChg>
      </pc:sldChg>
      <pc:sldChg chg="add ord replId">
        <pc:chgData name="Benjamin Payne" userId="S::benpayne@umbc.edu::b61ff11c-ba68-49af-b001-f9f234a6aca3" providerId="AD" clId="Web-{635E187A-F92E-2506-4631-28EBAE0AEBCA}" dt="2019-03-23T15:36:40.043" v="182"/>
        <pc:sldMkLst>
          <pc:docMk/>
          <pc:sldMk cId="4179761946" sldId="370"/>
        </pc:sldMkLst>
      </pc:sldChg>
      <pc:sldChg chg="addSp delSp modSp new">
        <pc:chgData name="Benjamin Payne" userId="S::benpayne@umbc.edu::b61ff11c-ba68-49af-b001-f9f234a6aca3" providerId="AD" clId="Web-{635E187A-F92E-2506-4631-28EBAE0AEBCA}" dt="2019-03-23T15:40:52.952" v="195"/>
        <pc:sldMkLst>
          <pc:docMk/>
          <pc:sldMk cId="1326923557" sldId="371"/>
        </pc:sldMkLst>
        <pc:spChg chg="mod">
          <ac:chgData name="Benjamin Payne" userId="S::benpayne@umbc.edu::b61ff11c-ba68-49af-b001-f9f234a6aca3" providerId="AD" clId="Web-{635E187A-F92E-2506-4631-28EBAE0AEBCA}" dt="2019-03-23T15:40:38.859" v="188" actId="20577"/>
          <ac:spMkLst>
            <pc:docMk/>
            <pc:sldMk cId="1326923557" sldId="371"/>
            <ac:spMk id="2" creationId="{68455FED-EAC8-4D50-B7F9-8F61DD0758AE}"/>
          </ac:spMkLst>
        </pc:spChg>
        <pc:spChg chg="add del mod">
          <ac:chgData name="Benjamin Payne" userId="S::benpayne@umbc.edu::b61ff11c-ba68-49af-b001-f9f234a6aca3" providerId="AD" clId="Web-{635E187A-F92E-2506-4631-28EBAE0AEBCA}" dt="2019-03-23T15:40:52.952" v="195"/>
          <ac:spMkLst>
            <pc:docMk/>
            <pc:sldMk cId="1326923557" sldId="371"/>
            <ac:spMk id="3" creationId="{A011E68B-55AC-40D5-8B69-2D1D6EB11677}"/>
          </ac:spMkLst>
        </pc:spChg>
      </pc:sldChg>
    </pc:docChg>
  </pc:docChgLst>
  <pc:docChgLst>
    <pc:chgData name="Benjamin Payne" userId="S::benpayne@umbc.edu::b61ff11c-ba68-49af-b001-f9f234a6aca3" providerId="AD" clId="Web-{3CA3020A-CC98-BE24-FD60-5244296CAE73}"/>
    <pc:docChg chg="modSld sldOrd">
      <pc:chgData name="Benjamin Payne" userId="S::benpayne@umbc.edu::b61ff11c-ba68-49af-b001-f9f234a6aca3" providerId="AD" clId="Web-{3CA3020A-CC98-BE24-FD60-5244296CAE73}" dt="2019-03-18T02:57:59.468" v="231" actId="20577"/>
      <pc:docMkLst>
        <pc:docMk/>
      </pc:docMkLst>
      <pc:sldChg chg="modSp">
        <pc:chgData name="Benjamin Payne" userId="S::benpayne@umbc.edu::b61ff11c-ba68-49af-b001-f9f234a6aca3" providerId="AD" clId="Web-{3CA3020A-CC98-BE24-FD60-5244296CAE73}" dt="2019-03-18T02:57:33.281" v="210" actId="20577"/>
        <pc:sldMkLst>
          <pc:docMk/>
          <pc:sldMk cId="3919135322" sldId="330"/>
        </pc:sldMkLst>
        <pc:spChg chg="mod">
          <ac:chgData name="Benjamin Payne" userId="S::benpayne@umbc.edu::b61ff11c-ba68-49af-b001-f9f234a6aca3" providerId="AD" clId="Web-{3CA3020A-CC98-BE24-FD60-5244296CAE73}" dt="2019-03-18T02:57:33.281" v="210" actId="20577"/>
          <ac:spMkLst>
            <pc:docMk/>
            <pc:sldMk cId="3919135322" sldId="330"/>
            <ac:spMk id="3" creationId="{CC430D96-77FD-4819-9C08-C651DF9CA417}"/>
          </ac:spMkLst>
        </pc:spChg>
      </pc:sldChg>
      <pc:sldChg chg="modSp">
        <pc:chgData name="Benjamin Payne" userId="S::benpayne@umbc.edu::b61ff11c-ba68-49af-b001-f9f234a6aca3" providerId="AD" clId="Web-{3CA3020A-CC98-BE24-FD60-5244296CAE73}" dt="2019-03-18T02:57:59.468" v="230" actId="20577"/>
        <pc:sldMkLst>
          <pc:docMk/>
          <pc:sldMk cId="890321832" sldId="336"/>
        </pc:sldMkLst>
        <pc:spChg chg="mod">
          <ac:chgData name="Benjamin Payne" userId="S::benpayne@umbc.edu::b61ff11c-ba68-49af-b001-f9f234a6aca3" providerId="AD" clId="Web-{3CA3020A-CC98-BE24-FD60-5244296CAE73}" dt="2019-03-18T02:57:59.468" v="230" actId="20577"/>
          <ac:spMkLst>
            <pc:docMk/>
            <pc:sldMk cId="890321832" sldId="336"/>
            <ac:spMk id="3" creationId="{823C07D1-2803-48E5-B3E1-4ACA9621BEA7}"/>
          </ac:spMkLst>
        </pc:spChg>
      </pc:sldChg>
      <pc:sldChg chg="modSp">
        <pc:chgData name="Benjamin Payne" userId="S::benpayne@umbc.edu::b61ff11c-ba68-49af-b001-f9f234a6aca3" providerId="AD" clId="Web-{3CA3020A-CC98-BE24-FD60-5244296CAE73}" dt="2019-03-18T02:55:46.655" v="51" actId="20577"/>
        <pc:sldMkLst>
          <pc:docMk/>
          <pc:sldMk cId="2317574996" sldId="339"/>
        </pc:sldMkLst>
        <pc:spChg chg="mod">
          <ac:chgData name="Benjamin Payne" userId="S::benpayne@umbc.edu::b61ff11c-ba68-49af-b001-f9f234a6aca3" providerId="AD" clId="Web-{3CA3020A-CC98-BE24-FD60-5244296CAE73}" dt="2019-03-18T02:55:46.655" v="51" actId="20577"/>
          <ac:spMkLst>
            <pc:docMk/>
            <pc:sldMk cId="2317574996" sldId="339"/>
            <ac:spMk id="3" creationId="{571355A8-2B8E-4F66-AE3E-AC6FF978BFD9}"/>
          </ac:spMkLst>
        </pc:spChg>
      </pc:sldChg>
      <pc:sldChg chg="modSp">
        <pc:chgData name="Benjamin Payne" userId="S::benpayne@umbc.edu::b61ff11c-ba68-49af-b001-f9f234a6aca3" providerId="AD" clId="Web-{3CA3020A-CC98-BE24-FD60-5244296CAE73}" dt="2019-03-18T02:56:00.484" v="60" actId="20577"/>
        <pc:sldMkLst>
          <pc:docMk/>
          <pc:sldMk cId="2853172007" sldId="340"/>
        </pc:sldMkLst>
        <pc:spChg chg="mod">
          <ac:chgData name="Benjamin Payne" userId="S::benpayne@umbc.edu::b61ff11c-ba68-49af-b001-f9f234a6aca3" providerId="AD" clId="Web-{3CA3020A-CC98-BE24-FD60-5244296CAE73}" dt="2019-03-18T02:56:00.484" v="60" actId="20577"/>
          <ac:spMkLst>
            <pc:docMk/>
            <pc:sldMk cId="2853172007" sldId="340"/>
            <ac:spMk id="3" creationId="{BC8D662D-8AC0-4079-B609-D5832250D5F6}"/>
          </ac:spMkLst>
        </pc:spChg>
      </pc:sldChg>
      <pc:sldChg chg="modSp ord">
        <pc:chgData name="Benjamin Payne" userId="S::benpayne@umbc.edu::b61ff11c-ba68-49af-b001-f9f234a6aca3" providerId="AD" clId="Web-{3CA3020A-CC98-BE24-FD60-5244296CAE73}" dt="2019-03-18T02:57:16.343" v="185"/>
        <pc:sldMkLst>
          <pc:docMk/>
          <pc:sldMk cId="909758877" sldId="343"/>
        </pc:sldMkLst>
        <pc:spChg chg="mod">
          <ac:chgData name="Benjamin Payne" userId="S::benpayne@umbc.edu::b61ff11c-ba68-49af-b001-f9f234a6aca3" providerId="AD" clId="Web-{3CA3020A-CC98-BE24-FD60-5244296CAE73}" dt="2019-03-18T02:56:57.843" v="167" actId="20577"/>
          <ac:spMkLst>
            <pc:docMk/>
            <pc:sldMk cId="909758877" sldId="343"/>
            <ac:spMk id="3" creationId="{CC430D96-77FD-4819-9C08-C651DF9CA417}"/>
          </ac:spMkLst>
        </pc:spChg>
      </pc:sldChg>
      <pc:sldChg chg="ord">
        <pc:chgData name="Benjamin Payne" userId="S::benpayne@umbc.edu::b61ff11c-ba68-49af-b001-f9f234a6aca3" providerId="AD" clId="Web-{3CA3020A-CC98-BE24-FD60-5244296CAE73}" dt="2019-03-18T02:57:16.343" v="183"/>
        <pc:sldMkLst>
          <pc:docMk/>
          <pc:sldMk cId="3653523737" sldId="344"/>
        </pc:sldMkLst>
      </pc:sldChg>
      <pc:sldChg chg="ord">
        <pc:chgData name="Benjamin Payne" userId="S::benpayne@umbc.edu::b61ff11c-ba68-49af-b001-f9f234a6aca3" providerId="AD" clId="Web-{3CA3020A-CC98-BE24-FD60-5244296CAE73}" dt="2019-03-18T02:57:16.343" v="184"/>
        <pc:sldMkLst>
          <pc:docMk/>
          <pc:sldMk cId="3599264081" sldId="345"/>
        </pc:sldMkLst>
      </pc:sldChg>
      <pc:sldChg chg="ord">
        <pc:chgData name="Benjamin Payne" userId="S::benpayne@umbc.edu::b61ff11c-ba68-49af-b001-f9f234a6aca3" providerId="AD" clId="Web-{3CA3020A-CC98-BE24-FD60-5244296CAE73}" dt="2019-03-18T02:57:16.343" v="182"/>
        <pc:sldMkLst>
          <pc:docMk/>
          <pc:sldMk cId="4287399991" sldId="346"/>
        </pc:sldMkLst>
      </pc:sldChg>
      <pc:sldChg chg="modSp">
        <pc:chgData name="Benjamin Payne" userId="S::benpayne@umbc.edu::b61ff11c-ba68-49af-b001-f9f234a6aca3" providerId="AD" clId="Web-{3CA3020A-CC98-BE24-FD60-5244296CAE73}" dt="2019-03-18T02:55:24.390" v="29" actId="20577"/>
        <pc:sldMkLst>
          <pc:docMk/>
          <pc:sldMk cId="585552984" sldId="347"/>
        </pc:sldMkLst>
        <pc:spChg chg="mod">
          <ac:chgData name="Benjamin Payne" userId="S::benpayne@umbc.edu::b61ff11c-ba68-49af-b001-f9f234a6aca3" providerId="AD" clId="Web-{3CA3020A-CC98-BE24-FD60-5244296CAE73}" dt="2019-03-18T02:55:24.390" v="29" actId="20577"/>
          <ac:spMkLst>
            <pc:docMk/>
            <pc:sldMk cId="585552984" sldId="347"/>
            <ac:spMk id="2" creationId="{0A52D419-0D89-4048-9C4C-CBBF679F289F}"/>
          </ac:spMkLst>
        </pc:spChg>
      </pc:sldChg>
      <pc:sldChg chg="modSp">
        <pc:chgData name="Benjamin Payne" userId="S::benpayne@umbc.edu::b61ff11c-ba68-49af-b001-f9f234a6aca3" providerId="AD" clId="Web-{3CA3020A-CC98-BE24-FD60-5244296CAE73}" dt="2019-03-18T02:57:07.437" v="179" actId="20577"/>
        <pc:sldMkLst>
          <pc:docMk/>
          <pc:sldMk cId="1998729235" sldId="349"/>
        </pc:sldMkLst>
        <pc:spChg chg="mod">
          <ac:chgData name="Benjamin Payne" userId="S::benpayne@umbc.edu::b61ff11c-ba68-49af-b001-f9f234a6aca3" providerId="AD" clId="Web-{3CA3020A-CC98-BE24-FD60-5244296CAE73}" dt="2019-03-18T02:57:07.437" v="179" actId="20577"/>
          <ac:spMkLst>
            <pc:docMk/>
            <pc:sldMk cId="1998729235" sldId="349"/>
            <ac:spMk id="3" creationId="{CC430D96-77FD-4819-9C08-C651DF9CA417}"/>
          </ac:spMkLst>
        </pc:spChg>
      </pc:sldChg>
      <pc:sldChg chg="modSp">
        <pc:chgData name="Benjamin Payne" userId="S::benpayne@umbc.edu::b61ff11c-ba68-49af-b001-f9f234a6aca3" providerId="AD" clId="Web-{3CA3020A-CC98-BE24-FD60-5244296CAE73}" dt="2019-03-18T02:55:03.811" v="24" actId="20577"/>
        <pc:sldMkLst>
          <pc:docMk/>
          <pc:sldMk cId="4293713038" sldId="351"/>
        </pc:sldMkLst>
        <pc:spChg chg="mod">
          <ac:chgData name="Benjamin Payne" userId="S::benpayne@umbc.edu::b61ff11c-ba68-49af-b001-f9f234a6aca3" providerId="AD" clId="Web-{3CA3020A-CC98-BE24-FD60-5244296CAE73}" dt="2019-03-18T02:55:03.811" v="24" actId="20577"/>
          <ac:spMkLst>
            <pc:docMk/>
            <pc:sldMk cId="4293713038" sldId="351"/>
            <ac:spMk id="3" creationId="{A900B067-F2F4-4705-9AC7-A8CBE99AE249}"/>
          </ac:spMkLst>
        </pc:spChg>
      </pc:sldChg>
    </pc:docChg>
  </pc:docChgLst>
  <pc:docChgLst>
    <pc:chgData name="Benjamin Payne" userId="S::benpayne@umbc.edu::b61ff11c-ba68-49af-b001-f9f234a6aca3" providerId="AD" clId="Web-{70393389-542A-2C94-7D58-8EAB22F4D65A}"/>
    <pc:docChg chg="addSld modSld">
      <pc:chgData name="Benjamin Payne" userId="S::benpayne@umbc.edu::b61ff11c-ba68-49af-b001-f9f234a6aca3" providerId="AD" clId="Web-{70393389-542A-2C94-7D58-8EAB22F4D65A}" dt="2018-09-08T13:18:27.801" v="45" actId="20577"/>
      <pc:docMkLst>
        <pc:docMk/>
      </pc:docMkLst>
      <pc:sldChg chg="addSp delSp modSp new mod modClrScheme chgLayout">
        <pc:chgData name="Benjamin Payne" userId="S::benpayne@umbc.edu::b61ff11c-ba68-49af-b001-f9f234a6aca3" providerId="AD" clId="Web-{70393389-542A-2C94-7D58-8EAB22F4D65A}" dt="2018-09-08T13:17:24.879" v="40" actId="14100"/>
        <pc:sldMkLst>
          <pc:docMk/>
          <pc:sldMk cId="365133193" sldId="282"/>
        </pc:sldMkLst>
        <pc:spChg chg="mod ord">
          <ac:chgData name="Benjamin Payne" userId="S::benpayne@umbc.edu::b61ff11c-ba68-49af-b001-f9f234a6aca3" providerId="AD" clId="Web-{70393389-542A-2C94-7D58-8EAB22F4D65A}" dt="2018-09-08T13:15:29.785" v="7"/>
          <ac:spMkLst>
            <pc:docMk/>
            <pc:sldMk cId="365133193" sldId="282"/>
            <ac:spMk id="2" creationId="{F97D3022-41D0-49D8-80D7-5C4D83BC8D07}"/>
          </ac:spMkLst>
        </pc:spChg>
        <pc:spChg chg="del mod ord">
          <ac:chgData name="Benjamin Payne" userId="S::benpayne@umbc.edu::b61ff11c-ba68-49af-b001-f9f234a6aca3" providerId="AD" clId="Web-{70393389-542A-2C94-7D58-8EAB22F4D65A}" dt="2018-09-08T13:15:33.645" v="8"/>
          <ac:spMkLst>
            <pc:docMk/>
            <pc:sldMk cId="365133193" sldId="282"/>
            <ac:spMk id="3" creationId="{4A0D3DAE-57A9-4F67-B589-B8040863BC0C}"/>
          </ac:spMkLst>
        </pc:spChg>
        <pc:spChg chg="add mod ord">
          <ac:chgData name="Benjamin Payne" userId="S::benpayne@umbc.edu::b61ff11c-ba68-49af-b001-f9f234a6aca3" providerId="AD" clId="Web-{70393389-542A-2C94-7D58-8EAB22F4D65A}" dt="2018-09-08T13:16:09.660" v="18" actId="20577"/>
          <ac:spMkLst>
            <pc:docMk/>
            <pc:sldMk cId="365133193" sldId="282"/>
            <ac:spMk id="4" creationId="{7CC1CBD8-6EFB-48B4-B768-AF24ABC503F1}"/>
          </ac:spMkLst>
        </pc:spChg>
        <pc:spChg chg="add del mod ord">
          <ac:chgData name="Benjamin Payne" userId="S::benpayne@umbc.edu::b61ff11c-ba68-49af-b001-f9f234a6aca3" providerId="AD" clId="Web-{70393389-542A-2C94-7D58-8EAB22F4D65A}" dt="2018-09-08T13:15:39.051" v="9"/>
          <ac:spMkLst>
            <pc:docMk/>
            <pc:sldMk cId="365133193" sldId="282"/>
            <ac:spMk id="5" creationId="{25184E9B-BA21-47B8-AC37-0C028A027E22}"/>
          </ac:spMkLst>
        </pc:spChg>
        <pc:spChg chg="add mod ord">
          <ac:chgData name="Benjamin Payne" userId="S::benpayne@umbc.edu::b61ff11c-ba68-49af-b001-f9f234a6aca3" providerId="AD" clId="Web-{70393389-542A-2C94-7D58-8EAB22F4D65A}" dt="2018-09-08T13:16:20.676" v="26" actId="20577"/>
          <ac:spMkLst>
            <pc:docMk/>
            <pc:sldMk cId="365133193" sldId="282"/>
            <ac:spMk id="6" creationId="{2FB29EED-1305-4957-9D5F-E50511E60E05}"/>
          </ac:spMkLst>
        </pc:spChg>
        <pc:picChg chg="add mod">
          <ac:chgData name="Benjamin Payne" userId="S::benpayne@umbc.edu::b61ff11c-ba68-49af-b001-f9f234a6aca3" providerId="AD" clId="Web-{70393389-542A-2C94-7D58-8EAB22F4D65A}" dt="2018-09-08T13:17:10.504" v="37" actId="1076"/>
          <ac:picMkLst>
            <pc:docMk/>
            <pc:sldMk cId="365133193" sldId="282"/>
            <ac:picMk id="7" creationId="{4B3388A7-4E91-4434-AAC9-FBFAA1D28C34}"/>
          </ac:picMkLst>
        </pc:picChg>
        <pc:picChg chg="add mod">
          <ac:chgData name="Benjamin Payne" userId="S::benpayne@umbc.edu::b61ff11c-ba68-49af-b001-f9f234a6aca3" providerId="AD" clId="Web-{70393389-542A-2C94-7D58-8EAB22F4D65A}" dt="2018-09-08T13:17:24.879" v="40" actId="14100"/>
          <ac:picMkLst>
            <pc:docMk/>
            <pc:sldMk cId="365133193" sldId="282"/>
            <ac:picMk id="9" creationId="{58F42C2B-F9A5-49B3-9246-C895F02AB6F7}"/>
          </ac:picMkLst>
        </pc:picChg>
      </pc:sldChg>
      <pc:sldChg chg="addSp modSp new">
        <pc:chgData name="Benjamin Payne" userId="S::benpayne@umbc.edu::b61ff11c-ba68-49af-b001-f9f234a6aca3" providerId="AD" clId="Web-{70393389-542A-2C94-7D58-8EAB22F4D65A}" dt="2018-09-08T13:18:26.707" v="43" actId="20577"/>
        <pc:sldMkLst>
          <pc:docMk/>
          <pc:sldMk cId="3912761060" sldId="283"/>
        </pc:sldMkLst>
        <pc:spChg chg="add mod">
          <ac:chgData name="Benjamin Payne" userId="S::benpayne@umbc.edu::b61ff11c-ba68-49af-b001-f9f234a6aca3" providerId="AD" clId="Web-{70393389-542A-2C94-7D58-8EAB22F4D65A}" dt="2018-09-08T13:18:26.707" v="43" actId="20577"/>
          <ac:spMkLst>
            <pc:docMk/>
            <pc:sldMk cId="3912761060" sldId="283"/>
            <ac:spMk id="3" creationId="{1897E20B-65B6-4C50-950C-59C8944020AD}"/>
          </ac:spMkLst>
        </pc:spChg>
        <pc:picChg chg="add">
          <ac:chgData name="Benjamin Payne" userId="S::benpayne@umbc.edu::b61ff11c-ba68-49af-b001-f9f234a6aca3" providerId="AD" clId="Web-{70393389-542A-2C94-7D58-8EAB22F4D65A}" dt="2018-09-08T13:18:21.582" v="42"/>
          <ac:picMkLst>
            <pc:docMk/>
            <pc:sldMk cId="3912761060" sldId="283"/>
            <ac:picMk id="2" creationId="{F85915F5-60F3-4CFD-8E83-2D48891939AC}"/>
          </ac:picMkLst>
        </pc:picChg>
        <pc:picChg chg="add">
          <ac:chgData name="Benjamin Payne" userId="S::benpayne@umbc.edu::b61ff11c-ba68-49af-b001-f9f234a6aca3" providerId="AD" clId="Web-{70393389-542A-2C94-7D58-8EAB22F4D65A}" dt="2018-09-08T13:18:21.582" v="42"/>
          <ac:picMkLst>
            <pc:docMk/>
            <pc:sldMk cId="3912761060" sldId="283"/>
            <ac:picMk id="4" creationId="{B7D5A288-0987-4BC1-8FCD-494FA0D5AE32}"/>
          </ac:picMkLst>
        </pc:picChg>
      </pc:sldChg>
    </pc:docChg>
  </pc:docChgLst>
  <pc:docChgLst>
    <pc:chgData name="Benjamin Payne" userId="S::benpayne@umbc.edu::b61ff11c-ba68-49af-b001-f9f234a6aca3" providerId="AD" clId="Web-{36E4965E-437A-7CCB-98D2-AC70E2FC02EF}"/>
    <pc:docChg chg="addSld modSld">
      <pc:chgData name="Benjamin Payne" userId="S::benpayne@umbc.edu::b61ff11c-ba68-49af-b001-f9f234a6aca3" providerId="AD" clId="Web-{36E4965E-437A-7CCB-98D2-AC70E2FC02EF}" dt="2018-08-25T15:29:27.006" v="101" actId="20577"/>
      <pc:docMkLst>
        <pc:docMk/>
      </pc:docMkLst>
      <pc:sldChg chg="modSp new">
        <pc:chgData name="Benjamin Payne" userId="S::benpayne@umbc.edu::b61ff11c-ba68-49af-b001-f9f234a6aca3" providerId="AD" clId="Web-{36E4965E-437A-7CCB-98D2-AC70E2FC02EF}" dt="2018-08-25T15:29:27.006" v="100" actId="20577"/>
        <pc:sldMkLst>
          <pc:docMk/>
          <pc:sldMk cId="522920384" sldId="260"/>
        </pc:sldMkLst>
        <pc:spChg chg="mod">
          <ac:chgData name="Benjamin Payne" userId="S::benpayne@umbc.edu::b61ff11c-ba68-49af-b001-f9f234a6aca3" providerId="AD" clId="Web-{36E4965E-437A-7CCB-98D2-AC70E2FC02EF}" dt="2018-08-25T15:28:30.350" v="25" actId="20577"/>
          <ac:spMkLst>
            <pc:docMk/>
            <pc:sldMk cId="522920384" sldId="260"/>
            <ac:spMk id="2" creationId="{E5A3EA1F-3441-44CA-B989-C6C80E5EA678}"/>
          </ac:spMkLst>
        </pc:spChg>
        <pc:spChg chg="mod">
          <ac:chgData name="Benjamin Payne" userId="S::benpayne@umbc.edu::b61ff11c-ba68-49af-b001-f9f234a6aca3" providerId="AD" clId="Web-{36E4965E-437A-7CCB-98D2-AC70E2FC02EF}" dt="2018-08-25T15:29:27.006" v="100" actId="20577"/>
          <ac:spMkLst>
            <pc:docMk/>
            <pc:sldMk cId="522920384" sldId="260"/>
            <ac:spMk id="3" creationId="{1660361D-3455-4159-94A6-17F7B4439C39}"/>
          </ac:spMkLst>
        </pc:spChg>
      </pc:sldChg>
    </pc:docChg>
  </pc:docChgLst>
  <pc:docChgLst>
    <pc:chgData name="Benjamin Payne" userId="S::benpayne@umbc.edu::b61ff11c-ba68-49af-b001-f9f234a6aca3" providerId="AD" clId="Web-{1F8B5649-2979-C0AC-7201-6388134B3EB8}"/>
    <pc:docChg chg="addSld modSld">
      <pc:chgData name="Benjamin Payne" userId="S::benpayne@umbc.edu::b61ff11c-ba68-49af-b001-f9f234a6aca3" providerId="AD" clId="Web-{1F8B5649-2979-C0AC-7201-6388134B3EB8}" dt="2018-09-02T15:59:21.462" v="30" actId="20577"/>
      <pc:docMkLst>
        <pc:docMk/>
      </pc:docMkLst>
      <pc:sldChg chg="modSp">
        <pc:chgData name="Benjamin Payne" userId="S::benpayne@umbc.edu::b61ff11c-ba68-49af-b001-f9f234a6aca3" providerId="AD" clId="Web-{1F8B5649-2979-C0AC-7201-6388134B3EB8}" dt="2018-09-02T15:58:39.049" v="20" actId="20577"/>
        <pc:sldMkLst>
          <pc:docMk/>
          <pc:sldMk cId="344784907" sldId="263"/>
        </pc:sldMkLst>
        <pc:spChg chg="mod">
          <ac:chgData name="Benjamin Payne" userId="S::benpayne@umbc.edu::b61ff11c-ba68-49af-b001-f9f234a6aca3" providerId="AD" clId="Web-{1F8B5649-2979-C0AC-7201-6388134B3EB8}" dt="2018-09-02T15:58:39.049" v="20" actId="20577"/>
          <ac:spMkLst>
            <pc:docMk/>
            <pc:sldMk cId="344784907" sldId="263"/>
            <ac:spMk id="3" creationId="{4DB94879-3019-4BB0-8F7F-8110E7E4D489}"/>
          </ac:spMkLst>
        </pc:spChg>
      </pc:sldChg>
      <pc:sldChg chg="modSp new">
        <pc:chgData name="Benjamin Payne" userId="S::benpayne@umbc.edu::b61ff11c-ba68-49af-b001-f9f234a6aca3" providerId="AD" clId="Web-{1F8B5649-2979-C0AC-7201-6388134B3EB8}" dt="2018-09-02T15:59:08.300" v="28" actId="20577"/>
        <pc:sldMkLst>
          <pc:docMk/>
          <pc:sldMk cId="2008613484" sldId="270"/>
        </pc:sldMkLst>
        <pc:spChg chg="mod">
          <ac:chgData name="Benjamin Payne" userId="S::benpayne@umbc.edu::b61ff11c-ba68-49af-b001-f9f234a6aca3" providerId="AD" clId="Web-{1F8B5649-2979-C0AC-7201-6388134B3EB8}" dt="2018-09-02T15:59:08.300" v="28" actId="20577"/>
          <ac:spMkLst>
            <pc:docMk/>
            <pc:sldMk cId="2008613484" sldId="270"/>
            <ac:spMk id="3" creationId="{7C6D1641-98AD-429D-BAD3-18409B9688FC}"/>
          </ac:spMkLst>
        </pc:spChg>
      </pc:sldChg>
    </pc:docChg>
  </pc:docChgLst>
  <pc:docChgLst>
    <pc:chgData name="Benjamin Payne" userId="S::benpayne@umbc.edu::b61ff11c-ba68-49af-b001-f9f234a6aca3" providerId="AD" clId="Web-{44E86231-9E04-3E33-22DA-428E72CE1144}"/>
    <pc:docChg chg="addSld modSld">
      <pc:chgData name="Benjamin Payne" userId="S::benpayne@umbc.edu::b61ff11c-ba68-49af-b001-f9f234a6aca3" providerId="AD" clId="Web-{44E86231-9E04-3E33-22DA-428E72CE1144}" dt="2018-08-18T16:34:25.039" v="115" actId="20577"/>
      <pc:docMkLst>
        <pc:docMk/>
      </pc:docMkLst>
      <pc:sldChg chg="modSp">
        <pc:chgData name="Benjamin Payne" userId="S::benpayne@umbc.edu::b61ff11c-ba68-49af-b001-f9f234a6aca3" providerId="AD" clId="Web-{44E86231-9E04-3E33-22DA-428E72CE1144}" dt="2018-08-18T16:30:20.817" v="35" actId="20577"/>
        <pc:sldMkLst>
          <pc:docMk/>
          <pc:sldMk cId="3690999722" sldId="266"/>
        </pc:sldMkLst>
        <pc:spChg chg="mod">
          <ac:chgData name="Benjamin Payne" userId="S::benpayne@umbc.edu::b61ff11c-ba68-49af-b001-f9f234a6aca3" providerId="AD" clId="Web-{44E86231-9E04-3E33-22DA-428E72CE1144}" dt="2018-08-18T16:30:20.817" v="35" actId="20577"/>
          <ac:spMkLst>
            <pc:docMk/>
            <pc:sldMk cId="3690999722" sldId="266"/>
            <ac:spMk id="3" creationId="{443C0148-BD26-4777-A844-9E0366AD5D49}"/>
          </ac:spMkLst>
        </pc:spChg>
      </pc:sldChg>
      <pc:sldChg chg="addSp modSp">
        <pc:chgData name="Benjamin Payne" userId="S::benpayne@umbc.edu::b61ff11c-ba68-49af-b001-f9f234a6aca3" providerId="AD" clId="Web-{44E86231-9E04-3E33-22DA-428E72CE1144}" dt="2018-08-18T16:29:54.785" v="28" actId="1076"/>
        <pc:sldMkLst>
          <pc:docMk/>
          <pc:sldMk cId="709874332" sldId="284"/>
        </pc:sldMkLst>
        <pc:spChg chg="add mod">
          <ac:chgData name="Benjamin Payne" userId="S::benpayne@umbc.edu::b61ff11c-ba68-49af-b001-f9f234a6aca3" providerId="AD" clId="Web-{44E86231-9E04-3E33-22DA-428E72CE1144}" dt="2018-08-18T16:29:54.785" v="28" actId="1076"/>
          <ac:spMkLst>
            <pc:docMk/>
            <pc:sldMk cId="709874332" sldId="284"/>
            <ac:spMk id="3" creationId="{2D766B0D-42AD-4BAD-8658-4DF1AE30064F}"/>
          </ac:spMkLst>
        </pc:spChg>
      </pc:sldChg>
      <pc:sldChg chg="modSp">
        <pc:chgData name="Benjamin Payne" userId="S::benpayne@umbc.edu::b61ff11c-ba68-49af-b001-f9f234a6aca3" providerId="AD" clId="Web-{44E86231-9E04-3E33-22DA-428E72CE1144}" dt="2018-08-18T16:31:45.413" v="45" actId="20577"/>
        <pc:sldMkLst>
          <pc:docMk/>
          <pc:sldMk cId="3220581953" sldId="287"/>
        </pc:sldMkLst>
        <pc:spChg chg="mod">
          <ac:chgData name="Benjamin Payne" userId="S::benpayne@umbc.edu::b61ff11c-ba68-49af-b001-f9f234a6aca3" providerId="AD" clId="Web-{44E86231-9E04-3E33-22DA-428E72CE1144}" dt="2018-08-18T16:31:45.413" v="45" actId="20577"/>
          <ac:spMkLst>
            <pc:docMk/>
            <pc:sldMk cId="3220581953" sldId="287"/>
            <ac:spMk id="3" creationId="{E1055E2D-A790-4304-A1AC-1698727C2BF2}"/>
          </ac:spMkLst>
        </pc:spChg>
      </pc:sldChg>
      <pc:sldChg chg="modSp">
        <pc:chgData name="Benjamin Payne" userId="S::benpayne@umbc.edu::b61ff11c-ba68-49af-b001-f9f234a6aca3" providerId="AD" clId="Web-{44E86231-9E04-3E33-22DA-428E72CE1144}" dt="2018-08-18T16:32:44.786" v="55" actId="20577"/>
        <pc:sldMkLst>
          <pc:docMk/>
          <pc:sldMk cId="1508720486" sldId="288"/>
        </pc:sldMkLst>
        <pc:spChg chg="mod">
          <ac:chgData name="Benjamin Payne" userId="S::benpayne@umbc.edu::b61ff11c-ba68-49af-b001-f9f234a6aca3" providerId="AD" clId="Web-{44E86231-9E04-3E33-22DA-428E72CE1144}" dt="2018-08-18T16:32:44.786" v="55" actId="20577"/>
          <ac:spMkLst>
            <pc:docMk/>
            <pc:sldMk cId="1508720486" sldId="288"/>
            <ac:spMk id="3" creationId="{E1055E2D-A790-4304-A1AC-1698727C2BF2}"/>
          </ac:spMkLst>
        </pc:spChg>
      </pc:sldChg>
      <pc:sldChg chg="modSp">
        <pc:chgData name="Benjamin Payne" userId="S::benpayne@umbc.edu::b61ff11c-ba68-49af-b001-f9f234a6aca3" providerId="AD" clId="Web-{44E86231-9E04-3E33-22DA-428E72CE1144}" dt="2018-08-18T16:33:04.240" v="72" actId="14100"/>
        <pc:sldMkLst>
          <pc:docMk/>
          <pc:sldMk cId="1442927395" sldId="289"/>
        </pc:sldMkLst>
        <pc:spChg chg="mod">
          <ac:chgData name="Benjamin Payne" userId="S::benpayne@umbc.edu::b61ff11c-ba68-49af-b001-f9f234a6aca3" providerId="AD" clId="Web-{44E86231-9E04-3E33-22DA-428E72CE1144}" dt="2018-08-18T16:33:04.240" v="72" actId="14100"/>
          <ac:spMkLst>
            <pc:docMk/>
            <pc:sldMk cId="1442927395" sldId="289"/>
            <ac:spMk id="3" creationId="{E1055E2D-A790-4304-A1AC-1698727C2BF2}"/>
          </ac:spMkLst>
        </pc:spChg>
      </pc:sldChg>
      <pc:sldChg chg="modSp">
        <pc:chgData name="Benjamin Payne" userId="S::benpayne@umbc.edu::b61ff11c-ba68-49af-b001-f9f234a6aca3" providerId="AD" clId="Web-{44E86231-9E04-3E33-22DA-428E72CE1144}" dt="2018-08-18T16:33:41.803" v="107" actId="20577"/>
        <pc:sldMkLst>
          <pc:docMk/>
          <pc:sldMk cId="3579465122" sldId="290"/>
        </pc:sldMkLst>
        <pc:spChg chg="mod">
          <ac:chgData name="Benjamin Payne" userId="S::benpayne@umbc.edu::b61ff11c-ba68-49af-b001-f9f234a6aca3" providerId="AD" clId="Web-{44E86231-9E04-3E33-22DA-428E72CE1144}" dt="2018-08-18T16:33:41.803" v="107" actId="20577"/>
          <ac:spMkLst>
            <pc:docMk/>
            <pc:sldMk cId="3579465122" sldId="290"/>
            <ac:spMk id="3" creationId="{E1055E2D-A790-4304-A1AC-1698727C2BF2}"/>
          </ac:spMkLst>
        </pc:spChg>
      </pc:sldChg>
      <pc:sldChg chg="modSp new">
        <pc:chgData name="Benjamin Payne" userId="S::benpayne@umbc.edu::b61ff11c-ba68-49af-b001-f9f234a6aca3" providerId="AD" clId="Web-{44E86231-9E04-3E33-22DA-428E72CE1144}" dt="2018-08-18T16:34:25.039" v="114" actId="20577"/>
        <pc:sldMkLst>
          <pc:docMk/>
          <pc:sldMk cId="3810760957" sldId="291"/>
        </pc:sldMkLst>
        <pc:spChg chg="mod">
          <ac:chgData name="Benjamin Payne" userId="S::benpayne@umbc.edu::b61ff11c-ba68-49af-b001-f9f234a6aca3" providerId="AD" clId="Web-{44E86231-9E04-3E33-22DA-428E72CE1144}" dt="2018-08-18T16:34:25.039" v="114" actId="20577"/>
          <ac:spMkLst>
            <pc:docMk/>
            <pc:sldMk cId="3810760957" sldId="291"/>
            <ac:spMk id="2" creationId="{4F1CEADA-137B-4338-BC77-14877B7C6D9C}"/>
          </ac:spMkLst>
        </pc:spChg>
      </pc:sldChg>
    </pc:docChg>
  </pc:docChgLst>
  <pc:docChgLst>
    <pc:chgData name="Benjamin Payne" userId="S::benpayne@umbc.edu::b61ff11c-ba68-49af-b001-f9f234a6aca3" providerId="AD" clId="Web-{9A59E62F-0E28-4958-6627-09965A7F256A}"/>
    <pc:docChg chg="addSld delSld modSld sldOrd">
      <pc:chgData name="Benjamin Payne" userId="S::benpayne@umbc.edu::b61ff11c-ba68-49af-b001-f9f234a6aca3" providerId="AD" clId="Web-{9A59E62F-0E28-4958-6627-09965A7F256A}" dt="2018-09-09T00:41:12.116" v="2507"/>
      <pc:docMkLst>
        <pc:docMk/>
      </pc:docMkLst>
      <pc:sldChg chg="modSp">
        <pc:chgData name="Benjamin Payne" userId="S::benpayne@umbc.edu::b61ff11c-ba68-49af-b001-f9f234a6aca3" providerId="AD" clId="Web-{9A59E62F-0E28-4958-6627-09965A7F256A}" dt="2018-09-08T19:41:55.095" v="157" actId="20577"/>
        <pc:sldMkLst>
          <pc:docMk/>
          <pc:sldMk cId="109857222" sldId="256"/>
        </pc:sldMkLst>
        <pc:spChg chg="mod">
          <ac:chgData name="Benjamin Payne" userId="S::benpayne@umbc.edu::b61ff11c-ba68-49af-b001-f9f234a6aca3" providerId="AD" clId="Web-{9A59E62F-0E28-4958-6627-09965A7F256A}" dt="2018-09-08T19:41:55.095" v="157" actId="20577"/>
          <ac:spMkLst>
            <pc:docMk/>
            <pc:sldMk cId="109857222" sldId="256"/>
            <ac:spMk id="2" creationId="{00000000-0000-0000-0000-000000000000}"/>
          </ac:spMkLst>
        </pc:spChg>
        <pc:spChg chg="mod">
          <ac:chgData name="Benjamin Payne" userId="S::benpayne@umbc.edu::b61ff11c-ba68-49af-b001-f9f234a6aca3" providerId="AD" clId="Web-{9A59E62F-0E28-4958-6627-09965A7F256A}" dt="2018-09-08T19:41:23.220" v="152" actId="20577"/>
          <ac:spMkLst>
            <pc:docMk/>
            <pc:sldMk cId="109857222" sldId="256"/>
            <ac:spMk id="3" creationId="{00000000-0000-0000-0000-000000000000}"/>
          </ac:spMkLst>
        </pc:spChg>
      </pc:sldChg>
      <pc:sldChg chg="modSp ord">
        <pc:chgData name="Benjamin Payne" userId="S::benpayne@umbc.edu::b61ff11c-ba68-49af-b001-f9f234a6aca3" providerId="AD" clId="Web-{9A59E62F-0E28-4958-6627-09965A7F256A}" dt="2018-09-09T00:38:25.867" v="2504" actId="20577"/>
        <pc:sldMkLst>
          <pc:docMk/>
          <pc:sldMk cId="774753897" sldId="259"/>
        </pc:sldMkLst>
        <pc:spChg chg="mod">
          <ac:chgData name="Benjamin Payne" userId="S::benpayne@umbc.edu::b61ff11c-ba68-49af-b001-f9f234a6aca3" providerId="AD" clId="Web-{9A59E62F-0E28-4958-6627-09965A7F256A}" dt="2018-09-09T00:38:25.867" v="2504" actId="20577"/>
          <ac:spMkLst>
            <pc:docMk/>
            <pc:sldMk cId="774753897" sldId="259"/>
            <ac:spMk id="2" creationId="{19DDBB79-95F4-4352-9067-C90DC94136B6}"/>
          </ac:spMkLst>
        </pc:spChg>
        <pc:spChg chg="mod">
          <ac:chgData name="Benjamin Payne" userId="S::benpayne@umbc.edu::b61ff11c-ba68-49af-b001-f9f234a6aca3" providerId="AD" clId="Web-{9A59E62F-0E28-4958-6627-09965A7F256A}" dt="2018-09-09T00:38:22.773" v="2498" actId="20577"/>
          <ac:spMkLst>
            <pc:docMk/>
            <pc:sldMk cId="774753897" sldId="259"/>
            <ac:spMk id="3" creationId="{E777EC54-E1A2-4294-BCCE-2B7317A123F4}"/>
          </ac:spMkLst>
        </pc:spChg>
      </pc:sldChg>
      <pc:sldChg chg="modSp">
        <pc:chgData name="Benjamin Payne" userId="S::benpayne@umbc.edu::b61ff11c-ba68-49af-b001-f9f234a6aca3" providerId="AD" clId="Web-{9A59E62F-0E28-4958-6627-09965A7F256A}" dt="2018-09-08T21:06:47.152" v="1135" actId="20577"/>
        <pc:sldMkLst>
          <pc:docMk/>
          <pc:sldMk cId="522920384" sldId="260"/>
        </pc:sldMkLst>
        <pc:spChg chg="mod">
          <ac:chgData name="Benjamin Payne" userId="S::benpayne@umbc.edu::b61ff11c-ba68-49af-b001-f9f234a6aca3" providerId="AD" clId="Web-{9A59E62F-0E28-4958-6627-09965A7F256A}" dt="2018-09-08T21:06:47.152" v="1135" actId="20577"/>
          <ac:spMkLst>
            <pc:docMk/>
            <pc:sldMk cId="522920384" sldId="260"/>
            <ac:spMk id="3" creationId="{1660361D-3455-4159-94A6-17F7B4439C39}"/>
          </ac:spMkLst>
        </pc:spChg>
      </pc:sldChg>
      <pc:sldChg chg="modSp">
        <pc:chgData name="Benjamin Payne" userId="S::benpayne@umbc.edu::b61ff11c-ba68-49af-b001-f9f234a6aca3" providerId="AD" clId="Web-{9A59E62F-0E28-4958-6627-09965A7F256A}" dt="2018-09-08T19:00:13.016" v="131" actId="20577"/>
        <pc:sldMkLst>
          <pc:docMk/>
          <pc:sldMk cId="4184762043" sldId="262"/>
        </pc:sldMkLst>
        <pc:spChg chg="mod">
          <ac:chgData name="Benjamin Payne" userId="S::benpayne@umbc.edu::b61ff11c-ba68-49af-b001-f9f234a6aca3" providerId="AD" clId="Web-{9A59E62F-0E28-4958-6627-09965A7F256A}" dt="2018-09-08T19:00:13.016" v="131" actId="20577"/>
          <ac:spMkLst>
            <pc:docMk/>
            <pc:sldMk cId="4184762043" sldId="262"/>
            <ac:spMk id="3" creationId="{687256F2-4FF7-41AB-B621-E93E8AA419D2}"/>
          </ac:spMkLst>
        </pc:spChg>
      </pc:sldChg>
      <pc:sldChg chg="modSp">
        <pc:chgData name="Benjamin Payne" userId="S::benpayne@umbc.edu::b61ff11c-ba68-49af-b001-f9f234a6aca3" providerId="AD" clId="Web-{9A59E62F-0E28-4958-6627-09965A7F256A}" dt="2018-09-08T20:12:19.418" v="572" actId="20577"/>
        <pc:sldMkLst>
          <pc:docMk/>
          <pc:sldMk cId="991364716" sldId="264"/>
        </pc:sldMkLst>
        <pc:spChg chg="mod">
          <ac:chgData name="Benjamin Payne" userId="S::benpayne@umbc.edu::b61ff11c-ba68-49af-b001-f9f234a6aca3" providerId="AD" clId="Web-{9A59E62F-0E28-4958-6627-09965A7F256A}" dt="2018-09-08T20:12:19.418" v="572" actId="20577"/>
          <ac:spMkLst>
            <pc:docMk/>
            <pc:sldMk cId="991364716" sldId="264"/>
            <ac:spMk id="3" creationId="{05677BAB-886D-4F35-8DE5-8992C06AC0A1}"/>
          </ac:spMkLst>
        </pc:spChg>
      </pc:sldChg>
      <pc:sldChg chg="del">
        <pc:chgData name="Benjamin Payne" userId="S::benpayne@umbc.edu::b61ff11c-ba68-49af-b001-f9f234a6aca3" providerId="AD" clId="Web-{9A59E62F-0E28-4958-6627-09965A7F256A}" dt="2018-09-08T21:17:13.255" v="1173"/>
        <pc:sldMkLst>
          <pc:docMk/>
          <pc:sldMk cId="844359730" sldId="273"/>
        </pc:sldMkLst>
      </pc:sldChg>
      <pc:sldChg chg="del">
        <pc:chgData name="Benjamin Payne" userId="S::benpayne@umbc.edu::b61ff11c-ba68-49af-b001-f9f234a6aca3" providerId="AD" clId="Web-{9A59E62F-0E28-4958-6627-09965A7F256A}" dt="2018-09-09T00:41:12.116" v="2507"/>
        <pc:sldMkLst>
          <pc:docMk/>
          <pc:sldMk cId="2951276676" sldId="281"/>
        </pc:sldMkLst>
      </pc:sldChg>
      <pc:sldChg chg="addSp modSp new">
        <pc:chgData name="Benjamin Payne" userId="S::benpayne@umbc.edu::b61ff11c-ba68-49af-b001-f9f234a6aca3" providerId="AD" clId="Web-{9A59E62F-0E28-4958-6627-09965A7F256A}" dt="2018-09-08T19:53:01.747" v="386" actId="20577"/>
        <pc:sldMkLst>
          <pc:docMk/>
          <pc:sldMk cId="2117173652" sldId="284"/>
        </pc:sldMkLst>
        <pc:spChg chg="mod">
          <ac:chgData name="Benjamin Payne" userId="S::benpayne@umbc.edu::b61ff11c-ba68-49af-b001-f9f234a6aca3" providerId="AD" clId="Web-{9A59E62F-0E28-4958-6627-09965A7F256A}" dt="2018-09-08T18:43:17.894" v="9" actId="20577"/>
          <ac:spMkLst>
            <pc:docMk/>
            <pc:sldMk cId="2117173652" sldId="284"/>
            <ac:spMk id="2" creationId="{FA528F32-0574-483A-960C-687317B636EC}"/>
          </ac:spMkLst>
        </pc:spChg>
        <pc:spChg chg="mod">
          <ac:chgData name="Benjamin Payne" userId="S::benpayne@umbc.edu::b61ff11c-ba68-49af-b001-f9f234a6aca3" providerId="AD" clId="Web-{9A59E62F-0E28-4958-6627-09965A7F256A}" dt="2018-09-08T19:53:01.747" v="386" actId="20577"/>
          <ac:spMkLst>
            <pc:docMk/>
            <pc:sldMk cId="2117173652" sldId="284"/>
            <ac:spMk id="3" creationId="{9F777788-C618-43F8-88B5-F8DDAE0C53B0}"/>
          </ac:spMkLst>
        </pc:spChg>
        <pc:picChg chg="add mod">
          <ac:chgData name="Benjamin Payne" userId="S::benpayne@umbc.edu::b61ff11c-ba68-49af-b001-f9f234a6aca3" providerId="AD" clId="Web-{9A59E62F-0E28-4958-6627-09965A7F256A}" dt="2018-09-08T19:52:30.918" v="378" actId="1076"/>
          <ac:picMkLst>
            <pc:docMk/>
            <pc:sldMk cId="2117173652" sldId="284"/>
            <ac:picMk id="4" creationId="{A1BDF169-B15C-4D4D-BC9F-7397D2F60482}"/>
          </ac:picMkLst>
        </pc:picChg>
      </pc:sldChg>
      <pc:sldChg chg="modSp new ord">
        <pc:chgData name="Benjamin Payne" userId="S::benpayne@umbc.edu::b61ff11c-ba68-49af-b001-f9f234a6aca3" providerId="AD" clId="Web-{9A59E62F-0E28-4958-6627-09965A7F256A}" dt="2018-09-08T23:59:14.855" v="2327"/>
        <pc:sldMkLst>
          <pc:docMk/>
          <pc:sldMk cId="1847126581" sldId="285"/>
        </pc:sldMkLst>
        <pc:spChg chg="mod">
          <ac:chgData name="Benjamin Payne" userId="S::benpayne@umbc.edu::b61ff11c-ba68-49af-b001-f9f234a6aca3" providerId="AD" clId="Web-{9A59E62F-0E28-4958-6627-09965A7F256A}" dt="2018-09-08T19:43:42.886" v="170" actId="20577"/>
          <ac:spMkLst>
            <pc:docMk/>
            <pc:sldMk cId="1847126581" sldId="285"/>
            <ac:spMk id="2" creationId="{3CFF5EDE-C24D-4FDA-8AD2-81E54D1FF94D}"/>
          </ac:spMkLst>
        </pc:spChg>
        <pc:spChg chg="mod">
          <ac:chgData name="Benjamin Payne" userId="S::benpayne@umbc.edu::b61ff11c-ba68-49af-b001-f9f234a6aca3" providerId="AD" clId="Web-{9A59E62F-0E28-4958-6627-09965A7F256A}" dt="2018-09-08T19:54:19.115" v="439" actId="20577"/>
          <ac:spMkLst>
            <pc:docMk/>
            <pc:sldMk cId="1847126581" sldId="285"/>
            <ac:spMk id="3" creationId="{DBC65EEE-BAE0-4EAC-9A4C-39C7C686E3F6}"/>
          </ac:spMkLst>
        </pc:spChg>
      </pc:sldChg>
      <pc:sldChg chg="addSp modSp new ord modNotes">
        <pc:chgData name="Benjamin Payne" userId="S::benpayne@umbc.edu::b61ff11c-ba68-49af-b001-f9f234a6aca3" providerId="AD" clId="Web-{9A59E62F-0E28-4958-6627-09965A7F256A}" dt="2018-09-08T22:06:37.955" v="1692" actId="20577"/>
        <pc:sldMkLst>
          <pc:docMk/>
          <pc:sldMk cId="2830290950" sldId="286"/>
        </pc:sldMkLst>
        <pc:spChg chg="mod">
          <ac:chgData name="Benjamin Payne" userId="S::benpayne@umbc.edu::b61ff11c-ba68-49af-b001-f9f234a6aca3" providerId="AD" clId="Web-{9A59E62F-0E28-4958-6627-09965A7F256A}" dt="2018-09-08T21:56:50.452" v="1530" actId="20577"/>
          <ac:spMkLst>
            <pc:docMk/>
            <pc:sldMk cId="2830290950" sldId="286"/>
            <ac:spMk id="2" creationId="{832884D5-4936-4D90-B4D6-930B8C79AA48}"/>
          </ac:spMkLst>
        </pc:spChg>
        <pc:spChg chg="mod">
          <ac:chgData name="Benjamin Payne" userId="S::benpayne@umbc.edu::b61ff11c-ba68-49af-b001-f9f234a6aca3" providerId="AD" clId="Web-{9A59E62F-0E28-4958-6627-09965A7F256A}" dt="2018-09-08T22:06:37.955" v="1692" actId="20577"/>
          <ac:spMkLst>
            <pc:docMk/>
            <pc:sldMk cId="2830290950" sldId="286"/>
            <ac:spMk id="3" creationId="{48A34F6C-71FB-4FC5-B8A4-54B0D8F7F1E4}"/>
          </ac:spMkLst>
        </pc:spChg>
        <pc:picChg chg="add mod ord">
          <ac:chgData name="Benjamin Payne" userId="S::benpayne@umbc.edu::b61ff11c-ba68-49af-b001-f9f234a6aca3" providerId="AD" clId="Web-{9A59E62F-0E28-4958-6627-09965A7F256A}" dt="2018-09-08T21:56:43.843" v="1529" actId="14100"/>
          <ac:picMkLst>
            <pc:docMk/>
            <pc:sldMk cId="2830290950" sldId="286"/>
            <ac:picMk id="4" creationId="{4ABEDE0B-3836-4AAB-BA8E-1444E23EC9E7}"/>
          </ac:picMkLst>
        </pc:picChg>
      </pc:sldChg>
      <pc:sldChg chg="modSp new ord">
        <pc:chgData name="Benjamin Payne" userId="S::benpayne@umbc.edu::b61ff11c-ba68-49af-b001-f9f234a6aca3" providerId="AD" clId="Web-{9A59E62F-0E28-4958-6627-09965A7F256A}" dt="2018-09-08T23:49:30.612" v="2137" actId="20577"/>
        <pc:sldMkLst>
          <pc:docMk/>
          <pc:sldMk cId="1363765902" sldId="287"/>
        </pc:sldMkLst>
        <pc:spChg chg="mod">
          <ac:chgData name="Benjamin Payne" userId="S::benpayne@umbc.edu::b61ff11c-ba68-49af-b001-f9f234a6aca3" providerId="AD" clId="Web-{9A59E62F-0E28-4958-6627-09965A7F256A}" dt="2018-09-08T23:48:14.529" v="2111" actId="20577"/>
          <ac:spMkLst>
            <pc:docMk/>
            <pc:sldMk cId="1363765902" sldId="287"/>
            <ac:spMk id="2" creationId="{E9303F17-40C7-4108-BE4C-66FB4EF69D17}"/>
          </ac:spMkLst>
        </pc:spChg>
        <pc:spChg chg="mod">
          <ac:chgData name="Benjamin Payne" userId="S::benpayne@umbc.edu::b61ff11c-ba68-49af-b001-f9f234a6aca3" providerId="AD" clId="Web-{9A59E62F-0E28-4958-6627-09965A7F256A}" dt="2018-09-08T23:49:30.612" v="2137" actId="20577"/>
          <ac:spMkLst>
            <pc:docMk/>
            <pc:sldMk cId="1363765902" sldId="287"/>
            <ac:spMk id="3" creationId="{0697B83A-70C5-4F6F-A319-C1EEB3FD77CF}"/>
          </ac:spMkLst>
        </pc:spChg>
      </pc:sldChg>
      <pc:sldChg chg="modSp new">
        <pc:chgData name="Benjamin Payne" userId="S::benpayne@umbc.edu::b61ff11c-ba68-49af-b001-f9f234a6aca3" providerId="AD" clId="Web-{9A59E62F-0E28-4958-6627-09965A7F256A}" dt="2018-09-08T20:03:54.663" v="499" actId="20577"/>
        <pc:sldMkLst>
          <pc:docMk/>
          <pc:sldMk cId="213606337" sldId="288"/>
        </pc:sldMkLst>
        <pc:spChg chg="mod">
          <ac:chgData name="Benjamin Payne" userId="S::benpayne@umbc.edu::b61ff11c-ba68-49af-b001-f9f234a6aca3" providerId="AD" clId="Web-{9A59E62F-0E28-4958-6627-09965A7F256A}" dt="2018-09-08T20:03:54.663" v="499" actId="20577"/>
          <ac:spMkLst>
            <pc:docMk/>
            <pc:sldMk cId="213606337" sldId="288"/>
            <ac:spMk id="2" creationId="{7E24E71B-F7B5-4F0F-8461-9543BC6472D3}"/>
          </ac:spMkLst>
        </pc:spChg>
      </pc:sldChg>
      <pc:sldChg chg="modSp new">
        <pc:chgData name="Benjamin Payne" userId="S::benpayne@umbc.edu::b61ff11c-ba68-49af-b001-f9f234a6aca3" providerId="AD" clId="Web-{9A59E62F-0E28-4958-6627-09965A7F256A}" dt="2018-09-08T20:04:22.275" v="527" actId="14100"/>
        <pc:sldMkLst>
          <pc:docMk/>
          <pc:sldMk cId="3987984917" sldId="289"/>
        </pc:sldMkLst>
        <pc:spChg chg="mod">
          <ac:chgData name="Benjamin Payne" userId="S::benpayne@umbc.edu::b61ff11c-ba68-49af-b001-f9f234a6aca3" providerId="AD" clId="Web-{9A59E62F-0E28-4958-6627-09965A7F256A}" dt="2018-09-08T20:04:22.275" v="527" actId="14100"/>
          <ac:spMkLst>
            <pc:docMk/>
            <pc:sldMk cId="3987984917" sldId="289"/>
            <ac:spMk id="2" creationId="{D4D1CB8A-0C90-466A-B4EF-0C3F399E490B}"/>
          </ac:spMkLst>
        </pc:spChg>
      </pc:sldChg>
      <pc:sldChg chg="modSp new">
        <pc:chgData name="Benjamin Payne" userId="S::benpayne@umbc.edu::b61ff11c-ba68-49af-b001-f9f234a6aca3" providerId="AD" clId="Web-{9A59E62F-0E28-4958-6627-09965A7F256A}" dt="2018-09-08T20:18:05.154" v="857" actId="20577"/>
        <pc:sldMkLst>
          <pc:docMk/>
          <pc:sldMk cId="3205669084" sldId="290"/>
        </pc:sldMkLst>
        <pc:spChg chg="mod">
          <ac:chgData name="Benjamin Payne" userId="S::benpayne@umbc.edu::b61ff11c-ba68-49af-b001-f9f234a6aca3" providerId="AD" clId="Web-{9A59E62F-0E28-4958-6627-09965A7F256A}" dt="2018-09-08T20:13:10.218" v="582" actId="20577"/>
          <ac:spMkLst>
            <pc:docMk/>
            <pc:sldMk cId="3205669084" sldId="290"/>
            <ac:spMk id="2" creationId="{FF0DADBB-6B93-4339-BBF9-E9AFC39BC724}"/>
          </ac:spMkLst>
        </pc:spChg>
        <pc:spChg chg="mod">
          <ac:chgData name="Benjamin Payne" userId="S::benpayne@umbc.edu::b61ff11c-ba68-49af-b001-f9f234a6aca3" providerId="AD" clId="Web-{9A59E62F-0E28-4958-6627-09965A7F256A}" dt="2018-09-08T20:18:05.154" v="857" actId="20577"/>
          <ac:spMkLst>
            <pc:docMk/>
            <pc:sldMk cId="3205669084" sldId="290"/>
            <ac:spMk id="3" creationId="{F689A221-F32B-4F31-A5B0-22424E7EDBDD}"/>
          </ac:spMkLst>
        </pc:spChg>
      </pc:sldChg>
      <pc:sldChg chg="addSp modSp new modNotes">
        <pc:chgData name="Benjamin Payne" userId="S::benpayne@umbc.edu::b61ff11c-ba68-49af-b001-f9f234a6aca3" providerId="AD" clId="Web-{9A59E62F-0E28-4958-6627-09965A7F256A}" dt="2018-09-08T20:43:24.264" v="1030" actId="1076"/>
        <pc:sldMkLst>
          <pc:docMk/>
          <pc:sldMk cId="3850598267" sldId="291"/>
        </pc:sldMkLst>
        <pc:spChg chg="mod">
          <ac:chgData name="Benjamin Payne" userId="S::benpayne@umbc.edu::b61ff11c-ba68-49af-b001-f9f234a6aca3" providerId="AD" clId="Web-{9A59E62F-0E28-4958-6627-09965A7F256A}" dt="2018-09-08T20:43:17.185" v="1029" actId="1076"/>
          <ac:spMkLst>
            <pc:docMk/>
            <pc:sldMk cId="3850598267" sldId="291"/>
            <ac:spMk id="2" creationId="{F271FF36-E282-463D-BB24-23CC76F5F665}"/>
          </ac:spMkLst>
        </pc:spChg>
        <pc:spChg chg="mod">
          <ac:chgData name="Benjamin Payne" userId="S::benpayne@umbc.edu::b61ff11c-ba68-49af-b001-f9f234a6aca3" providerId="AD" clId="Web-{9A59E62F-0E28-4958-6627-09965A7F256A}" dt="2018-09-08T20:43:06.013" v="1026" actId="20577"/>
          <ac:spMkLst>
            <pc:docMk/>
            <pc:sldMk cId="3850598267" sldId="291"/>
            <ac:spMk id="3" creationId="{E7C87591-7BA0-4433-B950-B34F67C37669}"/>
          </ac:spMkLst>
        </pc:spChg>
        <pc:spChg chg="add mod">
          <ac:chgData name="Benjamin Payne" userId="S::benpayne@umbc.edu::b61ff11c-ba68-49af-b001-f9f234a6aca3" providerId="AD" clId="Web-{9A59E62F-0E28-4958-6627-09965A7F256A}" dt="2018-09-08T20:40:36.182" v="1001" actId="1076"/>
          <ac:spMkLst>
            <pc:docMk/>
            <pc:sldMk cId="3850598267" sldId="291"/>
            <ac:spMk id="8" creationId="{C2F50411-7745-4A17-95EE-AD27EA957A3D}"/>
          </ac:spMkLst>
        </pc:spChg>
        <pc:picChg chg="add mod">
          <ac:chgData name="Benjamin Payne" userId="S::benpayne@umbc.edu::b61ff11c-ba68-49af-b001-f9f234a6aca3" providerId="AD" clId="Web-{9A59E62F-0E28-4958-6627-09965A7F256A}" dt="2018-09-08T20:39:28.619" v="957" actId="1076"/>
          <ac:picMkLst>
            <pc:docMk/>
            <pc:sldMk cId="3850598267" sldId="291"/>
            <ac:picMk id="4" creationId="{C393F635-E9F4-40FA-8E89-504B87D36605}"/>
          </ac:picMkLst>
        </pc:picChg>
        <pc:picChg chg="add mod">
          <ac:chgData name="Benjamin Payne" userId="S::benpayne@umbc.edu::b61ff11c-ba68-49af-b001-f9f234a6aca3" providerId="AD" clId="Web-{9A59E62F-0E28-4958-6627-09965A7F256A}" dt="2018-09-08T20:43:24.264" v="1030" actId="1076"/>
          <ac:picMkLst>
            <pc:docMk/>
            <pc:sldMk cId="3850598267" sldId="291"/>
            <ac:picMk id="6" creationId="{658CFEB9-9966-41FB-94AE-4738721C4251}"/>
          </ac:picMkLst>
        </pc:picChg>
      </pc:sldChg>
      <pc:sldChg chg="addSp delSp modSp new modNotes">
        <pc:chgData name="Benjamin Payne" userId="S::benpayne@umbc.edu::b61ff11c-ba68-49af-b001-f9f234a6aca3" providerId="AD" clId="Web-{9A59E62F-0E28-4958-6627-09965A7F256A}" dt="2018-09-08T20:48:09.487" v="1108" actId="14100"/>
        <pc:sldMkLst>
          <pc:docMk/>
          <pc:sldMk cId="2222071290" sldId="292"/>
        </pc:sldMkLst>
        <pc:spChg chg="mod">
          <ac:chgData name="Benjamin Payne" userId="S::benpayne@umbc.edu::b61ff11c-ba68-49af-b001-f9f234a6aca3" providerId="AD" clId="Web-{9A59E62F-0E28-4958-6627-09965A7F256A}" dt="2018-09-08T20:48:09.487" v="1108" actId="14100"/>
          <ac:spMkLst>
            <pc:docMk/>
            <pc:sldMk cId="2222071290" sldId="292"/>
            <ac:spMk id="2" creationId="{327D785F-D811-4897-9F3F-647F18A73CE9}"/>
          </ac:spMkLst>
        </pc:spChg>
        <pc:spChg chg="del">
          <ac:chgData name="Benjamin Payne" userId="S::benpayne@umbc.edu::b61ff11c-ba68-49af-b001-f9f234a6aca3" providerId="AD" clId="Web-{9A59E62F-0E28-4958-6627-09965A7F256A}" dt="2018-09-08T20:46:06.941" v="1034"/>
          <ac:spMkLst>
            <pc:docMk/>
            <pc:sldMk cId="2222071290" sldId="292"/>
            <ac:spMk id="3" creationId="{90349D18-B1EF-43B1-90D7-C9F611DC1D9D}"/>
          </ac:spMkLst>
        </pc:spChg>
        <pc:spChg chg="add del mod">
          <ac:chgData name="Benjamin Payne" userId="S::benpayne@umbc.edu::b61ff11c-ba68-49af-b001-f9f234a6aca3" providerId="AD" clId="Web-{9A59E62F-0E28-4958-6627-09965A7F256A}" dt="2018-09-08T20:47:32.859" v="1083"/>
          <ac:spMkLst>
            <pc:docMk/>
            <pc:sldMk cId="2222071290" sldId="292"/>
            <ac:spMk id="6" creationId="{DA6D05DA-24C1-4BC5-8DCC-1FDEC606440D}"/>
          </ac:spMkLst>
        </pc:spChg>
        <pc:picChg chg="add mod ord">
          <ac:chgData name="Benjamin Payne" userId="S::benpayne@umbc.edu::b61ff11c-ba68-49af-b001-f9f234a6aca3" providerId="AD" clId="Web-{9A59E62F-0E28-4958-6627-09965A7F256A}" dt="2018-09-08T20:46:14.425" v="1035" actId="1076"/>
          <ac:picMkLst>
            <pc:docMk/>
            <pc:sldMk cId="2222071290" sldId="292"/>
            <ac:picMk id="4" creationId="{DB7E275F-4D63-49E5-8A5A-E6203F64F66C}"/>
          </ac:picMkLst>
        </pc:picChg>
      </pc:sldChg>
      <pc:sldChg chg="modSp new ord modNotes">
        <pc:chgData name="Benjamin Payne" userId="S::benpayne@umbc.edu::b61ff11c-ba68-49af-b001-f9f234a6aca3" providerId="AD" clId="Web-{9A59E62F-0E28-4958-6627-09965A7F256A}" dt="2018-09-08T22:23:50.827" v="2096"/>
        <pc:sldMkLst>
          <pc:docMk/>
          <pc:sldMk cId="1850766913" sldId="293"/>
        </pc:sldMkLst>
        <pc:spChg chg="mod">
          <ac:chgData name="Benjamin Payne" userId="S::benpayne@umbc.edu::b61ff11c-ba68-49af-b001-f9f234a6aca3" providerId="AD" clId="Web-{9A59E62F-0E28-4958-6627-09965A7F256A}" dt="2018-09-08T21:47:14.995" v="1357" actId="20577"/>
          <ac:spMkLst>
            <pc:docMk/>
            <pc:sldMk cId="1850766913" sldId="293"/>
            <ac:spMk id="2" creationId="{18578D5D-B163-47A5-A26C-6C89D1791E25}"/>
          </ac:spMkLst>
        </pc:spChg>
        <pc:spChg chg="mod">
          <ac:chgData name="Benjamin Payne" userId="S::benpayne@umbc.edu::b61ff11c-ba68-49af-b001-f9f234a6aca3" providerId="AD" clId="Web-{9A59E62F-0E28-4958-6627-09965A7F256A}" dt="2018-09-08T22:23:25.420" v="2093" actId="20577"/>
          <ac:spMkLst>
            <pc:docMk/>
            <pc:sldMk cId="1850766913" sldId="293"/>
            <ac:spMk id="3" creationId="{C7A3C8B6-A4AE-458B-A0E5-E7801A1A399E}"/>
          </ac:spMkLst>
        </pc:spChg>
      </pc:sldChg>
      <pc:sldChg chg="modSp new">
        <pc:chgData name="Benjamin Payne" userId="S::benpayne@umbc.edu::b61ff11c-ba68-49af-b001-f9f234a6aca3" providerId="AD" clId="Web-{9A59E62F-0E28-4958-6627-09965A7F256A}" dt="2018-09-08T21:15:07.822" v="1170" actId="20577"/>
        <pc:sldMkLst>
          <pc:docMk/>
          <pc:sldMk cId="3378680283" sldId="294"/>
        </pc:sldMkLst>
        <pc:spChg chg="mod">
          <ac:chgData name="Benjamin Payne" userId="S::benpayne@umbc.edu::b61ff11c-ba68-49af-b001-f9f234a6aca3" providerId="AD" clId="Web-{9A59E62F-0E28-4958-6627-09965A7F256A}" dt="2018-09-08T21:14:59.307" v="1155" actId="20577"/>
          <ac:spMkLst>
            <pc:docMk/>
            <pc:sldMk cId="3378680283" sldId="294"/>
            <ac:spMk id="2" creationId="{1D488B33-1C60-4763-BD54-235074A4BD02}"/>
          </ac:spMkLst>
        </pc:spChg>
        <pc:spChg chg="mod">
          <ac:chgData name="Benjamin Payne" userId="S::benpayne@umbc.edu::b61ff11c-ba68-49af-b001-f9f234a6aca3" providerId="AD" clId="Web-{9A59E62F-0E28-4958-6627-09965A7F256A}" dt="2018-09-08T21:15:07.822" v="1170" actId="20577"/>
          <ac:spMkLst>
            <pc:docMk/>
            <pc:sldMk cId="3378680283" sldId="294"/>
            <ac:spMk id="3" creationId="{57E8A5BE-ABA9-45DE-9C7A-8FA37C679485}"/>
          </ac:spMkLst>
        </pc:spChg>
      </pc:sldChg>
      <pc:sldChg chg="addSp modSp new modNotes">
        <pc:chgData name="Benjamin Payne" userId="S::benpayne@umbc.edu::b61ff11c-ba68-49af-b001-f9f234a6aca3" providerId="AD" clId="Web-{9A59E62F-0E28-4958-6627-09965A7F256A}" dt="2018-09-08T23:59:03.246" v="2324" actId="20577"/>
        <pc:sldMkLst>
          <pc:docMk/>
          <pc:sldMk cId="420144624" sldId="295"/>
        </pc:sldMkLst>
        <pc:spChg chg="mod">
          <ac:chgData name="Benjamin Payne" userId="S::benpayne@umbc.edu::b61ff11c-ba68-49af-b001-f9f234a6aca3" providerId="AD" clId="Web-{9A59E62F-0E28-4958-6627-09965A7F256A}" dt="2018-09-08T21:38:31.543" v="1275" actId="1076"/>
          <ac:spMkLst>
            <pc:docMk/>
            <pc:sldMk cId="420144624" sldId="295"/>
            <ac:spMk id="2" creationId="{07C876A3-E07A-411E-B7B2-3B3EAD00F408}"/>
          </ac:spMkLst>
        </pc:spChg>
        <pc:spChg chg="mod">
          <ac:chgData name="Benjamin Payne" userId="S::benpayne@umbc.edu::b61ff11c-ba68-49af-b001-f9f234a6aca3" providerId="AD" clId="Web-{9A59E62F-0E28-4958-6627-09965A7F256A}" dt="2018-09-08T23:59:03.246" v="2324" actId="20577"/>
          <ac:spMkLst>
            <pc:docMk/>
            <pc:sldMk cId="420144624" sldId="295"/>
            <ac:spMk id="3" creationId="{36B7F291-F5E1-4606-986E-EEDF8395BE28}"/>
          </ac:spMkLst>
        </pc:spChg>
        <pc:picChg chg="add mod">
          <ac:chgData name="Benjamin Payne" userId="S::benpayne@umbc.edu::b61ff11c-ba68-49af-b001-f9f234a6aca3" providerId="AD" clId="Web-{9A59E62F-0E28-4958-6627-09965A7F256A}" dt="2018-09-08T21:38:34.997" v="1276" actId="1076"/>
          <ac:picMkLst>
            <pc:docMk/>
            <pc:sldMk cId="420144624" sldId="295"/>
            <ac:picMk id="4" creationId="{70AE4FEC-264E-492A-A545-3DD2CE431838}"/>
          </ac:picMkLst>
        </pc:picChg>
      </pc:sldChg>
      <pc:sldChg chg="addSp modSp add ord replId modNotes">
        <pc:chgData name="Benjamin Payne" userId="S::benpayne@umbc.edu::b61ff11c-ba68-49af-b001-f9f234a6aca3" providerId="AD" clId="Web-{9A59E62F-0E28-4958-6627-09965A7F256A}" dt="2018-09-08T22:20:34.999" v="2046" actId="1076"/>
        <pc:sldMkLst>
          <pc:docMk/>
          <pc:sldMk cId="444109062" sldId="296"/>
        </pc:sldMkLst>
        <pc:spChg chg="mod">
          <ac:chgData name="Benjamin Payne" userId="S::benpayne@umbc.edu::b61ff11c-ba68-49af-b001-f9f234a6aca3" providerId="AD" clId="Web-{9A59E62F-0E28-4958-6627-09965A7F256A}" dt="2018-09-08T22:12:26.391" v="1968" actId="20577"/>
          <ac:spMkLst>
            <pc:docMk/>
            <pc:sldMk cId="444109062" sldId="296"/>
            <ac:spMk id="2" creationId="{E9303F17-40C7-4108-BE4C-66FB4EF69D17}"/>
          </ac:spMkLst>
        </pc:spChg>
        <pc:spChg chg="mod">
          <ac:chgData name="Benjamin Payne" userId="S::benpayne@umbc.edu::b61ff11c-ba68-49af-b001-f9f234a6aca3" providerId="AD" clId="Web-{9A59E62F-0E28-4958-6627-09965A7F256A}" dt="2018-09-08T22:20:34.999" v="2046" actId="1076"/>
          <ac:spMkLst>
            <pc:docMk/>
            <pc:sldMk cId="444109062" sldId="296"/>
            <ac:spMk id="3" creationId="{0697B83A-70C5-4F6F-A319-C1EEB3FD77CF}"/>
          </ac:spMkLst>
        </pc:spChg>
        <pc:picChg chg="add mod ord">
          <ac:chgData name="Benjamin Payne" userId="S::benpayne@umbc.edu::b61ff11c-ba68-49af-b001-f9f234a6aca3" providerId="AD" clId="Web-{9A59E62F-0E28-4958-6627-09965A7F256A}" dt="2018-09-08T22:20:06.856" v="2042"/>
          <ac:picMkLst>
            <pc:docMk/>
            <pc:sldMk cId="444109062" sldId="296"/>
            <ac:picMk id="4" creationId="{C9919008-2ADE-499E-A964-1693E2B4E9A9}"/>
          </ac:picMkLst>
        </pc:picChg>
        <pc:picChg chg="add mod">
          <ac:chgData name="Benjamin Payne" userId="S::benpayne@umbc.edu::b61ff11c-ba68-49af-b001-f9f234a6aca3" providerId="AD" clId="Web-{9A59E62F-0E28-4958-6627-09965A7F256A}" dt="2018-09-08T22:20:29.796" v="2045" actId="1076"/>
          <ac:picMkLst>
            <pc:docMk/>
            <pc:sldMk cId="444109062" sldId="296"/>
            <ac:picMk id="6" creationId="{B730F85A-F255-4973-9A47-979EE918389E}"/>
          </ac:picMkLst>
        </pc:picChg>
        <pc:picChg chg="add mod">
          <ac:chgData name="Benjamin Payne" userId="S::benpayne@umbc.edu::b61ff11c-ba68-49af-b001-f9f234a6aca3" providerId="AD" clId="Web-{9A59E62F-0E28-4958-6627-09965A7F256A}" dt="2018-09-08T22:19:55.371" v="2040" actId="1076"/>
          <ac:picMkLst>
            <pc:docMk/>
            <pc:sldMk cId="444109062" sldId="296"/>
            <ac:picMk id="8" creationId="{DE4F7B82-BAE9-41B8-A3BC-6847BC58D761}"/>
          </ac:picMkLst>
        </pc:picChg>
        <pc:picChg chg="add mod">
          <ac:chgData name="Benjamin Payne" userId="S::benpayne@umbc.edu::b61ff11c-ba68-49af-b001-f9f234a6aca3" providerId="AD" clId="Web-{9A59E62F-0E28-4958-6627-09965A7F256A}" dt="2018-09-08T22:20:23.216" v="2044" actId="1076"/>
          <ac:picMkLst>
            <pc:docMk/>
            <pc:sldMk cId="444109062" sldId="296"/>
            <ac:picMk id="10" creationId="{446253C4-11A0-47FF-A711-18DA277BB102}"/>
          </ac:picMkLst>
        </pc:picChg>
      </pc:sldChg>
      <pc:sldChg chg="modSp add ord replId">
        <pc:chgData name="Benjamin Payne" userId="S::benpayne@umbc.edu::b61ff11c-ba68-49af-b001-f9f234a6aca3" providerId="AD" clId="Web-{9A59E62F-0E28-4958-6627-09965A7F256A}" dt="2018-09-08T22:11:20.636" v="1930" actId="20577"/>
        <pc:sldMkLst>
          <pc:docMk/>
          <pc:sldMk cId="1563382587" sldId="297"/>
        </pc:sldMkLst>
        <pc:spChg chg="mod">
          <ac:chgData name="Benjamin Payne" userId="S::benpayne@umbc.edu::b61ff11c-ba68-49af-b001-f9f234a6aca3" providerId="AD" clId="Web-{9A59E62F-0E28-4958-6627-09965A7F256A}" dt="2018-09-08T22:09:44.568" v="1870" actId="20577"/>
          <ac:spMkLst>
            <pc:docMk/>
            <pc:sldMk cId="1563382587" sldId="297"/>
            <ac:spMk id="2" creationId="{E9303F17-40C7-4108-BE4C-66FB4EF69D17}"/>
          </ac:spMkLst>
        </pc:spChg>
        <pc:spChg chg="mod">
          <ac:chgData name="Benjamin Payne" userId="S::benpayne@umbc.edu::b61ff11c-ba68-49af-b001-f9f234a6aca3" providerId="AD" clId="Web-{9A59E62F-0E28-4958-6627-09965A7F256A}" dt="2018-09-08T22:11:20.636" v="1930" actId="20577"/>
          <ac:spMkLst>
            <pc:docMk/>
            <pc:sldMk cId="1563382587" sldId="297"/>
            <ac:spMk id="3" creationId="{0697B83A-70C5-4F6F-A319-C1EEB3FD77CF}"/>
          </ac:spMkLst>
        </pc:spChg>
      </pc:sldChg>
      <pc:sldChg chg="addSp delSp modSp new modNotes">
        <pc:chgData name="Benjamin Payne" userId="S::benpayne@umbc.edu::b61ff11c-ba68-49af-b001-f9f234a6aca3" providerId="AD" clId="Web-{9A59E62F-0E28-4958-6627-09965A7F256A}" dt="2018-09-08T23:50:46.457" v="2148" actId="20577"/>
        <pc:sldMkLst>
          <pc:docMk/>
          <pc:sldMk cId="1125204845" sldId="298"/>
        </pc:sldMkLst>
        <pc:spChg chg="mod">
          <ac:chgData name="Benjamin Payne" userId="S::benpayne@umbc.edu::b61ff11c-ba68-49af-b001-f9f234a6aca3" providerId="AD" clId="Web-{9A59E62F-0E28-4958-6627-09965A7F256A}" dt="2018-09-08T23:50:46.457" v="2148" actId="20577"/>
          <ac:spMkLst>
            <pc:docMk/>
            <pc:sldMk cId="1125204845" sldId="298"/>
            <ac:spMk id="2" creationId="{1ED3ACFA-5E68-45A0-A704-8402F029E709}"/>
          </ac:spMkLst>
        </pc:spChg>
        <pc:spChg chg="del">
          <ac:chgData name="Benjamin Payne" userId="S::benpayne@umbc.edu::b61ff11c-ba68-49af-b001-f9f234a6aca3" providerId="AD" clId="Web-{9A59E62F-0E28-4958-6627-09965A7F256A}" dt="2018-09-08T22:26:58.697" v="2098"/>
          <ac:spMkLst>
            <pc:docMk/>
            <pc:sldMk cId="1125204845" sldId="298"/>
            <ac:spMk id="3" creationId="{73F289A8-00E6-4A1F-9310-768FF69ED62E}"/>
          </ac:spMkLst>
        </pc:spChg>
        <pc:picChg chg="add mod ord">
          <ac:chgData name="Benjamin Payne" userId="S::benpayne@umbc.edu::b61ff11c-ba68-49af-b001-f9f234a6aca3" providerId="AD" clId="Web-{9A59E62F-0E28-4958-6627-09965A7F256A}" dt="2018-09-08T23:29:35.906" v="2107" actId="1076"/>
          <ac:picMkLst>
            <pc:docMk/>
            <pc:sldMk cId="1125204845" sldId="298"/>
            <ac:picMk id="4" creationId="{100EEE77-3FAE-45F6-B87D-22FAAC4B0A91}"/>
          </ac:picMkLst>
        </pc:picChg>
      </pc:sldChg>
      <pc:sldChg chg="modSp new ord">
        <pc:chgData name="Benjamin Payne" userId="S::benpayne@umbc.edu::b61ff11c-ba68-49af-b001-f9f234a6aca3" providerId="AD" clId="Web-{9A59E62F-0E28-4958-6627-09965A7F256A}" dt="2018-09-08T23:55:06.366" v="2257"/>
        <pc:sldMkLst>
          <pc:docMk/>
          <pc:sldMk cId="2681903024" sldId="299"/>
        </pc:sldMkLst>
        <pc:spChg chg="mod">
          <ac:chgData name="Benjamin Payne" userId="S::benpayne@umbc.edu::b61ff11c-ba68-49af-b001-f9f234a6aca3" providerId="AD" clId="Web-{9A59E62F-0E28-4958-6627-09965A7F256A}" dt="2018-09-08T23:54:15.849" v="2237" actId="20577"/>
          <ac:spMkLst>
            <pc:docMk/>
            <pc:sldMk cId="2681903024" sldId="299"/>
            <ac:spMk id="2" creationId="{CB19FDF2-54B2-4F52-806C-2466DCF86BB6}"/>
          </ac:spMkLst>
        </pc:spChg>
        <pc:spChg chg="mod">
          <ac:chgData name="Benjamin Payne" userId="S::benpayne@umbc.edu::b61ff11c-ba68-49af-b001-f9f234a6aca3" providerId="AD" clId="Web-{9A59E62F-0E28-4958-6627-09965A7F256A}" dt="2018-09-08T23:54:43.944" v="2254" actId="20577"/>
          <ac:spMkLst>
            <pc:docMk/>
            <pc:sldMk cId="2681903024" sldId="299"/>
            <ac:spMk id="3" creationId="{525D3B59-AEF8-46F0-8BC2-C35DE0E12033}"/>
          </ac:spMkLst>
        </pc:spChg>
      </pc:sldChg>
    </pc:docChg>
  </pc:docChgLst>
  <pc:docChgLst>
    <pc:chgData name="Benjamin Payne" userId="S::benpayne@umbc.edu::b61ff11c-ba68-49af-b001-f9f234a6aca3" providerId="AD" clId="Web-{AE85E72D-B3B7-B89C-AF9C-3A3C8D3BD1E1}"/>
    <pc:docChg chg="addSld modSld">
      <pc:chgData name="Benjamin Payne" userId="S::benpayne@umbc.edu::b61ff11c-ba68-49af-b001-f9f234a6aca3" providerId="AD" clId="Web-{AE85E72D-B3B7-B89C-AF9C-3A3C8D3BD1E1}" dt="2018-08-18T12:26:57.241" v="781"/>
      <pc:docMkLst>
        <pc:docMk/>
      </pc:docMkLst>
      <pc:sldChg chg="modSp">
        <pc:chgData name="Benjamin Payne" userId="S::benpayne@umbc.edu::b61ff11c-ba68-49af-b001-f9f234a6aca3" providerId="AD" clId="Web-{AE85E72D-B3B7-B89C-AF9C-3A3C8D3BD1E1}" dt="2018-08-18T11:58:20.891" v="112" actId="20577"/>
        <pc:sldMkLst>
          <pc:docMk/>
          <pc:sldMk cId="3915717569" sldId="282"/>
        </pc:sldMkLst>
        <pc:spChg chg="mod">
          <ac:chgData name="Benjamin Payne" userId="S::benpayne@umbc.edu::b61ff11c-ba68-49af-b001-f9f234a6aca3" providerId="AD" clId="Web-{AE85E72D-B3B7-B89C-AF9C-3A3C8D3BD1E1}" dt="2018-08-18T11:58:20.891" v="112" actId="20577"/>
          <ac:spMkLst>
            <pc:docMk/>
            <pc:sldMk cId="3915717569" sldId="282"/>
            <ac:spMk id="3" creationId="{DC5B9FEB-0F53-4009-8F02-028EFF58FE0B}"/>
          </ac:spMkLst>
        </pc:spChg>
      </pc:sldChg>
      <pc:sldChg chg="addSp modSp mod modClrScheme chgLayout">
        <pc:chgData name="Benjamin Payne" userId="S::benpayne@umbc.edu::b61ff11c-ba68-49af-b001-f9f234a6aca3" providerId="AD" clId="Web-{AE85E72D-B3B7-B89C-AF9C-3A3C8D3BD1E1}" dt="2018-08-18T12:11:20.545" v="336" actId="20577"/>
        <pc:sldMkLst>
          <pc:docMk/>
          <pc:sldMk cId="1316053804" sldId="283"/>
        </pc:sldMkLst>
        <pc:spChg chg="mod ord">
          <ac:chgData name="Benjamin Payne" userId="S::benpayne@umbc.edu::b61ff11c-ba68-49af-b001-f9f234a6aca3" providerId="AD" clId="Web-{AE85E72D-B3B7-B89C-AF9C-3A3C8D3BD1E1}" dt="2018-08-18T11:59:30.956" v="170"/>
          <ac:spMkLst>
            <pc:docMk/>
            <pc:sldMk cId="1316053804" sldId="283"/>
            <ac:spMk id="2" creationId="{B7331B4F-3F96-44C4-890A-C3C103ED3915}"/>
          </ac:spMkLst>
        </pc:spChg>
        <pc:spChg chg="mod ord">
          <ac:chgData name="Benjamin Payne" userId="S::benpayne@umbc.edu::b61ff11c-ba68-49af-b001-f9f234a6aca3" providerId="AD" clId="Web-{AE85E72D-B3B7-B89C-AF9C-3A3C8D3BD1E1}" dt="2018-08-18T12:11:20.545" v="336" actId="20577"/>
          <ac:spMkLst>
            <pc:docMk/>
            <pc:sldMk cId="1316053804" sldId="283"/>
            <ac:spMk id="3" creationId="{E99E1B89-FFE2-4D51-8F92-85A774213868}"/>
          </ac:spMkLst>
        </pc:spChg>
        <pc:spChg chg="add mod ord">
          <ac:chgData name="Benjamin Payne" userId="S::benpayne@umbc.edu::b61ff11c-ba68-49af-b001-f9f234a6aca3" providerId="AD" clId="Web-{AE85E72D-B3B7-B89C-AF9C-3A3C8D3BD1E1}" dt="2018-08-18T12:08:34.773" v="335" actId="20577"/>
          <ac:spMkLst>
            <pc:docMk/>
            <pc:sldMk cId="1316053804" sldId="283"/>
            <ac:spMk id="4" creationId="{247099E7-9E25-484C-95AE-6B82A119B5B0}"/>
          </ac:spMkLst>
        </pc:spChg>
      </pc:sldChg>
      <pc:sldChg chg="addSp modSp new modNotes">
        <pc:chgData name="Benjamin Payne" userId="S::benpayne@umbc.edu::b61ff11c-ba68-49af-b001-f9f234a6aca3" providerId="AD" clId="Web-{AE85E72D-B3B7-B89C-AF9C-3A3C8D3BD1E1}" dt="2018-08-18T12:21:24.256" v="608" actId="20577"/>
        <pc:sldMkLst>
          <pc:docMk/>
          <pc:sldMk cId="3220581953" sldId="287"/>
        </pc:sldMkLst>
        <pc:spChg chg="mod">
          <ac:chgData name="Benjamin Payne" userId="S::benpayne@umbc.edu::b61ff11c-ba68-49af-b001-f9f234a6aca3" providerId="AD" clId="Web-{AE85E72D-B3B7-B89C-AF9C-3A3C8D3BD1E1}" dt="2018-08-18T12:21:24.256" v="608" actId="20577"/>
          <ac:spMkLst>
            <pc:docMk/>
            <pc:sldMk cId="3220581953" sldId="287"/>
            <ac:spMk id="2" creationId="{C35CA1C4-9151-424E-B04D-9108E4B892A2}"/>
          </ac:spMkLst>
        </pc:spChg>
        <pc:spChg chg="mod">
          <ac:chgData name="Benjamin Payne" userId="S::benpayne@umbc.edu::b61ff11c-ba68-49af-b001-f9f234a6aca3" providerId="AD" clId="Web-{AE85E72D-B3B7-B89C-AF9C-3A3C8D3BD1E1}" dt="2018-08-18T12:21:15.959" v="605" actId="1076"/>
          <ac:spMkLst>
            <pc:docMk/>
            <pc:sldMk cId="3220581953" sldId="287"/>
            <ac:spMk id="3" creationId="{E1055E2D-A790-4304-A1AC-1698727C2BF2}"/>
          </ac:spMkLst>
        </pc:spChg>
        <pc:spChg chg="add mod">
          <ac:chgData name="Benjamin Payne" userId="S::benpayne@umbc.edu::b61ff11c-ba68-49af-b001-f9f234a6aca3" providerId="AD" clId="Web-{AE85E72D-B3B7-B89C-AF9C-3A3C8D3BD1E1}" dt="2018-08-18T12:17:45.356" v="468" actId="1076"/>
          <ac:spMkLst>
            <pc:docMk/>
            <pc:sldMk cId="3220581953" sldId="287"/>
            <ac:spMk id="6" creationId="{D1771F45-E9D4-419E-BBD8-75A8A081BC34}"/>
          </ac:spMkLst>
        </pc:spChg>
        <pc:picChg chg="add mod">
          <ac:chgData name="Benjamin Payne" userId="S::benpayne@umbc.edu::b61ff11c-ba68-49af-b001-f9f234a6aca3" providerId="AD" clId="Web-{AE85E72D-B3B7-B89C-AF9C-3A3C8D3BD1E1}" dt="2018-08-18T12:17:07.369" v="453" actId="1076"/>
          <ac:picMkLst>
            <pc:docMk/>
            <pc:sldMk cId="3220581953" sldId="287"/>
            <ac:picMk id="4" creationId="{A1B146A0-FD7D-40F4-80A4-753E5D563307}"/>
          </ac:picMkLst>
        </pc:picChg>
      </pc:sldChg>
      <pc:sldChg chg="delSp modSp add replId modNotes">
        <pc:chgData name="Benjamin Payne" userId="S::benpayne@umbc.edu::b61ff11c-ba68-49af-b001-f9f234a6aca3" providerId="AD" clId="Web-{AE85E72D-B3B7-B89C-AF9C-3A3C8D3BD1E1}" dt="2018-08-18T12:26:57.241" v="781"/>
        <pc:sldMkLst>
          <pc:docMk/>
          <pc:sldMk cId="1508720486" sldId="288"/>
        </pc:sldMkLst>
        <pc:spChg chg="mod">
          <ac:chgData name="Benjamin Payne" userId="S::benpayne@umbc.edu::b61ff11c-ba68-49af-b001-f9f234a6aca3" providerId="AD" clId="Web-{AE85E72D-B3B7-B89C-AF9C-3A3C8D3BD1E1}" dt="2018-08-18T12:19:14.545" v="521" actId="20577"/>
          <ac:spMkLst>
            <pc:docMk/>
            <pc:sldMk cId="1508720486" sldId="288"/>
            <ac:spMk id="2" creationId="{C35CA1C4-9151-424E-B04D-9108E4B892A2}"/>
          </ac:spMkLst>
        </pc:spChg>
        <pc:spChg chg="mod">
          <ac:chgData name="Benjamin Payne" userId="S::benpayne@umbc.edu::b61ff11c-ba68-49af-b001-f9f234a6aca3" providerId="AD" clId="Web-{AE85E72D-B3B7-B89C-AF9C-3A3C8D3BD1E1}" dt="2018-08-18T12:26:47.850" v="770" actId="20577"/>
          <ac:spMkLst>
            <pc:docMk/>
            <pc:sldMk cId="1508720486" sldId="288"/>
            <ac:spMk id="3" creationId="{E1055E2D-A790-4304-A1AC-1698727C2BF2}"/>
          </ac:spMkLst>
        </pc:spChg>
        <pc:spChg chg="del">
          <ac:chgData name="Benjamin Payne" userId="S::benpayne@umbc.edu::b61ff11c-ba68-49af-b001-f9f234a6aca3" providerId="AD" clId="Web-{AE85E72D-B3B7-B89C-AF9C-3A3C8D3BD1E1}" dt="2018-08-18T12:18:13.580" v="471"/>
          <ac:spMkLst>
            <pc:docMk/>
            <pc:sldMk cId="1508720486" sldId="288"/>
            <ac:spMk id="6" creationId="{D1771F45-E9D4-419E-BBD8-75A8A081BC34}"/>
          </ac:spMkLst>
        </pc:spChg>
      </pc:sldChg>
      <pc:sldChg chg="delSp modSp add replId">
        <pc:chgData name="Benjamin Payne" userId="S::benpayne@umbc.edu::b61ff11c-ba68-49af-b001-f9f234a6aca3" providerId="AD" clId="Web-{AE85E72D-B3B7-B89C-AF9C-3A3C8D3BD1E1}" dt="2018-08-18T12:19:50.828" v="550" actId="20577"/>
        <pc:sldMkLst>
          <pc:docMk/>
          <pc:sldMk cId="1442927395" sldId="289"/>
        </pc:sldMkLst>
        <pc:spChg chg="mod">
          <ac:chgData name="Benjamin Payne" userId="S::benpayne@umbc.edu::b61ff11c-ba68-49af-b001-f9f234a6aca3" providerId="AD" clId="Web-{AE85E72D-B3B7-B89C-AF9C-3A3C8D3BD1E1}" dt="2018-08-18T12:19:50.828" v="550" actId="20577"/>
          <ac:spMkLst>
            <pc:docMk/>
            <pc:sldMk cId="1442927395" sldId="289"/>
            <ac:spMk id="2" creationId="{C35CA1C4-9151-424E-B04D-9108E4B892A2}"/>
          </ac:spMkLst>
        </pc:spChg>
        <pc:spChg chg="mod">
          <ac:chgData name="Benjamin Payne" userId="S::benpayne@umbc.edu::b61ff11c-ba68-49af-b001-f9f234a6aca3" providerId="AD" clId="Web-{AE85E72D-B3B7-B89C-AF9C-3A3C8D3BD1E1}" dt="2018-08-18T12:19:43.531" v="544" actId="20577"/>
          <ac:spMkLst>
            <pc:docMk/>
            <pc:sldMk cId="1442927395" sldId="289"/>
            <ac:spMk id="3" creationId="{E1055E2D-A790-4304-A1AC-1698727C2BF2}"/>
          </ac:spMkLst>
        </pc:spChg>
        <pc:picChg chg="del">
          <ac:chgData name="Benjamin Payne" userId="S::benpayne@umbc.edu::b61ff11c-ba68-49af-b001-f9f234a6aca3" providerId="AD" clId="Web-{AE85E72D-B3B7-B89C-AF9C-3A3C8D3BD1E1}" dt="2018-08-18T12:19:20.998" v="524"/>
          <ac:picMkLst>
            <pc:docMk/>
            <pc:sldMk cId="1442927395" sldId="289"/>
            <ac:picMk id="4" creationId="{A1B146A0-FD7D-40F4-80A4-753E5D563307}"/>
          </ac:picMkLst>
        </pc:picChg>
      </pc:sldChg>
      <pc:sldChg chg="modSp add replId">
        <pc:chgData name="Benjamin Payne" userId="S::benpayne@umbc.edu::b61ff11c-ba68-49af-b001-f9f234a6aca3" providerId="AD" clId="Web-{AE85E72D-B3B7-B89C-AF9C-3A3C8D3BD1E1}" dt="2018-08-18T12:20:08.828" v="561" actId="20577"/>
        <pc:sldMkLst>
          <pc:docMk/>
          <pc:sldMk cId="3579465122" sldId="290"/>
        </pc:sldMkLst>
        <pc:spChg chg="mod">
          <ac:chgData name="Benjamin Payne" userId="S::benpayne@umbc.edu::b61ff11c-ba68-49af-b001-f9f234a6aca3" providerId="AD" clId="Web-{AE85E72D-B3B7-B89C-AF9C-3A3C8D3BD1E1}" dt="2018-08-18T12:20:08.828" v="561" actId="20577"/>
          <ac:spMkLst>
            <pc:docMk/>
            <pc:sldMk cId="3579465122" sldId="290"/>
            <ac:spMk id="2" creationId="{C35CA1C4-9151-424E-B04D-9108E4B892A2}"/>
          </ac:spMkLst>
        </pc:spChg>
      </pc:sldChg>
    </pc:docChg>
  </pc:docChgLst>
  <pc:docChgLst>
    <pc:chgData name="Benjamin Payne" userId="S::benpayne@umbc.edu::b61ff11c-ba68-49af-b001-f9f234a6aca3" providerId="AD" clId="Web-{3C6943A3-77BF-E4F5-2BAE-E9690BFD61A4}"/>
    <pc:docChg chg="addSld delSld modSld sldOrd">
      <pc:chgData name="Benjamin Payne" userId="S::benpayne@umbc.edu::b61ff11c-ba68-49af-b001-f9f234a6aca3" providerId="AD" clId="Web-{3C6943A3-77BF-E4F5-2BAE-E9690BFD61A4}" dt="2018-09-04T02:00:33.397" v="14"/>
      <pc:docMkLst>
        <pc:docMk/>
      </pc:docMkLst>
      <pc:sldChg chg="modSp">
        <pc:chgData name="Benjamin Payne" userId="S::benpayne@umbc.edu::b61ff11c-ba68-49af-b001-f9f234a6aca3" providerId="AD" clId="Web-{3C6943A3-77BF-E4F5-2BAE-E9690BFD61A4}" dt="2018-09-04T01:58:15.750" v="0" actId="20577"/>
        <pc:sldMkLst>
          <pc:docMk/>
          <pc:sldMk cId="109857222" sldId="256"/>
        </pc:sldMkLst>
        <pc:spChg chg="mod">
          <ac:chgData name="Benjamin Payne" userId="S::benpayne@umbc.edu::b61ff11c-ba68-49af-b001-f9f234a6aca3" providerId="AD" clId="Web-{3C6943A3-77BF-E4F5-2BAE-E9690BFD61A4}" dt="2018-09-04T01:58:15.750" v="0" actId="20577"/>
          <ac:spMkLst>
            <pc:docMk/>
            <pc:sldMk cId="109857222" sldId="256"/>
            <ac:spMk id="3" creationId="{00000000-0000-0000-0000-000000000000}"/>
          </ac:spMkLst>
        </pc:spChg>
      </pc:sldChg>
      <pc:sldChg chg="ord">
        <pc:chgData name="Benjamin Payne" userId="S::benpayne@umbc.edu::b61ff11c-ba68-49af-b001-f9f234a6aca3" providerId="AD" clId="Web-{3C6943A3-77BF-E4F5-2BAE-E9690BFD61A4}" dt="2018-09-04T01:58:42.830" v="5"/>
        <pc:sldMkLst>
          <pc:docMk/>
          <pc:sldMk cId="774753897" sldId="259"/>
        </pc:sldMkLst>
      </pc:sldChg>
      <pc:sldChg chg="ord">
        <pc:chgData name="Benjamin Payne" userId="S::benpayne@umbc.edu::b61ff11c-ba68-49af-b001-f9f234a6aca3" providerId="AD" clId="Web-{3C6943A3-77BF-E4F5-2BAE-E9690BFD61A4}" dt="2018-09-04T01:58:37.173" v="3"/>
        <pc:sldMkLst>
          <pc:docMk/>
          <pc:sldMk cId="991364716" sldId="264"/>
        </pc:sldMkLst>
      </pc:sldChg>
      <pc:sldChg chg="ord">
        <pc:chgData name="Benjamin Payne" userId="S::benpayne@umbc.edu::b61ff11c-ba68-49af-b001-f9f234a6aca3" providerId="AD" clId="Web-{3C6943A3-77BF-E4F5-2BAE-E9690BFD61A4}" dt="2018-09-04T01:58:40.095" v="4"/>
        <pc:sldMkLst>
          <pc:docMk/>
          <pc:sldMk cId="3630711653" sldId="267"/>
        </pc:sldMkLst>
      </pc:sldChg>
      <pc:sldChg chg="addSp delSp new mod modClrScheme chgLayout">
        <pc:chgData name="Benjamin Payne" userId="S::benpayne@umbc.edu::b61ff11c-ba68-49af-b001-f9f234a6aca3" providerId="AD" clId="Web-{3C6943A3-77BF-E4F5-2BAE-E9690BFD61A4}" dt="2018-09-04T01:59:51.270" v="12"/>
        <pc:sldMkLst>
          <pc:docMk/>
          <pc:sldMk cId="844359730" sldId="273"/>
        </pc:sldMkLst>
        <pc:spChg chg="del">
          <ac:chgData name="Benjamin Payne" userId="S::benpayne@umbc.edu::b61ff11c-ba68-49af-b001-f9f234a6aca3" providerId="AD" clId="Web-{3C6943A3-77BF-E4F5-2BAE-E9690BFD61A4}" dt="2018-09-04T01:59:35.316" v="7"/>
          <ac:spMkLst>
            <pc:docMk/>
            <pc:sldMk cId="844359730" sldId="273"/>
            <ac:spMk id="2" creationId="{56F6644B-7A1F-4033-9355-412EBDCE0FB9}"/>
          </ac:spMkLst>
        </pc:spChg>
        <pc:spChg chg="del">
          <ac:chgData name="Benjamin Payne" userId="S::benpayne@umbc.edu::b61ff11c-ba68-49af-b001-f9f234a6aca3" providerId="AD" clId="Web-{3C6943A3-77BF-E4F5-2BAE-E9690BFD61A4}" dt="2018-09-04T01:59:35.316" v="7"/>
          <ac:spMkLst>
            <pc:docMk/>
            <pc:sldMk cId="844359730" sldId="273"/>
            <ac:spMk id="3" creationId="{A141C7F1-C7A0-4568-B663-0EAE30623345}"/>
          </ac:spMkLst>
        </pc:spChg>
        <pc:spChg chg="add">
          <ac:chgData name="Benjamin Payne" userId="S::benpayne@umbc.edu::b61ff11c-ba68-49af-b001-f9f234a6aca3" providerId="AD" clId="Web-{3C6943A3-77BF-E4F5-2BAE-E9690BFD61A4}" dt="2018-09-04T01:59:51.270" v="12"/>
          <ac:spMkLst>
            <pc:docMk/>
            <pc:sldMk cId="844359730" sldId="273"/>
            <ac:spMk id="4" creationId="{E2E4C917-A750-4BF0-857D-8AF7CE2F88D2}"/>
          </ac:spMkLst>
        </pc:spChg>
        <pc:spChg chg="add">
          <ac:chgData name="Benjamin Payne" userId="S::benpayne@umbc.edu::b61ff11c-ba68-49af-b001-f9f234a6aca3" providerId="AD" clId="Web-{3C6943A3-77BF-E4F5-2BAE-E9690BFD61A4}" dt="2018-09-04T01:59:51.270" v="12"/>
          <ac:spMkLst>
            <pc:docMk/>
            <pc:sldMk cId="844359730" sldId="273"/>
            <ac:spMk id="5" creationId="{1DBE4071-9C37-4889-BB1E-D7C85BDF67B8}"/>
          </ac:spMkLst>
        </pc:spChg>
      </pc:sldChg>
      <pc:sldChg chg="addSp new">
        <pc:chgData name="Benjamin Payne" userId="S::benpayne@umbc.edu::b61ff11c-ba68-49af-b001-f9f234a6aca3" providerId="AD" clId="Web-{3C6943A3-77BF-E4F5-2BAE-E9690BFD61A4}" dt="2018-09-04T02:00:33.397" v="14"/>
        <pc:sldMkLst>
          <pc:docMk/>
          <pc:sldMk cId="2382089124" sldId="274"/>
        </pc:sldMkLst>
        <pc:spChg chg="add">
          <ac:chgData name="Benjamin Payne" userId="S::benpayne@umbc.edu::b61ff11c-ba68-49af-b001-f9f234a6aca3" providerId="AD" clId="Web-{3C6943A3-77BF-E4F5-2BAE-E9690BFD61A4}" dt="2018-09-04T02:00:33.397" v="14"/>
          <ac:spMkLst>
            <pc:docMk/>
            <pc:sldMk cId="2382089124" sldId="274"/>
            <ac:spMk id="2" creationId="{DEE7886C-C43D-4924-B07F-1C8230F3FAA8}"/>
          </ac:spMkLst>
        </pc:spChg>
        <pc:spChg chg="add">
          <ac:chgData name="Benjamin Payne" userId="S::benpayne@umbc.edu::b61ff11c-ba68-49af-b001-f9f234a6aca3" providerId="AD" clId="Web-{3C6943A3-77BF-E4F5-2BAE-E9690BFD61A4}" dt="2018-09-04T02:00:33.397" v="14"/>
          <ac:spMkLst>
            <pc:docMk/>
            <pc:sldMk cId="2382089124" sldId="274"/>
            <ac:spMk id="3" creationId="{2B000925-C12D-472F-9E55-8B2252547B89}"/>
          </ac:spMkLst>
        </pc:spChg>
      </pc:sldChg>
      <pc:sldChg chg="add del replId">
        <pc:chgData name="Benjamin Payne" userId="S::benpayne@umbc.edu::b61ff11c-ba68-49af-b001-f9f234a6aca3" providerId="AD" clId="Web-{3C6943A3-77BF-E4F5-2BAE-E9690BFD61A4}" dt="2018-09-04T01:59:44.332" v="11"/>
        <pc:sldMkLst>
          <pc:docMk/>
          <pc:sldMk cId="2435578302" sldId="274"/>
        </pc:sldMkLst>
      </pc:sldChg>
      <pc:sldChg chg="add del replId">
        <pc:chgData name="Benjamin Payne" userId="S::benpayne@umbc.edu::b61ff11c-ba68-49af-b001-f9f234a6aca3" providerId="AD" clId="Web-{3C6943A3-77BF-E4F5-2BAE-E9690BFD61A4}" dt="2018-09-04T01:59:43.754" v="10"/>
        <pc:sldMkLst>
          <pc:docMk/>
          <pc:sldMk cId="3987483801" sldId="275"/>
        </pc:sldMkLst>
      </pc:sldChg>
    </pc:docChg>
  </pc:docChgLst>
  <pc:docChgLst>
    <pc:chgData name="Benjamin Payne" userId="S::benpayne@umbc.edu::b61ff11c-ba68-49af-b001-f9f234a6aca3" providerId="AD" clId="Web-{142E98D7-908D-C8F3-D38B-263B66468221}"/>
    <pc:docChg chg="addSld delSld modSld sldOrd">
      <pc:chgData name="Benjamin Payne" userId="S::benpayne@umbc.edu::b61ff11c-ba68-49af-b001-f9f234a6aca3" providerId="AD" clId="Web-{142E98D7-908D-C8F3-D38B-263B66468221}" dt="2018-08-18T11:48:15.120" v="781" actId="1076"/>
      <pc:docMkLst>
        <pc:docMk/>
      </pc:docMkLst>
      <pc:sldChg chg="modNotes">
        <pc:chgData name="Benjamin Payne" userId="S::benpayne@umbc.edu::b61ff11c-ba68-49af-b001-f9f234a6aca3" providerId="AD" clId="Web-{142E98D7-908D-C8F3-D38B-263B66468221}" dt="2018-08-18T11:19:28.644" v="462"/>
        <pc:sldMkLst>
          <pc:docMk/>
          <pc:sldMk cId="109857222" sldId="256"/>
        </pc:sldMkLst>
      </pc:sldChg>
      <pc:sldChg chg="addSp modSp modNotes">
        <pc:chgData name="Benjamin Payne" userId="S::benpayne@umbc.edu::b61ff11c-ba68-49af-b001-f9f234a6aca3" providerId="AD" clId="Web-{142E98D7-908D-C8F3-D38B-263B66468221}" dt="2018-08-18T11:26:51.086" v="485"/>
        <pc:sldMkLst>
          <pc:docMk/>
          <pc:sldMk cId="1847525645" sldId="257"/>
        </pc:sldMkLst>
        <pc:spChg chg="mod">
          <ac:chgData name="Benjamin Payne" userId="S::benpayne@umbc.edu::b61ff11c-ba68-49af-b001-f9f234a6aca3" providerId="AD" clId="Web-{142E98D7-908D-C8F3-D38B-263B66468221}" dt="2018-08-18T11:21:29.007" v="478" actId="20577"/>
          <ac:spMkLst>
            <pc:docMk/>
            <pc:sldMk cId="1847525645" sldId="257"/>
            <ac:spMk id="2" creationId="{ADB126DF-5967-4E34-893D-CBCC7F86AF2E}"/>
          </ac:spMkLst>
        </pc:spChg>
        <pc:spChg chg="mod">
          <ac:chgData name="Benjamin Payne" userId="S::benpayne@umbc.edu::b61ff11c-ba68-49af-b001-f9f234a6aca3" providerId="AD" clId="Web-{142E98D7-908D-C8F3-D38B-263B66468221}" dt="2018-08-18T11:21:41.725" v="483" actId="20577"/>
          <ac:spMkLst>
            <pc:docMk/>
            <pc:sldMk cId="1847525645" sldId="257"/>
            <ac:spMk id="3" creationId="{93BBC295-1D9C-48E2-BFC5-73DAD68A82CF}"/>
          </ac:spMkLst>
        </pc:spChg>
        <pc:picChg chg="add mod ord">
          <ac:chgData name="Benjamin Payne" userId="S::benpayne@umbc.edu::b61ff11c-ba68-49af-b001-f9f234a6aca3" providerId="AD" clId="Web-{142E98D7-908D-C8F3-D38B-263B66468221}" dt="2018-08-18T11:21:04.694" v="472"/>
          <ac:picMkLst>
            <pc:docMk/>
            <pc:sldMk cId="1847525645" sldId="257"/>
            <ac:picMk id="4" creationId="{8FE2A725-2280-436A-BA03-64C2BAB3FB98}"/>
          </ac:picMkLst>
        </pc:picChg>
      </pc:sldChg>
      <pc:sldChg chg="ord">
        <pc:chgData name="Benjamin Payne" userId="S::benpayne@umbc.edu::b61ff11c-ba68-49af-b001-f9f234a6aca3" providerId="AD" clId="Web-{142E98D7-908D-C8F3-D38B-263B66468221}" dt="2018-08-18T11:00:33.266" v="374"/>
        <pc:sldMkLst>
          <pc:docMk/>
          <pc:sldMk cId="2860496116" sldId="259"/>
        </pc:sldMkLst>
      </pc:sldChg>
      <pc:sldChg chg="addSp modSp">
        <pc:chgData name="Benjamin Payne" userId="S::benpayne@umbc.edu::b61ff11c-ba68-49af-b001-f9f234a6aca3" providerId="AD" clId="Web-{142E98D7-908D-C8F3-D38B-263B66468221}" dt="2018-08-18T10:33:28.986" v="131" actId="14100"/>
        <pc:sldMkLst>
          <pc:docMk/>
          <pc:sldMk cId="1876768357" sldId="260"/>
        </pc:sldMkLst>
        <pc:spChg chg="mod">
          <ac:chgData name="Benjamin Payne" userId="S::benpayne@umbc.edu::b61ff11c-ba68-49af-b001-f9f234a6aca3" providerId="AD" clId="Web-{142E98D7-908D-C8F3-D38B-263B66468221}" dt="2018-08-18T10:33:28.986" v="131" actId="14100"/>
          <ac:spMkLst>
            <pc:docMk/>
            <pc:sldMk cId="1876768357" sldId="260"/>
            <ac:spMk id="3" creationId="{015B042E-5F09-4099-A737-D53A1BD32AA0}"/>
          </ac:spMkLst>
        </pc:spChg>
        <pc:spChg chg="add mod">
          <ac:chgData name="Benjamin Payne" userId="S::benpayne@umbc.edu::b61ff11c-ba68-49af-b001-f9f234a6aca3" providerId="AD" clId="Web-{142E98D7-908D-C8F3-D38B-263B66468221}" dt="2018-08-18T10:33:17.517" v="129" actId="1076"/>
          <ac:spMkLst>
            <pc:docMk/>
            <pc:sldMk cId="1876768357" sldId="260"/>
            <ac:spMk id="4" creationId="{730636C5-48D1-485B-B1CF-29931597BEC3}"/>
          </ac:spMkLst>
        </pc:spChg>
        <pc:picChg chg="add mod">
          <ac:chgData name="Benjamin Payne" userId="S::benpayne@umbc.edu::b61ff11c-ba68-49af-b001-f9f234a6aca3" providerId="AD" clId="Web-{142E98D7-908D-C8F3-D38B-263B66468221}" dt="2018-08-18T10:33:25.111" v="130" actId="1076"/>
          <ac:picMkLst>
            <pc:docMk/>
            <pc:sldMk cId="1876768357" sldId="260"/>
            <ac:picMk id="5" creationId="{A2CF9816-FB2F-47BE-82F3-A8AEDCEE3197}"/>
          </ac:picMkLst>
        </pc:picChg>
      </pc:sldChg>
      <pc:sldChg chg="addSp modSp modNotes">
        <pc:chgData name="Benjamin Payne" userId="S::benpayne@umbc.edu::b61ff11c-ba68-49af-b001-f9f234a6aca3" providerId="AD" clId="Web-{142E98D7-908D-C8F3-D38B-263B66468221}" dt="2018-08-18T10:29:04.344" v="109" actId="1076"/>
        <pc:sldMkLst>
          <pc:docMk/>
          <pc:sldMk cId="2884606743" sldId="261"/>
        </pc:sldMkLst>
        <pc:spChg chg="mod">
          <ac:chgData name="Benjamin Payne" userId="S::benpayne@umbc.edu::b61ff11c-ba68-49af-b001-f9f234a6aca3" providerId="AD" clId="Web-{142E98D7-908D-C8F3-D38B-263B66468221}" dt="2018-08-18T10:28:43.985" v="99" actId="1076"/>
          <ac:spMkLst>
            <pc:docMk/>
            <pc:sldMk cId="2884606743" sldId="261"/>
            <ac:spMk id="2" creationId="{AF5DBC81-1FCD-4434-9FC0-F9202DFFB6FF}"/>
          </ac:spMkLst>
        </pc:spChg>
        <pc:spChg chg="mod">
          <ac:chgData name="Benjamin Payne" userId="S::benpayne@umbc.edu::b61ff11c-ba68-49af-b001-f9f234a6aca3" providerId="AD" clId="Web-{142E98D7-908D-C8F3-D38B-263B66468221}" dt="2018-08-18T10:29:04.344" v="109" actId="1076"/>
          <ac:spMkLst>
            <pc:docMk/>
            <pc:sldMk cId="2884606743" sldId="261"/>
            <ac:spMk id="3" creationId="{23D9258A-BFF9-4A25-8A73-302420109E2D}"/>
          </ac:spMkLst>
        </pc:spChg>
        <pc:picChg chg="add mod">
          <ac:chgData name="Benjamin Payne" userId="S::benpayne@umbc.edu::b61ff11c-ba68-49af-b001-f9f234a6aca3" providerId="AD" clId="Web-{142E98D7-908D-C8F3-D38B-263B66468221}" dt="2018-08-18T10:28:26.969" v="95" actId="1076"/>
          <ac:picMkLst>
            <pc:docMk/>
            <pc:sldMk cId="2884606743" sldId="261"/>
            <ac:picMk id="4" creationId="{93D8745E-FD13-4250-8D07-490355416C35}"/>
          </ac:picMkLst>
        </pc:picChg>
      </pc:sldChg>
      <pc:sldChg chg="del">
        <pc:chgData name="Benjamin Payne" userId="S::benpayne@umbc.edu::b61ff11c-ba68-49af-b001-f9f234a6aca3" providerId="AD" clId="Web-{142E98D7-908D-C8F3-D38B-263B66468221}" dt="2018-08-18T10:10:52.043" v="0"/>
        <pc:sldMkLst>
          <pc:docMk/>
          <pc:sldMk cId="1105388245" sldId="262"/>
        </pc:sldMkLst>
      </pc:sldChg>
      <pc:sldChg chg="del">
        <pc:chgData name="Benjamin Payne" userId="S::benpayne@umbc.edu::b61ff11c-ba68-49af-b001-f9f234a6aca3" providerId="AD" clId="Web-{142E98D7-908D-C8F3-D38B-263B66468221}" dt="2018-08-18T10:10:54.480" v="1"/>
        <pc:sldMkLst>
          <pc:docMk/>
          <pc:sldMk cId="2998688034" sldId="263"/>
        </pc:sldMkLst>
      </pc:sldChg>
      <pc:sldChg chg="del">
        <pc:chgData name="Benjamin Payne" userId="S::benpayne@umbc.edu::b61ff11c-ba68-49af-b001-f9f234a6aca3" providerId="AD" clId="Web-{142E98D7-908D-C8F3-D38B-263B66468221}" dt="2018-08-18T10:10:56.934" v="2"/>
        <pc:sldMkLst>
          <pc:docMk/>
          <pc:sldMk cId="1119746368" sldId="264"/>
        </pc:sldMkLst>
      </pc:sldChg>
      <pc:sldChg chg="addSp modSp">
        <pc:chgData name="Benjamin Payne" userId="S::benpayne@umbc.edu::b61ff11c-ba68-49af-b001-f9f234a6aca3" providerId="AD" clId="Web-{142E98D7-908D-C8F3-D38B-263B66468221}" dt="2018-08-18T10:42:09.296" v="260" actId="20577"/>
        <pc:sldMkLst>
          <pc:docMk/>
          <pc:sldMk cId="4278842127" sldId="265"/>
        </pc:sldMkLst>
        <pc:spChg chg="mod">
          <ac:chgData name="Benjamin Payne" userId="S::benpayne@umbc.edu::b61ff11c-ba68-49af-b001-f9f234a6aca3" providerId="AD" clId="Web-{142E98D7-908D-C8F3-D38B-263B66468221}" dt="2018-08-18T10:41:31.031" v="240" actId="20577"/>
          <ac:spMkLst>
            <pc:docMk/>
            <pc:sldMk cId="4278842127" sldId="265"/>
            <ac:spMk id="3" creationId="{BFBA8429-B089-4264-A062-0E8D525F86E3}"/>
          </ac:spMkLst>
        </pc:spChg>
        <pc:spChg chg="add mod">
          <ac:chgData name="Benjamin Payne" userId="S::benpayne@umbc.edu::b61ff11c-ba68-49af-b001-f9f234a6aca3" providerId="AD" clId="Web-{142E98D7-908D-C8F3-D38B-263B66468221}" dt="2018-08-18T10:42:09.296" v="260" actId="20577"/>
          <ac:spMkLst>
            <pc:docMk/>
            <pc:sldMk cId="4278842127" sldId="265"/>
            <ac:spMk id="4" creationId="{4524B6D4-0E9B-4B3B-B2AE-D882ED5055AB}"/>
          </ac:spMkLst>
        </pc:spChg>
      </pc:sldChg>
      <pc:sldChg chg="ord">
        <pc:chgData name="Benjamin Payne" userId="S::benpayne@umbc.edu::b61ff11c-ba68-49af-b001-f9f234a6aca3" providerId="AD" clId="Web-{142E98D7-908D-C8F3-D38B-263B66468221}" dt="2018-08-18T10:38:52.359" v="179"/>
        <pc:sldMkLst>
          <pc:docMk/>
          <pc:sldMk cId="3690999722" sldId="266"/>
        </pc:sldMkLst>
      </pc:sldChg>
      <pc:sldChg chg="addSp modSp ord modNotes">
        <pc:chgData name="Benjamin Payne" userId="S::benpayne@umbc.edu::b61ff11c-ba68-49af-b001-f9f234a6aca3" providerId="AD" clId="Web-{142E98D7-908D-C8F3-D38B-263B66468221}" dt="2018-08-18T10:25:53.172" v="81" actId="1076"/>
        <pc:sldMkLst>
          <pc:docMk/>
          <pc:sldMk cId="900156501" sldId="267"/>
        </pc:sldMkLst>
        <pc:spChg chg="mod">
          <ac:chgData name="Benjamin Payne" userId="S::benpayne@umbc.edu::b61ff11c-ba68-49af-b001-f9f234a6aca3" providerId="AD" clId="Web-{142E98D7-908D-C8F3-D38B-263B66468221}" dt="2018-08-18T10:25:04.125" v="67" actId="1076"/>
          <ac:spMkLst>
            <pc:docMk/>
            <pc:sldMk cId="900156501" sldId="267"/>
            <ac:spMk id="3" creationId="{581CA153-4E7C-4EA4-93D7-6BCAEEB37E08}"/>
          </ac:spMkLst>
        </pc:spChg>
        <pc:spChg chg="add mod">
          <ac:chgData name="Benjamin Payne" userId="S::benpayne@umbc.edu::b61ff11c-ba68-49af-b001-f9f234a6aca3" providerId="AD" clId="Web-{142E98D7-908D-C8F3-D38B-263B66468221}" dt="2018-08-18T10:25:53.172" v="81" actId="1076"/>
          <ac:spMkLst>
            <pc:docMk/>
            <pc:sldMk cId="900156501" sldId="267"/>
            <ac:spMk id="6" creationId="{9286FBE8-F93F-4E0A-BB68-A1FA21BAF0F4}"/>
          </ac:spMkLst>
        </pc:spChg>
        <pc:picChg chg="add mod">
          <ac:chgData name="Benjamin Payne" userId="S::benpayne@umbc.edu::b61ff11c-ba68-49af-b001-f9f234a6aca3" providerId="AD" clId="Web-{142E98D7-908D-C8F3-D38B-263B66468221}" dt="2018-08-18T10:25:12.266" v="68" actId="1076"/>
          <ac:picMkLst>
            <pc:docMk/>
            <pc:sldMk cId="900156501" sldId="267"/>
            <ac:picMk id="4" creationId="{F06ABAC2-13E9-4C26-9699-A915F8C35935}"/>
          </ac:picMkLst>
        </pc:picChg>
      </pc:sldChg>
      <pc:sldChg chg="modSp ord">
        <pc:chgData name="Benjamin Payne" userId="S::benpayne@umbc.edu::b61ff11c-ba68-49af-b001-f9f234a6aca3" providerId="AD" clId="Web-{142E98D7-908D-C8F3-D38B-263B66468221}" dt="2018-08-18T10:34:08.877" v="136" actId="20577"/>
        <pc:sldMkLst>
          <pc:docMk/>
          <pc:sldMk cId="3201166040" sldId="268"/>
        </pc:sldMkLst>
        <pc:spChg chg="mod">
          <ac:chgData name="Benjamin Payne" userId="S::benpayne@umbc.edu::b61ff11c-ba68-49af-b001-f9f234a6aca3" providerId="AD" clId="Web-{142E98D7-908D-C8F3-D38B-263B66468221}" dt="2018-08-18T10:34:08.877" v="136" actId="20577"/>
          <ac:spMkLst>
            <pc:docMk/>
            <pc:sldMk cId="3201166040" sldId="268"/>
            <ac:spMk id="3" creationId="{0E96B853-006F-4B8E-9902-C577175E35D6}"/>
          </ac:spMkLst>
        </pc:spChg>
      </pc:sldChg>
      <pc:sldChg chg="del">
        <pc:chgData name="Benjamin Payne" userId="S::benpayne@umbc.edu::b61ff11c-ba68-49af-b001-f9f234a6aca3" providerId="AD" clId="Web-{142E98D7-908D-C8F3-D38B-263B66468221}" dt="2018-08-18T10:13:00.608" v="4"/>
        <pc:sldMkLst>
          <pc:docMk/>
          <pc:sldMk cId="3944559311" sldId="269"/>
        </pc:sldMkLst>
      </pc:sldChg>
      <pc:sldChg chg="addSp modSp mod ord setBg modNotes">
        <pc:chgData name="Benjamin Payne" userId="S::benpayne@umbc.edu::b61ff11c-ba68-49af-b001-f9f234a6aca3" providerId="AD" clId="Web-{142E98D7-908D-C8F3-D38B-263B66468221}" dt="2018-08-18T11:43:45.026" v="672"/>
        <pc:sldMkLst>
          <pc:docMk/>
          <pc:sldMk cId="465374350" sldId="270"/>
        </pc:sldMkLst>
        <pc:spChg chg="mod">
          <ac:chgData name="Benjamin Payne" userId="S::benpayne@umbc.edu::b61ff11c-ba68-49af-b001-f9f234a6aca3" providerId="AD" clId="Web-{142E98D7-908D-C8F3-D38B-263B66468221}" dt="2018-08-18T11:42:54.947" v="654" actId="1076"/>
          <ac:spMkLst>
            <pc:docMk/>
            <pc:sldMk cId="465374350" sldId="270"/>
            <ac:spMk id="2" creationId="{3E4D3056-7FD6-4CCC-A40A-55DFF56B6C89}"/>
          </ac:spMkLst>
        </pc:spChg>
        <pc:spChg chg="mod">
          <ac:chgData name="Benjamin Payne" userId="S::benpayne@umbc.edu::b61ff11c-ba68-49af-b001-f9f234a6aca3" providerId="AD" clId="Web-{142E98D7-908D-C8F3-D38B-263B66468221}" dt="2018-08-18T11:43:20.416" v="666" actId="20577"/>
          <ac:spMkLst>
            <pc:docMk/>
            <pc:sldMk cId="465374350" sldId="270"/>
            <ac:spMk id="3" creationId="{87114A17-B7E2-4BDE-90D1-6B6B257F74CF}"/>
          </ac:spMkLst>
        </pc:spChg>
        <pc:spChg chg="add">
          <ac:chgData name="Benjamin Payne" userId="S::benpayne@umbc.edu::b61ff11c-ba68-49af-b001-f9f234a6aca3" providerId="AD" clId="Web-{142E98D7-908D-C8F3-D38B-263B66468221}" dt="2018-08-18T11:42:01.931" v="638"/>
          <ac:spMkLst>
            <pc:docMk/>
            <pc:sldMk cId="465374350" sldId="270"/>
            <ac:spMk id="9" creationId="{F56F5174-31D9-4DBB-AAB7-A1FD7BDB1352}"/>
          </ac:spMkLst>
        </pc:spChg>
        <pc:spChg chg="add">
          <ac:chgData name="Benjamin Payne" userId="S::benpayne@umbc.edu::b61ff11c-ba68-49af-b001-f9f234a6aca3" providerId="AD" clId="Web-{142E98D7-908D-C8F3-D38B-263B66468221}" dt="2018-08-18T11:42:01.931" v="638"/>
          <ac:spMkLst>
            <pc:docMk/>
            <pc:sldMk cId="465374350" sldId="270"/>
            <ac:spMk id="13" creationId="{F9A95BEE-6BB1-4A28-A8E6-A34B2E42EF87}"/>
          </ac:spMkLst>
        </pc:spChg>
        <pc:picChg chg="add mod ord">
          <ac:chgData name="Benjamin Payne" userId="S::benpayne@umbc.edu::b61ff11c-ba68-49af-b001-f9f234a6aca3" providerId="AD" clId="Web-{142E98D7-908D-C8F3-D38B-263B66468221}" dt="2018-08-18T11:42:01.931" v="638"/>
          <ac:picMkLst>
            <pc:docMk/>
            <pc:sldMk cId="465374350" sldId="270"/>
            <ac:picMk id="4" creationId="{6A2FEC5C-CF9A-48A0-9D5C-80F7D7E87716}"/>
          </ac:picMkLst>
        </pc:picChg>
        <pc:picChg chg="add">
          <ac:chgData name="Benjamin Payne" userId="S::benpayne@umbc.edu::b61ff11c-ba68-49af-b001-f9f234a6aca3" providerId="AD" clId="Web-{142E98D7-908D-C8F3-D38B-263B66468221}" dt="2018-08-18T11:42:01.931" v="638"/>
          <ac:picMkLst>
            <pc:docMk/>
            <pc:sldMk cId="465374350" sldId="270"/>
            <ac:picMk id="11" creationId="{AE113210-7872-481A-ADE6-3A05CCAF5EB2}"/>
          </ac:picMkLst>
        </pc:picChg>
      </pc:sldChg>
      <pc:sldChg chg="del">
        <pc:chgData name="Benjamin Payne" userId="S::benpayne@umbc.edu::b61ff11c-ba68-49af-b001-f9f234a6aca3" providerId="AD" clId="Web-{142E98D7-908D-C8F3-D38B-263B66468221}" dt="2018-08-18T10:11:42.574" v="3"/>
        <pc:sldMkLst>
          <pc:docMk/>
          <pc:sldMk cId="1363176264" sldId="271"/>
        </pc:sldMkLst>
      </pc:sldChg>
      <pc:sldChg chg="addSp modSp">
        <pc:chgData name="Benjamin Payne" userId="S::benpayne@umbc.edu::b61ff11c-ba68-49af-b001-f9f234a6aca3" providerId="AD" clId="Web-{142E98D7-908D-C8F3-D38B-263B66468221}" dt="2018-08-18T11:48:15.120" v="781" actId="1076"/>
        <pc:sldMkLst>
          <pc:docMk/>
          <pc:sldMk cId="2968388444" sldId="272"/>
        </pc:sldMkLst>
        <pc:spChg chg="mod">
          <ac:chgData name="Benjamin Payne" userId="S::benpayne@umbc.edu::b61ff11c-ba68-49af-b001-f9f234a6aca3" providerId="AD" clId="Web-{142E98D7-908D-C8F3-D38B-263B66468221}" dt="2018-08-18T11:45:06.917" v="725" actId="20577"/>
          <ac:spMkLst>
            <pc:docMk/>
            <pc:sldMk cId="2968388444" sldId="272"/>
            <ac:spMk id="3" creationId="{55A880FE-9DE4-437A-BA99-8A01145140CB}"/>
          </ac:spMkLst>
        </pc:spChg>
        <pc:spChg chg="add mod">
          <ac:chgData name="Benjamin Payne" userId="S::benpayne@umbc.edu::b61ff11c-ba68-49af-b001-f9f234a6aca3" providerId="AD" clId="Web-{142E98D7-908D-C8F3-D38B-263B66468221}" dt="2018-08-18T11:48:15.120" v="781" actId="1076"/>
          <ac:spMkLst>
            <pc:docMk/>
            <pc:sldMk cId="2968388444" sldId="272"/>
            <ac:spMk id="4" creationId="{602FD875-693F-4816-913D-7486A9261007}"/>
          </ac:spMkLst>
        </pc:spChg>
      </pc:sldChg>
      <pc:sldChg chg="modSp ord">
        <pc:chgData name="Benjamin Payne" userId="S::benpayne@umbc.edu::b61ff11c-ba68-49af-b001-f9f234a6aca3" providerId="AD" clId="Web-{142E98D7-908D-C8F3-D38B-263B66468221}" dt="2018-08-18T10:20:22.578" v="47"/>
        <pc:sldMkLst>
          <pc:docMk/>
          <pc:sldMk cId="1653610907" sldId="274"/>
        </pc:sldMkLst>
        <pc:spChg chg="mod">
          <ac:chgData name="Benjamin Payne" userId="S::benpayne@umbc.edu::b61ff11c-ba68-49af-b001-f9f234a6aca3" providerId="AD" clId="Web-{142E98D7-908D-C8F3-D38B-263B66468221}" dt="2018-08-18T10:14:13.921" v="33" actId="20577"/>
          <ac:spMkLst>
            <pc:docMk/>
            <pc:sldMk cId="1653610907" sldId="274"/>
            <ac:spMk id="3" creationId="{795E6541-F790-43A3-8AA3-C24BFFF1275E}"/>
          </ac:spMkLst>
        </pc:spChg>
      </pc:sldChg>
      <pc:sldChg chg="modSp modNotes">
        <pc:chgData name="Benjamin Payne" userId="S::benpayne@umbc.edu::b61ff11c-ba68-49af-b001-f9f234a6aca3" providerId="AD" clId="Web-{142E98D7-908D-C8F3-D38B-263B66468221}" dt="2018-08-18T10:19:19.094" v="46"/>
        <pc:sldMkLst>
          <pc:docMk/>
          <pc:sldMk cId="3368428427" sldId="275"/>
        </pc:sldMkLst>
        <pc:spChg chg="mod">
          <ac:chgData name="Benjamin Payne" userId="S::benpayne@umbc.edu::b61ff11c-ba68-49af-b001-f9f234a6aca3" providerId="AD" clId="Web-{142E98D7-908D-C8F3-D38B-263B66468221}" dt="2018-08-18T10:14:35.015" v="40" actId="1076"/>
          <ac:spMkLst>
            <pc:docMk/>
            <pc:sldMk cId="3368428427" sldId="275"/>
            <ac:spMk id="3" creationId="{D850296D-7AB8-48C8-BA9B-87C0E5E36123}"/>
          </ac:spMkLst>
        </pc:spChg>
      </pc:sldChg>
      <pc:sldChg chg="modNotes">
        <pc:chgData name="Benjamin Payne" userId="S::benpayne@umbc.edu::b61ff11c-ba68-49af-b001-f9f234a6aca3" providerId="AD" clId="Web-{142E98D7-908D-C8F3-D38B-263B66468221}" dt="2018-08-18T10:51:43.267" v="333"/>
        <pc:sldMkLst>
          <pc:docMk/>
          <pc:sldMk cId="1244777073" sldId="276"/>
        </pc:sldMkLst>
      </pc:sldChg>
      <pc:sldChg chg="modSp modNotes">
        <pc:chgData name="Benjamin Payne" userId="S::benpayne@umbc.edu::b61ff11c-ba68-49af-b001-f9f234a6aca3" providerId="AD" clId="Web-{142E98D7-908D-C8F3-D38B-263B66468221}" dt="2018-08-18T11:35:59.039" v="544"/>
        <pc:sldMkLst>
          <pc:docMk/>
          <pc:sldMk cId="1364403274" sldId="277"/>
        </pc:sldMkLst>
        <pc:spChg chg="mod">
          <ac:chgData name="Benjamin Payne" userId="S::benpayne@umbc.edu::b61ff11c-ba68-49af-b001-f9f234a6aca3" providerId="AD" clId="Web-{142E98D7-908D-C8F3-D38B-263B66468221}" dt="2018-08-18T11:35:11.524" v="529" actId="20577"/>
          <ac:spMkLst>
            <pc:docMk/>
            <pc:sldMk cId="1364403274" sldId="277"/>
            <ac:spMk id="3" creationId="{7DABFF33-165D-49CD-8F9D-7394951F24DB}"/>
          </ac:spMkLst>
        </pc:spChg>
      </pc:sldChg>
      <pc:sldChg chg="ord">
        <pc:chgData name="Benjamin Payne" userId="S::benpayne@umbc.edu::b61ff11c-ba68-49af-b001-f9f234a6aca3" providerId="AD" clId="Web-{142E98D7-908D-C8F3-D38B-263B66468221}" dt="2018-08-18T10:21:28.531" v="51"/>
        <pc:sldMkLst>
          <pc:docMk/>
          <pc:sldMk cId="2348569640" sldId="278"/>
        </pc:sldMkLst>
      </pc:sldChg>
      <pc:sldChg chg="ord">
        <pc:chgData name="Benjamin Payne" userId="S::benpayne@umbc.edu::b61ff11c-ba68-49af-b001-f9f234a6aca3" providerId="AD" clId="Web-{142E98D7-908D-C8F3-D38B-263B66468221}" dt="2018-08-18T10:57:23.735" v="373"/>
        <pc:sldMkLst>
          <pc:docMk/>
          <pc:sldMk cId="2711550260" sldId="279"/>
        </pc:sldMkLst>
      </pc:sldChg>
      <pc:sldChg chg="addSp delSp modSp new modNotes">
        <pc:chgData name="Benjamin Payne" userId="S::benpayne@umbc.edu::b61ff11c-ba68-49af-b001-f9f234a6aca3" providerId="AD" clId="Web-{142E98D7-908D-C8F3-D38B-263B66468221}" dt="2018-08-18T11:46:14.167" v="764" actId="20577"/>
        <pc:sldMkLst>
          <pc:docMk/>
          <pc:sldMk cId="2870482583" sldId="280"/>
        </pc:sldMkLst>
        <pc:spChg chg="mod">
          <ac:chgData name="Benjamin Payne" userId="S::benpayne@umbc.edu::b61ff11c-ba68-49af-b001-f9f234a6aca3" providerId="AD" clId="Web-{142E98D7-908D-C8F3-D38B-263B66468221}" dt="2018-08-18T10:38:25.140" v="176" actId="20577"/>
          <ac:spMkLst>
            <pc:docMk/>
            <pc:sldMk cId="2870482583" sldId="280"/>
            <ac:spMk id="2" creationId="{10D71628-37D7-44B8-9BF7-B5DD391466B1}"/>
          </ac:spMkLst>
        </pc:spChg>
        <pc:spChg chg="del">
          <ac:chgData name="Benjamin Payne" userId="S::benpayne@umbc.edu::b61ff11c-ba68-49af-b001-f9f234a6aca3" providerId="AD" clId="Web-{142E98D7-908D-C8F3-D38B-263B66468221}" dt="2018-08-18T10:37:47.733" v="168"/>
          <ac:spMkLst>
            <pc:docMk/>
            <pc:sldMk cId="2870482583" sldId="280"/>
            <ac:spMk id="3" creationId="{6BAC8534-C2FE-42B5-94DF-6C4CE4B5D1CC}"/>
          </ac:spMkLst>
        </pc:spChg>
        <pc:spChg chg="add mod">
          <ac:chgData name="Benjamin Payne" userId="S::benpayne@umbc.edu::b61ff11c-ba68-49af-b001-f9f234a6aca3" providerId="AD" clId="Web-{142E98D7-908D-C8F3-D38B-263B66468221}" dt="2018-08-18T11:46:14.167" v="764" actId="20577"/>
          <ac:spMkLst>
            <pc:docMk/>
            <pc:sldMk cId="2870482583" sldId="280"/>
            <ac:spMk id="6" creationId="{E41DD94E-B323-47E3-91D1-774620F52BF2}"/>
          </ac:spMkLst>
        </pc:spChg>
        <pc:spChg chg="add del">
          <ac:chgData name="Benjamin Payne" userId="S::benpayne@umbc.edu::b61ff11c-ba68-49af-b001-f9f234a6aca3" providerId="AD" clId="Web-{142E98D7-908D-C8F3-D38B-263B66468221}" dt="2018-08-18T11:45:39.464" v="730"/>
          <ac:spMkLst>
            <pc:docMk/>
            <pc:sldMk cId="2870482583" sldId="280"/>
            <ac:spMk id="7" creationId="{A502897E-CEEF-4657-B895-631743E628D3}"/>
          </ac:spMkLst>
        </pc:spChg>
        <pc:picChg chg="add mod ord">
          <ac:chgData name="Benjamin Payne" userId="S::benpayne@umbc.edu::b61ff11c-ba68-49af-b001-f9f234a6aca3" providerId="AD" clId="Web-{142E98D7-908D-C8F3-D38B-263B66468221}" dt="2018-08-18T10:38:14.890" v="173" actId="1076"/>
          <ac:picMkLst>
            <pc:docMk/>
            <pc:sldMk cId="2870482583" sldId="280"/>
            <ac:picMk id="4" creationId="{F898879F-4E32-4E78-ADE2-EB0117A35D52}"/>
          </ac:picMkLst>
        </pc:picChg>
      </pc:sldChg>
      <pc:sldChg chg="addSp delSp modSp new ord">
        <pc:chgData name="Benjamin Payne" userId="S::benpayne@umbc.edu::b61ff11c-ba68-49af-b001-f9f234a6aca3" providerId="AD" clId="Web-{142E98D7-908D-C8F3-D38B-263B66468221}" dt="2018-08-18T11:37:00.586" v="578" actId="1076"/>
        <pc:sldMkLst>
          <pc:docMk/>
          <pc:sldMk cId="687479494" sldId="281"/>
        </pc:sldMkLst>
        <pc:spChg chg="mod">
          <ac:chgData name="Benjamin Payne" userId="S::benpayne@umbc.edu::b61ff11c-ba68-49af-b001-f9f234a6aca3" providerId="AD" clId="Web-{142E98D7-908D-C8F3-D38B-263B66468221}" dt="2018-08-18T10:51:18.094" v="330" actId="1076"/>
          <ac:spMkLst>
            <pc:docMk/>
            <pc:sldMk cId="687479494" sldId="281"/>
            <ac:spMk id="2" creationId="{B171FF6F-5126-487A-A984-7068FD6A4360}"/>
          </ac:spMkLst>
        </pc:spChg>
        <pc:spChg chg="del">
          <ac:chgData name="Benjamin Payne" userId="S::benpayne@umbc.edu::b61ff11c-ba68-49af-b001-f9f234a6aca3" providerId="AD" clId="Web-{142E98D7-908D-C8F3-D38B-263B66468221}" dt="2018-08-18T10:49:25.016" v="320"/>
          <ac:spMkLst>
            <pc:docMk/>
            <pc:sldMk cId="687479494" sldId="281"/>
            <ac:spMk id="3" creationId="{2749617F-6963-430A-90BD-37F069A0D1D8}"/>
          </ac:spMkLst>
        </pc:spChg>
        <pc:spChg chg="add del mod">
          <ac:chgData name="Benjamin Payne" userId="S::benpayne@umbc.edu::b61ff11c-ba68-49af-b001-f9f234a6aca3" providerId="AD" clId="Web-{142E98D7-908D-C8F3-D38B-263B66468221}" dt="2018-08-18T11:35:56.852" v="543"/>
          <ac:spMkLst>
            <pc:docMk/>
            <pc:sldMk cId="687479494" sldId="281"/>
            <ac:spMk id="6" creationId="{2A7AAC24-176A-4CE9-9E61-67909BEA798C}"/>
          </ac:spMkLst>
        </pc:spChg>
        <pc:spChg chg="add mod">
          <ac:chgData name="Benjamin Payne" userId="S::benpayne@umbc.edu::b61ff11c-ba68-49af-b001-f9f234a6aca3" providerId="AD" clId="Web-{142E98D7-908D-C8F3-D38B-263B66468221}" dt="2018-08-18T11:37:00.586" v="578" actId="1076"/>
          <ac:spMkLst>
            <pc:docMk/>
            <pc:sldMk cId="687479494" sldId="281"/>
            <ac:spMk id="7" creationId="{0E936069-7286-44E6-AAD9-C6955406D2AA}"/>
          </ac:spMkLst>
        </pc:spChg>
        <pc:picChg chg="add mod ord modCrop">
          <ac:chgData name="Benjamin Payne" userId="S::benpayne@umbc.edu::b61ff11c-ba68-49af-b001-f9f234a6aca3" providerId="AD" clId="Web-{142E98D7-908D-C8F3-D38B-263B66468221}" dt="2018-08-18T11:36:33.696" v="562" actId="1076"/>
          <ac:picMkLst>
            <pc:docMk/>
            <pc:sldMk cId="687479494" sldId="281"/>
            <ac:picMk id="4" creationId="{F4FB086F-01C9-47D4-B13E-278AD68E4261}"/>
          </ac:picMkLst>
        </pc:picChg>
      </pc:sldChg>
      <pc:sldChg chg="modSp new">
        <pc:chgData name="Benjamin Payne" userId="S::benpayne@umbc.edu::b61ff11c-ba68-49af-b001-f9f234a6aca3" providerId="AD" clId="Web-{142E98D7-908D-C8F3-D38B-263B66468221}" dt="2018-08-18T10:57:03.235" v="358" actId="20577"/>
        <pc:sldMkLst>
          <pc:docMk/>
          <pc:sldMk cId="3915717569" sldId="282"/>
        </pc:sldMkLst>
        <pc:spChg chg="mod">
          <ac:chgData name="Benjamin Payne" userId="S::benpayne@umbc.edu::b61ff11c-ba68-49af-b001-f9f234a6aca3" providerId="AD" clId="Web-{142E98D7-908D-C8F3-D38B-263B66468221}" dt="2018-08-18T10:57:03.235" v="358" actId="20577"/>
          <ac:spMkLst>
            <pc:docMk/>
            <pc:sldMk cId="3915717569" sldId="282"/>
            <ac:spMk id="2" creationId="{9D1072CF-B523-451A-94C8-8F9BB402902D}"/>
          </ac:spMkLst>
        </pc:spChg>
      </pc:sldChg>
      <pc:sldChg chg="modSp new">
        <pc:chgData name="Benjamin Payne" userId="S::benpayne@umbc.edu::b61ff11c-ba68-49af-b001-f9f234a6aca3" providerId="AD" clId="Web-{142E98D7-908D-C8F3-D38B-263B66468221}" dt="2018-08-18T11:27:05.883" v="488" actId="20577"/>
        <pc:sldMkLst>
          <pc:docMk/>
          <pc:sldMk cId="1316053804" sldId="283"/>
        </pc:sldMkLst>
        <pc:spChg chg="mod">
          <ac:chgData name="Benjamin Payne" userId="S::benpayne@umbc.edu::b61ff11c-ba68-49af-b001-f9f234a6aca3" providerId="AD" clId="Web-{142E98D7-908D-C8F3-D38B-263B66468221}" dt="2018-08-18T11:27:05.883" v="488" actId="20577"/>
          <ac:spMkLst>
            <pc:docMk/>
            <pc:sldMk cId="1316053804" sldId="283"/>
            <ac:spMk id="2" creationId="{B7331B4F-3F96-44C4-890A-C3C103ED3915}"/>
          </ac:spMkLst>
        </pc:spChg>
      </pc:sldChg>
      <pc:sldChg chg="addSp delSp modSp new">
        <pc:chgData name="Benjamin Payne" userId="S::benpayne@umbc.edu::b61ff11c-ba68-49af-b001-f9f234a6aca3" providerId="AD" clId="Web-{142E98D7-908D-C8F3-D38B-263B66468221}" dt="2018-08-18T11:02:58.547" v="430" actId="20577"/>
        <pc:sldMkLst>
          <pc:docMk/>
          <pc:sldMk cId="709874332" sldId="284"/>
        </pc:sldMkLst>
        <pc:spChg chg="mod">
          <ac:chgData name="Benjamin Payne" userId="S::benpayne@umbc.edu::b61ff11c-ba68-49af-b001-f9f234a6aca3" providerId="AD" clId="Web-{142E98D7-908D-C8F3-D38B-263B66468221}" dt="2018-08-18T11:01:47.719" v="400" actId="1076"/>
          <ac:spMkLst>
            <pc:docMk/>
            <pc:sldMk cId="709874332" sldId="284"/>
            <ac:spMk id="2" creationId="{0A20E041-E675-44AC-9111-49AF9325554B}"/>
          </ac:spMkLst>
        </pc:spChg>
        <pc:spChg chg="del">
          <ac:chgData name="Benjamin Payne" userId="S::benpayne@umbc.edu::b61ff11c-ba68-49af-b001-f9f234a6aca3" providerId="AD" clId="Web-{142E98D7-908D-C8F3-D38B-263B66468221}" dt="2018-08-18T11:00:54.141" v="376"/>
          <ac:spMkLst>
            <pc:docMk/>
            <pc:sldMk cId="709874332" sldId="284"/>
            <ac:spMk id="3" creationId="{5BE2EF37-3B3A-47C9-89D6-17025FD5D64D}"/>
          </ac:spMkLst>
        </pc:spChg>
        <pc:spChg chg="add mod">
          <ac:chgData name="Benjamin Payne" userId="S::benpayne@umbc.edu::b61ff11c-ba68-49af-b001-f9f234a6aca3" providerId="AD" clId="Web-{142E98D7-908D-C8F3-D38B-263B66468221}" dt="2018-08-18T11:02:58.547" v="430" actId="20577"/>
          <ac:spMkLst>
            <pc:docMk/>
            <pc:sldMk cId="709874332" sldId="284"/>
            <ac:spMk id="6" creationId="{D616CE44-72AE-4EB1-9464-A99678F4A0EE}"/>
          </ac:spMkLst>
        </pc:spChg>
        <pc:picChg chg="add mod ord">
          <ac:chgData name="Benjamin Payne" userId="S::benpayne@umbc.edu::b61ff11c-ba68-49af-b001-f9f234a6aca3" providerId="AD" clId="Web-{142E98D7-908D-C8F3-D38B-263B66468221}" dt="2018-08-18T11:02:44.594" v="428" actId="1076"/>
          <ac:picMkLst>
            <pc:docMk/>
            <pc:sldMk cId="709874332" sldId="284"/>
            <ac:picMk id="4" creationId="{1509B9AB-C30C-4323-B009-E8AB5128499D}"/>
          </ac:picMkLst>
        </pc:picChg>
      </pc:sldChg>
      <pc:sldChg chg="modSp new">
        <pc:chgData name="Benjamin Payne" userId="S::benpayne@umbc.edu::b61ff11c-ba68-49af-b001-f9f234a6aca3" providerId="AD" clId="Web-{142E98D7-908D-C8F3-D38B-263B66468221}" dt="2018-08-18T11:05:19.329" v="451" actId="20577"/>
        <pc:sldMkLst>
          <pc:docMk/>
          <pc:sldMk cId="3305314408" sldId="285"/>
        </pc:sldMkLst>
        <pc:spChg chg="mod">
          <ac:chgData name="Benjamin Payne" userId="S::benpayne@umbc.edu::b61ff11c-ba68-49af-b001-f9f234a6aca3" providerId="AD" clId="Web-{142E98D7-908D-C8F3-D38B-263B66468221}" dt="2018-08-18T11:05:16.110" v="448" actId="20577"/>
          <ac:spMkLst>
            <pc:docMk/>
            <pc:sldMk cId="3305314408" sldId="285"/>
            <ac:spMk id="2" creationId="{D5D6F69B-4EEC-4F3A-864A-865184089604}"/>
          </ac:spMkLst>
        </pc:spChg>
        <pc:spChg chg="mod">
          <ac:chgData name="Benjamin Payne" userId="S::benpayne@umbc.edu::b61ff11c-ba68-49af-b001-f9f234a6aca3" providerId="AD" clId="Web-{142E98D7-908D-C8F3-D38B-263B66468221}" dt="2018-08-18T11:05:19.329" v="451" actId="20577"/>
          <ac:spMkLst>
            <pc:docMk/>
            <pc:sldMk cId="3305314408" sldId="285"/>
            <ac:spMk id="3" creationId="{ED9EC77E-1E80-44B3-9000-C218BABC3350}"/>
          </ac:spMkLst>
        </pc:spChg>
      </pc:sldChg>
      <pc:sldChg chg="modSp new modNotes">
        <pc:chgData name="Benjamin Payne" userId="S::benpayne@umbc.edu::b61ff11c-ba68-49af-b001-f9f234a6aca3" providerId="AD" clId="Web-{142E98D7-908D-C8F3-D38B-263B66468221}" dt="2018-08-18T11:30:52.508" v="513"/>
        <pc:sldMkLst>
          <pc:docMk/>
          <pc:sldMk cId="1793106801" sldId="286"/>
        </pc:sldMkLst>
        <pc:spChg chg="mod">
          <ac:chgData name="Benjamin Payne" userId="S::benpayne@umbc.edu::b61ff11c-ba68-49af-b001-f9f234a6aca3" providerId="AD" clId="Web-{142E98D7-908D-C8F3-D38B-263B66468221}" dt="2018-08-18T11:28:28.055" v="501" actId="20577"/>
          <ac:spMkLst>
            <pc:docMk/>
            <pc:sldMk cId="1793106801" sldId="286"/>
            <ac:spMk id="2" creationId="{906183ED-CD3A-4553-B511-EC3B060DED78}"/>
          </ac:spMkLst>
        </pc:spChg>
      </pc:sldChg>
    </pc:docChg>
  </pc:docChgLst>
  <pc:docChgLst>
    <pc:chgData name="Benjamin Payne" userId="S::benpayne@umbc.edu::b61ff11c-ba68-49af-b001-f9f234a6aca3" providerId="AD" clId="Web-{CCA5958A-F5F7-5B4D-59B2-E8423C89931A}"/>
    <pc:docChg chg="addSld modSld sldOrd">
      <pc:chgData name="Benjamin Payne" userId="S::benpayne@umbc.edu::b61ff11c-ba68-49af-b001-f9f234a6aca3" providerId="AD" clId="Web-{CCA5958A-F5F7-5B4D-59B2-E8423C89931A}" dt="2019-04-21T13:21:07.966" v="15" actId="20577"/>
      <pc:docMkLst>
        <pc:docMk/>
      </pc:docMkLst>
      <pc:sldChg chg="modSp new ord">
        <pc:chgData name="Benjamin Payne" userId="S::benpayne@umbc.edu::b61ff11c-ba68-49af-b001-f9f234a6aca3" providerId="AD" clId="Web-{CCA5958A-F5F7-5B4D-59B2-E8423C89931A}" dt="2019-04-21T13:21:07.966" v="14" actId="20577"/>
        <pc:sldMkLst>
          <pc:docMk/>
          <pc:sldMk cId="585510427" sldId="410"/>
        </pc:sldMkLst>
        <pc:spChg chg="mod">
          <ac:chgData name="Benjamin Payne" userId="S::benpayne@umbc.edu::b61ff11c-ba68-49af-b001-f9f234a6aca3" providerId="AD" clId="Web-{CCA5958A-F5F7-5B4D-59B2-E8423C89931A}" dt="2019-04-21T13:21:07.966" v="14" actId="20577"/>
          <ac:spMkLst>
            <pc:docMk/>
            <pc:sldMk cId="585510427" sldId="410"/>
            <ac:spMk id="3" creationId="{D0509059-A305-417C-87A8-1EB9A9E30701}"/>
          </ac:spMkLst>
        </pc:spChg>
      </pc:sldChg>
    </pc:docChg>
  </pc:docChgLst>
  <pc:docChgLst>
    <pc:chgData name="Benjamin Payne" userId="S::benpayne@umbc.edu::b61ff11c-ba68-49af-b001-f9f234a6aca3" providerId="AD" clId="Web-{0F0D2D0A-CAE9-787E-F453-ABE4634F5299}"/>
    <pc:docChg chg="modSld sldOrd">
      <pc:chgData name="Benjamin Payne" userId="S::benpayne@umbc.edu::b61ff11c-ba68-49af-b001-f9f234a6aca3" providerId="AD" clId="Web-{0F0D2D0A-CAE9-787E-F453-ABE4634F5299}" dt="2019-03-10T22:18:24.551" v="37" actId="20577"/>
      <pc:docMkLst>
        <pc:docMk/>
      </pc:docMkLst>
      <pc:sldChg chg="mod modShow">
        <pc:chgData name="Benjamin Payne" userId="S::benpayne@umbc.edu::b61ff11c-ba68-49af-b001-f9f234a6aca3" providerId="AD" clId="Web-{0F0D2D0A-CAE9-787E-F453-ABE4634F5299}" dt="2019-03-10T22:13:16.352" v="0"/>
        <pc:sldMkLst>
          <pc:docMk/>
          <pc:sldMk cId="4184762043" sldId="262"/>
        </pc:sldMkLst>
      </pc:sldChg>
      <pc:sldChg chg="ord">
        <pc:chgData name="Benjamin Payne" userId="S::benpayne@umbc.edu::b61ff11c-ba68-49af-b001-f9f234a6aca3" providerId="AD" clId="Web-{0F0D2D0A-CAE9-787E-F453-ABE4634F5299}" dt="2019-03-10T22:16:40.250" v="22"/>
        <pc:sldMkLst>
          <pc:docMk/>
          <pc:sldMk cId="1840541366" sldId="266"/>
        </pc:sldMkLst>
      </pc:sldChg>
      <pc:sldChg chg="ord">
        <pc:chgData name="Benjamin Payne" userId="S::benpayne@umbc.edu::b61ff11c-ba68-49af-b001-f9f234a6aca3" providerId="AD" clId="Web-{0F0D2D0A-CAE9-787E-F453-ABE4634F5299}" dt="2019-03-10T22:16:31.375" v="21"/>
        <pc:sldMkLst>
          <pc:docMk/>
          <pc:sldMk cId="3630711653" sldId="267"/>
        </pc:sldMkLst>
      </pc:sldChg>
      <pc:sldChg chg="addSp delSp modSp">
        <pc:chgData name="Benjamin Payne" userId="S::benpayne@umbc.edu::b61ff11c-ba68-49af-b001-f9f234a6aca3" providerId="AD" clId="Web-{0F0D2D0A-CAE9-787E-F453-ABE4634F5299}" dt="2019-03-10T22:14:39.605" v="19" actId="1076"/>
        <pc:sldMkLst>
          <pc:docMk/>
          <pc:sldMk cId="365133193" sldId="282"/>
        </pc:sldMkLst>
        <pc:spChg chg="mod">
          <ac:chgData name="Benjamin Payne" userId="S::benpayne@umbc.edu::b61ff11c-ba68-49af-b001-f9f234a6aca3" providerId="AD" clId="Web-{0F0D2D0A-CAE9-787E-F453-ABE4634F5299}" dt="2019-03-10T22:14:39.605" v="19" actId="1076"/>
          <ac:spMkLst>
            <pc:docMk/>
            <pc:sldMk cId="365133193" sldId="282"/>
            <ac:spMk id="3" creationId="{C976BD68-AB70-44A5-BB88-2D82EF12AE7D}"/>
          </ac:spMkLst>
        </pc:spChg>
        <pc:spChg chg="del">
          <ac:chgData name="Benjamin Payne" userId="S::benpayne@umbc.edu::b61ff11c-ba68-49af-b001-f9f234a6aca3" providerId="AD" clId="Web-{0F0D2D0A-CAE9-787E-F453-ABE4634F5299}" dt="2019-03-10T22:14:06.104" v="1"/>
          <ac:spMkLst>
            <pc:docMk/>
            <pc:sldMk cId="365133193" sldId="282"/>
            <ac:spMk id="4" creationId="{7CC1CBD8-6EFB-48B4-B768-AF24ABC503F1}"/>
          </ac:spMkLst>
        </pc:spChg>
        <pc:spChg chg="mod">
          <ac:chgData name="Benjamin Payne" userId="S::benpayne@umbc.edu::b61ff11c-ba68-49af-b001-f9f234a6aca3" providerId="AD" clId="Web-{0F0D2D0A-CAE9-787E-F453-ABE4634F5299}" dt="2019-03-10T22:14:33.308" v="18" actId="14100"/>
          <ac:spMkLst>
            <pc:docMk/>
            <pc:sldMk cId="365133193" sldId="282"/>
            <ac:spMk id="6" creationId="{2FB29EED-1305-4957-9D5F-E50511E60E05}"/>
          </ac:spMkLst>
        </pc:spChg>
        <pc:spChg chg="add mod">
          <ac:chgData name="Benjamin Payne" userId="S::benpayne@umbc.edu::b61ff11c-ba68-49af-b001-f9f234a6aca3" providerId="AD" clId="Web-{0F0D2D0A-CAE9-787E-F453-ABE4634F5299}" dt="2019-03-10T22:14:33.308" v="18" actId="14100"/>
          <ac:spMkLst>
            <pc:docMk/>
            <pc:sldMk cId="365133193" sldId="282"/>
            <ac:spMk id="8" creationId="{448800B1-7605-42FA-AD3E-7FBF52B513A5}"/>
          </ac:spMkLst>
        </pc:spChg>
      </pc:sldChg>
      <pc:sldChg chg="mod modShow">
        <pc:chgData name="Benjamin Payne" userId="S::benpayne@umbc.edu::b61ff11c-ba68-49af-b001-f9f234a6aca3" providerId="AD" clId="Web-{0F0D2D0A-CAE9-787E-F453-ABE4634F5299}" dt="2019-03-10T22:16:22.093" v="20"/>
        <pc:sldMkLst>
          <pc:docMk/>
          <pc:sldMk cId="2451042254" sldId="318"/>
        </pc:sldMkLst>
      </pc:sldChg>
      <pc:sldChg chg="modSp">
        <pc:chgData name="Benjamin Payne" userId="S::benpayne@umbc.edu::b61ff11c-ba68-49af-b001-f9f234a6aca3" providerId="AD" clId="Web-{0F0D2D0A-CAE9-787E-F453-ABE4634F5299}" dt="2019-03-10T22:18:23.270" v="35" actId="20577"/>
        <pc:sldMkLst>
          <pc:docMk/>
          <pc:sldMk cId="3919135322" sldId="330"/>
        </pc:sldMkLst>
        <pc:spChg chg="mod">
          <ac:chgData name="Benjamin Payne" userId="S::benpayne@umbc.edu::b61ff11c-ba68-49af-b001-f9f234a6aca3" providerId="AD" clId="Web-{0F0D2D0A-CAE9-787E-F453-ABE4634F5299}" dt="2019-03-10T22:18:23.270" v="35" actId="20577"/>
          <ac:spMkLst>
            <pc:docMk/>
            <pc:sldMk cId="3919135322" sldId="330"/>
            <ac:spMk id="3" creationId="{CC430D96-77FD-4819-9C08-C651DF9CA417}"/>
          </ac:spMkLst>
        </pc:spChg>
      </pc:sldChg>
      <pc:sldChg chg="modSp">
        <pc:chgData name="Benjamin Payne" userId="S::benpayne@umbc.edu::b61ff11c-ba68-49af-b001-f9f234a6aca3" providerId="AD" clId="Web-{0F0D2D0A-CAE9-787E-F453-ABE4634F5299}" dt="2019-03-10T22:18:06.800" v="30" actId="20577"/>
        <pc:sldMkLst>
          <pc:docMk/>
          <pc:sldMk cId="355693230" sldId="331"/>
        </pc:sldMkLst>
        <pc:spChg chg="mod">
          <ac:chgData name="Benjamin Payne" userId="S::benpayne@umbc.edu::b61ff11c-ba68-49af-b001-f9f234a6aca3" providerId="AD" clId="Web-{0F0D2D0A-CAE9-787E-F453-ABE4634F5299}" dt="2019-03-10T22:18:06.800" v="30" actId="20577"/>
          <ac:spMkLst>
            <pc:docMk/>
            <pc:sldMk cId="355693230" sldId="331"/>
            <ac:spMk id="3" creationId="{3CAC1415-2A13-42E0-ABCE-97F8EEFAB4FD}"/>
          </ac:spMkLst>
        </pc:spChg>
      </pc:sldChg>
      <pc:sldChg chg="modSp">
        <pc:chgData name="Benjamin Payne" userId="S::benpayne@umbc.edu::b61ff11c-ba68-49af-b001-f9f234a6aca3" providerId="AD" clId="Web-{0F0D2D0A-CAE9-787E-F453-ABE4634F5299}" dt="2019-03-10T22:17:49.753" v="25" actId="20577"/>
        <pc:sldMkLst>
          <pc:docMk/>
          <pc:sldMk cId="2581878503" sldId="332"/>
        </pc:sldMkLst>
        <pc:spChg chg="mod">
          <ac:chgData name="Benjamin Payne" userId="S::benpayne@umbc.edu::b61ff11c-ba68-49af-b001-f9f234a6aca3" providerId="AD" clId="Web-{0F0D2D0A-CAE9-787E-F453-ABE4634F5299}" dt="2019-03-10T22:17:49.753" v="25" actId="20577"/>
          <ac:spMkLst>
            <pc:docMk/>
            <pc:sldMk cId="2581878503" sldId="332"/>
            <ac:spMk id="3" creationId="{B6E243A3-100A-4357-9745-9002EB5B65CE}"/>
          </ac:spMkLst>
        </pc:spChg>
      </pc:sldChg>
    </pc:docChg>
  </pc:docChgLst>
  <pc:docChgLst>
    <pc:chgData name="Benjamin Payne" userId="S::benpayne@umbc.edu::b61ff11c-ba68-49af-b001-f9f234a6aca3" providerId="AD" clId="Web-{3D896A9C-3007-DFC8-9BC4-40538178AB67}"/>
    <pc:docChg chg="modSld">
      <pc:chgData name="Benjamin Payne" userId="S::benpayne@umbc.edu::b61ff11c-ba68-49af-b001-f9f234a6aca3" providerId="AD" clId="Web-{3D896A9C-3007-DFC8-9BC4-40538178AB67}" dt="2019-03-13T01:18:27.689" v="21"/>
      <pc:docMkLst>
        <pc:docMk/>
      </pc:docMkLst>
      <pc:sldChg chg="modNotes">
        <pc:chgData name="Benjamin Payne" userId="S::benpayne@umbc.edu::b61ff11c-ba68-49af-b001-f9f234a6aca3" providerId="AD" clId="Web-{3D896A9C-3007-DFC8-9BC4-40538178AB67}" dt="2019-03-13T01:18:22.095" v="20"/>
        <pc:sldMkLst>
          <pc:docMk/>
          <pc:sldMk cId="109857222" sldId="256"/>
        </pc:sldMkLst>
      </pc:sldChg>
      <pc:sldChg chg="mod modShow">
        <pc:chgData name="Benjamin Payne" userId="S::benpayne@umbc.edu::b61ff11c-ba68-49af-b001-f9f234a6aca3" providerId="AD" clId="Web-{3D896A9C-3007-DFC8-9BC4-40538178AB67}" dt="2019-03-13T01:18:27.689" v="21"/>
        <pc:sldMkLst>
          <pc:docMk/>
          <pc:sldMk cId="4184762043" sldId="262"/>
        </pc:sldMkLst>
      </pc:sldChg>
      <pc:sldChg chg="addSp modSp">
        <pc:chgData name="Benjamin Payne" userId="S::benpayne@umbc.edu::b61ff11c-ba68-49af-b001-f9f234a6aca3" providerId="AD" clId="Web-{3D896A9C-3007-DFC8-9BC4-40538178AB67}" dt="2019-03-13T01:17:13.983" v="8" actId="1076"/>
        <pc:sldMkLst>
          <pc:docMk/>
          <pc:sldMk cId="365133193" sldId="282"/>
        </pc:sldMkLst>
        <pc:spChg chg="mod">
          <ac:chgData name="Benjamin Payne" userId="S::benpayne@umbc.edu::b61ff11c-ba68-49af-b001-f9f234a6aca3" providerId="AD" clId="Web-{3D896A9C-3007-DFC8-9BC4-40538178AB67}" dt="2019-03-13T01:16:59.749" v="0" actId="1076"/>
          <ac:spMkLst>
            <pc:docMk/>
            <pc:sldMk cId="365133193" sldId="282"/>
            <ac:spMk id="3" creationId="{C976BD68-AB70-44A5-BB88-2D82EF12AE7D}"/>
          </ac:spMkLst>
        </pc:spChg>
        <pc:picChg chg="add mod">
          <ac:chgData name="Benjamin Payne" userId="S::benpayne@umbc.edu::b61ff11c-ba68-49af-b001-f9f234a6aca3" providerId="AD" clId="Web-{3D896A9C-3007-DFC8-9BC4-40538178AB67}" dt="2019-03-13T01:17:13.983" v="8" actId="1076"/>
          <ac:picMkLst>
            <pc:docMk/>
            <pc:sldMk cId="365133193" sldId="282"/>
            <ac:picMk id="10" creationId="{B3D89612-9611-49BD-B008-57D77C6550C3}"/>
          </ac:picMkLst>
        </pc:picChg>
        <pc:picChg chg="add mod">
          <ac:chgData name="Benjamin Payne" userId="S::benpayne@umbc.edu::b61ff11c-ba68-49af-b001-f9f234a6aca3" providerId="AD" clId="Web-{3D896A9C-3007-DFC8-9BC4-40538178AB67}" dt="2019-03-13T01:17:11.907" v="7" actId="1076"/>
          <ac:picMkLst>
            <pc:docMk/>
            <pc:sldMk cId="365133193" sldId="282"/>
            <ac:picMk id="11" creationId="{EC1CB784-BA2F-49C0-888A-E150A134356E}"/>
          </ac:picMkLst>
        </pc:picChg>
        <pc:picChg chg="add mod">
          <ac:chgData name="Benjamin Payne" userId="S::benpayne@umbc.edu::b61ff11c-ba68-49af-b001-f9f234a6aca3" providerId="AD" clId="Web-{3D896A9C-3007-DFC8-9BC4-40538178AB67}" dt="2019-03-13T01:17:09.514" v="6" actId="1076"/>
          <ac:picMkLst>
            <pc:docMk/>
            <pc:sldMk cId="365133193" sldId="282"/>
            <ac:picMk id="12" creationId="{7CBC6E78-8347-4F89-96DE-8F632DA78937}"/>
          </ac:picMkLst>
        </pc:picChg>
        <pc:picChg chg="add mod">
          <ac:chgData name="Benjamin Payne" userId="S::benpayne@umbc.edu::b61ff11c-ba68-49af-b001-f9f234a6aca3" providerId="AD" clId="Web-{3D896A9C-3007-DFC8-9BC4-40538178AB67}" dt="2019-03-13T01:17:07.202" v="5" actId="1076"/>
          <ac:picMkLst>
            <pc:docMk/>
            <pc:sldMk cId="365133193" sldId="282"/>
            <ac:picMk id="13" creationId="{D1ECC0CF-9C5D-4AE7-ADBA-9EE041A84BE6}"/>
          </ac:picMkLst>
        </pc:picChg>
      </pc:sldChg>
    </pc:docChg>
  </pc:docChgLst>
  <pc:docChgLst>
    <pc:chgData name="Benjamin Payne" userId="S::benpayne@umbc.edu::b61ff11c-ba68-49af-b001-f9f234a6aca3" providerId="AD" clId="Web-{4667C7FE-72D0-8762-043E-14ED36E9DF4A}"/>
    <pc:docChg chg="modSld">
      <pc:chgData name="Benjamin Payne" userId="S::benpayne@umbc.edu::b61ff11c-ba68-49af-b001-f9f234a6aca3" providerId="AD" clId="Web-{4667C7FE-72D0-8762-043E-14ED36E9DF4A}" dt="2018-08-22T02:27:32.181" v="10" actId="20577"/>
      <pc:docMkLst>
        <pc:docMk/>
      </pc:docMkLst>
      <pc:sldChg chg="modSp">
        <pc:chgData name="Benjamin Payne" userId="S::benpayne@umbc.edu::b61ff11c-ba68-49af-b001-f9f234a6aca3" providerId="AD" clId="Web-{4667C7FE-72D0-8762-043E-14ED36E9DF4A}" dt="2018-08-22T02:27:28.337" v="8" actId="20577"/>
        <pc:sldMkLst>
          <pc:docMk/>
          <pc:sldMk cId="3319181095" sldId="257"/>
        </pc:sldMkLst>
        <pc:spChg chg="mod">
          <ac:chgData name="Benjamin Payne" userId="S::benpayne@umbc.edu::b61ff11c-ba68-49af-b001-f9f234a6aca3" providerId="AD" clId="Web-{4667C7FE-72D0-8762-043E-14ED36E9DF4A}" dt="2018-08-22T02:27:28.337" v="8" actId="20577"/>
          <ac:spMkLst>
            <pc:docMk/>
            <pc:sldMk cId="3319181095" sldId="257"/>
            <ac:spMk id="3" creationId="{AC5E2D19-A89E-4F10-AF16-72B885C43F60}"/>
          </ac:spMkLst>
        </pc:spChg>
      </pc:sldChg>
    </pc:docChg>
  </pc:docChgLst>
  <pc:docChgLst>
    <pc:chgData name="Benjamin Payne" userId="S::benpayne@umbc.edu::b61ff11c-ba68-49af-b001-f9f234a6aca3" providerId="AD" clId="Web-{4CD85373-3529-468C-B1F3-E6D0D4425C85}"/>
    <pc:docChg chg="addSld modSld">
      <pc:chgData name="Benjamin Payne" userId="S::benpayne@umbc.edu::b61ff11c-ba68-49af-b001-f9f234a6aca3" providerId="AD" clId="Web-{4CD85373-3529-468C-B1F3-E6D0D4425C85}" dt="2018-08-18T01:43:56.688" v="488" actId="14100"/>
      <pc:docMkLst>
        <pc:docMk/>
      </pc:docMkLst>
      <pc:sldChg chg="modSp">
        <pc:chgData name="Benjamin Payne" userId="S::benpayne@umbc.edu::b61ff11c-ba68-49af-b001-f9f234a6aca3" providerId="AD" clId="Web-{4CD85373-3529-468C-B1F3-E6D0D4425C85}" dt="2018-08-18T00:44:44.003" v="18" actId="20577"/>
        <pc:sldMkLst>
          <pc:docMk/>
          <pc:sldMk cId="109857222" sldId="256"/>
        </pc:sldMkLst>
        <pc:spChg chg="mod">
          <ac:chgData name="Benjamin Payne" userId="S::benpayne@umbc.edu::b61ff11c-ba68-49af-b001-f9f234a6aca3" providerId="AD" clId="Web-{4CD85373-3529-468C-B1F3-E6D0D4425C85}" dt="2018-08-18T00:44:34.019" v="4" actId="20577"/>
          <ac:spMkLst>
            <pc:docMk/>
            <pc:sldMk cId="109857222" sldId="256"/>
            <ac:spMk id="2" creationId="{00000000-0000-0000-0000-000000000000}"/>
          </ac:spMkLst>
        </pc:spChg>
        <pc:spChg chg="mod">
          <ac:chgData name="Benjamin Payne" userId="S::benpayne@umbc.edu::b61ff11c-ba68-49af-b001-f9f234a6aca3" providerId="AD" clId="Web-{4CD85373-3529-468C-B1F3-E6D0D4425C85}" dt="2018-08-18T00:44:44.003" v="18" actId="20577"/>
          <ac:spMkLst>
            <pc:docMk/>
            <pc:sldMk cId="109857222" sldId="256"/>
            <ac:spMk id="3" creationId="{00000000-0000-0000-0000-000000000000}"/>
          </ac:spMkLst>
        </pc:spChg>
      </pc:sldChg>
      <pc:sldChg chg="modSp new">
        <pc:chgData name="Benjamin Payne" userId="S::benpayne@umbc.edu::b61ff11c-ba68-49af-b001-f9f234a6aca3" providerId="AD" clId="Web-{4CD85373-3529-468C-B1F3-E6D0D4425C85}" dt="2018-08-18T01:29:02.389" v="122" actId="14100"/>
        <pc:sldMkLst>
          <pc:docMk/>
          <pc:sldMk cId="1847525645" sldId="257"/>
        </pc:sldMkLst>
        <pc:spChg chg="mod">
          <ac:chgData name="Benjamin Payne" userId="S::benpayne@umbc.edu::b61ff11c-ba68-49af-b001-f9f234a6aca3" providerId="AD" clId="Web-{4CD85373-3529-468C-B1F3-E6D0D4425C85}" dt="2018-08-18T00:46:38.160" v="27" actId="20577"/>
          <ac:spMkLst>
            <pc:docMk/>
            <pc:sldMk cId="1847525645" sldId="257"/>
            <ac:spMk id="2" creationId="{ADB126DF-5967-4E34-893D-CBCC7F86AF2E}"/>
          </ac:spMkLst>
        </pc:spChg>
        <pc:spChg chg="mod">
          <ac:chgData name="Benjamin Payne" userId="S::benpayne@umbc.edu::b61ff11c-ba68-49af-b001-f9f234a6aca3" providerId="AD" clId="Web-{4CD85373-3529-468C-B1F3-E6D0D4425C85}" dt="2018-08-18T01:29:02.389" v="122" actId="14100"/>
          <ac:spMkLst>
            <pc:docMk/>
            <pc:sldMk cId="1847525645" sldId="257"/>
            <ac:spMk id="3" creationId="{93BBC295-1D9C-48E2-BFC5-73DAD68A82CF}"/>
          </ac:spMkLst>
        </pc:spChg>
      </pc:sldChg>
      <pc:sldChg chg="modSp new">
        <pc:chgData name="Benjamin Payne" userId="S::benpayne@umbc.edu::b61ff11c-ba68-49af-b001-f9f234a6aca3" providerId="AD" clId="Web-{4CD85373-3529-468C-B1F3-E6D0D4425C85}" dt="2018-08-18T01:35:10.780" v="316" actId="14100"/>
        <pc:sldMkLst>
          <pc:docMk/>
          <pc:sldMk cId="3638516464" sldId="258"/>
        </pc:sldMkLst>
        <pc:spChg chg="mod">
          <ac:chgData name="Benjamin Payne" userId="S::benpayne@umbc.edu::b61ff11c-ba68-49af-b001-f9f234a6aca3" providerId="AD" clId="Web-{4CD85373-3529-468C-B1F3-E6D0D4425C85}" dt="2018-08-18T01:35:02.155" v="313" actId="20577"/>
          <ac:spMkLst>
            <pc:docMk/>
            <pc:sldMk cId="3638516464" sldId="258"/>
            <ac:spMk id="2" creationId="{27401C99-1987-4DDA-9BD8-C47A4874380D}"/>
          </ac:spMkLst>
        </pc:spChg>
        <pc:spChg chg="mod">
          <ac:chgData name="Benjamin Payne" userId="S::benpayne@umbc.edu::b61ff11c-ba68-49af-b001-f9f234a6aca3" providerId="AD" clId="Web-{4CD85373-3529-468C-B1F3-E6D0D4425C85}" dt="2018-08-18T01:35:10.780" v="316" actId="14100"/>
          <ac:spMkLst>
            <pc:docMk/>
            <pc:sldMk cId="3638516464" sldId="258"/>
            <ac:spMk id="3" creationId="{C9592A17-C0D4-468F-AD2B-FB8CE21AC6D5}"/>
          </ac:spMkLst>
        </pc:spChg>
      </pc:sldChg>
      <pc:sldChg chg="modSp new">
        <pc:chgData name="Benjamin Payne" userId="S::benpayne@umbc.edu::b61ff11c-ba68-49af-b001-f9f234a6aca3" providerId="AD" clId="Web-{4CD85373-3529-468C-B1F3-E6D0D4425C85}" dt="2018-08-18T01:34:54.467" v="310" actId="20577"/>
        <pc:sldMkLst>
          <pc:docMk/>
          <pc:sldMk cId="2860496116" sldId="259"/>
        </pc:sldMkLst>
        <pc:spChg chg="mod">
          <ac:chgData name="Benjamin Payne" userId="S::benpayne@umbc.edu::b61ff11c-ba68-49af-b001-f9f234a6aca3" providerId="AD" clId="Web-{4CD85373-3529-468C-B1F3-E6D0D4425C85}" dt="2018-08-18T01:34:54.467" v="310" actId="20577"/>
          <ac:spMkLst>
            <pc:docMk/>
            <pc:sldMk cId="2860496116" sldId="259"/>
            <ac:spMk id="2" creationId="{18EE30BE-97B5-4BB6-A94A-F58ED123EDDB}"/>
          </ac:spMkLst>
        </pc:spChg>
        <pc:spChg chg="mod">
          <ac:chgData name="Benjamin Payne" userId="S::benpayne@umbc.edu::b61ff11c-ba68-49af-b001-f9f234a6aca3" providerId="AD" clId="Web-{4CD85373-3529-468C-B1F3-E6D0D4425C85}" dt="2018-08-18T01:29:50.827" v="148" actId="20577"/>
          <ac:spMkLst>
            <pc:docMk/>
            <pc:sldMk cId="2860496116" sldId="259"/>
            <ac:spMk id="3" creationId="{7C305855-4E1F-4350-920D-6CDCA01E4374}"/>
          </ac:spMkLst>
        </pc:spChg>
      </pc:sldChg>
      <pc:sldChg chg="modSp new">
        <pc:chgData name="Benjamin Payne" userId="S::benpayne@umbc.edu::b61ff11c-ba68-49af-b001-f9f234a6aca3" providerId="AD" clId="Web-{4CD85373-3529-468C-B1F3-E6D0D4425C85}" dt="2018-08-18T01:34:49.624" v="307" actId="20577"/>
        <pc:sldMkLst>
          <pc:docMk/>
          <pc:sldMk cId="1876768357" sldId="260"/>
        </pc:sldMkLst>
        <pc:spChg chg="mod">
          <ac:chgData name="Benjamin Payne" userId="S::benpayne@umbc.edu::b61ff11c-ba68-49af-b001-f9f234a6aca3" providerId="AD" clId="Web-{4CD85373-3529-468C-B1F3-E6D0D4425C85}" dt="2018-08-18T01:34:49.624" v="307" actId="20577"/>
          <ac:spMkLst>
            <pc:docMk/>
            <pc:sldMk cId="1876768357" sldId="260"/>
            <ac:spMk id="2" creationId="{1200FC06-4CEE-4EB1-A488-D2B49256DF24}"/>
          </ac:spMkLst>
        </pc:spChg>
        <pc:spChg chg="mod">
          <ac:chgData name="Benjamin Payne" userId="S::benpayne@umbc.edu::b61ff11c-ba68-49af-b001-f9f234a6aca3" providerId="AD" clId="Web-{4CD85373-3529-468C-B1F3-E6D0D4425C85}" dt="2018-08-18T01:31:18.530" v="184" actId="20577"/>
          <ac:spMkLst>
            <pc:docMk/>
            <pc:sldMk cId="1876768357" sldId="260"/>
            <ac:spMk id="3" creationId="{015B042E-5F09-4099-A737-D53A1BD32AA0}"/>
          </ac:spMkLst>
        </pc:spChg>
      </pc:sldChg>
      <pc:sldChg chg="modSp new">
        <pc:chgData name="Benjamin Payne" userId="S::benpayne@umbc.edu::b61ff11c-ba68-49af-b001-f9f234a6aca3" providerId="AD" clId="Web-{4CD85373-3529-468C-B1F3-E6D0D4425C85}" dt="2018-08-18T01:34:46.045" v="304" actId="20577"/>
        <pc:sldMkLst>
          <pc:docMk/>
          <pc:sldMk cId="2884606743" sldId="261"/>
        </pc:sldMkLst>
        <pc:spChg chg="mod">
          <ac:chgData name="Benjamin Payne" userId="S::benpayne@umbc.edu::b61ff11c-ba68-49af-b001-f9f234a6aca3" providerId="AD" clId="Web-{4CD85373-3529-468C-B1F3-E6D0D4425C85}" dt="2018-08-18T01:34:46.045" v="304" actId="20577"/>
          <ac:spMkLst>
            <pc:docMk/>
            <pc:sldMk cId="2884606743" sldId="261"/>
            <ac:spMk id="2" creationId="{AF5DBC81-1FCD-4434-9FC0-F9202DFFB6FF}"/>
          </ac:spMkLst>
        </pc:spChg>
        <pc:spChg chg="mod">
          <ac:chgData name="Benjamin Payne" userId="S::benpayne@umbc.edu::b61ff11c-ba68-49af-b001-f9f234a6aca3" providerId="AD" clId="Web-{4CD85373-3529-468C-B1F3-E6D0D4425C85}" dt="2018-08-18T01:31:58.061" v="205" actId="20577"/>
          <ac:spMkLst>
            <pc:docMk/>
            <pc:sldMk cId="2884606743" sldId="261"/>
            <ac:spMk id="3" creationId="{23D9258A-BFF9-4A25-8A73-302420109E2D}"/>
          </ac:spMkLst>
        </pc:spChg>
      </pc:sldChg>
      <pc:sldChg chg="modSp new">
        <pc:chgData name="Benjamin Payne" userId="S::benpayne@umbc.edu::b61ff11c-ba68-49af-b001-f9f234a6aca3" providerId="AD" clId="Web-{4CD85373-3529-468C-B1F3-E6D0D4425C85}" dt="2018-08-18T01:34:41.170" v="301" actId="20577"/>
        <pc:sldMkLst>
          <pc:docMk/>
          <pc:sldMk cId="1105388245" sldId="262"/>
        </pc:sldMkLst>
        <pc:spChg chg="mod">
          <ac:chgData name="Benjamin Payne" userId="S::benpayne@umbc.edu::b61ff11c-ba68-49af-b001-f9f234a6aca3" providerId="AD" clId="Web-{4CD85373-3529-468C-B1F3-E6D0D4425C85}" dt="2018-08-18T01:34:41.170" v="301" actId="20577"/>
          <ac:spMkLst>
            <pc:docMk/>
            <pc:sldMk cId="1105388245" sldId="262"/>
            <ac:spMk id="2" creationId="{D534B9F4-A8EE-4D2E-A744-3E521E6711A1}"/>
          </ac:spMkLst>
        </pc:spChg>
        <pc:spChg chg="mod">
          <ac:chgData name="Benjamin Payne" userId="S::benpayne@umbc.edu::b61ff11c-ba68-49af-b001-f9f234a6aca3" providerId="AD" clId="Web-{4CD85373-3529-468C-B1F3-E6D0D4425C85}" dt="2018-08-18T01:32:35.952" v="236" actId="20577"/>
          <ac:spMkLst>
            <pc:docMk/>
            <pc:sldMk cId="1105388245" sldId="262"/>
            <ac:spMk id="3" creationId="{6F241CF4-852C-4030-88AE-4D8F049979A0}"/>
          </ac:spMkLst>
        </pc:spChg>
      </pc:sldChg>
      <pc:sldChg chg="modSp new">
        <pc:chgData name="Benjamin Payne" userId="S::benpayne@umbc.edu::b61ff11c-ba68-49af-b001-f9f234a6aca3" providerId="AD" clId="Web-{4CD85373-3529-468C-B1F3-E6D0D4425C85}" dt="2018-08-18T01:34:30.280" v="294" actId="20577"/>
        <pc:sldMkLst>
          <pc:docMk/>
          <pc:sldMk cId="2998688034" sldId="263"/>
        </pc:sldMkLst>
        <pc:spChg chg="mod">
          <ac:chgData name="Benjamin Payne" userId="S::benpayne@umbc.edu::b61ff11c-ba68-49af-b001-f9f234a6aca3" providerId="AD" clId="Web-{4CD85373-3529-468C-B1F3-E6D0D4425C85}" dt="2018-08-18T01:34:30.280" v="294" actId="20577"/>
          <ac:spMkLst>
            <pc:docMk/>
            <pc:sldMk cId="2998688034" sldId="263"/>
            <ac:spMk id="2" creationId="{268FC258-17AA-4A89-915A-4FE8F9576C75}"/>
          </ac:spMkLst>
        </pc:spChg>
        <pc:spChg chg="mod">
          <ac:chgData name="Benjamin Payne" userId="S::benpayne@umbc.edu::b61ff11c-ba68-49af-b001-f9f234a6aca3" providerId="AD" clId="Web-{4CD85373-3529-468C-B1F3-E6D0D4425C85}" dt="2018-08-18T01:33:33.030" v="256" actId="20577"/>
          <ac:spMkLst>
            <pc:docMk/>
            <pc:sldMk cId="2998688034" sldId="263"/>
            <ac:spMk id="3" creationId="{8D34ED30-383B-4698-A46A-C291B4EB302B}"/>
          </ac:spMkLst>
        </pc:spChg>
      </pc:sldChg>
      <pc:sldChg chg="modSp new">
        <pc:chgData name="Benjamin Payne" userId="S::benpayne@umbc.edu::b61ff11c-ba68-49af-b001-f9f234a6aca3" providerId="AD" clId="Web-{4CD85373-3529-468C-B1F3-E6D0D4425C85}" dt="2018-08-18T01:34:23.592" v="286" actId="20577"/>
        <pc:sldMkLst>
          <pc:docMk/>
          <pc:sldMk cId="1119746368" sldId="264"/>
        </pc:sldMkLst>
        <pc:spChg chg="mod">
          <ac:chgData name="Benjamin Payne" userId="S::benpayne@umbc.edu::b61ff11c-ba68-49af-b001-f9f234a6aca3" providerId="AD" clId="Web-{4CD85373-3529-468C-B1F3-E6D0D4425C85}" dt="2018-08-18T01:34:23.592" v="286" actId="20577"/>
          <ac:spMkLst>
            <pc:docMk/>
            <pc:sldMk cId="1119746368" sldId="264"/>
            <ac:spMk id="2" creationId="{06B75742-754A-4824-93B5-8CF0500BDE5D}"/>
          </ac:spMkLst>
        </pc:spChg>
        <pc:spChg chg="mod">
          <ac:chgData name="Benjamin Payne" userId="S::benpayne@umbc.edu::b61ff11c-ba68-49af-b001-f9f234a6aca3" providerId="AD" clId="Web-{4CD85373-3529-468C-B1F3-E6D0D4425C85}" dt="2018-08-18T01:33:57.780" v="263" actId="20577"/>
          <ac:spMkLst>
            <pc:docMk/>
            <pc:sldMk cId="1119746368" sldId="264"/>
            <ac:spMk id="3" creationId="{52A4E6D3-1A5E-4998-9849-CD0D79875B38}"/>
          </ac:spMkLst>
        </pc:spChg>
      </pc:sldChg>
      <pc:sldChg chg="modSp new">
        <pc:chgData name="Benjamin Payne" userId="S::benpayne@umbc.edu::b61ff11c-ba68-49af-b001-f9f234a6aca3" providerId="AD" clId="Web-{4CD85373-3529-468C-B1F3-E6D0D4425C85}" dt="2018-08-18T01:35:25.233" v="317" actId="20577"/>
        <pc:sldMkLst>
          <pc:docMk/>
          <pc:sldMk cId="4278842127" sldId="265"/>
        </pc:sldMkLst>
        <pc:spChg chg="mod">
          <ac:chgData name="Benjamin Payne" userId="S::benpayne@umbc.edu::b61ff11c-ba68-49af-b001-f9f234a6aca3" providerId="AD" clId="Web-{4CD85373-3529-468C-B1F3-E6D0D4425C85}" dt="2018-08-18T01:34:14.858" v="277" actId="20577"/>
          <ac:spMkLst>
            <pc:docMk/>
            <pc:sldMk cId="4278842127" sldId="265"/>
            <ac:spMk id="2" creationId="{67024DFB-3D52-4034-B083-39B732D0FCFA}"/>
          </ac:spMkLst>
        </pc:spChg>
        <pc:spChg chg="mod">
          <ac:chgData name="Benjamin Payne" userId="S::benpayne@umbc.edu::b61ff11c-ba68-49af-b001-f9f234a6aca3" providerId="AD" clId="Web-{4CD85373-3529-468C-B1F3-E6D0D4425C85}" dt="2018-08-18T01:35:25.233" v="317" actId="20577"/>
          <ac:spMkLst>
            <pc:docMk/>
            <pc:sldMk cId="4278842127" sldId="265"/>
            <ac:spMk id="3" creationId="{BFBA8429-B089-4264-A062-0E8D525F86E3}"/>
          </ac:spMkLst>
        </pc:spChg>
      </pc:sldChg>
      <pc:sldChg chg="modSp new">
        <pc:chgData name="Benjamin Payne" userId="S::benpayne@umbc.edu::b61ff11c-ba68-49af-b001-f9f234a6aca3" providerId="AD" clId="Web-{4CD85373-3529-468C-B1F3-E6D0D4425C85}" dt="2018-08-18T01:35:54.561" v="338" actId="20577"/>
        <pc:sldMkLst>
          <pc:docMk/>
          <pc:sldMk cId="3690999722" sldId="266"/>
        </pc:sldMkLst>
        <pc:spChg chg="mod">
          <ac:chgData name="Benjamin Payne" userId="S::benpayne@umbc.edu::b61ff11c-ba68-49af-b001-f9f234a6aca3" providerId="AD" clId="Web-{4CD85373-3529-468C-B1F3-E6D0D4425C85}" dt="2018-08-18T01:35:37.655" v="321" actId="20577"/>
          <ac:spMkLst>
            <pc:docMk/>
            <pc:sldMk cId="3690999722" sldId="266"/>
            <ac:spMk id="2" creationId="{35C21950-4925-407F-9517-2A580F315912}"/>
          </ac:spMkLst>
        </pc:spChg>
        <pc:spChg chg="mod">
          <ac:chgData name="Benjamin Payne" userId="S::benpayne@umbc.edu::b61ff11c-ba68-49af-b001-f9f234a6aca3" providerId="AD" clId="Web-{4CD85373-3529-468C-B1F3-E6D0D4425C85}" dt="2018-08-18T01:35:54.561" v="338" actId="20577"/>
          <ac:spMkLst>
            <pc:docMk/>
            <pc:sldMk cId="3690999722" sldId="266"/>
            <ac:spMk id="3" creationId="{443C0148-BD26-4777-A844-9E0366AD5D49}"/>
          </ac:spMkLst>
        </pc:spChg>
      </pc:sldChg>
      <pc:sldChg chg="modSp new">
        <pc:chgData name="Benjamin Payne" userId="S::benpayne@umbc.edu::b61ff11c-ba68-49af-b001-f9f234a6aca3" providerId="AD" clId="Web-{4CD85373-3529-468C-B1F3-E6D0D4425C85}" dt="2018-08-18T01:37:34.139" v="398" actId="20577"/>
        <pc:sldMkLst>
          <pc:docMk/>
          <pc:sldMk cId="900156501" sldId="267"/>
        </pc:sldMkLst>
        <pc:spChg chg="mod">
          <ac:chgData name="Benjamin Payne" userId="S::benpayne@umbc.edu::b61ff11c-ba68-49af-b001-f9f234a6aca3" providerId="AD" clId="Web-{4CD85373-3529-468C-B1F3-E6D0D4425C85}" dt="2018-08-18T01:36:08.483" v="342" actId="20577"/>
          <ac:spMkLst>
            <pc:docMk/>
            <pc:sldMk cId="900156501" sldId="267"/>
            <ac:spMk id="2" creationId="{6F11E0CD-64BA-4534-9081-33C99C285510}"/>
          </ac:spMkLst>
        </pc:spChg>
        <pc:spChg chg="mod">
          <ac:chgData name="Benjamin Payne" userId="S::benpayne@umbc.edu::b61ff11c-ba68-49af-b001-f9f234a6aca3" providerId="AD" clId="Web-{4CD85373-3529-468C-B1F3-E6D0D4425C85}" dt="2018-08-18T01:37:34.139" v="398" actId="20577"/>
          <ac:spMkLst>
            <pc:docMk/>
            <pc:sldMk cId="900156501" sldId="267"/>
            <ac:spMk id="3" creationId="{581CA153-4E7C-4EA4-93D7-6BCAEEB37E08}"/>
          </ac:spMkLst>
        </pc:spChg>
      </pc:sldChg>
      <pc:sldChg chg="modSp new">
        <pc:chgData name="Benjamin Payne" userId="S::benpayne@umbc.edu::b61ff11c-ba68-49af-b001-f9f234a6aca3" providerId="AD" clId="Web-{4CD85373-3529-468C-B1F3-E6D0D4425C85}" dt="2018-08-18T01:37:53.749" v="421" actId="20577"/>
        <pc:sldMkLst>
          <pc:docMk/>
          <pc:sldMk cId="3201166040" sldId="268"/>
        </pc:sldMkLst>
        <pc:spChg chg="mod">
          <ac:chgData name="Benjamin Payne" userId="S::benpayne@umbc.edu::b61ff11c-ba68-49af-b001-f9f234a6aca3" providerId="AD" clId="Web-{4CD85373-3529-468C-B1F3-E6D0D4425C85}" dt="2018-08-18T01:36:42.983" v="351" actId="20577"/>
          <ac:spMkLst>
            <pc:docMk/>
            <pc:sldMk cId="3201166040" sldId="268"/>
            <ac:spMk id="2" creationId="{0720D5C7-5F13-4E46-9841-B82D0A5812FB}"/>
          </ac:spMkLst>
        </pc:spChg>
        <pc:spChg chg="mod">
          <ac:chgData name="Benjamin Payne" userId="S::benpayne@umbc.edu::b61ff11c-ba68-49af-b001-f9f234a6aca3" providerId="AD" clId="Web-{4CD85373-3529-468C-B1F3-E6D0D4425C85}" dt="2018-08-18T01:37:53.749" v="421" actId="20577"/>
          <ac:spMkLst>
            <pc:docMk/>
            <pc:sldMk cId="3201166040" sldId="268"/>
            <ac:spMk id="3" creationId="{0E96B853-006F-4B8E-9902-C577175E35D6}"/>
          </ac:spMkLst>
        </pc:spChg>
      </pc:sldChg>
      <pc:sldChg chg="modSp new">
        <pc:chgData name="Benjamin Payne" userId="S::benpayne@umbc.edu::b61ff11c-ba68-49af-b001-f9f234a6aca3" providerId="AD" clId="Web-{4CD85373-3529-468C-B1F3-E6D0D4425C85}" dt="2018-08-18T01:38:24.874" v="434" actId="20577"/>
        <pc:sldMkLst>
          <pc:docMk/>
          <pc:sldMk cId="3944559311" sldId="269"/>
        </pc:sldMkLst>
        <pc:spChg chg="mod">
          <ac:chgData name="Benjamin Payne" userId="S::benpayne@umbc.edu::b61ff11c-ba68-49af-b001-f9f234a6aca3" providerId="AD" clId="Web-{4CD85373-3529-468C-B1F3-E6D0D4425C85}" dt="2018-08-18T01:38:10.827" v="425" actId="20577"/>
          <ac:spMkLst>
            <pc:docMk/>
            <pc:sldMk cId="3944559311" sldId="269"/>
            <ac:spMk id="2" creationId="{88A6CFE3-7A51-4A8D-BFC3-B5B7D1E9C7C6}"/>
          </ac:spMkLst>
        </pc:spChg>
        <pc:spChg chg="mod">
          <ac:chgData name="Benjamin Payne" userId="S::benpayne@umbc.edu::b61ff11c-ba68-49af-b001-f9f234a6aca3" providerId="AD" clId="Web-{4CD85373-3529-468C-B1F3-E6D0D4425C85}" dt="2018-08-18T01:38:24.874" v="434" actId="20577"/>
          <ac:spMkLst>
            <pc:docMk/>
            <pc:sldMk cId="3944559311" sldId="269"/>
            <ac:spMk id="3" creationId="{A8098767-D99E-4308-A466-C95A0109782D}"/>
          </ac:spMkLst>
        </pc:spChg>
      </pc:sldChg>
      <pc:sldChg chg="modSp new">
        <pc:chgData name="Benjamin Payne" userId="S::benpayne@umbc.edu::b61ff11c-ba68-49af-b001-f9f234a6aca3" providerId="AD" clId="Web-{4CD85373-3529-468C-B1F3-E6D0D4425C85}" dt="2018-08-18T01:38:55.655" v="441" actId="20577"/>
        <pc:sldMkLst>
          <pc:docMk/>
          <pc:sldMk cId="465374350" sldId="270"/>
        </pc:sldMkLst>
        <pc:spChg chg="mod">
          <ac:chgData name="Benjamin Payne" userId="S::benpayne@umbc.edu::b61ff11c-ba68-49af-b001-f9f234a6aca3" providerId="AD" clId="Web-{4CD85373-3529-468C-B1F3-E6D0D4425C85}" dt="2018-08-18T01:38:39.515" v="438" actId="20577"/>
          <ac:spMkLst>
            <pc:docMk/>
            <pc:sldMk cId="465374350" sldId="270"/>
            <ac:spMk id="2" creationId="{3E4D3056-7FD6-4CCC-A40A-55DFF56B6C89}"/>
          </ac:spMkLst>
        </pc:spChg>
        <pc:spChg chg="mod">
          <ac:chgData name="Benjamin Payne" userId="S::benpayne@umbc.edu::b61ff11c-ba68-49af-b001-f9f234a6aca3" providerId="AD" clId="Web-{4CD85373-3529-468C-B1F3-E6D0D4425C85}" dt="2018-08-18T01:38:55.655" v="441" actId="20577"/>
          <ac:spMkLst>
            <pc:docMk/>
            <pc:sldMk cId="465374350" sldId="270"/>
            <ac:spMk id="3" creationId="{87114A17-B7E2-4BDE-90D1-6B6B257F74CF}"/>
          </ac:spMkLst>
        </pc:spChg>
      </pc:sldChg>
      <pc:sldChg chg="modSp new">
        <pc:chgData name="Benjamin Payne" userId="S::benpayne@umbc.edu::b61ff11c-ba68-49af-b001-f9f234a6aca3" providerId="AD" clId="Web-{4CD85373-3529-468C-B1F3-E6D0D4425C85}" dt="2018-08-18T01:42:17.281" v="448" actId="20577"/>
        <pc:sldMkLst>
          <pc:docMk/>
          <pc:sldMk cId="1363176264" sldId="271"/>
        </pc:sldMkLst>
        <pc:spChg chg="mod">
          <ac:chgData name="Benjamin Payne" userId="S::benpayne@umbc.edu::b61ff11c-ba68-49af-b001-f9f234a6aca3" providerId="AD" clId="Web-{4CD85373-3529-468C-B1F3-E6D0D4425C85}" dt="2018-08-18T01:42:03.563" v="445" actId="20577"/>
          <ac:spMkLst>
            <pc:docMk/>
            <pc:sldMk cId="1363176264" sldId="271"/>
            <ac:spMk id="2" creationId="{5965997C-A081-459F-998F-629BAD07D4C9}"/>
          </ac:spMkLst>
        </pc:spChg>
        <pc:spChg chg="mod">
          <ac:chgData name="Benjamin Payne" userId="S::benpayne@umbc.edu::b61ff11c-ba68-49af-b001-f9f234a6aca3" providerId="AD" clId="Web-{4CD85373-3529-468C-B1F3-E6D0D4425C85}" dt="2018-08-18T01:42:17.281" v="448" actId="20577"/>
          <ac:spMkLst>
            <pc:docMk/>
            <pc:sldMk cId="1363176264" sldId="271"/>
            <ac:spMk id="3" creationId="{DC0F31FD-FD82-4CC9-8B74-090AE7D85A10}"/>
          </ac:spMkLst>
        </pc:spChg>
      </pc:sldChg>
      <pc:sldChg chg="modSp new">
        <pc:chgData name="Benjamin Payne" userId="S::benpayne@umbc.edu::b61ff11c-ba68-49af-b001-f9f234a6aca3" providerId="AD" clId="Web-{4CD85373-3529-468C-B1F3-E6D0D4425C85}" dt="2018-08-18T01:42:46.313" v="455" actId="20577"/>
        <pc:sldMkLst>
          <pc:docMk/>
          <pc:sldMk cId="2968388444" sldId="272"/>
        </pc:sldMkLst>
        <pc:spChg chg="mod">
          <ac:chgData name="Benjamin Payne" userId="S::benpayne@umbc.edu::b61ff11c-ba68-49af-b001-f9f234a6aca3" providerId="AD" clId="Web-{4CD85373-3529-468C-B1F3-E6D0D4425C85}" dt="2018-08-18T01:42:36.235" v="452" actId="20577"/>
          <ac:spMkLst>
            <pc:docMk/>
            <pc:sldMk cId="2968388444" sldId="272"/>
            <ac:spMk id="2" creationId="{3A80468E-EF77-4389-B80C-F218AF808A6D}"/>
          </ac:spMkLst>
        </pc:spChg>
        <pc:spChg chg="mod">
          <ac:chgData name="Benjamin Payne" userId="S::benpayne@umbc.edu::b61ff11c-ba68-49af-b001-f9f234a6aca3" providerId="AD" clId="Web-{4CD85373-3529-468C-B1F3-E6D0D4425C85}" dt="2018-08-18T01:42:46.313" v="455" actId="20577"/>
          <ac:spMkLst>
            <pc:docMk/>
            <pc:sldMk cId="2968388444" sldId="272"/>
            <ac:spMk id="3" creationId="{55A880FE-9DE4-437A-BA99-8A01145140CB}"/>
          </ac:spMkLst>
        </pc:spChg>
      </pc:sldChg>
      <pc:sldChg chg="modSp new">
        <pc:chgData name="Benjamin Payne" userId="S::benpayne@umbc.edu::b61ff11c-ba68-49af-b001-f9f234a6aca3" providerId="AD" clId="Web-{4CD85373-3529-468C-B1F3-E6D0D4425C85}" dt="2018-08-18T01:43:05.438" v="462" actId="20577"/>
        <pc:sldMkLst>
          <pc:docMk/>
          <pc:sldMk cId="1824397595" sldId="273"/>
        </pc:sldMkLst>
        <pc:spChg chg="mod">
          <ac:chgData name="Benjamin Payne" userId="S::benpayne@umbc.edu::b61ff11c-ba68-49af-b001-f9f234a6aca3" providerId="AD" clId="Web-{4CD85373-3529-468C-B1F3-E6D0D4425C85}" dt="2018-08-18T01:42:55.516" v="459" actId="20577"/>
          <ac:spMkLst>
            <pc:docMk/>
            <pc:sldMk cId="1824397595" sldId="273"/>
            <ac:spMk id="2" creationId="{7B1FE93C-CCA5-46DC-94BA-2402141BAA32}"/>
          </ac:spMkLst>
        </pc:spChg>
        <pc:spChg chg="mod">
          <ac:chgData name="Benjamin Payne" userId="S::benpayne@umbc.edu::b61ff11c-ba68-49af-b001-f9f234a6aca3" providerId="AD" clId="Web-{4CD85373-3529-468C-B1F3-E6D0D4425C85}" dt="2018-08-18T01:43:05.438" v="462" actId="20577"/>
          <ac:spMkLst>
            <pc:docMk/>
            <pc:sldMk cId="1824397595" sldId="273"/>
            <ac:spMk id="3" creationId="{B34CCA8B-EB7D-49D2-94BF-CF38A4B77E1B}"/>
          </ac:spMkLst>
        </pc:spChg>
      </pc:sldChg>
      <pc:sldChg chg="modSp new">
        <pc:chgData name="Benjamin Payne" userId="S::benpayne@umbc.edu::b61ff11c-ba68-49af-b001-f9f234a6aca3" providerId="AD" clId="Web-{4CD85373-3529-468C-B1F3-E6D0D4425C85}" dt="2018-08-18T01:43:24.266" v="471" actId="20577"/>
        <pc:sldMkLst>
          <pc:docMk/>
          <pc:sldMk cId="1653610907" sldId="274"/>
        </pc:sldMkLst>
        <pc:spChg chg="mod">
          <ac:chgData name="Benjamin Payne" userId="S::benpayne@umbc.edu::b61ff11c-ba68-49af-b001-f9f234a6aca3" providerId="AD" clId="Web-{4CD85373-3529-468C-B1F3-E6D0D4425C85}" dt="2018-08-18T01:43:14.579" v="466" actId="20577"/>
          <ac:spMkLst>
            <pc:docMk/>
            <pc:sldMk cId="1653610907" sldId="274"/>
            <ac:spMk id="2" creationId="{6B27E7C5-36AF-49FB-BD1D-1A01AA82E252}"/>
          </ac:spMkLst>
        </pc:spChg>
        <pc:spChg chg="mod">
          <ac:chgData name="Benjamin Payne" userId="S::benpayne@umbc.edu::b61ff11c-ba68-49af-b001-f9f234a6aca3" providerId="AD" clId="Web-{4CD85373-3529-468C-B1F3-E6D0D4425C85}" dt="2018-08-18T01:43:24.266" v="471" actId="20577"/>
          <ac:spMkLst>
            <pc:docMk/>
            <pc:sldMk cId="1653610907" sldId="274"/>
            <ac:spMk id="3" creationId="{795E6541-F790-43A3-8AA3-C24BFFF1275E}"/>
          </ac:spMkLst>
        </pc:spChg>
      </pc:sldChg>
      <pc:sldChg chg="modSp new">
        <pc:chgData name="Benjamin Payne" userId="S::benpayne@umbc.edu::b61ff11c-ba68-49af-b001-f9f234a6aca3" providerId="AD" clId="Web-{4CD85373-3529-468C-B1F3-E6D0D4425C85}" dt="2018-08-18T01:43:56.688" v="488" actId="14100"/>
        <pc:sldMkLst>
          <pc:docMk/>
          <pc:sldMk cId="3368428427" sldId="275"/>
        </pc:sldMkLst>
        <pc:spChg chg="mod">
          <ac:chgData name="Benjamin Payne" userId="S::benpayne@umbc.edu::b61ff11c-ba68-49af-b001-f9f234a6aca3" providerId="AD" clId="Web-{4CD85373-3529-468C-B1F3-E6D0D4425C85}" dt="2018-08-18T01:43:56.688" v="488" actId="14100"/>
          <ac:spMkLst>
            <pc:docMk/>
            <pc:sldMk cId="3368428427" sldId="275"/>
            <ac:spMk id="2" creationId="{6152155A-7004-48CA-B1F2-E45C288D506B}"/>
          </ac:spMkLst>
        </pc:spChg>
        <pc:spChg chg="mod">
          <ac:chgData name="Benjamin Payne" userId="S::benpayne@umbc.edu::b61ff11c-ba68-49af-b001-f9f234a6aca3" providerId="AD" clId="Web-{4CD85373-3529-468C-B1F3-E6D0D4425C85}" dt="2018-08-18T01:43:50.376" v="487" actId="14100"/>
          <ac:spMkLst>
            <pc:docMk/>
            <pc:sldMk cId="3368428427" sldId="275"/>
            <ac:spMk id="3" creationId="{D850296D-7AB8-48C8-BA9B-87C0E5E36123}"/>
          </ac:spMkLst>
        </pc:spChg>
      </pc:sldChg>
    </pc:docChg>
  </pc:docChgLst>
  <pc:docChgLst>
    <pc:chgData name="Benjamin Payne" userId="S::benpayne@umbc.edu::b61ff11c-ba68-49af-b001-f9f234a6aca3" providerId="AD" clId="Web-{2155CEE5-6D52-ACFB-26C0-5CF092BA3A5D}"/>
    <pc:docChg chg="addSld modSld">
      <pc:chgData name="Benjamin Payne" userId="S::benpayne@umbc.edu::b61ff11c-ba68-49af-b001-f9f234a6aca3" providerId="AD" clId="Web-{2155CEE5-6D52-ACFB-26C0-5CF092BA3A5D}" dt="2019-03-27T00:04:13.726" v="236" actId="20577"/>
      <pc:docMkLst>
        <pc:docMk/>
      </pc:docMkLst>
      <pc:sldChg chg="mod modShow">
        <pc:chgData name="Benjamin Payne" userId="S::benpayne@umbc.edu::b61ff11c-ba68-49af-b001-f9f234a6aca3" providerId="AD" clId="Web-{2155CEE5-6D52-ACFB-26C0-5CF092BA3A5D}" dt="2019-03-27T00:03:02.679" v="100"/>
        <pc:sldMkLst>
          <pc:docMk/>
          <pc:sldMk cId="361039439" sldId="377"/>
        </pc:sldMkLst>
      </pc:sldChg>
      <pc:sldChg chg="mod modShow">
        <pc:chgData name="Benjamin Payne" userId="S::benpayne@umbc.edu::b61ff11c-ba68-49af-b001-f9f234a6aca3" providerId="AD" clId="Web-{2155CEE5-6D52-ACFB-26C0-5CF092BA3A5D}" dt="2019-03-27T00:03:02.726" v="101"/>
        <pc:sldMkLst>
          <pc:docMk/>
          <pc:sldMk cId="2315896352" sldId="378"/>
        </pc:sldMkLst>
      </pc:sldChg>
      <pc:sldChg chg="mod modShow">
        <pc:chgData name="Benjamin Payne" userId="S::benpayne@umbc.edu::b61ff11c-ba68-49af-b001-f9f234a6aca3" providerId="AD" clId="Web-{2155CEE5-6D52-ACFB-26C0-5CF092BA3A5D}" dt="2019-03-27T00:03:08.335" v="102"/>
        <pc:sldMkLst>
          <pc:docMk/>
          <pc:sldMk cId="297105129" sldId="379"/>
        </pc:sldMkLst>
      </pc:sldChg>
      <pc:sldChg chg="modSp">
        <pc:chgData name="Benjamin Payne" userId="S::benpayne@umbc.edu::b61ff11c-ba68-49af-b001-f9f234a6aca3" providerId="AD" clId="Web-{2155CEE5-6D52-ACFB-26C0-5CF092BA3A5D}" dt="2019-03-27T00:02:24.632" v="98" actId="20577"/>
        <pc:sldMkLst>
          <pc:docMk/>
          <pc:sldMk cId="3690948097" sldId="385"/>
        </pc:sldMkLst>
        <pc:spChg chg="mod">
          <ac:chgData name="Benjamin Payne" userId="S::benpayne@umbc.edu::b61ff11c-ba68-49af-b001-f9f234a6aca3" providerId="AD" clId="Web-{2155CEE5-6D52-ACFB-26C0-5CF092BA3A5D}" dt="2019-03-27T00:02:24.632" v="98" actId="20577"/>
          <ac:spMkLst>
            <pc:docMk/>
            <pc:sldMk cId="3690948097" sldId="385"/>
            <ac:spMk id="3" creationId="{2AE9D130-E5D2-4DB9-A205-2BA85EEAB8EF}"/>
          </ac:spMkLst>
        </pc:spChg>
      </pc:sldChg>
      <pc:sldChg chg="modSp modNotes">
        <pc:chgData name="Benjamin Payne" userId="S::benpayne@umbc.edu::b61ff11c-ba68-49af-b001-f9f234a6aca3" providerId="AD" clId="Web-{2155CEE5-6D52-ACFB-26C0-5CF092BA3A5D}" dt="2019-03-27T00:00:39.148" v="18" actId="20577"/>
        <pc:sldMkLst>
          <pc:docMk/>
          <pc:sldMk cId="2121342977" sldId="392"/>
        </pc:sldMkLst>
        <pc:spChg chg="mod">
          <ac:chgData name="Benjamin Payne" userId="S::benpayne@umbc.edu::b61ff11c-ba68-49af-b001-f9f234a6aca3" providerId="AD" clId="Web-{2155CEE5-6D52-ACFB-26C0-5CF092BA3A5D}" dt="2019-03-27T00:00:39.148" v="18" actId="20577"/>
          <ac:spMkLst>
            <pc:docMk/>
            <pc:sldMk cId="2121342977" sldId="392"/>
            <ac:spMk id="3" creationId="{6DC2376C-46B6-4D67-A496-8F574A480282}"/>
          </ac:spMkLst>
        </pc:spChg>
      </pc:sldChg>
      <pc:sldChg chg="modNotes">
        <pc:chgData name="Benjamin Payne" userId="S::benpayne@umbc.edu::b61ff11c-ba68-49af-b001-f9f234a6aca3" providerId="AD" clId="Web-{2155CEE5-6D52-ACFB-26C0-5CF092BA3A5D}" dt="2019-03-27T00:00:54.164" v="21"/>
        <pc:sldMkLst>
          <pc:docMk/>
          <pc:sldMk cId="1355942659" sldId="404"/>
        </pc:sldMkLst>
      </pc:sldChg>
      <pc:sldChg chg="modSp new">
        <pc:chgData name="Benjamin Payne" userId="S::benpayne@umbc.edu::b61ff11c-ba68-49af-b001-f9f234a6aca3" providerId="AD" clId="Web-{2155CEE5-6D52-ACFB-26C0-5CF092BA3A5D}" dt="2019-03-27T00:04:13.726" v="235" actId="20577"/>
        <pc:sldMkLst>
          <pc:docMk/>
          <pc:sldMk cId="3528034589" sldId="405"/>
        </pc:sldMkLst>
        <pc:spChg chg="mod">
          <ac:chgData name="Benjamin Payne" userId="S::benpayne@umbc.edu::b61ff11c-ba68-49af-b001-f9f234a6aca3" providerId="AD" clId="Web-{2155CEE5-6D52-ACFB-26C0-5CF092BA3A5D}" dt="2019-03-27T00:03:48.616" v="139" actId="20577"/>
          <ac:spMkLst>
            <pc:docMk/>
            <pc:sldMk cId="3528034589" sldId="405"/>
            <ac:spMk id="2" creationId="{13153CE2-ED29-49EE-9985-36EDBB96AD50}"/>
          </ac:spMkLst>
        </pc:spChg>
        <pc:spChg chg="mod">
          <ac:chgData name="Benjamin Payne" userId="S::benpayne@umbc.edu::b61ff11c-ba68-49af-b001-f9f234a6aca3" providerId="AD" clId="Web-{2155CEE5-6D52-ACFB-26C0-5CF092BA3A5D}" dt="2019-03-27T00:04:13.726" v="235" actId="20577"/>
          <ac:spMkLst>
            <pc:docMk/>
            <pc:sldMk cId="3528034589" sldId="405"/>
            <ac:spMk id="3" creationId="{2FEA61BA-6EDF-468B-A1B7-B6089DD53559}"/>
          </ac:spMkLst>
        </pc:spChg>
      </pc:sldChg>
    </pc:docChg>
  </pc:docChgLst>
  <pc:docChgLst>
    <pc:chgData name="Benjamin Payne" userId="S::benpayne@umbc.edu::b61ff11c-ba68-49af-b001-f9f234a6aca3" providerId="AD" clId="Web-{7C2F57BF-24BA-8009-25C6-063271FB85D4}"/>
    <pc:docChg chg="delSld modSld sldOrd">
      <pc:chgData name="Benjamin Payne" userId="S::benpayne@umbc.edu::b61ff11c-ba68-49af-b001-f9f234a6aca3" providerId="AD" clId="Web-{7C2F57BF-24BA-8009-25C6-063271FB85D4}" dt="2019-03-24T22:32:03.238" v="1266" actId="20577"/>
      <pc:docMkLst>
        <pc:docMk/>
      </pc:docMkLst>
      <pc:sldChg chg="ord">
        <pc:chgData name="Benjamin Payne" userId="S::benpayne@umbc.edu::b61ff11c-ba68-49af-b001-f9f234a6aca3" providerId="AD" clId="Web-{7C2F57BF-24BA-8009-25C6-063271FB85D4}" dt="2019-03-24T19:35:48.636" v="34"/>
        <pc:sldMkLst>
          <pc:docMk/>
          <pc:sldMk cId="3653523737" sldId="344"/>
        </pc:sldMkLst>
      </pc:sldChg>
      <pc:sldChg chg="modSp modNotes">
        <pc:chgData name="Benjamin Payne" userId="S::benpayne@umbc.edu::b61ff11c-ba68-49af-b001-f9f234a6aca3" providerId="AD" clId="Web-{7C2F57BF-24BA-8009-25C6-063271FB85D4}" dt="2019-03-24T19:29:51.585" v="31"/>
        <pc:sldMkLst>
          <pc:docMk/>
          <pc:sldMk cId="3599264081" sldId="345"/>
        </pc:sldMkLst>
        <pc:spChg chg="mod">
          <ac:chgData name="Benjamin Payne" userId="S::benpayne@umbc.edu::b61ff11c-ba68-49af-b001-f9f234a6aca3" providerId="AD" clId="Web-{7C2F57BF-24BA-8009-25C6-063271FB85D4}" dt="2019-03-24T18:59:37.705" v="6" actId="20577"/>
          <ac:spMkLst>
            <pc:docMk/>
            <pc:sldMk cId="3599264081" sldId="345"/>
            <ac:spMk id="3" creationId="{56590350-03B2-4D96-B36F-B9B3A639EAA5}"/>
          </ac:spMkLst>
        </pc:spChg>
      </pc:sldChg>
      <pc:sldChg chg="ord">
        <pc:chgData name="Benjamin Payne" userId="S::benpayne@umbc.edu::b61ff11c-ba68-49af-b001-f9f234a6aca3" providerId="AD" clId="Web-{7C2F57BF-24BA-8009-25C6-063271FB85D4}" dt="2019-03-24T19:35:48.636" v="33"/>
        <pc:sldMkLst>
          <pc:docMk/>
          <pc:sldMk cId="4287399991" sldId="346"/>
        </pc:sldMkLst>
      </pc:sldChg>
      <pc:sldChg chg="del">
        <pc:chgData name="Benjamin Payne" userId="S::benpayne@umbc.edu::b61ff11c-ba68-49af-b001-f9f234a6aca3" providerId="AD" clId="Web-{7C2F57BF-24BA-8009-25C6-063271FB85D4}" dt="2019-03-24T19:35:42.808" v="32"/>
        <pc:sldMkLst>
          <pc:docMk/>
          <pc:sldMk cId="585552984" sldId="347"/>
        </pc:sldMkLst>
      </pc:sldChg>
      <pc:sldChg chg="modSp">
        <pc:chgData name="Benjamin Payne" userId="S::benpayne@umbc.edu::b61ff11c-ba68-49af-b001-f9f234a6aca3" providerId="AD" clId="Web-{7C2F57BF-24BA-8009-25C6-063271FB85D4}" dt="2019-03-24T22:31:59.412" v="1264" actId="20577"/>
        <pc:sldMkLst>
          <pc:docMk/>
          <pc:sldMk cId="2121342977" sldId="392"/>
        </pc:sldMkLst>
        <pc:spChg chg="mod">
          <ac:chgData name="Benjamin Payne" userId="S::benpayne@umbc.edu::b61ff11c-ba68-49af-b001-f9f234a6aca3" providerId="AD" clId="Web-{7C2F57BF-24BA-8009-25C6-063271FB85D4}" dt="2019-03-24T19:57:03.549" v="909" actId="20577"/>
          <ac:spMkLst>
            <pc:docMk/>
            <pc:sldMk cId="2121342977" sldId="392"/>
            <ac:spMk id="2" creationId="{CC43DE17-B7E2-4290-9564-6D53F38A618F}"/>
          </ac:spMkLst>
        </pc:spChg>
        <pc:spChg chg="mod">
          <ac:chgData name="Benjamin Payne" userId="S::benpayne@umbc.edu::b61ff11c-ba68-49af-b001-f9f234a6aca3" providerId="AD" clId="Web-{7C2F57BF-24BA-8009-25C6-063271FB85D4}" dt="2019-03-24T22:31:59.412" v="1264" actId="20577"/>
          <ac:spMkLst>
            <pc:docMk/>
            <pc:sldMk cId="2121342977" sldId="392"/>
            <ac:spMk id="3" creationId="{6DC2376C-46B6-4D67-A496-8F574A480282}"/>
          </ac:spMkLst>
        </pc:spChg>
      </pc:sldChg>
    </pc:docChg>
  </pc:docChgLst>
  <pc:docChgLst>
    <pc:chgData name="Benjamin Payne" userId="S::benpayne@umbc.edu::b61ff11c-ba68-49af-b001-f9f234a6aca3" providerId="AD" clId="Web-{68775678-116C-70C6-1355-87E3CBC3E1F4}"/>
    <pc:docChg chg="addSld delSld modSld sldOrd">
      <pc:chgData name="Benjamin Payne" userId="S::benpayne@umbc.edu::b61ff11c-ba68-49af-b001-f9f234a6aca3" providerId="AD" clId="Web-{68775678-116C-70C6-1355-87E3CBC3E1F4}" dt="2019-02-18T20:21:50.982" v="229" actId="20577"/>
      <pc:docMkLst>
        <pc:docMk/>
      </pc:docMkLst>
      <pc:sldChg chg="modSp del mod modShow">
        <pc:chgData name="Benjamin Payne" userId="S::benpayne@umbc.edu::b61ff11c-ba68-49af-b001-f9f234a6aca3" providerId="AD" clId="Web-{68775678-116C-70C6-1355-87E3CBC3E1F4}" dt="2019-02-18T20:18:03.779" v="122"/>
        <pc:sldMkLst>
          <pc:docMk/>
          <pc:sldMk cId="1865935911" sldId="261"/>
        </pc:sldMkLst>
        <pc:spChg chg="mod">
          <ac:chgData name="Benjamin Payne" userId="S::benpayne@umbc.edu::b61ff11c-ba68-49af-b001-f9f234a6aca3" providerId="AD" clId="Web-{68775678-116C-70C6-1355-87E3CBC3E1F4}" dt="2019-02-18T20:15:21.779" v="112" actId="20577"/>
          <ac:spMkLst>
            <pc:docMk/>
            <pc:sldMk cId="1865935911" sldId="261"/>
            <ac:spMk id="3" creationId="{80A275D5-DDA3-4C31-8AF5-F664FF42534B}"/>
          </ac:spMkLst>
        </pc:spChg>
      </pc:sldChg>
      <pc:sldChg chg="modSp">
        <pc:chgData name="Benjamin Payne" userId="S::benpayne@umbc.edu::b61ff11c-ba68-49af-b001-f9f234a6aca3" providerId="AD" clId="Web-{68775678-116C-70C6-1355-87E3CBC3E1F4}" dt="2019-02-18T20:12:14.389" v="21" actId="20577"/>
        <pc:sldMkLst>
          <pc:docMk/>
          <pc:sldMk cId="4184762043" sldId="262"/>
        </pc:sldMkLst>
        <pc:spChg chg="mod">
          <ac:chgData name="Benjamin Payne" userId="S::benpayne@umbc.edu::b61ff11c-ba68-49af-b001-f9f234a6aca3" providerId="AD" clId="Web-{68775678-116C-70C6-1355-87E3CBC3E1F4}" dt="2019-02-18T20:12:08.826" v="15" actId="20577"/>
          <ac:spMkLst>
            <pc:docMk/>
            <pc:sldMk cId="4184762043" sldId="262"/>
            <ac:spMk id="2" creationId="{D466C7E3-0ABB-4952-9B85-C113FCB26F4A}"/>
          </ac:spMkLst>
        </pc:spChg>
        <pc:spChg chg="mod">
          <ac:chgData name="Benjamin Payne" userId="S::benpayne@umbc.edu::b61ff11c-ba68-49af-b001-f9f234a6aca3" providerId="AD" clId="Web-{68775678-116C-70C6-1355-87E3CBC3E1F4}" dt="2019-02-18T20:12:14.389" v="21" actId="20577"/>
          <ac:spMkLst>
            <pc:docMk/>
            <pc:sldMk cId="4184762043" sldId="262"/>
            <ac:spMk id="3" creationId="{687256F2-4FF7-41AB-B621-E93E8AA419D2}"/>
          </ac:spMkLst>
        </pc:spChg>
      </pc:sldChg>
      <pc:sldChg chg="modSp">
        <pc:chgData name="Benjamin Payne" userId="S::benpayne@umbc.edu::b61ff11c-ba68-49af-b001-f9f234a6aca3" providerId="AD" clId="Web-{68775678-116C-70C6-1355-87E3CBC3E1F4}" dt="2019-02-18T20:19:01.029" v="139" actId="20577"/>
        <pc:sldMkLst>
          <pc:docMk/>
          <pc:sldMk cId="634008985" sldId="300"/>
        </pc:sldMkLst>
        <pc:spChg chg="mod">
          <ac:chgData name="Benjamin Payne" userId="S::benpayne@umbc.edu::b61ff11c-ba68-49af-b001-f9f234a6aca3" providerId="AD" clId="Web-{68775678-116C-70C6-1355-87E3CBC3E1F4}" dt="2019-02-18T20:18:18.357" v="123" actId="20577"/>
          <ac:spMkLst>
            <pc:docMk/>
            <pc:sldMk cId="634008985" sldId="300"/>
            <ac:spMk id="2" creationId="{FBAA1E85-6D8C-4F29-B7EF-B0F31CE81ED0}"/>
          </ac:spMkLst>
        </pc:spChg>
        <pc:spChg chg="mod">
          <ac:chgData name="Benjamin Payne" userId="S::benpayne@umbc.edu::b61ff11c-ba68-49af-b001-f9f234a6aca3" providerId="AD" clId="Web-{68775678-116C-70C6-1355-87E3CBC3E1F4}" dt="2019-02-18T20:18:51.467" v="134" actId="20577"/>
          <ac:spMkLst>
            <pc:docMk/>
            <pc:sldMk cId="634008985" sldId="300"/>
            <ac:spMk id="3" creationId="{EDD2C75A-E6DB-4317-AEB3-27867ACDBD2B}"/>
          </ac:spMkLst>
        </pc:spChg>
        <pc:spChg chg="mod">
          <ac:chgData name="Benjamin Payne" userId="S::benpayne@umbc.edu::b61ff11c-ba68-49af-b001-f9f234a6aca3" providerId="AD" clId="Web-{68775678-116C-70C6-1355-87E3CBC3E1F4}" dt="2019-02-18T20:18:30.154" v="131" actId="14100"/>
          <ac:spMkLst>
            <pc:docMk/>
            <pc:sldMk cId="634008985" sldId="300"/>
            <ac:spMk id="4" creationId="{065197D9-6120-477C-887C-03F04D1A5087}"/>
          </ac:spMkLst>
        </pc:spChg>
        <pc:spChg chg="mod">
          <ac:chgData name="Benjamin Payne" userId="S::benpayne@umbc.edu::b61ff11c-ba68-49af-b001-f9f234a6aca3" providerId="AD" clId="Web-{68775678-116C-70C6-1355-87E3CBC3E1F4}" dt="2019-02-18T20:19:01.029" v="139" actId="20577"/>
          <ac:spMkLst>
            <pc:docMk/>
            <pc:sldMk cId="634008985" sldId="300"/>
            <ac:spMk id="7" creationId="{0A51CAA1-1E02-4495-8BC2-F147769E58C1}"/>
          </ac:spMkLst>
        </pc:spChg>
      </pc:sldChg>
      <pc:sldChg chg="del">
        <pc:chgData name="Benjamin Payne" userId="S::benpayne@umbc.edu::b61ff11c-ba68-49af-b001-f9f234a6aca3" providerId="AD" clId="Web-{68775678-116C-70C6-1355-87E3CBC3E1F4}" dt="2019-02-18T20:12:28.357" v="23"/>
        <pc:sldMkLst>
          <pc:docMk/>
          <pc:sldMk cId="94100895" sldId="312"/>
        </pc:sldMkLst>
      </pc:sldChg>
      <pc:sldChg chg="modSp">
        <pc:chgData name="Benjamin Payne" userId="S::benpayne@umbc.edu::b61ff11c-ba68-49af-b001-f9f234a6aca3" providerId="AD" clId="Web-{68775678-116C-70C6-1355-87E3CBC3E1F4}" dt="2019-02-18T20:11:50.998" v="10" actId="20577"/>
        <pc:sldMkLst>
          <pc:docMk/>
          <pc:sldMk cId="3457264556" sldId="329"/>
        </pc:sldMkLst>
        <pc:spChg chg="mod">
          <ac:chgData name="Benjamin Payne" userId="S::benpayne@umbc.edu::b61ff11c-ba68-49af-b001-f9f234a6aca3" providerId="AD" clId="Web-{68775678-116C-70C6-1355-87E3CBC3E1F4}" dt="2019-02-18T20:11:50.998" v="10" actId="20577"/>
          <ac:spMkLst>
            <pc:docMk/>
            <pc:sldMk cId="3457264556" sldId="329"/>
            <ac:spMk id="3" creationId="{3E9AB604-EF08-4545-8F8D-733C4F171FBA}"/>
          </ac:spMkLst>
        </pc:spChg>
      </pc:sldChg>
      <pc:sldChg chg="modSp">
        <pc:chgData name="Benjamin Payne" userId="S::benpayne@umbc.edu::b61ff11c-ba68-49af-b001-f9f234a6aca3" providerId="AD" clId="Web-{68775678-116C-70C6-1355-87E3CBC3E1F4}" dt="2019-02-18T20:19:54.373" v="162" actId="20577"/>
        <pc:sldMkLst>
          <pc:docMk/>
          <pc:sldMk cId="3919135322" sldId="330"/>
        </pc:sldMkLst>
        <pc:spChg chg="mod">
          <ac:chgData name="Benjamin Payne" userId="S::benpayne@umbc.edu::b61ff11c-ba68-49af-b001-f9f234a6aca3" providerId="AD" clId="Web-{68775678-116C-70C6-1355-87E3CBC3E1F4}" dt="2019-02-18T20:19:54.373" v="162" actId="20577"/>
          <ac:spMkLst>
            <pc:docMk/>
            <pc:sldMk cId="3919135322" sldId="330"/>
            <ac:spMk id="3" creationId="{CC430D96-77FD-4819-9C08-C651DF9CA417}"/>
          </ac:spMkLst>
        </pc:spChg>
      </pc:sldChg>
      <pc:sldChg chg="modSp">
        <pc:chgData name="Benjamin Payne" userId="S::benpayne@umbc.edu::b61ff11c-ba68-49af-b001-f9f234a6aca3" providerId="AD" clId="Web-{68775678-116C-70C6-1355-87E3CBC3E1F4}" dt="2019-02-18T20:20:09.045" v="173" actId="20577"/>
        <pc:sldMkLst>
          <pc:docMk/>
          <pc:sldMk cId="355693230" sldId="331"/>
        </pc:sldMkLst>
        <pc:spChg chg="mod">
          <ac:chgData name="Benjamin Payne" userId="S::benpayne@umbc.edu::b61ff11c-ba68-49af-b001-f9f234a6aca3" providerId="AD" clId="Web-{68775678-116C-70C6-1355-87E3CBC3E1F4}" dt="2019-02-18T20:20:09.045" v="173" actId="20577"/>
          <ac:spMkLst>
            <pc:docMk/>
            <pc:sldMk cId="355693230" sldId="331"/>
            <ac:spMk id="3" creationId="{3CAC1415-2A13-42E0-ABCE-97F8EEFAB4FD}"/>
          </ac:spMkLst>
        </pc:spChg>
      </pc:sldChg>
      <pc:sldChg chg="modSp">
        <pc:chgData name="Benjamin Payne" userId="S::benpayne@umbc.edu::b61ff11c-ba68-49af-b001-f9f234a6aca3" providerId="AD" clId="Web-{68775678-116C-70C6-1355-87E3CBC3E1F4}" dt="2019-02-18T20:20:15.592" v="180" actId="20577"/>
        <pc:sldMkLst>
          <pc:docMk/>
          <pc:sldMk cId="2581878503" sldId="332"/>
        </pc:sldMkLst>
        <pc:spChg chg="mod">
          <ac:chgData name="Benjamin Payne" userId="S::benpayne@umbc.edu::b61ff11c-ba68-49af-b001-f9f234a6aca3" providerId="AD" clId="Web-{68775678-116C-70C6-1355-87E3CBC3E1F4}" dt="2019-02-18T20:20:15.592" v="180" actId="20577"/>
          <ac:spMkLst>
            <pc:docMk/>
            <pc:sldMk cId="2581878503" sldId="332"/>
            <ac:spMk id="3" creationId="{B6E243A3-100A-4357-9745-9002EB5B65CE}"/>
          </ac:spMkLst>
        </pc:spChg>
      </pc:sldChg>
      <pc:sldChg chg="modSp">
        <pc:chgData name="Benjamin Payne" userId="S::benpayne@umbc.edu::b61ff11c-ba68-49af-b001-f9f234a6aca3" providerId="AD" clId="Web-{68775678-116C-70C6-1355-87E3CBC3E1F4}" dt="2019-02-18T20:20:23.529" v="187" actId="20577"/>
        <pc:sldMkLst>
          <pc:docMk/>
          <pc:sldMk cId="1924752063" sldId="333"/>
        </pc:sldMkLst>
        <pc:spChg chg="mod">
          <ac:chgData name="Benjamin Payne" userId="S::benpayne@umbc.edu::b61ff11c-ba68-49af-b001-f9f234a6aca3" providerId="AD" clId="Web-{68775678-116C-70C6-1355-87E3CBC3E1F4}" dt="2019-02-18T20:20:23.529" v="187" actId="20577"/>
          <ac:spMkLst>
            <pc:docMk/>
            <pc:sldMk cId="1924752063" sldId="333"/>
            <ac:spMk id="3" creationId="{9B3B1CEA-C766-447B-B906-D1ECA3CFC0FB}"/>
          </ac:spMkLst>
        </pc:spChg>
      </pc:sldChg>
      <pc:sldChg chg="modSp">
        <pc:chgData name="Benjamin Payne" userId="S::benpayne@umbc.edu::b61ff11c-ba68-49af-b001-f9f234a6aca3" providerId="AD" clId="Web-{68775678-116C-70C6-1355-87E3CBC3E1F4}" dt="2019-02-18T20:21:35.357" v="222" actId="20577"/>
        <pc:sldMkLst>
          <pc:docMk/>
          <pc:sldMk cId="61188954" sldId="334"/>
        </pc:sldMkLst>
        <pc:spChg chg="mod">
          <ac:chgData name="Benjamin Payne" userId="S::benpayne@umbc.edu::b61ff11c-ba68-49af-b001-f9f234a6aca3" providerId="AD" clId="Web-{68775678-116C-70C6-1355-87E3CBC3E1F4}" dt="2019-02-18T20:21:35.357" v="222" actId="20577"/>
          <ac:spMkLst>
            <pc:docMk/>
            <pc:sldMk cId="61188954" sldId="334"/>
            <ac:spMk id="3" creationId="{DA5DFB8B-C49B-412B-BE18-902F0B4735E5}"/>
          </ac:spMkLst>
        </pc:spChg>
      </pc:sldChg>
      <pc:sldChg chg="modSp">
        <pc:chgData name="Benjamin Payne" userId="S::benpayne@umbc.edu::b61ff11c-ba68-49af-b001-f9f234a6aca3" providerId="AD" clId="Web-{68775678-116C-70C6-1355-87E3CBC3E1F4}" dt="2019-02-18T20:21:49.841" v="227" actId="20577"/>
        <pc:sldMkLst>
          <pc:docMk/>
          <pc:sldMk cId="3279630601" sldId="335"/>
        </pc:sldMkLst>
        <pc:spChg chg="mod">
          <ac:chgData name="Benjamin Payne" userId="S::benpayne@umbc.edu::b61ff11c-ba68-49af-b001-f9f234a6aca3" providerId="AD" clId="Web-{68775678-116C-70C6-1355-87E3CBC3E1F4}" dt="2019-02-18T20:21:49.841" v="227" actId="20577"/>
          <ac:spMkLst>
            <pc:docMk/>
            <pc:sldMk cId="3279630601" sldId="335"/>
            <ac:spMk id="3" creationId="{1E38022F-6BD7-4349-B96E-4D987D50E160}"/>
          </ac:spMkLst>
        </pc:spChg>
      </pc:sldChg>
      <pc:sldChg chg="modSp">
        <pc:chgData name="Benjamin Payne" userId="S::benpayne@umbc.edu::b61ff11c-ba68-49af-b001-f9f234a6aca3" providerId="AD" clId="Web-{68775678-116C-70C6-1355-87E3CBC3E1F4}" dt="2019-02-18T20:20:01.951" v="166" actId="20577"/>
        <pc:sldMkLst>
          <pc:docMk/>
          <pc:sldMk cId="890321832" sldId="336"/>
        </pc:sldMkLst>
        <pc:spChg chg="mod">
          <ac:chgData name="Benjamin Payne" userId="S::benpayne@umbc.edu::b61ff11c-ba68-49af-b001-f9f234a6aca3" providerId="AD" clId="Web-{68775678-116C-70C6-1355-87E3CBC3E1F4}" dt="2019-02-18T20:20:01.951" v="166" actId="20577"/>
          <ac:spMkLst>
            <pc:docMk/>
            <pc:sldMk cId="890321832" sldId="336"/>
            <ac:spMk id="3" creationId="{823C07D1-2803-48E5-B3E1-4ACA9621BEA7}"/>
          </ac:spMkLst>
        </pc:spChg>
      </pc:sldChg>
      <pc:sldChg chg="addSp modSp new mod setBg">
        <pc:chgData name="Benjamin Payne" userId="S::benpayne@umbc.edu::b61ff11c-ba68-49af-b001-f9f234a6aca3" providerId="AD" clId="Web-{68775678-116C-70C6-1355-87E3CBC3E1F4}" dt="2019-02-18T20:21:22.607" v="217" actId="20577"/>
        <pc:sldMkLst>
          <pc:docMk/>
          <pc:sldMk cId="68865545" sldId="337"/>
        </pc:sldMkLst>
        <pc:spChg chg="mod">
          <ac:chgData name="Benjamin Payne" userId="S::benpayne@umbc.edu::b61ff11c-ba68-49af-b001-f9f234a6aca3" providerId="AD" clId="Web-{68775678-116C-70C6-1355-87E3CBC3E1F4}" dt="2019-02-18T20:21:07.232" v="214" actId="20577"/>
          <ac:spMkLst>
            <pc:docMk/>
            <pc:sldMk cId="68865545" sldId="337"/>
            <ac:spMk id="2" creationId="{267CB93B-F77F-47EC-BB24-17ED8CD821AE}"/>
          </ac:spMkLst>
        </pc:spChg>
        <pc:spChg chg="mod">
          <ac:chgData name="Benjamin Payne" userId="S::benpayne@umbc.edu::b61ff11c-ba68-49af-b001-f9f234a6aca3" providerId="AD" clId="Web-{68775678-116C-70C6-1355-87E3CBC3E1F4}" dt="2019-02-18T20:21:22.607" v="217" actId="20577"/>
          <ac:spMkLst>
            <pc:docMk/>
            <pc:sldMk cId="68865545" sldId="337"/>
            <ac:spMk id="3" creationId="{571355A8-2B8E-4F66-AE3E-AC6FF978BFD9}"/>
          </ac:spMkLst>
        </pc:spChg>
        <pc:spChg chg="add">
          <ac:chgData name="Benjamin Payne" userId="S::benpayne@umbc.edu::b61ff11c-ba68-49af-b001-f9f234a6aca3" providerId="AD" clId="Web-{68775678-116C-70C6-1355-87E3CBC3E1F4}" dt="2019-02-18T20:20:58.607" v="205"/>
          <ac:spMkLst>
            <pc:docMk/>
            <pc:sldMk cId="68865545" sldId="337"/>
            <ac:spMk id="8" creationId="{3B854194-185D-494D-905C-7C7CB2E30F6E}"/>
          </ac:spMkLst>
        </pc:spChg>
        <pc:spChg chg="add">
          <ac:chgData name="Benjamin Payne" userId="S::benpayne@umbc.edu::b61ff11c-ba68-49af-b001-f9f234a6aca3" providerId="AD" clId="Web-{68775678-116C-70C6-1355-87E3CBC3E1F4}" dt="2019-02-18T20:20:58.607" v="205"/>
          <ac:spMkLst>
            <pc:docMk/>
            <pc:sldMk cId="68865545" sldId="337"/>
            <ac:spMk id="10" creationId="{B4F5FA0D-0104-4987-8241-EFF7C85B88DE}"/>
          </ac:spMkLst>
        </pc:spChg>
        <pc:picChg chg="add">
          <ac:chgData name="Benjamin Payne" userId="S::benpayne@umbc.edu::b61ff11c-ba68-49af-b001-f9f234a6aca3" providerId="AD" clId="Web-{68775678-116C-70C6-1355-87E3CBC3E1F4}" dt="2019-02-18T20:20:58.607" v="205"/>
          <ac:picMkLst>
            <pc:docMk/>
            <pc:sldMk cId="68865545" sldId="337"/>
            <ac:picMk id="12" creationId="{2897127E-6CEF-446C-BE87-93B7C46E49D1}"/>
          </ac:picMkLst>
        </pc:picChg>
      </pc:sldChg>
      <pc:sldChg chg="new add del ord">
        <pc:chgData name="Benjamin Payne" userId="S::benpayne@umbc.edu::b61ff11c-ba68-49af-b001-f9f234a6aca3" providerId="AD" clId="Web-{68775678-116C-70C6-1355-87E3CBC3E1F4}" dt="2019-02-18T20:17:36.857" v="120"/>
        <pc:sldMkLst>
          <pc:docMk/>
          <pc:sldMk cId="1775742338" sldId="337"/>
        </pc:sldMkLst>
      </pc:sldChg>
    </pc:docChg>
  </pc:docChgLst>
  <pc:docChgLst>
    <pc:chgData name="Benjamin Payne" userId="S::benpayne@umbc.edu::b61ff11c-ba68-49af-b001-f9f234a6aca3" providerId="AD" clId="Web-{3B6EC49A-19D0-52CF-54CC-B77F6E24B796}"/>
    <pc:docChg chg="modSld sldOrd">
      <pc:chgData name="Benjamin Payne" userId="S::benpayne@umbc.edu::b61ff11c-ba68-49af-b001-f9f234a6aca3" providerId="AD" clId="Web-{3B6EC49A-19D0-52CF-54CC-B77F6E24B796}" dt="2019-10-16T21:34:30.736" v="346" actId="20577"/>
      <pc:docMkLst>
        <pc:docMk/>
      </pc:docMkLst>
      <pc:sldChg chg="modSp">
        <pc:chgData name="Benjamin Payne" userId="S::benpayne@umbc.edu::b61ff11c-ba68-49af-b001-f9f234a6aca3" providerId="AD" clId="Web-{3B6EC49A-19D0-52CF-54CC-B77F6E24B796}" dt="2019-10-16T20:46:29.519" v="104" actId="20577"/>
        <pc:sldMkLst>
          <pc:docMk/>
          <pc:sldMk cId="344784907" sldId="263"/>
        </pc:sldMkLst>
        <pc:spChg chg="mod">
          <ac:chgData name="Benjamin Payne" userId="S::benpayne@umbc.edu::b61ff11c-ba68-49af-b001-f9f234a6aca3" providerId="AD" clId="Web-{3B6EC49A-19D0-52CF-54CC-B77F6E24B796}" dt="2019-10-16T20:46:29.519" v="104" actId="20577"/>
          <ac:spMkLst>
            <pc:docMk/>
            <pc:sldMk cId="344784907" sldId="263"/>
            <ac:spMk id="3" creationId="{4DB94879-3019-4BB0-8F7F-8110E7E4D489}"/>
          </ac:spMkLst>
        </pc:spChg>
      </pc:sldChg>
      <pc:sldChg chg="addSp modSp">
        <pc:chgData name="Benjamin Payne" userId="S::benpayne@umbc.edu::b61ff11c-ba68-49af-b001-f9f234a6aca3" providerId="AD" clId="Web-{3B6EC49A-19D0-52CF-54CC-B77F6E24B796}" dt="2019-10-16T21:00:49.030" v="170" actId="20577"/>
        <pc:sldMkLst>
          <pc:docMk/>
          <pc:sldMk cId="2055936348" sldId="338"/>
        </pc:sldMkLst>
        <pc:spChg chg="mod">
          <ac:chgData name="Benjamin Payne" userId="S::benpayne@umbc.edu::b61ff11c-ba68-49af-b001-f9f234a6aca3" providerId="AD" clId="Web-{3B6EC49A-19D0-52CF-54CC-B77F6E24B796}" dt="2019-10-16T20:59:59.763" v="131" actId="14100"/>
          <ac:spMkLst>
            <pc:docMk/>
            <pc:sldMk cId="2055936348" sldId="338"/>
            <ac:spMk id="3" creationId="{D906F704-97B4-4B63-A74C-FE3A7FF70440}"/>
          </ac:spMkLst>
        </pc:spChg>
        <pc:spChg chg="add mod">
          <ac:chgData name="Benjamin Payne" userId="S::benpayne@umbc.edu::b61ff11c-ba68-49af-b001-f9f234a6aca3" providerId="AD" clId="Web-{3B6EC49A-19D0-52CF-54CC-B77F6E24B796}" dt="2019-10-16T21:00:49.030" v="170" actId="20577"/>
          <ac:spMkLst>
            <pc:docMk/>
            <pc:sldMk cId="2055936348" sldId="338"/>
            <ac:spMk id="5" creationId="{75E2DE7D-74BF-4CA9-9D9D-4DE3B571FF71}"/>
          </ac:spMkLst>
        </pc:spChg>
      </pc:sldChg>
      <pc:sldChg chg="modSp">
        <pc:chgData name="Benjamin Payne" userId="S::benpayne@umbc.edu::b61ff11c-ba68-49af-b001-f9f234a6aca3" providerId="AD" clId="Web-{3B6EC49A-19D0-52CF-54CC-B77F6E24B796}" dt="2019-10-16T20:47:10.645" v="110" actId="14100"/>
        <pc:sldMkLst>
          <pc:docMk/>
          <pc:sldMk cId="3885060803" sldId="353"/>
        </pc:sldMkLst>
        <pc:spChg chg="mod">
          <ac:chgData name="Benjamin Payne" userId="S::benpayne@umbc.edu::b61ff11c-ba68-49af-b001-f9f234a6aca3" providerId="AD" clId="Web-{3B6EC49A-19D0-52CF-54CC-B77F6E24B796}" dt="2019-10-16T20:47:10.645" v="110" actId="14100"/>
          <ac:spMkLst>
            <pc:docMk/>
            <pc:sldMk cId="3885060803" sldId="353"/>
            <ac:spMk id="3" creationId="{262FEC3B-12CE-44CA-A816-EAAA69A77C15}"/>
          </ac:spMkLst>
        </pc:spChg>
      </pc:sldChg>
      <pc:sldChg chg="modSp">
        <pc:chgData name="Benjamin Payne" userId="S::benpayne@umbc.edu::b61ff11c-ba68-49af-b001-f9f234a6aca3" providerId="AD" clId="Web-{3B6EC49A-19D0-52CF-54CC-B77F6E24B796}" dt="2019-10-16T21:02:14.156" v="178" actId="20577"/>
        <pc:sldMkLst>
          <pc:docMk/>
          <pc:sldMk cId="4142542948" sldId="361"/>
        </pc:sldMkLst>
        <pc:spChg chg="mod">
          <ac:chgData name="Benjamin Payne" userId="S::benpayne@umbc.edu::b61ff11c-ba68-49af-b001-f9f234a6aca3" providerId="AD" clId="Web-{3B6EC49A-19D0-52CF-54CC-B77F6E24B796}" dt="2019-10-16T21:02:14.156" v="178" actId="20577"/>
          <ac:spMkLst>
            <pc:docMk/>
            <pc:sldMk cId="4142542948" sldId="361"/>
            <ac:spMk id="3" creationId="{2D8FFE8E-5751-410E-94DB-C3E4BA2B4683}"/>
          </ac:spMkLst>
        </pc:spChg>
      </pc:sldChg>
      <pc:sldChg chg="modSp">
        <pc:chgData name="Benjamin Payne" userId="S::benpayne@umbc.edu::b61ff11c-ba68-49af-b001-f9f234a6aca3" providerId="AD" clId="Web-{3B6EC49A-19D0-52CF-54CC-B77F6E24B796}" dt="2019-10-16T21:01:09.139" v="174" actId="20577"/>
        <pc:sldMkLst>
          <pc:docMk/>
          <pc:sldMk cId="3852113951" sldId="391"/>
        </pc:sldMkLst>
        <pc:spChg chg="mod">
          <ac:chgData name="Benjamin Payne" userId="S::benpayne@umbc.edu::b61ff11c-ba68-49af-b001-f9f234a6aca3" providerId="AD" clId="Web-{3B6EC49A-19D0-52CF-54CC-B77F6E24B796}" dt="2019-10-16T21:01:09.139" v="174" actId="20577"/>
          <ac:spMkLst>
            <pc:docMk/>
            <pc:sldMk cId="3852113951" sldId="391"/>
            <ac:spMk id="3" creationId="{65123270-4CD4-4545-99EC-529AE8E1A609}"/>
          </ac:spMkLst>
        </pc:spChg>
      </pc:sldChg>
      <pc:sldChg chg="modSp">
        <pc:chgData name="Benjamin Payne" userId="S::benpayne@umbc.edu::b61ff11c-ba68-49af-b001-f9f234a6aca3" providerId="AD" clId="Web-{3B6EC49A-19D0-52CF-54CC-B77F6E24B796}" dt="2019-10-16T20:45:31.956" v="22" actId="20577"/>
        <pc:sldMkLst>
          <pc:docMk/>
          <pc:sldMk cId="3836913325" sldId="407"/>
        </pc:sldMkLst>
        <pc:spChg chg="mod">
          <ac:chgData name="Benjamin Payne" userId="S::benpayne@umbc.edu::b61ff11c-ba68-49af-b001-f9f234a6aca3" providerId="AD" clId="Web-{3B6EC49A-19D0-52CF-54CC-B77F6E24B796}" dt="2019-10-16T20:45:31.956" v="22" actId="20577"/>
          <ac:spMkLst>
            <pc:docMk/>
            <pc:sldMk cId="3836913325" sldId="407"/>
            <ac:spMk id="3" creationId="{F19D4EFE-B692-4299-B950-9B6B3581DB5C}"/>
          </ac:spMkLst>
        </pc:spChg>
      </pc:sldChg>
      <pc:sldChg chg="modSp ord">
        <pc:chgData name="Benjamin Payne" userId="S::benpayne@umbc.edu::b61ff11c-ba68-49af-b001-f9f234a6aca3" providerId="AD" clId="Web-{3B6EC49A-19D0-52CF-54CC-B77F6E24B796}" dt="2019-10-16T20:33:57.276" v="17"/>
        <pc:sldMkLst>
          <pc:docMk/>
          <pc:sldMk cId="585510427" sldId="410"/>
        </pc:sldMkLst>
        <pc:spChg chg="mod">
          <ac:chgData name="Benjamin Payne" userId="S::benpayne@umbc.edu::b61ff11c-ba68-49af-b001-f9f234a6aca3" providerId="AD" clId="Web-{3B6EC49A-19D0-52CF-54CC-B77F6E24B796}" dt="2019-10-16T20:33:45.698" v="14" actId="20577"/>
          <ac:spMkLst>
            <pc:docMk/>
            <pc:sldMk cId="585510427" sldId="410"/>
            <ac:spMk id="2" creationId="{885DA05D-D42E-4D46-8443-E503BDC24E7B}"/>
          </ac:spMkLst>
        </pc:spChg>
      </pc:sldChg>
      <pc:sldChg chg="modSp">
        <pc:chgData name="Benjamin Payne" userId="S::benpayne@umbc.edu::b61ff11c-ba68-49af-b001-f9f234a6aca3" providerId="AD" clId="Web-{3B6EC49A-19D0-52CF-54CC-B77F6E24B796}" dt="2019-10-16T21:34:30.236" v="344" actId="20577"/>
        <pc:sldMkLst>
          <pc:docMk/>
          <pc:sldMk cId="3296845839" sldId="414"/>
        </pc:sldMkLst>
        <pc:spChg chg="mod">
          <ac:chgData name="Benjamin Payne" userId="S::benpayne@umbc.edu::b61ff11c-ba68-49af-b001-f9f234a6aca3" providerId="AD" clId="Web-{3B6EC49A-19D0-52CF-54CC-B77F6E24B796}" dt="2019-10-16T21:34:30.236" v="344" actId="20577"/>
          <ac:spMkLst>
            <pc:docMk/>
            <pc:sldMk cId="3296845839" sldId="414"/>
            <ac:spMk id="3" creationId="{668E8227-FF8C-43D8-9685-9ED70F59BB82}"/>
          </ac:spMkLst>
        </pc:spChg>
      </pc:sldChg>
    </pc:docChg>
  </pc:docChgLst>
  <pc:docChgLst>
    <pc:chgData name="Benjamin Payne" userId="S::benpayne@umbc.edu::b61ff11c-ba68-49af-b001-f9f234a6aca3" providerId="AD" clId="Web-{3C104A93-51D2-53CB-A4B7-AEBC5889329B}"/>
    <pc:docChg chg="addSld modSld sldOrd">
      <pc:chgData name="Benjamin Payne" userId="S::benpayne@umbc.edu::b61ff11c-ba68-49af-b001-f9f234a6aca3" providerId="AD" clId="Web-{3C104A93-51D2-53CB-A4B7-AEBC5889329B}" dt="2019-03-23T13:03:06.345" v="163" actId="20577"/>
      <pc:docMkLst>
        <pc:docMk/>
      </pc:docMkLst>
      <pc:sldChg chg="ord">
        <pc:chgData name="Benjamin Payne" userId="S::benpayne@umbc.edu::b61ff11c-ba68-49af-b001-f9f234a6aca3" providerId="AD" clId="Web-{3C104A93-51D2-53CB-A4B7-AEBC5889329B}" dt="2019-03-23T13:02:37.251" v="0"/>
        <pc:sldMkLst>
          <pc:docMk/>
          <pc:sldMk cId="2853172007" sldId="340"/>
        </pc:sldMkLst>
      </pc:sldChg>
      <pc:sldChg chg="modSp new">
        <pc:chgData name="Benjamin Payne" userId="S::benpayne@umbc.edu::b61ff11c-ba68-49af-b001-f9f234a6aca3" providerId="AD" clId="Web-{3C104A93-51D2-53CB-A4B7-AEBC5889329B}" dt="2019-03-23T13:03:04.579" v="161" actId="20577"/>
        <pc:sldMkLst>
          <pc:docMk/>
          <pc:sldMk cId="2637416035" sldId="369"/>
        </pc:sldMkLst>
        <pc:spChg chg="mod">
          <ac:chgData name="Benjamin Payne" userId="S::benpayne@umbc.edu::b61ff11c-ba68-49af-b001-f9f234a6aca3" providerId="AD" clId="Web-{3C104A93-51D2-53CB-A4B7-AEBC5889329B}" dt="2019-03-23T13:02:55.939" v="76" actId="20577"/>
          <ac:spMkLst>
            <pc:docMk/>
            <pc:sldMk cId="2637416035" sldId="369"/>
            <ac:spMk id="2" creationId="{C75AB62F-CD57-4270-8C90-CE842C6A3C52}"/>
          </ac:spMkLst>
        </pc:spChg>
        <pc:spChg chg="mod">
          <ac:chgData name="Benjamin Payne" userId="S::benpayne@umbc.edu::b61ff11c-ba68-49af-b001-f9f234a6aca3" providerId="AD" clId="Web-{3C104A93-51D2-53CB-A4B7-AEBC5889329B}" dt="2019-03-23T13:03:04.579" v="161" actId="20577"/>
          <ac:spMkLst>
            <pc:docMk/>
            <pc:sldMk cId="2637416035" sldId="369"/>
            <ac:spMk id="3" creationId="{7C750CA4-165E-4667-BC48-A7DDA67C71B2}"/>
          </ac:spMkLst>
        </pc:spChg>
      </pc:sldChg>
    </pc:docChg>
  </pc:docChgLst>
  <pc:docChgLst>
    <pc:chgData name="Benjamin Payne" userId="S::benpayne@umbc.edu::b61ff11c-ba68-49af-b001-f9f234a6aca3" providerId="AD" clId="Web-{266AEA2B-4586-B876-DDD7-A7334EE5575F}"/>
    <pc:docChg chg="modSld">
      <pc:chgData name="Benjamin Payne" userId="S::benpayne@umbc.edu::b61ff11c-ba68-49af-b001-f9f234a6aca3" providerId="AD" clId="Web-{266AEA2B-4586-B876-DDD7-A7334EE5575F}" dt="2018-08-30T00:36:48.424" v="109" actId="20577"/>
      <pc:docMkLst>
        <pc:docMk/>
      </pc:docMkLst>
      <pc:sldChg chg="modSp">
        <pc:chgData name="Benjamin Payne" userId="S::benpayne@umbc.edu::b61ff11c-ba68-49af-b001-f9f234a6aca3" providerId="AD" clId="Web-{266AEA2B-4586-B876-DDD7-A7334EE5575F}" dt="2018-08-30T00:36:48.424" v="108" actId="20577"/>
        <pc:sldMkLst>
          <pc:docMk/>
          <pc:sldMk cId="344784907" sldId="263"/>
        </pc:sldMkLst>
        <pc:spChg chg="mod">
          <ac:chgData name="Benjamin Payne" userId="S::benpayne@umbc.edu::b61ff11c-ba68-49af-b001-f9f234a6aca3" providerId="AD" clId="Web-{266AEA2B-4586-B876-DDD7-A7334EE5575F}" dt="2018-08-30T00:36:48.424" v="108" actId="20577"/>
          <ac:spMkLst>
            <pc:docMk/>
            <pc:sldMk cId="344784907" sldId="263"/>
            <ac:spMk id="3" creationId="{4DB94879-3019-4BB0-8F7F-8110E7E4D489}"/>
          </ac:spMkLst>
        </pc:spChg>
      </pc:sldChg>
    </pc:docChg>
  </pc:docChgLst>
  <pc:docChgLst>
    <pc:chgData name="Benjamin Payne" userId="S::benpayne@umbc.edu::b61ff11c-ba68-49af-b001-f9f234a6aca3" providerId="AD" clId="Web-{BEA5C778-A1C0-0E97-4C93-BF2E3F076239}"/>
    <pc:docChg chg="addSld modSld">
      <pc:chgData name="Benjamin Payne" userId="S::benpayne@umbc.edu::b61ff11c-ba68-49af-b001-f9f234a6aca3" providerId="AD" clId="Web-{BEA5C778-A1C0-0E97-4C93-BF2E3F076239}" dt="2019-03-22T22:10:02.048" v="36" actId="20577"/>
      <pc:docMkLst>
        <pc:docMk/>
      </pc:docMkLst>
      <pc:sldChg chg="modSp new">
        <pc:chgData name="Benjamin Payne" userId="S::benpayne@umbc.edu::b61ff11c-ba68-49af-b001-f9f234a6aca3" providerId="AD" clId="Web-{BEA5C778-A1C0-0E97-4C93-BF2E3F076239}" dt="2019-03-22T22:10:02.048" v="35" actId="20577"/>
        <pc:sldMkLst>
          <pc:docMk/>
          <pc:sldMk cId="1713002163" sldId="363"/>
        </pc:sldMkLst>
        <pc:spChg chg="mod">
          <ac:chgData name="Benjamin Payne" userId="S::benpayne@umbc.edu::b61ff11c-ba68-49af-b001-f9f234a6aca3" providerId="AD" clId="Web-{BEA5C778-A1C0-0E97-4C93-BF2E3F076239}" dt="2019-03-22T22:10:02.048" v="35" actId="20577"/>
          <ac:spMkLst>
            <pc:docMk/>
            <pc:sldMk cId="1713002163" sldId="363"/>
            <ac:spMk id="2" creationId="{2456EE85-28E9-45A5-9A6D-668A0BE10B97}"/>
          </ac:spMkLst>
        </pc:spChg>
      </pc:sldChg>
    </pc:docChg>
  </pc:docChgLst>
  <pc:docChgLst>
    <pc:chgData name="Benjamin Payne" userId="S::benpayne@umbc.edu::b61ff11c-ba68-49af-b001-f9f234a6aca3" providerId="AD" clId="Web-{69BE88A9-8C68-32FF-7D1C-E7074590833E}"/>
    <pc:docChg chg="addSld modSld">
      <pc:chgData name="Benjamin Payne" userId="S::benpayne@umbc.edu::b61ff11c-ba68-49af-b001-f9f234a6aca3" providerId="AD" clId="Web-{69BE88A9-8C68-32FF-7D1C-E7074590833E}" dt="2019-03-26T11:27:20.086" v="35" actId="20577"/>
      <pc:docMkLst>
        <pc:docMk/>
      </pc:docMkLst>
      <pc:sldChg chg="modSp">
        <pc:chgData name="Benjamin Payne" userId="S::benpayne@umbc.edu::b61ff11c-ba68-49af-b001-f9f234a6aca3" providerId="AD" clId="Web-{69BE88A9-8C68-32FF-7D1C-E7074590833E}" dt="2019-03-26T11:26:40.898" v="2" actId="20577"/>
        <pc:sldMkLst>
          <pc:docMk/>
          <pc:sldMk cId="4293713038" sldId="351"/>
        </pc:sldMkLst>
        <pc:spChg chg="mod">
          <ac:chgData name="Benjamin Payne" userId="S::benpayne@umbc.edu::b61ff11c-ba68-49af-b001-f9f234a6aca3" providerId="AD" clId="Web-{69BE88A9-8C68-32FF-7D1C-E7074590833E}" dt="2019-03-26T11:26:40.898" v="2" actId="20577"/>
          <ac:spMkLst>
            <pc:docMk/>
            <pc:sldMk cId="4293713038" sldId="351"/>
            <ac:spMk id="3" creationId="{A900B067-F2F4-4705-9AC7-A8CBE99AE249}"/>
          </ac:spMkLst>
        </pc:spChg>
      </pc:sldChg>
      <pc:sldChg chg="modSp new">
        <pc:chgData name="Benjamin Payne" userId="S::benpayne@umbc.edu::b61ff11c-ba68-49af-b001-f9f234a6aca3" providerId="AD" clId="Web-{69BE88A9-8C68-32FF-7D1C-E7074590833E}" dt="2019-03-26T11:27:18.024" v="33" actId="20577"/>
        <pc:sldMkLst>
          <pc:docMk/>
          <pc:sldMk cId="3679474711" sldId="394"/>
        </pc:sldMkLst>
        <pc:spChg chg="mod">
          <ac:chgData name="Benjamin Payne" userId="S::benpayne@umbc.edu::b61ff11c-ba68-49af-b001-f9f234a6aca3" providerId="AD" clId="Web-{69BE88A9-8C68-32FF-7D1C-E7074590833E}" dt="2019-03-26T11:27:18.024" v="33" actId="20577"/>
          <ac:spMkLst>
            <pc:docMk/>
            <pc:sldMk cId="3679474711" sldId="394"/>
            <ac:spMk id="2" creationId="{20427AF9-137B-48DC-9EC8-BB202DB7B324}"/>
          </ac:spMkLst>
        </pc:spChg>
      </pc:sldChg>
    </pc:docChg>
  </pc:docChgLst>
  <pc:docChgLst>
    <pc:chgData name="Benjamin Payne" userId="S::benpayne@umbc.edu::b61ff11c-ba68-49af-b001-f9f234a6aca3" providerId="AD" clId="Web-{DCE9F7E1-D86D-44D9-4C59-8F004F15E8E1}"/>
    <pc:docChg chg="addSld delSld">
      <pc:chgData name="Benjamin Payne" userId="S::benpayne@umbc.edu::b61ff11c-ba68-49af-b001-f9f234a6aca3" providerId="AD" clId="Web-{DCE9F7E1-D86D-44D9-4C59-8F004F15E8E1}" dt="2019-04-01T10:16:43.628" v="2"/>
      <pc:docMkLst>
        <pc:docMk/>
      </pc:docMkLst>
      <pc:sldChg chg="new del">
        <pc:chgData name="Benjamin Payne" userId="S::benpayne@umbc.edu::b61ff11c-ba68-49af-b001-f9f234a6aca3" providerId="AD" clId="Web-{DCE9F7E1-D86D-44D9-4C59-8F004F15E8E1}" dt="2019-04-01T10:16:43.628" v="2"/>
        <pc:sldMkLst>
          <pc:docMk/>
          <pc:sldMk cId="3459859283" sldId="408"/>
        </pc:sldMkLst>
      </pc:sldChg>
      <pc:sldChg chg="add">
        <pc:chgData name="Benjamin Payne" userId="S::benpayne@umbc.edu::b61ff11c-ba68-49af-b001-f9f234a6aca3" providerId="AD" clId="Web-{DCE9F7E1-D86D-44D9-4C59-8F004F15E8E1}" dt="2019-04-01T10:16:39.565" v="1"/>
        <pc:sldMkLst>
          <pc:docMk/>
          <pc:sldMk cId="552156818" sldId="409"/>
        </pc:sldMkLst>
      </pc:sldChg>
    </pc:docChg>
  </pc:docChgLst>
  <pc:docChgLst>
    <pc:chgData name="Benjamin Payne" userId="S::benpayne@umbc.edu::b61ff11c-ba68-49af-b001-f9f234a6aca3" providerId="AD" clId="Web-{B82C219C-7F32-E7AB-D439-56F4CE9020B2}"/>
    <pc:docChg chg="addSld modSld">
      <pc:chgData name="Benjamin Payne" userId="S::benpayne@umbc.edu::b61ff11c-ba68-49af-b001-f9f234a6aca3" providerId="AD" clId="Web-{B82C219C-7F32-E7AB-D439-56F4CE9020B2}" dt="2018-08-18T17:22:01.645" v="249" actId="1076"/>
      <pc:docMkLst>
        <pc:docMk/>
      </pc:docMkLst>
      <pc:sldChg chg="modSp">
        <pc:chgData name="Benjamin Payne" userId="S::benpayne@umbc.edu::b61ff11c-ba68-49af-b001-f9f234a6aca3" providerId="AD" clId="Web-{B82C219C-7F32-E7AB-D439-56F4CE9020B2}" dt="2018-08-18T17:16:17.790" v="170" actId="14100"/>
        <pc:sldMkLst>
          <pc:docMk/>
          <pc:sldMk cId="1442927395" sldId="289"/>
        </pc:sldMkLst>
        <pc:spChg chg="mod">
          <ac:chgData name="Benjamin Payne" userId="S::benpayne@umbc.edu::b61ff11c-ba68-49af-b001-f9f234a6aca3" providerId="AD" clId="Web-{B82C219C-7F32-E7AB-D439-56F4CE9020B2}" dt="2018-08-18T17:16:17.790" v="170" actId="14100"/>
          <ac:spMkLst>
            <pc:docMk/>
            <pc:sldMk cId="1442927395" sldId="289"/>
            <ac:spMk id="4" creationId="{6F8BC1B4-05F2-43A3-9E9A-DCBD804A45FE}"/>
          </ac:spMkLst>
        </pc:spChg>
      </pc:sldChg>
      <pc:sldChg chg="addSp delSp modSp">
        <pc:chgData name="Benjamin Payne" userId="S::benpayne@umbc.edu::b61ff11c-ba68-49af-b001-f9f234a6aca3" providerId="AD" clId="Web-{B82C219C-7F32-E7AB-D439-56F4CE9020B2}" dt="2018-08-18T17:16:24.196" v="171"/>
        <pc:sldMkLst>
          <pc:docMk/>
          <pc:sldMk cId="3579465122" sldId="290"/>
        </pc:sldMkLst>
        <pc:spChg chg="add mod">
          <ac:chgData name="Benjamin Payne" userId="S::benpayne@umbc.edu::b61ff11c-ba68-49af-b001-f9f234a6aca3" providerId="AD" clId="Web-{B82C219C-7F32-E7AB-D439-56F4CE9020B2}" dt="2018-08-18T17:14:36.508" v="111" actId="20577"/>
          <ac:spMkLst>
            <pc:docMk/>
            <pc:sldMk cId="3579465122" sldId="290"/>
            <ac:spMk id="4" creationId="{391E65DB-2C88-4037-A50D-756744D2C3A8}"/>
          </ac:spMkLst>
        </pc:spChg>
        <pc:spChg chg="add del mod">
          <ac:chgData name="Benjamin Payne" userId="S::benpayne@umbc.edu::b61ff11c-ba68-49af-b001-f9f234a6aca3" providerId="AD" clId="Web-{B82C219C-7F32-E7AB-D439-56F4CE9020B2}" dt="2018-08-18T17:16:24.196" v="171"/>
          <ac:spMkLst>
            <pc:docMk/>
            <pc:sldMk cId="3579465122" sldId="290"/>
            <ac:spMk id="5" creationId="{A0968BD3-DA88-41B1-BAB5-FA6104D5E7FE}"/>
          </ac:spMkLst>
        </pc:spChg>
      </pc:sldChg>
      <pc:sldChg chg="addSp delSp modSp">
        <pc:chgData name="Benjamin Payne" userId="S::benpayne@umbc.edu::b61ff11c-ba68-49af-b001-f9f234a6aca3" providerId="AD" clId="Web-{B82C219C-7F32-E7AB-D439-56F4CE9020B2}" dt="2018-08-18T17:22:01.645" v="249" actId="1076"/>
        <pc:sldMkLst>
          <pc:docMk/>
          <pc:sldMk cId="506731024" sldId="292"/>
        </pc:sldMkLst>
        <pc:spChg chg="mod">
          <ac:chgData name="Benjamin Payne" userId="S::benpayne@umbc.edu::b61ff11c-ba68-49af-b001-f9f234a6aca3" providerId="AD" clId="Web-{B82C219C-7F32-E7AB-D439-56F4CE9020B2}" dt="2018-08-18T17:21:29.739" v="242" actId="20577"/>
          <ac:spMkLst>
            <pc:docMk/>
            <pc:sldMk cId="506731024" sldId="292"/>
            <ac:spMk id="3" creationId="{00BE4C77-0A73-49B2-81D1-823AF169CCC4}"/>
          </ac:spMkLst>
        </pc:spChg>
        <pc:spChg chg="add del mod">
          <ac:chgData name="Benjamin Payne" userId="S::benpayne@umbc.edu::b61ff11c-ba68-49af-b001-f9f234a6aca3" providerId="AD" clId="Web-{B82C219C-7F32-E7AB-D439-56F4CE9020B2}" dt="2018-08-18T17:21:55.208" v="248" actId="1076"/>
          <ac:spMkLst>
            <pc:docMk/>
            <pc:sldMk cId="506731024" sldId="292"/>
            <ac:spMk id="4" creationId="{A4B7E66A-2E9D-487E-BFA8-F7E8DB1B1709}"/>
          </ac:spMkLst>
        </pc:spChg>
        <pc:spChg chg="mod">
          <ac:chgData name="Benjamin Payne" userId="S::benpayne@umbc.edu::b61ff11c-ba68-49af-b001-f9f234a6aca3" providerId="AD" clId="Web-{B82C219C-7F32-E7AB-D439-56F4CE9020B2}" dt="2018-08-18T17:22:01.645" v="249" actId="1076"/>
          <ac:spMkLst>
            <pc:docMk/>
            <pc:sldMk cId="506731024" sldId="292"/>
            <ac:spMk id="5" creationId="{F2761F8E-36E4-4150-BE56-9CAD97BBA157}"/>
          </ac:spMkLst>
        </pc:spChg>
      </pc:sldChg>
      <pc:sldChg chg="addSp modSp add replId">
        <pc:chgData name="Benjamin Payne" userId="S::benpayne@umbc.edu::b61ff11c-ba68-49af-b001-f9f234a6aca3" providerId="AD" clId="Web-{B82C219C-7F32-E7AB-D439-56F4CE9020B2}" dt="2018-08-18T17:17:55.507" v="186" actId="14100"/>
        <pc:sldMkLst>
          <pc:docMk/>
          <pc:sldMk cId="3668972220" sldId="293"/>
        </pc:sldMkLst>
        <pc:cxnChg chg="add mod">
          <ac:chgData name="Benjamin Payne" userId="S::benpayne@umbc.edu::b61ff11c-ba68-49af-b001-f9f234a6aca3" providerId="AD" clId="Web-{B82C219C-7F32-E7AB-D439-56F4CE9020B2}" dt="2018-08-18T17:17:08.324" v="178" actId="1076"/>
          <ac:cxnSpMkLst>
            <pc:docMk/>
            <pc:sldMk cId="3668972220" sldId="293"/>
            <ac:cxnSpMk id="6" creationId="{E863F584-075B-4591-8461-F2FC64A32F13}"/>
          </ac:cxnSpMkLst>
        </pc:cxnChg>
        <pc:cxnChg chg="add mod">
          <ac:chgData name="Benjamin Payne" userId="S::benpayne@umbc.edu::b61ff11c-ba68-49af-b001-f9f234a6aca3" providerId="AD" clId="Web-{B82C219C-7F32-E7AB-D439-56F4CE9020B2}" dt="2018-08-18T17:17:31.715" v="181" actId="1076"/>
          <ac:cxnSpMkLst>
            <pc:docMk/>
            <pc:sldMk cId="3668972220" sldId="293"/>
            <ac:cxnSpMk id="7" creationId="{3C56756D-71D9-4387-BB1E-D2ACA236B843}"/>
          </ac:cxnSpMkLst>
        </pc:cxnChg>
        <pc:cxnChg chg="add mod">
          <ac:chgData name="Benjamin Payne" userId="S::benpayne@umbc.edu::b61ff11c-ba68-49af-b001-f9f234a6aca3" providerId="AD" clId="Web-{B82C219C-7F32-E7AB-D439-56F4CE9020B2}" dt="2018-08-18T17:17:46.283" v="183" actId="1076"/>
          <ac:cxnSpMkLst>
            <pc:docMk/>
            <pc:sldMk cId="3668972220" sldId="293"/>
            <ac:cxnSpMk id="8" creationId="{D8342CAA-9FE9-4D60-8C41-7161339B1E5D}"/>
          </ac:cxnSpMkLst>
        </pc:cxnChg>
        <pc:cxnChg chg="add mod">
          <ac:chgData name="Benjamin Payne" userId="S::benpayne@umbc.edu::b61ff11c-ba68-49af-b001-f9f234a6aca3" providerId="AD" clId="Web-{B82C219C-7F32-E7AB-D439-56F4CE9020B2}" dt="2018-08-18T17:17:55.507" v="186" actId="14100"/>
          <ac:cxnSpMkLst>
            <pc:docMk/>
            <pc:sldMk cId="3668972220" sldId="293"/>
            <ac:cxnSpMk id="9" creationId="{00C670FA-6D7F-4DB5-A289-C7D3B2488AFC}"/>
          </ac:cxnSpMkLst>
        </pc:cxnChg>
      </pc:sldChg>
      <pc:sldChg chg="modSp new">
        <pc:chgData name="Benjamin Payne" userId="S::benpayne@umbc.edu::b61ff11c-ba68-49af-b001-f9f234a6aca3" providerId="AD" clId="Web-{B82C219C-7F32-E7AB-D439-56F4CE9020B2}" dt="2018-08-18T17:18:53.674" v="192" actId="20577"/>
        <pc:sldMkLst>
          <pc:docMk/>
          <pc:sldMk cId="493460726" sldId="294"/>
        </pc:sldMkLst>
        <pc:spChg chg="mod">
          <ac:chgData name="Benjamin Payne" userId="S::benpayne@umbc.edu::b61ff11c-ba68-49af-b001-f9f234a6aca3" providerId="AD" clId="Web-{B82C219C-7F32-E7AB-D439-56F4CE9020B2}" dt="2018-08-18T17:18:53.674" v="192" actId="20577"/>
          <ac:spMkLst>
            <pc:docMk/>
            <pc:sldMk cId="493460726" sldId="294"/>
            <ac:spMk id="2" creationId="{F18F2169-A463-4033-B549-EF56D978D2FF}"/>
          </ac:spMkLst>
        </pc:spChg>
      </pc:sldChg>
    </pc:docChg>
  </pc:docChgLst>
  <pc:docChgLst>
    <pc:chgData name="Benjamin Payne" userId="S::benpayne@umbc.edu::b61ff11c-ba68-49af-b001-f9f234a6aca3" providerId="AD" clId="Web-{B5D4FC87-E36D-60B8-CA4E-7AB9CFB18DF9}"/>
    <pc:docChg chg="addSld delSld modSld sldOrd">
      <pc:chgData name="Benjamin Payne" userId="S::benpayne@umbc.edu::b61ff11c-ba68-49af-b001-f9f234a6aca3" providerId="AD" clId="Web-{B5D4FC87-E36D-60B8-CA4E-7AB9CFB18DF9}" dt="2018-09-11T01:26:32.152" v="1362" actId="20577"/>
      <pc:docMkLst>
        <pc:docMk/>
      </pc:docMkLst>
      <pc:sldChg chg="modSp">
        <pc:chgData name="Benjamin Payne" userId="S::benpayne@umbc.edu::b61ff11c-ba68-49af-b001-f9f234a6aca3" providerId="AD" clId="Web-{B5D4FC87-E36D-60B8-CA4E-7AB9CFB18DF9}" dt="2018-09-11T00:07:10.129" v="1118" actId="20577"/>
        <pc:sldMkLst>
          <pc:docMk/>
          <pc:sldMk cId="3319181095" sldId="257"/>
        </pc:sldMkLst>
        <pc:spChg chg="mod">
          <ac:chgData name="Benjamin Payne" userId="S::benpayne@umbc.edu::b61ff11c-ba68-49af-b001-f9f234a6aca3" providerId="AD" clId="Web-{B5D4FC87-E36D-60B8-CA4E-7AB9CFB18DF9}" dt="2018-09-11T00:07:10.129" v="1118" actId="20577"/>
          <ac:spMkLst>
            <pc:docMk/>
            <pc:sldMk cId="3319181095" sldId="257"/>
            <ac:spMk id="3" creationId="{AC5E2D19-A89E-4F10-AF16-72B885C43F60}"/>
          </ac:spMkLst>
        </pc:spChg>
      </pc:sldChg>
      <pc:sldChg chg="del">
        <pc:chgData name="Benjamin Payne" userId="S::benpayne@umbc.edu::b61ff11c-ba68-49af-b001-f9f234a6aca3" providerId="AD" clId="Web-{B5D4FC87-E36D-60B8-CA4E-7AB9CFB18DF9}" dt="2018-09-10T23:30:27.517" v="836"/>
        <pc:sldMkLst>
          <pc:docMk/>
          <pc:sldMk cId="4227125538" sldId="258"/>
        </pc:sldMkLst>
      </pc:sldChg>
      <pc:sldChg chg="modSp">
        <pc:chgData name="Benjamin Payne" userId="S::benpayne@umbc.edu::b61ff11c-ba68-49af-b001-f9f234a6aca3" providerId="AD" clId="Web-{B5D4FC87-E36D-60B8-CA4E-7AB9CFB18DF9}" dt="2018-09-10T22:57:44.127" v="448" actId="20577"/>
        <pc:sldMkLst>
          <pc:docMk/>
          <pc:sldMk cId="774753897" sldId="259"/>
        </pc:sldMkLst>
        <pc:spChg chg="mod">
          <ac:chgData name="Benjamin Payne" userId="S::benpayne@umbc.edu::b61ff11c-ba68-49af-b001-f9f234a6aca3" providerId="AD" clId="Web-{B5D4FC87-E36D-60B8-CA4E-7AB9CFB18DF9}" dt="2018-09-10T22:57:44.127" v="448" actId="20577"/>
          <ac:spMkLst>
            <pc:docMk/>
            <pc:sldMk cId="774753897" sldId="259"/>
            <ac:spMk id="3" creationId="{E777EC54-E1A2-4294-BCCE-2B7317A123F4}"/>
          </ac:spMkLst>
        </pc:spChg>
      </pc:sldChg>
      <pc:sldChg chg="modSp">
        <pc:chgData name="Benjamin Payne" userId="S::benpayne@umbc.edu::b61ff11c-ba68-49af-b001-f9f234a6aca3" providerId="AD" clId="Web-{B5D4FC87-E36D-60B8-CA4E-7AB9CFB18DF9}" dt="2018-09-11T01:21:16.688" v="1140" actId="20577"/>
        <pc:sldMkLst>
          <pc:docMk/>
          <pc:sldMk cId="1865935911" sldId="261"/>
        </pc:sldMkLst>
        <pc:spChg chg="mod">
          <ac:chgData name="Benjamin Payne" userId="S::benpayne@umbc.edu::b61ff11c-ba68-49af-b001-f9f234a6aca3" providerId="AD" clId="Web-{B5D4FC87-E36D-60B8-CA4E-7AB9CFB18DF9}" dt="2018-09-11T01:21:16.688" v="1140" actId="20577"/>
          <ac:spMkLst>
            <pc:docMk/>
            <pc:sldMk cId="1865935911" sldId="261"/>
            <ac:spMk id="3" creationId="{80A275D5-DDA3-4C31-8AF5-F664FF42534B}"/>
          </ac:spMkLst>
        </pc:spChg>
        <pc:spChg chg="mod">
          <ac:chgData name="Benjamin Payne" userId="S::benpayne@umbc.edu::b61ff11c-ba68-49af-b001-f9f234a6aca3" providerId="AD" clId="Web-{B5D4FC87-E36D-60B8-CA4E-7AB9CFB18DF9}" dt="2018-09-11T01:20:46.637" v="1139" actId="1076"/>
          <ac:spMkLst>
            <pc:docMk/>
            <pc:sldMk cId="1865935911" sldId="261"/>
            <ac:spMk id="4" creationId="{F350AB28-B4A9-417A-9005-5CCA905BD745}"/>
          </ac:spMkLst>
        </pc:spChg>
      </pc:sldChg>
      <pc:sldChg chg="addSp modSp">
        <pc:chgData name="Benjamin Payne" userId="S::benpayne@umbc.edu::b61ff11c-ba68-49af-b001-f9f234a6aca3" providerId="AD" clId="Web-{B5D4FC87-E36D-60B8-CA4E-7AB9CFB18DF9}" dt="2018-09-10T21:48:49.203" v="83" actId="20577"/>
        <pc:sldMkLst>
          <pc:docMk/>
          <pc:sldMk cId="2309916421" sldId="265"/>
        </pc:sldMkLst>
        <pc:spChg chg="add mod">
          <ac:chgData name="Benjamin Payne" userId="S::benpayne@umbc.edu::b61ff11c-ba68-49af-b001-f9f234a6aca3" providerId="AD" clId="Web-{B5D4FC87-E36D-60B8-CA4E-7AB9CFB18DF9}" dt="2018-09-10T21:48:49.203" v="83" actId="20577"/>
          <ac:spMkLst>
            <pc:docMk/>
            <pc:sldMk cId="2309916421" sldId="265"/>
            <ac:spMk id="3" creationId="{D753D8B0-1060-4DEB-A581-0264E4EA6FD6}"/>
          </ac:spMkLst>
        </pc:spChg>
      </pc:sldChg>
      <pc:sldChg chg="mod modShow">
        <pc:chgData name="Benjamin Payne" userId="S::benpayne@umbc.edu::b61ff11c-ba68-49af-b001-f9f234a6aca3" providerId="AD" clId="Web-{B5D4FC87-E36D-60B8-CA4E-7AB9CFB18DF9}" dt="2018-09-10T23:40:18.064" v="840"/>
        <pc:sldMkLst>
          <pc:docMk/>
          <pc:sldMk cId="432312235" sldId="268"/>
        </pc:sldMkLst>
      </pc:sldChg>
      <pc:sldChg chg="modSp">
        <pc:chgData name="Benjamin Payne" userId="S::benpayne@umbc.edu::b61ff11c-ba68-49af-b001-f9f234a6aca3" providerId="AD" clId="Web-{B5D4FC87-E36D-60B8-CA4E-7AB9CFB18DF9}" dt="2018-09-10T22:43:31.458" v="280" actId="20577"/>
        <pc:sldMkLst>
          <pc:docMk/>
          <pc:sldMk cId="1742759406" sldId="269"/>
        </pc:sldMkLst>
        <pc:spChg chg="mod">
          <ac:chgData name="Benjamin Payne" userId="S::benpayne@umbc.edu::b61ff11c-ba68-49af-b001-f9f234a6aca3" providerId="AD" clId="Web-{B5D4FC87-E36D-60B8-CA4E-7AB9CFB18DF9}" dt="2018-09-10T22:43:31.458" v="280" actId="20577"/>
          <ac:spMkLst>
            <pc:docMk/>
            <pc:sldMk cId="1742759406" sldId="269"/>
            <ac:spMk id="3" creationId="{06C9ABE8-AACC-4D12-9EF3-72A014A6FFC8}"/>
          </ac:spMkLst>
        </pc:spChg>
      </pc:sldChg>
      <pc:sldChg chg="addSp delSp modSp mod modClrScheme chgLayout modNotes">
        <pc:chgData name="Benjamin Payne" userId="S::benpayne@umbc.edu::b61ff11c-ba68-49af-b001-f9f234a6aca3" providerId="AD" clId="Web-{B5D4FC87-E36D-60B8-CA4E-7AB9CFB18DF9}" dt="2018-09-10T23:43:52.354" v="876"/>
        <pc:sldMkLst>
          <pc:docMk/>
          <pc:sldMk cId="2382089124" sldId="274"/>
        </pc:sldMkLst>
        <pc:spChg chg="del mod">
          <ac:chgData name="Benjamin Payne" userId="S::benpayne@umbc.edu::b61ff11c-ba68-49af-b001-f9f234a6aca3" providerId="AD" clId="Web-{B5D4FC87-E36D-60B8-CA4E-7AB9CFB18DF9}" dt="2018-09-10T23:41:06.738" v="844"/>
          <ac:spMkLst>
            <pc:docMk/>
            <pc:sldMk cId="2382089124" sldId="274"/>
            <ac:spMk id="3" creationId="{2B000925-C12D-472F-9E55-8B2252547B89}"/>
          </ac:spMkLst>
        </pc:spChg>
        <pc:spChg chg="add del mod ord">
          <ac:chgData name="Benjamin Payne" userId="S::benpayne@umbc.edu::b61ff11c-ba68-49af-b001-f9f234a6aca3" providerId="AD" clId="Web-{B5D4FC87-E36D-60B8-CA4E-7AB9CFB18DF9}" dt="2018-09-10T23:41:03.113" v="843"/>
          <ac:spMkLst>
            <pc:docMk/>
            <pc:sldMk cId="2382089124" sldId="274"/>
            <ac:spMk id="4" creationId="{E3475ECA-9EE8-4CAE-8D72-3A0E1F838BB3}"/>
          </ac:spMkLst>
        </pc:spChg>
        <pc:picChg chg="add mod">
          <ac:chgData name="Benjamin Payne" userId="S::benpayne@umbc.edu::b61ff11c-ba68-49af-b001-f9f234a6aca3" providerId="AD" clId="Web-{B5D4FC87-E36D-60B8-CA4E-7AB9CFB18DF9}" dt="2018-09-10T23:42:23.570" v="849" actId="1076"/>
          <ac:picMkLst>
            <pc:docMk/>
            <pc:sldMk cId="2382089124" sldId="274"/>
            <ac:picMk id="5" creationId="{DC8359F3-A408-46AC-BC2E-5372B9A065FA}"/>
          </ac:picMkLst>
        </pc:picChg>
      </pc:sldChg>
      <pc:sldChg chg="ord">
        <pc:chgData name="Benjamin Payne" userId="S::benpayne@umbc.edu::b61ff11c-ba68-49af-b001-f9f234a6aca3" providerId="AD" clId="Web-{B5D4FC87-E36D-60B8-CA4E-7AB9CFB18DF9}" dt="2018-09-10T22:43:52.740" v="286"/>
        <pc:sldMkLst>
          <pc:docMk/>
          <pc:sldMk cId="467993027" sldId="280"/>
        </pc:sldMkLst>
      </pc:sldChg>
      <pc:sldChg chg="addSp modSp modNotes">
        <pc:chgData name="Benjamin Payne" userId="S::benpayne@umbc.edu::b61ff11c-ba68-49af-b001-f9f234a6aca3" providerId="AD" clId="Web-{B5D4FC87-E36D-60B8-CA4E-7AB9CFB18DF9}" dt="2018-09-10T23:05:27.212" v="544" actId="1076"/>
        <pc:sldMkLst>
          <pc:docMk/>
          <pc:sldMk cId="213606337" sldId="288"/>
        </pc:sldMkLst>
        <pc:spChg chg="mod">
          <ac:chgData name="Benjamin Payne" userId="S::benpayne@umbc.edu::b61ff11c-ba68-49af-b001-f9f234a6aca3" providerId="AD" clId="Web-{B5D4FC87-E36D-60B8-CA4E-7AB9CFB18DF9}" dt="2018-09-10T22:58:36.159" v="478" actId="20577"/>
          <ac:spMkLst>
            <pc:docMk/>
            <pc:sldMk cId="213606337" sldId="288"/>
            <ac:spMk id="2" creationId="{7E24E71B-F7B5-4F0F-8461-9543BC6472D3}"/>
          </ac:spMkLst>
        </pc:spChg>
        <pc:spChg chg="mod">
          <ac:chgData name="Benjamin Payne" userId="S::benpayne@umbc.edu::b61ff11c-ba68-49af-b001-f9f234a6aca3" providerId="AD" clId="Web-{B5D4FC87-E36D-60B8-CA4E-7AB9CFB18DF9}" dt="2018-09-10T23:04:45.320" v="536" actId="20577"/>
          <ac:spMkLst>
            <pc:docMk/>
            <pc:sldMk cId="213606337" sldId="288"/>
            <ac:spMk id="3" creationId="{25BEA245-6887-4AA8-89E2-FF5C13CADA83}"/>
          </ac:spMkLst>
        </pc:spChg>
        <pc:picChg chg="add mod">
          <ac:chgData name="Benjamin Payne" userId="S::benpayne@umbc.edu::b61ff11c-ba68-49af-b001-f9f234a6aca3" providerId="AD" clId="Web-{B5D4FC87-E36D-60B8-CA4E-7AB9CFB18DF9}" dt="2018-09-10T23:05:27.212" v="544" actId="1076"/>
          <ac:picMkLst>
            <pc:docMk/>
            <pc:sldMk cId="213606337" sldId="288"/>
            <ac:picMk id="4" creationId="{BD0EEEE0-D16F-4867-B91B-EAFA9DC96670}"/>
          </ac:picMkLst>
        </pc:picChg>
      </pc:sldChg>
      <pc:sldChg chg="addSp delSp modSp mod setBg modNotes">
        <pc:chgData name="Benjamin Payne" userId="S::benpayne@umbc.edu::b61ff11c-ba68-49af-b001-f9f234a6aca3" providerId="AD" clId="Web-{B5D4FC87-E36D-60B8-CA4E-7AB9CFB18DF9}" dt="2018-09-10T23:20:33.617" v="614" actId="14100"/>
        <pc:sldMkLst>
          <pc:docMk/>
          <pc:sldMk cId="3987984917" sldId="289"/>
        </pc:sldMkLst>
        <pc:spChg chg="mod">
          <ac:chgData name="Benjamin Payne" userId="S::benpayne@umbc.edu::b61ff11c-ba68-49af-b001-f9f234a6aca3" providerId="AD" clId="Web-{B5D4FC87-E36D-60B8-CA4E-7AB9CFB18DF9}" dt="2018-09-10T23:20:33.617" v="614" actId="14100"/>
          <ac:spMkLst>
            <pc:docMk/>
            <pc:sldMk cId="3987984917" sldId="289"/>
            <ac:spMk id="2" creationId="{D4D1CB8A-0C90-466A-B4EF-0C3F399E490B}"/>
          </ac:spMkLst>
        </pc:spChg>
        <pc:spChg chg="mod">
          <ac:chgData name="Benjamin Payne" userId="S::benpayne@umbc.edu::b61ff11c-ba68-49af-b001-f9f234a6aca3" providerId="AD" clId="Web-{B5D4FC87-E36D-60B8-CA4E-7AB9CFB18DF9}" dt="2018-09-10T23:20:03.695" v="608" actId="1076"/>
          <ac:spMkLst>
            <pc:docMk/>
            <pc:sldMk cId="3987984917" sldId="289"/>
            <ac:spMk id="3" creationId="{98CD8786-C27C-464C-A7AF-D37A51BFF635}"/>
          </ac:spMkLst>
        </pc:spChg>
        <pc:picChg chg="add del mod">
          <ac:chgData name="Benjamin Payne" userId="S::benpayne@umbc.edu::b61ff11c-ba68-49af-b001-f9f234a6aca3" providerId="AD" clId="Web-{B5D4FC87-E36D-60B8-CA4E-7AB9CFB18DF9}" dt="2018-09-10T23:18:38.506" v="592"/>
          <ac:picMkLst>
            <pc:docMk/>
            <pc:sldMk cId="3987984917" sldId="289"/>
            <ac:picMk id="4" creationId="{E5FA12F0-FAB6-4162-ACD9-2A3C2F0A41BB}"/>
          </ac:picMkLst>
        </pc:picChg>
        <pc:picChg chg="add mod">
          <ac:chgData name="Benjamin Payne" userId="S::benpayne@umbc.edu::b61ff11c-ba68-49af-b001-f9f234a6aca3" providerId="AD" clId="Web-{B5D4FC87-E36D-60B8-CA4E-7AB9CFB18DF9}" dt="2018-09-10T23:20:06.867" v="609" actId="1076"/>
          <ac:picMkLst>
            <pc:docMk/>
            <pc:sldMk cId="3987984917" sldId="289"/>
            <ac:picMk id="6" creationId="{741480D5-F6C1-440A-8A3D-B8DC0797B381}"/>
          </ac:picMkLst>
        </pc:picChg>
      </pc:sldChg>
      <pc:sldChg chg="ord">
        <pc:chgData name="Benjamin Payne" userId="S::benpayne@umbc.edu::b61ff11c-ba68-49af-b001-f9f234a6aca3" providerId="AD" clId="Web-{B5D4FC87-E36D-60B8-CA4E-7AB9CFB18DF9}" dt="2018-09-10T21:34:33.012" v="15"/>
        <pc:sldMkLst>
          <pc:docMk/>
          <pc:sldMk cId="420144624" sldId="295"/>
        </pc:sldMkLst>
      </pc:sldChg>
      <pc:sldChg chg="modSp">
        <pc:chgData name="Benjamin Payne" userId="S::benpayne@umbc.edu::b61ff11c-ba68-49af-b001-f9f234a6aca3" providerId="AD" clId="Web-{B5D4FC87-E36D-60B8-CA4E-7AB9CFB18DF9}" dt="2018-09-11T01:26:32.137" v="1361" actId="20577"/>
        <pc:sldMkLst>
          <pc:docMk/>
          <pc:sldMk cId="634008985" sldId="300"/>
        </pc:sldMkLst>
        <pc:spChg chg="mod">
          <ac:chgData name="Benjamin Payne" userId="S::benpayne@umbc.edu::b61ff11c-ba68-49af-b001-f9f234a6aca3" providerId="AD" clId="Web-{B5D4FC87-E36D-60B8-CA4E-7AB9CFB18DF9}" dt="2018-09-11T01:26:32.137" v="1361" actId="20577"/>
          <ac:spMkLst>
            <pc:docMk/>
            <pc:sldMk cId="634008985" sldId="300"/>
            <ac:spMk id="3" creationId="{EDD2C75A-E6DB-4317-AEB3-27867ACDBD2B}"/>
          </ac:spMkLst>
        </pc:spChg>
        <pc:spChg chg="mod">
          <ac:chgData name="Benjamin Payne" userId="S::benpayne@umbc.edu::b61ff11c-ba68-49af-b001-f9f234a6aca3" providerId="AD" clId="Web-{B5D4FC87-E36D-60B8-CA4E-7AB9CFB18DF9}" dt="2018-09-11T01:26:11.433" v="1356" actId="1076"/>
          <ac:spMkLst>
            <pc:docMk/>
            <pc:sldMk cId="634008985" sldId="300"/>
            <ac:spMk id="7" creationId="{0A51CAA1-1E02-4495-8BC2-F147769E58C1}"/>
          </ac:spMkLst>
        </pc:spChg>
        <pc:picChg chg="mod">
          <ac:chgData name="Benjamin Payne" userId="S::benpayne@umbc.edu::b61ff11c-ba68-49af-b001-f9f234a6aca3" providerId="AD" clId="Web-{B5D4FC87-E36D-60B8-CA4E-7AB9CFB18DF9}" dt="2018-09-11T01:26:01.730" v="1355" actId="1076"/>
          <ac:picMkLst>
            <pc:docMk/>
            <pc:sldMk cId="634008985" sldId="300"/>
            <ac:picMk id="5" creationId="{793DE893-BA9F-43FB-8424-13AC14DF8B58}"/>
          </ac:picMkLst>
        </pc:picChg>
      </pc:sldChg>
      <pc:sldChg chg="modSp">
        <pc:chgData name="Benjamin Payne" userId="S::benpayne@umbc.edu::b61ff11c-ba68-49af-b001-f9f234a6aca3" providerId="AD" clId="Web-{B5D4FC87-E36D-60B8-CA4E-7AB9CFB18DF9}" dt="2018-09-10T22:33:21.445" v="150" actId="20577"/>
        <pc:sldMkLst>
          <pc:docMk/>
          <pc:sldMk cId="3423147310" sldId="301"/>
        </pc:sldMkLst>
        <pc:spChg chg="mod">
          <ac:chgData name="Benjamin Payne" userId="S::benpayne@umbc.edu::b61ff11c-ba68-49af-b001-f9f234a6aca3" providerId="AD" clId="Web-{B5D4FC87-E36D-60B8-CA4E-7AB9CFB18DF9}" dt="2018-09-10T21:47:42.261" v="62" actId="20577"/>
          <ac:spMkLst>
            <pc:docMk/>
            <pc:sldMk cId="3423147310" sldId="301"/>
            <ac:spMk id="2" creationId="{50A1222B-A0D1-46AF-BDD2-509228B9A0E0}"/>
          </ac:spMkLst>
        </pc:spChg>
        <pc:spChg chg="mod">
          <ac:chgData name="Benjamin Payne" userId="S::benpayne@umbc.edu::b61ff11c-ba68-49af-b001-f9f234a6aca3" providerId="AD" clId="Web-{B5D4FC87-E36D-60B8-CA4E-7AB9CFB18DF9}" dt="2018-09-10T22:33:21.445" v="150" actId="20577"/>
          <ac:spMkLst>
            <pc:docMk/>
            <pc:sldMk cId="3423147310" sldId="301"/>
            <ac:spMk id="3" creationId="{8CBBDBF3-A945-4084-9B7A-038DAFF94E09}"/>
          </ac:spMkLst>
        </pc:spChg>
      </pc:sldChg>
      <pc:sldChg chg="addSp delSp modSp modNotes">
        <pc:chgData name="Benjamin Payne" userId="S::benpayne@umbc.edu::b61ff11c-ba68-49af-b001-f9f234a6aca3" providerId="AD" clId="Web-{B5D4FC87-E36D-60B8-CA4E-7AB9CFB18DF9}" dt="2018-09-10T23:09:09.589" v="588"/>
        <pc:sldMkLst>
          <pc:docMk/>
          <pc:sldMk cId="2258507562" sldId="302"/>
        </pc:sldMkLst>
        <pc:spChg chg="del">
          <ac:chgData name="Benjamin Payne" userId="S::benpayne@umbc.edu::b61ff11c-ba68-49af-b001-f9f234a6aca3" providerId="AD" clId="Web-{B5D4FC87-E36D-60B8-CA4E-7AB9CFB18DF9}" dt="2018-09-10T22:48:34.790" v="333"/>
          <ac:spMkLst>
            <pc:docMk/>
            <pc:sldMk cId="2258507562" sldId="302"/>
            <ac:spMk id="2" creationId="{3D20A121-2E95-44BF-AED3-5DA820437261}"/>
          </ac:spMkLst>
        </pc:spChg>
        <pc:spChg chg="del mod">
          <ac:chgData name="Benjamin Payne" userId="S::benpayne@umbc.edu::b61ff11c-ba68-49af-b001-f9f234a6aca3" providerId="AD" clId="Web-{B5D4FC87-E36D-60B8-CA4E-7AB9CFB18DF9}" dt="2018-09-10T22:51:45.667" v="393"/>
          <ac:spMkLst>
            <pc:docMk/>
            <pc:sldMk cId="2258507562" sldId="302"/>
            <ac:spMk id="3" creationId="{84F12CBE-1757-4C3F-99E1-947FEBE256B9}"/>
          </ac:spMkLst>
        </pc:spChg>
        <pc:spChg chg="add del mod">
          <ac:chgData name="Benjamin Payne" userId="S::benpayne@umbc.edu::b61ff11c-ba68-49af-b001-f9f234a6aca3" providerId="AD" clId="Web-{B5D4FC87-E36D-60B8-CA4E-7AB9CFB18DF9}" dt="2018-09-10T23:09:09.589" v="588"/>
          <ac:spMkLst>
            <pc:docMk/>
            <pc:sldMk cId="2258507562" sldId="302"/>
            <ac:spMk id="4" creationId="{5EB72460-131E-471B-8EC1-5451A785825D}"/>
          </ac:spMkLst>
        </pc:spChg>
        <pc:spChg chg="add del mod">
          <ac:chgData name="Benjamin Payne" userId="S::benpayne@umbc.edu::b61ff11c-ba68-49af-b001-f9f234a6aca3" providerId="AD" clId="Web-{B5D4FC87-E36D-60B8-CA4E-7AB9CFB18DF9}" dt="2018-09-10T22:48:40.056" v="334"/>
          <ac:spMkLst>
            <pc:docMk/>
            <pc:sldMk cId="2258507562" sldId="302"/>
            <ac:spMk id="6" creationId="{4A97CACD-4C1C-46D5-8972-32F0448C47D9}"/>
          </ac:spMkLst>
        </pc:spChg>
        <pc:spChg chg="add del mod">
          <ac:chgData name="Benjamin Payne" userId="S::benpayne@umbc.edu::b61ff11c-ba68-49af-b001-f9f234a6aca3" providerId="AD" clId="Web-{B5D4FC87-E36D-60B8-CA4E-7AB9CFB18DF9}" dt="2018-09-10T23:07:57.651" v="572"/>
          <ac:spMkLst>
            <pc:docMk/>
            <pc:sldMk cId="2258507562" sldId="302"/>
            <ac:spMk id="9" creationId="{9C4A6CD1-3F64-4938-AE09-B7C8C207A94B}"/>
          </ac:spMkLst>
        </pc:spChg>
        <pc:spChg chg="add del mod">
          <ac:chgData name="Benjamin Payne" userId="S::benpayne@umbc.edu::b61ff11c-ba68-49af-b001-f9f234a6aca3" providerId="AD" clId="Web-{B5D4FC87-E36D-60B8-CA4E-7AB9CFB18DF9}" dt="2018-09-10T22:51:49.855" v="394"/>
          <ac:spMkLst>
            <pc:docMk/>
            <pc:sldMk cId="2258507562" sldId="302"/>
            <ac:spMk id="11" creationId="{FD68DA02-02EC-42C3-93DF-7E8D7FDFA7A9}"/>
          </ac:spMkLst>
        </pc:spChg>
        <pc:spChg chg="add mod">
          <ac:chgData name="Benjamin Payne" userId="S::benpayne@umbc.edu::b61ff11c-ba68-49af-b001-f9f234a6aca3" providerId="AD" clId="Web-{B5D4FC87-E36D-60B8-CA4E-7AB9CFB18DF9}" dt="2018-09-10T23:07:40.135" v="569" actId="20577"/>
          <ac:spMkLst>
            <pc:docMk/>
            <pc:sldMk cId="2258507562" sldId="302"/>
            <ac:spMk id="12" creationId="{1D1D7EFC-5281-44A6-9661-18DA4FF4847C}"/>
          </ac:spMkLst>
        </pc:spChg>
        <pc:spChg chg="add mod">
          <ac:chgData name="Benjamin Payne" userId="S::benpayne@umbc.edu::b61ff11c-ba68-49af-b001-f9f234a6aca3" providerId="AD" clId="Web-{B5D4FC87-E36D-60B8-CA4E-7AB9CFB18DF9}" dt="2018-09-10T23:08:53.261" v="586" actId="1076"/>
          <ac:spMkLst>
            <pc:docMk/>
            <pc:sldMk cId="2258507562" sldId="302"/>
            <ac:spMk id="13" creationId="{955D769A-D7A2-49CF-B810-94512DE52044}"/>
          </ac:spMkLst>
        </pc:spChg>
        <pc:picChg chg="add mod">
          <ac:chgData name="Benjamin Payne" userId="S::benpayne@umbc.edu::b61ff11c-ba68-49af-b001-f9f234a6aca3" providerId="AD" clId="Web-{B5D4FC87-E36D-60B8-CA4E-7AB9CFB18DF9}" dt="2018-09-10T23:08:01.885" v="573" actId="1076"/>
          <ac:picMkLst>
            <pc:docMk/>
            <pc:sldMk cId="2258507562" sldId="302"/>
            <ac:picMk id="7" creationId="{04E780ED-F072-4A0C-B3DE-20C70BDE5839}"/>
          </ac:picMkLst>
        </pc:picChg>
      </pc:sldChg>
      <pc:sldChg chg="modSp">
        <pc:chgData name="Benjamin Payne" userId="S::benpayne@umbc.edu::b61ff11c-ba68-49af-b001-f9f234a6aca3" providerId="AD" clId="Web-{B5D4FC87-E36D-60B8-CA4E-7AB9CFB18DF9}" dt="2018-09-11T00:07:18.426" v="1120" actId="20577"/>
        <pc:sldMkLst>
          <pc:docMk/>
          <pc:sldMk cId="3965644024" sldId="319"/>
        </pc:sldMkLst>
        <pc:spChg chg="mod">
          <ac:chgData name="Benjamin Payne" userId="S::benpayne@umbc.edu::b61ff11c-ba68-49af-b001-f9f234a6aca3" providerId="AD" clId="Web-{B5D4FC87-E36D-60B8-CA4E-7AB9CFB18DF9}" dt="2018-09-11T00:07:18.426" v="1120" actId="20577"/>
          <ac:spMkLst>
            <pc:docMk/>
            <pc:sldMk cId="3965644024" sldId="319"/>
            <ac:spMk id="2" creationId="{FA950A70-C60B-47AD-8EC4-51E96DFF4030}"/>
          </ac:spMkLst>
        </pc:spChg>
      </pc:sldChg>
      <pc:sldChg chg="modSp">
        <pc:chgData name="Benjamin Payne" userId="S::benpayne@umbc.edu::b61ff11c-ba68-49af-b001-f9f234a6aca3" providerId="AD" clId="Web-{B5D4FC87-E36D-60B8-CA4E-7AB9CFB18DF9}" dt="2018-09-10T22:43:36.614" v="283" actId="20577"/>
        <pc:sldMkLst>
          <pc:docMk/>
          <pc:sldMk cId="482417995" sldId="321"/>
        </pc:sldMkLst>
        <pc:spChg chg="mod">
          <ac:chgData name="Benjamin Payne" userId="S::benpayne@umbc.edu::b61ff11c-ba68-49af-b001-f9f234a6aca3" providerId="AD" clId="Web-{B5D4FC87-E36D-60B8-CA4E-7AB9CFB18DF9}" dt="2018-09-10T22:43:36.614" v="283" actId="20577"/>
          <ac:spMkLst>
            <pc:docMk/>
            <pc:sldMk cId="482417995" sldId="321"/>
            <ac:spMk id="3" creationId="{18CF73FD-EA4D-48E3-8DCD-8F54386D75CB}"/>
          </ac:spMkLst>
        </pc:spChg>
      </pc:sldChg>
      <pc:sldChg chg="delSp modSp add ord replId">
        <pc:chgData name="Benjamin Payne" userId="S::benpayne@umbc.edu::b61ff11c-ba68-49af-b001-f9f234a6aca3" providerId="AD" clId="Web-{B5D4FC87-E36D-60B8-CA4E-7AB9CFB18DF9}" dt="2018-09-10T23:09:02.480" v="587" actId="1076"/>
        <pc:sldMkLst>
          <pc:docMk/>
          <pc:sldMk cId="2009196723" sldId="323"/>
        </pc:sldMkLst>
        <pc:spChg chg="mod">
          <ac:chgData name="Benjamin Payne" userId="S::benpayne@umbc.edu::b61ff11c-ba68-49af-b001-f9f234a6aca3" providerId="AD" clId="Web-{B5D4FC87-E36D-60B8-CA4E-7AB9CFB18DF9}" dt="2018-09-10T23:09:02.480" v="587" actId="1076"/>
          <ac:spMkLst>
            <pc:docMk/>
            <pc:sldMk cId="2009196723" sldId="323"/>
            <ac:spMk id="9" creationId="{9C4A6CD1-3F64-4938-AE09-B7C8C207A94B}"/>
          </ac:spMkLst>
        </pc:spChg>
        <pc:picChg chg="del">
          <ac:chgData name="Benjamin Payne" userId="S::benpayne@umbc.edu::b61ff11c-ba68-49af-b001-f9f234a6aca3" providerId="AD" clId="Web-{B5D4FC87-E36D-60B8-CA4E-7AB9CFB18DF9}" dt="2018-09-10T22:51:34.433" v="391"/>
          <ac:picMkLst>
            <pc:docMk/>
            <pc:sldMk cId="2009196723" sldId="323"/>
            <ac:picMk id="7" creationId="{04E780ED-F072-4A0C-B3DE-20C70BDE5839}"/>
          </ac:picMkLst>
        </pc:picChg>
      </pc:sldChg>
      <pc:sldChg chg="modSp add del replId">
        <pc:chgData name="Benjamin Payne" userId="S::benpayne@umbc.edu::b61ff11c-ba68-49af-b001-f9f234a6aca3" providerId="AD" clId="Web-{B5D4FC87-E36D-60B8-CA4E-7AB9CFB18DF9}" dt="2018-09-10T23:30:17.158" v="835"/>
        <pc:sldMkLst>
          <pc:docMk/>
          <pc:sldMk cId="1554560412" sldId="324"/>
        </pc:sldMkLst>
        <pc:spChg chg="mod">
          <ac:chgData name="Benjamin Payne" userId="S::benpayne@umbc.edu::b61ff11c-ba68-49af-b001-f9f234a6aca3" providerId="AD" clId="Web-{B5D4FC87-E36D-60B8-CA4E-7AB9CFB18DF9}" dt="2018-09-10T23:29:29.235" v="817" actId="20577"/>
          <ac:spMkLst>
            <pc:docMk/>
            <pc:sldMk cId="1554560412" sldId="324"/>
            <ac:spMk id="3" creationId="{98CD8786-C27C-464C-A7AF-D37A51BFF635}"/>
          </ac:spMkLst>
        </pc:spChg>
      </pc:sldChg>
      <pc:sldChg chg="addSp modSp add replId">
        <pc:chgData name="Benjamin Payne" userId="S::benpayne@umbc.edu::b61ff11c-ba68-49af-b001-f9f234a6aca3" providerId="AD" clId="Web-{B5D4FC87-E36D-60B8-CA4E-7AB9CFB18DF9}" dt="2018-09-10T23:30:12.658" v="834" actId="1076"/>
        <pc:sldMkLst>
          <pc:docMk/>
          <pc:sldMk cId="1880679172" sldId="325"/>
        </pc:sldMkLst>
        <pc:spChg chg="mod">
          <ac:chgData name="Benjamin Payne" userId="S::benpayne@umbc.edu::b61ff11c-ba68-49af-b001-f9f234a6aca3" providerId="AD" clId="Web-{B5D4FC87-E36D-60B8-CA4E-7AB9CFB18DF9}" dt="2018-09-10T23:24:45.558" v="760" actId="20577"/>
          <ac:spMkLst>
            <pc:docMk/>
            <pc:sldMk cId="1880679172" sldId="325"/>
            <ac:spMk id="3" creationId="{98CD8786-C27C-464C-A7AF-D37A51BFF635}"/>
          </ac:spMkLst>
        </pc:spChg>
        <pc:spChg chg="add mod">
          <ac:chgData name="Benjamin Payne" userId="S::benpayne@umbc.edu::b61ff11c-ba68-49af-b001-f9f234a6aca3" providerId="AD" clId="Web-{B5D4FC87-E36D-60B8-CA4E-7AB9CFB18DF9}" dt="2018-09-10T23:24:32.746" v="757"/>
          <ac:spMkLst>
            <pc:docMk/>
            <pc:sldMk cId="1880679172" sldId="325"/>
            <ac:spMk id="5" creationId="{2A88C5B1-23D0-4F6A-8BFB-1127B507778D}"/>
          </ac:spMkLst>
        </pc:spChg>
        <pc:spChg chg="add mod">
          <ac:chgData name="Benjamin Payne" userId="S::benpayne@umbc.edu::b61ff11c-ba68-49af-b001-f9f234a6aca3" providerId="AD" clId="Web-{B5D4FC87-E36D-60B8-CA4E-7AB9CFB18DF9}" dt="2018-09-10T23:30:12.658" v="834" actId="1076"/>
          <ac:spMkLst>
            <pc:docMk/>
            <pc:sldMk cId="1880679172" sldId="325"/>
            <ac:spMk id="6" creationId="{237DAF23-9AF4-4FE0-905E-30991A0955AA}"/>
          </ac:spMkLst>
        </pc:spChg>
        <pc:spChg chg="add mod">
          <ac:chgData name="Benjamin Payne" userId="S::benpayne@umbc.edu::b61ff11c-ba68-49af-b001-f9f234a6aca3" providerId="AD" clId="Web-{B5D4FC87-E36D-60B8-CA4E-7AB9CFB18DF9}" dt="2018-09-10T23:30:01.564" v="831" actId="20577"/>
          <ac:spMkLst>
            <pc:docMk/>
            <pc:sldMk cId="1880679172" sldId="325"/>
            <ac:spMk id="7" creationId="{2BE38B3B-793B-4119-B4E7-8BA6DA1EBCF5}"/>
          </ac:spMkLst>
        </pc:spChg>
        <pc:picChg chg="mod">
          <ac:chgData name="Benjamin Payne" userId="S::benpayne@umbc.edu::b61ff11c-ba68-49af-b001-f9f234a6aca3" providerId="AD" clId="Web-{B5D4FC87-E36D-60B8-CA4E-7AB9CFB18DF9}" dt="2018-09-10T23:22:34.369" v="701" actId="1076"/>
          <ac:picMkLst>
            <pc:docMk/>
            <pc:sldMk cId="1880679172" sldId="325"/>
            <ac:picMk id="4" creationId="{E5FA12F0-FAB6-4162-ACD9-2A3C2F0A41BB}"/>
          </ac:picMkLst>
        </pc:picChg>
      </pc:sldChg>
      <pc:sldChg chg="modSp new mod setBg">
        <pc:chgData name="Benjamin Payne" userId="S::benpayne@umbc.edu::b61ff11c-ba68-49af-b001-f9f234a6aca3" providerId="AD" clId="Web-{B5D4FC87-E36D-60B8-CA4E-7AB9CFB18DF9}" dt="2018-09-10T23:43:20.290" v="867" actId="20577"/>
        <pc:sldMkLst>
          <pc:docMk/>
          <pc:sldMk cId="893851023" sldId="326"/>
        </pc:sldMkLst>
        <pc:spChg chg="mod">
          <ac:chgData name="Benjamin Payne" userId="S::benpayne@umbc.edu::b61ff11c-ba68-49af-b001-f9f234a6aca3" providerId="AD" clId="Web-{B5D4FC87-E36D-60B8-CA4E-7AB9CFB18DF9}" dt="2018-09-10T23:43:20.290" v="867" actId="20577"/>
          <ac:spMkLst>
            <pc:docMk/>
            <pc:sldMk cId="893851023" sldId="326"/>
            <ac:spMk id="2" creationId="{B0E4C9E5-FB23-447E-B12A-3E9C57D375C4}"/>
          </ac:spMkLst>
        </pc:spChg>
      </pc:sldChg>
      <pc:sldChg chg="addSp delSp modSp new modNotes">
        <pc:chgData name="Benjamin Payne" userId="S::benpayne@umbc.edu::b61ff11c-ba68-49af-b001-f9f234a6aca3" providerId="AD" clId="Web-{B5D4FC87-E36D-60B8-CA4E-7AB9CFB18DF9}" dt="2018-09-10T23:52:37.189" v="999" actId="1076"/>
        <pc:sldMkLst>
          <pc:docMk/>
          <pc:sldMk cId="2429961325" sldId="327"/>
        </pc:sldMkLst>
        <pc:spChg chg="mod">
          <ac:chgData name="Benjamin Payne" userId="S::benpayne@umbc.edu::b61ff11c-ba68-49af-b001-f9f234a6aca3" providerId="AD" clId="Web-{B5D4FC87-E36D-60B8-CA4E-7AB9CFB18DF9}" dt="2018-09-10T23:46:28.704" v="892" actId="1076"/>
          <ac:spMkLst>
            <pc:docMk/>
            <pc:sldMk cId="2429961325" sldId="327"/>
            <ac:spMk id="2" creationId="{52605424-C4BB-4855-8D96-9517EE6C3FDE}"/>
          </ac:spMkLst>
        </pc:spChg>
        <pc:spChg chg="add mod">
          <ac:chgData name="Benjamin Payne" userId="S::benpayne@umbc.edu::b61ff11c-ba68-49af-b001-f9f234a6aca3" providerId="AD" clId="Web-{B5D4FC87-E36D-60B8-CA4E-7AB9CFB18DF9}" dt="2018-09-10T23:50:25.572" v="980" actId="1076"/>
          <ac:spMkLst>
            <pc:docMk/>
            <pc:sldMk cId="2429961325" sldId="327"/>
            <ac:spMk id="11" creationId="{6A0BC0C3-4052-43C0-91E6-A74E7CE50F7B}"/>
          </ac:spMkLst>
        </pc:spChg>
        <pc:spChg chg="add mod">
          <ac:chgData name="Benjamin Payne" userId="S::benpayne@umbc.edu::b61ff11c-ba68-49af-b001-f9f234a6aca3" providerId="AD" clId="Web-{B5D4FC87-E36D-60B8-CA4E-7AB9CFB18DF9}" dt="2018-09-10T23:50:37.104" v="982" actId="1076"/>
          <ac:spMkLst>
            <pc:docMk/>
            <pc:sldMk cId="2429961325" sldId="327"/>
            <ac:spMk id="12" creationId="{05CDA4F7-4DC8-44C0-B261-F26AE314FDD2}"/>
          </ac:spMkLst>
        </pc:spChg>
        <pc:spChg chg="add del">
          <ac:chgData name="Benjamin Payne" userId="S::benpayne@umbc.edu::b61ff11c-ba68-49af-b001-f9f234a6aca3" providerId="AD" clId="Web-{B5D4FC87-E36D-60B8-CA4E-7AB9CFB18DF9}" dt="2018-09-10T23:49:42.774" v="971"/>
          <ac:spMkLst>
            <pc:docMk/>
            <pc:sldMk cId="2429961325" sldId="327"/>
            <ac:spMk id="13" creationId="{F5E3CF13-D9A4-4DDA-8FBB-79AF327591CA}"/>
          </ac:spMkLst>
        </pc:spChg>
        <pc:picChg chg="add mod">
          <ac:chgData name="Benjamin Payne" userId="S::benpayne@umbc.edu::b61ff11c-ba68-49af-b001-f9f234a6aca3" providerId="AD" clId="Web-{B5D4FC87-E36D-60B8-CA4E-7AB9CFB18DF9}" dt="2018-09-10T23:50:11.790" v="977" actId="1076"/>
          <ac:picMkLst>
            <pc:docMk/>
            <pc:sldMk cId="2429961325" sldId="327"/>
            <ac:picMk id="3" creationId="{837B40B4-2192-499A-A372-DAF0E2C8A0A4}"/>
          </ac:picMkLst>
        </pc:picChg>
        <pc:picChg chg="add mod">
          <ac:chgData name="Benjamin Payne" userId="S::benpayne@umbc.edu::b61ff11c-ba68-49af-b001-f9f234a6aca3" providerId="AD" clId="Web-{B5D4FC87-E36D-60B8-CA4E-7AB9CFB18DF9}" dt="2018-09-10T23:50:06.571" v="976" actId="1076"/>
          <ac:picMkLst>
            <pc:docMk/>
            <pc:sldMk cId="2429961325" sldId="327"/>
            <ac:picMk id="5" creationId="{CDC26AF4-BEAE-4731-BE8C-1887E9900759}"/>
          </ac:picMkLst>
        </pc:picChg>
        <pc:picChg chg="add mod">
          <ac:chgData name="Benjamin Payne" userId="S::benpayne@umbc.edu::b61ff11c-ba68-49af-b001-f9f234a6aca3" providerId="AD" clId="Web-{B5D4FC87-E36D-60B8-CA4E-7AB9CFB18DF9}" dt="2018-09-10T23:52:13.873" v="997" actId="1076"/>
          <ac:picMkLst>
            <pc:docMk/>
            <pc:sldMk cId="2429961325" sldId="327"/>
            <ac:picMk id="7" creationId="{AD1A9811-F355-4B41-9415-FAB0F8A96E62}"/>
          </ac:picMkLst>
        </pc:picChg>
        <pc:picChg chg="add mod">
          <ac:chgData name="Benjamin Payne" userId="S::benpayne@umbc.edu::b61ff11c-ba68-49af-b001-f9f234a6aca3" providerId="AD" clId="Web-{B5D4FC87-E36D-60B8-CA4E-7AB9CFB18DF9}" dt="2018-09-10T23:52:37.189" v="999" actId="1076"/>
          <ac:picMkLst>
            <pc:docMk/>
            <pc:sldMk cId="2429961325" sldId="327"/>
            <ac:picMk id="9" creationId="{D2682858-7735-40ED-BD38-60E81A9A42EA}"/>
          </ac:picMkLst>
        </pc:picChg>
      </pc:sldChg>
      <pc:sldChg chg="modSp new">
        <pc:chgData name="Benjamin Payne" userId="S::benpayne@umbc.edu::b61ff11c-ba68-49af-b001-f9f234a6aca3" providerId="AD" clId="Web-{B5D4FC87-E36D-60B8-CA4E-7AB9CFB18DF9}" dt="2018-09-11T01:25:54.073" v="1352" actId="20577"/>
        <pc:sldMkLst>
          <pc:docMk/>
          <pc:sldMk cId="836955711" sldId="328"/>
        </pc:sldMkLst>
        <pc:spChg chg="mod">
          <ac:chgData name="Benjamin Payne" userId="S::benpayne@umbc.edu::b61ff11c-ba68-49af-b001-f9f234a6aca3" providerId="AD" clId="Web-{B5D4FC87-E36D-60B8-CA4E-7AB9CFB18DF9}" dt="2018-09-11T01:25:54.073" v="1352" actId="20577"/>
          <ac:spMkLst>
            <pc:docMk/>
            <pc:sldMk cId="836955711" sldId="328"/>
            <ac:spMk id="2" creationId="{AD116F9D-3640-430B-A365-5EED4270972D}"/>
          </ac:spMkLst>
        </pc:spChg>
        <pc:spChg chg="mod">
          <ac:chgData name="Benjamin Payne" userId="S::benpayne@umbc.edu::b61ff11c-ba68-49af-b001-f9f234a6aca3" providerId="AD" clId="Web-{B5D4FC87-E36D-60B8-CA4E-7AB9CFB18DF9}" dt="2018-09-11T01:25:43.995" v="1330" actId="20577"/>
          <ac:spMkLst>
            <pc:docMk/>
            <pc:sldMk cId="836955711" sldId="328"/>
            <ac:spMk id="3" creationId="{95423E93-196C-4426-81B9-CB20B5599240}"/>
          </ac:spMkLst>
        </pc:spChg>
      </pc:sldChg>
    </pc:docChg>
  </pc:docChgLst>
  <pc:docChgLst>
    <pc:chgData name="Benjamin Payne" userId="S::benpayne@umbc.edu::b61ff11c-ba68-49af-b001-f9f234a6aca3" providerId="AD" clId="Web-{50CE2F89-8185-F02C-6DAE-22231A35577B}"/>
    <pc:docChg chg="addSld delSld modSld sldOrd">
      <pc:chgData name="Benjamin Payne" userId="S::benpayne@umbc.edu::b61ff11c-ba68-49af-b001-f9f234a6aca3" providerId="AD" clId="Web-{50CE2F89-8185-F02C-6DAE-22231A35577B}" dt="2018-08-19T20:21:31.715" v="2199" actId="20577"/>
      <pc:docMkLst>
        <pc:docMk/>
      </pc:docMkLst>
      <pc:sldChg chg="addSp modSp">
        <pc:chgData name="Benjamin Payne" userId="S::benpayne@umbc.edu::b61ff11c-ba68-49af-b001-f9f234a6aca3" providerId="AD" clId="Web-{50CE2F89-8185-F02C-6DAE-22231A35577B}" dt="2018-08-19T19:03:58.023" v="295" actId="20577"/>
        <pc:sldMkLst>
          <pc:docMk/>
          <pc:sldMk cId="109857222" sldId="256"/>
        </pc:sldMkLst>
        <pc:spChg chg="mod">
          <ac:chgData name="Benjamin Payne" userId="S::benpayne@umbc.edu::b61ff11c-ba68-49af-b001-f9f234a6aca3" providerId="AD" clId="Web-{50CE2F89-8185-F02C-6DAE-22231A35577B}" dt="2018-08-19T19:03:58.023" v="295" actId="20577"/>
          <ac:spMkLst>
            <pc:docMk/>
            <pc:sldMk cId="109857222" sldId="256"/>
            <ac:spMk id="2" creationId="{00000000-0000-0000-0000-000000000000}"/>
          </ac:spMkLst>
        </pc:spChg>
        <pc:spChg chg="add mod">
          <ac:chgData name="Benjamin Payne" userId="S::benpayne@umbc.edu::b61ff11c-ba68-49af-b001-f9f234a6aca3" providerId="AD" clId="Web-{50CE2F89-8185-F02C-6DAE-22231A35577B}" dt="2018-08-19T19:03:38.961" v="276" actId="1076"/>
          <ac:spMkLst>
            <pc:docMk/>
            <pc:sldMk cId="109857222" sldId="256"/>
            <ac:spMk id="4" creationId="{5341FA58-9DF1-4734-B33B-71ED1A7CD32C}"/>
          </ac:spMkLst>
        </pc:spChg>
      </pc:sldChg>
      <pc:sldChg chg="modSp">
        <pc:chgData name="Benjamin Payne" userId="S::benpayne@umbc.edu::b61ff11c-ba68-49af-b001-f9f234a6aca3" providerId="AD" clId="Web-{50CE2F89-8185-F02C-6DAE-22231A35577B}" dt="2018-08-19T18:51:01.009" v="4" actId="20577"/>
        <pc:sldMkLst>
          <pc:docMk/>
          <pc:sldMk cId="3638516464" sldId="258"/>
        </pc:sldMkLst>
        <pc:spChg chg="mod">
          <ac:chgData name="Benjamin Payne" userId="S::benpayne@umbc.edu::b61ff11c-ba68-49af-b001-f9f234a6aca3" providerId="AD" clId="Web-{50CE2F89-8185-F02C-6DAE-22231A35577B}" dt="2018-08-19T18:51:01.009" v="4" actId="20577"/>
          <ac:spMkLst>
            <pc:docMk/>
            <pc:sldMk cId="3638516464" sldId="258"/>
            <ac:spMk id="3" creationId="{C9592A17-C0D4-468F-AD2B-FB8CE21AC6D5}"/>
          </ac:spMkLst>
        </pc:spChg>
      </pc:sldChg>
      <pc:sldChg chg="modSp ord">
        <pc:chgData name="Benjamin Payne" userId="S::benpayne@umbc.edu::b61ff11c-ba68-49af-b001-f9f234a6aca3" providerId="AD" clId="Web-{50CE2F89-8185-F02C-6DAE-22231A35577B}" dt="2018-08-19T19:15:51.819" v="844"/>
        <pc:sldMkLst>
          <pc:docMk/>
          <pc:sldMk cId="2860496116" sldId="259"/>
        </pc:sldMkLst>
        <pc:spChg chg="mod">
          <ac:chgData name="Benjamin Payne" userId="S::benpayne@umbc.edu::b61ff11c-ba68-49af-b001-f9f234a6aca3" providerId="AD" clId="Web-{50CE2F89-8185-F02C-6DAE-22231A35577B}" dt="2018-08-19T18:57:07.744" v="77" actId="20577"/>
          <ac:spMkLst>
            <pc:docMk/>
            <pc:sldMk cId="2860496116" sldId="259"/>
            <ac:spMk id="2" creationId="{18EE30BE-97B5-4BB6-A94A-F58ED123EDDB}"/>
          </ac:spMkLst>
        </pc:spChg>
        <pc:spChg chg="mod">
          <ac:chgData name="Benjamin Payne" userId="S::benpayne@umbc.edu::b61ff11c-ba68-49af-b001-f9f234a6aca3" providerId="AD" clId="Web-{50CE2F89-8185-F02C-6DAE-22231A35577B}" dt="2018-08-19T18:59:33.994" v="232" actId="14100"/>
          <ac:spMkLst>
            <pc:docMk/>
            <pc:sldMk cId="2860496116" sldId="259"/>
            <ac:spMk id="3" creationId="{7C305855-4E1F-4350-920D-6CDCA01E4374}"/>
          </ac:spMkLst>
        </pc:spChg>
      </pc:sldChg>
      <pc:sldChg chg="modSp ord">
        <pc:chgData name="Benjamin Payne" userId="S::benpayne@umbc.edu::b61ff11c-ba68-49af-b001-f9f234a6aca3" providerId="AD" clId="Web-{50CE2F89-8185-F02C-6DAE-22231A35577B}" dt="2018-08-19T19:16:34.444" v="846"/>
        <pc:sldMkLst>
          <pc:docMk/>
          <pc:sldMk cId="1876768357" sldId="260"/>
        </pc:sldMkLst>
        <pc:spChg chg="mod">
          <ac:chgData name="Benjamin Payne" userId="S::benpayne@umbc.edu::b61ff11c-ba68-49af-b001-f9f234a6aca3" providerId="AD" clId="Web-{50CE2F89-8185-F02C-6DAE-22231A35577B}" dt="2018-08-19T19:00:01.790" v="244" actId="20577"/>
          <ac:spMkLst>
            <pc:docMk/>
            <pc:sldMk cId="1876768357" sldId="260"/>
            <ac:spMk id="3" creationId="{015B042E-5F09-4099-A737-D53A1BD32AA0}"/>
          </ac:spMkLst>
        </pc:spChg>
        <pc:spChg chg="mod">
          <ac:chgData name="Benjamin Payne" userId="S::benpayne@umbc.edu::b61ff11c-ba68-49af-b001-f9f234a6aca3" providerId="AD" clId="Web-{50CE2F89-8185-F02C-6DAE-22231A35577B}" dt="2018-08-19T19:00:21.118" v="253" actId="20577"/>
          <ac:spMkLst>
            <pc:docMk/>
            <pc:sldMk cId="1876768357" sldId="260"/>
            <ac:spMk id="4" creationId="{730636C5-48D1-485B-B1CF-29931597BEC3}"/>
          </ac:spMkLst>
        </pc:spChg>
      </pc:sldChg>
      <pc:sldChg chg="ord">
        <pc:chgData name="Benjamin Payne" userId="S::benpayne@umbc.edu::b61ff11c-ba68-49af-b001-f9f234a6aca3" providerId="AD" clId="Web-{50CE2F89-8185-F02C-6DAE-22231A35577B}" dt="2018-08-19T19:16:34.444" v="845"/>
        <pc:sldMkLst>
          <pc:docMk/>
          <pc:sldMk cId="2884606743" sldId="261"/>
        </pc:sldMkLst>
      </pc:sldChg>
      <pc:sldChg chg="modSp">
        <pc:chgData name="Benjamin Payne" userId="S::benpayne@umbc.edu::b61ff11c-ba68-49af-b001-f9f234a6aca3" providerId="AD" clId="Web-{50CE2F89-8185-F02C-6DAE-22231A35577B}" dt="2018-08-19T20:11:49.327" v="2194" actId="20577"/>
        <pc:sldMkLst>
          <pc:docMk/>
          <pc:sldMk cId="4278842127" sldId="265"/>
        </pc:sldMkLst>
        <pc:spChg chg="mod">
          <ac:chgData name="Benjamin Payne" userId="S::benpayne@umbc.edu::b61ff11c-ba68-49af-b001-f9f234a6aca3" providerId="AD" clId="Web-{50CE2F89-8185-F02C-6DAE-22231A35577B}" dt="2018-08-19T20:11:49.327" v="2194" actId="20577"/>
          <ac:spMkLst>
            <pc:docMk/>
            <pc:sldMk cId="4278842127" sldId="265"/>
            <ac:spMk id="4" creationId="{4524B6D4-0E9B-4B3B-B2AE-D882ED5055AB}"/>
          </ac:spMkLst>
        </pc:spChg>
      </pc:sldChg>
      <pc:sldChg chg="modSp">
        <pc:chgData name="Benjamin Payne" userId="S::benpayne@umbc.edu::b61ff11c-ba68-49af-b001-f9f234a6aca3" providerId="AD" clId="Web-{50CE2F89-8185-F02C-6DAE-22231A35577B}" dt="2018-08-19T19:49:18.299" v="1820" actId="20577"/>
        <pc:sldMkLst>
          <pc:docMk/>
          <pc:sldMk cId="3690999722" sldId="266"/>
        </pc:sldMkLst>
        <pc:spChg chg="mod">
          <ac:chgData name="Benjamin Payne" userId="S::benpayne@umbc.edu::b61ff11c-ba68-49af-b001-f9f234a6aca3" providerId="AD" clId="Web-{50CE2F89-8185-F02C-6DAE-22231A35577B}" dt="2018-08-19T19:49:18.299" v="1820" actId="20577"/>
          <ac:spMkLst>
            <pc:docMk/>
            <pc:sldMk cId="3690999722" sldId="266"/>
            <ac:spMk id="2" creationId="{35C21950-4925-407F-9517-2A580F315912}"/>
          </ac:spMkLst>
        </pc:spChg>
        <pc:spChg chg="mod">
          <ac:chgData name="Benjamin Payne" userId="S::benpayne@umbc.edu::b61ff11c-ba68-49af-b001-f9f234a6aca3" providerId="AD" clId="Web-{50CE2F89-8185-F02C-6DAE-22231A35577B}" dt="2018-08-19T19:08:21.382" v="496" actId="20577"/>
          <ac:spMkLst>
            <pc:docMk/>
            <pc:sldMk cId="3690999722" sldId="266"/>
            <ac:spMk id="3" creationId="{443C0148-BD26-4777-A844-9E0366AD5D49}"/>
          </ac:spMkLst>
        </pc:spChg>
      </pc:sldChg>
      <pc:sldChg chg="modSp">
        <pc:chgData name="Benjamin Payne" userId="S::benpayne@umbc.edu::b61ff11c-ba68-49af-b001-f9f234a6aca3" providerId="AD" clId="Web-{50CE2F89-8185-F02C-6DAE-22231A35577B}" dt="2018-08-19T19:50:02.549" v="1829" actId="20577"/>
        <pc:sldMkLst>
          <pc:docMk/>
          <pc:sldMk cId="900156501" sldId="267"/>
        </pc:sldMkLst>
        <pc:spChg chg="mod">
          <ac:chgData name="Benjamin Payne" userId="S::benpayne@umbc.edu::b61ff11c-ba68-49af-b001-f9f234a6aca3" providerId="AD" clId="Web-{50CE2F89-8185-F02C-6DAE-22231A35577B}" dt="2018-08-19T19:50:02.549" v="1829" actId="20577"/>
          <ac:spMkLst>
            <pc:docMk/>
            <pc:sldMk cId="900156501" sldId="267"/>
            <ac:spMk id="2" creationId="{6F11E0CD-64BA-4534-9081-33C99C285510}"/>
          </ac:spMkLst>
        </pc:spChg>
      </pc:sldChg>
      <pc:sldChg chg="modSp">
        <pc:chgData name="Benjamin Payne" userId="S::benpayne@umbc.edu::b61ff11c-ba68-49af-b001-f9f234a6aca3" providerId="AD" clId="Web-{50CE2F89-8185-F02C-6DAE-22231A35577B}" dt="2018-08-19T19:49:57.346" v="1825" actId="20577"/>
        <pc:sldMkLst>
          <pc:docMk/>
          <pc:sldMk cId="3201166040" sldId="268"/>
        </pc:sldMkLst>
        <pc:spChg chg="mod">
          <ac:chgData name="Benjamin Payne" userId="S::benpayne@umbc.edu::b61ff11c-ba68-49af-b001-f9f234a6aca3" providerId="AD" clId="Web-{50CE2F89-8185-F02C-6DAE-22231A35577B}" dt="2018-08-19T19:49:57.346" v="1825" actId="20577"/>
          <ac:spMkLst>
            <pc:docMk/>
            <pc:sldMk cId="3201166040" sldId="268"/>
            <ac:spMk id="2" creationId="{0720D5C7-5F13-4E46-9841-B82D0A5812FB}"/>
          </ac:spMkLst>
        </pc:spChg>
      </pc:sldChg>
      <pc:sldChg chg="modSp">
        <pc:chgData name="Benjamin Payne" userId="S::benpayne@umbc.edu::b61ff11c-ba68-49af-b001-f9f234a6aca3" providerId="AD" clId="Web-{50CE2F89-8185-F02C-6DAE-22231A35577B}" dt="2018-08-19T20:11:36.749" v="2191" actId="20577"/>
        <pc:sldMkLst>
          <pc:docMk/>
          <pc:sldMk cId="2968388444" sldId="272"/>
        </pc:sldMkLst>
        <pc:spChg chg="mod">
          <ac:chgData name="Benjamin Payne" userId="S::benpayne@umbc.edu::b61ff11c-ba68-49af-b001-f9f234a6aca3" providerId="AD" clId="Web-{50CE2F89-8185-F02C-6DAE-22231A35577B}" dt="2018-08-19T20:11:36.749" v="2191" actId="20577"/>
          <ac:spMkLst>
            <pc:docMk/>
            <pc:sldMk cId="2968388444" sldId="272"/>
            <ac:spMk id="4" creationId="{602FD875-693F-4816-913D-7486A9261007}"/>
          </ac:spMkLst>
        </pc:spChg>
      </pc:sldChg>
      <pc:sldChg chg="modSp">
        <pc:chgData name="Benjamin Payne" userId="S::benpayne@umbc.edu::b61ff11c-ba68-49af-b001-f9f234a6aca3" providerId="AD" clId="Web-{50CE2F89-8185-F02C-6DAE-22231A35577B}" dt="2018-08-19T20:11:26.202" v="2189" actId="20577"/>
        <pc:sldMkLst>
          <pc:docMk/>
          <pc:sldMk cId="1824397595" sldId="273"/>
        </pc:sldMkLst>
        <pc:spChg chg="mod">
          <ac:chgData name="Benjamin Payne" userId="S::benpayne@umbc.edu::b61ff11c-ba68-49af-b001-f9f234a6aca3" providerId="AD" clId="Web-{50CE2F89-8185-F02C-6DAE-22231A35577B}" dt="2018-08-19T20:11:26.202" v="2189" actId="20577"/>
          <ac:spMkLst>
            <pc:docMk/>
            <pc:sldMk cId="1824397595" sldId="273"/>
            <ac:spMk id="3" creationId="{B34CCA8B-EB7D-49D2-94BF-CF38A4B77E1B}"/>
          </ac:spMkLst>
        </pc:spChg>
      </pc:sldChg>
      <pc:sldChg chg="addSp modSp modNotes">
        <pc:chgData name="Benjamin Payne" userId="S::benpayne@umbc.edu::b61ff11c-ba68-49af-b001-f9f234a6aca3" providerId="AD" clId="Web-{50CE2F89-8185-F02C-6DAE-22231A35577B}" dt="2018-08-19T20:10:58.874" v="2176" actId="20577"/>
        <pc:sldMkLst>
          <pc:docMk/>
          <pc:sldMk cId="3368428427" sldId="275"/>
        </pc:sldMkLst>
        <pc:spChg chg="mod">
          <ac:chgData name="Benjamin Payne" userId="S::benpayne@umbc.edu::b61ff11c-ba68-49af-b001-f9f234a6aca3" providerId="AD" clId="Web-{50CE2F89-8185-F02C-6DAE-22231A35577B}" dt="2018-08-19T20:10:58.874" v="2176" actId="20577"/>
          <ac:spMkLst>
            <pc:docMk/>
            <pc:sldMk cId="3368428427" sldId="275"/>
            <ac:spMk id="3" creationId="{D850296D-7AB8-48C8-BA9B-87C0E5E36123}"/>
          </ac:spMkLst>
        </pc:spChg>
        <pc:picChg chg="add mod modCrop">
          <ac:chgData name="Benjamin Payne" userId="S::benpayne@umbc.edu::b61ff11c-ba68-49af-b001-f9f234a6aca3" providerId="AD" clId="Web-{50CE2F89-8185-F02C-6DAE-22231A35577B}" dt="2018-08-19T20:09:23.516" v="2136" actId="1076"/>
          <ac:picMkLst>
            <pc:docMk/>
            <pc:sldMk cId="3368428427" sldId="275"/>
            <ac:picMk id="4" creationId="{CBDF2365-2105-4302-8031-270C2999E478}"/>
          </ac:picMkLst>
        </pc:picChg>
      </pc:sldChg>
      <pc:sldChg chg="modSp">
        <pc:chgData name="Benjamin Payne" userId="S::benpayne@umbc.edu::b61ff11c-ba68-49af-b001-f9f234a6aca3" providerId="AD" clId="Web-{50CE2F89-8185-F02C-6DAE-22231A35577B}" dt="2018-08-19T20:05:05.797" v="2093" actId="20577"/>
        <pc:sldMkLst>
          <pc:docMk/>
          <pc:sldMk cId="1244777073" sldId="276"/>
        </pc:sldMkLst>
        <pc:spChg chg="mod">
          <ac:chgData name="Benjamin Payne" userId="S::benpayne@umbc.edu::b61ff11c-ba68-49af-b001-f9f234a6aca3" providerId="AD" clId="Web-{50CE2F89-8185-F02C-6DAE-22231A35577B}" dt="2018-08-19T20:03:55.766" v="2032" actId="20577"/>
          <ac:spMkLst>
            <pc:docMk/>
            <pc:sldMk cId="1244777073" sldId="276"/>
            <ac:spMk id="2" creationId="{6F470837-2912-4BCE-B8C3-1E3F485FD446}"/>
          </ac:spMkLst>
        </pc:spChg>
        <pc:spChg chg="mod">
          <ac:chgData name="Benjamin Payne" userId="S::benpayne@umbc.edu::b61ff11c-ba68-49af-b001-f9f234a6aca3" providerId="AD" clId="Web-{50CE2F89-8185-F02C-6DAE-22231A35577B}" dt="2018-08-19T20:05:05.797" v="2093" actId="20577"/>
          <ac:spMkLst>
            <pc:docMk/>
            <pc:sldMk cId="1244777073" sldId="276"/>
            <ac:spMk id="3" creationId="{00BE4C77-0A73-49B2-81D1-823AF169CCC4}"/>
          </ac:spMkLst>
        </pc:spChg>
      </pc:sldChg>
      <pc:sldChg chg="modSp">
        <pc:chgData name="Benjamin Payne" userId="S::benpayne@umbc.edu::b61ff11c-ba68-49af-b001-f9f234a6aca3" providerId="AD" clId="Web-{50CE2F89-8185-F02C-6DAE-22231A35577B}" dt="2018-08-19T20:12:03.718" v="2197" actId="20577"/>
        <pc:sldMkLst>
          <pc:docMk/>
          <pc:sldMk cId="1364403274" sldId="277"/>
        </pc:sldMkLst>
        <pc:spChg chg="mod">
          <ac:chgData name="Benjamin Payne" userId="S::benpayne@umbc.edu::b61ff11c-ba68-49af-b001-f9f234a6aca3" providerId="AD" clId="Web-{50CE2F89-8185-F02C-6DAE-22231A35577B}" dt="2018-08-19T20:12:03.718" v="2197" actId="20577"/>
          <ac:spMkLst>
            <pc:docMk/>
            <pc:sldMk cId="1364403274" sldId="277"/>
            <ac:spMk id="3" creationId="{7DABFF33-165D-49CD-8F9D-7394951F24DB}"/>
          </ac:spMkLst>
        </pc:spChg>
      </pc:sldChg>
      <pc:sldChg chg="addSp modSp">
        <pc:chgData name="Benjamin Payne" userId="S::benpayne@umbc.edu::b61ff11c-ba68-49af-b001-f9f234a6aca3" providerId="AD" clId="Web-{50CE2F89-8185-F02C-6DAE-22231A35577B}" dt="2018-08-19T19:09:46.429" v="566" actId="20577"/>
        <pc:sldMkLst>
          <pc:docMk/>
          <pc:sldMk cId="687479494" sldId="281"/>
        </pc:sldMkLst>
        <pc:spChg chg="add mod">
          <ac:chgData name="Benjamin Payne" userId="S::benpayne@umbc.edu::b61ff11c-ba68-49af-b001-f9f234a6aca3" providerId="AD" clId="Web-{50CE2F89-8185-F02C-6DAE-22231A35577B}" dt="2018-08-19T19:09:46.429" v="566" actId="20577"/>
          <ac:spMkLst>
            <pc:docMk/>
            <pc:sldMk cId="687479494" sldId="281"/>
            <ac:spMk id="3" creationId="{CAF2CA46-D523-4123-BD84-4F8FC54C1DA6}"/>
          </ac:spMkLst>
        </pc:spChg>
        <pc:spChg chg="mod">
          <ac:chgData name="Benjamin Payne" userId="S::benpayne@umbc.edu::b61ff11c-ba68-49af-b001-f9f234a6aca3" providerId="AD" clId="Web-{50CE2F89-8185-F02C-6DAE-22231A35577B}" dt="2018-08-19T19:08:40.960" v="498" actId="1076"/>
          <ac:spMkLst>
            <pc:docMk/>
            <pc:sldMk cId="687479494" sldId="281"/>
            <ac:spMk id="7" creationId="{0E936069-7286-44E6-AAD9-C6955406D2AA}"/>
          </ac:spMkLst>
        </pc:spChg>
      </pc:sldChg>
      <pc:sldChg chg="modSp">
        <pc:chgData name="Benjamin Payne" userId="S::benpayne@umbc.edu::b61ff11c-ba68-49af-b001-f9f234a6aca3" providerId="AD" clId="Web-{50CE2F89-8185-F02C-6DAE-22231A35577B}" dt="2018-08-19T19:06:02.070" v="407" actId="20577"/>
        <pc:sldMkLst>
          <pc:docMk/>
          <pc:sldMk cId="3915717569" sldId="282"/>
        </pc:sldMkLst>
        <pc:spChg chg="mod">
          <ac:chgData name="Benjamin Payne" userId="S::benpayne@umbc.edu::b61ff11c-ba68-49af-b001-f9f234a6aca3" providerId="AD" clId="Web-{50CE2F89-8185-F02C-6DAE-22231A35577B}" dt="2018-08-19T19:06:02.070" v="407" actId="20577"/>
          <ac:spMkLst>
            <pc:docMk/>
            <pc:sldMk cId="3915717569" sldId="282"/>
            <ac:spMk id="3" creationId="{DC5B9FEB-0F53-4009-8F02-028EFF58FE0B}"/>
          </ac:spMkLst>
        </pc:spChg>
      </pc:sldChg>
      <pc:sldChg chg="modSp">
        <pc:chgData name="Benjamin Payne" userId="S::benpayne@umbc.edu::b61ff11c-ba68-49af-b001-f9f234a6aca3" providerId="AD" clId="Web-{50CE2F89-8185-F02C-6DAE-22231A35577B}" dt="2018-08-19T18:56:50.056" v="68" actId="20577"/>
        <pc:sldMkLst>
          <pc:docMk/>
          <pc:sldMk cId="1316053804" sldId="283"/>
        </pc:sldMkLst>
        <pc:spChg chg="mod">
          <ac:chgData name="Benjamin Payne" userId="S::benpayne@umbc.edu::b61ff11c-ba68-49af-b001-f9f234a6aca3" providerId="AD" clId="Web-{50CE2F89-8185-F02C-6DAE-22231A35577B}" dt="2018-08-19T18:56:50.056" v="68" actId="20577"/>
          <ac:spMkLst>
            <pc:docMk/>
            <pc:sldMk cId="1316053804" sldId="283"/>
            <ac:spMk id="3" creationId="{E99E1B89-FFE2-4D51-8F92-85A774213868}"/>
          </ac:spMkLst>
        </pc:spChg>
      </pc:sldChg>
      <pc:sldChg chg="modSp">
        <pc:chgData name="Benjamin Payne" userId="S::benpayne@umbc.edu::b61ff11c-ba68-49af-b001-f9f234a6aca3" providerId="AD" clId="Web-{50CE2F89-8185-F02C-6DAE-22231A35577B}" dt="2018-08-19T19:00:33.477" v="255" actId="20577"/>
        <pc:sldMkLst>
          <pc:docMk/>
          <pc:sldMk cId="709874332" sldId="284"/>
        </pc:sldMkLst>
        <pc:spChg chg="mod">
          <ac:chgData name="Benjamin Payne" userId="S::benpayne@umbc.edu::b61ff11c-ba68-49af-b001-f9f234a6aca3" providerId="AD" clId="Web-{50CE2F89-8185-F02C-6DAE-22231A35577B}" dt="2018-08-19T19:00:33.477" v="255" actId="20577"/>
          <ac:spMkLst>
            <pc:docMk/>
            <pc:sldMk cId="709874332" sldId="284"/>
            <ac:spMk id="2" creationId="{0A20E041-E675-44AC-9111-49AF9325554B}"/>
          </ac:spMkLst>
        </pc:spChg>
      </pc:sldChg>
      <pc:sldChg chg="addSp modSp">
        <pc:chgData name="Benjamin Payne" userId="S::benpayne@umbc.edu::b61ff11c-ba68-49af-b001-f9f234a6aca3" providerId="AD" clId="Web-{50CE2F89-8185-F02C-6DAE-22231A35577B}" dt="2018-08-19T18:56:04.416" v="63" actId="14100"/>
        <pc:sldMkLst>
          <pc:docMk/>
          <pc:sldMk cId="3305314408" sldId="285"/>
        </pc:sldMkLst>
        <pc:spChg chg="mod">
          <ac:chgData name="Benjamin Payne" userId="S::benpayne@umbc.edu::b61ff11c-ba68-49af-b001-f9f234a6aca3" providerId="AD" clId="Web-{50CE2F89-8185-F02C-6DAE-22231A35577B}" dt="2018-08-19T18:55:38.869" v="53" actId="20577"/>
          <ac:spMkLst>
            <pc:docMk/>
            <pc:sldMk cId="3305314408" sldId="285"/>
            <ac:spMk id="3" creationId="{ED9EC77E-1E80-44B3-9000-C218BABC3350}"/>
          </ac:spMkLst>
        </pc:spChg>
        <pc:picChg chg="add mod">
          <ac:chgData name="Benjamin Payne" userId="S::benpayne@umbc.edu::b61ff11c-ba68-49af-b001-f9f234a6aca3" providerId="AD" clId="Web-{50CE2F89-8185-F02C-6DAE-22231A35577B}" dt="2018-08-19T18:55:32.775" v="51" actId="1076"/>
          <ac:picMkLst>
            <pc:docMk/>
            <pc:sldMk cId="3305314408" sldId="285"/>
            <ac:picMk id="4" creationId="{1B87A3DC-6E15-423D-8626-556185965919}"/>
          </ac:picMkLst>
        </pc:picChg>
        <pc:picChg chg="add mod">
          <ac:chgData name="Benjamin Payne" userId="S::benpayne@umbc.edu::b61ff11c-ba68-49af-b001-f9f234a6aca3" providerId="AD" clId="Web-{50CE2F89-8185-F02C-6DAE-22231A35577B}" dt="2018-08-19T18:55:53.025" v="60" actId="1076"/>
          <ac:picMkLst>
            <pc:docMk/>
            <pc:sldMk cId="3305314408" sldId="285"/>
            <ac:picMk id="6" creationId="{B4FFE045-634A-4B4B-A7EC-E3E5F0FE0D4D}"/>
          </ac:picMkLst>
        </pc:picChg>
        <pc:picChg chg="add mod">
          <ac:chgData name="Benjamin Payne" userId="S::benpayne@umbc.edu::b61ff11c-ba68-49af-b001-f9f234a6aca3" providerId="AD" clId="Web-{50CE2F89-8185-F02C-6DAE-22231A35577B}" dt="2018-08-19T18:55:58.900" v="62" actId="1076"/>
          <ac:picMkLst>
            <pc:docMk/>
            <pc:sldMk cId="3305314408" sldId="285"/>
            <ac:picMk id="8" creationId="{C1D9AD52-A60B-4BE6-8264-C1780A8F4E97}"/>
          </ac:picMkLst>
        </pc:picChg>
        <pc:picChg chg="add mod">
          <ac:chgData name="Benjamin Payne" userId="S::benpayne@umbc.edu::b61ff11c-ba68-49af-b001-f9f234a6aca3" providerId="AD" clId="Web-{50CE2F89-8185-F02C-6DAE-22231A35577B}" dt="2018-08-19T18:55:21.087" v="47" actId="14100"/>
          <ac:picMkLst>
            <pc:docMk/>
            <pc:sldMk cId="3305314408" sldId="285"/>
            <ac:picMk id="10" creationId="{F1F4D853-2C1B-4126-94B3-29B57E6F2CD2}"/>
          </ac:picMkLst>
        </pc:picChg>
        <pc:picChg chg="add mod ord">
          <ac:chgData name="Benjamin Payne" userId="S::benpayne@umbc.edu::b61ff11c-ba68-49af-b001-f9f234a6aca3" providerId="AD" clId="Web-{50CE2F89-8185-F02C-6DAE-22231A35577B}" dt="2018-08-19T18:55:41.525" v="56" actId="1076"/>
          <ac:picMkLst>
            <pc:docMk/>
            <pc:sldMk cId="3305314408" sldId="285"/>
            <ac:picMk id="12" creationId="{43868C8B-BC13-46CC-9EA7-CC982C41BF0E}"/>
          </ac:picMkLst>
        </pc:picChg>
        <pc:picChg chg="add mod">
          <ac:chgData name="Benjamin Payne" userId="S::benpayne@umbc.edu::b61ff11c-ba68-49af-b001-f9f234a6aca3" providerId="AD" clId="Web-{50CE2F89-8185-F02C-6DAE-22231A35577B}" dt="2018-08-19T18:56:04.416" v="63" actId="14100"/>
          <ac:picMkLst>
            <pc:docMk/>
            <pc:sldMk cId="3305314408" sldId="285"/>
            <ac:picMk id="14" creationId="{5A18A6A3-03A3-41F8-9617-3F911714A08E}"/>
          </ac:picMkLst>
        </pc:picChg>
        <pc:picChg chg="add mod">
          <ac:chgData name="Benjamin Payne" userId="S::benpayne@umbc.edu::b61ff11c-ba68-49af-b001-f9f234a6aca3" providerId="AD" clId="Web-{50CE2F89-8185-F02C-6DAE-22231A35577B}" dt="2018-08-19T18:55:48.072" v="58" actId="1076"/>
          <ac:picMkLst>
            <pc:docMk/>
            <pc:sldMk cId="3305314408" sldId="285"/>
            <ac:picMk id="16" creationId="{5093AC7B-AC50-4BD4-8367-B3A9F899BAD3}"/>
          </ac:picMkLst>
        </pc:picChg>
      </pc:sldChg>
      <pc:sldChg chg="modSp">
        <pc:chgData name="Benjamin Payne" userId="S::benpayne@umbc.edu::b61ff11c-ba68-49af-b001-f9f234a6aca3" providerId="AD" clId="Web-{50CE2F89-8185-F02C-6DAE-22231A35577B}" dt="2018-08-19T19:10:26.835" v="585" actId="20577"/>
        <pc:sldMkLst>
          <pc:docMk/>
          <pc:sldMk cId="1793106801" sldId="286"/>
        </pc:sldMkLst>
        <pc:spChg chg="mod">
          <ac:chgData name="Benjamin Payne" userId="S::benpayne@umbc.edu::b61ff11c-ba68-49af-b001-f9f234a6aca3" providerId="AD" clId="Web-{50CE2F89-8185-F02C-6DAE-22231A35577B}" dt="2018-08-19T19:10:20.944" v="582" actId="20577"/>
          <ac:spMkLst>
            <pc:docMk/>
            <pc:sldMk cId="1793106801" sldId="286"/>
            <ac:spMk id="2" creationId="{906183ED-CD3A-4553-B511-EC3B060DED78}"/>
          </ac:spMkLst>
        </pc:spChg>
        <pc:spChg chg="mod">
          <ac:chgData name="Benjamin Payne" userId="S::benpayne@umbc.edu::b61ff11c-ba68-49af-b001-f9f234a6aca3" providerId="AD" clId="Web-{50CE2F89-8185-F02C-6DAE-22231A35577B}" dt="2018-08-19T19:10:26.835" v="585" actId="20577"/>
          <ac:spMkLst>
            <pc:docMk/>
            <pc:sldMk cId="1793106801" sldId="286"/>
            <ac:spMk id="3" creationId="{6B836144-CDC1-4699-8C2C-6653FEBF33DD}"/>
          </ac:spMkLst>
        </pc:spChg>
      </pc:sldChg>
      <pc:sldChg chg="ord">
        <pc:chgData name="Benjamin Payne" userId="S::benpayne@umbc.edu::b61ff11c-ba68-49af-b001-f9f234a6aca3" providerId="AD" clId="Web-{50CE2F89-8185-F02C-6DAE-22231A35577B}" dt="2018-08-19T20:06:32.376" v="2119"/>
        <pc:sldMkLst>
          <pc:docMk/>
          <pc:sldMk cId="2440936555" sldId="295"/>
        </pc:sldMkLst>
      </pc:sldChg>
      <pc:sldChg chg="ord">
        <pc:chgData name="Benjamin Payne" userId="S::benpayne@umbc.edu::b61ff11c-ba68-49af-b001-f9f234a6aca3" providerId="AD" clId="Web-{50CE2F89-8185-F02C-6DAE-22231A35577B}" dt="2018-08-19T20:06:32.376" v="2118"/>
        <pc:sldMkLst>
          <pc:docMk/>
          <pc:sldMk cId="2549415326" sldId="296"/>
        </pc:sldMkLst>
      </pc:sldChg>
      <pc:sldChg chg="modSp new">
        <pc:chgData name="Benjamin Payne" userId="S::benpayne@umbc.edu::b61ff11c-ba68-49af-b001-f9f234a6aca3" providerId="AD" clId="Web-{50CE2F89-8185-F02C-6DAE-22231A35577B}" dt="2018-08-19T19:14:50.335" v="842" actId="20577"/>
        <pc:sldMkLst>
          <pc:docMk/>
          <pc:sldMk cId="3550033117" sldId="298"/>
        </pc:sldMkLst>
        <pc:spChg chg="mod">
          <ac:chgData name="Benjamin Payne" userId="S::benpayne@umbc.edu::b61ff11c-ba68-49af-b001-f9f234a6aca3" providerId="AD" clId="Web-{50CE2F89-8185-F02C-6DAE-22231A35577B}" dt="2018-08-19T19:10:59.772" v="603" actId="20577"/>
          <ac:spMkLst>
            <pc:docMk/>
            <pc:sldMk cId="3550033117" sldId="298"/>
            <ac:spMk id="2" creationId="{C7B52A2E-A29D-48C7-AD8A-B1FBFC27095D}"/>
          </ac:spMkLst>
        </pc:spChg>
        <pc:spChg chg="mod">
          <ac:chgData name="Benjamin Payne" userId="S::benpayne@umbc.edu::b61ff11c-ba68-49af-b001-f9f234a6aca3" providerId="AD" clId="Web-{50CE2F89-8185-F02C-6DAE-22231A35577B}" dt="2018-08-19T19:14:50.335" v="842" actId="20577"/>
          <ac:spMkLst>
            <pc:docMk/>
            <pc:sldMk cId="3550033117" sldId="298"/>
            <ac:spMk id="3" creationId="{F7F58297-3BE8-455D-A615-B8EC2363B45C}"/>
          </ac:spMkLst>
        </pc:spChg>
      </pc:sldChg>
      <pc:sldChg chg="addSp delSp modSp new modNotes">
        <pc:chgData name="Benjamin Payne" userId="S::benpayne@umbc.edu::b61ff11c-ba68-49af-b001-f9f234a6aca3" providerId="AD" clId="Web-{50CE2F89-8185-F02C-6DAE-22231A35577B}" dt="2018-08-19T19:31:02.755" v="1015" actId="20577"/>
        <pc:sldMkLst>
          <pc:docMk/>
          <pc:sldMk cId="226529201" sldId="299"/>
        </pc:sldMkLst>
        <pc:spChg chg="mod">
          <ac:chgData name="Benjamin Payne" userId="S::benpayne@umbc.edu::b61ff11c-ba68-49af-b001-f9f234a6aca3" providerId="AD" clId="Web-{50CE2F89-8185-F02C-6DAE-22231A35577B}" dt="2018-08-19T19:31:02.755" v="1015" actId="20577"/>
          <ac:spMkLst>
            <pc:docMk/>
            <pc:sldMk cId="226529201" sldId="299"/>
            <ac:spMk id="2" creationId="{973A886B-4325-49AF-864B-0859624C6FB8}"/>
          </ac:spMkLst>
        </pc:spChg>
        <pc:spChg chg="del mod">
          <ac:chgData name="Benjamin Payne" userId="S::benpayne@umbc.edu::b61ff11c-ba68-49af-b001-f9f234a6aca3" providerId="AD" clId="Web-{50CE2F89-8185-F02C-6DAE-22231A35577B}" dt="2018-08-19T19:22:29.802" v="906"/>
          <ac:spMkLst>
            <pc:docMk/>
            <pc:sldMk cId="226529201" sldId="299"/>
            <ac:spMk id="3" creationId="{371514C6-8EAE-4DE0-8728-C7BA48E4B420}"/>
          </ac:spMkLst>
        </pc:spChg>
        <pc:spChg chg="add del mod">
          <ac:chgData name="Benjamin Payne" userId="S::benpayne@umbc.edu::b61ff11c-ba68-49af-b001-f9f234a6aca3" providerId="AD" clId="Web-{50CE2F89-8185-F02C-6DAE-22231A35577B}" dt="2018-08-19T19:22:36.161" v="907"/>
          <ac:spMkLst>
            <pc:docMk/>
            <pc:sldMk cId="226529201" sldId="299"/>
            <ac:spMk id="7" creationId="{F2497D20-27D3-4320-9837-F83E37AF1432}"/>
          </ac:spMkLst>
        </pc:spChg>
        <pc:picChg chg="add mod modCrop">
          <ac:chgData name="Benjamin Payne" userId="S::benpayne@umbc.edu::b61ff11c-ba68-49af-b001-f9f234a6aca3" providerId="AD" clId="Web-{50CE2F89-8185-F02C-6DAE-22231A35577B}" dt="2018-08-19T19:22:21.036" v="905" actId="1076"/>
          <ac:picMkLst>
            <pc:docMk/>
            <pc:sldMk cId="226529201" sldId="299"/>
            <ac:picMk id="4" creationId="{5D34D5E0-EAE7-4347-B0F5-A0D12471DFE8}"/>
          </ac:picMkLst>
        </pc:picChg>
      </pc:sldChg>
      <pc:sldChg chg="addSp modSp add replId">
        <pc:chgData name="Benjamin Payne" userId="S::benpayne@umbc.edu::b61ff11c-ba68-49af-b001-f9f234a6aca3" providerId="AD" clId="Web-{50CE2F89-8185-F02C-6DAE-22231A35577B}" dt="2018-08-19T19:31:07.567" v="1019" actId="20577"/>
        <pc:sldMkLst>
          <pc:docMk/>
          <pc:sldMk cId="3287480692" sldId="300"/>
        </pc:sldMkLst>
        <pc:spChg chg="mod">
          <ac:chgData name="Benjamin Payne" userId="S::benpayne@umbc.edu::b61ff11c-ba68-49af-b001-f9f234a6aca3" providerId="AD" clId="Web-{50CE2F89-8185-F02C-6DAE-22231A35577B}" dt="2018-08-19T19:31:07.567" v="1019" actId="20577"/>
          <ac:spMkLst>
            <pc:docMk/>
            <pc:sldMk cId="3287480692" sldId="300"/>
            <ac:spMk id="2" creationId="{973A886B-4325-49AF-864B-0859624C6FB8}"/>
          </ac:spMkLst>
        </pc:spChg>
        <pc:spChg chg="add mod">
          <ac:chgData name="Benjamin Payne" userId="S::benpayne@umbc.edu::b61ff11c-ba68-49af-b001-f9f234a6aca3" providerId="AD" clId="Web-{50CE2F89-8185-F02C-6DAE-22231A35577B}" dt="2018-08-19T19:27:53.692" v="958" actId="20577"/>
          <ac:spMkLst>
            <pc:docMk/>
            <pc:sldMk cId="3287480692" sldId="300"/>
            <ac:spMk id="3" creationId="{360B039B-3C66-4B32-BA30-F9E5A98FA644}"/>
          </ac:spMkLst>
        </pc:spChg>
        <pc:picChg chg="add mod">
          <ac:chgData name="Benjamin Payne" userId="S::benpayne@umbc.edu::b61ff11c-ba68-49af-b001-f9f234a6aca3" providerId="AD" clId="Web-{50CE2F89-8185-F02C-6DAE-22231A35577B}" dt="2018-08-19T19:24:59.411" v="945" actId="1076"/>
          <ac:picMkLst>
            <pc:docMk/>
            <pc:sldMk cId="3287480692" sldId="300"/>
            <ac:picMk id="5" creationId="{017E0DC2-05D9-40C3-AA4B-6404669BC027}"/>
          </ac:picMkLst>
        </pc:picChg>
      </pc:sldChg>
      <pc:sldChg chg="delSp modSp add replId">
        <pc:chgData name="Benjamin Payne" userId="S::benpayne@umbc.edu::b61ff11c-ba68-49af-b001-f9f234a6aca3" providerId="AD" clId="Web-{50CE2F89-8185-F02C-6DAE-22231A35577B}" dt="2018-08-19T19:31:16.114" v="1026" actId="20577"/>
        <pc:sldMkLst>
          <pc:docMk/>
          <pc:sldMk cId="1625610559" sldId="301"/>
        </pc:sldMkLst>
        <pc:spChg chg="mod">
          <ac:chgData name="Benjamin Payne" userId="S::benpayne@umbc.edu::b61ff11c-ba68-49af-b001-f9f234a6aca3" providerId="AD" clId="Web-{50CE2F89-8185-F02C-6DAE-22231A35577B}" dt="2018-08-19T19:31:16.114" v="1026" actId="20577"/>
          <ac:spMkLst>
            <pc:docMk/>
            <pc:sldMk cId="1625610559" sldId="301"/>
            <ac:spMk id="2" creationId="{973A886B-4325-49AF-864B-0859624C6FB8}"/>
          </ac:spMkLst>
        </pc:spChg>
        <pc:spChg chg="mod">
          <ac:chgData name="Benjamin Payne" userId="S::benpayne@umbc.edu::b61ff11c-ba68-49af-b001-f9f234a6aca3" providerId="AD" clId="Web-{50CE2F89-8185-F02C-6DAE-22231A35577B}" dt="2018-08-19T19:27:48.395" v="955" actId="20577"/>
          <ac:spMkLst>
            <pc:docMk/>
            <pc:sldMk cId="1625610559" sldId="301"/>
            <ac:spMk id="3" creationId="{360B039B-3C66-4B32-BA30-F9E5A98FA644}"/>
          </ac:spMkLst>
        </pc:spChg>
        <pc:picChg chg="del">
          <ac:chgData name="Benjamin Payne" userId="S::benpayne@umbc.edu::b61ff11c-ba68-49af-b001-f9f234a6aca3" providerId="AD" clId="Web-{50CE2F89-8185-F02C-6DAE-22231A35577B}" dt="2018-08-19T19:25:32.849" v="954"/>
          <ac:picMkLst>
            <pc:docMk/>
            <pc:sldMk cId="1625610559" sldId="301"/>
            <ac:picMk id="5" creationId="{017E0DC2-05D9-40C3-AA4B-6404669BC027}"/>
          </ac:picMkLst>
        </pc:picChg>
      </pc:sldChg>
      <pc:sldChg chg="addSp delSp modSp add replId modNotes">
        <pc:chgData name="Benjamin Payne" userId="S::benpayne@umbc.edu::b61ff11c-ba68-49af-b001-f9f234a6aca3" providerId="AD" clId="Web-{50CE2F89-8185-F02C-6DAE-22231A35577B}" dt="2018-08-19T19:51:46.314" v="1838"/>
        <pc:sldMkLst>
          <pc:docMk/>
          <pc:sldMk cId="4154156185" sldId="302"/>
        </pc:sldMkLst>
        <pc:spChg chg="mod">
          <ac:chgData name="Benjamin Payne" userId="S::benpayne@umbc.edu::b61ff11c-ba68-49af-b001-f9f234a6aca3" providerId="AD" clId="Web-{50CE2F89-8185-F02C-6DAE-22231A35577B}" dt="2018-08-19T19:31:44.536" v="1028" actId="20577"/>
          <ac:spMkLst>
            <pc:docMk/>
            <pc:sldMk cId="4154156185" sldId="302"/>
            <ac:spMk id="2" creationId="{973A886B-4325-49AF-864B-0859624C6FB8}"/>
          </ac:spMkLst>
        </pc:spChg>
        <pc:spChg chg="mod">
          <ac:chgData name="Benjamin Payne" userId="S::benpayne@umbc.edu::b61ff11c-ba68-49af-b001-f9f234a6aca3" providerId="AD" clId="Web-{50CE2F89-8185-F02C-6DAE-22231A35577B}" dt="2018-08-19T19:30:03.864" v="987" actId="14100"/>
          <ac:spMkLst>
            <pc:docMk/>
            <pc:sldMk cId="4154156185" sldId="302"/>
            <ac:spMk id="3" creationId="{360B039B-3C66-4B32-BA30-F9E5A98FA644}"/>
          </ac:spMkLst>
        </pc:spChg>
        <pc:picChg chg="del">
          <ac:chgData name="Benjamin Payne" userId="S::benpayne@umbc.edu::b61ff11c-ba68-49af-b001-f9f234a6aca3" providerId="AD" clId="Web-{50CE2F89-8185-F02C-6DAE-22231A35577B}" dt="2018-08-19T19:29:25.942" v="977"/>
          <ac:picMkLst>
            <pc:docMk/>
            <pc:sldMk cId="4154156185" sldId="302"/>
            <ac:picMk id="4" creationId="{5D34D5E0-EAE7-4347-B0F5-A0D12471DFE8}"/>
          </ac:picMkLst>
        </pc:picChg>
        <pc:picChg chg="add mod">
          <ac:chgData name="Benjamin Payne" userId="S::benpayne@umbc.edu::b61ff11c-ba68-49af-b001-f9f234a6aca3" providerId="AD" clId="Web-{50CE2F89-8185-F02C-6DAE-22231A35577B}" dt="2018-08-19T19:30:06.036" v="988" actId="1076"/>
          <ac:picMkLst>
            <pc:docMk/>
            <pc:sldMk cId="4154156185" sldId="302"/>
            <ac:picMk id="5" creationId="{78B01F4D-9AC5-4CAC-942B-F1F0398C52A6}"/>
          </ac:picMkLst>
        </pc:picChg>
      </pc:sldChg>
      <pc:sldChg chg="addSp delSp modSp add replId modNotes">
        <pc:chgData name="Benjamin Payne" userId="S::benpayne@umbc.edu::b61ff11c-ba68-49af-b001-f9f234a6aca3" providerId="AD" clId="Web-{50CE2F89-8185-F02C-6DAE-22231A35577B}" dt="2018-08-19T19:53:32.720" v="1870" actId="20577"/>
        <pc:sldMkLst>
          <pc:docMk/>
          <pc:sldMk cId="207448203" sldId="303"/>
        </pc:sldMkLst>
        <pc:spChg chg="mod">
          <ac:chgData name="Benjamin Payne" userId="S::benpayne@umbc.edu::b61ff11c-ba68-49af-b001-f9f234a6aca3" providerId="AD" clId="Web-{50CE2F89-8185-F02C-6DAE-22231A35577B}" dt="2018-08-19T19:53:32.720" v="1870" actId="20577"/>
          <ac:spMkLst>
            <pc:docMk/>
            <pc:sldMk cId="207448203" sldId="303"/>
            <ac:spMk id="2" creationId="{973A886B-4325-49AF-864B-0859624C6FB8}"/>
          </ac:spMkLst>
        </pc:spChg>
        <pc:spChg chg="del">
          <ac:chgData name="Benjamin Payne" userId="S::benpayne@umbc.edu::b61ff11c-ba68-49af-b001-f9f234a6aca3" providerId="AD" clId="Web-{50CE2F89-8185-F02C-6DAE-22231A35577B}" dt="2018-08-19T19:30:26.958" v="991"/>
          <ac:spMkLst>
            <pc:docMk/>
            <pc:sldMk cId="207448203" sldId="303"/>
            <ac:spMk id="3" creationId="{360B039B-3C66-4B32-BA30-F9E5A98FA644}"/>
          </ac:spMkLst>
        </pc:spChg>
        <pc:spChg chg="add mod">
          <ac:chgData name="Benjamin Payne" userId="S::benpayne@umbc.edu::b61ff11c-ba68-49af-b001-f9f234a6aca3" providerId="AD" clId="Web-{50CE2F89-8185-F02C-6DAE-22231A35577B}" dt="2018-08-19T19:52:40.564" v="1848" actId="1076"/>
          <ac:spMkLst>
            <pc:docMk/>
            <pc:sldMk cId="207448203" sldId="303"/>
            <ac:spMk id="4" creationId="{869B8A9B-3E78-402C-8067-00D6ED9D3F79}"/>
          </ac:spMkLst>
        </pc:spChg>
        <pc:picChg chg="del">
          <ac:chgData name="Benjamin Payne" userId="S::benpayne@umbc.edu::b61ff11c-ba68-49af-b001-f9f234a6aca3" providerId="AD" clId="Web-{50CE2F89-8185-F02C-6DAE-22231A35577B}" dt="2018-08-19T19:30:21.067" v="990"/>
          <ac:picMkLst>
            <pc:docMk/>
            <pc:sldMk cId="207448203" sldId="303"/>
            <ac:picMk id="5" creationId="{78B01F4D-9AC5-4CAC-942B-F1F0398C52A6}"/>
          </ac:picMkLst>
        </pc:picChg>
        <pc:picChg chg="add mod ord">
          <ac:chgData name="Benjamin Payne" userId="S::benpayne@umbc.edu::b61ff11c-ba68-49af-b001-f9f234a6aca3" providerId="AD" clId="Web-{50CE2F89-8185-F02C-6DAE-22231A35577B}" dt="2018-08-19T19:53:00.970" v="1849" actId="1076"/>
          <ac:picMkLst>
            <pc:docMk/>
            <pc:sldMk cId="207448203" sldId="303"/>
            <ac:picMk id="6" creationId="{8802BBCA-F900-45D0-A134-E24B4140ADF3}"/>
          </ac:picMkLst>
        </pc:picChg>
      </pc:sldChg>
      <pc:sldChg chg="modSp new">
        <pc:chgData name="Benjamin Payne" userId="S::benpayne@umbc.edu::b61ff11c-ba68-49af-b001-f9f234a6aca3" providerId="AD" clId="Web-{50CE2F89-8185-F02C-6DAE-22231A35577B}" dt="2018-08-19T19:41:53.112" v="1482" actId="20577"/>
        <pc:sldMkLst>
          <pc:docMk/>
          <pc:sldMk cId="2555946005" sldId="304"/>
        </pc:sldMkLst>
        <pc:spChg chg="mod">
          <ac:chgData name="Benjamin Payne" userId="S::benpayne@umbc.edu::b61ff11c-ba68-49af-b001-f9f234a6aca3" providerId="AD" clId="Web-{50CE2F89-8185-F02C-6DAE-22231A35577B}" dt="2018-08-19T19:38:11.816" v="1287" actId="20577"/>
          <ac:spMkLst>
            <pc:docMk/>
            <pc:sldMk cId="2555946005" sldId="304"/>
            <ac:spMk id="2" creationId="{94A0D337-3E60-46ED-8F06-5E821AB568CC}"/>
          </ac:spMkLst>
        </pc:spChg>
        <pc:spChg chg="mod">
          <ac:chgData name="Benjamin Payne" userId="S::benpayne@umbc.edu::b61ff11c-ba68-49af-b001-f9f234a6aca3" providerId="AD" clId="Web-{50CE2F89-8185-F02C-6DAE-22231A35577B}" dt="2018-08-19T19:41:53.112" v="1482" actId="20577"/>
          <ac:spMkLst>
            <pc:docMk/>
            <pc:sldMk cId="2555946005" sldId="304"/>
            <ac:spMk id="3" creationId="{A460C7D6-704E-4393-9171-20DABF7B9317}"/>
          </ac:spMkLst>
        </pc:spChg>
      </pc:sldChg>
      <pc:sldChg chg="addSp delSp modSp new ord modNotes">
        <pc:chgData name="Benjamin Payne" userId="S::benpayne@umbc.edu::b61ff11c-ba68-49af-b001-f9f234a6aca3" providerId="AD" clId="Web-{50CE2F89-8185-F02C-6DAE-22231A35577B}" dt="2018-08-19T20:00:47.391" v="1956"/>
        <pc:sldMkLst>
          <pc:docMk/>
          <pc:sldMk cId="1139464394" sldId="305"/>
        </pc:sldMkLst>
        <pc:spChg chg="mod">
          <ac:chgData name="Benjamin Payne" userId="S::benpayne@umbc.edu::b61ff11c-ba68-49af-b001-f9f234a6aca3" providerId="AD" clId="Web-{50CE2F89-8185-F02C-6DAE-22231A35577B}" dt="2018-08-19T19:44:51.158" v="1583" actId="20577"/>
          <ac:spMkLst>
            <pc:docMk/>
            <pc:sldMk cId="1139464394" sldId="305"/>
            <ac:spMk id="2" creationId="{1BF937AF-F39E-4FF5-BB7D-635CD5CED932}"/>
          </ac:spMkLst>
        </pc:spChg>
        <pc:spChg chg="del mod">
          <ac:chgData name="Benjamin Payne" userId="S::benpayne@umbc.edu::b61ff11c-ba68-49af-b001-f9f234a6aca3" providerId="AD" clId="Web-{50CE2F89-8185-F02C-6DAE-22231A35577B}" dt="2018-08-19T20:00:40.563" v="1955"/>
          <ac:spMkLst>
            <pc:docMk/>
            <pc:sldMk cId="1139464394" sldId="305"/>
            <ac:spMk id="3" creationId="{C6C287D6-B788-4E1B-899D-03C7F11FFA83}"/>
          </ac:spMkLst>
        </pc:spChg>
        <pc:spChg chg="add mod">
          <ac:chgData name="Benjamin Payne" userId="S::benpayne@umbc.edu::b61ff11c-ba68-49af-b001-f9f234a6aca3" providerId="AD" clId="Web-{50CE2F89-8185-F02C-6DAE-22231A35577B}" dt="2018-08-19T20:00:31.157" v="1952" actId="1076"/>
          <ac:spMkLst>
            <pc:docMk/>
            <pc:sldMk cId="1139464394" sldId="305"/>
            <ac:spMk id="6" creationId="{3D474C7D-15CD-4544-866A-4E4EA119601A}"/>
          </ac:spMkLst>
        </pc:spChg>
        <pc:spChg chg="add del mod">
          <ac:chgData name="Benjamin Payne" userId="S::benpayne@umbc.edu::b61ff11c-ba68-49af-b001-f9f234a6aca3" providerId="AD" clId="Web-{50CE2F89-8185-F02C-6DAE-22231A35577B}" dt="2018-08-19T20:00:47.391" v="1956"/>
          <ac:spMkLst>
            <pc:docMk/>
            <pc:sldMk cId="1139464394" sldId="305"/>
            <ac:spMk id="8" creationId="{509284D3-E41D-41ED-B5E3-C474FA5B111A}"/>
          </ac:spMkLst>
        </pc:spChg>
        <pc:picChg chg="add del mod">
          <ac:chgData name="Benjamin Payne" userId="S::benpayne@umbc.edu::b61ff11c-ba68-49af-b001-f9f234a6aca3" providerId="AD" clId="Web-{50CE2F89-8185-F02C-6DAE-22231A35577B}" dt="2018-08-19T20:00:37.423" v="1954"/>
          <ac:picMkLst>
            <pc:docMk/>
            <pc:sldMk cId="1139464394" sldId="305"/>
            <ac:picMk id="4" creationId="{48EC86AE-B716-4C6C-BBFD-F45AE1FD8C30}"/>
          </ac:picMkLst>
        </pc:picChg>
      </pc:sldChg>
      <pc:sldChg chg="modSp new">
        <pc:chgData name="Benjamin Payne" userId="S::benpayne@umbc.edu::b61ff11c-ba68-49af-b001-f9f234a6aca3" providerId="AD" clId="Web-{50CE2F89-8185-F02C-6DAE-22231A35577B}" dt="2018-08-19T19:48:21.862" v="1761" actId="20577"/>
        <pc:sldMkLst>
          <pc:docMk/>
          <pc:sldMk cId="2921916629" sldId="306"/>
        </pc:sldMkLst>
        <pc:spChg chg="mod">
          <ac:chgData name="Benjamin Payne" userId="S::benpayne@umbc.edu::b61ff11c-ba68-49af-b001-f9f234a6aca3" providerId="AD" clId="Web-{50CE2F89-8185-F02C-6DAE-22231A35577B}" dt="2018-08-19T19:46:34.488" v="1642" actId="20577"/>
          <ac:spMkLst>
            <pc:docMk/>
            <pc:sldMk cId="2921916629" sldId="306"/>
            <ac:spMk id="2" creationId="{8E4DD005-B118-47B0-96A5-A9FDEC134E05}"/>
          </ac:spMkLst>
        </pc:spChg>
        <pc:spChg chg="mod">
          <ac:chgData name="Benjamin Payne" userId="S::benpayne@umbc.edu::b61ff11c-ba68-49af-b001-f9f234a6aca3" providerId="AD" clId="Web-{50CE2F89-8185-F02C-6DAE-22231A35577B}" dt="2018-08-19T19:48:21.862" v="1761" actId="20577"/>
          <ac:spMkLst>
            <pc:docMk/>
            <pc:sldMk cId="2921916629" sldId="306"/>
            <ac:spMk id="3" creationId="{577F0F53-6E4F-4046-8FAA-9F02244736FF}"/>
          </ac:spMkLst>
        </pc:spChg>
      </pc:sldChg>
      <pc:sldChg chg="modSp add replId">
        <pc:chgData name="Benjamin Payne" userId="S::benpayne@umbc.edu::b61ff11c-ba68-49af-b001-f9f234a6aca3" providerId="AD" clId="Web-{50CE2F89-8185-F02C-6DAE-22231A35577B}" dt="2018-08-19T19:49:06.737" v="1818" actId="20577"/>
        <pc:sldMkLst>
          <pc:docMk/>
          <pc:sldMk cId="2687368092" sldId="307"/>
        </pc:sldMkLst>
        <pc:spChg chg="mod">
          <ac:chgData name="Benjamin Payne" userId="S::benpayne@umbc.edu::b61ff11c-ba68-49af-b001-f9f234a6aca3" providerId="AD" clId="Web-{50CE2F89-8185-F02C-6DAE-22231A35577B}" dt="2018-08-19T19:49:06.737" v="1818" actId="20577"/>
          <ac:spMkLst>
            <pc:docMk/>
            <pc:sldMk cId="2687368092" sldId="307"/>
            <ac:spMk id="3" creationId="{577F0F53-6E4F-4046-8FAA-9F02244736FF}"/>
          </ac:spMkLst>
        </pc:spChg>
      </pc:sldChg>
      <pc:sldChg chg="add replId">
        <pc:chgData name="Benjamin Payne" userId="S::benpayne@umbc.edu::b61ff11c-ba68-49af-b001-f9f234a6aca3" providerId="AD" clId="Web-{50CE2F89-8185-F02C-6DAE-22231A35577B}" dt="2018-08-19T20:00:34.360" v="1953"/>
        <pc:sldMkLst>
          <pc:docMk/>
          <pc:sldMk cId="1204432836" sldId="308"/>
        </pc:sldMkLst>
      </pc:sldChg>
      <pc:sldChg chg="modSp new ord">
        <pc:chgData name="Benjamin Payne" userId="S::benpayne@umbc.edu::b61ff11c-ba68-49af-b001-f9f234a6aca3" providerId="AD" clId="Web-{50CE2F89-8185-F02C-6DAE-22231A35577B}" dt="2018-08-19T20:05:14.469" v="2103" actId="20577"/>
        <pc:sldMkLst>
          <pc:docMk/>
          <pc:sldMk cId="3357745213" sldId="309"/>
        </pc:sldMkLst>
        <pc:spChg chg="mod">
          <ac:chgData name="Benjamin Payne" userId="S::benpayne@umbc.edu::b61ff11c-ba68-49af-b001-f9f234a6aca3" providerId="AD" clId="Web-{50CE2F89-8185-F02C-6DAE-22231A35577B}" dt="2018-08-19T20:05:14.469" v="2103" actId="20577"/>
          <ac:spMkLst>
            <pc:docMk/>
            <pc:sldMk cId="3357745213" sldId="309"/>
            <ac:spMk id="2" creationId="{66D4B353-7CF7-4279-AA9C-1D8791893034}"/>
          </ac:spMkLst>
        </pc:spChg>
        <pc:spChg chg="mod">
          <ac:chgData name="Benjamin Payne" userId="S::benpayne@umbc.edu::b61ff11c-ba68-49af-b001-f9f234a6aca3" providerId="AD" clId="Web-{50CE2F89-8185-F02C-6DAE-22231A35577B}" dt="2018-08-19T20:02:38.094" v="2001" actId="20577"/>
          <ac:spMkLst>
            <pc:docMk/>
            <pc:sldMk cId="3357745213" sldId="309"/>
            <ac:spMk id="3" creationId="{24398D0F-8AE9-43D0-92D8-ECD76F62CD4F}"/>
          </ac:spMkLst>
        </pc:spChg>
      </pc:sldChg>
      <pc:sldChg chg="modSp new">
        <pc:chgData name="Benjamin Payne" userId="S::benpayne@umbc.edu::b61ff11c-ba68-49af-b001-f9f234a6aca3" providerId="AD" clId="Web-{50CE2F89-8185-F02C-6DAE-22231A35577B}" dt="2018-08-19T20:05:43.360" v="2116" actId="20577"/>
        <pc:sldMkLst>
          <pc:docMk/>
          <pc:sldMk cId="3454123665" sldId="310"/>
        </pc:sldMkLst>
        <pc:spChg chg="mod">
          <ac:chgData name="Benjamin Payne" userId="S::benpayne@umbc.edu::b61ff11c-ba68-49af-b001-f9f234a6aca3" providerId="AD" clId="Web-{50CE2F89-8185-F02C-6DAE-22231A35577B}" dt="2018-08-19T20:05:43.360" v="2116" actId="20577"/>
          <ac:spMkLst>
            <pc:docMk/>
            <pc:sldMk cId="3454123665" sldId="310"/>
            <ac:spMk id="2" creationId="{9D8B7086-72FA-48C6-AD47-615AAA6588CC}"/>
          </ac:spMkLst>
        </pc:spChg>
      </pc:sldChg>
      <pc:sldChg chg="new del">
        <pc:chgData name="Benjamin Payne" userId="S::benpayne@umbc.edu::b61ff11c-ba68-49af-b001-f9f234a6aca3" providerId="AD" clId="Web-{50CE2F89-8185-F02C-6DAE-22231A35577B}" dt="2018-08-19T20:03:18.610" v="2005"/>
        <pc:sldMkLst>
          <pc:docMk/>
          <pc:sldMk cId="4101014466" sldId="310"/>
        </pc:sldMkLst>
      </pc:sldChg>
    </pc:docChg>
  </pc:docChgLst>
  <pc:docChgLst>
    <pc:chgData name="Benjamin Payne" userId="S::benpayne@umbc.edu::b61ff11c-ba68-49af-b001-f9f234a6aca3" providerId="AD" clId="Web-{959B650C-8A60-F954-6132-8C6F791DB6BB}"/>
    <pc:docChg chg="modSld">
      <pc:chgData name="Benjamin Payne" userId="S::benpayne@umbc.edu::b61ff11c-ba68-49af-b001-f9f234a6aca3" providerId="AD" clId="Web-{959B650C-8A60-F954-6132-8C6F791DB6BB}" dt="2018-09-06T12:23:52.320" v="22" actId="20577"/>
      <pc:docMkLst>
        <pc:docMk/>
      </pc:docMkLst>
      <pc:sldChg chg="modSp">
        <pc:chgData name="Benjamin Payne" userId="S::benpayne@umbc.edu::b61ff11c-ba68-49af-b001-f9f234a6aca3" providerId="AD" clId="Web-{959B650C-8A60-F954-6132-8C6F791DB6BB}" dt="2018-09-06T12:23:47.617" v="20" actId="20577"/>
        <pc:sldMkLst>
          <pc:docMk/>
          <pc:sldMk cId="522920384" sldId="260"/>
        </pc:sldMkLst>
        <pc:spChg chg="mod">
          <ac:chgData name="Benjamin Payne" userId="S::benpayne@umbc.edu::b61ff11c-ba68-49af-b001-f9f234a6aca3" providerId="AD" clId="Web-{959B650C-8A60-F954-6132-8C6F791DB6BB}" dt="2018-09-06T12:23:47.617" v="20" actId="20577"/>
          <ac:spMkLst>
            <pc:docMk/>
            <pc:sldMk cId="522920384" sldId="260"/>
            <ac:spMk id="3" creationId="{1660361D-3455-4159-94A6-17F7B4439C39}"/>
          </ac:spMkLst>
        </pc:spChg>
      </pc:sldChg>
      <pc:sldChg chg="modSp">
        <pc:chgData name="Benjamin Payne" userId="S::benpayne@umbc.edu::b61ff11c-ba68-49af-b001-f9f234a6aca3" providerId="AD" clId="Web-{959B650C-8A60-F954-6132-8C6F791DB6BB}" dt="2018-09-06T12:23:46.586" v="4" actId="20577"/>
        <pc:sldMkLst>
          <pc:docMk/>
          <pc:sldMk cId="344784907" sldId="263"/>
        </pc:sldMkLst>
        <pc:spChg chg="mod">
          <ac:chgData name="Benjamin Payne" userId="S::benpayne@umbc.edu::b61ff11c-ba68-49af-b001-f9f234a6aca3" providerId="AD" clId="Web-{959B650C-8A60-F954-6132-8C6F791DB6BB}" dt="2018-09-06T12:23:46.586" v="4" actId="20577"/>
          <ac:spMkLst>
            <pc:docMk/>
            <pc:sldMk cId="344784907" sldId="263"/>
            <ac:spMk id="3" creationId="{4DB94879-3019-4BB0-8F7F-8110E7E4D489}"/>
          </ac:spMkLst>
        </pc:spChg>
      </pc:sldChg>
    </pc:docChg>
  </pc:docChgLst>
  <pc:docChgLst>
    <pc:chgData name="Benjamin Payne" userId="S::benpayne@umbc.edu::b61ff11c-ba68-49af-b001-f9f234a6aca3" providerId="AD" clId="Web-{12558419-DEDA-7052-ACA9-F1379DDF5AF0}"/>
    <pc:docChg chg="modSld">
      <pc:chgData name="Benjamin Payne" userId="S::benpayne@umbc.edu::b61ff11c-ba68-49af-b001-f9f234a6aca3" providerId="AD" clId="Web-{12558419-DEDA-7052-ACA9-F1379DDF5AF0}" dt="2018-09-11T12:00:40.191" v="5"/>
      <pc:docMkLst>
        <pc:docMk/>
      </pc:docMkLst>
      <pc:sldChg chg="modNotes">
        <pc:chgData name="Benjamin Payne" userId="S::benpayne@umbc.edu::b61ff11c-ba68-49af-b001-f9f234a6aca3" providerId="AD" clId="Web-{12558419-DEDA-7052-ACA9-F1379DDF5AF0}" dt="2018-09-11T12:00:40.191" v="5"/>
        <pc:sldMkLst>
          <pc:docMk/>
          <pc:sldMk cId="3423147310" sldId="301"/>
        </pc:sldMkLst>
      </pc:sldChg>
    </pc:docChg>
  </pc:docChgLst>
  <pc:docChgLst>
    <pc:chgData name="Benjamin Payne" userId="S::benpayne@umbc.edu::b61ff11c-ba68-49af-b001-f9f234a6aca3" providerId="AD" clId="Web-{468E01E5-0D77-8C38-596C-3EC0CC18321F}"/>
    <pc:docChg chg="addSld modSld">
      <pc:chgData name="Benjamin Payne" userId="S::benpayne@umbc.edu::b61ff11c-ba68-49af-b001-f9f234a6aca3" providerId="AD" clId="Web-{468E01E5-0D77-8C38-596C-3EC0CC18321F}" dt="2018-08-19T20:25:14.784" v="85" actId="20577"/>
      <pc:docMkLst>
        <pc:docMk/>
      </pc:docMkLst>
      <pc:sldChg chg="modSp new">
        <pc:chgData name="Benjamin Payne" userId="S::benpayne@umbc.edu::b61ff11c-ba68-49af-b001-f9f234a6aca3" providerId="AD" clId="Web-{468E01E5-0D77-8C38-596C-3EC0CC18321F}" dt="2018-08-19T20:24:30.330" v="16" actId="20577"/>
        <pc:sldMkLst>
          <pc:docMk/>
          <pc:sldMk cId="3319181095" sldId="257"/>
        </pc:sldMkLst>
        <pc:spChg chg="mod">
          <ac:chgData name="Benjamin Payne" userId="S::benpayne@umbc.edu::b61ff11c-ba68-49af-b001-f9f234a6aca3" providerId="AD" clId="Web-{468E01E5-0D77-8C38-596C-3EC0CC18321F}" dt="2018-08-19T20:23:53.940" v="3" actId="20577"/>
          <ac:spMkLst>
            <pc:docMk/>
            <pc:sldMk cId="3319181095" sldId="257"/>
            <ac:spMk id="2" creationId="{5AA2D84A-518E-4967-8073-0BDE495432D2}"/>
          </ac:spMkLst>
        </pc:spChg>
        <pc:spChg chg="mod">
          <ac:chgData name="Benjamin Payne" userId="S::benpayne@umbc.edu::b61ff11c-ba68-49af-b001-f9f234a6aca3" providerId="AD" clId="Web-{468E01E5-0D77-8C38-596C-3EC0CC18321F}" dt="2018-08-19T20:24:30.330" v="16" actId="20577"/>
          <ac:spMkLst>
            <pc:docMk/>
            <pc:sldMk cId="3319181095" sldId="257"/>
            <ac:spMk id="3" creationId="{AC5E2D19-A89E-4F10-AF16-72B885C43F60}"/>
          </ac:spMkLst>
        </pc:spChg>
      </pc:sldChg>
      <pc:sldChg chg="new">
        <pc:chgData name="Benjamin Payne" userId="S::benpayne@umbc.edu::b61ff11c-ba68-49af-b001-f9f234a6aca3" providerId="AD" clId="Web-{468E01E5-0D77-8C38-596C-3EC0CC18321F}" dt="2018-08-19T20:24:36.143" v="19"/>
        <pc:sldMkLst>
          <pc:docMk/>
          <pc:sldMk cId="4227125538" sldId="258"/>
        </pc:sldMkLst>
      </pc:sldChg>
      <pc:sldChg chg="modSp new">
        <pc:chgData name="Benjamin Payne" userId="S::benpayne@umbc.edu::b61ff11c-ba68-49af-b001-f9f234a6aca3" providerId="AD" clId="Web-{468E01E5-0D77-8C38-596C-3EC0CC18321F}" dt="2018-08-19T20:25:14.768" v="84" actId="20577"/>
        <pc:sldMkLst>
          <pc:docMk/>
          <pc:sldMk cId="774753897" sldId="259"/>
        </pc:sldMkLst>
        <pc:spChg chg="mod">
          <ac:chgData name="Benjamin Payne" userId="S::benpayne@umbc.edu::b61ff11c-ba68-49af-b001-f9f234a6aca3" providerId="AD" clId="Web-{468E01E5-0D77-8C38-596C-3EC0CC18321F}" dt="2018-08-19T20:24:45.596" v="23" actId="20577"/>
          <ac:spMkLst>
            <pc:docMk/>
            <pc:sldMk cId="774753897" sldId="259"/>
            <ac:spMk id="2" creationId="{19DDBB79-95F4-4352-9067-C90DC94136B6}"/>
          </ac:spMkLst>
        </pc:spChg>
        <pc:spChg chg="mod">
          <ac:chgData name="Benjamin Payne" userId="S::benpayne@umbc.edu::b61ff11c-ba68-49af-b001-f9f234a6aca3" providerId="AD" clId="Web-{468E01E5-0D77-8C38-596C-3EC0CC18321F}" dt="2018-08-19T20:25:14.768" v="84" actId="20577"/>
          <ac:spMkLst>
            <pc:docMk/>
            <pc:sldMk cId="774753897" sldId="259"/>
            <ac:spMk id="3" creationId="{E777EC54-E1A2-4294-BCCE-2B7317A123F4}"/>
          </ac:spMkLst>
        </pc:spChg>
      </pc:sldChg>
    </pc:docChg>
  </pc:docChgLst>
  <pc:docChgLst>
    <pc:chgData name="Benjamin Payne" userId="S::benpayne@umbc.edu::b61ff11c-ba68-49af-b001-f9f234a6aca3" providerId="AD" clId="Web-{A36F0B38-9963-3AC1-E849-0C2ABC786A8C}"/>
    <pc:docChg chg="modSld sldOrd">
      <pc:chgData name="Benjamin Payne" userId="S::benpayne@umbc.edu::b61ff11c-ba68-49af-b001-f9f234a6aca3" providerId="AD" clId="Web-{A36F0B38-9963-3AC1-E849-0C2ABC786A8C}" dt="2018-09-13T12:30:14.914" v="92" actId="1076"/>
      <pc:docMkLst>
        <pc:docMk/>
      </pc:docMkLst>
      <pc:sldChg chg="modSp ord">
        <pc:chgData name="Benjamin Payne" userId="S::benpayne@umbc.edu::b61ff11c-ba68-49af-b001-f9f234a6aca3" providerId="AD" clId="Web-{A36F0B38-9963-3AC1-E849-0C2ABC786A8C}" dt="2018-09-13T12:10:53.484" v="34" actId="20577"/>
        <pc:sldMkLst>
          <pc:docMk/>
          <pc:sldMk cId="522920384" sldId="260"/>
        </pc:sldMkLst>
        <pc:spChg chg="mod">
          <ac:chgData name="Benjamin Payne" userId="S::benpayne@umbc.edu::b61ff11c-ba68-49af-b001-f9f234a6aca3" providerId="AD" clId="Web-{A36F0B38-9963-3AC1-E849-0C2ABC786A8C}" dt="2018-09-13T12:10:53.484" v="34" actId="20577"/>
          <ac:spMkLst>
            <pc:docMk/>
            <pc:sldMk cId="522920384" sldId="260"/>
            <ac:spMk id="3" creationId="{1660361D-3455-4159-94A6-17F7B4439C39}"/>
          </ac:spMkLst>
        </pc:spChg>
      </pc:sldChg>
      <pc:sldChg chg="modSp">
        <pc:chgData name="Benjamin Payne" userId="S::benpayne@umbc.edu::b61ff11c-ba68-49af-b001-f9f234a6aca3" providerId="AD" clId="Web-{A36F0B38-9963-3AC1-E849-0C2ABC786A8C}" dt="2018-09-13T12:09:16.840" v="12" actId="20577"/>
        <pc:sldMkLst>
          <pc:docMk/>
          <pc:sldMk cId="4184762043" sldId="262"/>
        </pc:sldMkLst>
        <pc:spChg chg="mod">
          <ac:chgData name="Benjamin Payne" userId="S::benpayne@umbc.edu::b61ff11c-ba68-49af-b001-f9f234a6aca3" providerId="AD" clId="Web-{A36F0B38-9963-3AC1-E849-0C2ABC786A8C}" dt="2018-09-13T12:09:16.840" v="12" actId="20577"/>
          <ac:spMkLst>
            <pc:docMk/>
            <pc:sldMk cId="4184762043" sldId="262"/>
            <ac:spMk id="3" creationId="{687256F2-4FF7-41AB-B621-E93E8AA419D2}"/>
          </ac:spMkLst>
        </pc:spChg>
      </pc:sldChg>
      <pc:sldChg chg="modSp">
        <pc:chgData name="Benjamin Payne" userId="S::benpayne@umbc.edu::b61ff11c-ba68-49af-b001-f9f234a6aca3" providerId="AD" clId="Web-{A36F0B38-9963-3AC1-E849-0C2ABC786A8C}" dt="2018-09-13T12:10:26.451" v="30" actId="20577"/>
        <pc:sldMkLst>
          <pc:docMk/>
          <pc:sldMk cId="344784907" sldId="263"/>
        </pc:sldMkLst>
        <pc:spChg chg="mod">
          <ac:chgData name="Benjamin Payne" userId="S::benpayne@umbc.edu::b61ff11c-ba68-49af-b001-f9f234a6aca3" providerId="AD" clId="Web-{A36F0B38-9963-3AC1-E849-0C2ABC786A8C}" dt="2018-09-13T12:10:26.451" v="30" actId="20577"/>
          <ac:spMkLst>
            <pc:docMk/>
            <pc:sldMk cId="344784907" sldId="263"/>
            <ac:spMk id="3" creationId="{4DB94879-3019-4BB0-8F7F-8110E7E4D489}"/>
          </ac:spMkLst>
        </pc:spChg>
      </pc:sldChg>
      <pc:sldChg chg="addSp modSp">
        <pc:chgData name="Benjamin Payne" userId="S::benpayne@umbc.edu::b61ff11c-ba68-49af-b001-f9f234a6aca3" providerId="AD" clId="Web-{A36F0B38-9963-3AC1-E849-0C2ABC786A8C}" dt="2018-09-13T12:11:25.719" v="40" actId="1076"/>
        <pc:sldMkLst>
          <pc:docMk/>
          <pc:sldMk cId="3912761060" sldId="283"/>
        </pc:sldMkLst>
        <pc:spChg chg="add mod">
          <ac:chgData name="Benjamin Payne" userId="S::benpayne@umbc.edu::b61ff11c-ba68-49af-b001-f9f234a6aca3" providerId="AD" clId="Web-{A36F0B38-9963-3AC1-E849-0C2ABC786A8C}" dt="2018-09-13T12:11:25.719" v="40" actId="1076"/>
          <ac:spMkLst>
            <pc:docMk/>
            <pc:sldMk cId="3912761060" sldId="283"/>
            <ac:spMk id="5" creationId="{EE27C6A9-D251-41F0-9222-1306FE4B8650}"/>
          </ac:spMkLst>
        </pc:spChg>
      </pc:sldChg>
      <pc:sldChg chg="modSp">
        <pc:chgData name="Benjamin Payne" userId="S::benpayne@umbc.edu::b61ff11c-ba68-49af-b001-f9f234a6aca3" providerId="AD" clId="Web-{A36F0B38-9963-3AC1-E849-0C2ABC786A8C}" dt="2018-09-13T12:12:56.571" v="48" actId="20577"/>
        <pc:sldMkLst>
          <pc:docMk/>
          <pc:sldMk cId="1363765902" sldId="287"/>
        </pc:sldMkLst>
        <pc:spChg chg="mod">
          <ac:chgData name="Benjamin Payne" userId="S::benpayne@umbc.edu::b61ff11c-ba68-49af-b001-f9f234a6aca3" providerId="AD" clId="Web-{A36F0B38-9963-3AC1-E849-0C2ABC786A8C}" dt="2018-09-13T12:12:56.571" v="48" actId="20577"/>
          <ac:spMkLst>
            <pc:docMk/>
            <pc:sldMk cId="1363765902" sldId="287"/>
            <ac:spMk id="2" creationId="{E9303F17-40C7-4108-BE4C-66FB4EF69D17}"/>
          </ac:spMkLst>
        </pc:spChg>
        <pc:spChg chg="mod">
          <ac:chgData name="Benjamin Payne" userId="S::benpayne@umbc.edu::b61ff11c-ba68-49af-b001-f9f234a6aca3" providerId="AD" clId="Web-{A36F0B38-9963-3AC1-E849-0C2ABC786A8C}" dt="2018-09-13T12:12:53.602" v="44" actId="20577"/>
          <ac:spMkLst>
            <pc:docMk/>
            <pc:sldMk cId="1363765902" sldId="287"/>
            <ac:spMk id="3" creationId="{0697B83A-70C5-4F6F-A319-C1EEB3FD77CF}"/>
          </ac:spMkLst>
        </pc:spChg>
      </pc:sldChg>
      <pc:sldChg chg="modSp">
        <pc:chgData name="Benjamin Payne" userId="S::benpayne@umbc.edu::b61ff11c-ba68-49af-b001-f9f234a6aca3" providerId="AD" clId="Web-{A36F0B38-9963-3AC1-E849-0C2ABC786A8C}" dt="2018-09-13T12:11:43.533" v="41" actId="14100"/>
        <pc:sldMkLst>
          <pc:docMk/>
          <pc:sldMk cId="3205669084" sldId="290"/>
        </pc:sldMkLst>
        <pc:spChg chg="mod">
          <ac:chgData name="Benjamin Payne" userId="S::benpayne@umbc.edu::b61ff11c-ba68-49af-b001-f9f234a6aca3" providerId="AD" clId="Web-{A36F0B38-9963-3AC1-E849-0C2ABC786A8C}" dt="2018-09-13T12:11:43.533" v="41" actId="14100"/>
          <ac:spMkLst>
            <pc:docMk/>
            <pc:sldMk cId="3205669084" sldId="290"/>
            <ac:spMk id="3" creationId="{F689A221-F32B-4F31-A5B0-22424E7EDBDD}"/>
          </ac:spMkLst>
        </pc:spChg>
      </pc:sldChg>
      <pc:sldChg chg="modSp">
        <pc:chgData name="Benjamin Payne" userId="S::benpayne@umbc.edu::b61ff11c-ba68-49af-b001-f9f234a6aca3" providerId="AD" clId="Web-{A36F0B38-9963-3AC1-E849-0C2ABC786A8C}" dt="2018-09-13T12:30:14.914" v="92" actId="1076"/>
        <pc:sldMkLst>
          <pc:docMk/>
          <pc:sldMk cId="2258507562" sldId="302"/>
        </pc:sldMkLst>
        <pc:spChg chg="mod">
          <ac:chgData name="Benjamin Payne" userId="S::benpayne@umbc.edu::b61ff11c-ba68-49af-b001-f9f234a6aca3" providerId="AD" clId="Web-{A36F0B38-9963-3AC1-E849-0C2ABC786A8C}" dt="2018-09-13T12:30:04.866" v="90" actId="20577"/>
          <ac:spMkLst>
            <pc:docMk/>
            <pc:sldMk cId="2258507562" sldId="302"/>
            <ac:spMk id="12" creationId="{1D1D7EFC-5281-44A6-9661-18DA4FF4847C}"/>
          </ac:spMkLst>
        </pc:spChg>
        <pc:picChg chg="mod">
          <ac:chgData name="Benjamin Payne" userId="S::benpayne@umbc.edu::b61ff11c-ba68-49af-b001-f9f234a6aca3" providerId="AD" clId="Web-{A36F0B38-9963-3AC1-E849-0C2ABC786A8C}" dt="2018-09-13T12:30:14.914" v="92" actId="1076"/>
          <ac:picMkLst>
            <pc:docMk/>
            <pc:sldMk cId="2258507562" sldId="302"/>
            <ac:picMk id="7" creationId="{04E780ED-F072-4A0C-B3DE-20C70BDE5839}"/>
          </ac:picMkLst>
        </pc:picChg>
      </pc:sldChg>
      <pc:sldChg chg="modSp">
        <pc:chgData name="Benjamin Payne" userId="S::benpayne@umbc.edu::b61ff11c-ba68-49af-b001-f9f234a6aca3" providerId="AD" clId="Web-{A36F0B38-9963-3AC1-E849-0C2ABC786A8C}" dt="2018-09-13T12:09:35.153" v="15" actId="1076"/>
        <pc:sldMkLst>
          <pc:docMk/>
          <pc:sldMk cId="94100895" sldId="312"/>
        </pc:sldMkLst>
        <pc:spChg chg="mod">
          <ac:chgData name="Benjamin Payne" userId="S::benpayne@umbc.edu::b61ff11c-ba68-49af-b001-f9f234a6aca3" providerId="AD" clId="Web-{A36F0B38-9963-3AC1-E849-0C2ABC786A8C}" dt="2018-09-13T12:09:35.153" v="15" actId="1076"/>
          <ac:spMkLst>
            <pc:docMk/>
            <pc:sldMk cId="94100895" sldId="312"/>
            <ac:spMk id="3" creationId="{C976BD68-AB70-44A5-BB88-2D82EF12AE7D}"/>
          </ac:spMkLst>
        </pc:spChg>
        <pc:picChg chg="mod">
          <ac:chgData name="Benjamin Payne" userId="S::benpayne@umbc.edu::b61ff11c-ba68-49af-b001-f9f234a6aca3" providerId="AD" clId="Web-{A36F0B38-9963-3AC1-E849-0C2ABC786A8C}" dt="2018-09-13T12:09:32.215" v="14" actId="1076"/>
          <ac:picMkLst>
            <pc:docMk/>
            <pc:sldMk cId="94100895" sldId="312"/>
            <ac:picMk id="9" creationId="{58F42C2B-F9A5-49B3-9246-C895F02AB6F7}"/>
          </ac:picMkLst>
        </pc:picChg>
      </pc:sldChg>
      <pc:sldChg chg="modSp">
        <pc:chgData name="Benjamin Payne" userId="S::benpayne@umbc.edu::b61ff11c-ba68-49af-b001-f9f234a6aca3" providerId="AD" clId="Web-{A36F0B38-9963-3AC1-E849-0C2ABC786A8C}" dt="2018-09-13T12:29:25.550" v="80" actId="14100"/>
        <pc:sldMkLst>
          <pc:docMk/>
          <pc:sldMk cId="2009196723" sldId="323"/>
        </pc:sldMkLst>
        <pc:spChg chg="mod">
          <ac:chgData name="Benjamin Payne" userId="S::benpayne@umbc.edu::b61ff11c-ba68-49af-b001-f9f234a6aca3" providerId="AD" clId="Web-{A36F0B38-9963-3AC1-E849-0C2ABC786A8C}" dt="2018-09-13T12:29:25.550" v="80" actId="14100"/>
          <ac:spMkLst>
            <pc:docMk/>
            <pc:sldMk cId="2009196723" sldId="323"/>
            <ac:spMk id="9" creationId="{9C4A6CD1-3F64-4938-AE09-B7C8C207A94B}"/>
          </ac:spMkLst>
        </pc:spChg>
      </pc:sldChg>
    </pc:docChg>
  </pc:docChgLst>
  <pc:docChgLst>
    <pc:chgData name="Benjamin Payne" userId="S::benpayne@umbc.edu::b61ff11c-ba68-49af-b001-f9f234a6aca3" providerId="AD" clId="Web-{76D8C33F-E7B0-6FDD-89D2-4DCD64B772A4}"/>
    <pc:docChg chg="addSld modSld sldOrd">
      <pc:chgData name="Benjamin Payne" userId="S::benpayne@umbc.edu::b61ff11c-ba68-49af-b001-f9f234a6aca3" providerId="AD" clId="Web-{76D8C33F-E7B0-6FDD-89D2-4DCD64B772A4}" dt="2018-09-10T13:01:28.586" v="651" actId="20577"/>
      <pc:docMkLst>
        <pc:docMk/>
      </pc:docMkLst>
      <pc:sldChg chg="addSp modSp ord modNotes">
        <pc:chgData name="Benjamin Payne" userId="S::benpayne@umbc.edu::b61ff11c-ba68-49af-b001-f9f234a6aca3" providerId="AD" clId="Web-{76D8C33F-E7B0-6FDD-89D2-4DCD64B772A4}" dt="2018-09-10T12:24:50.431" v="155" actId="20577"/>
        <pc:sldMkLst>
          <pc:docMk/>
          <pc:sldMk cId="1742759406" sldId="269"/>
        </pc:sldMkLst>
        <pc:spChg chg="mod">
          <ac:chgData name="Benjamin Payne" userId="S::benpayne@umbc.edu::b61ff11c-ba68-49af-b001-f9f234a6aca3" providerId="AD" clId="Web-{76D8C33F-E7B0-6FDD-89D2-4DCD64B772A4}" dt="2018-09-10T12:24:50.431" v="155" actId="20577"/>
          <ac:spMkLst>
            <pc:docMk/>
            <pc:sldMk cId="1742759406" sldId="269"/>
            <ac:spMk id="2" creationId="{134EEAD6-DD02-48DD-96A6-EFAF0927A1C7}"/>
          </ac:spMkLst>
        </pc:spChg>
        <pc:spChg chg="mod">
          <ac:chgData name="Benjamin Payne" userId="S::benpayne@umbc.edu::b61ff11c-ba68-49af-b001-f9f234a6aca3" providerId="AD" clId="Web-{76D8C33F-E7B0-6FDD-89D2-4DCD64B772A4}" dt="2018-09-10T12:14:20.637" v="26" actId="1076"/>
          <ac:spMkLst>
            <pc:docMk/>
            <pc:sldMk cId="1742759406" sldId="269"/>
            <ac:spMk id="3" creationId="{06C9ABE8-AACC-4D12-9EF3-72A014A6FFC8}"/>
          </ac:spMkLst>
        </pc:spChg>
        <pc:picChg chg="add mod">
          <ac:chgData name="Benjamin Payne" userId="S::benpayne@umbc.edu::b61ff11c-ba68-49af-b001-f9f234a6aca3" providerId="AD" clId="Web-{76D8C33F-E7B0-6FDD-89D2-4DCD64B772A4}" dt="2018-09-10T12:14:25.090" v="27" actId="1076"/>
          <ac:picMkLst>
            <pc:docMk/>
            <pc:sldMk cId="1742759406" sldId="269"/>
            <ac:picMk id="4" creationId="{F4CAD2AF-E1E0-45D4-ACCE-9FB3FBDC7A24}"/>
          </ac:picMkLst>
        </pc:picChg>
      </pc:sldChg>
      <pc:sldChg chg="addSp modSp modNotes">
        <pc:chgData name="Benjamin Payne" userId="S::benpayne@umbc.edu::b61ff11c-ba68-49af-b001-f9f234a6aca3" providerId="AD" clId="Web-{76D8C33F-E7B0-6FDD-89D2-4DCD64B772A4}" dt="2018-09-10T12:56:27.481" v="531" actId="1076"/>
        <pc:sldMkLst>
          <pc:docMk/>
          <pc:sldMk cId="467993027" sldId="280"/>
        </pc:sldMkLst>
        <pc:spChg chg="mod">
          <ac:chgData name="Benjamin Payne" userId="S::benpayne@umbc.edu::b61ff11c-ba68-49af-b001-f9f234a6aca3" providerId="AD" clId="Web-{76D8C33F-E7B0-6FDD-89D2-4DCD64B772A4}" dt="2018-09-10T12:37:52.812" v="342" actId="20577"/>
          <ac:spMkLst>
            <pc:docMk/>
            <pc:sldMk cId="467993027" sldId="280"/>
            <ac:spMk id="3" creationId="{B11C04F1-256D-4DFC-A977-FDFD23FDAD96}"/>
          </ac:spMkLst>
        </pc:spChg>
        <pc:picChg chg="add mod">
          <ac:chgData name="Benjamin Payne" userId="S::benpayne@umbc.edu::b61ff11c-ba68-49af-b001-f9f234a6aca3" providerId="AD" clId="Web-{76D8C33F-E7B0-6FDD-89D2-4DCD64B772A4}" dt="2018-09-10T12:56:27.481" v="531" actId="1076"/>
          <ac:picMkLst>
            <pc:docMk/>
            <pc:sldMk cId="467993027" sldId="280"/>
            <ac:picMk id="4" creationId="{C580A09A-ABF5-451A-87BD-A09FF4ABC4BF}"/>
          </ac:picMkLst>
        </pc:picChg>
      </pc:sldChg>
      <pc:sldChg chg="modSp">
        <pc:chgData name="Benjamin Payne" userId="S::benpayne@umbc.edu::b61ff11c-ba68-49af-b001-f9f234a6aca3" providerId="AD" clId="Web-{76D8C33F-E7B0-6FDD-89D2-4DCD64B772A4}" dt="2018-09-10T13:01:18.945" v="639" actId="20577"/>
        <pc:sldMkLst>
          <pc:docMk/>
          <pc:sldMk cId="213606337" sldId="288"/>
        </pc:sldMkLst>
        <pc:spChg chg="mod">
          <ac:chgData name="Benjamin Payne" userId="S::benpayne@umbc.edu::b61ff11c-ba68-49af-b001-f9f234a6aca3" providerId="AD" clId="Web-{76D8C33F-E7B0-6FDD-89D2-4DCD64B772A4}" dt="2018-09-10T13:01:18.945" v="639" actId="20577"/>
          <ac:spMkLst>
            <pc:docMk/>
            <pc:sldMk cId="213606337" sldId="288"/>
            <ac:spMk id="3" creationId="{25BEA245-6887-4AA8-89E2-FF5C13CADA83}"/>
          </ac:spMkLst>
        </pc:spChg>
      </pc:sldChg>
      <pc:sldChg chg="modSp">
        <pc:chgData name="Benjamin Payne" userId="S::benpayne@umbc.edu::b61ff11c-ba68-49af-b001-f9f234a6aca3" providerId="AD" clId="Web-{76D8C33F-E7B0-6FDD-89D2-4DCD64B772A4}" dt="2018-09-10T13:01:25.211" v="649" actId="20577"/>
        <pc:sldMkLst>
          <pc:docMk/>
          <pc:sldMk cId="3987984917" sldId="289"/>
        </pc:sldMkLst>
        <pc:spChg chg="mod">
          <ac:chgData name="Benjamin Payne" userId="S::benpayne@umbc.edu::b61ff11c-ba68-49af-b001-f9f234a6aca3" providerId="AD" clId="Web-{76D8C33F-E7B0-6FDD-89D2-4DCD64B772A4}" dt="2018-09-10T13:01:25.211" v="649" actId="20577"/>
          <ac:spMkLst>
            <pc:docMk/>
            <pc:sldMk cId="3987984917" sldId="289"/>
            <ac:spMk id="3" creationId="{98CD8786-C27C-464C-A7AF-D37A51BFF635}"/>
          </ac:spMkLst>
        </pc:spChg>
      </pc:sldChg>
      <pc:sldChg chg="ord">
        <pc:chgData name="Benjamin Payne" userId="S::benpayne@umbc.edu::b61ff11c-ba68-49af-b001-f9f234a6aca3" providerId="AD" clId="Web-{76D8C33F-E7B0-6FDD-89D2-4DCD64B772A4}" dt="2018-09-10T12:19:02.996" v="34"/>
        <pc:sldMkLst>
          <pc:docMk/>
          <pc:sldMk cId="420144624" sldId="295"/>
        </pc:sldMkLst>
      </pc:sldChg>
      <pc:sldChg chg="modSp">
        <pc:chgData name="Benjamin Payne" userId="S::benpayne@umbc.edu::b61ff11c-ba68-49af-b001-f9f234a6aca3" providerId="AD" clId="Web-{76D8C33F-E7B0-6FDD-89D2-4DCD64B772A4}" dt="2018-09-10T12:44:36.641" v="448" actId="1076"/>
        <pc:sldMkLst>
          <pc:docMk/>
          <pc:sldMk cId="634008985" sldId="300"/>
        </pc:sldMkLst>
        <pc:spChg chg="mod">
          <ac:chgData name="Benjamin Payne" userId="S::benpayne@umbc.edu::b61ff11c-ba68-49af-b001-f9f234a6aca3" providerId="AD" clId="Web-{76D8C33F-E7B0-6FDD-89D2-4DCD64B772A4}" dt="2018-09-10T12:44:20.703" v="446" actId="20577"/>
          <ac:spMkLst>
            <pc:docMk/>
            <pc:sldMk cId="634008985" sldId="300"/>
            <ac:spMk id="7" creationId="{0A51CAA1-1E02-4495-8BC2-F147769E58C1}"/>
          </ac:spMkLst>
        </pc:spChg>
        <pc:picChg chg="mod">
          <ac:chgData name="Benjamin Payne" userId="S::benpayne@umbc.edu::b61ff11c-ba68-49af-b001-f9f234a6aca3" providerId="AD" clId="Web-{76D8C33F-E7B0-6FDD-89D2-4DCD64B772A4}" dt="2018-09-10T12:44:36.641" v="448" actId="1076"/>
          <ac:picMkLst>
            <pc:docMk/>
            <pc:sldMk cId="634008985" sldId="300"/>
            <ac:picMk id="5" creationId="{793DE893-BA9F-43FB-8424-13AC14DF8B58}"/>
          </ac:picMkLst>
        </pc:picChg>
      </pc:sldChg>
      <pc:sldChg chg="addSp delSp modSp modNotes">
        <pc:chgData name="Benjamin Payne" userId="S::benpayne@umbc.edu::b61ff11c-ba68-49af-b001-f9f234a6aca3" providerId="AD" clId="Web-{76D8C33F-E7B0-6FDD-89D2-4DCD64B772A4}" dt="2018-09-10T12:54:15.523" v="530" actId="1076"/>
        <pc:sldMkLst>
          <pc:docMk/>
          <pc:sldMk cId="3965644024" sldId="319"/>
        </pc:sldMkLst>
        <pc:spChg chg="mod">
          <ac:chgData name="Benjamin Payne" userId="S::benpayne@umbc.edu::b61ff11c-ba68-49af-b001-f9f234a6aca3" providerId="AD" clId="Web-{76D8C33F-E7B0-6FDD-89D2-4DCD64B772A4}" dt="2018-09-10T12:50:25.500" v="483" actId="20577"/>
          <ac:spMkLst>
            <pc:docMk/>
            <pc:sldMk cId="3965644024" sldId="319"/>
            <ac:spMk id="2" creationId="{FA950A70-C60B-47AD-8EC4-51E96DFF4030}"/>
          </ac:spMkLst>
        </pc:spChg>
        <pc:spChg chg="mod">
          <ac:chgData name="Benjamin Payne" userId="S::benpayne@umbc.edu::b61ff11c-ba68-49af-b001-f9f234a6aca3" providerId="AD" clId="Web-{76D8C33F-E7B0-6FDD-89D2-4DCD64B772A4}" dt="2018-09-10T12:52:45.644" v="515" actId="20577"/>
          <ac:spMkLst>
            <pc:docMk/>
            <pc:sldMk cId="3965644024" sldId="319"/>
            <ac:spMk id="3" creationId="{801C64A8-374B-479A-9669-3BB4286CE98C}"/>
          </ac:spMkLst>
        </pc:spChg>
        <pc:picChg chg="add mod">
          <ac:chgData name="Benjamin Payne" userId="S::benpayne@umbc.edu::b61ff11c-ba68-49af-b001-f9f234a6aca3" providerId="AD" clId="Web-{76D8C33F-E7B0-6FDD-89D2-4DCD64B772A4}" dt="2018-09-10T12:54:15.523" v="530" actId="1076"/>
          <ac:picMkLst>
            <pc:docMk/>
            <pc:sldMk cId="3965644024" sldId="319"/>
            <ac:picMk id="4" creationId="{0FE8EB75-6012-4EC3-9892-F38F021C5ACF}"/>
          </ac:picMkLst>
        </pc:picChg>
        <pc:picChg chg="add del mod">
          <ac:chgData name="Benjamin Payne" userId="S::benpayne@umbc.edu::b61ff11c-ba68-49af-b001-f9f234a6aca3" providerId="AD" clId="Web-{76D8C33F-E7B0-6FDD-89D2-4DCD64B772A4}" dt="2018-09-10T12:54:11.694" v="529"/>
          <ac:picMkLst>
            <pc:docMk/>
            <pc:sldMk cId="3965644024" sldId="319"/>
            <ac:picMk id="6" creationId="{01FB0C0E-1626-486A-814F-8C5F855B2260}"/>
          </ac:picMkLst>
        </pc:picChg>
      </pc:sldChg>
      <pc:sldChg chg="modSp">
        <pc:chgData name="Benjamin Payne" userId="S::benpayne@umbc.edu::b61ff11c-ba68-49af-b001-f9f234a6aca3" providerId="AD" clId="Web-{76D8C33F-E7B0-6FDD-89D2-4DCD64B772A4}" dt="2018-09-10T12:44:52.938" v="461" actId="20577"/>
        <pc:sldMkLst>
          <pc:docMk/>
          <pc:sldMk cId="1613125518" sldId="320"/>
        </pc:sldMkLst>
        <pc:spChg chg="mod">
          <ac:chgData name="Benjamin Payne" userId="S::benpayne@umbc.edu::b61ff11c-ba68-49af-b001-f9f234a6aca3" providerId="AD" clId="Web-{76D8C33F-E7B0-6FDD-89D2-4DCD64B772A4}" dt="2018-09-10T12:44:52.938" v="461" actId="20577"/>
          <ac:spMkLst>
            <pc:docMk/>
            <pc:sldMk cId="1613125518" sldId="320"/>
            <ac:spMk id="3" creationId="{6D6E2588-FA65-467E-B23E-7CE7EF3B2062}"/>
          </ac:spMkLst>
        </pc:spChg>
      </pc:sldChg>
      <pc:sldChg chg="addSp modSp new">
        <pc:chgData name="Benjamin Payne" userId="S::benpayne@umbc.edu::b61ff11c-ba68-49af-b001-f9f234a6aca3" providerId="AD" clId="Web-{76D8C33F-E7B0-6FDD-89D2-4DCD64B772A4}" dt="2018-09-10T12:33:21.380" v="265" actId="1076"/>
        <pc:sldMkLst>
          <pc:docMk/>
          <pc:sldMk cId="482417995" sldId="321"/>
        </pc:sldMkLst>
        <pc:spChg chg="mod">
          <ac:chgData name="Benjamin Payne" userId="S::benpayne@umbc.edu::b61ff11c-ba68-49af-b001-f9f234a6aca3" providerId="AD" clId="Web-{76D8C33F-E7B0-6FDD-89D2-4DCD64B772A4}" dt="2018-09-10T12:25:18.151" v="176" actId="20577"/>
          <ac:spMkLst>
            <pc:docMk/>
            <pc:sldMk cId="482417995" sldId="321"/>
            <ac:spMk id="2" creationId="{BE27DD3A-0741-44A5-B82A-1A4C0050F987}"/>
          </ac:spMkLst>
        </pc:spChg>
        <pc:spChg chg="mod">
          <ac:chgData name="Benjamin Payne" userId="S::benpayne@umbc.edu::b61ff11c-ba68-49af-b001-f9f234a6aca3" providerId="AD" clId="Web-{76D8C33F-E7B0-6FDD-89D2-4DCD64B772A4}" dt="2018-09-10T12:23:35.397" v="94" actId="1076"/>
          <ac:spMkLst>
            <pc:docMk/>
            <pc:sldMk cId="482417995" sldId="321"/>
            <ac:spMk id="3" creationId="{18CF73FD-EA4D-48E3-8DCD-8F54386D75CB}"/>
          </ac:spMkLst>
        </pc:spChg>
        <pc:picChg chg="add mod">
          <ac:chgData name="Benjamin Payne" userId="S::benpayne@umbc.edu::b61ff11c-ba68-49af-b001-f9f234a6aca3" providerId="AD" clId="Web-{76D8C33F-E7B0-6FDD-89D2-4DCD64B772A4}" dt="2018-09-10T12:33:21.380" v="265" actId="1076"/>
          <ac:picMkLst>
            <pc:docMk/>
            <pc:sldMk cId="482417995" sldId="321"/>
            <ac:picMk id="4" creationId="{5232856D-D29C-4635-BBB7-C37E571B0B1B}"/>
          </ac:picMkLst>
        </pc:picChg>
      </pc:sldChg>
      <pc:sldChg chg="modSp new modNotes">
        <pc:chgData name="Benjamin Payne" userId="S::benpayne@umbc.edu::b61ff11c-ba68-49af-b001-f9f234a6aca3" providerId="AD" clId="Web-{76D8C33F-E7B0-6FDD-89D2-4DCD64B772A4}" dt="2018-09-10T12:33:02.629" v="263" actId="20577"/>
        <pc:sldMkLst>
          <pc:docMk/>
          <pc:sldMk cId="2248874945" sldId="322"/>
        </pc:sldMkLst>
        <pc:spChg chg="mod">
          <ac:chgData name="Benjamin Payne" userId="S::benpayne@umbc.edu::b61ff11c-ba68-49af-b001-f9f234a6aca3" providerId="AD" clId="Web-{76D8C33F-E7B0-6FDD-89D2-4DCD64B772A4}" dt="2018-09-10T12:31:32.455" v="258" actId="20577"/>
          <ac:spMkLst>
            <pc:docMk/>
            <pc:sldMk cId="2248874945" sldId="322"/>
            <ac:spMk id="2" creationId="{F4904240-B9C2-4929-B776-588600989BDD}"/>
          </ac:spMkLst>
        </pc:spChg>
        <pc:spChg chg="mod">
          <ac:chgData name="Benjamin Payne" userId="S::benpayne@umbc.edu::b61ff11c-ba68-49af-b001-f9f234a6aca3" providerId="AD" clId="Web-{76D8C33F-E7B0-6FDD-89D2-4DCD64B772A4}" dt="2018-09-10T12:33:02.629" v="263" actId="20577"/>
          <ac:spMkLst>
            <pc:docMk/>
            <pc:sldMk cId="2248874945" sldId="322"/>
            <ac:spMk id="3" creationId="{E507DB24-81E8-4964-A925-8C2CE8800F7F}"/>
          </ac:spMkLst>
        </pc:spChg>
      </pc:sldChg>
    </pc:docChg>
  </pc:docChgLst>
  <pc:docChgLst>
    <pc:chgData name="Benjamin Payne" userId="S::benpayne@umbc.edu::b61ff11c-ba68-49af-b001-f9f234a6aca3" providerId="AD" clId="Web-{5267446D-0306-C8FC-1218-067C1245A504}"/>
    <pc:docChg chg="addSld modSld">
      <pc:chgData name="Benjamin Payne" userId="S::benpayne@umbc.edu::b61ff11c-ba68-49af-b001-f9f234a6aca3" providerId="AD" clId="Web-{5267446D-0306-C8FC-1218-067C1245A504}" dt="2019-03-18T10:52:52.527" v="147" actId="20577"/>
      <pc:docMkLst>
        <pc:docMk/>
      </pc:docMkLst>
      <pc:sldChg chg="modSp new">
        <pc:chgData name="Benjamin Payne" userId="S::benpayne@umbc.edu::b61ff11c-ba68-49af-b001-f9f234a6aca3" providerId="AD" clId="Web-{5267446D-0306-C8FC-1218-067C1245A504}" dt="2019-03-18T10:52:52.527" v="146" actId="20577"/>
        <pc:sldMkLst>
          <pc:docMk/>
          <pc:sldMk cId="1583267247" sldId="355"/>
        </pc:sldMkLst>
        <pc:spChg chg="mod">
          <ac:chgData name="Benjamin Payne" userId="S::benpayne@umbc.edu::b61ff11c-ba68-49af-b001-f9f234a6aca3" providerId="AD" clId="Web-{5267446D-0306-C8FC-1218-067C1245A504}" dt="2019-03-18T10:52:14.588" v="23" actId="20577"/>
          <ac:spMkLst>
            <pc:docMk/>
            <pc:sldMk cId="1583267247" sldId="355"/>
            <ac:spMk id="2" creationId="{CFF53A2D-7925-4199-8ABF-B549CFED6636}"/>
          </ac:spMkLst>
        </pc:spChg>
        <pc:spChg chg="mod">
          <ac:chgData name="Benjamin Payne" userId="S::benpayne@umbc.edu::b61ff11c-ba68-49af-b001-f9f234a6aca3" providerId="AD" clId="Web-{5267446D-0306-C8FC-1218-067C1245A504}" dt="2019-03-18T10:52:52.527" v="146" actId="20577"/>
          <ac:spMkLst>
            <pc:docMk/>
            <pc:sldMk cId="1583267247" sldId="355"/>
            <ac:spMk id="3" creationId="{9C236566-7B83-426B-B72E-28270995D512}"/>
          </ac:spMkLst>
        </pc:spChg>
      </pc:sldChg>
    </pc:docChg>
  </pc:docChgLst>
  <pc:docChgLst>
    <pc:chgData name="Benjamin Payne" userId="S::benpayne@umbc.edu::b61ff11c-ba68-49af-b001-f9f234a6aca3" providerId="AD" clId="Web-{B608F993-2623-61D2-CC53-0D5CD57C983E}"/>
    <pc:docChg chg="modSld">
      <pc:chgData name="Benjamin Payne" userId="S::benpayne@umbc.edu::b61ff11c-ba68-49af-b001-f9f234a6aca3" providerId="AD" clId="Web-{B608F993-2623-61D2-CC53-0D5CD57C983E}" dt="2018-08-26T16:35:14.239" v="7" actId="20577"/>
      <pc:docMkLst>
        <pc:docMk/>
      </pc:docMkLst>
      <pc:sldChg chg="modSp">
        <pc:chgData name="Benjamin Payne" userId="S::benpayne@umbc.edu::b61ff11c-ba68-49af-b001-f9f234a6aca3" providerId="AD" clId="Web-{B608F993-2623-61D2-CC53-0D5CD57C983E}" dt="2018-08-26T16:35:14.239" v="6" actId="20577"/>
        <pc:sldMkLst>
          <pc:docMk/>
          <pc:sldMk cId="522920384" sldId="260"/>
        </pc:sldMkLst>
        <pc:spChg chg="mod">
          <ac:chgData name="Benjamin Payne" userId="S::benpayne@umbc.edu::b61ff11c-ba68-49af-b001-f9f234a6aca3" providerId="AD" clId="Web-{B608F993-2623-61D2-CC53-0D5CD57C983E}" dt="2018-08-26T16:35:14.239" v="6" actId="20577"/>
          <ac:spMkLst>
            <pc:docMk/>
            <pc:sldMk cId="522920384" sldId="260"/>
            <ac:spMk id="3" creationId="{1660361D-3455-4159-94A6-17F7B4439C39}"/>
          </ac:spMkLst>
        </pc:spChg>
      </pc:sldChg>
    </pc:docChg>
  </pc:docChgLst>
  <pc:docChgLst>
    <pc:chgData name="Benjamin Payne" userId="S::benpayne@umbc.edu::b61ff11c-ba68-49af-b001-f9f234a6aca3" providerId="AD" clId="Web-{0071B0A8-669F-AD37-EE40-DA060647BFE3}"/>
    <pc:docChg chg="addSld modSld">
      <pc:chgData name="Benjamin Payne" userId="S::benpayne@umbc.edu::b61ff11c-ba68-49af-b001-f9f234a6aca3" providerId="AD" clId="Web-{0071B0A8-669F-AD37-EE40-DA060647BFE3}" dt="2018-09-12T11:07:49.240" v="71" actId="20577"/>
      <pc:docMkLst>
        <pc:docMk/>
      </pc:docMkLst>
      <pc:sldChg chg="modSp new">
        <pc:chgData name="Benjamin Payne" userId="S::benpayne@umbc.edu::b61ff11c-ba68-49af-b001-f9f234a6aca3" providerId="AD" clId="Web-{0071B0A8-669F-AD37-EE40-DA060647BFE3}" dt="2018-09-12T11:07:49.240" v="70" actId="20577"/>
        <pc:sldMkLst>
          <pc:docMk/>
          <pc:sldMk cId="3457264556" sldId="329"/>
        </pc:sldMkLst>
        <pc:spChg chg="mod">
          <ac:chgData name="Benjamin Payne" userId="S::benpayne@umbc.edu::b61ff11c-ba68-49af-b001-f9f234a6aca3" providerId="AD" clId="Web-{0071B0A8-669F-AD37-EE40-DA060647BFE3}" dt="2018-09-12T10:49:07.634" v="15" actId="20577"/>
          <ac:spMkLst>
            <pc:docMk/>
            <pc:sldMk cId="3457264556" sldId="329"/>
            <ac:spMk id="2" creationId="{6A4C732E-69E3-4D7B-88CB-8585C7FB7722}"/>
          </ac:spMkLst>
        </pc:spChg>
        <pc:spChg chg="mod">
          <ac:chgData name="Benjamin Payne" userId="S::benpayne@umbc.edu::b61ff11c-ba68-49af-b001-f9f234a6aca3" providerId="AD" clId="Web-{0071B0A8-669F-AD37-EE40-DA060647BFE3}" dt="2018-09-12T11:07:49.240" v="70" actId="20577"/>
          <ac:spMkLst>
            <pc:docMk/>
            <pc:sldMk cId="3457264556" sldId="329"/>
            <ac:spMk id="3" creationId="{3E9AB604-EF08-4545-8F8D-733C4F171FBA}"/>
          </ac:spMkLst>
        </pc:spChg>
      </pc:sldChg>
    </pc:docChg>
  </pc:docChgLst>
  <pc:docChgLst>
    <pc:chgData name="Benjamin Payne" userId="S::benpayne@umbc.edu::b61ff11c-ba68-49af-b001-f9f234a6aca3" providerId="AD" clId="Web-{B0755D46-004D-D0BD-DE3B-42868C1A9E7F}"/>
    <pc:docChg chg="addSld modSld sldOrd">
      <pc:chgData name="Benjamin Payne" userId="S::benpayne@umbc.edu::b61ff11c-ba68-49af-b001-f9f234a6aca3" providerId="AD" clId="Web-{B0755D46-004D-D0BD-DE3B-42868C1A9E7F}" dt="2019-10-16T02:38:22.887" v="670" actId="20577"/>
      <pc:docMkLst>
        <pc:docMk/>
      </pc:docMkLst>
      <pc:sldChg chg="modSp">
        <pc:chgData name="Benjamin Payne" userId="S::benpayne@umbc.edu::b61ff11c-ba68-49af-b001-f9f234a6aca3" providerId="AD" clId="Web-{B0755D46-004D-D0BD-DE3B-42868C1A9E7F}" dt="2019-10-16T02:04:29.581" v="464" actId="20577"/>
        <pc:sldMkLst>
          <pc:docMk/>
          <pc:sldMk cId="1082461968" sldId="315"/>
        </pc:sldMkLst>
        <pc:spChg chg="mod">
          <ac:chgData name="Benjamin Payne" userId="S::benpayne@umbc.edu::b61ff11c-ba68-49af-b001-f9f234a6aca3" providerId="AD" clId="Web-{B0755D46-004D-D0BD-DE3B-42868C1A9E7F}" dt="2019-10-16T02:04:29.581" v="464" actId="20577"/>
          <ac:spMkLst>
            <pc:docMk/>
            <pc:sldMk cId="1082461968" sldId="315"/>
            <ac:spMk id="2" creationId="{F8313697-3A98-49BC-9D62-8EF41C2B1CE2}"/>
          </ac:spMkLst>
        </pc:spChg>
        <pc:spChg chg="mod">
          <ac:chgData name="Benjamin Payne" userId="S::benpayne@umbc.edu::b61ff11c-ba68-49af-b001-f9f234a6aca3" providerId="AD" clId="Web-{B0755D46-004D-D0BD-DE3B-42868C1A9E7F}" dt="2019-10-16T02:04:24.456" v="461" actId="20577"/>
          <ac:spMkLst>
            <pc:docMk/>
            <pc:sldMk cId="1082461968" sldId="315"/>
            <ac:spMk id="3" creationId="{9E332116-8FC0-4D27-B73C-7D0C7EB98CFA}"/>
          </ac:spMkLst>
        </pc:spChg>
      </pc:sldChg>
      <pc:sldChg chg="modSp ord">
        <pc:chgData name="Benjamin Payne" userId="S::benpayne@umbc.edu::b61ff11c-ba68-49af-b001-f9f234a6aca3" providerId="AD" clId="Web-{B0755D46-004D-D0BD-DE3B-42868C1A9E7F}" dt="2019-10-16T01:49:16.097" v="178" actId="20577"/>
        <pc:sldMkLst>
          <pc:docMk/>
          <pc:sldMk cId="1998729235" sldId="349"/>
        </pc:sldMkLst>
        <pc:spChg chg="mod">
          <ac:chgData name="Benjamin Payne" userId="S::benpayne@umbc.edu::b61ff11c-ba68-49af-b001-f9f234a6aca3" providerId="AD" clId="Web-{B0755D46-004D-D0BD-DE3B-42868C1A9E7F}" dt="2019-10-16T01:49:16.097" v="178" actId="20577"/>
          <ac:spMkLst>
            <pc:docMk/>
            <pc:sldMk cId="1998729235" sldId="349"/>
            <ac:spMk id="3" creationId="{CC430D96-77FD-4819-9C08-C651DF9CA417}"/>
          </ac:spMkLst>
        </pc:spChg>
      </pc:sldChg>
      <pc:sldChg chg="ord">
        <pc:chgData name="Benjamin Payne" userId="S::benpayne@umbc.edu::b61ff11c-ba68-49af-b001-f9f234a6aca3" providerId="AD" clId="Web-{B0755D46-004D-D0BD-DE3B-42868C1A9E7F}" dt="2019-10-16T01:48:58.815" v="166"/>
        <pc:sldMkLst>
          <pc:docMk/>
          <pc:sldMk cId="1238579534" sldId="372"/>
        </pc:sldMkLst>
      </pc:sldChg>
      <pc:sldChg chg="ord">
        <pc:chgData name="Benjamin Payne" userId="S::benpayne@umbc.edu::b61ff11c-ba68-49af-b001-f9f234a6aca3" providerId="AD" clId="Web-{B0755D46-004D-D0BD-DE3B-42868C1A9E7F}" dt="2019-10-16T01:48:58.815" v="162"/>
        <pc:sldMkLst>
          <pc:docMk/>
          <pc:sldMk cId="1084052132" sldId="373"/>
        </pc:sldMkLst>
      </pc:sldChg>
      <pc:sldChg chg="ord">
        <pc:chgData name="Benjamin Payne" userId="S::benpayne@umbc.edu::b61ff11c-ba68-49af-b001-f9f234a6aca3" providerId="AD" clId="Web-{B0755D46-004D-D0BD-DE3B-42868C1A9E7F}" dt="2019-10-16T01:48:58.815" v="163"/>
        <pc:sldMkLst>
          <pc:docMk/>
          <pc:sldMk cId="3230203624" sldId="374"/>
        </pc:sldMkLst>
      </pc:sldChg>
      <pc:sldChg chg="ord">
        <pc:chgData name="Benjamin Payne" userId="S::benpayne@umbc.edu::b61ff11c-ba68-49af-b001-f9f234a6aca3" providerId="AD" clId="Web-{B0755D46-004D-D0BD-DE3B-42868C1A9E7F}" dt="2019-10-16T01:48:58.815" v="164"/>
        <pc:sldMkLst>
          <pc:docMk/>
          <pc:sldMk cId="4004444448" sldId="375"/>
        </pc:sldMkLst>
      </pc:sldChg>
      <pc:sldChg chg="ord">
        <pc:chgData name="Benjamin Payne" userId="S::benpayne@umbc.edu::b61ff11c-ba68-49af-b001-f9f234a6aca3" providerId="AD" clId="Web-{B0755D46-004D-D0BD-DE3B-42868C1A9E7F}" dt="2019-10-16T01:48:58.815" v="165"/>
        <pc:sldMkLst>
          <pc:docMk/>
          <pc:sldMk cId="693676095" sldId="376"/>
        </pc:sldMkLst>
      </pc:sldChg>
      <pc:sldChg chg="ord">
        <pc:chgData name="Benjamin Payne" userId="S::benpayne@umbc.edu::b61ff11c-ba68-49af-b001-f9f234a6aca3" providerId="AD" clId="Web-{B0755D46-004D-D0BD-DE3B-42868C1A9E7F}" dt="2019-10-16T01:48:58.815" v="150"/>
        <pc:sldMkLst>
          <pc:docMk/>
          <pc:sldMk cId="361039439" sldId="377"/>
        </pc:sldMkLst>
      </pc:sldChg>
      <pc:sldChg chg="ord">
        <pc:chgData name="Benjamin Payne" userId="S::benpayne@umbc.edu::b61ff11c-ba68-49af-b001-f9f234a6aca3" providerId="AD" clId="Web-{B0755D46-004D-D0BD-DE3B-42868C1A9E7F}" dt="2019-10-16T01:48:58.815" v="151"/>
        <pc:sldMkLst>
          <pc:docMk/>
          <pc:sldMk cId="2315896352" sldId="378"/>
        </pc:sldMkLst>
      </pc:sldChg>
      <pc:sldChg chg="ord">
        <pc:chgData name="Benjamin Payne" userId="S::benpayne@umbc.edu::b61ff11c-ba68-49af-b001-f9f234a6aca3" providerId="AD" clId="Web-{B0755D46-004D-D0BD-DE3B-42868C1A9E7F}" dt="2019-10-16T01:48:58.815" v="152"/>
        <pc:sldMkLst>
          <pc:docMk/>
          <pc:sldMk cId="297105129" sldId="379"/>
        </pc:sldMkLst>
      </pc:sldChg>
      <pc:sldChg chg="ord">
        <pc:chgData name="Benjamin Payne" userId="S::benpayne@umbc.edu::b61ff11c-ba68-49af-b001-f9f234a6aca3" providerId="AD" clId="Web-{B0755D46-004D-D0BD-DE3B-42868C1A9E7F}" dt="2019-10-16T01:48:58.815" v="153"/>
        <pc:sldMkLst>
          <pc:docMk/>
          <pc:sldMk cId="1051626818" sldId="380"/>
        </pc:sldMkLst>
      </pc:sldChg>
      <pc:sldChg chg="ord">
        <pc:chgData name="Benjamin Payne" userId="S::benpayne@umbc.edu::b61ff11c-ba68-49af-b001-f9f234a6aca3" providerId="AD" clId="Web-{B0755D46-004D-D0BD-DE3B-42868C1A9E7F}" dt="2019-10-16T01:48:58.815" v="154"/>
        <pc:sldMkLst>
          <pc:docMk/>
          <pc:sldMk cId="279904229" sldId="381"/>
        </pc:sldMkLst>
      </pc:sldChg>
      <pc:sldChg chg="ord">
        <pc:chgData name="Benjamin Payne" userId="S::benpayne@umbc.edu::b61ff11c-ba68-49af-b001-f9f234a6aca3" providerId="AD" clId="Web-{B0755D46-004D-D0BD-DE3B-42868C1A9E7F}" dt="2019-10-16T01:48:58.815" v="155"/>
        <pc:sldMkLst>
          <pc:docMk/>
          <pc:sldMk cId="1092340170" sldId="382"/>
        </pc:sldMkLst>
      </pc:sldChg>
      <pc:sldChg chg="ord">
        <pc:chgData name="Benjamin Payne" userId="S::benpayne@umbc.edu::b61ff11c-ba68-49af-b001-f9f234a6aca3" providerId="AD" clId="Web-{B0755D46-004D-D0BD-DE3B-42868C1A9E7F}" dt="2019-10-16T01:48:58.815" v="156"/>
        <pc:sldMkLst>
          <pc:docMk/>
          <pc:sldMk cId="2189574714" sldId="383"/>
        </pc:sldMkLst>
      </pc:sldChg>
      <pc:sldChg chg="ord">
        <pc:chgData name="Benjamin Payne" userId="S::benpayne@umbc.edu::b61ff11c-ba68-49af-b001-f9f234a6aca3" providerId="AD" clId="Web-{B0755D46-004D-D0BD-DE3B-42868C1A9E7F}" dt="2019-10-16T01:48:58.815" v="157"/>
        <pc:sldMkLst>
          <pc:docMk/>
          <pc:sldMk cId="3449818722" sldId="384"/>
        </pc:sldMkLst>
      </pc:sldChg>
      <pc:sldChg chg="ord">
        <pc:chgData name="Benjamin Payne" userId="S::benpayne@umbc.edu::b61ff11c-ba68-49af-b001-f9f234a6aca3" providerId="AD" clId="Web-{B0755D46-004D-D0BD-DE3B-42868C1A9E7F}" dt="2019-10-16T01:48:58.815" v="158"/>
        <pc:sldMkLst>
          <pc:docMk/>
          <pc:sldMk cId="3690948097" sldId="385"/>
        </pc:sldMkLst>
      </pc:sldChg>
      <pc:sldChg chg="ord">
        <pc:chgData name="Benjamin Payne" userId="S::benpayne@umbc.edu::b61ff11c-ba68-49af-b001-f9f234a6aca3" providerId="AD" clId="Web-{B0755D46-004D-D0BD-DE3B-42868C1A9E7F}" dt="2019-10-16T01:48:58.815" v="159"/>
        <pc:sldMkLst>
          <pc:docMk/>
          <pc:sldMk cId="2240637425" sldId="386"/>
        </pc:sldMkLst>
      </pc:sldChg>
      <pc:sldChg chg="ord">
        <pc:chgData name="Benjamin Payne" userId="S::benpayne@umbc.edu::b61ff11c-ba68-49af-b001-f9f234a6aca3" providerId="AD" clId="Web-{B0755D46-004D-D0BD-DE3B-42868C1A9E7F}" dt="2019-10-16T01:48:58.815" v="160"/>
        <pc:sldMkLst>
          <pc:docMk/>
          <pc:sldMk cId="4101194419" sldId="387"/>
        </pc:sldMkLst>
      </pc:sldChg>
      <pc:sldChg chg="ord">
        <pc:chgData name="Benjamin Payne" userId="S::benpayne@umbc.edu::b61ff11c-ba68-49af-b001-f9f234a6aca3" providerId="AD" clId="Web-{B0755D46-004D-D0BD-DE3B-42868C1A9E7F}" dt="2019-10-16T01:48:58.815" v="161"/>
        <pc:sldMkLst>
          <pc:docMk/>
          <pc:sldMk cId="2633593270" sldId="388"/>
        </pc:sldMkLst>
      </pc:sldChg>
      <pc:sldChg chg="modSp">
        <pc:chgData name="Benjamin Payne" userId="S::benpayne@umbc.edu::b61ff11c-ba68-49af-b001-f9f234a6aca3" providerId="AD" clId="Web-{B0755D46-004D-D0BD-DE3B-42868C1A9E7F}" dt="2019-10-16T01:04:59.557" v="32" actId="14100"/>
        <pc:sldMkLst>
          <pc:docMk/>
          <pc:sldMk cId="3852113951" sldId="391"/>
        </pc:sldMkLst>
        <pc:spChg chg="mod">
          <ac:chgData name="Benjamin Payne" userId="S::benpayne@umbc.edu::b61ff11c-ba68-49af-b001-f9f234a6aca3" providerId="AD" clId="Web-{B0755D46-004D-D0BD-DE3B-42868C1A9E7F}" dt="2019-10-16T01:04:59.557" v="32" actId="14100"/>
          <ac:spMkLst>
            <pc:docMk/>
            <pc:sldMk cId="3852113951" sldId="391"/>
            <ac:spMk id="2" creationId="{713E9687-6843-4F3E-B0EE-A31A1752EC67}"/>
          </ac:spMkLst>
        </pc:spChg>
      </pc:sldChg>
      <pc:sldChg chg="modSp">
        <pc:chgData name="Benjamin Payne" userId="S::benpayne@umbc.edu::b61ff11c-ba68-49af-b001-f9f234a6aca3" providerId="AD" clId="Web-{B0755D46-004D-D0BD-DE3B-42868C1A9E7F}" dt="2019-10-16T02:03:13.156" v="313" actId="20577"/>
        <pc:sldMkLst>
          <pc:docMk/>
          <pc:sldMk cId="2121342977" sldId="392"/>
        </pc:sldMkLst>
        <pc:spChg chg="mod">
          <ac:chgData name="Benjamin Payne" userId="S::benpayne@umbc.edu::b61ff11c-ba68-49af-b001-f9f234a6aca3" providerId="AD" clId="Web-{B0755D46-004D-D0BD-DE3B-42868C1A9E7F}" dt="2019-10-16T02:03:13.156" v="313" actId="20577"/>
          <ac:spMkLst>
            <pc:docMk/>
            <pc:sldMk cId="2121342977" sldId="392"/>
            <ac:spMk id="2" creationId="{CC43DE17-B7E2-4290-9564-6D53F38A618F}"/>
          </ac:spMkLst>
        </pc:spChg>
      </pc:sldChg>
      <pc:sldChg chg="modSp">
        <pc:chgData name="Benjamin Payne" userId="S::benpayne@umbc.edu::b61ff11c-ba68-49af-b001-f9f234a6aca3" providerId="AD" clId="Web-{B0755D46-004D-D0BD-DE3B-42868C1A9E7F}" dt="2019-10-16T01:30:32.698" v="112" actId="20577"/>
        <pc:sldMkLst>
          <pc:docMk/>
          <pc:sldMk cId="1754815180" sldId="402"/>
        </pc:sldMkLst>
        <pc:spChg chg="mod">
          <ac:chgData name="Benjamin Payne" userId="S::benpayne@umbc.edu::b61ff11c-ba68-49af-b001-f9f234a6aca3" providerId="AD" clId="Web-{B0755D46-004D-D0BD-DE3B-42868C1A9E7F}" dt="2019-10-16T01:30:32.698" v="112" actId="20577"/>
          <ac:spMkLst>
            <pc:docMk/>
            <pc:sldMk cId="1754815180" sldId="402"/>
            <ac:spMk id="3" creationId="{B827702B-B3B0-4EA0-A37D-8962F368249B}"/>
          </ac:spMkLst>
        </pc:spChg>
      </pc:sldChg>
      <pc:sldChg chg="addSp modSp">
        <pc:chgData name="Benjamin Payne" userId="S::benpayne@umbc.edu::b61ff11c-ba68-49af-b001-f9f234a6aca3" providerId="AD" clId="Web-{B0755D46-004D-D0BD-DE3B-42868C1A9E7F}" dt="2019-10-16T01:29:19.196" v="107" actId="14100"/>
        <pc:sldMkLst>
          <pc:docMk/>
          <pc:sldMk cId="1355942659" sldId="404"/>
        </pc:sldMkLst>
        <pc:spChg chg="add mod">
          <ac:chgData name="Benjamin Payne" userId="S::benpayne@umbc.edu::b61ff11c-ba68-49af-b001-f9f234a6aca3" providerId="AD" clId="Web-{B0755D46-004D-D0BD-DE3B-42868C1A9E7F}" dt="2019-10-16T01:29:19.196" v="107" actId="14100"/>
          <ac:spMkLst>
            <pc:docMk/>
            <pc:sldMk cId="1355942659" sldId="404"/>
            <ac:spMk id="3" creationId="{0856A90C-B120-40EC-AEB1-2FE18979DAB1}"/>
          </ac:spMkLst>
        </pc:spChg>
      </pc:sldChg>
      <pc:sldChg chg="addSp modSp">
        <pc:chgData name="Benjamin Payne" userId="S::benpayne@umbc.edu::b61ff11c-ba68-49af-b001-f9f234a6aca3" providerId="AD" clId="Web-{B0755D46-004D-D0BD-DE3B-42868C1A9E7F}" dt="2019-10-16T02:03:36.235" v="377" actId="20577"/>
        <pc:sldMkLst>
          <pc:docMk/>
          <pc:sldMk cId="552156818" sldId="409"/>
        </pc:sldMkLst>
        <pc:spChg chg="mod">
          <ac:chgData name="Benjamin Payne" userId="S::benpayne@umbc.edu::b61ff11c-ba68-49af-b001-f9f234a6aca3" providerId="AD" clId="Web-{B0755D46-004D-D0BD-DE3B-42868C1A9E7F}" dt="2019-10-16T02:03:08.078" v="310" actId="20577"/>
          <ac:spMkLst>
            <pc:docMk/>
            <pc:sldMk cId="552156818" sldId="409"/>
            <ac:spMk id="2" creationId="{BD23C84B-C8B7-4398-BE07-50DFFF496455}"/>
          </ac:spMkLst>
        </pc:spChg>
        <pc:spChg chg="add mod">
          <ac:chgData name="Benjamin Payne" userId="S::benpayne@umbc.edu::b61ff11c-ba68-49af-b001-f9f234a6aca3" providerId="AD" clId="Web-{B0755D46-004D-D0BD-DE3B-42868C1A9E7F}" dt="2019-10-16T02:03:36.235" v="377" actId="20577"/>
          <ac:spMkLst>
            <pc:docMk/>
            <pc:sldMk cId="552156818" sldId="409"/>
            <ac:spMk id="4" creationId="{86C13B2F-5AA4-43E1-A1CF-A71A8A4E0C33}"/>
          </ac:spMkLst>
        </pc:spChg>
      </pc:sldChg>
      <pc:sldChg chg="modSp mod modShow">
        <pc:chgData name="Benjamin Payne" userId="S::benpayne@umbc.edu::b61ff11c-ba68-49af-b001-f9f234a6aca3" providerId="AD" clId="Web-{B0755D46-004D-D0BD-DE3B-42868C1A9E7F}" dt="2019-10-16T01:06:10.466" v="43"/>
        <pc:sldMkLst>
          <pc:docMk/>
          <pc:sldMk cId="1804830304" sldId="411"/>
        </pc:sldMkLst>
        <pc:spChg chg="mod">
          <ac:chgData name="Benjamin Payne" userId="S::benpayne@umbc.edu::b61ff11c-ba68-49af-b001-f9f234a6aca3" providerId="AD" clId="Web-{B0755D46-004D-D0BD-DE3B-42868C1A9E7F}" dt="2019-10-16T01:06:10.106" v="41" actId="20577"/>
          <ac:spMkLst>
            <pc:docMk/>
            <pc:sldMk cId="1804830304" sldId="411"/>
            <ac:spMk id="3" creationId="{17E4779B-7B38-4587-8E28-5952D8B72BEF}"/>
          </ac:spMkLst>
        </pc:spChg>
      </pc:sldChg>
      <pc:sldChg chg="modSp new">
        <pc:chgData name="Benjamin Payne" userId="S::benpayne@umbc.edu::b61ff11c-ba68-49af-b001-f9f234a6aca3" providerId="AD" clId="Web-{B0755D46-004D-D0BD-DE3B-42868C1A9E7F}" dt="2019-10-16T00:52:38.300" v="27" actId="20577"/>
        <pc:sldMkLst>
          <pc:docMk/>
          <pc:sldMk cId="8949533" sldId="412"/>
        </pc:sldMkLst>
        <pc:spChg chg="mod">
          <ac:chgData name="Benjamin Payne" userId="S::benpayne@umbc.edu::b61ff11c-ba68-49af-b001-f9f234a6aca3" providerId="AD" clId="Web-{B0755D46-004D-D0BD-DE3B-42868C1A9E7F}" dt="2019-10-16T00:52:38.300" v="27" actId="20577"/>
          <ac:spMkLst>
            <pc:docMk/>
            <pc:sldMk cId="8949533" sldId="412"/>
            <ac:spMk id="2" creationId="{62E1050A-93A7-4C5F-A238-025B8D2F9DFC}"/>
          </ac:spMkLst>
        </pc:spChg>
      </pc:sldChg>
      <pc:sldChg chg="modSp new">
        <pc:chgData name="Benjamin Payne" userId="S::benpayne@umbc.edu::b61ff11c-ba68-49af-b001-f9f234a6aca3" providerId="AD" clId="Web-{B0755D46-004D-D0BD-DE3B-42868C1A9E7F}" dt="2019-10-16T02:03:58.017" v="407" actId="20577"/>
        <pc:sldMkLst>
          <pc:docMk/>
          <pc:sldMk cId="3978761498" sldId="413"/>
        </pc:sldMkLst>
        <pc:spChg chg="mod">
          <ac:chgData name="Benjamin Payne" userId="S::benpayne@umbc.edu::b61ff11c-ba68-49af-b001-f9f234a6aca3" providerId="AD" clId="Web-{B0755D46-004D-D0BD-DE3B-42868C1A9E7F}" dt="2019-10-16T02:03:58.017" v="407" actId="20577"/>
          <ac:spMkLst>
            <pc:docMk/>
            <pc:sldMk cId="3978761498" sldId="413"/>
            <ac:spMk id="2" creationId="{BA78A596-C602-4808-AD4C-F08D5E8ACCA7}"/>
          </ac:spMkLst>
        </pc:spChg>
        <pc:spChg chg="mod">
          <ac:chgData name="Benjamin Payne" userId="S::benpayne@umbc.edu::b61ff11c-ba68-49af-b001-f9f234a6aca3" providerId="AD" clId="Web-{B0755D46-004D-D0BD-DE3B-42868C1A9E7F}" dt="2019-10-16T02:02:52.640" v="305" actId="20577"/>
          <ac:spMkLst>
            <pc:docMk/>
            <pc:sldMk cId="3978761498" sldId="413"/>
            <ac:spMk id="3" creationId="{FD08EEC1-2E44-49CC-BFE0-65BAE269DC55}"/>
          </ac:spMkLst>
        </pc:spChg>
      </pc:sldChg>
      <pc:sldChg chg="modSp new">
        <pc:chgData name="Benjamin Payne" userId="S::benpayne@umbc.edu::b61ff11c-ba68-49af-b001-f9f234a6aca3" providerId="AD" clId="Web-{B0755D46-004D-D0BD-DE3B-42868C1A9E7F}" dt="2019-10-16T02:38:22.059" v="668" actId="20577"/>
        <pc:sldMkLst>
          <pc:docMk/>
          <pc:sldMk cId="3296845839" sldId="414"/>
        </pc:sldMkLst>
        <pc:spChg chg="mod">
          <ac:chgData name="Benjamin Payne" userId="S::benpayne@umbc.edu::b61ff11c-ba68-49af-b001-f9f234a6aca3" providerId="AD" clId="Web-{B0755D46-004D-D0BD-DE3B-42868C1A9E7F}" dt="2019-10-16T02:38:22.059" v="668" actId="20577"/>
          <ac:spMkLst>
            <pc:docMk/>
            <pc:sldMk cId="3296845839" sldId="414"/>
            <ac:spMk id="2" creationId="{7C6A991D-36E2-465A-86A0-D1401F108C93}"/>
          </ac:spMkLst>
        </pc:spChg>
        <pc:spChg chg="mod">
          <ac:chgData name="Benjamin Payne" userId="S::benpayne@umbc.edu::b61ff11c-ba68-49af-b001-f9f234a6aca3" providerId="AD" clId="Web-{B0755D46-004D-D0BD-DE3B-42868C1A9E7F}" dt="2019-10-16T02:16:06.214" v="666" actId="20577"/>
          <ac:spMkLst>
            <pc:docMk/>
            <pc:sldMk cId="3296845839" sldId="414"/>
            <ac:spMk id="3" creationId="{668E8227-FF8C-43D8-9685-9ED70F59BB82}"/>
          </ac:spMkLst>
        </pc:spChg>
      </pc:sldChg>
    </pc:docChg>
  </pc:docChgLst>
  <pc:docChgLst>
    <pc:chgData name="Benjamin Payne" userId="S::benpayne@umbc.edu::b61ff11c-ba68-49af-b001-f9f234a6aca3" providerId="AD" clId="Web-{A568FF89-4ECC-8163-6F6A-913A5DA539CA}"/>
    <pc:docChg chg="delSld modSld">
      <pc:chgData name="Benjamin Payne" userId="S::benpayne@umbc.edu::b61ff11c-ba68-49af-b001-f9f234a6aca3" providerId="AD" clId="Web-{A568FF89-4ECC-8163-6F6A-913A5DA539CA}" dt="2018-09-13T02:41:36.640" v="8" actId="20577"/>
      <pc:docMkLst>
        <pc:docMk/>
      </pc:docMkLst>
      <pc:sldChg chg="modSp">
        <pc:chgData name="Benjamin Payne" userId="S::benpayne@umbc.edu::b61ff11c-ba68-49af-b001-f9f234a6aca3" providerId="AD" clId="Web-{A568FF89-4ECC-8163-6F6A-913A5DA539CA}" dt="2018-09-13T02:41:26.125" v="2" actId="1076"/>
        <pc:sldMkLst>
          <pc:docMk/>
          <pc:sldMk cId="634008985" sldId="300"/>
        </pc:sldMkLst>
        <pc:spChg chg="mod">
          <ac:chgData name="Benjamin Payne" userId="S::benpayne@umbc.edu::b61ff11c-ba68-49af-b001-f9f234a6aca3" providerId="AD" clId="Web-{A568FF89-4ECC-8163-6F6A-913A5DA539CA}" dt="2018-09-13T02:41:22.734" v="1" actId="1076"/>
          <ac:spMkLst>
            <pc:docMk/>
            <pc:sldMk cId="634008985" sldId="300"/>
            <ac:spMk id="3" creationId="{EDD2C75A-E6DB-4317-AEB3-27867ACDBD2B}"/>
          </ac:spMkLst>
        </pc:spChg>
        <pc:spChg chg="mod">
          <ac:chgData name="Benjamin Payne" userId="S::benpayne@umbc.edu::b61ff11c-ba68-49af-b001-f9f234a6aca3" providerId="AD" clId="Web-{A568FF89-4ECC-8163-6F6A-913A5DA539CA}" dt="2018-09-13T02:41:26.125" v="2" actId="1076"/>
          <ac:spMkLst>
            <pc:docMk/>
            <pc:sldMk cId="634008985" sldId="300"/>
            <ac:spMk id="7" creationId="{0A51CAA1-1E02-4495-8BC2-F147769E58C1}"/>
          </ac:spMkLst>
        </pc:spChg>
      </pc:sldChg>
      <pc:sldChg chg="modSp">
        <pc:chgData name="Benjamin Payne" userId="S::benpayne@umbc.edu::b61ff11c-ba68-49af-b001-f9f234a6aca3" providerId="AD" clId="Web-{A568FF89-4ECC-8163-6F6A-913A5DA539CA}" dt="2018-09-13T02:41:36.640" v="7" actId="20577"/>
        <pc:sldMkLst>
          <pc:docMk/>
          <pc:sldMk cId="1613125518" sldId="320"/>
        </pc:sldMkLst>
        <pc:spChg chg="mod">
          <ac:chgData name="Benjamin Payne" userId="S::benpayne@umbc.edu::b61ff11c-ba68-49af-b001-f9f234a6aca3" providerId="AD" clId="Web-{A568FF89-4ECC-8163-6F6A-913A5DA539CA}" dt="2018-09-13T02:41:36.640" v="7" actId="20577"/>
          <ac:spMkLst>
            <pc:docMk/>
            <pc:sldMk cId="1613125518" sldId="320"/>
            <ac:spMk id="3" creationId="{6D6E2588-FA65-467E-B23E-7CE7EF3B2062}"/>
          </ac:spMkLst>
        </pc:spChg>
      </pc:sldChg>
      <pc:sldChg chg="del">
        <pc:chgData name="Benjamin Payne" userId="S::benpayne@umbc.edu::b61ff11c-ba68-49af-b001-f9f234a6aca3" providerId="AD" clId="Web-{A568FF89-4ECC-8163-6F6A-913A5DA539CA}" dt="2018-09-13T02:41:03.609" v="0"/>
        <pc:sldMkLst>
          <pc:docMk/>
          <pc:sldMk cId="836955711" sldId="328"/>
        </pc:sldMkLst>
      </pc:sldChg>
    </pc:docChg>
  </pc:docChgLst>
  <pc:docChgLst>
    <pc:chgData name="Benjamin Payne" userId="S::benpayne@umbc.edu::b61ff11c-ba68-49af-b001-f9f234a6aca3" providerId="AD" clId="Web-{8E671860-287D-4180-2748-888223D9F882}"/>
    <pc:docChg chg="modSld">
      <pc:chgData name="Benjamin Payne" userId="S::benpayne@umbc.edu::b61ff11c-ba68-49af-b001-f9f234a6aca3" providerId="AD" clId="Web-{8E671860-287D-4180-2748-888223D9F882}" dt="2019-03-11T11:22:08.885" v="25" actId="20577"/>
      <pc:docMkLst>
        <pc:docMk/>
      </pc:docMkLst>
      <pc:sldChg chg="modSp">
        <pc:chgData name="Benjamin Payne" userId="S::benpayne@umbc.edu::b61ff11c-ba68-49af-b001-f9f234a6aca3" providerId="AD" clId="Web-{8E671860-287D-4180-2748-888223D9F882}" dt="2019-03-11T11:22:08.885" v="24" actId="20577"/>
        <pc:sldMkLst>
          <pc:docMk/>
          <pc:sldMk cId="2055936348" sldId="338"/>
        </pc:sldMkLst>
        <pc:spChg chg="mod">
          <ac:chgData name="Benjamin Payne" userId="S::benpayne@umbc.edu::b61ff11c-ba68-49af-b001-f9f234a6aca3" providerId="AD" clId="Web-{8E671860-287D-4180-2748-888223D9F882}" dt="2019-03-11T11:22:08.885" v="24" actId="20577"/>
          <ac:spMkLst>
            <pc:docMk/>
            <pc:sldMk cId="2055936348" sldId="338"/>
            <ac:spMk id="3" creationId="{D906F704-97B4-4B63-A74C-FE3A7FF70440}"/>
          </ac:spMkLst>
        </pc:spChg>
      </pc:sldChg>
    </pc:docChg>
  </pc:docChgLst>
  <pc:docChgLst>
    <pc:chgData name="Benjamin Payne" userId="S::benpayne@umbc.edu::b61ff11c-ba68-49af-b001-f9f234a6aca3" providerId="AD" clId="Web-{6AC8868E-D430-4F89-9E20-D3C879B0F4D7}"/>
    <pc:docChg chg="addSld modSld">
      <pc:chgData name="Benjamin Payne" userId="S::benpayne@umbc.edu::b61ff11c-ba68-49af-b001-f9f234a6aca3" providerId="AD" clId="Web-{6AC8868E-D430-4F89-9E20-D3C879B0F4D7}" dt="2019-03-30T13:07:52.581" v="20" actId="20577"/>
      <pc:docMkLst>
        <pc:docMk/>
      </pc:docMkLst>
      <pc:sldChg chg="modSp new">
        <pc:chgData name="Benjamin Payne" userId="S::benpayne@umbc.edu::b61ff11c-ba68-49af-b001-f9f234a6aca3" providerId="AD" clId="Web-{6AC8868E-D430-4F89-9E20-D3C879B0F4D7}" dt="2019-03-30T13:07:52.581" v="19" actId="20577"/>
        <pc:sldMkLst>
          <pc:docMk/>
          <pc:sldMk cId="1001638355" sldId="406"/>
        </pc:sldMkLst>
        <pc:spChg chg="mod">
          <ac:chgData name="Benjamin Payne" userId="S::benpayne@umbc.edu::b61ff11c-ba68-49af-b001-f9f234a6aca3" providerId="AD" clId="Web-{6AC8868E-D430-4F89-9E20-D3C879B0F4D7}" dt="2019-03-30T13:07:52.581" v="19" actId="20577"/>
          <ac:spMkLst>
            <pc:docMk/>
            <pc:sldMk cId="1001638355" sldId="406"/>
            <ac:spMk id="3" creationId="{F091C849-4994-4AE2-9478-D4998D2B8C89}"/>
          </ac:spMkLst>
        </pc:spChg>
      </pc:sldChg>
    </pc:docChg>
  </pc:docChgLst>
  <pc:docChgLst>
    <pc:chgData name="Benjamin Payne" userId="S::benpayne@umbc.edu::b61ff11c-ba68-49af-b001-f9f234a6aca3" providerId="AD" clId="Web-{2472AE73-F126-A2C9-212E-D89B50317AB5}"/>
    <pc:docChg chg="addSld modSld">
      <pc:chgData name="Benjamin Payne" userId="S::benpayne@umbc.edu::b61ff11c-ba68-49af-b001-f9f234a6aca3" providerId="AD" clId="Web-{2472AE73-F126-A2C9-212E-D89B50317AB5}" dt="2019-03-22T01:30:05.868" v="130" actId="20577"/>
      <pc:docMkLst>
        <pc:docMk/>
      </pc:docMkLst>
      <pc:sldChg chg="modSp">
        <pc:chgData name="Benjamin Payne" userId="S::benpayne@umbc.edu::b61ff11c-ba68-49af-b001-f9f234a6aca3" providerId="AD" clId="Web-{2472AE73-F126-A2C9-212E-D89B50317AB5}" dt="2019-03-21T23:27:09.849" v="0" actId="1076"/>
        <pc:sldMkLst>
          <pc:docMk/>
          <pc:sldMk cId="365133193" sldId="282"/>
        </pc:sldMkLst>
        <pc:picChg chg="mod">
          <ac:chgData name="Benjamin Payne" userId="S::benpayne@umbc.edu::b61ff11c-ba68-49af-b001-f9f234a6aca3" providerId="AD" clId="Web-{2472AE73-F126-A2C9-212E-D89B50317AB5}" dt="2019-03-21T23:27:09.849" v="0" actId="1076"/>
          <ac:picMkLst>
            <pc:docMk/>
            <pc:sldMk cId="365133193" sldId="282"/>
            <ac:picMk id="13" creationId="{D1ECC0CF-9C5D-4AE7-ADBA-9EE041A84BE6}"/>
          </ac:picMkLst>
        </pc:picChg>
      </pc:sldChg>
      <pc:sldChg chg="modSp">
        <pc:chgData name="Benjamin Payne" userId="S::benpayne@umbc.edu::b61ff11c-ba68-49af-b001-f9f234a6aca3" providerId="AD" clId="Web-{2472AE73-F126-A2C9-212E-D89B50317AB5}" dt="2019-03-21T23:39:36.322" v="54" actId="20577"/>
        <pc:sldMkLst>
          <pc:docMk/>
          <pc:sldMk cId="1821331316" sldId="348"/>
        </pc:sldMkLst>
        <pc:spChg chg="mod">
          <ac:chgData name="Benjamin Payne" userId="S::benpayne@umbc.edu::b61ff11c-ba68-49af-b001-f9f234a6aca3" providerId="AD" clId="Web-{2472AE73-F126-A2C9-212E-D89B50317AB5}" dt="2019-03-21T23:39:36.322" v="54" actId="20577"/>
          <ac:spMkLst>
            <pc:docMk/>
            <pc:sldMk cId="1821331316" sldId="348"/>
            <ac:spMk id="3" creationId="{2F9D7C7D-37E8-4965-B77C-EDF53AABCB62}"/>
          </ac:spMkLst>
        </pc:spChg>
      </pc:sldChg>
      <pc:sldChg chg="addSp modSp">
        <pc:chgData name="Benjamin Payne" userId="S::benpayne@umbc.edu::b61ff11c-ba68-49af-b001-f9f234a6aca3" providerId="AD" clId="Web-{2472AE73-F126-A2C9-212E-D89B50317AB5}" dt="2019-03-21T23:28:52.382" v="19"/>
        <pc:sldMkLst>
          <pc:docMk/>
          <pc:sldMk cId="1145837289" sldId="357"/>
        </pc:sldMkLst>
        <pc:spChg chg="mod">
          <ac:chgData name="Benjamin Payne" userId="S::benpayne@umbc.edu::b61ff11c-ba68-49af-b001-f9f234a6aca3" providerId="AD" clId="Web-{2472AE73-F126-A2C9-212E-D89B50317AB5}" dt="2019-03-21T23:27:45.959" v="3" actId="20577"/>
          <ac:spMkLst>
            <pc:docMk/>
            <pc:sldMk cId="1145837289" sldId="357"/>
            <ac:spMk id="3" creationId="{2D8FFE8E-5751-410E-94DB-C3E4BA2B4683}"/>
          </ac:spMkLst>
        </pc:spChg>
        <pc:spChg chg="add mod">
          <ac:chgData name="Benjamin Payne" userId="S::benpayne@umbc.edu::b61ff11c-ba68-49af-b001-f9f234a6aca3" providerId="AD" clId="Web-{2472AE73-F126-A2C9-212E-D89B50317AB5}" dt="2019-03-21T23:28:20.131" v="14" actId="1076"/>
          <ac:spMkLst>
            <pc:docMk/>
            <pc:sldMk cId="1145837289" sldId="357"/>
            <ac:spMk id="5" creationId="{3DDC9331-1FCB-468A-9202-7A2941EBADA8}"/>
          </ac:spMkLst>
        </pc:spChg>
        <pc:spChg chg="add mod">
          <ac:chgData name="Benjamin Payne" userId="S::benpayne@umbc.edu::b61ff11c-ba68-49af-b001-f9f234a6aca3" providerId="AD" clId="Web-{2472AE73-F126-A2C9-212E-D89B50317AB5}" dt="2019-03-21T23:28:52.382" v="19"/>
          <ac:spMkLst>
            <pc:docMk/>
            <pc:sldMk cId="1145837289" sldId="357"/>
            <ac:spMk id="6" creationId="{4A073AA8-B516-4F72-8406-58187A693EE7}"/>
          </ac:spMkLst>
        </pc:spChg>
      </pc:sldChg>
      <pc:sldChg chg="modSp">
        <pc:chgData name="Benjamin Payne" userId="S::benpayne@umbc.edu::b61ff11c-ba68-49af-b001-f9f234a6aca3" providerId="AD" clId="Web-{2472AE73-F126-A2C9-212E-D89B50317AB5}" dt="2019-03-22T01:30:05.868" v="129" actId="20577"/>
        <pc:sldMkLst>
          <pc:docMk/>
          <pc:sldMk cId="4009086752" sldId="359"/>
        </pc:sldMkLst>
        <pc:spChg chg="mod">
          <ac:chgData name="Benjamin Payne" userId="S::benpayne@umbc.edu::b61ff11c-ba68-49af-b001-f9f234a6aca3" providerId="AD" clId="Web-{2472AE73-F126-A2C9-212E-D89B50317AB5}" dt="2019-03-22T01:30:05.868" v="129" actId="20577"/>
          <ac:spMkLst>
            <pc:docMk/>
            <pc:sldMk cId="4009086752" sldId="359"/>
            <ac:spMk id="3" creationId="{8DF52AEE-3E2A-4E05-82D6-3FAF1BA0DD19}"/>
          </ac:spMkLst>
        </pc:spChg>
      </pc:sldChg>
      <pc:sldChg chg="add replId">
        <pc:chgData name="Benjamin Payne" userId="S::benpayne@umbc.edu::b61ff11c-ba68-49af-b001-f9f234a6aca3" providerId="AD" clId="Web-{2472AE73-F126-A2C9-212E-D89B50317AB5}" dt="2019-03-21T23:27:48.350" v="5"/>
        <pc:sldMkLst>
          <pc:docMk/>
          <pc:sldMk cId="4142542948" sldId="361"/>
        </pc:sldMkLst>
      </pc:sldChg>
      <pc:sldChg chg="modSp new">
        <pc:chgData name="Benjamin Payne" userId="S::benpayne@umbc.edu::b61ff11c-ba68-49af-b001-f9f234a6aca3" providerId="AD" clId="Web-{2472AE73-F126-A2C9-212E-D89B50317AB5}" dt="2019-03-21T23:40:53.838" v="83" actId="20577"/>
        <pc:sldMkLst>
          <pc:docMk/>
          <pc:sldMk cId="3575999442" sldId="362"/>
        </pc:sldMkLst>
        <pc:spChg chg="mod">
          <ac:chgData name="Benjamin Payne" userId="S::benpayne@umbc.edu::b61ff11c-ba68-49af-b001-f9f234a6aca3" providerId="AD" clId="Web-{2472AE73-F126-A2C9-212E-D89B50317AB5}" dt="2019-03-21T23:39:18.009" v="52" actId="20577"/>
          <ac:spMkLst>
            <pc:docMk/>
            <pc:sldMk cId="3575999442" sldId="362"/>
            <ac:spMk id="2" creationId="{E4FD81FC-19B4-41A6-9DB6-DAE25E8C9183}"/>
          </ac:spMkLst>
        </pc:spChg>
        <pc:spChg chg="mod">
          <ac:chgData name="Benjamin Payne" userId="S::benpayne@umbc.edu::b61ff11c-ba68-49af-b001-f9f234a6aca3" providerId="AD" clId="Web-{2472AE73-F126-A2C9-212E-D89B50317AB5}" dt="2019-03-21T23:40:53.838" v="83" actId="20577"/>
          <ac:spMkLst>
            <pc:docMk/>
            <pc:sldMk cId="3575999442" sldId="362"/>
            <ac:spMk id="3" creationId="{8BE04F8D-71F7-455F-A0D0-29557AD26AF4}"/>
          </ac:spMkLst>
        </pc:spChg>
      </pc:sldChg>
    </pc:docChg>
  </pc:docChgLst>
  <pc:docChgLst>
    <pc:chgData name="Benjamin Payne" userId="S::benpayne@umbc.edu::b61ff11c-ba68-49af-b001-f9f234a6aca3" providerId="AD" clId="Web-{6E5A86F1-3D6D-ACA0-8F37-6087E62BDE00}"/>
    <pc:docChg chg="addSld modSld">
      <pc:chgData name="Benjamin Payne" userId="S::benpayne@umbc.edu::b61ff11c-ba68-49af-b001-f9f234a6aca3" providerId="AD" clId="Web-{6E5A86F1-3D6D-ACA0-8F37-6087E62BDE00}" dt="2018-09-01T01:14:03.787" v="28" actId="20577"/>
      <pc:docMkLst>
        <pc:docMk/>
      </pc:docMkLst>
      <pc:sldChg chg="modSp new">
        <pc:chgData name="Benjamin Payne" userId="S::benpayne@umbc.edu::b61ff11c-ba68-49af-b001-f9f234a6aca3" providerId="AD" clId="Web-{6E5A86F1-3D6D-ACA0-8F37-6087E62BDE00}" dt="2018-09-01T01:14:02.162" v="26" actId="20577"/>
        <pc:sldMkLst>
          <pc:docMk/>
          <pc:sldMk cId="432312235" sldId="268"/>
        </pc:sldMkLst>
        <pc:spChg chg="mod">
          <ac:chgData name="Benjamin Payne" userId="S::benpayne@umbc.edu::b61ff11c-ba68-49af-b001-f9f234a6aca3" providerId="AD" clId="Web-{6E5A86F1-3D6D-ACA0-8F37-6087E62BDE00}" dt="2018-09-01T01:13:41.834" v="1" actId="20577"/>
          <ac:spMkLst>
            <pc:docMk/>
            <pc:sldMk cId="432312235" sldId="268"/>
            <ac:spMk id="2" creationId="{6DD79059-5EA1-4FC3-AD08-AE78C9FF4C4C}"/>
          </ac:spMkLst>
        </pc:spChg>
        <pc:spChg chg="mod">
          <ac:chgData name="Benjamin Payne" userId="S::benpayne@umbc.edu::b61ff11c-ba68-49af-b001-f9f234a6aca3" providerId="AD" clId="Web-{6E5A86F1-3D6D-ACA0-8F37-6087E62BDE00}" dt="2018-09-01T01:14:02.162" v="26" actId="20577"/>
          <ac:spMkLst>
            <pc:docMk/>
            <pc:sldMk cId="432312235" sldId="268"/>
            <ac:spMk id="3" creationId="{1B0CF9A4-B784-4F47-BEBC-B39DE9AB9B76}"/>
          </ac:spMkLst>
        </pc:spChg>
      </pc:sldChg>
    </pc:docChg>
  </pc:docChgLst>
  <pc:docChgLst>
    <pc:chgData name="Benjamin Payne" userId="S::benpayne@umbc.edu::b61ff11c-ba68-49af-b001-f9f234a6aca3" providerId="AD" clId="Web-{E4F2E337-74E7-3F48-6941-7C45674157A3}"/>
    <pc:docChg chg="addSld">
      <pc:chgData name="Benjamin Payne" userId="S::benpayne@umbc.edu::b61ff11c-ba68-49af-b001-f9f234a6aca3" providerId="AD" clId="Web-{E4F2E337-74E7-3F48-6941-7C45674157A3}" dt="2019-03-30T16:05:41.427" v="0"/>
      <pc:docMkLst>
        <pc:docMk/>
      </pc:docMkLst>
      <pc:sldChg chg="add">
        <pc:chgData name="Benjamin Payne" userId="S::benpayne@umbc.edu::b61ff11c-ba68-49af-b001-f9f234a6aca3" providerId="AD" clId="Web-{E4F2E337-74E7-3F48-6941-7C45674157A3}" dt="2019-03-30T16:05:41.427" v="0"/>
        <pc:sldMkLst>
          <pc:docMk/>
          <pc:sldMk cId="3836913325" sldId="407"/>
        </pc:sldMkLst>
      </pc:sldChg>
    </pc:docChg>
  </pc:docChgLst>
  <pc:docChgLst>
    <pc:chgData name="Benjamin Payne" userId="S::benpayne@umbc.edu::b61ff11c-ba68-49af-b001-f9f234a6aca3" providerId="AD" clId="Web-{050073EB-2567-58AF-32BD-E295B7422474}"/>
    <pc:docChg chg="modSld">
      <pc:chgData name="Benjamin Payne" userId="S::benpayne@umbc.edu::b61ff11c-ba68-49af-b001-f9f234a6aca3" providerId="AD" clId="Web-{050073EB-2567-58AF-32BD-E295B7422474}" dt="2018-09-09T22:26:58.982" v="3" actId="20577"/>
      <pc:docMkLst>
        <pc:docMk/>
      </pc:docMkLst>
      <pc:sldChg chg="modSp">
        <pc:chgData name="Benjamin Payne" userId="S::benpayne@umbc.edu::b61ff11c-ba68-49af-b001-f9f234a6aca3" providerId="AD" clId="Web-{050073EB-2567-58AF-32BD-E295B7422474}" dt="2018-09-09T22:26:58.982" v="2" actId="20577"/>
        <pc:sldMkLst>
          <pc:docMk/>
          <pc:sldMk cId="1613125518" sldId="320"/>
        </pc:sldMkLst>
        <pc:spChg chg="mod">
          <ac:chgData name="Benjamin Payne" userId="S::benpayne@umbc.edu::b61ff11c-ba68-49af-b001-f9f234a6aca3" providerId="AD" clId="Web-{050073EB-2567-58AF-32BD-E295B7422474}" dt="2018-09-09T22:26:58.982" v="2" actId="20577"/>
          <ac:spMkLst>
            <pc:docMk/>
            <pc:sldMk cId="1613125518" sldId="320"/>
            <ac:spMk id="3" creationId="{6D6E2588-FA65-467E-B23E-7CE7EF3B2062}"/>
          </ac:spMkLst>
        </pc:spChg>
      </pc:sldChg>
    </pc:docChg>
  </pc:docChgLst>
  <pc:docChgLst>
    <pc:chgData name="Benjamin Payne" userId="S::benpayne@umbc.edu::b61ff11c-ba68-49af-b001-f9f234a6aca3" providerId="AD" clId="Web-{8D65F9D4-2069-0B0B-C2E4-6011B3016266}"/>
    <pc:docChg chg="modSld">
      <pc:chgData name="Benjamin Payne" userId="S::benpayne@umbc.edu::b61ff11c-ba68-49af-b001-f9f234a6aca3" providerId="AD" clId="Web-{8D65F9D4-2069-0B0B-C2E4-6011B3016266}" dt="2018-08-27T23:07:22.405" v="37" actId="20577"/>
      <pc:docMkLst>
        <pc:docMk/>
      </pc:docMkLst>
      <pc:sldChg chg="modSp">
        <pc:chgData name="Benjamin Payne" userId="S::benpayne@umbc.edu::b61ff11c-ba68-49af-b001-f9f234a6aca3" providerId="AD" clId="Web-{8D65F9D4-2069-0B0B-C2E4-6011B3016266}" dt="2018-08-27T23:07:22.390" v="36" actId="20577"/>
        <pc:sldMkLst>
          <pc:docMk/>
          <pc:sldMk cId="522920384" sldId="260"/>
        </pc:sldMkLst>
        <pc:spChg chg="mod">
          <ac:chgData name="Benjamin Payne" userId="S::benpayne@umbc.edu::b61ff11c-ba68-49af-b001-f9f234a6aca3" providerId="AD" clId="Web-{8D65F9D4-2069-0B0B-C2E4-6011B3016266}" dt="2018-08-27T23:07:22.390" v="36" actId="20577"/>
          <ac:spMkLst>
            <pc:docMk/>
            <pc:sldMk cId="522920384" sldId="260"/>
            <ac:spMk id="3" creationId="{1660361D-3455-4159-94A6-17F7B4439C39}"/>
          </ac:spMkLst>
        </pc:spChg>
      </pc:sldChg>
    </pc:docChg>
  </pc:docChgLst>
  <pc:docChgLst>
    <pc:chgData name="Benjamin Payne" userId="S::benpayne@umbc.edu::b61ff11c-ba68-49af-b001-f9f234a6aca3" providerId="AD" clId="Web-{A3B6CAB4-75FE-9B63-7A7F-26A51FE51220}"/>
    <pc:docChg chg="modSld">
      <pc:chgData name="Benjamin Payne" userId="S::benpayne@umbc.edu::b61ff11c-ba68-49af-b001-f9f234a6aca3" providerId="AD" clId="Web-{A3B6CAB4-75FE-9B63-7A7F-26A51FE51220}" dt="2019-03-30T23:39:51.114" v="1" actId="20577"/>
      <pc:docMkLst>
        <pc:docMk/>
      </pc:docMkLst>
      <pc:sldChg chg="modSp">
        <pc:chgData name="Benjamin Payne" userId="S::benpayne@umbc.edu::b61ff11c-ba68-49af-b001-f9f234a6aca3" providerId="AD" clId="Web-{A3B6CAB4-75FE-9B63-7A7F-26A51FE51220}" dt="2019-03-30T23:39:51.099" v="0" actId="20577"/>
        <pc:sldMkLst>
          <pc:docMk/>
          <pc:sldMk cId="2121342977" sldId="392"/>
        </pc:sldMkLst>
        <pc:spChg chg="mod">
          <ac:chgData name="Benjamin Payne" userId="S::benpayne@umbc.edu::b61ff11c-ba68-49af-b001-f9f234a6aca3" providerId="AD" clId="Web-{A3B6CAB4-75FE-9B63-7A7F-26A51FE51220}" dt="2019-03-30T23:39:51.099" v="0" actId="20577"/>
          <ac:spMkLst>
            <pc:docMk/>
            <pc:sldMk cId="2121342977" sldId="392"/>
            <ac:spMk id="3" creationId="{6DC2376C-46B6-4D67-A496-8F574A480282}"/>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F644E3-0F1F-FF40-8A32-8261FA5094F2}"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193E3037-C97E-3941-B6D2-015C4988DEF0}">
      <dgm:prSet/>
      <dgm:spPr/>
      <dgm:t>
        <a:bodyPr/>
        <a:lstStyle/>
        <a:p>
          <a:r>
            <a:rPr lang="en-US"/>
            <a:t>ECON 423</a:t>
          </a:r>
          <a:endParaRPr lang="en-US" dirty="0"/>
        </a:p>
      </dgm:t>
    </dgm:pt>
    <dgm:pt modelId="{40D8649A-5706-4F48-AD79-CD4C7178BF37}" type="parTrans" cxnId="{9EF1936F-908F-084E-ABBD-701FD25074AB}">
      <dgm:prSet/>
      <dgm:spPr/>
      <dgm:t>
        <a:bodyPr/>
        <a:lstStyle/>
        <a:p>
          <a:endParaRPr lang="en-US"/>
        </a:p>
      </dgm:t>
    </dgm:pt>
    <dgm:pt modelId="{C1D31C54-F2E4-324E-9D67-2373E56F9710}" type="sibTrans" cxnId="{9EF1936F-908F-084E-ABBD-701FD25074AB}">
      <dgm:prSet/>
      <dgm:spPr/>
      <dgm:t>
        <a:bodyPr/>
        <a:lstStyle/>
        <a:p>
          <a:endParaRPr lang="en-US"/>
        </a:p>
      </dgm:t>
    </dgm:pt>
    <dgm:pt modelId="{6E09CCB5-D040-E844-9F61-B0DEF19BEB74}">
      <dgm:prSet/>
      <dgm:spPr/>
      <dgm:t>
        <a:bodyPr/>
        <a:lstStyle/>
        <a:p>
          <a:r>
            <a:rPr lang="en-US"/>
            <a:t>STAT 417</a:t>
          </a:r>
          <a:endParaRPr lang="en-US" dirty="0"/>
        </a:p>
      </dgm:t>
    </dgm:pt>
    <dgm:pt modelId="{FBB13870-0DA8-7443-8503-25A37F2118CC}" type="parTrans" cxnId="{5CA49253-0CB1-1642-ADCA-F2856CF32D21}">
      <dgm:prSet/>
      <dgm:spPr/>
      <dgm:t>
        <a:bodyPr/>
        <a:lstStyle/>
        <a:p>
          <a:endParaRPr lang="en-US"/>
        </a:p>
      </dgm:t>
    </dgm:pt>
    <dgm:pt modelId="{1DC7B825-7461-844A-A4FB-94AEA3026EE2}" type="sibTrans" cxnId="{5CA49253-0CB1-1642-ADCA-F2856CF32D21}">
      <dgm:prSet/>
      <dgm:spPr/>
      <dgm:t>
        <a:bodyPr/>
        <a:lstStyle/>
        <a:p>
          <a:endParaRPr lang="en-US"/>
        </a:p>
      </dgm:t>
    </dgm:pt>
    <dgm:pt modelId="{77C248EF-EF66-D64A-AC54-58170689CF3F}">
      <dgm:prSet/>
      <dgm:spPr/>
      <dgm:t>
        <a:bodyPr/>
        <a:lstStyle/>
        <a:p>
          <a:r>
            <a:rPr lang="en-US"/>
            <a:t>STAT 617</a:t>
          </a:r>
          <a:endParaRPr lang="en-US" dirty="0"/>
        </a:p>
      </dgm:t>
    </dgm:pt>
    <dgm:pt modelId="{F1242B42-6B6C-A749-A3EB-C121CE008BB6}" type="parTrans" cxnId="{8C98E97E-B81B-D445-BE35-17A9FD85E5C4}">
      <dgm:prSet/>
      <dgm:spPr/>
      <dgm:t>
        <a:bodyPr/>
        <a:lstStyle/>
        <a:p>
          <a:endParaRPr lang="en-US"/>
        </a:p>
      </dgm:t>
    </dgm:pt>
    <dgm:pt modelId="{6D3AFFD8-0086-CA47-9A12-E3EB7045949B}" type="sibTrans" cxnId="{8C98E97E-B81B-D445-BE35-17A9FD85E5C4}">
      <dgm:prSet/>
      <dgm:spPr/>
      <dgm:t>
        <a:bodyPr/>
        <a:lstStyle/>
        <a:p>
          <a:endParaRPr lang="en-US"/>
        </a:p>
      </dgm:t>
    </dgm:pt>
    <dgm:pt modelId="{321DD967-72D9-794B-B6AB-F5CE3C4D0642}">
      <dgm:prSet/>
      <dgm:spPr/>
      <dgm:t>
        <a:bodyPr/>
        <a:lstStyle/>
        <a:p>
          <a:r>
            <a:rPr lang="en-US"/>
            <a:t>Time Series and Forecasting: Study of the application of economic statistics to forecasting problems. Topics covered include analysis of cross- section and time-series data, use of published economic indicator series and forecasting methodology.</a:t>
          </a:r>
        </a:p>
      </dgm:t>
    </dgm:pt>
    <dgm:pt modelId="{F49B286B-CB41-9240-B9F3-050C537AE4C1}" type="parTrans" cxnId="{6BB018C3-B60D-3845-9D4E-DD04F919C329}">
      <dgm:prSet/>
      <dgm:spPr/>
      <dgm:t>
        <a:bodyPr/>
        <a:lstStyle/>
        <a:p>
          <a:endParaRPr lang="en-US"/>
        </a:p>
      </dgm:t>
    </dgm:pt>
    <dgm:pt modelId="{BE2D6895-89EA-AD4E-ABB8-EE134A0222E9}" type="sibTrans" cxnId="{6BB018C3-B60D-3845-9D4E-DD04F919C329}">
      <dgm:prSet/>
      <dgm:spPr/>
      <dgm:t>
        <a:bodyPr/>
        <a:lstStyle/>
        <a:p>
          <a:endParaRPr lang="en-US"/>
        </a:p>
      </dgm:t>
    </dgm:pt>
    <dgm:pt modelId="{B86570BF-6F9E-344E-B129-125CF7744EFD}">
      <dgm:prSet/>
      <dgm:spPr/>
      <dgm:t>
        <a:bodyPr/>
        <a:lstStyle/>
        <a:p>
          <a:r>
            <a:rPr lang="en-US"/>
            <a:t>Introduction to Time Series Data Analysis: Concepts in time series analysis, such as stationarity; some commonly used time series models, such as autoregressive moving average models, are introduced using examples. Time series data analysis tools, namely, auto-correlation function (ACF), partial autocorrelation function (PACF), detrending, differencing and forecasting will be discussed using real data sets. Some selected topics from time series modeling, such as transfer function models and intervention models, will be discussed. Data analysis using statistical software such as SPLUS will be an integral part of the course.</a:t>
          </a:r>
        </a:p>
      </dgm:t>
    </dgm:pt>
    <dgm:pt modelId="{061D4869-E836-294D-83F3-CA9F1E642266}" type="parTrans" cxnId="{AB6C0616-08F4-D941-AAAC-C92A8EC1A744}">
      <dgm:prSet/>
      <dgm:spPr/>
      <dgm:t>
        <a:bodyPr/>
        <a:lstStyle/>
        <a:p>
          <a:endParaRPr lang="en-US"/>
        </a:p>
      </dgm:t>
    </dgm:pt>
    <dgm:pt modelId="{6B8D67B8-A6A0-CC47-926F-835BD53FB1EF}" type="sibTrans" cxnId="{AB6C0616-08F4-D941-AAAC-C92A8EC1A744}">
      <dgm:prSet/>
      <dgm:spPr/>
      <dgm:t>
        <a:bodyPr/>
        <a:lstStyle/>
        <a:p>
          <a:endParaRPr lang="en-US"/>
        </a:p>
      </dgm:t>
    </dgm:pt>
    <dgm:pt modelId="{5616CF0D-D5C5-9A4B-A91B-2DCEDDF0411D}">
      <dgm:prSet/>
      <dgm:spPr/>
      <dgm:t>
        <a:bodyPr/>
        <a:lstStyle/>
        <a:p>
          <a:r>
            <a:rPr lang="en-US"/>
            <a:t>Time Series Analysis: Theory and applications of time series models, auto-regressive integrated models, Box-Jenkins methodology, forecasting, seasonal models and their applications, spectral theory and estimation of time series models and time series data analysis using statistical packages.</a:t>
          </a:r>
        </a:p>
      </dgm:t>
    </dgm:pt>
    <dgm:pt modelId="{FBF76F79-067B-374A-A1D6-741BEFF112EB}" type="parTrans" cxnId="{0166E644-9720-6042-8ED7-E392916420DF}">
      <dgm:prSet/>
      <dgm:spPr/>
      <dgm:t>
        <a:bodyPr/>
        <a:lstStyle/>
        <a:p>
          <a:endParaRPr lang="en-US"/>
        </a:p>
      </dgm:t>
    </dgm:pt>
    <dgm:pt modelId="{53B71F18-699E-554B-AD78-3A408BF4668F}" type="sibTrans" cxnId="{0166E644-9720-6042-8ED7-E392916420DF}">
      <dgm:prSet/>
      <dgm:spPr/>
      <dgm:t>
        <a:bodyPr/>
        <a:lstStyle/>
        <a:p>
          <a:endParaRPr lang="en-US"/>
        </a:p>
      </dgm:t>
    </dgm:pt>
    <dgm:pt modelId="{1800BCE2-0077-814A-8AA7-36D91F60B6FD}" type="pres">
      <dgm:prSet presAssocID="{A9F644E3-0F1F-FF40-8A32-8261FA5094F2}" presName="Name0" presStyleCnt="0">
        <dgm:presLayoutVars>
          <dgm:dir/>
          <dgm:animLvl val="lvl"/>
          <dgm:resizeHandles val="exact"/>
        </dgm:presLayoutVars>
      </dgm:prSet>
      <dgm:spPr/>
    </dgm:pt>
    <dgm:pt modelId="{04F990F0-7826-3240-9857-315AB47F8568}" type="pres">
      <dgm:prSet presAssocID="{193E3037-C97E-3941-B6D2-015C4988DEF0}" presName="linNode" presStyleCnt="0"/>
      <dgm:spPr/>
    </dgm:pt>
    <dgm:pt modelId="{2238ABAA-FE2C-3142-9D3A-2373F7D9088C}" type="pres">
      <dgm:prSet presAssocID="{193E3037-C97E-3941-B6D2-015C4988DEF0}" presName="parentText" presStyleLbl="alignNode1" presStyleIdx="0" presStyleCnt="3">
        <dgm:presLayoutVars>
          <dgm:chMax val="1"/>
          <dgm:bulletEnabled/>
        </dgm:presLayoutVars>
      </dgm:prSet>
      <dgm:spPr/>
    </dgm:pt>
    <dgm:pt modelId="{F4C65D35-7B3F-3845-A69D-930CB8F37CE9}" type="pres">
      <dgm:prSet presAssocID="{193E3037-C97E-3941-B6D2-015C4988DEF0}" presName="descendantText" presStyleLbl="alignAccFollowNode1" presStyleIdx="0" presStyleCnt="3">
        <dgm:presLayoutVars>
          <dgm:bulletEnabled/>
        </dgm:presLayoutVars>
      </dgm:prSet>
      <dgm:spPr/>
    </dgm:pt>
    <dgm:pt modelId="{EE67BF18-21BC-5D48-AFC2-02402B47671E}" type="pres">
      <dgm:prSet presAssocID="{C1D31C54-F2E4-324E-9D67-2373E56F9710}" presName="sp" presStyleCnt="0"/>
      <dgm:spPr/>
    </dgm:pt>
    <dgm:pt modelId="{5CA8BBD3-AEF3-484D-B1B3-63A8D6CA981D}" type="pres">
      <dgm:prSet presAssocID="{6E09CCB5-D040-E844-9F61-B0DEF19BEB74}" presName="linNode" presStyleCnt="0"/>
      <dgm:spPr/>
    </dgm:pt>
    <dgm:pt modelId="{D1EEDD60-FBED-8445-B146-B60B931FA95E}" type="pres">
      <dgm:prSet presAssocID="{6E09CCB5-D040-E844-9F61-B0DEF19BEB74}" presName="parentText" presStyleLbl="alignNode1" presStyleIdx="1" presStyleCnt="3">
        <dgm:presLayoutVars>
          <dgm:chMax val="1"/>
          <dgm:bulletEnabled/>
        </dgm:presLayoutVars>
      </dgm:prSet>
      <dgm:spPr/>
    </dgm:pt>
    <dgm:pt modelId="{9C633B3C-E61C-DB47-8189-CD14BEA0F55F}" type="pres">
      <dgm:prSet presAssocID="{6E09CCB5-D040-E844-9F61-B0DEF19BEB74}" presName="descendantText" presStyleLbl="alignAccFollowNode1" presStyleIdx="1" presStyleCnt="3">
        <dgm:presLayoutVars>
          <dgm:bulletEnabled/>
        </dgm:presLayoutVars>
      </dgm:prSet>
      <dgm:spPr/>
    </dgm:pt>
    <dgm:pt modelId="{8174FAF0-7BE2-EB46-BCB9-D58CD5FCE07F}" type="pres">
      <dgm:prSet presAssocID="{1DC7B825-7461-844A-A4FB-94AEA3026EE2}" presName="sp" presStyleCnt="0"/>
      <dgm:spPr/>
    </dgm:pt>
    <dgm:pt modelId="{7D855DBD-F2BD-CF49-BF21-8F28545D1450}" type="pres">
      <dgm:prSet presAssocID="{77C248EF-EF66-D64A-AC54-58170689CF3F}" presName="linNode" presStyleCnt="0"/>
      <dgm:spPr/>
    </dgm:pt>
    <dgm:pt modelId="{158EB167-E4B5-0B40-AA99-F90DC183BD27}" type="pres">
      <dgm:prSet presAssocID="{77C248EF-EF66-D64A-AC54-58170689CF3F}" presName="parentText" presStyleLbl="alignNode1" presStyleIdx="2" presStyleCnt="3">
        <dgm:presLayoutVars>
          <dgm:chMax val="1"/>
          <dgm:bulletEnabled/>
        </dgm:presLayoutVars>
      </dgm:prSet>
      <dgm:spPr/>
    </dgm:pt>
    <dgm:pt modelId="{6BF4B90F-9194-E247-8950-F0FF3D56A9D9}" type="pres">
      <dgm:prSet presAssocID="{77C248EF-EF66-D64A-AC54-58170689CF3F}" presName="descendantText" presStyleLbl="alignAccFollowNode1" presStyleIdx="2" presStyleCnt="3">
        <dgm:presLayoutVars>
          <dgm:bulletEnabled/>
        </dgm:presLayoutVars>
      </dgm:prSet>
      <dgm:spPr/>
    </dgm:pt>
  </dgm:ptLst>
  <dgm:cxnLst>
    <dgm:cxn modelId="{AB6C0616-08F4-D941-AAAC-C92A8EC1A744}" srcId="{6E09CCB5-D040-E844-9F61-B0DEF19BEB74}" destId="{B86570BF-6F9E-344E-B129-125CF7744EFD}" srcOrd="0" destOrd="0" parTransId="{061D4869-E836-294D-83F3-CA9F1E642266}" sibTransId="{6B8D67B8-A6A0-CC47-926F-835BD53FB1EF}"/>
    <dgm:cxn modelId="{61034638-2BA2-7D4A-A9CA-FAFB314B29DB}" type="presOf" srcId="{B86570BF-6F9E-344E-B129-125CF7744EFD}" destId="{9C633B3C-E61C-DB47-8189-CD14BEA0F55F}" srcOrd="0" destOrd="0" presId="urn:microsoft.com/office/officeart/2016/7/layout/VerticalSolidActionList"/>
    <dgm:cxn modelId="{1B95083D-142C-A24E-97B8-2E6E1DA29045}" type="presOf" srcId="{193E3037-C97E-3941-B6D2-015C4988DEF0}" destId="{2238ABAA-FE2C-3142-9D3A-2373F7D9088C}" srcOrd="0" destOrd="0" presId="urn:microsoft.com/office/officeart/2016/7/layout/VerticalSolidActionList"/>
    <dgm:cxn modelId="{0166E644-9720-6042-8ED7-E392916420DF}" srcId="{77C248EF-EF66-D64A-AC54-58170689CF3F}" destId="{5616CF0D-D5C5-9A4B-A91B-2DCEDDF0411D}" srcOrd="0" destOrd="0" parTransId="{FBF76F79-067B-374A-A1D6-741BEFF112EB}" sibTransId="{53B71F18-699E-554B-AD78-3A408BF4668F}"/>
    <dgm:cxn modelId="{5CA49253-0CB1-1642-ADCA-F2856CF32D21}" srcId="{A9F644E3-0F1F-FF40-8A32-8261FA5094F2}" destId="{6E09CCB5-D040-E844-9F61-B0DEF19BEB74}" srcOrd="1" destOrd="0" parTransId="{FBB13870-0DA8-7443-8503-25A37F2118CC}" sibTransId="{1DC7B825-7461-844A-A4FB-94AEA3026EE2}"/>
    <dgm:cxn modelId="{9EF1936F-908F-084E-ABBD-701FD25074AB}" srcId="{A9F644E3-0F1F-FF40-8A32-8261FA5094F2}" destId="{193E3037-C97E-3941-B6D2-015C4988DEF0}" srcOrd="0" destOrd="0" parTransId="{40D8649A-5706-4F48-AD79-CD4C7178BF37}" sibTransId="{C1D31C54-F2E4-324E-9D67-2373E56F9710}"/>
    <dgm:cxn modelId="{8C98E97E-B81B-D445-BE35-17A9FD85E5C4}" srcId="{A9F644E3-0F1F-FF40-8A32-8261FA5094F2}" destId="{77C248EF-EF66-D64A-AC54-58170689CF3F}" srcOrd="2" destOrd="0" parTransId="{F1242B42-6B6C-A749-A3EB-C121CE008BB6}" sibTransId="{6D3AFFD8-0086-CA47-9A12-E3EB7045949B}"/>
    <dgm:cxn modelId="{B3560AC0-0C1D-054A-BA78-344F76F9ADF3}" type="presOf" srcId="{321DD967-72D9-794B-B6AB-F5CE3C4D0642}" destId="{F4C65D35-7B3F-3845-A69D-930CB8F37CE9}" srcOrd="0" destOrd="0" presId="urn:microsoft.com/office/officeart/2016/7/layout/VerticalSolidActionList"/>
    <dgm:cxn modelId="{6BB018C3-B60D-3845-9D4E-DD04F919C329}" srcId="{193E3037-C97E-3941-B6D2-015C4988DEF0}" destId="{321DD967-72D9-794B-B6AB-F5CE3C4D0642}" srcOrd="0" destOrd="0" parTransId="{F49B286B-CB41-9240-B9F3-050C537AE4C1}" sibTransId="{BE2D6895-89EA-AD4E-ABB8-EE134A0222E9}"/>
    <dgm:cxn modelId="{766F8CCE-9F84-BD4C-B46C-2F536FC63D7D}" type="presOf" srcId="{A9F644E3-0F1F-FF40-8A32-8261FA5094F2}" destId="{1800BCE2-0077-814A-8AA7-36D91F60B6FD}" srcOrd="0" destOrd="0" presId="urn:microsoft.com/office/officeart/2016/7/layout/VerticalSolidActionList"/>
    <dgm:cxn modelId="{451E41DF-BDFC-B046-B0BC-963746E0DE6A}" type="presOf" srcId="{5616CF0D-D5C5-9A4B-A91B-2DCEDDF0411D}" destId="{6BF4B90F-9194-E247-8950-F0FF3D56A9D9}" srcOrd="0" destOrd="0" presId="urn:microsoft.com/office/officeart/2016/7/layout/VerticalSolidActionList"/>
    <dgm:cxn modelId="{A9D620E3-D82A-9148-9CCC-3603D2848570}" type="presOf" srcId="{77C248EF-EF66-D64A-AC54-58170689CF3F}" destId="{158EB167-E4B5-0B40-AA99-F90DC183BD27}" srcOrd="0" destOrd="0" presId="urn:microsoft.com/office/officeart/2016/7/layout/VerticalSolidActionList"/>
    <dgm:cxn modelId="{AD6B0FEA-1931-364D-9B55-75581B970FAC}" type="presOf" srcId="{6E09CCB5-D040-E844-9F61-B0DEF19BEB74}" destId="{D1EEDD60-FBED-8445-B146-B60B931FA95E}" srcOrd="0" destOrd="0" presId="urn:microsoft.com/office/officeart/2016/7/layout/VerticalSolidActionList"/>
    <dgm:cxn modelId="{E14E40B8-4427-7A40-B42E-22C162D5156C}" type="presParOf" srcId="{1800BCE2-0077-814A-8AA7-36D91F60B6FD}" destId="{04F990F0-7826-3240-9857-315AB47F8568}" srcOrd="0" destOrd="0" presId="urn:microsoft.com/office/officeart/2016/7/layout/VerticalSolidActionList"/>
    <dgm:cxn modelId="{599F3972-9B38-604F-9CE9-45D2D88206DC}" type="presParOf" srcId="{04F990F0-7826-3240-9857-315AB47F8568}" destId="{2238ABAA-FE2C-3142-9D3A-2373F7D9088C}" srcOrd="0" destOrd="0" presId="urn:microsoft.com/office/officeart/2016/7/layout/VerticalSolidActionList"/>
    <dgm:cxn modelId="{D4F808F4-16F6-514D-B9E9-EDBC10A98619}" type="presParOf" srcId="{04F990F0-7826-3240-9857-315AB47F8568}" destId="{F4C65D35-7B3F-3845-A69D-930CB8F37CE9}" srcOrd="1" destOrd="0" presId="urn:microsoft.com/office/officeart/2016/7/layout/VerticalSolidActionList"/>
    <dgm:cxn modelId="{ABA31DE4-75AC-FD4E-B9D8-5475DFF54FF4}" type="presParOf" srcId="{1800BCE2-0077-814A-8AA7-36D91F60B6FD}" destId="{EE67BF18-21BC-5D48-AFC2-02402B47671E}" srcOrd="1" destOrd="0" presId="urn:microsoft.com/office/officeart/2016/7/layout/VerticalSolidActionList"/>
    <dgm:cxn modelId="{E9F873E6-405D-6648-AB86-145CA486A12F}" type="presParOf" srcId="{1800BCE2-0077-814A-8AA7-36D91F60B6FD}" destId="{5CA8BBD3-AEF3-484D-B1B3-63A8D6CA981D}" srcOrd="2" destOrd="0" presId="urn:microsoft.com/office/officeart/2016/7/layout/VerticalSolidActionList"/>
    <dgm:cxn modelId="{92F9E1B4-0EE2-3845-AC74-F8BF4CA174F9}" type="presParOf" srcId="{5CA8BBD3-AEF3-484D-B1B3-63A8D6CA981D}" destId="{D1EEDD60-FBED-8445-B146-B60B931FA95E}" srcOrd="0" destOrd="0" presId="urn:microsoft.com/office/officeart/2016/7/layout/VerticalSolidActionList"/>
    <dgm:cxn modelId="{333A91C7-EE5C-E645-8E57-BDA0F241785B}" type="presParOf" srcId="{5CA8BBD3-AEF3-484D-B1B3-63A8D6CA981D}" destId="{9C633B3C-E61C-DB47-8189-CD14BEA0F55F}" srcOrd="1" destOrd="0" presId="urn:microsoft.com/office/officeart/2016/7/layout/VerticalSolidActionList"/>
    <dgm:cxn modelId="{BAE64112-4F05-F34B-9FBB-B378AFBC7C36}" type="presParOf" srcId="{1800BCE2-0077-814A-8AA7-36D91F60B6FD}" destId="{8174FAF0-7BE2-EB46-BCB9-D58CD5FCE07F}" srcOrd="3" destOrd="0" presId="urn:microsoft.com/office/officeart/2016/7/layout/VerticalSolidActionList"/>
    <dgm:cxn modelId="{53EFBEF3-FAAC-5042-9AC3-B54C0D001142}" type="presParOf" srcId="{1800BCE2-0077-814A-8AA7-36D91F60B6FD}" destId="{7D855DBD-F2BD-CF49-BF21-8F28545D1450}" srcOrd="4" destOrd="0" presId="urn:microsoft.com/office/officeart/2016/7/layout/VerticalSolidActionList"/>
    <dgm:cxn modelId="{C991C249-C6B5-C04F-8DEE-ED53DA0322A8}" type="presParOf" srcId="{7D855DBD-F2BD-CF49-BF21-8F28545D1450}" destId="{158EB167-E4B5-0B40-AA99-F90DC183BD27}" srcOrd="0" destOrd="0" presId="urn:microsoft.com/office/officeart/2016/7/layout/VerticalSolidActionList"/>
    <dgm:cxn modelId="{451D96EB-4C33-AF4E-B807-30B6D02AF8BC}" type="presParOf" srcId="{7D855DBD-F2BD-CF49-BF21-8F28545D1450}" destId="{6BF4B90F-9194-E247-8950-F0FF3D56A9D9}"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8E0A69-B57E-41EC-9612-9060A70FC6B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615408A-8B90-4922-9C8D-D764BBDC5164}">
      <dgm:prSet/>
      <dgm:spPr/>
      <dgm:t>
        <a:bodyPr/>
        <a:lstStyle/>
        <a:p>
          <a:r>
            <a:rPr lang="en-US"/>
            <a:t>Brainstorm ideas individually, and type them in chat messages</a:t>
          </a:r>
        </a:p>
      </dgm:t>
    </dgm:pt>
    <dgm:pt modelId="{7FECEB84-9B70-4106-A958-E54C0B81311D}" type="parTrans" cxnId="{49B269E0-8884-4C73-8641-4C354D221A4E}">
      <dgm:prSet/>
      <dgm:spPr/>
      <dgm:t>
        <a:bodyPr/>
        <a:lstStyle/>
        <a:p>
          <a:endParaRPr lang="en-US"/>
        </a:p>
      </dgm:t>
    </dgm:pt>
    <dgm:pt modelId="{3C425E33-3232-4564-BF9C-12A48C1173AA}" type="sibTrans" cxnId="{49B269E0-8884-4C73-8641-4C354D221A4E}">
      <dgm:prSet/>
      <dgm:spPr/>
      <dgm:t>
        <a:bodyPr/>
        <a:lstStyle/>
        <a:p>
          <a:endParaRPr lang="en-US"/>
        </a:p>
      </dgm:t>
    </dgm:pt>
    <dgm:pt modelId="{8338BC56-8A6A-42EA-816B-FB8EDD9BCE40}">
      <dgm:prSet/>
      <dgm:spPr/>
      <dgm:t>
        <a:bodyPr/>
        <a:lstStyle/>
        <a:p>
          <a:r>
            <a:rPr lang="en-US"/>
            <a:t>(We will aggregate your ideas in the next phase of the activity.)</a:t>
          </a:r>
        </a:p>
      </dgm:t>
    </dgm:pt>
    <dgm:pt modelId="{2AFC1AFE-0D38-4ECF-B998-7BE1E8D09A10}" type="parTrans" cxnId="{CA7451D1-EE2D-46A8-9F92-29D61DC16CC7}">
      <dgm:prSet/>
      <dgm:spPr/>
      <dgm:t>
        <a:bodyPr/>
        <a:lstStyle/>
        <a:p>
          <a:endParaRPr lang="en-US"/>
        </a:p>
      </dgm:t>
    </dgm:pt>
    <dgm:pt modelId="{567AEA8E-16C6-4B6B-9AA9-396A3089C2B0}" type="sibTrans" cxnId="{CA7451D1-EE2D-46A8-9F92-29D61DC16CC7}">
      <dgm:prSet/>
      <dgm:spPr/>
      <dgm:t>
        <a:bodyPr/>
        <a:lstStyle/>
        <a:p>
          <a:endParaRPr lang="en-US"/>
        </a:p>
      </dgm:t>
    </dgm:pt>
    <dgm:pt modelId="{7F7FC7CF-033D-4B06-95E1-48D1D717E999}" type="pres">
      <dgm:prSet presAssocID="{0A8E0A69-B57E-41EC-9612-9060A70FC6B3}" presName="root" presStyleCnt="0">
        <dgm:presLayoutVars>
          <dgm:dir/>
          <dgm:resizeHandles val="exact"/>
        </dgm:presLayoutVars>
      </dgm:prSet>
      <dgm:spPr/>
    </dgm:pt>
    <dgm:pt modelId="{2242EA18-EABC-4FF7-BE97-07644096FB14}" type="pres">
      <dgm:prSet presAssocID="{0A8E0A69-B57E-41EC-9612-9060A70FC6B3}" presName="container" presStyleCnt="0">
        <dgm:presLayoutVars>
          <dgm:dir/>
          <dgm:resizeHandles val="exact"/>
        </dgm:presLayoutVars>
      </dgm:prSet>
      <dgm:spPr/>
    </dgm:pt>
    <dgm:pt modelId="{6F732D95-1E38-4373-B66D-8CCE3E3B2125}" type="pres">
      <dgm:prSet presAssocID="{C615408A-8B90-4922-9C8D-D764BBDC5164}" presName="compNode" presStyleCnt="0"/>
      <dgm:spPr/>
    </dgm:pt>
    <dgm:pt modelId="{A16CC423-93AF-4C63-AF18-9EC02554D926}" type="pres">
      <dgm:prSet presAssocID="{C615408A-8B90-4922-9C8D-D764BBDC5164}" presName="iconBgRect" presStyleLbl="bgShp" presStyleIdx="0" presStyleCnt="2"/>
      <dgm:spPr/>
    </dgm:pt>
    <dgm:pt modelId="{142343CC-12FD-464B-B924-963D243DF28E}" type="pres">
      <dgm:prSet presAssocID="{C615408A-8B90-4922-9C8D-D764BBDC516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Bubble"/>
        </a:ext>
      </dgm:extLst>
    </dgm:pt>
    <dgm:pt modelId="{06E8C3D7-9856-419B-B335-162B37ED757A}" type="pres">
      <dgm:prSet presAssocID="{C615408A-8B90-4922-9C8D-D764BBDC5164}" presName="spaceRect" presStyleCnt="0"/>
      <dgm:spPr/>
    </dgm:pt>
    <dgm:pt modelId="{7E699EE1-E0D0-4DEA-84D7-EA205F26ED8A}" type="pres">
      <dgm:prSet presAssocID="{C615408A-8B90-4922-9C8D-D764BBDC5164}" presName="textRect" presStyleLbl="revTx" presStyleIdx="0" presStyleCnt="2">
        <dgm:presLayoutVars>
          <dgm:chMax val="1"/>
          <dgm:chPref val="1"/>
        </dgm:presLayoutVars>
      </dgm:prSet>
      <dgm:spPr/>
    </dgm:pt>
    <dgm:pt modelId="{A0C1A326-B450-4A3B-B343-E1BDF6814C1F}" type="pres">
      <dgm:prSet presAssocID="{3C425E33-3232-4564-BF9C-12A48C1173AA}" presName="sibTrans" presStyleLbl="sibTrans2D1" presStyleIdx="0" presStyleCnt="0"/>
      <dgm:spPr/>
    </dgm:pt>
    <dgm:pt modelId="{A92B941F-6F21-46AB-B25D-90FF0E446F50}" type="pres">
      <dgm:prSet presAssocID="{8338BC56-8A6A-42EA-816B-FB8EDD9BCE40}" presName="compNode" presStyleCnt="0"/>
      <dgm:spPr/>
    </dgm:pt>
    <dgm:pt modelId="{2A3BC39B-6819-45C6-8C5D-E1E1EA2C6A31}" type="pres">
      <dgm:prSet presAssocID="{8338BC56-8A6A-42EA-816B-FB8EDD9BCE40}" presName="iconBgRect" presStyleLbl="bgShp" presStyleIdx="1" presStyleCnt="2"/>
      <dgm:spPr/>
    </dgm:pt>
    <dgm:pt modelId="{CB936CB8-56D2-41B3-9FBD-18D07D38D626}" type="pres">
      <dgm:prSet presAssocID="{8338BC56-8A6A-42EA-816B-FB8EDD9BCE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D0BCA530-C18C-469F-AB00-2229F4998114}" type="pres">
      <dgm:prSet presAssocID="{8338BC56-8A6A-42EA-816B-FB8EDD9BCE40}" presName="spaceRect" presStyleCnt="0"/>
      <dgm:spPr/>
    </dgm:pt>
    <dgm:pt modelId="{45833136-DC11-40BA-8B6E-EA1CC5382173}" type="pres">
      <dgm:prSet presAssocID="{8338BC56-8A6A-42EA-816B-FB8EDD9BCE40}" presName="textRect" presStyleLbl="revTx" presStyleIdx="1" presStyleCnt="2">
        <dgm:presLayoutVars>
          <dgm:chMax val="1"/>
          <dgm:chPref val="1"/>
        </dgm:presLayoutVars>
      </dgm:prSet>
      <dgm:spPr/>
    </dgm:pt>
  </dgm:ptLst>
  <dgm:cxnLst>
    <dgm:cxn modelId="{635ED917-1E76-487F-B4B3-1C0257D8B61F}" type="presOf" srcId="{8338BC56-8A6A-42EA-816B-FB8EDD9BCE40}" destId="{45833136-DC11-40BA-8B6E-EA1CC5382173}" srcOrd="0" destOrd="0" presId="urn:microsoft.com/office/officeart/2018/2/layout/IconCircleList"/>
    <dgm:cxn modelId="{2F0F937B-D9DE-4895-8D1C-EAD60F9CD2B3}" type="presOf" srcId="{C615408A-8B90-4922-9C8D-D764BBDC5164}" destId="{7E699EE1-E0D0-4DEA-84D7-EA205F26ED8A}" srcOrd="0" destOrd="0" presId="urn:microsoft.com/office/officeart/2018/2/layout/IconCircleList"/>
    <dgm:cxn modelId="{CA7451D1-EE2D-46A8-9F92-29D61DC16CC7}" srcId="{0A8E0A69-B57E-41EC-9612-9060A70FC6B3}" destId="{8338BC56-8A6A-42EA-816B-FB8EDD9BCE40}" srcOrd="1" destOrd="0" parTransId="{2AFC1AFE-0D38-4ECF-B998-7BE1E8D09A10}" sibTransId="{567AEA8E-16C6-4B6B-9AA9-396A3089C2B0}"/>
    <dgm:cxn modelId="{49B269E0-8884-4C73-8641-4C354D221A4E}" srcId="{0A8E0A69-B57E-41EC-9612-9060A70FC6B3}" destId="{C615408A-8B90-4922-9C8D-D764BBDC5164}" srcOrd="0" destOrd="0" parTransId="{7FECEB84-9B70-4106-A958-E54C0B81311D}" sibTransId="{3C425E33-3232-4564-BF9C-12A48C1173AA}"/>
    <dgm:cxn modelId="{ACB6ABF0-BBF8-4CDA-8D52-86FDBD61F504}" type="presOf" srcId="{3C425E33-3232-4564-BF9C-12A48C1173AA}" destId="{A0C1A326-B450-4A3B-B343-E1BDF6814C1F}" srcOrd="0" destOrd="0" presId="urn:microsoft.com/office/officeart/2018/2/layout/IconCircleList"/>
    <dgm:cxn modelId="{1F048EF1-C86D-4E13-8951-AD14FDD7725C}" type="presOf" srcId="{0A8E0A69-B57E-41EC-9612-9060A70FC6B3}" destId="{7F7FC7CF-033D-4B06-95E1-48D1D717E999}" srcOrd="0" destOrd="0" presId="urn:microsoft.com/office/officeart/2018/2/layout/IconCircleList"/>
    <dgm:cxn modelId="{296A0BD8-4B75-448A-969A-19E867E078AA}" type="presParOf" srcId="{7F7FC7CF-033D-4B06-95E1-48D1D717E999}" destId="{2242EA18-EABC-4FF7-BE97-07644096FB14}" srcOrd="0" destOrd="0" presId="urn:microsoft.com/office/officeart/2018/2/layout/IconCircleList"/>
    <dgm:cxn modelId="{55007882-F62C-4E39-960A-3EF915EA89F0}" type="presParOf" srcId="{2242EA18-EABC-4FF7-BE97-07644096FB14}" destId="{6F732D95-1E38-4373-B66D-8CCE3E3B2125}" srcOrd="0" destOrd="0" presId="urn:microsoft.com/office/officeart/2018/2/layout/IconCircleList"/>
    <dgm:cxn modelId="{D4134B2F-2163-4357-8BBC-1E2525255B81}" type="presParOf" srcId="{6F732D95-1E38-4373-B66D-8CCE3E3B2125}" destId="{A16CC423-93AF-4C63-AF18-9EC02554D926}" srcOrd="0" destOrd="0" presId="urn:microsoft.com/office/officeart/2018/2/layout/IconCircleList"/>
    <dgm:cxn modelId="{9679857B-0769-437D-91F9-F045DFE27B12}" type="presParOf" srcId="{6F732D95-1E38-4373-B66D-8CCE3E3B2125}" destId="{142343CC-12FD-464B-B924-963D243DF28E}" srcOrd="1" destOrd="0" presId="urn:microsoft.com/office/officeart/2018/2/layout/IconCircleList"/>
    <dgm:cxn modelId="{BD54B5A2-F6F6-495E-964C-F84D235C6D6F}" type="presParOf" srcId="{6F732D95-1E38-4373-B66D-8CCE3E3B2125}" destId="{06E8C3D7-9856-419B-B335-162B37ED757A}" srcOrd="2" destOrd="0" presId="urn:microsoft.com/office/officeart/2018/2/layout/IconCircleList"/>
    <dgm:cxn modelId="{24583D0E-5EC5-4072-BAEB-24EEFB811039}" type="presParOf" srcId="{6F732D95-1E38-4373-B66D-8CCE3E3B2125}" destId="{7E699EE1-E0D0-4DEA-84D7-EA205F26ED8A}" srcOrd="3" destOrd="0" presId="urn:microsoft.com/office/officeart/2018/2/layout/IconCircleList"/>
    <dgm:cxn modelId="{3513D845-EFF9-4A43-A2CA-E245C522E28B}" type="presParOf" srcId="{2242EA18-EABC-4FF7-BE97-07644096FB14}" destId="{A0C1A326-B450-4A3B-B343-E1BDF6814C1F}" srcOrd="1" destOrd="0" presId="urn:microsoft.com/office/officeart/2018/2/layout/IconCircleList"/>
    <dgm:cxn modelId="{85561A20-9F0E-4255-94CF-BEE4F5C12995}" type="presParOf" srcId="{2242EA18-EABC-4FF7-BE97-07644096FB14}" destId="{A92B941F-6F21-46AB-B25D-90FF0E446F50}" srcOrd="2" destOrd="0" presId="urn:microsoft.com/office/officeart/2018/2/layout/IconCircleList"/>
    <dgm:cxn modelId="{3B5DD912-328D-4F7A-ADC7-C56AB60E5CAE}" type="presParOf" srcId="{A92B941F-6F21-46AB-B25D-90FF0E446F50}" destId="{2A3BC39B-6819-45C6-8C5D-E1E1EA2C6A31}" srcOrd="0" destOrd="0" presId="urn:microsoft.com/office/officeart/2018/2/layout/IconCircleList"/>
    <dgm:cxn modelId="{B3CDC5BB-73CF-4FC7-B4CE-B91B470E2667}" type="presParOf" srcId="{A92B941F-6F21-46AB-B25D-90FF0E446F50}" destId="{CB936CB8-56D2-41B3-9FBD-18D07D38D626}" srcOrd="1" destOrd="0" presId="urn:microsoft.com/office/officeart/2018/2/layout/IconCircleList"/>
    <dgm:cxn modelId="{A27E9747-2B4A-45B6-94BF-46448FE088E6}" type="presParOf" srcId="{A92B941F-6F21-46AB-B25D-90FF0E446F50}" destId="{D0BCA530-C18C-469F-AB00-2229F4998114}" srcOrd="2" destOrd="0" presId="urn:microsoft.com/office/officeart/2018/2/layout/IconCircleList"/>
    <dgm:cxn modelId="{D480A921-D2C7-4622-89B6-34A59C7989CF}" type="presParOf" srcId="{A92B941F-6F21-46AB-B25D-90FF0E446F50}" destId="{45833136-DC11-40BA-8B6E-EA1CC538217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AB89E0-3FE4-433F-8CC6-99F4F63EF51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B55BF04-7780-4984-BAAF-D2B7CE5D8BEA}">
      <dgm:prSet/>
      <dgm:spPr/>
      <dgm:t>
        <a:bodyPr/>
        <a:lstStyle/>
        <a:p>
          <a:r>
            <a:rPr lang="en-US"/>
            <a:t>Distinguish these aspects in a single time series</a:t>
          </a:r>
        </a:p>
      </dgm:t>
    </dgm:pt>
    <dgm:pt modelId="{8B40204A-A786-48AA-86E7-15DC32FDDF2A}" type="parTrans" cxnId="{E89DCA59-BC9F-40FD-90A1-C1E51A816847}">
      <dgm:prSet/>
      <dgm:spPr/>
      <dgm:t>
        <a:bodyPr/>
        <a:lstStyle/>
        <a:p>
          <a:endParaRPr lang="en-US"/>
        </a:p>
      </dgm:t>
    </dgm:pt>
    <dgm:pt modelId="{2042432D-7C57-40E0-B8E2-34BAC065C6DB}" type="sibTrans" cxnId="{E89DCA59-BC9F-40FD-90A1-C1E51A816847}">
      <dgm:prSet/>
      <dgm:spPr/>
      <dgm:t>
        <a:bodyPr/>
        <a:lstStyle/>
        <a:p>
          <a:endParaRPr lang="en-US"/>
        </a:p>
      </dgm:t>
    </dgm:pt>
    <dgm:pt modelId="{56547772-15BF-4132-AFFA-B25227820164}">
      <dgm:prSet/>
      <dgm:spPr/>
      <dgm:t>
        <a:bodyPr/>
        <a:lstStyle/>
        <a:p>
          <a:r>
            <a:rPr lang="en-US"/>
            <a:t>Trends</a:t>
          </a:r>
        </a:p>
      </dgm:t>
    </dgm:pt>
    <dgm:pt modelId="{7A1F08AF-CAD4-4B83-91F4-7909DECF144F}" type="parTrans" cxnId="{79FBA0B2-9ED0-45DF-91F8-A47ADAA2ED49}">
      <dgm:prSet/>
      <dgm:spPr/>
      <dgm:t>
        <a:bodyPr/>
        <a:lstStyle/>
        <a:p>
          <a:endParaRPr lang="en-US"/>
        </a:p>
      </dgm:t>
    </dgm:pt>
    <dgm:pt modelId="{319E3601-5F57-4C21-8DFB-9A3019BC22AF}" type="sibTrans" cxnId="{79FBA0B2-9ED0-45DF-91F8-A47ADAA2ED49}">
      <dgm:prSet/>
      <dgm:spPr/>
      <dgm:t>
        <a:bodyPr/>
        <a:lstStyle/>
        <a:p>
          <a:endParaRPr lang="en-US"/>
        </a:p>
      </dgm:t>
    </dgm:pt>
    <dgm:pt modelId="{F98D1E94-A250-4C3E-A452-FA76B0CF1F66}">
      <dgm:prSet/>
      <dgm:spPr/>
      <dgm:t>
        <a:bodyPr/>
        <a:lstStyle/>
        <a:p>
          <a:r>
            <a:rPr lang="en-US"/>
            <a:t>Changes in trends</a:t>
          </a:r>
        </a:p>
      </dgm:t>
    </dgm:pt>
    <dgm:pt modelId="{5D031FD7-6DEB-48D0-8338-DD3208D027CA}" type="parTrans" cxnId="{886E91A5-FA8C-4C06-923F-BF62DF84D5C8}">
      <dgm:prSet/>
      <dgm:spPr/>
      <dgm:t>
        <a:bodyPr/>
        <a:lstStyle/>
        <a:p>
          <a:endParaRPr lang="en-US"/>
        </a:p>
      </dgm:t>
    </dgm:pt>
    <dgm:pt modelId="{73DCC06F-20D2-485B-9778-EFC1F373CB40}" type="sibTrans" cxnId="{886E91A5-FA8C-4C06-923F-BF62DF84D5C8}">
      <dgm:prSet/>
      <dgm:spPr/>
      <dgm:t>
        <a:bodyPr/>
        <a:lstStyle/>
        <a:p>
          <a:endParaRPr lang="en-US"/>
        </a:p>
      </dgm:t>
    </dgm:pt>
    <dgm:pt modelId="{F4ABE07B-7135-4106-996B-E9C49E9DB420}">
      <dgm:prSet/>
      <dgm:spPr/>
      <dgm:t>
        <a:bodyPr/>
        <a:lstStyle/>
        <a:p>
          <a:r>
            <a:rPr lang="en-US"/>
            <a:t>Periodicity (also known as seasonality)</a:t>
          </a:r>
        </a:p>
      </dgm:t>
    </dgm:pt>
    <dgm:pt modelId="{86792BAF-9D82-40D3-A3C9-BC0D5AF9D1F5}" type="parTrans" cxnId="{ECE84088-A273-4BFC-A99F-0D060D456C7E}">
      <dgm:prSet/>
      <dgm:spPr/>
      <dgm:t>
        <a:bodyPr/>
        <a:lstStyle/>
        <a:p>
          <a:endParaRPr lang="en-US"/>
        </a:p>
      </dgm:t>
    </dgm:pt>
    <dgm:pt modelId="{C8D68B97-ED39-468D-A93B-4F774D2ADA37}" type="sibTrans" cxnId="{ECE84088-A273-4BFC-A99F-0D060D456C7E}">
      <dgm:prSet/>
      <dgm:spPr/>
      <dgm:t>
        <a:bodyPr/>
        <a:lstStyle/>
        <a:p>
          <a:endParaRPr lang="en-US"/>
        </a:p>
      </dgm:t>
    </dgm:pt>
    <dgm:pt modelId="{826F3393-AC1C-49A1-9B6B-BE7C269B2F98}">
      <dgm:prSet/>
      <dgm:spPr/>
      <dgm:t>
        <a:bodyPr/>
        <a:lstStyle/>
        <a:p>
          <a:r>
            <a:rPr lang="en-US"/>
            <a:t>Noise (also known as residuals)</a:t>
          </a:r>
        </a:p>
      </dgm:t>
    </dgm:pt>
    <dgm:pt modelId="{6CC98979-444D-4175-92B8-82A402C5290C}" type="parTrans" cxnId="{A33FB434-4848-4E99-A461-96E2E1609458}">
      <dgm:prSet/>
      <dgm:spPr/>
      <dgm:t>
        <a:bodyPr/>
        <a:lstStyle/>
        <a:p>
          <a:endParaRPr lang="en-US"/>
        </a:p>
      </dgm:t>
    </dgm:pt>
    <dgm:pt modelId="{30CD81C2-9076-42D9-A25B-73AF9917C350}" type="sibTrans" cxnId="{A33FB434-4848-4E99-A461-96E2E1609458}">
      <dgm:prSet/>
      <dgm:spPr/>
      <dgm:t>
        <a:bodyPr/>
        <a:lstStyle/>
        <a:p>
          <a:endParaRPr lang="en-US"/>
        </a:p>
      </dgm:t>
    </dgm:pt>
    <dgm:pt modelId="{97FF4046-F2E4-47F2-877E-40282F68CA9B}">
      <dgm:prSet/>
      <dgm:spPr/>
      <dgm:t>
        <a:bodyPr/>
        <a:lstStyle/>
        <a:p>
          <a:r>
            <a:rPr lang="en-US"/>
            <a:t>Anomalies</a:t>
          </a:r>
        </a:p>
      </dgm:t>
    </dgm:pt>
    <dgm:pt modelId="{A8DA7F45-C6D6-492C-B14F-71DADF781FE8}" type="parTrans" cxnId="{2AAF6F3D-B888-47ED-B9DD-654D27B10D8B}">
      <dgm:prSet/>
      <dgm:spPr/>
      <dgm:t>
        <a:bodyPr/>
        <a:lstStyle/>
        <a:p>
          <a:endParaRPr lang="en-US"/>
        </a:p>
      </dgm:t>
    </dgm:pt>
    <dgm:pt modelId="{F95D9821-9CCB-4F05-9756-A580CD9ECCBA}" type="sibTrans" cxnId="{2AAF6F3D-B888-47ED-B9DD-654D27B10D8B}">
      <dgm:prSet/>
      <dgm:spPr/>
      <dgm:t>
        <a:bodyPr/>
        <a:lstStyle/>
        <a:p>
          <a:endParaRPr lang="en-US"/>
        </a:p>
      </dgm:t>
    </dgm:pt>
    <dgm:pt modelId="{09270A7D-5C75-4181-B6E5-AC2B8667CC8E}">
      <dgm:prSet/>
      <dgm:spPr/>
      <dgm:t>
        <a:bodyPr/>
        <a:lstStyle/>
        <a:p>
          <a:r>
            <a:rPr lang="en-US"/>
            <a:t>Averages (aka level)</a:t>
          </a:r>
        </a:p>
      </dgm:t>
    </dgm:pt>
    <dgm:pt modelId="{92DE97DD-A470-40F8-A07D-9C4CB7CB54A4}" type="parTrans" cxnId="{4A3CA73C-2CD2-4C8D-B047-CED7B0CE4DAF}">
      <dgm:prSet/>
      <dgm:spPr/>
      <dgm:t>
        <a:bodyPr/>
        <a:lstStyle/>
        <a:p>
          <a:endParaRPr lang="en-US"/>
        </a:p>
      </dgm:t>
    </dgm:pt>
    <dgm:pt modelId="{957C0249-D972-497F-B1E5-BF8DA4D2D7C4}" type="sibTrans" cxnId="{4A3CA73C-2CD2-4C8D-B047-CED7B0CE4DAF}">
      <dgm:prSet/>
      <dgm:spPr/>
      <dgm:t>
        <a:bodyPr/>
        <a:lstStyle/>
        <a:p>
          <a:endParaRPr lang="en-US"/>
        </a:p>
      </dgm:t>
    </dgm:pt>
    <dgm:pt modelId="{00BF209D-6A98-49B6-B7F2-AAE85703CBE5}">
      <dgm:prSet/>
      <dgm:spPr/>
      <dgm:t>
        <a:bodyPr/>
        <a:lstStyle/>
        <a:p>
          <a:r>
            <a:rPr lang="en-US"/>
            <a:t>Once univariate analysis has been accomplished, typically want to combine multiple time series sources (multivariate analysis)</a:t>
          </a:r>
        </a:p>
      </dgm:t>
    </dgm:pt>
    <dgm:pt modelId="{17C86AC9-B38F-4FFF-A7A2-BA52FE290BC7}" type="parTrans" cxnId="{A1426D36-25D2-4180-9B14-E7721AC4E82C}">
      <dgm:prSet/>
      <dgm:spPr/>
      <dgm:t>
        <a:bodyPr/>
        <a:lstStyle/>
        <a:p>
          <a:endParaRPr lang="en-US"/>
        </a:p>
      </dgm:t>
    </dgm:pt>
    <dgm:pt modelId="{194E93CE-76BA-4E65-8562-68E1A433D8C9}" type="sibTrans" cxnId="{A1426D36-25D2-4180-9B14-E7721AC4E82C}">
      <dgm:prSet/>
      <dgm:spPr/>
      <dgm:t>
        <a:bodyPr/>
        <a:lstStyle/>
        <a:p>
          <a:endParaRPr lang="en-US"/>
        </a:p>
      </dgm:t>
    </dgm:pt>
    <dgm:pt modelId="{21EE4559-7DF0-E14C-B6A2-7D9A22F28365}" type="pres">
      <dgm:prSet presAssocID="{D8AB89E0-3FE4-433F-8CC6-99F4F63EF516}" presName="linear" presStyleCnt="0">
        <dgm:presLayoutVars>
          <dgm:animLvl val="lvl"/>
          <dgm:resizeHandles val="exact"/>
        </dgm:presLayoutVars>
      </dgm:prSet>
      <dgm:spPr/>
    </dgm:pt>
    <dgm:pt modelId="{A3C1A116-09E6-AB46-BC3C-6851BAFDF28B}" type="pres">
      <dgm:prSet presAssocID="{DB55BF04-7780-4984-BAAF-D2B7CE5D8BEA}" presName="parentText" presStyleLbl="node1" presStyleIdx="0" presStyleCnt="8">
        <dgm:presLayoutVars>
          <dgm:chMax val="0"/>
          <dgm:bulletEnabled val="1"/>
        </dgm:presLayoutVars>
      </dgm:prSet>
      <dgm:spPr/>
    </dgm:pt>
    <dgm:pt modelId="{CBD18477-B4AD-224B-894A-986A204751DC}" type="pres">
      <dgm:prSet presAssocID="{2042432D-7C57-40E0-B8E2-34BAC065C6DB}" presName="spacer" presStyleCnt="0"/>
      <dgm:spPr/>
    </dgm:pt>
    <dgm:pt modelId="{0360410F-155D-A644-9578-F61BB5E2E9B5}" type="pres">
      <dgm:prSet presAssocID="{56547772-15BF-4132-AFFA-B25227820164}" presName="parentText" presStyleLbl="node1" presStyleIdx="1" presStyleCnt="8">
        <dgm:presLayoutVars>
          <dgm:chMax val="0"/>
          <dgm:bulletEnabled val="1"/>
        </dgm:presLayoutVars>
      </dgm:prSet>
      <dgm:spPr/>
    </dgm:pt>
    <dgm:pt modelId="{24F470E3-75BF-6841-818B-6166AAFCD761}" type="pres">
      <dgm:prSet presAssocID="{319E3601-5F57-4C21-8DFB-9A3019BC22AF}" presName="spacer" presStyleCnt="0"/>
      <dgm:spPr/>
    </dgm:pt>
    <dgm:pt modelId="{D1A6EC0C-5487-AD49-9AC9-BBFCA05A905D}" type="pres">
      <dgm:prSet presAssocID="{F98D1E94-A250-4C3E-A452-FA76B0CF1F66}" presName="parentText" presStyleLbl="node1" presStyleIdx="2" presStyleCnt="8">
        <dgm:presLayoutVars>
          <dgm:chMax val="0"/>
          <dgm:bulletEnabled val="1"/>
        </dgm:presLayoutVars>
      </dgm:prSet>
      <dgm:spPr/>
    </dgm:pt>
    <dgm:pt modelId="{BA9E9544-E4F9-6841-B70E-880EB853D3ED}" type="pres">
      <dgm:prSet presAssocID="{73DCC06F-20D2-485B-9778-EFC1F373CB40}" presName="spacer" presStyleCnt="0"/>
      <dgm:spPr/>
    </dgm:pt>
    <dgm:pt modelId="{E027E709-A697-2446-A493-505031138466}" type="pres">
      <dgm:prSet presAssocID="{F4ABE07B-7135-4106-996B-E9C49E9DB420}" presName="parentText" presStyleLbl="node1" presStyleIdx="3" presStyleCnt="8">
        <dgm:presLayoutVars>
          <dgm:chMax val="0"/>
          <dgm:bulletEnabled val="1"/>
        </dgm:presLayoutVars>
      </dgm:prSet>
      <dgm:spPr/>
    </dgm:pt>
    <dgm:pt modelId="{902ABF69-710B-3349-B465-A7EF961A7851}" type="pres">
      <dgm:prSet presAssocID="{C8D68B97-ED39-468D-A93B-4F774D2ADA37}" presName="spacer" presStyleCnt="0"/>
      <dgm:spPr/>
    </dgm:pt>
    <dgm:pt modelId="{F80B40C3-325C-6D4F-BBAE-261F51F11FE0}" type="pres">
      <dgm:prSet presAssocID="{826F3393-AC1C-49A1-9B6B-BE7C269B2F98}" presName="parentText" presStyleLbl="node1" presStyleIdx="4" presStyleCnt="8">
        <dgm:presLayoutVars>
          <dgm:chMax val="0"/>
          <dgm:bulletEnabled val="1"/>
        </dgm:presLayoutVars>
      </dgm:prSet>
      <dgm:spPr/>
    </dgm:pt>
    <dgm:pt modelId="{DB9C129B-E27D-7649-9E3F-CA8F61A7AE14}" type="pres">
      <dgm:prSet presAssocID="{30CD81C2-9076-42D9-A25B-73AF9917C350}" presName="spacer" presStyleCnt="0"/>
      <dgm:spPr/>
    </dgm:pt>
    <dgm:pt modelId="{6D906DF8-6BFB-9645-9CAF-0D4F1822EA81}" type="pres">
      <dgm:prSet presAssocID="{97FF4046-F2E4-47F2-877E-40282F68CA9B}" presName="parentText" presStyleLbl="node1" presStyleIdx="5" presStyleCnt="8">
        <dgm:presLayoutVars>
          <dgm:chMax val="0"/>
          <dgm:bulletEnabled val="1"/>
        </dgm:presLayoutVars>
      </dgm:prSet>
      <dgm:spPr/>
    </dgm:pt>
    <dgm:pt modelId="{4D947FA0-4846-274D-8C55-09F9177F4EF6}" type="pres">
      <dgm:prSet presAssocID="{F95D9821-9CCB-4F05-9756-A580CD9ECCBA}" presName="spacer" presStyleCnt="0"/>
      <dgm:spPr/>
    </dgm:pt>
    <dgm:pt modelId="{923AE9CA-53EF-3D4E-BB38-EED4E59C15B2}" type="pres">
      <dgm:prSet presAssocID="{09270A7D-5C75-4181-B6E5-AC2B8667CC8E}" presName="parentText" presStyleLbl="node1" presStyleIdx="6" presStyleCnt="8">
        <dgm:presLayoutVars>
          <dgm:chMax val="0"/>
          <dgm:bulletEnabled val="1"/>
        </dgm:presLayoutVars>
      </dgm:prSet>
      <dgm:spPr/>
    </dgm:pt>
    <dgm:pt modelId="{E3F829A2-5F4F-6246-B7E3-3F7B7AE1B8A7}" type="pres">
      <dgm:prSet presAssocID="{957C0249-D972-497F-B1E5-BF8DA4D2D7C4}" presName="spacer" presStyleCnt="0"/>
      <dgm:spPr/>
    </dgm:pt>
    <dgm:pt modelId="{5CB3DD9F-C67D-2F44-9C8D-1FE7F7B7C729}" type="pres">
      <dgm:prSet presAssocID="{00BF209D-6A98-49B6-B7F2-AAE85703CBE5}" presName="parentText" presStyleLbl="node1" presStyleIdx="7" presStyleCnt="8">
        <dgm:presLayoutVars>
          <dgm:chMax val="0"/>
          <dgm:bulletEnabled val="1"/>
        </dgm:presLayoutVars>
      </dgm:prSet>
      <dgm:spPr/>
    </dgm:pt>
  </dgm:ptLst>
  <dgm:cxnLst>
    <dgm:cxn modelId="{53493711-929F-4548-A5A7-E8155C1C59AA}" type="presOf" srcId="{826F3393-AC1C-49A1-9B6B-BE7C269B2F98}" destId="{F80B40C3-325C-6D4F-BBAE-261F51F11FE0}" srcOrd="0" destOrd="0" presId="urn:microsoft.com/office/officeart/2005/8/layout/vList2"/>
    <dgm:cxn modelId="{73153A11-5306-314A-984E-E52A6BBB5A5F}" type="presOf" srcId="{97FF4046-F2E4-47F2-877E-40282F68CA9B}" destId="{6D906DF8-6BFB-9645-9CAF-0D4F1822EA81}" srcOrd="0" destOrd="0" presId="urn:microsoft.com/office/officeart/2005/8/layout/vList2"/>
    <dgm:cxn modelId="{A33FB434-4848-4E99-A461-96E2E1609458}" srcId="{D8AB89E0-3FE4-433F-8CC6-99F4F63EF516}" destId="{826F3393-AC1C-49A1-9B6B-BE7C269B2F98}" srcOrd="4" destOrd="0" parTransId="{6CC98979-444D-4175-92B8-82A402C5290C}" sibTransId="{30CD81C2-9076-42D9-A25B-73AF9917C350}"/>
    <dgm:cxn modelId="{A1426D36-25D2-4180-9B14-E7721AC4E82C}" srcId="{D8AB89E0-3FE4-433F-8CC6-99F4F63EF516}" destId="{00BF209D-6A98-49B6-B7F2-AAE85703CBE5}" srcOrd="7" destOrd="0" parTransId="{17C86AC9-B38F-4FFF-A7A2-BA52FE290BC7}" sibTransId="{194E93CE-76BA-4E65-8562-68E1A433D8C9}"/>
    <dgm:cxn modelId="{4A3CA73C-2CD2-4C8D-B047-CED7B0CE4DAF}" srcId="{D8AB89E0-3FE4-433F-8CC6-99F4F63EF516}" destId="{09270A7D-5C75-4181-B6E5-AC2B8667CC8E}" srcOrd="6" destOrd="0" parTransId="{92DE97DD-A470-40F8-A07D-9C4CB7CB54A4}" sibTransId="{957C0249-D972-497F-B1E5-BF8DA4D2D7C4}"/>
    <dgm:cxn modelId="{2AAF6F3D-B888-47ED-B9DD-654D27B10D8B}" srcId="{D8AB89E0-3FE4-433F-8CC6-99F4F63EF516}" destId="{97FF4046-F2E4-47F2-877E-40282F68CA9B}" srcOrd="5" destOrd="0" parTransId="{A8DA7F45-C6D6-492C-B14F-71DADF781FE8}" sibTransId="{F95D9821-9CCB-4F05-9756-A580CD9ECCBA}"/>
    <dgm:cxn modelId="{3E449C42-0FE3-2340-99F6-E612D36C58B7}" type="presOf" srcId="{09270A7D-5C75-4181-B6E5-AC2B8667CC8E}" destId="{923AE9CA-53EF-3D4E-BB38-EED4E59C15B2}" srcOrd="0" destOrd="0" presId="urn:microsoft.com/office/officeart/2005/8/layout/vList2"/>
    <dgm:cxn modelId="{F1DAC845-B9F1-7646-84ED-C8875D37F324}" type="presOf" srcId="{F98D1E94-A250-4C3E-A452-FA76B0CF1F66}" destId="{D1A6EC0C-5487-AD49-9AC9-BBFCA05A905D}" srcOrd="0" destOrd="0" presId="urn:microsoft.com/office/officeart/2005/8/layout/vList2"/>
    <dgm:cxn modelId="{2A1E0C4C-3917-DB4C-B1ED-FB5C1A87DDD6}" type="presOf" srcId="{F4ABE07B-7135-4106-996B-E9C49E9DB420}" destId="{E027E709-A697-2446-A493-505031138466}" srcOrd="0" destOrd="0" presId="urn:microsoft.com/office/officeart/2005/8/layout/vList2"/>
    <dgm:cxn modelId="{E89DCA59-BC9F-40FD-90A1-C1E51A816847}" srcId="{D8AB89E0-3FE4-433F-8CC6-99F4F63EF516}" destId="{DB55BF04-7780-4984-BAAF-D2B7CE5D8BEA}" srcOrd="0" destOrd="0" parTransId="{8B40204A-A786-48AA-86E7-15DC32FDDF2A}" sibTransId="{2042432D-7C57-40E0-B8E2-34BAC065C6DB}"/>
    <dgm:cxn modelId="{7FA98D65-EE0E-1F46-8056-4FF034598746}" type="presOf" srcId="{56547772-15BF-4132-AFFA-B25227820164}" destId="{0360410F-155D-A644-9578-F61BB5E2E9B5}" srcOrd="0" destOrd="0" presId="urn:microsoft.com/office/officeart/2005/8/layout/vList2"/>
    <dgm:cxn modelId="{AA803E6C-17B8-374E-9E63-12DDD6928ED9}" type="presOf" srcId="{DB55BF04-7780-4984-BAAF-D2B7CE5D8BEA}" destId="{A3C1A116-09E6-AB46-BC3C-6851BAFDF28B}" srcOrd="0" destOrd="0" presId="urn:microsoft.com/office/officeart/2005/8/layout/vList2"/>
    <dgm:cxn modelId="{ECE84088-A273-4BFC-A99F-0D060D456C7E}" srcId="{D8AB89E0-3FE4-433F-8CC6-99F4F63EF516}" destId="{F4ABE07B-7135-4106-996B-E9C49E9DB420}" srcOrd="3" destOrd="0" parTransId="{86792BAF-9D82-40D3-A3C9-BC0D5AF9D1F5}" sibTransId="{C8D68B97-ED39-468D-A93B-4F774D2ADA37}"/>
    <dgm:cxn modelId="{87165A92-7B23-024F-A6A6-E858A5B29B27}" type="presOf" srcId="{00BF209D-6A98-49B6-B7F2-AAE85703CBE5}" destId="{5CB3DD9F-C67D-2F44-9C8D-1FE7F7B7C729}" srcOrd="0" destOrd="0" presId="urn:microsoft.com/office/officeart/2005/8/layout/vList2"/>
    <dgm:cxn modelId="{886E91A5-FA8C-4C06-923F-BF62DF84D5C8}" srcId="{D8AB89E0-3FE4-433F-8CC6-99F4F63EF516}" destId="{F98D1E94-A250-4C3E-A452-FA76B0CF1F66}" srcOrd="2" destOrd="0" parTransId="{5D031FD7-6DEB-48D0-8338-DD3208D027CA}" sibTransId="{73DCC06F-20D2-485B-9778-EFC1F373CB40}"/>
    <dgm:cxn modelId="{79FBA0B2-9ED0-45DF-91F8-A47ADAA2ED49}" srcId="{D8AB89E0-3FE4-433F-8CC6-99F4F63EF516}" destId="{56547772-15BF-4132-AFFA-B25227820164}" srcOrd="1" destOrd="0" parTransId="{7A1F08AF-CAD4-4B83-91F4-7909DECF144F}" sibTransId="{319E3601-5F57-4C21-8DFB-9A3019BC22AF}"/>
    <dgm:cxn modelId="{B69961B6-DA84-CF44-B76A-7245367F3243}" type="presOf" srcId="{D8AB89E0-3FE4-433F-8CC6-99F4F63EF516}" destId="{21EE4559-7DF0-E14C-B6A2-7D9A22F28365}" srcOrd="0" destOrd="0" presId="urn:microsoft.com/office/officeart/2005/8/layout/vList2"/>
    <dgm:cxn modelId="{A2468D7E-0EAA-E944-80D9-0DC2B09240D9}" type="presParOf" srcId="{21EE4559-7DF0-E14C-B6A2-7D9A22F28365}" destId="{A3C1A116-09E6-AB46-BC3C-6851BAFDF28B}" srcOrd="0" destOrd="0" presId="urn:microsoft.com/office/officeart/2005/8/layout/vList2"/>
    <dgm:cxn modelId="{503444C4-2B80-2049-91E0-94C43FE46601}" type="presParOf" srcId="{21EE4559-7DF0-E14C-B6A2-7D9A22F28365}" destId="{CBD18477-B4AD-224B-894A-986A204751DC}" srcOrd="1" destOrd="0" presId="urn:microsoft.com/office/officeart/2005/8/layout/vList2"/>
    <dgm:cxn modelId="{7B18F190-0DD1-8C47-82C0-ECF39BB146F2}" type="presParOf" srcId="{21EE4559-7DF0-E14C-B6A2-7D9A22F28365}" destId="{0360410F-155D-A644-9578-F61BB5E2E9B5}" srcOrd="2" destOrd="0" presId="urn:microsoft.com/office/officeart/2005/8/layout/vList2"/>
    <dgm:cxn modelId="{D0A16E75-5CC8-6B43-BB49-8C8F9C816FDA}" type="presParOf" srcId="{21EE4559-7DF0-E14C-B6A2-7D9A22F28365}" destId="{24F470E3-75BF-6841-818B-6166AAFCD761}" srcOrd="3" destOrd="0" presId="urn:microsoft.com/office/officeart/2005/8/layout/vList2"/>
    <dgm:cxn modelId="{430F6CAB-E5C6-A64F-A378-8FF73875F980}" type="presParOf" srcId="{21EE4559-7DF0-E14C-B6A2-7D9A22F28365}" destId="{D1A6EC0C-5487-AD49-9AC9-BBFCA05A905D}" srcOrd="4" destOrd="0" presId="urn:microsoft.com/office/officeart/2005/8/layout/vList2"/>
    <dgm:cxn modelId="{8D295D76-3472-A342-AB03-4308156532F5}" type="presParOf" srcId="{21EE4559-7DF0-E14C-B6A2-7D9A22F28365}" destId="{BA9E9544-E4F9-6841-B70E-880EB853D3ED}" srcOrd="5" destOrd="0" presId="urn:microsoft.com/office/officeart/2005/8/layout/vList2"/>
    <dgm:cxn modelId="{A34018EB-8B95-9445-8403-68274F5259DC}" type="presParOf" srcId="{21EE4559-7DF0-E14C-B6A2-7D9A22F28365}" destId="{E027E709-A697-2446-A493-505031138466}" srcOrd="6" destOrd="0" presId="urn:microsoft.com/office/officeart/2005/8/layout/vList2"/>
    <dgm:cxn modelId="{14645F76-6A4F-814B-8FA2-021C561227D5}" type="presParOf" srcId="{21EE4559-7DF0-E14C-B6A2-7D9A22F28365}" destId="{902ABF69-710B-3349-B465-A7EF961A7851}" srcOrd="7" destOrd="0" presId="urn:microsoft.com/office/officeart/2005/8/layout/vList2"/>
    <dgm:cxn modelId="{1E9148EE-82D7-5842-A758-02DACADDFB26}" type="presParOf" srcId="{21EE4559-7DF0-E14C-B6A2-7D9A22F28365}" destId="{F80B40C3-325C-6D4F-BBAE-261F51F11FE0}" srcOrd="8" destOrd="0" presId="urn:microsoft.com/office/officeart/2005/8/layout/vList2"/>
    <dgm:cxn modelId="{5C534BDD-23A8-7845-9060-67B6A5171110}" type="presParOf" srcId="{21EE4559-7DF0-E14C-B6A2-7D9A22F28365}" destId="{DB9C129B-E27D-7649-9E3F-CA8F61A7AE14}" srcOrd="9" destOrd="0" presId="urn:microsoft.com/office/officeart/2005/8/layout/vList2"/>
    <dgm:cxn modelId="{52D44B26-7815-CB4C-B823-8D023EDE596A}" type="presParOf" srcId="{21EE4559-7DF0-E14C-B6A2-7D9A22F28365}" destId="{6D906DF8-6BFB-9645-9CAF-0D4F1822EA81}" srcOrd="10" destOrd="0" presId="urn:microsoft.com/office/officeart/2005/8/layout/vList2"/>
    <dgm:cxn modelId="{D88C583A-A071-0A42-9A76-A4B8CD0569CC}" type="presParOf" srcId="{21EE4559-7DF0-E14C-B6A2-7D9A22F28365}" destId="{4D947FA0-4846-274D-8C55-09F9177F4EF6}" srcOrd="11" destOrd="0" presId="urn:microsoft.com/office/officeart/2005/8/layout/vList2"/>
    <dgm:cxn modelId="{A9098DDE-5E5F-D749-A2B5-9FB0305CA8C5}" type="presParOf" srcId="{21EE4559-7DF0-E14C-B6A2-7D9A22F28365}" destId="{923AE9CA-53EF-3D4E-BB38-EED4E59C15B2}" srcOrd="12" destOrd="0" presId="urn:microsoft.com/office/officeart/2005/8/layout/vList2"/>
    <dgm:cxn modelId="{48D4E782-0BB3-CF4C-941D-7C5EB3EA3DA1}" type="presParOf" srcId="{21EE4559-7DF0-E14C-B6A2-7D9A22F28365}" destId="{E3F829A2-5F4F-6246-B7E3-3F7B7AE1B8A7}" srcOrd="13" destOrd="0" presId="urn:microsoft.com/office/officeart/2005/8/layout/vList2"/>
    <dgm:cxn modelId="{D201A64F-4D64-B744-8B29-50845600B90A}" type="presParOf" srcId="{21EE4559-7DF0-E14C-B6A2-7D9A22F28365}" destId="{5CB3DD9F-C67D-2F44-9C8D-1FE7F7B7C729}"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8E0A69-B57E-41EC-9612-9060A70FC6B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615408A-8B90-4922-9C8D-D764BBDC5164}">
      <dgm:prSet/>
      <dgm:spPr/>
      <dgm:t>
        <a:bodyPr/>
        <a:lstStyle/>
        <a:p>
          <a:r>
            <a:rPr lang="en-US" dirty="0">
              <a:cs typeface="Calibri"/>
            </a:rPr>
            <a:t>In the chat room, type out today's day, date, and time</a:t>
          </a:r>
          <a:endParaRPr lang="en-US" dirty="0"/>
        </a:p>
      </dgm:t>
    </dgm:pt>
    <dgm:pt modelId="{7FECEB84-9B70-4106-A958-E54C0B81311D}" type="parTrans" cxnId="{49B269E0-8884-4C73-8641-4C354D221A4E}">
      <dgm:prSet/>
      <dgm:spPr/>
      <dgm:t>
        <a:bodyPr/>
        <a:lstStyle/>
        <a:p>
          <a:endParaRPr lang="en-US"/>
        </a:p>
      </dgm:t>
    </dgm:pt>
    <dgm:pt modelId="{3C425E33-3232-4564-BF9C-12A48C1173AA}" type="sibTrans" cxnId="{49B269E0-8884-4C73-8641-4C354D221A4E}">
      <dgm:prSet/>
      <dgm:spPr/>
      <dgm:t>
        <a:bodyPr/>
        <a:lstStyle/>
        <a:p>
          <a:endParaRPr lang="en-US"/>
        </a:p>
      </dgm:t>
    </dgm:pt>
    <dgm:pt modelId="{8338BC56-8A6A-42EA-816B-FB8EDD9BCE40}">
      <dgm:prSet/>
      <dgm:spPr/>
      <dgm:t>
        <a:bodyPr/>
        <a:lstStyle/>
        <a:p>
          <a:r>
            <a:rPr lang="en-US"/>
            <a:t>(We will aggregate your ideas in the next phase of the activity.)</a:t>
          </a:r>
        </a:p>
      </dgm:t>
    </dgm:pt>
    <dgm:pt modelId="{2AFC1AFE-0D38-4ECF-B998-7BE1E8D09A10}" type="parTrans" cxnId="{CA7451D1-EE2D-46A8-9F92-29D61DC16CC7}">
      <dgm:prSet/>
      <dgm:spPr/>
      <dgm:t>
        <a:bodyPr/>
        <a:lstStyle/>
        <a:p>
          <a:endParaRPr lang="en-US"/>
        </a:p>
      </dgm:t>
    </dgm:pt>
    <dgm:pt modelId="{567AEA8E-16C6-4B6B-9AA9-396A3089C2B0}" type="sibTrans" cxnId="{CA7451D1-EE2D-46A8-9F92-29D61DC16CC7}">
      <dgm:prSet/>
      <dgm:spPr/>
      <dgm:t>
        <a:bodyPr/>
        <a:lstStyle/>
        <a:p>
          <a:endParaRPr lang="en-US"/>
        </a:p>
      </dgm:t>
    </dgm:pt>
    <dgm:pt modelId="{7F7FC7CF-033D-4B06-95E1-48D1D717E999}" type="pres">
      <dgm:prSet presAssocID="{0A8E0A69-B57E-41EC-9612-9060A70FC6B3}" presName="root" presStyleCnt="0">
        <dgm:presLayoutVars>
          <dgm:dir/>
          <dgm:resizeHandles val="exact"/>
        </dgm:presLayoutVars>
      </dgm:prSet>
      <dgm:spPr/>
    </dgm:pt>
    <dgm:pt modelId="{2242EA18-EABC-4FF7-BE97-07644096FB14}" type="pres">
      <dgm:prSet presAssocID="{0A8E0A69-B57E-41EC-9612-9060A70FC6B3}" presName="container" presStyleCnt="0">
        <dgm:presLayoutVars>
          <dgm:dir/>
          <dgm:resizeHandles val="exact"/>
        </dgm:presLayoutVars>
      </dgm:prSet>
      <dgm:spPr/>
    </dgm:pt>
    <dgm:pt modelId="{6F732D95-1E38-4373-B66D-8CCE3E3B2125}" type="pres">
      <dgm:prSet presAssocID="{C615408A-8B90-4922-9C8D-D764BBDC5164}" presName="compNode" presStyleCnt="0"/>
      <dgm:spPr/>
    </dgm:pt>
    <dgm:pt modelId="{A16CC423-93AF-4C63-AF18-9EC02554D926}" type="pres">
      <dgm:prSet presAssocID="{C615408A-8B90-4922-9C8D-D764BBDC5164}" presName="iconBgRect" presStyleLbl="bgShp" presStyleIdx="0" presStyleCnt="2"/>
      <dgm:spPr/>
    </dgm:pt>
    <dgm:pt modelId="{142343CC-12FD-464B-B924-963D243DF28E}" type="pres">
      <dgm:prSet presAssocID="{C615408A-8B90-4922-9C8D-D764BBDC516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Bubble"/>
        </a:ext>
      </dgm:extLst>
    </dgm:pt>
    <dgm:pt modelId="{06E8C3D7-9856-419B-B335-162B37ED757A}" type="pres">
      <dgm:prSet presAssocID="{C615408A-8B90-4922-9C8D-D764BBDC5164}" presName="spaceRect" presStyleCnt="0"/>
      <dgm:spPr/>
    </dgm:pt>
    <dgm:pt modelId="{7E699EE1-E0D0-4DEA-84D7-EA205F26ED8A}" type="pres">
      <dgm:prSet presAssocID="{C615408A-8B90-4922-9C8D-D764BBDC5164}" presName="textRect" presStyleLbl="revTx" presStyleIdx="0" presStyleCnt="2">
        <dgm:presLayoutVars>
          <dgm:chMax val="1"/>
          <dgm:chPref val="1"/>
        </dgm:presLayoutVars>
      </dgm:prSet>
      <dgm:spPr/>
    </dgm:pt>
    <dgm:pt modelId="{A0C1A326-B450-4A3B-B343-E1BDF6814C1F}" type="pres">
      <dgm:prSet presAssocID="{3C425E33-3232-4564-BF9C-12A48C1173AA}" presName="sibTrans" presStyleLbl="sibTrans2D1" presStyleIdx="0" presStyleCnt="0"/>
      <dgm:spPr/>
    </dgm:pt>
    <dgm:pt modelId="{A92B941F-6F21-46AB-B25D-90FF0E446F50}" type="pres">
      <dgm:prSet presAssocID="{8338BC56-8A6A-42EA-816B-FB8EDD9BCE40}" presName="compNode" presStyleCnt="0"/>
      <dgm:spPr/>
    </dgm:pt>
    <dgm:pt modelId="{2A3BC39B-6819-45C6-8C5D-E1E1EA2C6A31}" type="pres">
      <dgm:prSet presAssocID="{8338BC56-8A6A-42EA-816B-FB8EDD9BCE40}" presName="iconBgRect" presStyleLbl="bgShp" presStyleIdx="1" presStyleCnt="2"/>
      <dgm:spPr/>
    </dgm:pt>
    <dgm:pt modelId="{CB936CB8-56D2-41B3-9FBD-18D07D38D626}" type="pres">
      <dgm:prSet presAssocID="{8338BC56-8A6A-42EA-816B-FB8EDD9BCE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D0BCA530-C18C-469F-AB00-2229F4998114}" type="pres">
      <dgm:prSet presAssocID="{8338BC56-8A6A-42EA-816B-FB8EDD9BCE40}" presName="spaceRect" presStyleCnt="0"/>
      <dgm:spPr/>
    </dgm:pt>
    <dgm:pt modelId="{45833136-DC11-40BA-8B6E-EA1CC5382173}" type="pres">
      <dgm:prSet presAssocID="{8338BC56-8A6A-42EA-816B-FB8EDD9BCE40}" presName="textRect" presStyleLbl="revTx" presStyleIdx="1" presStyleCnt="2">
        <dgm:presLayoutVars>
          <dgm:chMax val="1"/>
          <dgm:chPref val="1"/>
        </dgm:presLayoutVars>
      </dgm:prSet>
      <dgm:spPr/>
    </dgm:pt>
  </dgm:ptLst>
  <dgm:cxnLst>
    <dgm:cxn modelId="{635ED917-1E76-487F-B4B3-1C0257D8B61F}" type="presOf" srcId="{8338BC56-8A6A-42EA-816B-FB8EDD9BCE40}" destId="{45833136-DC11-40BA-8B6E-EA1CC5382173}" srcOrd="0" destOrd="0" presId="urn:microsoft.com/office/officeart/2018/2/layout/IconCircleList"/>
    <dgm:cxn modelId="{2F0F937B-D9DE-4895-8D1C-EAD60F9CD2B3}" type="presOf" srcId="{C615408A-8B90-4922-9C8D-D764BBDC5164}" destId="{7E699EE1-E0D0-4DEA-84D7-EA205F26ED8A}" srcOrd="0" destOrd="0" presId="urn:microsoft.com/office/officeart/2018/2/layout/IconCircleList"/>
    <dgm:cxn modelId="{CA7451D1-EE2D-46A8-9F92-29D61DC16CC7}" srcId="{0A8E0A69-B57E-41EC-9612-9060A70FC6B3}" destId="{8338BC56-8A6A-42EA-816B-FB8EDD9BCE40}" srcOrd="1" destOrd="0" parTransId="{2AFC1AFE-0D38-4ECF-B998-7BE1E8D09A10}" sibTransId="{567AEA8E-16C6-4B6B-9AA9-396A3089C2B0}"/>
    <dgm:cxn modelId="{49B269E0-8884-4C73-8641-4C354D221A4E}" srcId="{0A8E0A69-B57E-41EC-9612-9060A70FC6B3}" destId="{C615408A-8B90-4922-9C8D-D764BBDC5164}" srcOrd="0" destOrd="0" parTransId="{7FECEB84-9B70-4106-A958-E54C0B81311D}" sibTransId="{3C425E33-3232-4564-BF9C-12A48C1173AA}"/>
    <dgm:cxn modelId="{ACB6ABF0-BBF8-4CDA-8D52-86FDBD61F504}" type="presOf" srcId="{3C425E33-3232-4564-BF9C-12A48C1173AA}" destId="{A0C1A326-B450-4A3B-B343-E1BDF6814C1F}" srcOrd="0" destOrd="0" presId="urn:microsoft.com/office/officeart/2018/2/layout/IconCircleList"/>
    <dgm:cxn modelId="{1F048EF1-C86D-4E13-8951-AD14FDD7725C}" type="presOf" srcId="{0A8E0A69-B57E-41EC-9612-9060A70FC6B3}" destId="{7F7FC7CF-033D-4B06-95E1-48D1D717E999}" srcOrd="0" destOrd="0" presId="urn:microsoft.com/office/officeart/2018/2/layout/IconCircleList"/>
    <dgm:cxn modelId="{296A0BD8-4B75-448A-969A-19E867E078AA}" type="presParOf" srcId="{7F7FC7CF-033D-4B06-95E1-48D1D717E999}" destId="{2242EA18-EABC-4FF7-BE97-07644096FB14}" srcOrd="0" destOrd="0" presId="urn:microsoft.com/office/officeart/2018/2/layout/IconCircleList"/>
    <dgm:cxn modelId="{55007882-F62C-4E39-960A-3EF915EA89F0}" type="presParOf" srcId="{2242EA18-EABC-4FF7-BE97-07644096FB14}" destId="{6F732D95-1E38-4373-B66D-8CCE3E3B2125}" srcOrd="0" destOrd="0" presId="urn:microsoft.com/office/officeart/2018/2/layout/IconCircleList"/>
    <dgm:cxn modelId="{D4134B2F-2163-4357-8BBC-1E2525255B81}" type="presParOf" srcId="{6F732D95-1E38-4373-B66D-8CCE3E3B2125}" destId="{A16CC423-93AF-4C63-AF18-9EC02554D926}" srcOrd="0" destOrd="0" presId="urn:microsoft.com/office/officeart/2018/2/layout/IconCircleList"/>
    <dgm:cxn modelId="{9679857B-0769-437D-91F9-F045DFE27B12}" type="presParOf" srcId="{6F732D95-1E38-4373-B66D-8CCE3E3B2125}" destId="{142343CC-12FD-464B-B924-963D243DF28E}" srcOrd="1" destOrd="0" presId="urn:microsoft.com/office/officeart/2018/2/layout/IconCircleList"/>
    <dgm:cxn modelId="{BD54B5A2-F6F6-495E-964C-F84D235C6D6F}" type="presParOf" srcId="{6F732D95-1E38-4373-B66D-8CCE3E3B2125}" destId="{06E8C3D7-9856-419B-B335-162B37ED757A}" srcOrd="2" destOrd="0" presId="urn:microsoft.com/office/officeart/2018/2/layout/IconCircleList"/>
    <dgm:cxn modelId="{24583D0E-5EC5-4072-BAEB-24EEFB811039}" type="presParOf" srcId="{6F732D95-1E38-4373-B66D-8CCE3E3B2125}" destId="{7E699EE1-E0D0-4DEA-84D7-EA205F26ED8A}" srcOrd="3" destOrd="0" presId="urn:microsoft.com/office/officeart/2018/2/layout/IconCircleList"/>
    <dgm:cxn modelId="{3513D845-EFF9-4A43-A2CA-E245C522E28B}" type="presParOf" srcId="{2242EA18-EABC-4FF7-BE97-07644096FB14}" destId="{A0C1A326-B450-4A3B-B343-E1BDF6814C1F}" srcOrd="1" destOrd="0" presId="urn:microsoft.com/office/officeart/2018/2/layout/IconCircleList"/>
    <dgm:cxn modelId="{85561A20-9F0E-4255-94CF-BEE4F5C12995}" type="presParOf" srcId="{2242EA18-EABC-4FF7-BE97-07644096FB14}" destId="{A92B941F-6F21-46AB-B25D-90FF0E446F50}" srcOrd="2" destOrd="0" presId="urn:microsoft.com/office/officeart/2018/2/layout/IconCircleList"/>
    <dgm:cxn modelId="{3B5DD912-328D-4F7A-ADC7-C56AB60E5CAE}" type="presParOf" srcId="{A92B941F-6F21-46AB-B25D-90FF0E446F50}" destId="{2A3BC39B-6819-45C6-8C5D-E1E1EA2C6A31}" srcOrd="0" destOrd="0" presId="urn:microsoft.com/office/officeart/2018/2/layout/IconCircleList"/>
    <dgm:cxn modelId="{B3CDC5BB-73CF-4FC7-B4CE-B91B470E2667}" type="presParOf" srcId="{A92B941F-6F21-46AB-B25D-90FF0E446F50}" destId="{CB936CB8-56D2-41B3-9FBD-18D07D38D626}" srcOrd="1" destOrd="0" presId="urn:microsoft.com/office/officeart/2018/2/layout/IconCircleList"/>
    <dgm:cxn modelId="{A27E9747-2B4A-45B6-94BF-46448FE088E6}" type="presParOf" srcId="{A92B941F-6F21-46AB-B25D-90FF0E446F50}" destId="{D0BCA530-C18C-469F-AB00-2229F4998114}" srcOrd="2" destOrd="0" presId="urn:microsoft.com/office/officeart/2018/2/layout/IconCircleList"/>
    <dgm:cxn modelId="{D480A921-D2C7-4622-89B6-34A59C7989CF}" type="presParOf" srcId="{A92B941F-6F21-46AB-B25D-90FF0E446F50}" destId="{45833136-DC11-40BA-8B6E-EA1CC538217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AFA06B-33F6-9B49-9093-7F03A007CF2E}" type="doc">
      <dgm:prSet loTypeId="urn:microsoft.com/office/officeart/2005/8/layout/hierarchy6" loCatId="list" qsTypeId="urn:microsoft.com/office/officeart/2005/8/quickstyle/simple1" qsCatId="simple" csTypeId="urn:microsoft.com/office/officeart/2005/8/colors/accent1_2" csCatId="accent1" phldr="1"/>
      <dgm:spPr/>
      <dgm:t>
        <a:bodyPr/>
        <a:lstStyle/>
        <a:p>
          <a:endParaRPr lang="en-US"/>
        </a:p>
      </dgm:t>
    </dgm:pt>
    <dgm:pt modelId="{4C1A1183-3184-5D44-9F43-08808559DA55}">
      <dgm:prSet phldrT="[Text]"/>
      <dgm:spPr/>
      <dgm:t>
        <a:bodyPr/>
        <a:lstStyle/>
        <a:p>
          <a:r>
            <a:rPr lang="en-US" dirty="0"/>
            <a:t>Machine Learning</a:t>
          </a:r>
        </a:p>
      </dgm:t>
    </dgm:pt>
    <dgm:pt modelId="{4F5DF5A0-1553-924D-B810-1B3EA9873CAF}" type="parTrans" cxnId="{B2C1160E-F8F9-5648-814F-0DBEB52D3903}">
      <dgm:prSet/>
      <dgm:spPr/>
      <dgm:t>
        <a:bodyPr/>
        <a:lstStyle/>
        <a:p>
          <a:endParaRPr lang="en-US"/>
        </a:p>
      </dgm:t>
    </dgm:pt>
    <dgm:pt modelId="{72E93EBB-D81E-BA46-886B-E64C8B0EAC21}" type="sibTrans" cxnId="{B2C1160E-F8F9-5648-814F-0DBEB52D3903}">
      <dgm:prSet/>
      <dgm:spPr/>
      <dgm:t>
        <a:bodyPr/>
        <a:lstStyle/>
        <a:p>
          <a:endParaRPr lang="en-US"/>
        </a:p>
      </dgm:t>
    </dgm:pt>
    <dgm:pt modelId="{D8A0007C-EA80-B041-9CA3-5D64E2171470}" type="asst">
      <dgm:prSet phldrT="[Text]"/>
      <dgm:spPr/>
      <dgm:t>
        <a:bodyPr/>
        <a:lstStyle/>
        <a:p>
          <a:r>
            <a:rPr lang="en-US" dirty="0"/>
            <a:t>Supervised</a:t>
          </a:r>
        </a:p>
        <a:p>
          <a:r>
            <a:rPr lang="en-US" dirty="0">
              <a:cs typeface="Calibri"/>
            </a:rPr>
            <a:t>User provides "right answer" as example data</a:t>
          </a:r>
          <a:endParaRPr lang="en-US" dirty="0"/>
        </a:p>
      </dgm:t>
    </dgm:pt>
    <dgm:pt modelId="{5476B91E-41F2-EF49-A7EC-D217CA895FA7}" type="parTrans" cxnId="{D7E4D33E-9847-4741-9CB5-C3B2EE72D4F8}">
      <dgm:prSet/>
      <dgm:spPr/>
      <dgm:t>
        <a:bodyPr/>
        <a:lstStyle/>
        <a:p>
          <a:endParaRPr lang="en-US"/>
        </a:p>
      </dgm:t>
    </dgm:pt>
    <dgm:pt modelId="{AD650338-CC20-BC41-80A0-701910BAE989}" type="sibTrans" cxnId="{D7E4D33E-9847-4741-9CB5-C3B2EE72D4F8}">
      <dgm:prSet/>
      <dgm:spPr/>
      <dgm:t>
        <a:bodyPr/>
        <a:lstStyle/>
        <a:p>
          <a:endParaRPr lang="en-US"/>
        </a:p>
      </dgm:t>
    </dgm:pt>
    <dgm:pt modelId="{0C140B85-6A34-7547-BDE9-617A08B65B9B}">
      <dgm:prSet phldrT="[Text]"/>
      <dgm:spPr/>
      <dgm:t>
        <a:bodyPr/>
        <a:lstStyle/>
        <a:p>
          <a:r>
            <a:rPr lang="en-US" dirty="0"/>
            <a:t>Regression</a:t>
          </a:r>
          <a:br>
            <a:rPr lang="en-US" dirty="0"/>
          </a:br>
          <a:r>
            <a:rPr lang="en-US" dirty="0">
              <a:cs typeface="Calibri"/>
            </a:rPr>
            <a:t>Predict real valued output</a:t>
          </a:r>
          <a:endParaRPr lang="en-US" dirty="0"/>
        </a:p>
      </dgm:t>
    </dgm:pt>
    <dgm:pt modelId="{38804AE3-665D-E549-A8E6-8A5C29230524}" type="parTrans" cxnId="{99E1C6CC-C416-D543-BA1C-5E420C27FF31}">
      <dgm:prSet/>
      <dgm:spPr/>
      <dgm:t>
        <a:bodyPr/>
        <a:lstStyle/>
        <a:p>
          <a:endParaRPr lang="en-US"/>
        </a:p>
      </dgm:t>
    </dgm:pt>
    <dgm:pt modelId="{F4CC3291-A60F-4140-9CDC-F149E130F65F}" type="sibTrans" cxnId="{99E1C6CC-C416-D543-BA1C-5E420C27FF31}">
      <dgm:prSet/>
      <dgm:spPr/>
      <dgm:t>
        <a:bodyPr/>
        <a:lstStyle/>
        <a:p>
          <a:endParaRPr lang="en-US"/>
        </a:p>
      </dgm:t>
    </dgm:pt>
    <dgm:pt modelId="{A4347F20-F29A-3545-82AC-D0C6EB51F323}">
      <dgm:prSet phldrT="[Text]"/>
      <dgm:spPr/>
      <dgm:t>
        <a:bodyPr/>
        <a:lstStyle/>
        <a:p>
          <a:r>
            <a:rPr lang="en-US" dirty="0"/>
            <a:t>Unsupervised</a:t>
          </a:r>
          <a:br>
            <a:rPr lang="en-US" dirty="0"/>
          </a:br>
          <a:r>
            <a:rPr lang="en-US" dirty="0">
              <a:cs typeface="Calibri"/>
            </a:rPr>
            <a:t>No labeled data provided</a:t>
          </a:r>
          <a:endParaRPr lang="en-US" dirty="0"/>
        </a:p>
      </dgm:t>
    </dgm:pt>
    <dgm:pt modelId="{97AD6FAB-EB69-C843-86EC-423589C4B041}" type="parTrans" cxnId="{B647180D-5AF9-BC43-9052-AE84327BD34F}">
      <dgm:prSet/>
      <dgm:spPr/>
      <dgm:t>
        <a:bodyPr/>
        <a:lstStyle/>
        <a:p>
          <a:endParaRPr lang="en-US"/>
        </a:p>
      </dgm:t>
    </dgm:pt>
    <dgm:pt modelId="{00569AFE-E868-BB41-9C56-2C7652B7947F}" type="sibTrans" cxnId="{B647180D-5AF9-BC43-9052-AE84327BD34F}">
      <dgm:prSet/>
      <dgm:spPr/>
      <dgm:t>
        <a:bodyPr/>
        <a:lstStyle/>
        <a:p>
          <a:endParaRPr lang="en-US"/>
        </a:p>
      </dgm:t>
    </dgm:pt>
    <dgm:pt modelId="{680D86FC-351D-EF4F-A2FC-05AFE8483159}">
      <dgm:prSet/>
      <dgm:spPr/>
      <dgm:t>
        <a:bodyPr/>
        <a:lstStyle/>
        <a:p>
          <a:r>
            <a:rPr lang="en-US" dirty="0"/>
            <a:t>Classification </a:t>
          </a:r>
          <a:br>
            <a:rPr lang="en-US" dirty="0"/>
          </a:br>
          <a:r>
            <a:rPr lang="en-US" dirty="0">
              <a:cs typeface="Calibri"/>
            </a:rPr>
            <a:t>Predict discrete valued output</a:t>
          </a:r>
        </a:p>
      </dgm:t>
    </dgm:pt>
    <dgm:pt modelId="{3D970614-78E1-BA48-8CD9-627B2CA57DA7}" type="parTrans" cxnId="{45C7FF5D-A752-1B4A-B4CC-6212AC680694}">
      <dgm:prSet/>
      <dgm:spPr/>
      <dgm:t>
        <a:bodyPr/>
        <a:lstStyle/>
        <a:p>
          <a:endParaRPr lang="en-US"/>
        </a:p>
      </dgm:t>
    </dgm:pt>
    <dgm:pt modelId="{74789FE5-3FB2-1542-93B1-953F200FFD19}" type="sibTrans" cxnId="{45C7FF5D-A752-1B4A-B4CC-6212AC680694}">
      <dgm:prSet/>
      <dgm:spPr/>
      <dgm:t>
        <a:bodyPr/>
        <a:lstStyle/>
        <a:p>
          <a:endParaRPr lang="en-US"/>
        </a:p>
      </dgm:t>
    </dgm:pt>
    <dgm:pt modelId="{EC7C2714-7C78-7647-9E38-D13A9A17142F}">
      <dgm:prSet/>
      <dgm:spPr/>
      <dgm:t>
        <a:bodyPr/>
        <a:lstStyle/>
        <a:p>
          <a:r>
            <a:rPr lang="en-US" dirty="0"/>
            <a:t>Logistic regression</a:t>
          </a:r>
          <a:endParaRPr lang="en-US" dirty="0">
            <a:cs typeface="Calibri"/>
          </a:endParaRPr>
        </a:p>
      </dgm:t>
    </dgm:pt>
    <dgm:pt modelId="{970F8B87-A714-E449-807D-B01207BA143B}" type="parTrans" cxnId="{1191DBD6-47A3-B640-8D34-7BC1B4B80004}">
      <dgm:prSet/>
      <dgm:spPr/>
      <dgm:t>
        <a:bodyPr/>
        <a:lstStyle/>
        <a:p>
          <a:endParaRPr lang="en-US"/>
        </a:p>
      </dgm:t>
    </dgm:pt>
    <dgm:pt modelId="{F9EC73A5-235B-6245-B813-C2EAA3621F5A}" type="sibTrans" cxnId="{1191DBD6-47A3-B640-8D34-7BC1B4B80004}">
      <dgm:prSet/>
      <dgm:spPr/>
      <dgm:t>
        <a:bodyPr/>
        <a:lstStyle/>
        <a:p>
          <a:endParaRPr lang="en-US"/>
        </a:p>
      </dgm:t>
    </dgm:pt>
    <dgm:pt modelId="{3BBADAF3-0515-DB49-85D2-B9153FA40FA7}">
      <dgm:prSet phldrT="[Text]"/>
      <dgm:spPr/>
      <dgm:t>
        <a:bodyPr/>
        <a:lstStyle/>
        <a:p>
          <a:r>
            <a:rPr lang="en-US" dirty="0"/>
            <a:t>Linear regression</a:t>
          </a:r>
        </a:p>
      </dgm:t>
    </dgm:pt>
    <dgm:pt modelId="{AFF51AE7-FB2A-5748-A775-C0DE4FCC75F8}" type="parTrans" cxnId="{95F23ED3-639C-754B-A2A2-0B1AFEAB2222}">
      <dgm:prSet/>
      <dgm:spPr/>
      <dgm:t>
        <a:bodyPr/>
        <a:lstStyle/>
        <a:p>
          <a:endParaRPr lang="en-US"/>
        </a:p>
      </dgm:t>
    </dgm:pt>
    <dgm:pt modelId="{31854A80-6652-444E-A264-A7FF858CB76E}" type="sibTrans" cxnId="{95F23ED3-639C-754B-A2A2-0B1AFEAB2222}">
      <dgm:prSet/>
      <dgm:spPr/>
      <dgm:t>
        <a:bodyPr/>
        <a:lstStyle/>
        <a:p>
          <a:endParaRPr lang="en-US"/>
        </a:p>
      </dgm:t>
    </dgm:pt>
    <dgm:pt modelId="{4023E429-7CF9-D549-B38A-08977DE983CB}">
      <dgm:prSet/>
      <dgm:spPr/>
      <dgm:t>
        <a:bodyPr/>
        <a:lstStyle/>
        <a:p>
          <a:r>
            <a:rPr lang="en-US" dirty="0"/>
            <a:t>Decision tree</a:t>
          </a:r>
        </a:p>
      </dgm:t>
    </dgm:pt>
    <dgm:pt modelId="{95C16340-1566-7548-8E6A-6B477CB1BEE1}" type="parTrans" cxnId="{39FC03CF-6C51-0346-B2CA-437DDE12B4E7}">
      <dgm:prSet/>
      <dgm:spPr/>
      <dgm:t>
        <a:bodyPr/>
        <a:lstStyle/>
        <a:p>
          <a:endParaRPr lang="en-US"/>
        </a:p>
      </dgm:t>
    </dgm:pt>
    <dgm:pt modelId="{DBAEBFFF-794B-7E46-B8E8-043D1E4E56A3}" type="sibTrans" cxnId="{39FC03CF-6C51-0346-B2CA-437DDE12B4E7}">
      <dgm:prSet/>
      <dgm:spPr/>
      <dgm:t>
        <a:bodyPr/>
        <a:lstStyle/>
        <a:p>
          <a:endParaRPr lang="en-US"/>
        </a:p>
      </dgm:t>
    </dgm:pt>
    <dgm:pt modelId="{1080DAD7-EE0C-6B4B-B939-F34E2C261DBC}">
      <dgm:prSet/>
      <dgm:spPr/>
      <dgm:t>
        <a:bodyPr/>
        <a:lstStyle/>
        <a:p>
          <a:r>
            <a:rPr lang="en-US"/>
            <a:t>Neural network</a:t>
          </a:r>
          <a:r>
            <a:rPr lang="en-US">
              <a:cs typeface="Calibri"/>
            </a:rPr>
            <a:t> (DL)</a:t>
          </a:r>
          <a:endParaRPr lang="en-US"/>
        </a:p>
      </dgm:t>
    </dgm:pt>
    <dgm:pt modelId="{F8E77084-0A6E-1F45-8C29-9D5D743D0D94}" type="parTrans" cxnId="{54476827-341A-2A48-8D85-061600BB99F4}">
      <dgm:prSet/>
      <dgm:spPr/>
      <dgm:t>
        <a:bodyPr/>
        <a:lstStyle/>
        <a:p>
          <a:endParaRPr lang="en-US"/>
        </a:p>
      </dgm:t>
    </dgm:pt>
    <dgm:pt modelId="{DB34F282-8A01-7B4A-923B-9C577565B574}" type="sibTrans" cxnId="{54476827-341A-2A48-8D85-061600BB99F4}">
      <dgm:prSet/>
      <dgm:spPr/>
      <dgm:t>
        <a:bodyPr/>
        <a:lstStyle/>
        <a:p>
          <a:endParaRPr lang="en-US"/>
        </a:p>
      </dgm:t>
    </dgm:pt>
    <dgm:pt modelId="{D778E4B7-EF56-1D47-8BE0-D1EA93E9B474}" type="pres">
      <dgm:prSet presAssocID="{D6AFA06B-33F6-9B49-9093-7F03A007CF2E}" presName="mainComposite" presStyleCnt="0">
        <dgm:presLayoutVars>
          <dgm:chPref val="1"/>
          <dgm:dir/>
          <dgm:animOne val="branch"/>
          <dgm:animLvl val="lvl"/>
          <dgm:resizeHandles val="exact"/>
        </dgm:presLayoutVars>
      </dgm:prSet>
      <dgm:spPr/>
    </dgm:pt>
    <dgm:pt modelId="{4687BF34-70E7-F349-BC96-F4DEF4C838C7}" type="pres">
      <dgm:prSet presAssocID="{D6AFA06B-33F6-9B49-9093-7F03A007CF2E}" presName="hierFlow" presStyleCnt="0"/>
      <dgm:spPr/>
    </dgm:pt>
    <dgm:pt modelId="{C92FAB83-70B0-7E44-800F-CCCF660ABBFB}" type="pres">
      <dgm:prSet presAssocID="{D6AFA06B-33F6-9B49-9093-7F03A007CF2E}" presName="hierChild1" presStyleCnt="0">
        <dgm:presLayoutVars>
          <dgm:chPref val="1"/>
          <dgm:animOne val="branch"/>
          <dgm:animLvl val="lvl"/>
        </dgm:presLayoutVars>
      </dgm:prSet>
      <dgm:spPr/>
    </dgm:pt>
    <dgm:pt modelId="{A51C73D0-8339-844F-8BC0-93809CE905FA}" type="pres">
      <dgm:prSet presAssocID="{4C1A1183-3184-5D44-9F43-08808559DA55}" presName="Name14" presStyleCnt="0"/>
      <dgm:spPr/>
    </dgm:pt>
    <dgm:pt modelId="{83CA2EE6-D4A3-834A-BBF8-FD0B85168543}" type="pres">
      <dgm:prSet presAssocID="{4C1A1183-3184-5D44-9F43-08808559DA55}" presName="level1Shape" presStyleLbl="node0" presStyleIdx="0" presStyleCnt="1">
        <dgm:presLayoutVars>
          <dgm:chPref val="3"/>
        </dgm:presLayoutVars>
      </dgm:prSet>
      <dgm:spPr/>
    </dgm:pt>
    <dgm:pt modelId="{80425A20-8F16-ED45-8176-0F4BC81D2B36}" type="pres">
      <dgm:prSet presAssocID="{4C1A1183-3184-5D44-9F43-08808559DA55}" presName="hierChild2" presStyleCnt="0"/>
      <dgm:spPr/>
    </dgm:pt>
    <dgm:pt modelId="{CF3FBA7E-CDD3-8740-8BAE-3088ED7E7561}" type="pres">
      <dgm:prSet presAssocID="{5476B91E-41F2-EF49-A7EC-D217CA895FA7}" presName="Name19" presStyleLbl="parChTrans1D2" presStyleIdx="0" presStyleCnt="2"/>
      <dgm:spPr/>
    </dgm:pt>
    <dgm:pt modelId="{FE1D4DB5-2B4A-D54C-AB65-EDCEFF6EC745}" type="pres">
      <dgm:prSet presAssocID="{D8A0007C-EA80-B041-9CA3-5D64E2171470}" presName="Name21" presStyleCnt="0"/>
      <dgm:spPr/>
    </dgm:pt>
    <dgm:pt modelId="{DE8FAAFF-7362-6C4D-9DDE-BBAA8351A2CE}" type="pres">
      <dgm:prSet presAssocID="{D8A0007C-EA80-B041-9CA3-5D64E2171470}" presName="level2Shape" presStyleLbl="asst1" presStyleIdx="0" presStyleCnt="1"/>
      <dgm:spPr/>
    </dgm:pt>
    <dgm:pt modelId="{42FFBB3F-5C3D-5A44-9EF1-67C16A0EA4A4}" type="pres">
      <dgm:prSet presAssocID="{D8A0007C-EA80-B041-9CA3-5D64E2171470}" presName="hierChild3" presStyleCnt="0"/>
      <dgm:spPr/>
    </dgm:pt>
    <dgm:pt modelId="{5A41E1A2-C039-FC4D-8CAE-FBA1ADD48514}" type="pres">
      <dgm:prSet presAssocID="{38804AE3-665D-E549-A8E6-8A5C29230524}" presName="Name19" presStyleLbl="parChTrans1D3" presStyleIdx="0" presStyleCnt="2"/>
      <dgm:spPr/>
    </dgm:pt>
    <dgm:pt modelId="{CF1E0691-96E7-9448-9441-D62E56CC9AFD}" type="pres">
      <dgm:prSet presAssocID="{0C140B85-6A34-7547-BDE9-617A08B65B9B}" presName="Name21" presStyleCnt="0"/>
      <dgm:spPr/>
    </dgm:pt>
    <dgm:pt modelId="{FEF0F86B-5C72-BF4F-AC6A-725DB2B84C26}" type="pres">
      <dgm:prSet presAssocID="{0C140B85-6A34-7547-BDE9-617A08B65B9B}" presName="level2Shape" presStyleLbl="node3" presStyleIdx="0" presStyleCnt="2"/>
      <dgm:spPr/>
    </dgm:pt>
    <dgm:pt modelId="{5AD05EF1-432E-2F4D-81BA-F3263525FD45}" type="pres">
      <dgm:prSet presAssocID="{0C140B85-6A34-7547-BDE9-617A08B65B9B}" presName="hierChild3" presStyleCnt="0"/>
      <dgm:spPr/>
    </dgm:pt>
    <dgm:pt modelId="{46FA6883-DDA3-2F4C-AB50-983D895E9E0D}" type="pres">
      <dgm:prSet presAssocID="{AFF51AE7-FB2A-5748-A775-C0DE4FCC75F8}" presName="Name19" presStyleLbl="parChTrans1D4" presStyleIdx="0" presStyleCnt="4"/>
      <dgm:spPr/>
    </dgm:pt>
    <dgm:pt modelId="{A700AA4E-F347-B64A-A029-5EFDDA94D337}" type="pres">
      <dgm:prSet presAssocID="{3BBADAF3-0515-DB49-85D2-B9153FA40FA7}" presName="Name21" presStyleCnt="0"/>
      <dgm:spPr/>
    </dgm:pt>
    <dgm:pt modelId="{7793804D-7B4C-B747-97CF-CEFE1FD262B7}" type="pres">
      <dgm:prSet presAssocID="{3BBADAF3-0515-DB49-85D2-B9153FA40FA7}" presName="level2Shape" presStyleLbl="node4" presStyleIdx="0" presStyleCnt="4"/>
      <dgm:spPr/>
    </dgm:pt>
    <dgm:pt modelId="{24519745-62EE-F349-9CE4-B159101A43ED}" type="pres">
      <dgm:prSet presAssocID="{3BBADAF3-0515-DB49-85D2-B9153FA40FA7}" presName="hierChild3" presStyleCnt="0"/>
      <dgm:spPr/>
    </dgm:pt>
    <dgm:pt modelId="{81552F22-C10C-064A-AF5D-A10DB4F84673}" type="pres">
      <dgm:prSet presAssocID="{3D970614-78E1-BA48-8CD9-627B2CA57DA7}" presName="Name19" presStyleLbl="parChTrans1D3" presStyleIdx="1" presStyleCnt="2"/>
      <dgm:spPr/>
    </dgm:pt>
    <dgm:pt modelId="{8E71EE45-029E-4845-B067-481C787E6EC9}" type="pres">
      <dgm:prSet presAssocID="{680D86FC-351D-EF4F-A2FC-05AFE8483159}" presName="Name21" presStyleCnt="0"/>
      <dgm:spPr/>
    </dgm:pt>
    <dgm:pt modelId="{B847B29D-54FA-CB46-B07B-8384C92640C7}" type="pres">
      <dgm:prSet presAssocID="{680D86FC-351D-EF4F-A2FC-05AFE8483159}" presName="level2Shape" presStyleLbl="node3" presStyleIdx="1" presStyleCnt="2"/>
      <dgm:spPr/>
    </dgm:pt>
    <dgm:pt modelId="{2DA2D8FB-EC46-8644-886E-FD67CF9EE6D5}" type="pres">
      <dgm:prSet presAssocID="{680D86FC-351D-EF4F-A2FC-05AFE8483159}" presName="hierChild3" presStyleCnt="0"/>
      <dgm:spPr/>
    </dgm:pt>
    <dgm:pt modelId="{C0AC6D03-D22E-8E46-B26C-A871123271DD}" type="pres">
      <dgm:prSet presAssocID="{970F8B87-A714-E449-807D-B01207BA143B}" presName="Name19" presStyleLbl="parChTrans1D4" presStyleIdx="1" presStyleCnt="4"/>
      <dgm:spPr/>
    </dgm:pt>
    <dgm:pt modelId="{6024A562-1F7E-9643-ABF5-FD2ED223D296}" type="pres">
      <dgm:prSet presAssocID="{EC7C2714-7C78-7647-9E38-D13A9A17142F}" presName="Name21" presStyleCnt="0"/>
      <dgm:spPr/>
    </dgm:pt>
    <dgm:pt modelId="{E119EB93-2843-5342-907A-34BF1C6C8AC5}" type="pres">
      <dgm:prSet presAssocID="{EC7C2714-7C78-7647-9E38-D13A9A17142F}" presName="level2Shape" presStyleLbl="node4" presStyleIdx="1" presStyleCnt="4"/>
      <dgm:spPr/>
    </dgm:pt>
    <dgm:pt modelId="{F098A91E-DA74-1348-82AB-A444B3EC9849}" type="pres">
      <dgm:prSet presAssocID="{EC7C2714-7C78-7647-9E38-D13A9A17142F}" presName="hierChild3" presStyleCnt="0"/>
      <dgm:spPr/>
    </dgm:pt>
    <dgm:pt modelId="{E05B98AB-F591-2C49-8156-1D1158B8B7D7}" type="pres">
      <dgm:prSet presAssocID="{95C16340-1566-7548-8E6A-6B477CB1BEE1}" presName="Name19" presStyleLbl="parChTrans1D4" presStyleIdx="2" presStyleCnt="4"/>
      <dgm:spPr/>
    </dgm:pt>
    <dgm:pt modelId="{0B57ABF8-8B20-7145-B3BB-0C20920EA28E}" type="pres">
      <dgm:prSet presAssocID="{4023E429-7CF9-D549-B38A-08977DE983CB}" presName="Name21" presStyleCnt="0"/>
      <dgm:spPr/>
    </dgm:pt>
    <dgm:pt modelId="{F26B363C-BA63-574A-BB58-9558F8EA357E}" type="pres">
      <dgm:prSet presAssocID="{4023E429-7CF9-D549-B38A-08977DE983CB}" presName="level2Shape" presStyleLbl="node4" presStyleIdx="2" presStyleCnt="4"/>
      <dgm:spPr/>
    </dgm:pt>
    <dgm:pt modelId="{A1AEB7E7-6734-3047-976A-782847CD77E9}" type="pres">
      <dgm:prSet presAssocID="{4023E429-7CF9-D549-B38A-08977DE983CB}" presName="hierChild3" presStyleCnt="0"/>
      <dgm:spPr/>
    </dgm:pt>
    <dgm:pt modelId="{483CA418-7CB8-7544-A07D-2E3621CCE468}" type="pres">
      <dgm:prSet presAssocID="{F8E77084-0A6E-1F45-8C29-9D5D743D0D94}" presName="Name19" presStyleLbl="parChTrans1D4" presStyleIdx="3" presStyleCnt="4"/>
      <dgm:spPr/>
    </dgm:pt>
    <dgm:pt modelId="{25EF9DD3-3A26-414E-BA74-23E9E7667E52}" type="pres">
      <dgm:prSet presAssocID="{1080DAD7-EE0C-6B4B-B939-F34E2C261DBC}" presName="Name21" presStyleCnt="0"/>
      <dgm:spPr/>
    </dgm:pt>
    <dgm:pt modelId="{4EA8A193-1621-0448-8735-F59167922CDB}" type="pres">
      <dgm:prSet presAssocID="{1080DAD7-EE0C-6B4B-B939-F34E2C261DBC}" presName="level2Shape" presStyleLbl="node4" presStyleIdx="3" presStyleCnt="4"/>
      <dgm:spPr/>
    </dgm:pt>
    <dgm:pt modelId="{3E1913A6-F662-7348-BE64-7F91DFF7533A}" type="pres">
      <dgm:prSet presAssocID="{1080DAD7-EE0C-6B4B-B939-F34E2C261DBC}" presName="hierChild3" presStyleCnt="0"/>
      <dgm:spPr/>
    </dgm:pt>
    <dgm:pt modelId="{9A533688-397B-3D44-8682-81CE7DB3B97E}" type="pres">
      <dgm:prSet presAssocID="{97AD6FAB-EB69-C843-86EC-423589C4B041}" presName="Name19" presStyleLbl="parChTrans1D2" presStyleIdx="1" presStyleCnt="2"/>
      <dgm:spPr/>
    </dgm:pt>
    <dgm:pt modelId="{31C2C28B-BF01-B94F-9097-4BA8E88B583A}" type="pres">
      <dgm:prSet presAssocID="{A4347F20-F29A-3545-82AC-D0C6EB51F323}" presName="Name21" presStyleCnt="0"/>
      <dgm:spPr/>
    </dgm:pt>
    <dgm:pt modelId="{06E17533-F5EC-884F-9753-7F55A8136400}" type="pres">
      <dgm:prSet presAssocID="{A4347F20-F29A-3545-82AC-D0C6EB51F323}" presName="level2Shape" presStyleLbl="node2" presStyleIdx="0" presStyleCnt="1"/>
      <dgm:spPr/>
    </dgm:pt>
    <dgm:pt modelId="{B783C8AA-715F-9C40-B675-BCA51A5FCCCA}" type="pres">
      <dgm:prSet presAssocID="{A4347F20-F29A-3545-82AC-D0C6EB51F323}" presName="hierChild3" presStyleCnt="0"/>
      <dgm:spPr/>
    </dgm:pt>
    <dgm:pt modelId="{0F5A6F96-21B3-CB48-BF01-476154C91D76}" type="pres">
      <dgm:prSet presAssocID="{D6AFA06B-33F6-9B49-9093-7F03A007CF2E}" presName="bgShapesFlow" presStyleCnt="0"/>
      <dgm:spPr/>
    </dgm:pt>
  </dgm:ptLst>
  <dgm:cxnLst>
    <dgm:cxn modelId="{B647180D-5AF9-BC43-9052-AE84327BD34F}" srcId="{4C1A1183-3184-5D44-9F43-08808559DA55}" destId="{A4347F20-F29A-3545-82AC-D0C6EB51F323}" srcOrd="1" destOrd="0" parTransId="{97AD6FAB-EB69-C843-86EC-423589C4B041}" sibTransId="{00569AFE-E868-BB41-9C56-2C7652B7947F}"/>
    <dgm:cxn modelId="{B2C1160E-F8F9-5648-814F-0DBEB52D3903}" srcId="{D6AFA06B-33F6-9B49-9093-7F03A007CF2E}" destId="{4C1A1183-3184-5D44-9F43-08808559DA55}" srcOrd="0" destOrd="0" parTransId="{4F5DF5A0-1553-924D-B810-1B3EA9873CAF}" sibTransId="{72E93EBB-D81E-BA46-886B-E64C8B0EAC21}"/>
    <dgm:cxn modelId="{F0710B24-9F82-6D4D-B5A4-166A7F04E9EB}" type="presOf" srcId="{4C1A1183-3184-5D44-9F43-08808559DA55}" destId="{83CA2EE6-D4A3-834A-BBF8-FD0B85168543}" srcOrd="0" destOrd="0" presId="urn:microsoft.com/office/officeart/2005/8/layout/hierarchy6"/>
    <dgm:cxn modelId="{54476827-341A-2A48-8D85-061600BB99F4}" srcId="{680D86FC-351D-EF4F-A2FC-05AFE8483159}" destId="{1080DAD7-EE0C-6B4B-B939-F34E2C261DBC}" srcOrd="2" destOrd="0" parTransId="{F8E77084-0A6E-1F45-8C29-9D5D743D0D94}" sibTransId="{DB34F282-8A01-7B4A-923B-9C577565B574}"/>
    <dgm:cxn modelId="{403DC32A-667E-E74D-92C4-A3693F5B2EFD}" type="presOf" srcId="{97AD6FAB-EB69-C843-86EC-423589C4B041}" destId="{9A533688-397B-3D44-8682-81CE7DB3B97E}" srcOrd="0" destOrd="0" presId="urn:microsoft.com/office/officeart/2005/8/layout/hierarchy6"/>
    <dgm:cxn modelId="{D7E4D33E-9847-4741-9CB5-C3B2EE72D4F8}" srcId="{4C1A1183-3184-5D44-9F43-08808559DA55}" destId="{D8A0007C-EA80-B041-9CA3-5D64E2171470}" srcOrd="0" destOrd="0" parTransId="{5476B91E-41F2-EF49-A7EC-D217CA895FA7}" sibTransId="{AD650338-CC20-BC41-80A0-701910BAE989}"/>
    <dgm:cxn modelId="{5074DB4E-F149-E34B-A9FB-1CDE6A1D8053}" type="presOf" srcId="{AFF51AE7-FB2A-5748-A775-C0DE4FCC75F8}" destId="{46FA6883-DDA3-2F4C-AB50-983D895E9E0D}" srcOrd="0" destOrd="0" presId="urn:microsoft.com/office/officeart/2005/8/layout/hierarchy6"/>
    <dgm:cxn modelId="{45C7FF5D-A752-1B4A-B4CC-6212AC680694}" srcId="{D8A0007C-EA80-B041-9CA3-5D64E2171470}" destId="{680D86FC-351D-EF4F-A2FC-05AFE8483159}" srcOrd="1" destOrd="0" parTransId="{3D970614-78E1-BA48-8CD9-627B2CA57DA7}" sibTransId="{74789FE5-3FB2-1542-93B1-953F200FFD19}"/>
    <dgm:cxn modelId="{7CFD7B6F-A8F6-634C-B2EF-B81318F5F99B}" type="presOf" srcId="{1080DAD7-EE0C-6B4B-B939-F34E2C261DBC}" destId="{4EA8A193-1621-0448-8735-F59167922CDB}" srcOrd="0" destOrd="0" presId="urn:microsoft.com/office/officeart/2005/8/layout/hierarchy6"/>
    <dgm:cxn modelId="{2D32E47A-7242-3641-999B-CCBCFEC16DA9}" type="presOf" srcId="{38804AE3-665D-E549-A8E6-8A5C29230524}" destId="{5A41E1A2-C039-FC4D-8CAE-FBA1ADD48514}" srcOrd="0" destOrd="0" presId="urn:microsoft.com/office/officeart/2005/8/layout/hierarchy6"/>
    <dgm:cxn modelId="{C1DB687F-E8EC-A74A-A469-AE79D770AE1A}" type="presOf" srcId="{3BBADAF3-0515-DB49-85D2-B9153FA40FA7}" destId="{7793804D-7B4C-B747-97CF-CEFE1FD262B7}" srcOrd="0" destOrd="0" presId="urn:microsoft.com/office/officeart/2005/8/layout/hierarchy6"/>
    <dgm:cxn modelId="{1BAEBC83-52CC-FD46-A92B-ECCA50123337}" type="presOf" srcId="{970F8B87-A714-E449-807D-B01207BA143B}" destId="{C0AC6D03-D22E-8E46-B26C-A871123271DD}" srcOrd="0" destOrd="0" presId="urn:microsoft.com/office/officeart/2005/8/layout/hierarchy6"/>
    <dgm:cxn modelId="{C22F7C86-7B79-3E4A-A852-694D153CC473}" type="presOf" srcId="{D6AFA06B-33F6-9B49-9093-7F03A007CF2E}" destId="{D778E4B7-EF56-1D47-8BE0-D1EA93E9B474}" srcOrd="0" destOrd="0" presId="urn:microsoft.com/office/officeart/2005/8/layout/hierarchy6"/>
    <dgm:cxn modelId="{2874A498-8D46-EF4A-BCF3-98E1D15126BB}" type="presOf" srcId="{3D970614-78E1-BA48-8CD9-627B2CA57DA7}" destId="{81552F22-C10C-064A-AF5D-A10DB4F84673}" srcOrd="0" destOrd="0" presId="urn:microsoft.com/office/officeart/2005/8/layout/hierarchy6"/>
    <dgm:cxn modelId="{F1EDAEA2-8742-874A-B7C7-98F91F51031D}" type="presOf" srcId="{95C16340-1566-7548-8E6A-6B477CB1BEE1}" destId="{E05B98AB-F591-2C49-8156-1D1158B8B7D7}" srcOrd="0" destOrd="0" presId="urn:microsoft.com/office/officeart/2005/8/layout/hierarchy6"/>
    <dgm:cxn modelId="{9AB37FA5-A76A-8440-BF72-7317C4D51848}" type="presOf" srcId="{EC7C2714-7C78-7647-9E38-D13A9A17142F}" destId="{E119EB93-2843-5342-907A-34BF1C6C8AC5}" srcOrd="0" destOrd="0" presId="urn:microsoft.com/office/officeart/2005/8/layout/hierarchy6"/>
    <dgm:cxn modelId="{01D87CAD-8C8E-FD4D-AC06-6134164A624B}" type="presOf" srcId="{A4347F20-F29A-3545-82AC-D0C6EB51F323}" destId="{06E17533-F5EC-884F-9753-7F55A8136400}" srcOrd="0" destOrd="0" presId="urn:microsoft.com/office/officeart/2005/8/layout/hierarchy6"/>
    <dgm:cxn modelId="{77D5F2B4-12B9-9A47-97A9-6F1A63D3EAB2}" type="presOf" srcId="{4023E429-7CF9-D549-B38A-08977DE983CB}" destId="{F26B363C-BA63-574A-BB58-9558F8EA357E}" srcOrd="0" destOrd="0" presId="urn:microsoft.com/office/officeart/2005/8/layout/hierarchy6"/>
    <dgm:cxn modelId="{5C78E5BF-84F1-5D49-BFF9-C85594114DBF}" type="presOf" srcId="{680D86FC-351D-EF4F-A2FC-05AFE8483159}" destId="{B847B29D-54FA-CB46-B07B-8384C92640C7}" srcOrd="0" destOrd="0" presId="urn:microsoft.com/office/officeart/2005/8/layout/hierarchy6"/>
    <dgm:cxn modelId="{99E1C6CC-C416-D543-BA1C-5E420C27FF31}" srcId="{D8A0007C-EA80-B041-9CA3-5D64E2171470}" destId="{0C140B85-6A34-7547-BDE9-617A08B65B9B}" srcOrd="0" destOrd="0" parTransId="{38804AE3-665D-E549-A8E6-8A5C29230524}" sibTransId="{F4CC3291-A60F-4140-9CDC-F149E130F65F}"/>
    <dgm:cxn modelId="{39FC03CF-6C51-0346-B2CA-437DDE12B4E7}" srcId="{680D86FC-351D-EF4F-A2FC-05AFE8483159}" destId="{4023E429-7CF9-D549-B38A-08977DE983CB}" srcOrd="1" destOrd="0" parTransId="{95C16340-1566-7548-8E6A-6B477CB1BEE1}" sibTransId="{DBAEBFFF-794B-7E46-B8E8-043D1E4E56A3}"/>
    <dgm:cxn modelId="{95F23ED3-639C-754B-A2A2-0B1AFEAB2222}" srcId="{0C140B85-6A34-7547-BDE9-617A08B65B9B}" destId="{3BBADAF3-0515-DB49-85D2-B9153FA40FA7}" srcOrd="0" destOrd="0" parTransId="{AFF51AE7-FB2A-5748-A775-C0DE4FCC75F8}" sibTransId="{31854A80-6652-444E-A264-A7FF858CB76E}"/>
    <dgm:cxn modelId="{1191DBD6-47A3-B640-8D34-7BC1B4B80004}" srcId="{680D86FC-351D-EF4F-A2FC-05AFE8483159}" destId="{EC7C2714-7C78-7647-9E38-D13A9A17142F}" srcOrd="0" destOrd="0" parTransId="{970F8B87-A714-E449-807D-B01207BA143B}" sibTransId="{F9EC73A5-235B-6245-B813-C2EAA3621F5A}"/>
    <dgm:cxn modelId="{71AF20DF-0DBB-DF40-B1C3-C1AE8CE3F8AA}" type="presOf" srcId="{D8A0007C-EA80-B041-9CA3-5D64E2171470}" destId="{DE8FAAFF-7362-6C4D-9DDE-BBAA8351A2CE}" srcOrd="0" destOrd="0" presId="urn:microsoft.com/office/officeart/2005/8/layout/hierarchy6"/>
    <dgm:cxn modelId="{73EF9DE0-7AAB-6848-87AA-B46E801BC164}" type="presOf" srcId="{0C140B85-6A34-7547-BDE9-617A08B65B9B}" destId="{FEF0F86B-5C72-BF4F-AC6A-725DB2B84C26}" srcOrd="0" destOrd="0" presId="urn:microsoft.com/office/officeart/2005/8/layout/hierarchy6"/>
    <dgm:cxn modelId="{E926CCEB-E495-9D4F-90B3-DAF1A6F06E8D}" type="presOf" srcId="{F8E77084-0A6E-1F45-8C29-9D5D743D0D94}" destId="{483CA418-7CB8-7544-A07D-2E3621CCE468}" srcOrd="0" destOrd="0" presId="urn:microsoft.com/office/officeart/2005/8/layout/hierarchy6"/>
    <dgm:cxn modelId="{CF5479EC-608D-F840-8D4E-FFAAFF744EBC}" type="presOf" srcId="{5476B91E-41F2-EF49-A7EC-D217CA895FA7}" destId="{CF3FBA7E-CDD3-8740-8BAE-3088ED7E7561}" srcOrd="0" destOrd="0" presId="urn:microsoft.com/office/officeart/2005/8/layout/hierarchy6"/>
    <dgm:cxn modelId="{F4A30514-6F4E-BD41-AA5B-2CF8EA0F2BD2}" type="presParOf" srcId="{D778E4B7-EF56-1D47-8BE0-D1EA93E9B474}" destId="{4687BF34-70E7-F349-BC96-F4DEF4C838C7}" srcOrd="0" destOrd="0" presId="urn:microsoft.com/office/officeart/2005/8/layout/hierarchy6"/>
    <dgm:cxn modelId="{303EFC6E-EC5C-D54A-8B28-24C6557BDC2B}" type="presParOf" srcId="{4687BF34-70E7-F349-BC96-F4DEF4C838C7}" destId="{C92FAB83-70B0-7E44-800F-CCCF660ABBFB}" srcOrd="0" destOrd="0" presId="urn:microsoft.com/office/officeart/2005/8/layout/hierarchy6"/>
    <dgm:cxn modelId="{3E3F0B86-9BE9-7843-84BE-D0D457504DC3}" type="presParOf" srcId="{C92FAB83-70B0-7E44-800F-CCCF660ABBFB}" destId="{A51C73D0-8339-844F-8BC0-93809CE905FA}" srcOrd="0" destOrd="0" presId="urn:microsoft.com/office/officeart/2005/8/layout/hierarchy6"/>
    <dgm:cxn modelId="{DDF78EA7-2EEB-064C-BFE1-65B06EA7394F}" type="presParOf" srcId="{A51C73D0-8339-844F-8BC0-93809CE905FA}" destId="{83CA2EE6-D4A3-834A-BBF8-FD0B85168543}" srcOrd="0" destOrd="0" presId="urn:microsoft.com/office/officeart/2005/8/layout/hierarchy6"/>
    <dgm:cxn modelId="{7BD63A49-7717-5C4C-8981-2A195852CC36}" type="presParOf" srcId="{A51C73D0-8339-844F-8BC0-93809CE905FA}" destId="{80425A20-8F16-ED45-8176-0F4BC81D2B36}" srcOrd="1" destOrd="0" presId="urn:microsoft.com/office/officeart/2005/8/layout/hierarchy6"/>
    <dgm:cxn modelId="{AB3D48CB-8601-6E4B-B8FE-156E53784B8B}" type="presParOf" srcId="{80425A20-8F16-ED45-8176-0F4BC81D2B36}" destId="{CF3FBA7E-CDD3-8740-8BAE-3088ED7E7561}" srcOrd="0" destOrd="0" presId="urn:microsoft.com/office/officeart/2005/8/layout/hierarchy6"/>
    <dgm:cxn modelId="{3A99564C-A099-ED41-A825-43FCBC28A2D5}" type="presParOf" srcId="{80425A20-8F16-ED45-8176-0F4BC81D2B36}" destId="{FE1D4DB5-2B4A-D54C-AB65-EDCEFF6EC745}" srcOrd="1" destOrd="0" presId="urn:microsoft.com/office/officeart/2005/8/layout/hierarchy6"/>
    <dgm:cxn modelId="{E130218D-F5C1-6942-8093-8B4C1B8C3036}" type="presParOf" srcId="{FE1D4DB5-2B4A-D54C-AB65-EDCEFF6EC745}" destId="{DE8FAAFF-7362-6C4D-9DDE-BBAA8351A2CE}" srcOrd="0" destOrd="0" presId="urn:microsoft.com/office/officeart/2005/8/layout/hierarchy6"/>
    <dgm:cxn modelId="{1D9828F0-E4F7-9C44-9453-842DBC75E003}" type="presParOf" srcId="{FE1D4DB5-2B4A-D54C-AB65-EDCEFF6EC745}" destId="{42FFBB3F-5C3D-5A44-9EF1-67C16A0EA4A4}" srcOrd="1" destOrd="0" presId="urn:microsoft.com/office/officeart/2005/8/layout/hierarchy6"/>
    <dgm:cxn modelId="{82C90BEB-6A50-C843-807A-05042DB555EA}" type="presParOf" srcId="{42FFBB3F-5C3D-5A44-9EF1-67C16A0EA4A4}" destId="{5A41E1A2-C039-FC4D-8CAE-FBA1ADD48514}" srcOrd="0" destOrd="0" presId="urn:microsoft.com/office/officeart/2005/8/layout/hierarchy6"/>
    <dgm:cxn modelId="{E84136D2-F218-1B45-8BD9-009C2F227CBB}" type="presParOf" srcId="{42FFBB3F-5C3D-5A44-9EF1-67C16A0EA4A4}" destId="{CF1E0691-96E7-9448-9441-D62E56CC9AFD}" srcOrd="1" destOrd="0" presId="urn:microsoft.com/office/officeart/2005/8/layout/hierarchy6"/>
    <dgm:cxn modelId="{07EE556C-E418-3543-AC80-01AC2F8D026A}" type="presParOf" srcId="{CF1E0691-96E7-9448-9441-D62E56CC9AFD}" destId="{FEF0F86B-5C72-BF4F-AC6A-725DB2B84C26}" srcOrd="0" destOrd="0" presId="urn:microsoft.com/office/officeart/2005/8/layout/hierarchy6"/>
    <dgm:cxn modelId="{4125C602-5B93-5B40-8181-8622B53DD2B0}" type="presParOf" srcId="{CF1E0691-96E7-9448-9441-D62E56CC9AFD}" destId="{5AD05EF1-432E-2F4D-81BA-F3263525FD45}" srcOrd="1" destOrd="0" presId="urn:microsoft.com/office/officeart/2005/8/layout/hierarchy6"/>
    <dgm:cxn modelId="{DFE43681-68BA-BE40-8832-3A0DA2797DAE}" type="presParOf" srcId="{5AD05EF1-432E-2F4D-81BA-F3263525FD45}" destId="{46FA6883-DDA3-2F4C-AB50-983D895E9E0D}" srcOrd="0" destOrd="0" presId="urn:microsoft.com/office/officeart/2005/8/layout/hierarchy6"/>
    <dgm:cxn modelId="{91BC3883-F236-2C48-A60C-C7553B689D25}" type="presParOf" srcId="{5AD05EF1-432E-2F4D-81BA-F3263525FD45}" destId="{A700AA4E-F347-B64A-A029-5EFDDA94D337}" srcOrd="1" destOrd="0" presId="urn:microsoft.com/office/officeart/2005/8/layout/hierarchy6"/>
    <dgm:cxn modelId="{7DC7D35B-9D03-2046-96B2-BFB7B257D6F2}" type="presParOf" srcId="{A700AA4E-F347-B64A-A029-5EFDDA94D337}" destId="{7793804D-7B4C-B747-97CF-CEFE1FD262B7}" srcOrd="0" destOrd="0" presId="urn:microsoft.com/office/officeart/2005/8/layout/hierarchy6"/>
    <dgm:cxn modelId="{8ED092B9-5346-1C49-BEC1-04F6F4483D60}" type="presParOf" srcId="{A700AA4E-F347-B64A-A029-5EFDDA94D337}" destId="{24519745-62EE-F349-9CE4-B159101A43ED}" srcOrd="1" destOrd="0" presId="urn:microsoft.com/office/officeart/2005/8/layout/hierarchy6"/>
    <dgm:cxn modelId="{EF673E5D-BC95-FD48-BCF9-485EE5CB1DE7}" type="presParOf" srcId="{42FFBB3F-5C3D-5A44-9EF1-67C16A0EA4A4}" destId="{81552F22-C10C-064A-AF5D-A10DB4F84673}" srcOrd="2" destOrd="0" presId="urn:microsoft.com/office/officeart/2005/8/layout/hierarchy6"/>
    <dgm:cxn modelId="{63DE1467-A6C6-2940-BD96-E59A60DA21E4}" type="presParOf" srcId="{42FFBB3F-5C3D-5A44-9EF1-67C16A0EA4A4}" destId="{8E71EE45-029E-4845-B067-481C787E6EC9}" srcOrd="3" destOrd="0" presId="urn:microsoft.com/office/officeart/2005/8/layout/hierarchy6"/>
    <dgm:cxn modelId="{6297CBD7-0042-C44E-9CB0-AECF7AD5F25A}" type="presParOf" srcId="{8E71EE45-029E-4845-B067-481C787E6EC9}" destId="{B847B29D-54FA-CB46-B07B-8384C92640C7}" srcOrd="0" destOrd="0" presId="urn:microsoft.com/office/officeart/2005/8/layout/hierarchy6"/>
    <dgm:cxn modelId="{EB78A3F8-9A47-0E49-B01B-1E5EA6C8856C}" type="presParOf" srcId="{8E71EE45-029E-4845-B067-481C787E6EC9}" destId="{2DA2D8FB-EC46-8644-886E-FD67CF9EE6D5}" srcOrd="1" destOrd="0" presId="urn:microsoft.com/office/officeart/2005/8/layout/hierarchy6"/>
    <dgm:cxn modelId="{7D3A84EF-207C-E14F-AB48-245943772D08}" type="presParOf" srcId="{2DA2D8FB-EC46-8644-886E-FD67CF9EE6D5}" destId="{C0AC6D03-D22E-8E46-B26C-A871123271DD}" srcOrd="0" destOrd="0" presId="urn:microsoft.com/office/officeart/2005/8/layout/hierarchy6"/>
    <dgm:cxn modelId="{F87413DA-73BA-614B-845D-E3A0F0CAEFD3}" type="presParOf" srcId="{2DA2D8FB-EC46-8644-886E-FD67CF9EE6D5}" destId="{6024A562-1F7E-9643-ABF5-FD2ED223D296}" srcOrd="1" destOrd="0" presId="urn:microsoft.com/office/officeart/2005/8/layout/hierarchy6"/>
    <dgm:cxn modelId="{95C9A667-EA0C-4C44-B419-5BF8DBB2F88B}" type="presParOf" srcId="{6024A562-1F7E-9643-ABF5-FD2ED223D296}" destId="{E119EB93-2843-5342-907A-34BF1C6C8AC5}" srcOrd="0" destOrd="0" presId="urn:microsoft.com/office/officeart/2005/8/layout/hierarchy6"/>
    <dgm:cxn modelId="{33053290-A30E-C142-B803-448A25E2DED5}" type="presParOf" srcId="{6024A562-1F7E-9643-ABF5-FD2ED223D296}" destId="{F098A91E-DA74-1348-82AB-A444B3EC9849}" srcOrd="1" destOrd="0" presId="urn:microsoft.com/office/officeart/2005/8/layout/hierarchy6"/>
    <dgm:cxn modelId="{8CAA764F-A375-F340-AA05-CFD2FD44B6DF}" type="presParOf" srcId="{2DA2D8FB-EC46-8644-886E-FD67CF9EE6D5}" destId="{E05B98AB-F591-2C49-8156-1D1158B8B7D7}" srcOrd="2" destOrd="0" presId="urn:microsoft.com/office/officeart/2005/8/layout/hierarchy6"/>
    <dgm:cxn modelId="{28AD2431-9C1E-FD47-9201-722612062FEA}" type="presParOf" srcId="{2DA2D8FB-EC46-8644-886E-FD67CF9EE6D5}" destId="{0B57ABF8-8B20-7145-B3BB-0C20920EA28E}" srcOrd="3" destOrd="0" presId="urn:microsoft.com/office/officeart/2005/8/layout/hierarchy6"/>
    <dgm:cxn modelId="{C6DAFEEA-178B-4746-80DB-BD932297AD20}" type="presParOf" srcId="{0B57ABF8-8B20-7145-B3BB-0C20920EA28E}" destId="{F26B363C-BA63-574A-BB58-9558F8EA357E}" srcOrd="0" destOrd="0" presId="urn:microsoft.com/office/officeart/2005/8/layout/hierarchy6"/>
    <dgm:cxn modelId="{6DB984DC-FB92-0549-8539-4D94F447D3AD}" type="presParOf" srcId="{0B57ABF8-8B20-7145-B3BB-0C20920EA28E}" destId="{A1AEB7E7-6734-3047-976A-782847CD77E9}" srcOrd="1" destOrd="0" presId="urn:microsoft.com/office/officeart/2005/8/layout/hierarchy6"/>
    <dgm:cxn modelId="{693188C8-64DF-CA44-A296-576434BE2719}" type="presParOf" srcId="{2DA2D8FB-EC46-8644-886E-FD67CF9EE6D5}" destId="{483CA418-7CB8-7544-A07D-2E3621CCE468}" srcOrd="4" destOrd="0" presId="urn:microsoft.com/office/officeart/2005/8/layout/hierarchy6"/>
    <dgm:cxn modelId="{BA7D765F-F2EB-C749-B494-2161E61A8D63}" type="presParOf" srcId="{2DA2D8FB-EC46-8644-886E-FD67CF9EE6D5}" destId="{25EF9DD3-3A26-414E-BA74-23E9E7667E52}" srcOrd="5" destOrd="0" presId="urn:microsoft.com/office/officeart/2005/8/layout/hierarchy6"/>
    <dgm:cxn modelId="{DBDE1033-A11C-D948-A1C0-B35E2D474547}" type="presParOf" srcId="{25EF9DD3-3A26-414E-BA74-23E9E7667E52}" destId="{4EA8A193-1621-0448-8735-F59167922CDB}" srcOrd="0" destOrd="0" presId="urn:microsoft.com/office/officeart/2005/8/layout/hierarchy6"/>
    <dgm:cxn modelId="{EA659A45-F1AF-2148-9932-746699390FD3}" type="presParOf" srcId="{25EF9DD3-3A26-414E-BA74-23E9E7667E52}" destId="{3E1913A6-F662-7348-BE64-7F91DFF7533A}" srcOrd="1" destOrd="0" presId="urn:microsoft.com/office/officeart/2005/8/layout/hierarchy6"/>
    <dgm:cxn modelId="{370C9B44-F63E-F34F-8A04-75F691D6463B}" type="presParOf" srcId="{80425A20-8F16-ED45-8176-0F4BC81D2B36}" destId="{9A533688-397B-3D44-8682-81CE7DB3B97E}" srcOrd="2" destOrd="0" presId="urn:microsoft.com/office/officeart/2005/8/layout/hierarchy6"/>
    <dgm:cxn modelId="{AFD37222-3EC8-B447-ABAB-E9070DC083DB}" type="presParOf" srcId="{80425A20-8F16-ED45-8176-0F4BC81D2B36}" destId="{31C2C28B-BF01-B94F-9097-4BA8E88B583A}" srcOrd="3" destOrd="0" presId="urn:microsoft.com/office/officeart/2005/8/layout/hierarchy6"/>
    <dgm:cxn modelId="{DED2E422-80CE-2B4C-B306-656BD62EA0C2}" type="presParOf" srcId="{31C2C28B-BF01-B94F-9097-4BA8E88B583A}" destId="{06E17533-F5EC-884F-9753-7F55A8136400}" srcOrd="0" destOrd="0" presId="urn:microsoft.com/office/officeart/2005/8/layout/hierarchy6"/>
    <dgm:cxn modelId="{EBEF3214-A432-1848-AE03-1E8B9814EDAD}" type="presParOf" srcId="{31C2C28B-BF01-B94F-9097-4BA8E88B583A}" destId="{B783C8AA-715F-9C40-B675-BCA51A5FCCCA}" srcOrd="1" destOrd="0" presId="urn:microsoft.com/office/officeart/2005/8/layout/hierarchy6"/>
    <dgm:cxn modelId="{6C61DA7A-4463-7B41-A5C3-C69A9A574935}" type="presParOf" srcId="{D778E4B7-EF56-1D47-8BE0-D1EA93E9B474}" destId="{0F5A6F96-21B3-CB48-BF01-476154C91D76}"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65D35-7B3F-3845-A69D-930CB8F37CE9}">
      <dsp:nvSpPr>
        <dsp:cNvPr id="0" name=""/>
        <dsp:cNvSpPr/>
      </dsp:nvSpPr>
      <dsp:spPr>
        <a:xfrm>
          <a:off x="2103120" y="1359"/>
          <a:ext cx="8412480" cy="139378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54022" rIns="163225" bIns="354022" numCol="1" spcCol="1270" anchor="ctr" anchorCtr="0">
          <a:noAutofit/>
        </a:bodyPr>
        <a:lstStyle/>
        <a:p>
          <a:pPr marL="0" lvl="0" indent="0" algn="l" defTabSz="488950">
            <a:lnSpc>
              <a:spcPct val="90000"/>
            </a:lnSpc>
            <a:spcBef>
              <a:spcPct val="0"/>
            </a:spcBef>
            <a:spcAft>
              <a:spcPct val="35000"/>
            </a:spcAft>
            <a:buNone/>
          </a:pPr>
          <a:r>
            <a:rPr lang="en-US" sz="1100" kern="1200"/>
            <a:t>Time Series and Forecasting: Study of the application of economic statistics to forecasting problems. Topics covered include analysis of cross- section and time-series data, use of published economic indicator series and forecasting methodology.</a:t>
          </a:r>
        </a:p>
      </dsp:txBody>
      <dsp:txXfrm>
        <a:off x="2103120" y="1359"/>
        <a:ext cx="8412480" cy="1393787"/>
      </dsp:txXfrm>
    </dsp:sp>
    <dsp:sp modelId="{2238ABAA-FE2C-3142-9D3A-2373F7D9088C}">
      <dsp:nvSpPr>
        <dsp:cNvPr id="0" name=""/>
        <dsp:cNvSpPr/>
      </dsp:nvSpPr>
      <dsp:spPr>
        <a:xfrm>
          <a:off x="0" y="1359"/>
          <a:ext cx="2103120" cy="139378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622300">
            <a:lnSpc>
              <a:spcPct val="90000"/>
            </a:lnSpc>
            <a:spcBef>
              <a:spcPct val="0"/>
            </a:spcBef>
            <a:spcAft>
              <a:spcPct val="35000"/>
            </a:spcAft>
            <a:buNone/>
          </a:pPr>
          <a:r>
            <a:rPr lang="en-US" sz="1400" kern="1200"/>
            <a:t>ECON 423</a:t>
          </a:r>
          <a:endParaRPr lang="en-US" sz="1400" kern="1200" dirty="0"/>
        </a:p>
      </dsp:txBody>
      <dsp:txXfrm>
        <a:off x="0" y="1359"/>
        <a:ext cx="2103120" cy="1393787"/>
      </dsp:txXfrm>
    </dsp:sp>
    <dsp:sp modelId="{9C633B3C-E61C-DB47-8189-CD14BEA0F55F}">
      <dsp:nvSpPr>
        <dsp:cNvPr id="0" name=""/>
        <dsp:cNvSpPr/>
      </dsp:nvSpPr>
      <dsp:spPr>
        <a:xfrm>
          <a:off x="2103120" y="1478775"/>
          <a:ext cx="8412480" cy="1393787"/>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54022" rIns="163225" bIns="354022" numCol="1" spcCol="1270" anchor="ctr" anchorCtr="0">
          <a:noAutofit/>
        </a:bodyPr>
        <a:lstStyle/>
        <a:p>
          <a:pPr marL="0" lvl="0" indent="0" algn="l" defTabSz="488950">
            <a:lnSpc>
              <a:spcPct val="90000"/>
            </a:lnSpc>
            <a:spcBef>
              <a:spcPct val="0"/>
            </a:spcBef>
            <a:spcAft>
              <a:spcPct val="35000"/>
            </a:spcAft>
            <a:buNone/>
          </a:pPr>
          <a:r>
            <a:rPr lang="en-US" sz="1100" kern="1200"/>
            <a:t>Introduction to Time Series Data Analysis: Concepts in time series analysis, such as stationarity; some commonly used time series models, such as autoregressive moving average models, are introduced using examples. Time series data analysis tools, namely, auto-correlation function (ACF), partial autocorrelation function (PACF), detrending, differencing and forecasting will be discussed using real data sets. Some selected topics from time series modeling, such as transfer function models and intervention models, will be discussed. Data analysis using statistical software such as SPLUS will be an integral part of the course.</a:t>
          </a:r>
        </a:p>
      </dsp:txBody>
      <dsp:txXfrm>
        <a:off x="2103120" y="1478775"/>
        <a:ext cx="8412480" cy="1393787"/>
      </dsp:txXfrm>
    </dsp:sp>
    <dsp:sp modelId="{D1EEDD60-FBED-8445-B146-B60B931FA95E}">
      <dsp:nvSpPr>
        <dsp:cNvPr id="0" name=""/>
        <dsp:cNvSpPr/>
      </dsp:nvSpPr>
      <dsp:spPr>
        <a:xfrm>
          <a:off x="0" y="1478775"/>
          <a:ext cx="2103120" cy="1393787"/>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622300">
            <a:lnSpc>
              <a:spcPct val="90000"/>
            </a:lnSpc>
            <a:spcBef>
              <a:spcPct val="0"/>
            </a:spcBef>
            <a:spcAft>
              <a:spcPct val="35000"/>
            </a:spcAft>
            <a:buNone/>
          </a:pPr>
          <a:r>
            <a:rPr lang="en-US" sz="1400" kern="1200"/>
            <a:t>STAT 417</a:t>
          </a:r>
          <a:endParaRPr lang="en-US" sz="1400" kern="1200" dirty="0"/>
        </a:p>
      </dsp:txBody>
      <dsp:txXfrm>
        <a:off x="0" y="1478775"/>
        <a:ext cx="2103120" cy="1393787"/>
      </dsp:txXfrm>
    </dsp:sp>
    <dsp:sp modelId="{6BF4B90F-9194-E247-8950-F0FF3D56A9D9}">
      <dsp:nvSpPr>
        <dsp:cNvPr id="0" name=""/>
        <dsp:cNvSpPr/>
      </dsp:nvSpPr>
      <dsp:spPr>
        <a:xfrm>
          <a:off x="2103120" y="2956190"/>
          <a:ext cx="8412480" cy="1393787"/>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54022" rIns="163225" bIns="354022" numCol="1" spcCol="1270" anchor="ctr" anchorCtr="0">
          <a:noAutofit/>
        </a:bodyPr>
        <a:lstStyle/>
        <a:p>
          <a:pPr marL="0" lvl="0" indent="0" algn="l" defTabSz="488950">
            <a:lnSpc>
              <a:spcPct val="90000"/>
            </a:lnSpc>
            <a:spcBef>
              <a:spcPct val="0"/>
            </a:spcBef>
            <a:spcAft>
              <a:spcPct val="35000"/>
            </a:spcAft>
            <a:buNone/>
          </a:pPr>
          <a:r>
            <a:rPr lang="en-US" sz="1100" kern="1200"/>
            <a:t>Time Series Analysis: Theory and applications of time series models, auto-regressive integrated models, Box-Jenkins methodology, forecasting, seasonal models and their applications, spectral theory and estimation of time series models and time series data analysis using statistical packages.</a:t>
          </a:r>
        </a:p>
      </dsp:txBody>
      <dsp:txXfrm>
        <a:off x="2103120" y="2956190"/>
        <a:ext cx="8412480" cy="1393787"/>
      </dsp:txXfrm>
    </dsp:sp>
    <dsp:sp modelId="{158EB167-E4B5-0B40-AA99-F90DC183BD27}">
      <dsp:nvSpPr>
        <dsp:cNvPr id="0" name=""/>
        <dsp:cNvSpPr/>
      </dsp:nvSpPr>
      <dsp:spPr>
        <a:xfrm>
          <a:off x="0" y="2956190"/>
          <a:ext cx="2103120" cy="1393787"/>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622300">
            <a:lnSpc>
              <a:spcPct val="90000"/>
            </a:lnSpc>
            <a:spcBef>
              <a:spcPct val="0"/>
            </a:spcBef>
            <a:spcAft>
              <a:spcPct val="35000"/>
            </a:spcAft>
            <a:buNone/>
          </a:pPr>
          <a:r>
            <a:rPr lang="en-US" sz="1400" kern="1200"/>
            <a:t>STAT 617</a:t>
          </a:r>
          <a:endParaRPr lang="en-US" sz="1400" kern="1200" dirty="0"/>
        </a:p>
      </dsp:txBody>
      <dsp:txXfrm>
        <a:off x="0" y="2956190"/>
        <a:ext cx="2103120" cy="13937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CC423-93AF-4C63-AF18-9EC02554D926}">
      <dsp:nvSpPr>
        <dsp:cNvPr id="0" name=""/>
        <dsp:cNvSpPr/>
      </dsp:nvSpPr>
      <dsp:spPr>
        <a:xfrm>
          <a:off x="212335" y="1301697"/>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343CC-12FD-464B-B924-963D243DF28E}">
      <dsp:nvSpPr>
        <dsp:cNvPr id="0" name=""/>
        <dsp:cNvSpPr/>
      </dsp:nvSpPr>
      <dsp:spPr>
        <a:xfrm>
          <a:off x="492877" y="15822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699EE1-E0D0-4DEA-84D7-EA205F26ED8A}">
      <dsp:nvSpPr>
        <dsp:cNvPr id="0" name=""/>
        <dsp:cNvSpPr/>
      </dsp:nvSpPr>
      <dsp:spPr>
        <a:xfrm>
          <a:off x="1834517" y="13016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Brainstorm ideas individually, and type them in chat messages</a:t>
          </a:r>
        </a:p>
      </dsp:txBody>
      <dsp:txXfrm>
        <a:off x="1834517" y="1301697"/>
        <a:ext cx="3148942" cy="1335915"/>
      </dsp:txXfrm>
    </dsp:sp>
    <dsp:sp modelId="{2A3BC39B-6819-45C6-8C5D-E1E1EA2C6A31}">
      <dsp:nvSpPr>
        <dsp:cNvPr id="0" name=""/>
        <dsp:cNvSpPr/>
      </dsp:nvSpPr>
      <dsp:spPr>
        <a:xfrm>
          <a:off x="5532139" y="1301697"/>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936CB8-56D2-41B3-9FBD-18D07D38D626}">
      <dsp:nvSpPr>
        <dsp:cNvPr id="0" name=""/>
        <dsp:cNvSpPr/>
      </dsp:nvSpPr>
      <dsp:spPr>
        <a:xfrm>
          <a:off x="5812681" y="15822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833136-DC11-40BA-8B6E-EA1CC5382173}">
      <dsp:nvSpPr>
        <dsp:cNvPr id="0" name=""/>
        <dsp:cNvSpPr/>
      </dsp:nvSpPr>
      <dsp:spPr>
        <a:xfrm>
          <a:off x="7154322" y="13016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(We will aggregate your ideas in the next phase of the activity.)</a:t>
          </a:r>
        </a:p>
      </dsp:txBody>
      <dsp:txXfrm>
        <a:off x="7154322" y="1301697"/>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1A116-09E6-AB46-BC3C-6851BAFDF28B}">
      <dsp:nvSpPr>
        <dsp:cNvPr id="0" name=""/>
        <dsp:cNvSpPr/>
      </dsp:nvSpPr>
      <dsp:spPr>
        <a:xfrm>
          <a:off x="0" y="70042"/>
          <a:ext cx="6513603" cy="67532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Distinguish these aspects in a single time series</a:t>
          </a:r>
        </a:p>
      </dsp:txBody>
      <dsp:txXfrm>
        <a:off x="32967" y="103009"/>
        <a:ext cx="6447669" cy="609393"/>
      </dsp:txXfrm>
    </dsp:sp>
    <dsp:sp modelId="{0360410F-155D-A644-9578-F61BB5E2E9B5}">
      <dsp:nvSpPr>
        <dsp:cNvPr id="0" name=""/>
        <dsp:cNvSpPr/>
      </dsp:nvSpPr>
      <dsp:spPr>
        <a:xfrm>
          <a:off x="0" y="794330"/>
          <a:ext cx="6513603" cy="675327"/>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Trends</a:t>
          </a:r>
        </a:p>
      </dsp:txBody>
      <dsp:txXfrm>
        <a:off x="32967" y="827297"/>
        <a:ext cx="6447669" cy="609393"/>
      </dsp:txXfrm>
    </dsp:sp>
    <dsp:sp modelId="{D1A6EC0C-5487-AD49-9AC9-BBFCA05A905D}">
      <dsp:nvSpPr>
        <dsp:cNvPr id="0" name=""/>
        <dsp:cNvSpPr/>
      </dsp:nvSpPr>
      <dsp:spPr>
        <a:xfrm>
          <a:off x="0" y="1518617"/>
          <a:ext cx="6513603" cy="675327"/>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Changes in trends</a:t>
          </a:r>
        </a:p>
      </dsp:txBody>
      <dsp:txXfrm>
        <a:off x="32967" y="1551584"/>
        <a:ext cx="6447669" cy="609393"/>
      </dsp:txXfrm>
    </dsp:sp>
    <dsp:sp modelId="{E027E709-A697-2446-A493-505031138466}">
      <dsp:nvSpPr>
        <dsp:cNvPr id="0" name=""/>
        <dsp:cNvSpPr/>
      </dsp:nvSpPr>
      <dsp:spPr>
        <a:xfrm>
          <a:off x="0" y="2242905"/>
          <a:ext cx="6513603" cy="675327"/>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Periodicity (also known as seasonality)</a:t>
          </a:r>
        </a:p>
      </dsp:txBody>
      <dsp:txXfrm>
        <a:off x="32967" y="2275872"/>
        <a:ext cx="6447669" cy="609393"/>
      </dsp:txXfrm>
    </dsp:sp>
    <dsp:sp modelId="{F80B40C3-325C-6D4F-BBAE-261F51F11FE0}">
      <dsp:nvSpPr>
        <dsp:cNvPr id="0" name=""/>
        <dsp:cNvSpPr/>
      </dsp:nvSpPr>
      <dsp:spPr>
        <a:xfrm>
          <a:off x="0" y="2967192"/>
          <a:ext cx="6513603" cy="675327"/>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Noise (also known as residuals)</a:t>
          </a:r>
        </a:p>
      </dsp:txBody>
      <dsp:txXfrm>
        <a:off x="32967" y="3000159"/>
        <a:ext cx="6447669" cy="609393"/>
      </dsp:txXfrm>
    </dsp:sp>
    <dsp:sp modelId="{6D906DF8-6BFB-9645-9CAF-0D4F1822EA81}">
      <dsp:nvSpPr>
        <dsp:cNvPr id="0" name=""/>
        <dsp:cNvSpPr/>
      </dsp:nvSpPr>
      <dsp:spPr>
        <a:xfrm>
          <a:off x="0" y="3691480"/>
          <a:ext cx="6513603" cy="675327"/>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Anomalies</a:t>
          </a:r>
        </a:p>
      </dsp:txBody>
      <dsp:txXfrm>
        <a:off x="32967" y="3724447"/>
        <a:ext cx="6447669" cy="609393"/>
      </dsp:txXfrm>
    </dsp:sp>
    <dsp:sp modelId="{923AE9CA-53EF-3D4E-BB38-EED4E59C15B2}">
      <dsp:nvSpPr>
        <dsp:cNvPr id="0" name=""/>
        <dsp:cNvSpPr/>
      </dsp:nvSpPr>
      <dsp:spPr>
        <a:xfrm>
          <a:off x="0" y="4415768"/>
          <a:ext cx="6513603" cy="675327"/>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Averages (aka level)</a:t>
          </a:r>
        </a:p>
      </dsp:txBody>
      <dsp:txXfrm>
        <a:off x="32967" y="4448735"/>
        <a:ext cx="6447669" cy="609393"/>
      </dsp:txXfrm>
    </dsp:sp>
    <dsp:sp modelId="{5CB3DD9F-C67D-2F44-9C8D-1FE7F7B7C729}">
      <dsp:nvSpPr>
        <dsp:cNvPr id="0" name=""/>
        <dsp:cNvSpPr/>
      </dsp:nvSpPr>
      <dsp:spPr>
        <a:xfrm>
          <a:off x="0" y="5140055"/>
          <a:ext cx="6513603" cy="67532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Once univariate analysis has been accomplished, typically want to combine multiple time series sources (multivariate analysis)</a:t>
          </a:r>
        </a:p>
      </dsp:txBody>
      <dsp:txXfrm>
        <a:off x="32967" y="5173022"/>
        <a:ext cx="6447669" cy="6093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CC423-93AF-4C63-AF18-9EC02554D926}">
      <dsp:nvSpPr>
        <dsp:cNvPr id="0" name=""/>
        <dsp:cNvSpPr/>
      </dsp:nvSpPr>
      <dsp:spPr>
        <a:xfrm>
          <a:off x="212335" y="1301697"/>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343CC-12FD-464B-B924-963D243DF28E}">
      <dsp:nvSpPr>
        <dsp:cNvPr id="0" name=""/>
        <dsp:cNvSpPr/>
      </dsp:nvSpPr>
      <dsp:spPr>
        <a:xfrm>
          <a:off x="492877" y="15822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699EE1-E0D0-4DEA-84D7-EA205F26ED8A}">
      <dsp:nvSpPr>
        <dsp:cNvPr id="0" name=""/>
        <dsp:cNvSpPr/>
      </dsp:nvSpPr>
      <dsp:spPr>
        <a:xfrm>
          <a:off x="1834517" y="13016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cs typeface="Calibri"/>
            </a:rPr>
            <a:t>In the chat room, type out today's day, date, and time</a:t>
          </a:r>
          <a:endParaRPr lang="en-US" sz="2400" kern="1200" dirty="0"/>
        </a:p>
      </dsp:txBody>
      <dsp:txXfrm>
        <a:off x="1834517" y="1301697"/>
        <a:ext cx="3148942" cy="1335915"/>
      </dsp:txXfrm>
    </dsp:sp>
    <dsp:sp modelId="{2A3BC39B-6819-45C6-8C5D-E1E1EA2C6A31}">
      <dsp:nvSpPr>
        <dsp:cNvPr id="0" name=""/>
        <dsp:cNvSpPr/>
      </dsp:nvSpPr>
      <dsp:spPr>
        <a:xfrm>
          <a:off x="5532139" y="1301697"/>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936CB8-56D2-41B3-9FBD-18D07D38D626}">
      <dsp:nvSpPr>
        <dsp:cNvPr id="0" name=""/>
        <dsp:cNvSpPr/>
      </dsp:nvSpPr>
      <dsp:spPr>
        <a:xfrm>
          <a:off x="5812681" y="15822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833136-DC11-40BA-8B6E-EA1CC5382173}">
      <dsp:nvSpPr>
        <dsp:cNvPr id="0" name=""/>
        <dsp:cNvSpPr/>
      </dsp:nvSpPr>
      <dsp:spPr>
        <a:xfrm>
          <a:off x="7154322" y="13016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(We will aggregate your ideas in the next phase of the activity.)</a:t>
          </a:r>
        </a:p>
      </dsp:txBody>
      <dsp:txXfrm>
        <a:off x="7154322" y="1301697"/>
        <a:ext cx="3148942" cy="13359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A2EE6-D4A3-834A-BBF8-FD0B85168543}">
      <dsp:nvSpPr>
        <dsp:cNvPr id="0" name=""/>
        <dsp:cNvSpPr/>
      </dsp:nvSpPr>
      <dsp:spPr>
        <a:xfrm>
          <a:off x="3880290" y="3219"/>
          <a:ext cx="1561219" cy="10408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Machine Learning</a:t>
          </a:r>
        </a:p>
      </dsp:txBody>
      <dsp:txXfrm>
        <a:off x="3910774" y="33703"/>
        <a:ext cx="1500251" cy="979844"/>
      </dsp:txXfrm>
    </dsp:sp>
    <dsp:sp modelId="{CF3FBA7E-CDD3-8740-8BAE-3088ED7E7561}">
      <dsp:nvSpPr>
        <dsp:cNvPr id="0" name=""/>
        <dsp:cNvSpPr/>
      </dsp:nvSpPr>
      <dsp:spPr>
        <a:xfrm>
          <a:off x="3646107" y="1044032"/>
          <a:ext cx="1014792" cy="416325"/>
        </a:xfrm>
        <a:custGeom>
          <a:avLst/>
          <a:gdLst/>
          <a:ahLst/>
          <a:cxnLst/>
          <a:rect l="0" t="0" r="0" b="0"/>
          <a:pathLst>
            <a:path>
              <a:moveTo>
                <a:pt x="1014792" y="0"/>
              </a:moveTo>
              <a:lnTo>
                <a:pt x="1014792" y="208162"/>
              </a:lnTo>
              <a:lnTo>
                <a:pt x="0" y="208162"/>
              </a:lnTo>
              <a:lnTo>
                <a:pt x="0" y="4163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8FAAFF-7362-6C4D-9DDE-BBAA8351A2CE}">
      <dsp:nvSpPr>
        <dsp:cNvPr id="0" name=""/>
        <dsp:cNvSpPr/>
      </dsp:nvSpPr>
      <dsp:spPr>
        <a:xfrm>
          <a:off x="2865497" y="1460357"/>
          <a:ext cx="1561219" cy="10408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Supervised</a:t>
          </a:r>
        </a:p>
        <a:p>
          <a:pPr marL="0" lvl="0" indent="0" algn="ctr" defTabSz="622300">
            <a:lnSpc>
              <a:spcPct val="90000"/>
            </a:lnSpc>
            <a:spcBef>
              <a:spcPct val="0"/>
            </a:spcBef>
            <a:spcAft>
              <a:spcPct val="35000"/>
            </a:spcAft>
            <a:buNone/>
          </a:pPr>
          <a:r>
            <a:rPr lang="en-US" sz="1400" kern="1200" dirty="0">
              <a:cs typeface="Calibri"/>
            </a:rPr>
            <a:t>User provides "right answer" as example data</a:t>
          </a:r>
          <a:endParaRPr lang="en-US" sz="1400" kern="1200" dirty="0"/>
        </a:p>
      </dsp:txBody>
      <dsp:txXfrm>
        <a:off x="2895981" y="1490841"/>
        <a:ext cx="1500251" cy="979844"/>
      </dsp:txXfrm>
    </dsp:sp>
    <dsp:sp modelId="{5A41E1A2-C039-FC4D-8CAE-FBA1ADD48514}">
      <dsp:nvSpPr>
        <dsp:cNvPr id="0" name=""/>
        <dsp:cNvSpPr/>
      </dsp:nvSpPr>
      <dsp:spPr>
        <a:xfrm>
          <a:off x="1616522" y="2501170"/>
          <a:ext cx="2029585" cy="416325"/>
        </a:xfrm>
        <a:custGeom>
          <a:avLst/>
          <a:gdLst/>
          <a:ahLst/>
          <a:cxnLst/>
          <a:rect l="0" t="0" r="0" b="0"/>
          <a:pathLst>
            <a:path>
              <a:moveTo>
                <a:pt x="2029585" y="0"/>
              </a:moveTo>
              <a:lnTo>
                <a:pt x="2029585" y="208162"/>
              </a:lnTo>
              <a:lnTo>
                <a:pt x="0" y="208162"/>
              </a:lnTo>
              <a:lnTo>
                <a:pt x="0" y="4163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F0F86B-5C72-BF4F-AC6A-725DB2B84C26}">
      <dsp:nvSpPr>
        <dsp:cNvPr id="0" name=""/>
        <dsp:cNvSpPr/>
      </dsp:nvSpPr>
      <dsp:spPr>
        <a:xfrm>
          <a:off x="835912" y="2917496"/>
          <a:ext cx="1561219" cy="10408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Regression</a:t>
          </a:r>
          <a:br>
            <a:rPr lang="en-US" sz="1400" kern="1200" dirty="0"/>
          </a:br>
          <a:r>
            <a:rPr lang="en-US" sz="1400" kern="1200" dirty="0">
              <a:cs typeface="Calibri"/>
            </a:rPr>
            <a:t>Predict real valued output</a:t>
          </a:r>
          <a:endParaRPr lang="en-US" sz="1400" kern="1200" dirty="0"/>
        </a:p>
      </dsp:txBody>
      <dsp:txXfrm>
        <a:off x="866396" y="2947980"/>
        <a:ext cx="1500251" cy="979844"/>
      </dsp:txXfrm>
    </dsp:sp>
    <dsp:sp modelId="{46FA6883-DDA3-2F4C-AB50-983D895E9E0D}">
      <dsp:nvSpPr>
        <dsp:cNvPr id="0" name=""/>
        <dsp:cNvSpPr/>
      </dsp:nvSpPr>
      <dsp:spPr>
        <a:xfrm>
          <a:off x="1570802" y="3958309"/>
          <a:ext cx="91440" cy="416325"/>
        </a:xfrm>
        <a:custGeom>
          <a:avLst/>
          <a:gdLst/>
          <a:ahLst/>
          <a:cxnLst/>
          <a:rect l="0" t="0" r="0" b="0"/>
          <a:pathLst>
            <a:path>
              <a:moveTo>
                <a:pt x="45720" y="0"/>
              </a:moveTo>
              <a:lnTo>
                <a:pt x="45720" y="4163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93804D-7B4C-B747-97CF-CEFE1FD262B7}">
      <dsp:nvSpPr>
        <dsp:cNvPr id="0" name=""/>
        <dsp:cNvSpPr/>
      </dsp:nvSpPr>
      <dsp:spPr>
        <a:xfrm>
          <a:off x="835912" y="4374634"/>
          <a:ext cx="1561219" cy="10408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Linear regression</a:t>
          </a:r>
        </a:p>
      </dsp:txBody>
      <dsp:txXfrm>
        <a:off x="866396" y="4405118"/>
        <a:ext cx="1500251" cy="979844"/>
      </dsp:txXfrm>
    </dsp:sp>
    <dsp:sp modelId="{81552F22-C10C-064A-AF5D-A10DB4F84673}">
      <dsp:nvSpPr>
        <dsp:cNvPr id="0" name=""/>
        <dsp:cNvSpPr/>
      </dsp:nvSpPr>
      <dsp:spPr>
        <a:xfrm>
          <a:off x="3646107" y="2501170"/>
          <a:ext cx="2029585" cy="416325"/>
        </a:xfrm>
        <a:custGeom>
          <a:avLst/>
          <a:gdLst/>
          <a:ahLst/>
          <a:cxnLst/>
          <a:rect l="0" t="0" r="0" b="0"/>
          <a:pathLst>
            <a:path>
              <a:moveTo>
                <a:pt x="0" y="0"/>
              </a:moveTo>
              <a:lnTo>
                <a:pt x="0" y="208162"/>
              </a:lnTo>
              <a:lnTo>
                <a:pt x="2029585" y="208162"/>
              </a:lnTo>
              <a:lnTo>
                <a:pt x="2029585" y="4163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47B29D-54FA-CB46-B07B-8384C92640C7}">
      <dsp:nvSpPr>
        <dsp:cNvPr id="0" name=""/>
        <dsp:cNvSpPr/>
      </dsp:nvSpPr>
      <dsp:spPr>
        <a:xfrm>
          <a:off x="4895082" y="2917496"/>
          <a:ext cx="1561219" cy="10408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Classification </a:t>
          </a:r>
          <a:br>
            <a:rPr lang="en-US" sz="1400" kern="1200" dirty="0"/>
          </a:br>
          <a:r>
            <a:rPr lang="en-US" sz="1400" kern="1200" dirty="0">
              <a:cs typeface="Calibri"/>
            </a:rPr>
            <a:t>Predict discrete valued output</a:t>
          </a:r>
        </a:p>
      </dsp:txBody>
      <dsp:txXfrm>
        <a:off x="4925566" y="2947980"/>
        <a:ext cx="1500251" cy="979844"/>
      </dsp:txXfrm>
    </dsp:sp>
    <dsp:sp modelId="{C0AC6D03-D22E-8E46-B26C-A871123271DD}">
      <dsp:nvSpPr>
        <dsp:cNvPr id="0" name=""/>
        <dsp:cNvSpPr/>
      </dsp:nvSpPr>
      <dsp:spPr>
        <a:xfrm>
          <a:off x="3646107" y="3958309"/>
          <a:ext cx="2029585" cy="416325"/>
        </a:xfrm>
        <a:custGeom>
          <a:avLst/>
          <a:gdLst/>
          <a:ahLst/>
          <a:cxnLst/>
          <a:rect l="0" t="0" r="0" b="0"/>
          <a:pathLst>
            <a:path>
              <a:moveTo>
                <a:pt x="2029585" y="0"/>
              </a:moveTo>
              <a:lnTo>
                <a:pt x="2029585" y="208162"/>
              </a:lnTo>
              <a:lnTo>
                <a:pt x="0" y="208162"/>
              </a:lnTo>
              <a:lnTo>
                <a:pt x="0" y="4163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19EB93-2843-5342-907A-34BF1C6C8AC5}">
      <dsp:nvSpPr>
        <dsp:cNvPr id="0" name=""/>
        <dsp:cNvSpPr/>
      </dsp:nvSpPr>
      <dsp:spPr>
        <a:xfrm>
          <a:off x="2865497" y="4374634"/>
          <a:ext cx="1561219" cy="10408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Logistic regression</a:t>
          </a:r>
          <a:endParaRPr lang="en-US" sz="1400" kern="1200" dirty="0">
            <a:cs typeface="Calibri"/>
          </a:endParaRPr>
        </a:p>
      </dsp:txBody>
      <dsp:txXfrm>
        <a:off x="2895981" y="4405118"/>
        <a:ext cx="1500251" cy="979844"/>
      </dsp:txXfrm>
    </dsp:sp>
    <dsp:sp modelId="{E05B98AB-F591-2C49-8156-1D1158B8B7D7}">
      <dsp:nvSpPr>
        <dsp:cNvPr id="0" name=""/>
        <dsp:cNvSpPr/>
      </dsp:nvSpPr>
      <dsp:spPr>
        <a:xfrm>
          <a:off x="5629972" y="3958309"/>
          <a:ext cx="91440" cy="416325"/>
        </a:xfrm>
        <a:custGeom>
          <a:avLst/>
          <a:gdLst/>
          <a:ahLst/>
          <a:cxnLst/>
          <a:rect l="0" t="0" r="0" b="0"/>
          <a:pathLst>
            <a:path>
              <a:moveTo>
                <a:pt x="45720" y="0"/>
              </a:moveTo>
              <a:lnTo>
                <a:pt x="45720" y="4163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6B363C-BA63-574A-BB58-9558F8EA357E}">
      <dsp:nvSpPr>
        <dsp:cNvPr id="0" name=""/>
        <dsp:cNvSpPr/>
      </dsp:nvSpPr>
      <dsp:spPr>
        <a:xfrm>
          <a:off x="4895082" y="4374634"/>
          <a:ext cx="1561219" cy="10408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Decision tree</a:t>
          </a:r>
        </a:p>
      </dsp:txBody>
      <dsp:txXfrm>
        <a:off x="4925566" y="4405118"/>
        <a:ext cx="1500251" cy="979844"/>
      </dsp:txXfrm>
    </dsp:sp>
    <dsp:sp modelId="{483CA418-7CB8-7544-A07D-2E3621CCE468}">
      <dsp:nvSpPr>
        <dsp:cNvPr id="0" name=""/>
        <dsp:cNvSpPr/>
      </dsp:nvSpPr>
      <dsp:spPr>
        <a:xfrm>
          <a:off x="5675692" y="3958309"/>
          <a:ext cx="2029585" cy="416325"/>
        </a:xfrm>
        <a:custGeom>
          <a:avLst/>
          <a:gdLst/>
          <a:ahLst/>
          <a:cxnLst/>
          <a:rect l="0" t="0" r="0" b="0"/>
          <a:pathLst>
            <a:path>
              <a:moveTo>
                <a:pt x="0" y="0"/>
              </a:moveTo>
              <a:lnTo>
                <a:pt x="0" y="208162"/>
              </a:lnTo>
              <a:lnTo>
                <a:pt x="2029585" y="208162"/>
              </a:lnTo>
              <a:lnTo>
                <a:pt x="2029585" y="4163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A8A193-1621-0448-8735-F59167922CDB}">
      <dsp:nvSpPr>
        <dsp:cNvPr id="0" name=""/>
        <dsp:cNvSpPr/>
      </dsp:nvSpPr>
      <dsp:spPr>
        <a:xfrm>
          <a:off x="6924668" y="4374634"/>
          <a:ext cx="1561219" cy="10408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Neural network</a:t>
          </a:r>
          <a:r>
            <a:rPr lang="en-US" sz="1400" kern="1200">
              <a:cs typeface="Calibri"/>
            </a:rPr>
            <a:t> (DL)</a:t>
          </a:r>
          <a:endParaRPr lang="en-US" sz="1400" kern="1200"/>
        </a:p>
      </dsp:txBody>
      <dsp:txXfrm>
        <a:off x="6955152" y="4405118"/>
        <a:ext cx="1500251" cy="979844"/>
      </dsp:txXfrm>
    </dsp:sp>
    <dsp:sp modelId="{9A533688-397B-3D44-8682-81CE7DB3B97E}">
      <dsp:nvSpPr>
        <dsp:cNvPr id="0" name=""/>
        <dsp:cNvSpPr/>
      </dsp:nvSpPr>
      <dsp:spPr>
        <a:xfrm>
          <a:off x="4660899" y="1044032"/>
          <a:ext cx="1014792" cy="416325"/>
        </a:xfrm>
        <a:custGeom>
          <a:avLst/>
          <a:gdLst/>
          <a:ahLst/>
          <a:cxnLst/>
          <a:rect l="0" t="0" r="0" b="0"/>
          <a:pathLst>
            <a:path>
              <a:moveTo>
                <a:pt x="0" y="0"/>
              </a:moveTo>
              <a:lnTo>
                <a:pt x="0" y="208162"/>
              </a:lnTo>
              <a:lnTo>
                <a:pt x="1014792" y="208162"/>
              </a:lnTo>
              <a:lnTo>
                <a:pt x="1014792" y="4163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E17533-F5EC-884F-9753-7F55A8136400}">
      <dsp:nvSpPr>
        <dsp:cNvPr id="0" name=""/>
        <dsp:cNvSpPr/>
      </dsp:nvSpPr>
      <dsp:spPr>
        <a:xfrm>
          <a:off x="4895082" y="1460357"/>
          <a:ext cx="1561219" cy="10408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Unsupervised</a:t>
          </a:r>
          <a:br>
            <a:rPr lang="en-US" sz="1400" kern="1200" dirty="0"/>
          </a:br>
          <a:r>
            <a:rPr lang="en-US" sz="1400" kern="1200" dirty="0">
              <a:cs typeface="Calibri"/>
            </a:rPr>
            <a:t>No labeled data provided</a:t>
          </a:r>
          <a:endParaRPr lang="en-US" sz="1400" kern="1200" dirty="0"/>
        </a:p>
      </dsp:txBody>
      <dsp:txXfrm>
        <a:off x="4925566" y="1490841"/>
        <a:ext cx="1500251" cy="97984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7AD92-3193-4F3B-B718-BDE4AF4AFA61}" type="datetimeFigureOut">
              <a:rPr lang="en-US"/>
              <a:t>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39104-115C-4501-A673-075924DC6C31}" type="slidenum">
              <a:rPr lang="en-US"/>
              <a:t>‹#›</a:t>
            </a:fld>
            <a:endParaRPr lang="en-US"/>
          </a:p>
        </p:txBody>
      </p:sp>
    </p:spTree>
    <p:extLst>
      <p:ext uri="{BB962C8B-B14F-4D97-AF65-F5344CB8AC3E}">
        <p14:creationId xmlns:p14="http://schemas.microsoft.com/office/powerpoint/2010/main" val="3593061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Time_series"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google.com/search?q=sas+time+series+analysis" TargetMode="External"/><Relationship Id="rId4" Type="http://schemas.openxmlformats.org/officeDocument/2006/relationships/hyperlink" Target="http://strftime.org/"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statsmodels.org/stable/regression.html#examples"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statsmodels.org/stable/regression.html#examples"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ts.stackexchange.com/questions/219579/what-is-wrong-with-extrapolation"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tats.stackexchange.com/questions/219579/what-is-wrong-with-extrapolation"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tats.stackexchange.com/questions/6/the-two-cultures-statistics-vs-machine-learning%E2%80%8B"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news.ycombinator.com/item?id=9925991"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machinelearningmastery.com/time-series-trends-in-python/"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machinelearningmastery.com/time-series-trends-in-python/"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ritchievink.com/blog/2017/04/23/understanding-the-fourier-transform-by-example/" TargetMode="External"/><Relationship Id="rId2" Type="http://schemas.openxmlformats.org/officeDocument/2006/relationships/slide" Target="../slides/slide68.xml"/><Relationship Id="rId1" Type="http://schemas.openxmlformats.org/officeDocument/2006/relationships/notesMaster" Target="../notesMasters/notesMaster1.xml"/><Relationship Id="rId5" Type="http://schemas.openxmlformats.org/officeDocument/2006/relationships/hyperlink" Target="https://gist.github.com/jedludlow/3919130" TargetMode="External"/><Relationship Id="rId4" Type="http://schemas.openxmlformats.org/officeDocument/2006/relationships/hyperlink" Target="https://ipython-books.github.io/101-analyzing-the-frequency-components-of-a-signal-with-a-fast-fourier-transform/"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uda.city/Machine-Learnin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shibberu.com/2016/04/26/ma-490-deep-learn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tatsmodels.org/stable/regression.html#example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https://en.wikipedia.org/wiki/Time_series</a:t>
            </a:r>
            <a:endParaRPr lang="en-US"/>
          </a:p>
          <a:p>
            <a:endParaRPr lang="en-US">
              <a:cs typeface="Calibri"/>
            </a:endParaRPr>
          </a:p>
          <a:p>
            <a:r>
              <a:rPr lang="en-US">
                <a:hlinkClick r:id="rId4"/>
              </a:rPr>
              <a:t>http://strftime.org/</a:t>
            </a:r>
            <a:endParaRPr lang="en-US">
              <a:cs typeface="Calibri"/>
              <a:hlinkClick r:id="rId4"/>
            </a:endParaRPr>
          </a:p>
          <a:p>
            <a:endParaRPr lang="en-US">
              <a:cs typeface="Calibri"/>
            </a:endParaRPr>
          </a:p>
          <a:p>
            <a:r>
              <a:rPr lang="en-US">
                <a:hlinkClick r:id="rId5"/>
              </a:rPr>
              <a:t>https://www.google.com/search?q=sas+time+series+analysis</a:t>
            </a:r>
          </a:p>
          <a:p>
            <a:r>
              <a:rPr lang="en-US"/>
              <a:t>https://www.google.com/search?q=sas+time+series+forecasting</a:t>
            </a:r>
            <a:endParaRPr lang="en-US">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2</a:t>
            </a:fld>
            <a:endParaRPr lang="en-US"/>
          </a:p>
        </p:txBody>
      </p:sp>
    </p:spTree>
    <p:extLst>
      <p:ext uri="{BB962C8B-B14F-4D97-AF65-F5344CB8AC3E}">
        <p14:creationId xmlns:p14="http://schemas.microsoft.com/office/powerpoint/2010/main" val="2767652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https://www.statsmodels.org/stable/regression.html#examples</a:t>
            </a:r>
          </a:p>
        </p:txBody>
      </p:sp>
      <p:sp>
        <p:nvSpPr>
          <p:cNvPr id="4" name="Slide Number Placeholder 3"/>
          <p:cNvSpPr>
            <a:spLocks noGrp="1"/>
          </p:cNvSpPr>
          <p:nvPr>
            <p:ph type="sldNum" sz="quarter" idx="5"/>
          </p:nvPr>
        </p:nvSpPr>
        <p:spPr/>
        <p:txBody>
          <a:bodyPr/>
          <a:lstStyle/>
          <a:p>
            <a:fld id="{B513FF12-0181-414C-8739-D687913E7F20}" type="slidenum">
              <a:rPr lang="en-US"/>
              <a:t>45</a:t>
            </a:fld>
            <a:endParaRPr lang="en-US"/>
          </a:p>
        </p:txBody>
      </p:sp>
    </p:spTree>
    <p:extLst>
      <p:ext uri="{BB962C8B-B14F-4D97-AF65-F5344CB8AC3E}">
        <p14:creationId xmlns:p14="http://schemas.microsoft.com/office/powerpoint/2010/main" val="4066132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https://www.statsmodels.org/stable/regression.html#examples</a:t>
            </a:r>
          </a:p>
          <a:p>
            <a:endParaRPr lang="en-US" dirty="0">
              <a:cs typeface="Calibri"/>
            </a:endParaRPr>
          </a:p>
          <a:p>
            <a:r>
              <a:rPr lang="en-US" dirty="0"/>
              <a:t>https://en.wikipedia.org/wiki/Ordinary_least_squares</a:t>
            </a:r>
            <a:endParaRPr lang="en-US" dirty="0">
              <a:cs typeface="Calibri"/>
            </a:endParaRPr>
          </a:p>
        </p:txBody>
      </p:sp>
      <p:sp>
        <p:nvSpPr>
          <p:cNvPr id="4" name="Slide Number Placeholder 3"/>
          <p:cNvSpPr>
            <a:spLocks noGrp="1"/>
          </p:cNvSpPr>
          <p:nvPr>
            <p:ph type="sldNum" sz="quarter" idx="5"/>
          </p:nvPr>
        </p:nvSpPr>
        <p:spPr/>
        <p:txBody>
          <a:bodyPr/>
          <a:lstStyle/>
          <a:p>
            <a:fld id="{B513FF12-0181-414C-8739-D687913E7F20}" type="slidenum">
              <a:rPr lang="en-US"/>
              <a:t>46</a:t>
            </a:fld>
            <a:endParaRPr lang="en-US"/>
          </a:p>
        </p:txBody>
      </p:sp>
    </p:spTree>
    <p:extLst>
      <p:ext uri="{BB962C8B-B14F-4D97-AF65-F5344CB8AC3E}">
        <p14:creationId xmlns:p14="http://schemas.microsoft.com/office/powerpoint/2010/main" val="3138313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https://www.quora.com/What-is-the-difference-between-linear-extrapolation-and-linear-regression</a:t>
            </a:r>
          </a:p>
        </p:txBody>
      </p:sp>
      <p:sp>
        <p:nvSpPr>
          <p:cNvPr id="4" name="Slide Number Placeholder 3"/>
          <p:cNvSpPr>
            <a:spLocks noGrp="1"/>
          </p:cNvSpPr>
          <p:nvPr>
            <p:ph type="sldNum" sz="quarter" idx="5"/>
          </p:nvPr>
        </p:nvSpPr>
        <p:spPr/>
        <p:txBody>
          <a:bodyPr/>
          <a:lstStyle/>
          <a:p>
            <a:fld id="{B513FF12-0181-414C-8739-D687913E7F20}" type="slidenum">
              <a:rPr lang="en-US"/>
              <a:t>48</a:t>
            </a:fld>
            <a:endParaRPr lang="en-US"/>
          </a:p>
        </p:txBody>
      </p:sp>
    </p:spTree>
    <p:extLst>
      <p:ext uri="{BB962C8B-B14F-4D97-AF65-F5344CB8AC3E}">
        <p14:creationId xmlns:p14="http://schemas.microsoft.com/office/powerpoint/2010/main" val="1965543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https://busytoddler.com/2018/01/diy-ball-ramp/</a:t>
            </a:r>
          </a:p>
        </p:txBody>
      </p:sp>
      <p:sp>
        <p:nvSpPr>
          <p:cNvPr id="4" name="Slide Number Placeholder 3"/>
          <p:cNvSpPr>
            <a:spLocks noGrp="1"/>
          </p:cNvSpPr>
          <p:nvPr>
            <p:ph type="sldNum" sz="quarter" idx="5"/>
          </p:nvPr>
        </p:nvSpPr>
        <p:spPr/>
        <p:txBody>
          <a:bodyPr/>
          <a:lstStyle/>
          <a:p>
            <a:fld id="{B513FF12-0181-414C-8739-D687913E7F20}" type="slidenum">
              <a:rPr lang="en-US"/>
              <a:t>49</a:t>
            </a:fld>
            <a:endParaRPr lang="en-US"/>
          </a:p>
        </p:txBody>
      </p:sp>
    </p:spTree>
    <p:extLst>
      <p:ext uri="{BB962C8B-B14F-4D97-AF65-F5344CB8AC3E}">
        <p14:creationId xmlns:p14="http://schemas.microsoft.com/office/powerpoint/2010/main" val="1067705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https://stats.stackexchange.com/questions/219579/what-is-wrong-with-extrapolation</a:t>
            </a:r>
          </a:p>
          <a:p>
            <a:endParaRPr lang="en-US">
              <a:cs typeface="Calibri"/>
            </a:endParaRPr>
          </a:p>
        </p:txBody>
      </p:sp>
      <p:sp>
        <p:nvSpPr>
          <p:cNvPr id="4" name="Slide Number Placeholder 3"/>
          <p:cNvSpPr>
            <a:spLocks noGrp="1"/>
          </p:cNvSpPr>
          <p:nvPr>
            <p:ph type="sldNum" sz="quarter" idx="5"/>
          </p:nvPr>
        </p:nvSpPr>
        <p:spPr/>
        <p:txBody>
          <a:bodyPr/>
          <a:lstStyle/>
          <a:p>
            <a:fld id="{B513FF12-0181-414C-8739-D687913E7F20}" type="slidenum">
              <a:rPr lang="en-US"/>
              <a:t>50</a:t>
            </a:fld>
            <a:endParaRPr lang="en-US"/>
          </a:p>
        </p:txBody>
      </p:sp>
    </p:spTree>
    <p:extLst>
      <p:ext uri="{BB962C8B-B14F-4D97-AF65-F5344CB8AC3E}">
        <p14:creationId xmlns:p14="http://schemas.microsoft.com/office/powerpoint/2010/main" val="3496679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https://stats.stackexchange.com/questions/219579/what-is-wrong-with-extrapolation</a:t>
            </a:r>
          </a:p>
          <a:p>
            <a:endParaRPr lang="en-US" dirty="0">
              <a:cs typeface="Calibri"/>
            </a:endParaRPr>
          </a:p>
        </p:txBody>
      </p:sp>
      <p:sp>
        <p:nvSpPr>
          <p:cNvPr id="4" name="Slide Number Placeholder 3"/>
          <p:cNvSpPr>
            <a:spLocks noGrp="1"/>
          </p:cNvSpPr>
          <p:nvPr>
            <p:ph type="sldNum" sz="quarter" idx="5"/>
          </p:nvPr>
        </p:nvSpPr>
        <p:spPr/>
        <p:txBody>
          <a:bodyPr/>
          <a:lstStyle/>
          <a:p>
            <a:fld id="{B513FF12-0181-414C-8739-D687913E7F20}" type="slidenum">
              <a:rPr lang="en-US"/>
              <a:t>51</a:t>
            </a:fld>
            <a:endParaRPr lang="en-US"/>
          </a:p>
        </p:txBody>
      </p:sp>
    </p:spTree>
    <p:extLst>
      <p:ext uri="{BB962C8B-B14F-4D97-AF65-F5344CB8AC3E}">
        <p14:creationId xmlns:p14="http://schemas.microsoft.com/office/powerpoint/2010/main" val="309622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Source: </a:t>
            </a:r>
            <a:endParaRPr lang="en-US" dirty="0"/>
          </a:p>
          <a:p>
            <a:endParaRPr lang="en-US" dirty="0"/>
          </a:p>
          <a:p>
            <a:r>
              <a:rPr lang="en-US" dirty="0">
                <a:hlinkClick r:id="rId3"/>
              </a:rPr>
              <a:t>https://stats.stackexchange.com/questions/6/the-two-cultures-statistics-vs-machine-learning%E2%80%8B</a:t>
            </a:r>
            <a:endParaRPr lang="en-US"/>
          </a:p>
          <a:p>
            <a:endParaRPr lang="en-US" dirty="0">
              <a:cs typeface="Calibri"/>
            </a:endParaRPr>
          </a:p>
          <a:p>
            <a:r>
              <a:rPr lang="en-US" dirty="0"/>
              <a:t>https://projecteuclid.org/euclid.ss/1009213726</a:t>
            </a:r>
            <a:endParaRPr lang="en-US" dirty="0">
              <a:cs typeface="Calibri"/>
            </a:endParaRPr>
          </a:p>
        </p:txBody>
      </p:sp>
      <p:sp>
        <p:nvSpPr>
          <p:cNvPr id="4" name="Slide Number Placeholder 3"/>
          <p:cNvSpPr>
            <a:spLocks noGrp="1"/>
          </p:cNvSpPr>
          <p:nvPr>
            <p:ph type="sldNum" sz="quarter" idx="5"/>
          </p:nvPr>
        </p:nvSpPr>
        <p:spPr/>
        <p:txBody>
          <a:bodyPr/>
          <a:lstStyle/>
          <a:p>
            <a:fld id="{B513FF12-0181-414C-8739-D687913E7F20}" type="slidenum">
              <a:rPr lang="en-US"/>
              <a:t>54</a:t>
            </a:fld>
            <a:endParaRPr lang="en-US"/>
          </a:p>
        </p:txBody>
      </p:sp>
    </p:spTree>
    <p:extLst>
      <p:ext uri="{BB962C8B-B14F-4D97-AF65-F5344CB8AC3E}">
        <p14:creationId xmlns:p14="http://schemas.microsoft.com/office/powerpoint/2010/main" val="1976804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Source: </a:t>
            </a:r>
            <a:r>
              <a:rPr lang="en-US">
                <a:hlinkClick r:id="rId3"/>
              </a:rPr>
              <a:t>https://news.ycombinator.com/item?id=9925991</a:t>
            </a:r>
            <a:endParaRPr lang="en-US">
              <a:cs typeface="Calibri"/>
            </a:endParaRPr>
          </a:p>
          <a:p>
            <a:endParaRPr lang="en-US">
              <a:cs typeface="Calibri"/>
            </a:endParaRPr>
          </a:p>
          <a:p>
            <a:r>
              <a:rPr lang="en-US"/>
              <a:t>http://connor-johnson.com/2014/02/18/linear-regression-with-python/</a:t>
            </a:r>
          </a:p>
        </p:txBody>
      </p:sp>
      <p:sp>
        <p:nvSpPr>
          <p:cNvPr id="4" name="Slide Number Placeholder 3"/>
          <p:cNvSpPr>
            <a:spLocks noGrp="1"/>
          </p:cNvSpPr>
          <p:nvPr>
            <p:ph type="sldNum" sz="quarter" idx="5"/>
          </p:nvPr>
        </p:nvSpPr>
        <p:spPr/>
        <p:txBody>
          <a:bodyPr/>
          <a:lstStyle/>
          <a:p>
            <a:fld id="{B513FF12-0181-414C-8739-D687913E7F20}" type="slidenum">
              <a:rPr lang="en-US"/>
              <a:t>55</a:t>
            </a:fld>
            <a:endParaRPr lang="en-US"/>
          </a:p>
        </p:txBody>
      </p:sp>
    </p:spTree>
    <p:extLst>
      <p:ext uri="{BB962C8B-B14F-4D97-AF65-F5344CB8AC3E}">
        <p14:creationId xmlns:p14="http://schemas.microsoft.com/office/powerpoint/2010/main" val="3260765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https://machinelearningmastery.com/time-series-trends-in-python/</a:t>
            </a:r>
            <a:endParaRPr lang="en-US" dirty="0"/>
          </a:p>
          <a:p>
            <a:endParaRPr lang="en-US" dirty="0">
              <a:cs typeface="Calibri"/>
            </a:endParaRPr>
          </a:p>
          <a:p>
            <a:r>
              <a:rPr lang="en-US" dirty="0"/>
              <a:t>https://machinelearningmastery.com/decompose-time-series-data-trend-seasonality/</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D0D39104-115C-4501-A673-075924DC6C31}" type="slidenum">
              <a:rPr lang="en-US"/>
              <a:t>59</a:t>
            </a:fld>
            <a:endParaRPr lang="en-US"/>
          </a:p>
        </p:txBody>
      </p:sp>
    </p:spTree>
    <p:extLst>
      <p:ext uri="{BB962C8B-B14F-4D97-AF65-F5344CB8AC3E}">
        <p14:creationId xmlns:p14="http://schemas.microsoft.com/office/powerpoint/2010/main" val="501818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https://www.analyticsvidhya.com/blog/2018/09/non-stationary-time-series-python/</a:t>
            </a:r>
          </a:p>
        </p:txBody>
      </p:sp>
      <p:sp>
        <p:nvSpPr>
          <p:cNvPr id="4" name="Slide Number Placeholder 3"/>
          <p:cNvSpPr>
            <a:spLocks noGrp="1"/>
          </p:cNvSpPr>
          <p:nvPr>
            <p:ph type="sldNum" sz="quarter" idx="5"/>
          </p:nvPr>
        </p:nvSpPr>
        <p:spPr/>
        <p:txBody>
          <a:bodyPr/>
          <a:lstStyle/>
          <a:p>
            <a:fld id="{D0D39104-115C-4501-A673-075924DC6C31}" type="slidenum">
              <a:rPr lang="en-US"/>
              <a:t>60</a:t>
            </a:fld>
            <a:endParaRPr lang="en-US"/>
          </a:p>
        </p:txBody>
      </p:sp>
    </p:spTree>
    <p:extLst>
      <p:ext uri="{BB962C8B-B14F-4D97-AF65-F5344CB8AC3E}">
        <p14:creationId xmlns:p14="http://schemas.microsoft.com/office/powerpoint/2010/main" val="290966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https://en.wikipedia.org/wiki/Zone_of_proximal_development</a:t>
            </a:r>
          </a:p>
        </p:txBody>
      </p:sp>
      <p:sp>
        <p:nvSpPr>
          <p:cNvPr id="4" name="Slide Number Placeholder 3"/>
          <p:cNvSpPr>
            <a:spLocks noGrp="1"/>
          </p:cNvSpPr>
          <p:nvPr>
            <p:ph type="sldNum" sz="quarter" idx="5"/>
          </p:nvPr>
        </p:nvSpPr>
        <p:spPr/>
        <p:txBody>
          <a:bodyPr/>
          <a:lstStyle/>
          <a:p>
            <a:fld id="{DBD99DEF-0698-4AC0-B6F6-FA7FF073D1B0}" type="slidenum">
              <a:rPr lang="en-US"/>
              <a:t>7</a:t>
            </a:fld>
            <a:endParaRPr lang="en-US"/>
          </a:p>
        </p:txBody>
      </p:sp>
    </p:spTree>
    <p:extLst>
      <p:ext uri="{BB962C8B-B14F-4D97-AF65-F5344CB8AC3E}">
        <p14:creationId xmlns:p14="http://schemas.microsoft.com/office/powerpoint/2010/main" val="1357549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https://www.analyticsvidhya.com/blog/2018/09/non-stationary-time-series-python/</a:t>
            </a:r>
          </a:p>
        </p:txBody>
      </p:sp>
      <p:sp>
        <p:nvSpPr>
          <p:cNvPr id="4" name="Slide Number Placeholder 3"/>
          <p:cNvSpPr>
            <a:spLocks noGrp="1"/>
          </p:cNvSpPr>
          <p:nvPr>
            <p:ph type="sldNum" sz="quarter" idx="5"/>
          </p:nvPr>
        </p:nvSpPr>
        <p:spPr/>
        <p:txBody>
          <a:bodyPr/>
          <a:lstStyle/>
          <a:p>
            <a:fld id="{D0D39104-115C-4501-A673-075924DC6C31}" type="slidenum">
              <a:rPr lang="en-US"/>
              <a:t>61</a:t>
            </a:fld>
            <a:endParaRPr lang="en-US"/>
          </a:p>
        </p:txBody>
      </p:sp>
    </p:spTree>
    <p:extLst>
      <p:ext uri="{BB962C8B-B14F-4D97-AF65-F5344CB8AC3E}">
        <p14:creationId xmlns:p14="http://schemas.microsoft.com/office/powerpoint/2010/main" val="346132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https://machinelearningmastery.com/time-series-trends-in-python/</a:t>
            </a:r>
            <a:endParaRPr lang="en-US" dirty="0"/>
          </a:p>
          <a:p>
            <a:endParaRPr lang="en-US" dirty="0">
              <a:cs typeface="Calibri"/>
            </a:endParaRPr>
          </a:p>
          <a:p>
            <a:r>
              <a:rPr lang="en-US"/>
              <a:t>https://machinelearningmastery.com/decompose-time-series-data-trend-seasonality/</a:t>
            </a:r>
          </a:p>
        </p:txBody>
      </p:sp>
      <p:sp>
        <p:nvSpPr>
          <p:cNvPr id="4" name="Slide Number Placeholder 3"/>
          <p:cNvSpPr>
            <a:spLocks noGrp="1"/>
          </p:cNvSpPr>
          <p:nvPr>
            <p:ph type="sldNum" sz="quarter" idx="5"/>
          </p:nvPr>
        </p:nvSpPr>
        <p:spPr/>
        <p:txBody>
          <a:bodyPr/>
          <a:lstStyle/>
          <a:p>
            <a:fld id="{D0D39104-115C-4501-A673-075924DC6C31}" type="slidenum">
              <a:rPr lang="en-US"/>
              <a:t>62</a:t>
            </a:fld>
            <a:endParaRPr lang="en-US"/>
          </a:p>
        </p:txBody>
      </p:sp>
    </p:spTree>
    <p:extLst>
      <p:ext uri="{BB962C8B-B14F-4D97-AF65-F5344CB8AC3E}">
        <p14:creationId xmlns:p14="http://schemas.microsoft.com/office/powerpoint/2010/main" val="2273589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https://machinelearningmastery.com/time-series-trends-in-python/</a:t>
            </a:r>
          </a:p>
        </p:txBody>
      </p:sp>
      <p:sp>
        <p:nvSpPr>
          <p:cNvPr id="4" name="Slide Number Placeholder 3"/>
          <p:cNvSpPr>
            <a:spLocks noGrp="1"/>
          </p:cNvSpPr>
          <p:nvPr>
            <p:ph type="sldNum" sz="quarter" idx="5"/>
          </p:nvPr>
        </p:nvSpPr>
        <p:spPr/>
        <p:txBody>
          <a:bodyPr/>
          <a:lstStyle/>
          <a:p>
            <a:fld id="{D0D39104-115C-4501-A673-075924DC6C31}" type="slidenum">
              <a:rPr lang="en-US"/>
              <a:t>63</a:t>
            </a:fld>
            <a:endParaRPr lang="en-US"/>
          </a:p>
        </p:txBody>
      </p:sp>
    </p:spTree>
    <p:extLst>
      <p:ext uri="{BB962C8B-B14F-4D97-AF65-F5344CB8AC3E}">
        <p14:creationId xmlns:p14="http://schemas.microsoft.com/office/powerpoint/2010/main" val="3246733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https://machinelearningmastery.com/time-series-trends-in-python/</a:t>
            </a:r>
          </a:p>
        </p:txBody>
      </p:sp>
      <p:sp>
        <p:nvSpPr>
          <p:cNvPr id="4" name="Slide Number Placeholder 3"/>
          <p:cNvSpPr>
            <a:spLocks noGrp="1"/>
          </p:cNvSpPr>
          <p:nvPr>
            <p:ph type="sldNum" sz="quarter" idx="5"/>
          </p:nvPr>
        </p:nvSpPr>
        <p:spPr/>
        <p:txBody>
          <a:bodyPr/>
          <a:lstStyle/>
          <a:p>
            <a:fld id="{D0D39104-115C-4501-A673-075924DC6C31}" type="slidenum">
              <a:rPr lang="en-US"/>
              <a:t>64</a:t>
            </a:fld>
            <a:endParaRPr lang="en-US"/>
          </a:p>
        </p:txBody>
      </p:sp>
    </p:spTree>
    <p:extLst>
      <p:ext uri="{BB962C8B-B14F-4D97-AF65-F5344CB8AC3E}">
        <p14:creationId xmlns:p14="http://schemas.microsoft.com/office/powerpoint/2010/main" val="4106458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https://machinelearningmastery.com/time-series-trends-in-python/</a:t>
            </a:r>
          </a:p>
        </p:txBody>
      </p:sp>
      <p:sp>
        <p:nvSpPr>
          <p:cNvPr id="4" name="Slide Number Placeholder 3"/>
          <p:cNvSpPr>
            <a:spLocks noGrp="1"/>
          </p:cNvSpPr>
          <p:nvPr>
            <p:ph type="sldNum" sz="quarter" idx="5"/>
          </p:nvPr>
        </p:nvSpPr>
        <p:spPr/>
        <p:txBody>
          <a:bodyPr/>
          <a:lstStyle/>
          <a:p>
            <a:fld id="{D0D39104-115C-4501-A673-075924DC6C31}" type="slidenum">
              <a:rPr lang="en-US"/>
              <a:t>66</a:t>
            </a:fld>
            <a:endParaRPr lang="en-US"/>
          </a:p>
        </p:txBody>
      </p:sp>
    </p:spTree>
    <p:extLst>
      <p:ext uri="{BB962C8B-B14F-4D97-AF65-F5344CB8AC3E}">
        <p14:creationId xmlns:p14="http://schemas.microsoft.com/office/powerpoint/2010/main" val="2008475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https://www.ritchievink.com/blog/2017/04/23/understanding-the-fourier-transform-by-example/</a:t>
            </a:r>
            <a:endParaRPr lang="en-US"/>
          </a:p>
          <a:p>
            <a:endParaRPr lang="en-US" dirty="0">
              <a:cs typeface="Calibri"/>
            </a:endParaRPr>
          </a:p>
          <a:p>
            <a:r>
              <a:rPr lang="en-US" dirty="0">
                <a:hlinkClick r:id="rId4"/>
              </a:rPr>
              <a:t>https://ipython-books.github.io/101-analyzing-the-frequency-components-of-a-signal-with-a-fast-fourier-transform/</a:t>
            </a:r>
          </a:p>
          <a:p>
            <a:endParaRPr lang="en-US" dirty="0"/>
          </a:p>
          <a:p>
            <a:r>
              <a:rPr lang="en-US" dirty="0">
                <a:hlinkClick r:id="rId5"/>
              </a:rPr>
              <a:t>https://gist.github.com/jedludlow/3919130</a:t>
            </a:r>
            <a:endParaRPr lang="en-US">
              <a:cs typeface="Calibri"/>
            </a:endParaRPr>
          </a:p>
          <a:p>
            <a:endParaRPr lang="en-US" dirty="0"/>
          </a:p>
          <a:p>
            <a:r>
              <a:rPr lang="en-US"/>
              <a:t>Animation of FFT: https://plus.maths.org/content/fourier-transforms-images</a:t>
            </a:r>
            <a:endParaRPr lang="en-US">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68</a:t>
            </a:fld>
            <a:endParaRPr lang="en-US"/>
          </a:p>
        </p:txBody>
      </p:sp>
    </p:spTree>
    <p:extLst>
      <p:ext uri="{BB962C8B-B14F-4D97-AF65-F5344CB8AC3E}">
        <p14:creationId xmlns:p14="http://schemas.microsoft.com/office/powerpoint/2010/main" val="2716958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&lt;p&gt;Each XLS or XLSX file contains a </a:t>
            </a:r>
            <a:r>
              <a:rPr lang="en-US" dirty="0" err="1"/>
              <a:t>dataframe</a:t>
            </a:r>
            <a:r>
              <a:rPr lang="en-US" dirty="0"/>
              <a:t>. &lt;/p&gt;</a:t>
            </a:r>
          </a:p>
          <a:p>
            <a:r>
              <a:rPr lang="en-US" dirty="0"/>
              <a:t>&lt;p&gt;Load each XLS or XLSX file in your </a:t>
            </a:r>
            <a:r>
              <a:rPr lang="en-US" dirty="0" err="1"/>
              <a:t>Jupyter</a:t>
            </a:r>
            <a:r>
              <a:rPr lang="en-US" dirty="0"/>
              <a:t> notebook. &lt;/p&gt;</a:t>
            </a:r>
          </a:p>
          <a:p>
            <a:r>
              <a:rPr lang="en-US" dirty="0"/>
              <a:t>&lt;p&gt;For each </a:t>
            </a:r>
            <a:r>
              <a:rPr lang="en-US" dirty="0" err="1"/>
              <a:t>dataframe</a:t>
            </a:r>
            <a:r>
              <a:rPr lang="en-US" dirty="0"/>
              <a:t>, address missing values by taking the following steps: &lt;/p&gt;</a:t>
            </a:r>
          </a:p>
          <a:p>
            <a:r>
              <a:rPr lang="en-US" dirty="0"/>
              <a:t>&lt;</a:t>
            </a:r>
            <a:r>
              <a:rPr lang="en-US" dirty="0" err="1"/>
              <a:t>ol</a:t>
            </a:r>
            <a:r>
              <a:rPr lang="en-US" dirty="0"/>
              <a:t>&gt;</a:t>
            </a:r>
            <a:endParaRPr lang="en-US" dirty="0">
              <a:cs typeface="Calibri"/>
            </a:endParaRPr>
          </a:p>
          <a:p>
            <a:r>
              <a:rPr lang="en-US" dirty="0"/>
              <a:t>&lt;li&gt;Count the number of missing values in the </a:t>
            </a:r>
            <a:r>
              <a:rPr lang="en-US" dirty="0" err="1"/>
              <a:t>dataframe</a:t>
            </a:r>
            <a:r>
              <a:rPr lang="en-US" dirty="0"/>
              <a:t>; count the number of missing values per column &lt;/li&gt;</a:t>
            </a:r>
          </a:p>
          <a:p>
            <a:r>
              <a:rPr lang="en-US" dirty="0"/>
              <a:t>&lt;li&gt;Plot the distribution of data points using a histogram &lt;/li&gt;</a:t>
            </a:r>
          </a:p>
          <a:p>
            <a:r>
              <a:rPr lang="en-US" dirty="0"/>
              <a:t>&lt;li&gt;Create a lag plot (a lag plot shows t versus t-1) &lt;/li&gt;</a:t>
            </a:r>
          </a:p>
          <a:p>
            <a:r>
              <a:rPr lang="en-US" dirty="0"/>
              <a:t>&lt;li&gt;Based on the lag plot, state in a markdown cell whether the order of this data matters. &lt;/li&gt;</a:t>
            </a:r>
          </a:p>
          <a:p>
            <a:r>
              <a:rPr lang="en-US" dirty="0"/>
              <a:t>&lt;li&gt;Do one of the following (not both): </a:t>
            </a:r>
          </a:p>
          <a:p>
            <a:r>
              <a:rPr lang="en-US" dirty="0"/>
              <a:t>&lt;ul&gt;</a:t>
            </a:r>
            <a:endParaRPr lang="en-US" dirty="0">
              <a:cs typeface="Calibri"/>
            </a:endParaRPr>
          </a:p>
          <a:p>
            <a:r>
              <a:rPr lang="en-US" dirty="0"/>
              <a:t>&lt;li&gt;If the order of the data matters, then interpolate the missing values &lt;/li&gt;</a:t>
            </a:r>
          </a:p>
          <a:p>
            <a:r>
              <a:rPr lang="en-US" dirty="0"/>
              <a:t>&lt;li&gt;If the order of the data does not matter, fill in the missing data by sampling from the distribution &lt;/li&gt;</a:t>
            </a:r>
          </a:p>
          <a:p>
            <a:r>
              <a:rPr lang="en-US" dirty="0"/>
              <a:t>&lt;/ul&gt;</a:t>
            </a:r>
            <a:endParaRPr lang="en-US" dirty="0">
              <a:cs typeface="Calibri"/>
            </a:endParaRPr>
          </a:p>
          <a:p>
            <a:r>
              <a:rPr lang="en-US" dirty="0"/>
              <a:t>&lt;/li&gt;</a:t>
            </a:r>
          </a:p>
          <a:p>
            <a:r>
              <a:rPr lang="en-US" dirty="0"/>
              <a:t>&lt;li&gt;Create a scatter plot using the columns in </a:t>
            </a:r>
            <a:r>
              <a:rPr lang="en-US" dirty="0" err="1"/>
              <a:t>dataframe</a:t>
            </a:r>
            <a:r>
              <a:rPr lang="en-US" dirty="0"/>
              <a:t>; no Nan entries should be present &lt;/li&gt;</a:t>
            </a:r>
          </a:p>
          <a:p>
            <a:r>
              <a:rPr lang="en-US" dirty="0"/>
              <a:t>&lt;/</a:t>
            </a:r>
            <a:r>
              <a:rPr lang="en-US" dirty="0" err="1"/>
              <a:t>ol</a:t>
            </a:r>
            <a:r>
              <a:rPr lang="en-US" dirty="0"/>
              <a:t>&gt;</a:t>
            </a:r>
          </a:p>
          <a:p>
            <a:r>
              <a:rPr lang="en-US" dirty="0"/>
              <a:t>&lt;p&gt;Submit a single </a:t>
            </a:r>
            <a:r>
              <a:rPr lang="en-US" dirty="0" err="1"/>
              <a:t>Jupyter</a:t>
            </a:r>
            <a:r>
              <a:rPr lang="en-US" dirty="0"/>
              <a:t> notebook with your analysis of the </a:t>
            </a:r>
            <a:r>
              <a:rPr lang="en-US" dirty="0" err="1"/>
              <a:t>pkl</a:t>
            </a:r>
            <a:r>
              <a:rPr lang="en-US" dirty="0"/>
              <a:t> files. &lt;/p&gt;</a:t>
            </a:r>
          </a:p>
          <a:p>
            <a:r>
              <a:rPr lang="en-US" dirty="0"/>
              <a:t>&lt;p&gt;Perform interpolation or sampling programmatically using Python (not manually) &lt;/p&gt;</a:t>
            </a:r>
          </a:p>
        </p:txBody>
      </p:sp>
      <p:sp>
        <p:nvSpPr>
          <p:cNvPr id="4" name="Slide Number Placeholder 3"/>
          <p:cNvSpPr>
            <a:spLocks noGrp="1"/>
          </p:cNvSpPr>
          <p:nvPr>
            <p:ph type="sldNum" sz="quarter" idx="5"/>
          </p:nvPr>
        </p:nvSpPr>
        <p:spPr/>
        <p:txBody>
          <a:bodyPr/>
          <a:lstStyle/>
          <a:p>
            <a:fld id="{D0D39104-115C-4501-A673-075924DC6C31}" type="slidenum">
              <a:rPr lang="en-US"/>
              <a:t>73</a:t>
            </a:fld>
            <a:endParaRPr lang="en-US"/>
          </a:p>
        </p:txBody>
      </p:sp>
    </p:spTree>
    <p:extLst>
      <p:ext uri="{BB962C8B-B14F-4D97-AF65-F5344CB8AC3E}">
        <p14:creationId xmlns:p14="http://schemas.microsoft.com/office/powerpoint/2010/main" val="87516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https://www.quora.com/In-Python-what-is-the-difference-between-strftime-and-strptime</a:t>
            </a:r>
          </a:p>
        </p:txBody>
      </p:sp>
      <p:sp>
        <p:nvSpPr>
          <p:cNvPr id="4" name="Slide Number Placeholder 3"/>
          <p:cNvSpPr>
            <a:spLocks noGrp="1"/>
          </p:cNvSpPr>
          <p:nvPr>
            <p:ph type="sldNum" sz="quarter" idx="5"/>
          </p:nvPr>
        </p:nvSpPr>
        <p:spPr/>
        <p:txBody>
          <a:bodyPr/>
          <a:lstStyle/>
          <a:p>
            <a:fld id="{D0D39104-115C-4501-A673-075924DC6C31}" type="slidenum">
              <a:rPr lang="en-US"/>
              <a:t>31</a:t>
            </a:fld>
            <a:endParaRPr lang="en-US"/>
          </a:p>
        </p:txBody>
      </p:sp>
    </p:spTree>
    <p:extLst>
      <p:ext uri="{BB962C8B-B14F-4D97-AF65-F5344CB8AC3E}">
        <p14:creationId xmlns:p14="http://schemas.microsoft.com/office/powerpoint/2010/main" val="2367833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https://stackoverflow.com/questions/13890935/does-pythons-time-time-return-the-local-or-utc-timestamp</a:t>
            </a:r>
          </a:p>
        </p:txBody>
      </p:sp>
      <p:sp>
        <p:nvSpPr>
          <p:cNvPr id="4" name="Slide Number Placeholder 3"/>
          <p:cNvSpPr>
            <a:spLocks noGrp="1"/>
          </p:cNvSpPr>
          <p:nvPr>
            <p:ph type="sldNum" sz="quarter" idx="5"/>
          </p:nvPr>
        </p:nvSpPr>
        <p:spPr/>
        <p:txBody>
          <a:bodyPr/>
          <a:lstStyle/>
          <a:p>
            <a:fld id="{D0D39104-115C-4501-A673-075924DC6C31}" type="slidenum">
              <a:rPr lang="en-US"/>
              <a:t>34</a:t>
            </a:fld>
            <a:endParaRPr lang="en-US"/>
          </a:p>
        </p:txBody>
      </p:sp>
    </p:spTree>
    <p:extLst>
      <p:ext uri="{BB962C8B-B14F-4D97-AF65-F5344CB8AC3E}">
        <p14:creationId xmlns:p14="http://schemas.microsoft.com/office/powerpoint/2010/main" val="745640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See also </a:t>
            </a:r>
            <a:r>
              <a:rPr lang="en-US" dirty="0">
                <a:hlinkClick r:id="rId3"/>
              </a:rPr>
              <a:t>https://ruda.city/Machine-Learning</a:t>
            </a:r>
            <a:r>
              <a:rPr lang="en-US">
                <a:cs typeface="Calibri"/>
              </a:rPr>
              <a:t> and </a:t>
            </a:r>
            <a:r>
              <a:rPr lang="en-US" dirty="0">
                <a:hlinkClick r:id="rId4"/>
              </a:rPr>
              <a:t>https://shibberu.com/2016/04/26/ma-490-deep-learning/</a:t>
            </a:r>
          </a:p>
          <a:p>
            <a:endParaRPr lang="en-US" dirty="0"/>
          </a:p>
        </p:txBody>
      </p:sp>
      <p:sp>
        <p:nvSpPr>
          <p:cNvPr id="4" name="Slide Number Placeholder 3"/>
          <p:cNvSpPr>
            <a:spLocks noGrp="1"/>
          </p:cNvSpPr>
          <p:nvPr>
            <p:ph type="sldNum" sz="quarter" idx="5"/>
          </p:nvPr>
        </p:nvSpPr>
        <p:spPr/>
        <p:txBody>
          <a:bodyPr/>
          <a:lstStyle/>
          <a:p>
            <a:fld id="{B513FF12-0181-414C-8739-D687913E7F20}" type="slidenum">
              <a:rPr lang="en-US"/>
              <a:t>39</a:t>
            </a:fld>
            <a:endParaRPr lang="en-US"/>
          </a:p>
        </p:txBody>
      </p:sp>
    </p:spTree>
    <p:extLst>
      <p:ext uri="{BB962C8B-B14F-4D97-AF65-F5344CB8AC3E}">
        <p14:creationId xmlns:p14="http://schemas.microsoft.com/office/powerpoint/2010/main" val="4083139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On the whiteboard, have an x-y axis with a few points that are roughly linear. </a:t>
            </a:r>
          </a:p>
          <a:p>
            <a:endParaRPr lang="en-US" dirty="0">
              <a:cs typeface="Calibri"/>
            </a:endParaRPr>
          </a:p>
          <a:p>
            <a:r>
              <a:rPr lang="en-US">
                <a:cs typeface="Calibri"/>
              </a:rPr>
              <a:t>Request that the student draw a line of best fit through the points, then have them explain their reasoning</a:t>
            </a:r>
            <a:endParaRPr lang="en-US" dirty="0">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40</a:t>
            </a:fld>
            <a:endParaRPr lang="en-US"/>
          </a:p>
        </p:txBody>
      </p:sp>
    </p:spTree>
    <p:extLst>
      <p:ext uri="{BB962C8B-B14F-4D97-AF65-F5344CB8AC3E}">
        <p14:creationId xmlns:p14="http://schemas.microsoft.com/office/powerpoint/2010/main" val="2909926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https://news.ycombinator.com/item?id=10944831</a:t>
            </a:r>
          </a:p>
        </p:txBody>
      </p:sp>
      <p:sp>
        <p:nvSpPr>
          <p:cNvPr id="4" name="Slide Number Placeholder 3"/>
          <p:cNvSpPr>
            <a:spLocks noGrp="1"/>
          </p:cNvSpPr>
          <p:nvPr>
            <p:ph type="sldNum" sz="quarter" idx="5"/>
          </p:nvPr>
        </p:nvSpPr>
        <p:spPr/>
        <p:txBody>
          <a:bodyPr/>
          <a:lstStyle/>
          <a:p>
            <a:fld id="{B513FF12-0181-414C-8739-D687913E7F20}" type="slidenum">
              <a:rPr lang="en-US"/>
              <a:t>42</a:t>
            </a:fld>
            <a:endParaRPr lang="en-US"/>
          </a:p>
        </p:txBody>
      </p:sp>
    </p:spTree>
    <p:extLst>
      <p:ext uri="{BB962C8B-B14F-4D97-AF65-F5344CB8AC3E}">
        <p14:creationId xmlns:p14="http://schemas.microsoft.com/office/powerpoint/2010/main" val="1000751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http://labs.geog.uvic.ca/geog226/frLab9.html</a:t>
            </a:r>
          </a:p>
        </p:txBody>
      </p:sp>
      <p:sp>
        <p:nvSpPr>
          <p:cNvPr id="4" name="Slide Number Placeholder 3"/>
          <p:cNvSpPr>
            <a:spLocks noGrp="1"/>
          </p:cNvSpPr>
          <p:nvPr>
            <p:ph type="sldNum" sz="quarter" idx="5"/>
          </p:nvPr>
        </p:nvSpPr>
        <p:spPr/>
        <p:txBody>
          <a:bodyPr/>
          <a:lstStyle/>
          <a:p>
            <a:fld id="{B513FF12-0181-414C-8739-D687913E7F20}" type="slidenum">
              <a:rPr lang="en-US"/>
              <a:t>43</a:t>
            </a:fld>
            <a:endParaRPr lang="en-US"/>
          </a:p>
        </p:txBody>
      </p:sp>
    </p:spTree>
    <p:extLst>
      <p:ext uri="{BB962C8B-B14F-4D97-AF65-F5344CB8AC3E}">
        <p14:creationId xmlns:p14="http://schemas.microsoft.com/office/powerpoint/2010/main" val="4260750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https://www.statsmodels.org/stable/regression.html#examples</a:t>
            </a:r>
          </a:p>
          <a:p>
            <a:endParaRPr lang="en-US" dirty="0">
              <a:cs typeface="Calibri"/>
            </a:endParaRPr>
          </a:p>
          <a:p>
            <a:r>
              <a:rPr lang="en-US" dirty="0"/>
              <a:t>https://en.wikipedia.org/wiki/Ordinary_least_squares</a:t>
            </a:r>
            <a:endParaRPr lang="en-US" dirty="0">
              <a:cs typeface="Calibri"/>
            </a:endParaRPr>
          </a:p>
        </p:txBody>
      </p:sp>
      <p:sp>
        <p:nvSpPr>
          <p:cNvPr id="4" name="Slide Number Placeholder 3"/>
          <p:cNvSpPr>
            <a:spLocks noGrp="1"/>
          </p:cNvSpPr>
          <p:nvPr>
            <p:ph type="sldNum" sz="quarter" idx="5"/>
          </p:nvPr>
        </p:nvSpPr>
        <p:spPr/>
        <p:txBody>
          <a:bodyPr/>
          <a:lstStyle/>
          <a:p>
            <a:fld id="{B513FF12-0181-414C-8739-D687913E7F20}" type="slidenum">
              <a:rPr lang="en-US"/>
              <a:t>44</a:t>
            </a:fld>
            <a:endParaRPr lang="en-US"/>
          </a:p>
        </p:txBody>
      </p:sp>
    </p:spTree>
    <p:extLst>
      <p:ext uri="{BB962C8B-B14F-4D97-AF65-F5344CB8AC3E}">
        <p14:creationId xmlns:p14="http://schemas.microsoft.com/office/powerpoint/2010/main" val="4030394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faculty.marshall.usc.edu/gareth-james/ISL/ISLR%20Seventh%20Printing.pdf"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Lidar" TargetMode="External"/><Relationship Id="rId2" Type="http://schemas.openxmlformats.org/officeDocument/2006/relationships/hyperlink" Target="https://en.wikipedia.org/wiki/List_of_sensors" TargetMode="External"/><Relationship Id="rId1" Type="http://schemas.openxmlformats.org/officeDocument/2006/relationships/slideLayout" Target="../slideLayouts/slideLayout2.xml"/><Relationship Id="rId5" Type="http://schemas.openxmlformats.org/officeDocument/2006/relationships/hyperlink" Target="https://en.wikipedia.org/wiki/Recommender_system" TargetMode="External"/><Relationship Id="rId4" Type="http://schemas.openxmlformats.org/officeDocument/2006/relationships/hyperlink" Target="https://en.wikipedia.org/wiki/Internet_of_thing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4.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trftime.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trftime.org/" TargetMode="External"/><Relationship Id="rId5" Type="http://schemas.openxmlformats.org/officeDocument/2006/relationships/hyperlink" Target="https://docs.python.org/3/library/datetime.html" TargetMode="External"/><Relationship Id="rId4" Type="http://schemas.openxmlformats.org/officeDocument/2006/relationships/image" Target="../media/image15.svg"/></Relationships>
</file>

<file path=ppt/slides/_rels/slide32.xml.rels><?xml version="1.0" encoding="UTF-8" standalone="yes"?>
<Relationships xmlns="http://schemas.openxmlformats.org/package/2006/relationships"><Relationship Id="rId2" Type="http://schemas.openxmlformats.org/officeDocument/2006/relationships/hyperlink" Target="https://www.timeanddate.com/time/current-number-time-zones.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UTC%E2%88%9205:00" TargetMode="External"/><Relationship Id="rId2" Type="http://schemas.openxmlformats.org/officeDocument/2006/relationships/hyperlink" Target="https://en.wikipedia.org/wiki/Daylight_saving_time" TargetMode="External"/><Relationship Id="rId1" Type="http://schemas.openxmlformats.org/officeDocument/2006/relationships/slideLayout" Target="../slideLayouts/slideLayout2.xml"/><Relationship Id="rId4" Type="http://schemas.openxmlformats.org/officeDocument/2006/relationships/hyperlink" Target="https://state.1keydata.com/time-zone-state.php"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Unix_tim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trftime.org/"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machinelearningmastery.com/time-series-data-visualization-with-pyth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seaborn.pydata.org/generated/seaborn.lineplot.html#seaborn.lineplo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Line_fitt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Deming_regress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Residual_(numerical_analysis)" TargetMode="External"/><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n.wikipedia.org/wiki/Autocorrelation" TargetMode="External"/><Relationship Id="rId5" Type="http://schemas.openxmlformats.org/officeDocument/2006/relationships/hyperlink" Target="https://en.wikipedia.org/wiki/Heteroscedasticity" TargetMode="External"/><Relationship Id="rId4" Type="http://schemas.openxmlformats.org/officeDocument/2006/relationships/hyperlink" Target="https://en.wikipedia.org/wiki/Independent_and_identically_distributed_random_variables"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en.wikipedia.org/wiki/Residual_(numerical_analysis)" TargetMode="External"/><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en.wikipedia.org/wiki/Autocorrelation" TargetMode="External"/><Relationship Id="rId5" Type="http://schemas.openxmlformats.org/officeDocument/2006/relationships/hyperlink" Target="https://en.wikipedia.org/wiki/Heteroscedasticity" TargetMode="External"/><Relationship Id="rId4" Type="http://schemas.openxmlformats.org/officeDocument/2006/relationships/hyperlink" Target="https://en.wikipedia.org/wiki/Independent_and_identically_distributed_random_variables"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Residual_(numerical_analysis)" TargetMode="External"/><Relationship Id="rId7" Type="http://schemas.openxmlformats.org/officeDocument/2006/relationships/hyperlink" Target="https://en.wikipedia.org/wiki/Autocorrela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en.wikipedia.org/wiki/Generalized_least_squares" TargetMode="External"/><Relationship Id="rId5" Type="http://schemas.openxmlformats.org/officeDocument/2006/relationships/hyperlink" Target="https://en.wikipedia.org/wiki/Heteroscedasticity" TargetMode="External"/><Relationship Id="rId4" Type="http://schemas.openxmlformats.org/officeDocument/2006/relationships/hyperlink" Target="https://en.wikipedia.org/wiki/Independent_and_identically_distributed_random_variables"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xkcd.com/2048"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NULL"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Covarianc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machinelearningmastery.com/decompose-time-series-data-trend-seasonality/"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hyperlink" Target="https://www.analyticsvidhya.com/blog/2018/09/non-stationary-time-series-pytho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3" Type="http://schemas.openxmlformats.org/officeDocument/2006/relationships/hyperlink" Target="https://www.analyticsvidhya.com/blog/2018/09/non-stationary-time-series-pytho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machinelearningmastery.com/decompose-time-series-data-trend-seasonality/"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machinelearningmastery.com/decompose-time-series-data-trend-seasonality/"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machinelearningmastery.com/decompose-time-series-data-trend-seasonality/"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hyperlink" Target="https://pandas.pydata.org/pandas-docs/stable/reference/api/pandas.Series.interpolate.html" TargetMode="External"/><Relationship Id="rId3" Type="http://schemas.openxmlformats.org/officeDocument/2006/relationships/hyperlink" Target="https://en.wikipedia.org/wiki/Imputation_(statistics)" TargetMode="External"/><Relationship Id="rId7" Type="http://schemas.openxmlformats.org/officeDocument/2006/relationships/hyperlink" Target="https://www.ibm.com/support/knowledgecenter/en/SSGNPV_1.1.3/dsx/markd-jupyter.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pandas.pydata.org/pandas-docs/stable/user_guide/visualization.html#visualization-lag" TargetMode="External"/><Relationship Id="rId5" Type="http://schemas.openxmlformats.org/officeDocument/2006/relationships/hyperlink" Target="https://pandas.pydata.org/pandas-docs/stable/reference/api/pandas.DataFrame.hist.html" TargetMode="External"/><Relationship Id="rId4" Type="http://schemas.openxmlformats.org/officeDocument/2006/relationships/hyperlink" Target="https://pandas.pydata.org/pandas-docs/stable/user_guide/missing_data.html"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hyperlink" Target="https://towardsdatascience.com/basic-time-series-manipulation-with-pandas-4432afee64ea" TargetMode="External"/><Relationship Id="rId3" Type="http://schemas.openxmlformats.org/officeDocument/2006/relationships/hyperlink" Target="http://www.statsoft.com/Textbook/Time-Series-Analysis" TargetMode="External"/><Relationship Id="rId7" Type="http://schemas.openxmlformats.org/officeDocument/2006/relationships/hyperlink" Target="https://www.kaggle.com/c/demand-forecasting-kernels-only/discussion/63568" TargetMode="External"/><Relationship Id="rId2" Type="http://schemas.openxmlformats.org/officeDocument/2006/relationships/hyperlink" Target="https://jakevdp.github.io/PythonDataScienceHandbook/03.11-working-with-time-series.html" TargetMode="External"/><Relationship Id="rId1" Type="http://schemas.openxmlformats.org/officeDocument/2006/relationships/slideLayout" Target="../slideLayouts/slideLayout2.xml"/><Relationship Id="rId6" Type="http://schemas.openxmlformats.org/officeDocument/2006/relationships/hyperlink" Target="https://en.wikipedia.org/wiki/Time_series" TargetMode="External"/><Relationship Id="rId5" Type="http://schemas.openxmlformats.org/officeDocument/2006/relationships/hyperlink" Target="https://pandas.pydata.org/pandas-docs/stable/user_guide/timeseries.html" TargetMode="External"/><Relationship Id="rId10" Type="http://schemas.openxmlformats.org/officeDocument/2006/relationships/hyperlink" Target="https://stackoverflow.com/questions/50161140/how-to-plot-a-time-series-array-with-confidence-intervals-displayed-in-python" TargetMode="External"/><Relationship Id="rId4" Type="http://schemas.openxmlformats.org/officeDocument/2006/relationships/hyperlink" Target="https://www.itl.nist.gov/div898/handbook/pmc/section4/pmc4.htm" TargetMode="External"/><Relationship Id="rId9" Type="http://schemas.openxmlformats.org/officeDocument/2006/relationships/hyperlink" Target="https://towardsdatascience.com/playing-with-time-series-data-in-python-959e2485bff8"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www.youtube.com/watch?v=zmfe2RaX-14" TargetMode="External"/><Relationship Id="rId2" Type="http://schemas.openxmlformats.org/officeDocument/2006/relationships/hyperlink" Target="https://www.youtube.com/watch?v=tJ-O3hk1vRw" TargetMode="External"/><Relationship Id="rId1" Type="http://schemas.openxmlformats.org/officeDocument/2006/relationships/slideLayout" Target="../slideLayouts/slideLayout2.xml"/><Relationship Id="rId5" Type="http://schemas.openxmlformats.org/officeDocument/2006/relationships/hyperlink" Target="https://www.youtube.com/watch?v=NoJr08FNQeg" TargetMode="External"/><Relationship Id="rId4" Type="http://schemas.openxmlformats.org/officeDocument/2006/relationships/hyperlink" Target="https://www.youtube.com/watch?v=Prpu_U5tKk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gist.github.com/tartakynov/83f3cd8f44208a1856ce" TargetMode="External"/><Relationship Id="rId7" Type="http://schemas.openxmlformats.org/officeDocument/2006/relationships/hyperlink" Target="https://docs.scipy.org/doc/scipy/reference/tutorial/fftpack.html" TargetMode="External"/><Relationship Id="rId2" Type="http://schemas.openxmlformats.org/officeDocument/2006/relationships/hyperlink" Target="https://ericstrong.org/fast-fourier-transforms-in-python/" TargetMode="External"/><Relationship Id="rId1" Type="http://schemas.openxmlformats.org/officeDocument/2006/relationships/slideLayout" Target="../slideLayouts/slideLayout2.xml"/><Relationship Id="rId6" Type="http://schemas.openxmlformats.org/officeDocument/2006/relationships/hyperlink" Target="http://scipy-lectures.org/intro/scipy.html#fast-fourier-transforms-scipy-fftpack" TargetMode="External"/><Relationship Id="rId5" Type="http://schemas.openxmlformats.org/officeDocument/2006/relationships/hyperlink" Target="https://docs.scipy.org/doc/scipy/reference/fftpack.html" TargetMode="External"/><Relationship Id="rId4" Type="http://schemas.openxmlformats.org/officeDocument/2006/relationships/hyperlink" Target="https://www.oreilly.com/library/view/elegant-scipy/9781491922927/ch04.html"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stackoverflow.com/questions/4479463/using-fourier-analysis-for-time-series-prediction" TargetMode="External"/><Relationship Id="rId2" Type="http://schemas.openxmlformats.org/officeDocument/2006/relationships/hyperlink" Target="https://ipython-books.github.io/101-analyzing-the-frequency-components-of-a-signal-with-a-fast-fourier-transfor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EE715-CECF-4665-AD60-178170DD86EA}"/>
              </a:ext>
            </a:extLst>
          </p:cNvPr>
          <p:cNvSpPr>
            <a:spLocks noGrp="1"/>
          </p:cNvSpPr>
          <p:nvPr>
            <p:ph type="title"/>
          </p:nvPr>
        </p:nvSpPr>
        <p:spPr/>
        <p:txBody>
          <a:bodyPr/>
          <a:lstStyle/>
          <a:p>
            <a:r>
              <a:rPr lang="en-US">
                <a:cs typeface="Calibri Light"/>
              </a:rPr>
              <a:t>Preview email</a:t>
            </a:r>
            <a:endParaRPr lang="en-US"/>
          </a:p>
        </p:txBody>
      </p:sp>
      <p:sp>
        <p:nvSpPr>
          <p:cNvPr id="3" name="Content Placeholder 2">
            <a:extLst>
              <a:ext uri="{FF2B5EF4-FFF2-40B4-BE49-F238E27FC236}">
                <a16:creationId xmlns:a16="http://schemas.microsoft.com/office/drawing/2014/main" id="{A900B067-F2F4-4705-9AC7-A8CBE99AE249}"/>
              </a:ext>
            </a:extLst>
          </p:cNvPr>
          <p:cNvSpPr>
            <a:spLocks noGrp="1"/>
          </p:cNvSpPr>
          <p:nvPr>
            <p:ph idx="1"/>
          </p:nvPr>
        </p:nvSpPr>
        <p:spPr/>
        <p:txBody>
          <a:bodyPr vert="horz" lIns="91440" tIns="45720" rIns="91440" bIns="45720" rtlCol="0" anchor="t">
            <a:normAutofit fontScale="92500" lnSpcReduction="20000"/>
          </a:bodyPr>
          <a:lstStyle/>
          <a:p>
            <a:pPr>
              <a:buNone/>
            </a:pPr>
            <a:r>
              <a:rPr lang="en-US" dirty="0">
                <a:cs typeface="Calibri" panose="020F0502020204030204"/>
              </a:rPr>
              <a:t>&lt;p&gt;Good morning,&lt;/p&gt;</a:t>
            </a:r>
            <a:endParaRPr lang="en-US" dirty="0"/>
          </a:p>
          <a:p>
            <a:pPr>
              <a:buNone/>
            </a:pPr>
            <a:r>
              <a:rPr lang="en-US" dirty="0">
                <a:cs typeface="Calibri" panose="020F0502020204030204"/>
              </a:rPr>
              <a:t>&lt;p&gt;This week we will be discussing analysis of &lt;a </a:t>
            </a:r>
            <a:r>
              <a:rPr lang="en-US" dirty="0" err="1">
                <a:cs typeface="Calibri" panose="020F0502020204030204"/>
              </a:rPr>
              <a:t>href</a:t>
            </a:r>
            <a:r>
              <a:rPr lang="en-US" dirty="0">
                <a:cs typeface="Calibri" panose="020F0502020204030204"/>
              </a:rPr>
              <a:t>="https://en.wikipedia.org/wiki/</a:t>
            </a:r>
            <a:r>
              <a:rPr lang="en-US" dirty="0" err="1">
                <a:cs typeface="Calibri" panose="020F0502020204030204"/>
              </a:rPr>
              <a:t>Time_series</a:t>
            </a:r>
            <a:r>
              <a:rPr lang="en-US" dirty="0">
                <a:cs typeface="Calibri" panose="020F0502020204030204"/>
              </a:rPr>
              <a:t>"&gt;time series data&lt;/a&gt;. Data that is indexed by a timestamp is extremely prevalent.&lt;/p&gt;</a:t>
            </a:r>
            <a:endParaRPr lang="en-US" dirty="0"/>
          </a:p>
          <a:p>
            <a:pPr>
              <a:buNone/>
            </a:pPr>
            <a:r>
              <a:rPr lang="en-US" dirty="0">
                <a:cs typeface="Calibri" panose="020F0502020204030204"/>
              </a:rPr>
              <a:t>&lt;p&gt;Techniques used frequently for analysis include the &lt;a </a:t>
            </a:r>
            <a:r>
              <a:rPr lang="en-US" dirty="0" err="1">
                <a:cs typeface="Calibri" panose="020F0502020204030204"/>
              </a:rPr>
              <a:t>href</a:t>
            </a:r>
            <a:r>
              <a:rPr lang="en-US" dirty="0">
                <a:cs typeface="Calibri" panose="020F0502020204030204"/>
              </a:rPr>
              <a:t>="https://en.wikipedia.org/wiki/</a:t>
            </a:r>
            <a:r>
              <a:rPr lang="en-US" dirty="0" err="1">
                <a:cs typeface="Calibri" panose="020F0502020204030204"/>
              </a:rPr>
              <a:t>Fourier_transform</a:t>
            </a:r>
            <a:r>
              <a:rPr lang="en-US" dirty="0">
                <a:cs typeface="Calibri" panose="020F0502020204030204"/>
              </a:rPr>
              <a:t> "&gt;Fourier transform&lt;/a&gt; and linear regression (see chapter 3 in &lt;a </a:t>
            </a:r>
            <a:r>
              <a:rPr lang="en-US" dirty="0" err="1">
                <a:cs typeface="Calibri" panose="020F0502020204030204"/>
              </a:rPr>
              <a:t>href</a:t>
            </a:r>
            <a:r>
              <a:rPr lang="en-US" dirty="0">
                <a:cs typeface="Calibri" panose="020F0502020204030204"/>
              </a:rPr>
              <a:t>="</a:t>
            </a:r>
            <a:r>
              <a:rPr lang="en-US" dirty="0">
                <a:ea typeface="+mn-lt"/>
                <a:cs typeface="+mn-lt"/>
                <a:hlinkClick r:id="rId2"/>
              </a:rPr>
              <a:t>http://faculty.marshall.usc.edu/gareth-james/ISL/ISLR%20Seventh%20Printing.pdf</a:t>
            </a:r>
            <a:r>
              <a:rPr lang="en-US" dirty="0">
                <a:cs typeface="Calibri" panose="020F0502020204030204"/>
              </a:rPr>
              <a:t>"&gt;An introduction to Statistical Learning&lt;/a&gt;). Additional (optional) reading is available on the &lt;a </a:t>
            </a:r>
            <a:r>
              <a:rPr lang="en-US" dirty="0" err="1">
                <a:cs typeface="Calibri" panose="020F0502020204030204"/>
              </a:rPr>
              <a:t>href</a:t>
            </a:r>
            <a:r>
              <a:rPr lang="en-US" dirty="0">
                <a:cs typeface="Calibri" panose="020F0502020204030204"/>
              </a:rPr>
              <a:t>="https://priceonomics.com/the-discovery-of-statistical-regression/"&gt;history of regression and least squares&lt;/a&gt;.&lt;/p&gt;</a:t>
            </a:r>
            <a:endParaRPr lang="en-US" dirty="0"/>
          </a:p>
          <a:p>
            <a:pPr>
              <a:buNone/>
            </a:pPr>
            <a:r>
              <a:rPr lang="en-US" dirty="0">
                <a:cs typeface="Calibri" panose="020F0502020204030204"/>
              </a:rPr>
              <a:t>&lt;p&gt;John&lt;/p&gt;</a:t>
            </a:r>
            <a:endParaRPr lang="en-US" dirty="0"/>
          </a:p>
        </p:txBody>
      </p:sp>
    </p:spTree>
    <p:extLst>
      <p:ext uri="{BB962C8B-B14F-4D97-AF65-F5344CB8AC3E}">
        <p14:creationId xmlns:p14="http://schemas.microsoft.com/office/powerpoint/2010/main" val="4293713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7CB93B-F77F-47EC-BB24-17ED8CD821AE}"/>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What is time stamped data?</a:t>
            </a:r>
            <a:endParaRPr lang="en-US"/>
          </a:p>
        </p:txBody>
      </p:sp>
      <p:sp>
        <p:nvSpPr>
          <p:cNvPr id="3" name="Content Placeholder 2">
            <a:extLst>
              <a:ext uri="{FF2B5EF4-FFF2-40B4-BE49-F238E27FC236}">
                <a16:creationId xmlns:a16="http://schemas.microsoft.com/office/drawing/2014/main" id="{571355A8-2B8E-4F66-AE3E-AC6FF978BFD9}"/>
              </a:ext>
            </a:extLst>
          </p:cNvPr>
          <p:cNvSpPr>
            <a:spLocks noGrp="1"/>
          </p:cNvSpPr>
          <p:nvPr>
            <p:ph idx="1"/>
          </p:nvPr>
        </p:nvSpPr>
        <p:spPr>
          <a:xfrm>
            <a:off x="6090574" y="801866"/>
            <a:ext cx="5306084" cy="5230634"/>
          </a:xfrm>
        </p:spPr>
        <p:txBody>
          <a:bodyPr anchor="ctr">
            <a:normAutofit/>
          </a:bodyPr>
          <a:lstStyle/>
          <a:p>
            <a:r>
              <a:rPr lang="en-US" sz="2400" dirty="0">
                <a:highlight>
                  <a:srgbClr val="FFFF00"/>
                </a:highlight>
                <a:cs typeface="Calibri"/>
              </a:rPr>
              <a:t>What is time stamped data?</a:t>
            </a:r>
          </a:p>
          <a:p>
            <a:r>
              <a:rPr lang="en-US" sz="2400" dirty="0">
                <a:cs typeface="Calibri"/>
              </a:rPr>
              <a:t>Why does time stamped data matter?</a:t>
            </a:r>
          </a:p>
          <a:p>
            <a:r>
              <a:rPr lang="en-US" sz="2400" dirty="0">
                <a:cs typeface="Calibri"/>
              </a:rPr>
              <a:t>Data cleanup of time series </a:t>
            </a:r>
          </a:p>
          <a:p>
            <a:r>
              <a:rPr lang="en-US" sz="2400" dirty="0">
                <a:cs typeface="Calibri"/>
              </a:rPr>
              <a:t>Time stamps in Python </a:t>
            </a:r>
            <a:endParaRPr lang="en-US"/>
          </a:p>
          <a:p>
            <a:r>
              <a:rPr lang="en-US" sz="2400" dirty="0">
                <a:cs typeface="Calibri"/>
              </a:rPr>
              <a:t>Visualization</a:t>
            </a:r>
            <a:endParaRPr lang="en-US" dirty="0"/>
          </a:p>
          <a:p>
            <a:r>
              <a:rPr lang="en-US" sz="2400" dirty="0">
                <a:cs typeface="Calibri"/>
              </a:rPr>
              <a:t>Linear regression for trend analysis </a:t>
            </a:r>
            <a:endParaRPr lang="en-US"/>
          </a:p>
          <a:p>
            <a:r>
              <a:rPr lang="en-US" sz="2400" dirty="0">
                <a:cs typeface="Calibri"/>
              </a:rPr>
              <a:t>Fourier transform </a:t>
            </a:r>
            <a:endParaRPr lang="en-US"/>
          </a:p>
          <a:p>
            <a:r>
              <a:rPr lang="en-US" sz="2400" dirty="0">
                <a:cs typeface="Calibri"/>
              </a:rPr>
              <a:t>Homework </a:t>
            </a:r>
            <a:endParaRPr lang="en-US"/>
          </a:p>
        </p:txBody>
      </p:sp>
    </p:spTree>
    <p:extLst>
      <p:ext uri="{BB962C8B-B14F-4D97-AF65-F5344CB8AC3E}">
        <p14:creationId xmlns:p14="http://schemas.microsoft.com/office/powerpoint/2010/main" val="6886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CB6A-2F67-4ED4-B031-CFD96F178094}"/>
              </a:ext>
            </a:extLst>
          </p:cNvPr>
          <p:cNvSpPr>
            <a:spLocks noGrp="1"/>
          </p:cNvSpPr>
          <p:nvPr>
            <p:ph type="title"/>
          </p:nvPr>
        </p:nvSpPr>
        <p:spPr/>
        <p:txBody>
          <a:bodyPr/>
          <a:lstStyle/>
          <a:p>
            <a:r>
              <a:rPr lang="en-US">
                <a:cs typeface="Calibri Light"/>
              </a:rPr>
              <a:t>Time series</a:t>
            </a:r>
            <a:endParaRPr lang="en-US"/>
          </a:p>
        </p:txBody>
      </p:sp>
      <p:graphicFrame>
        <p:nvGraphicFramePr>
          <p:cNvPr id="4" name="Table 4">
            <a:extLst>
              <a:ext uri="{FF2B5EF4-FFF2-40B4-BE49-F238E27FC236}">
                <a16:creationId xmlns:a16="http://schemas.microsoft.com/office/drawing/2014/main" id="{FFCC832F-B197-4A91-B329-F8330660AF03}"/>
              </a:ext>
            </a:extLst>
          </p:cNvPr>
          <p:cNvGraphicFramePr>
            <a:graphicFrameLocks noGrp="1"/>
          </p:cNvGraphicFramePr>
          <p:nvPr>
            <p:ph idx="1"/>
            <p:extLst>
              <p:ext uri="{D42A27DB-BD31-4B8C-83A1-F6EECF244321}">
                <p14:modId xmlns:p14="http://schemas.microsoft.com/office/powerpoint/2010/main" val="3638497081"/>
              </p:ext>
            </p:extLst>
          </p:nvPr>
        </p:nvGraphicFramePr>
        <p:xfrm>
          <a:off x="1022927" y="1917988"/>
          <a:ext cx="4505508" cy="2225040"/>
        </p:xfrm>
        <a:graphic>
          <a:graphicData uri="http://schemas.openxmlformats.org/drawingml/2006/table">
            <a:tbl>
              <a:tblPr firstRow="1" bandRow="1">
                <a:tableStyleId>{5C22544A-7EE6-4342-B048-85BDC9FD1C3A}</a:tableStyleId>
              </a:tblPr>
              <a:tblGrid>
                <a:gridCol w="2252754">
                  <a:extLst>
                    <a:ext uri="{9D8B030D-6E8A-4147-A177-3AD203B41FA5}">
                      <a16:colId xmlns:a16="http://schemas.microsoft.com/office/drawing/2014/main" val="2814289518"/>
                    </a:ext>
                  </a:extLst>
                </a:gridCol>
                <a:gridCol w="2252754">
                  <a:extLst>
                    <a:ext uri="{9D8B030D-6E8A-4147-A177-3AD203B41FA5}">
                      <a16:colId xmlns:a16="http://schemas.microsoft.com/office/drawing/2014/main" val="3866027951"/>
                    </a:ext>
                  </a:extLst>
                </a:gridCol>
              </a:tblGrid>
              <a:tr h="370840">
                <a:tc>
                  <a:txBody>
                    <a:bodyPr/>
                    <a:lstStyle/>
                    <a:p>
                      <a:r>
                        <a:rPr lang="en-US"/>
                        <a:t>Time</a:t>
                      </a:r>
                    </a:p>
                  </a:txBody>
                  <a:tcPr/>
                </a:tc>
                <a:tc>
                  <a:txBody>
                    <a:bodyPr/>
                    <a:lstStyle/>
                    <a:p>
                      <a:r>
                        <a:rPr lang="en-US"/>
                        <a:t>Event</a:t>
                      </a:r>
                    </a:p>
                  </a:txBody>
                  <a:tcPr/>
                </a:tc>
                <a:extLst>
                  <a:ext uri="{0D108BD9-81ED-4DB2-BD59-A6C34878D82A}">
                    <a16:rowId xmlns:a16="http://schemas.microsoft.com/office/drawing/2014/main" val="3519132254"/>
                  </a:ext>
                </a:extLst>
              </a:tr>
              <a:tr h="370840">
                <a:tc>
                  <a:txBody>
                    <a:bodyPr/>
                    <a:lstStyle/>
                    <a:p>
                      <a:r>
                        <a:rPr lang="en-US"/>
                        <a:t>...</a:t>
                      </a:r>
                    </a:p>
                  </a:txBody>
                  <a:tcPr/>
                </a:tc>
                <a:tc>
                  <a:txBody>
                    <a:bodyPr/>
                    <a:lstStyle/>
                    <a:p>
                      <a:r>
                        <a:rPr lang="en-US"/>
                        <a:t>...</a:t>
                      </a:r>
                    </a:p>
                  </a:txBody>
                  <a:tcPr/>
                </a:tc>
                <a:extLst>
                  <a:ext uri="{0D108BD9-81ED-4DB2-BD59-A6C34878D82A}">
                    <a16:rowId xmlns:a16="http://schemas.microsoft.com/office/drawing/2014/main" val="1993684697"/>
                  </a:ext>
                </a:extLst>
              </a:tr>
              <a:tr h="370840">
                <a:tc>
                  <a:txBody>
                    <a:bodyPr/>
                    <a:lstStyle/>
                    <a:p>
                      <a:r>
                        <a:rPr lang="en-US"/>
                        <a:t>date/time</a:t>
                      </a:r>
                    </a:p>
                  </a:txBody>
                  <a:tcPr/>
                </a:tc>
                <a:tc>
                  <a:txBody>
                    <a:bodyPr/>
                    <a:lstStyle/>
                    <a:p>
                      <a:r>
                        <a:rPr lang="en-US"/>
                        <a:t>value</a:t>
                      </a:r>
                    </a:p>
                  </a:txBody>
                  <a:tcPr/>
                </a:tc>
                <a:extLst>
                  <a:ext uri="{0D108BD9-81ED-4DB2-BD59-A6C34878D82A}">
                    <a16:rowId xmlns:a16="http://schemas.microsoft.com/office/drawing/2014/main" val="3076287305"/>
                  </a:ext>
                </a:extLst>
              </a:tr>
              <a:tr h="370840">
                <a:tc>
                  <a:txBody>
                    <a:bodyPr/>
                    <a:lstStyle/>
                    <a:p>
                      <a:r>
                        <a:rPr lang="en-US"/>
                        <a:t>….</a:t>
                      </a:r>
                    </a:p>
                  </a:txBody>
                  <a:tcPr/>
                </a:tc>
                <a:tc>
                  <a:txBody>
                    <a:bodyPr/>
                    <a:lstStyle/>
                    <a:p>
                      <a:r>
                        <a:rPr lang="en-US"/>
                        <a:t>….</a:t>
                      </a:r>
                    </a:p>
                  </a:txBody>
                  <a:tcPr/>
                </a:tc>
                <a:extLst>
                  <a:ext uri="{0D108BD9-81ED-4DB2-BD59-A6C34878D82A}">
                    <a16:rowId xmlns:a16="http://schemas.microsoft.com/office/drawing/2014/main" val="424992001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211300439"/>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699023226"/>
                  </a:ext>
                </a:extLst>
              </a:tr>
            </a:tbl>
          </a:graphicData>
        </a:graphic>
      </p:graphicFrame>
      <p:sp>
        <p:nvSpPr>
          <p:cNvPr id="3" name="Cloud 2">
            <a:extLst>
              <a:ext uri="{FF2B5EF4-FFF2-40B4-BE49-F238E27FC236}">
                <a16:creationId xmlns:a16="http://schemas.microsoft.com/office/drawing/2014/main" id="{262FEC3B-12CE-44CA-A816-EAAA69A77C15}"/>
              </a:ext>
            </a:extLst>
          </p:cNvPr>
          <p:cNvSpPr/>
          <p:nvPr/>
        </p:nvSpPr>
        <p:spPr>
          <a:xfrm>
            <a:off x="5185041" y="4438073"/>
            <a:ext cx="6572848" cy="1604817"/>
          </a:xfrm>
          <a:prstGeom prst="cloud">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cs typeface="Calibri"/>
              </a:rPr>
              <a:t>A column in a Pandas dataframe is also of type "series"</a:t>
            </a:r>
            <a:endParaRPr lang="en-US" sz="2400" dirty="0">
              <a:cs typeface="Calibri"/>
            </a:endParaRPr>
          </a:p>
        </p:txBody>
      </p:sp>
    </p:spTree>
    <p:extLst>
      <p:ext uri="{BB962C8B-B14F-4D97-AF65-F5344CB8AC3E}">
        <p14:creationId xmlns:p14="http://schemas.microsoft.com/office/powerpoint/2010/main" val="3885060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CB6A-2F67-4ED4-B031-CFD96F178094}"/>
              </a:ext>
            </a:extLst>
          </p:cNvPr>
          <p:cNvSpPr>
            <a:spLocks noGrp="1"/>
          </p:cNvSpPr>
          <p:nvPr>
            <p:ph type="title"/>
          </p:nvPr>
        </p:nvSpPr>
        <p:spPr/>
        <p:txBody>
          <a:bodyPr/>
          <a:lstStyle/>
          <a:p>
            <a:r>
              <a:rPr lang="en-US">
                <a:cs typeface="Calibri Light"/>
              </a:rPr>
              <a:t>Time series</a:t>
            </a:r>
            <a:endParaRPr lang="en-US"/>
          </a:p>
        </p:txBody>
      </p:sp>
      <p:graphicFrame>
        <p:nvGraphicFramePr>
          <p:cNvPr id="4" name="Table 4">
            <a:extLst>
              <a:ext uri="{FF2B5EF4-FFF2-40B4-BE49-F238E27FC236}">
                <a16:creationId xmlns:a16="http://schemas.microsoft.com/office/drawing/2014/main" id="{FFCC832F-B197-4A91-B329-F8330660AF03}"/>
              </a:ext>
            </a:extLst>
          </p:cNvPr>
          <p:cNvGraphicFramePr>
            <a:graphicFrameLocks noGrp="1"/>
          </p:cNvGraphicFramePr>
          <p:nvPr>
            <p:ph idx="1"/>
            <p:extLst>
              <p:ext uri="{D42A27DB-BD31-4B8C-83A1-F6EECF244321}">
                <p14:modId xmlns:p14="http://schemas.microsoft.com/office/powerpoint/2010/main" val="4125382683"/>
              </p:ext>
            </p:extLst>
          </p:nvPr>
        </p:nvGraphicFramePr>
        <p:xfrm>
          <a:off x="1022927" y="1917988"/>
          <a:ext cx="7066340" cy="2225040"/>
        </p:xfrm>
        <a:graphic>
          <a:graphicData uri="http://schemas.openxmlformats.org/drawingml/2006/table">
            <a:tbl>
              <a:tblPr firstRow="1" bandRow="1">
                <a:tableStyleId>{5C22544A-7EE6-4342-B048-85BDC9FD1C3A}</a:tableStyleId>
              </a:tblPr>
              <a:tblGrid>
                <a:gridCol w="1766585">
                  <a:extLst>
                    <a:ext uri="{9D8B030D-6E8A-4147-A177-3AD203B41FA5}">
                      <a16:colId xmlns:a16="http://schemas.microsoft.com/office/drawing/2014/main" val="2814289518"/>
                    </a:ext>
                  </a:extLst>
                </a:gridCol>
                <a:gridCol w="1766585">
                  <a:extLst>
                    <a:ext uri="{9D8B030D-6E8A-4147-A177-3AD203B41FA5}">
                      <a16:colId xmlns:a16="http://schemas.microsoft.com/office/drawing/2014/main" val="3866027951"/>
                    </a:ext>
                  </a:extLst>
                </a:gridCol>
                <a:gridCol w="1766585">
                  <a:extLst>
                    <a:ext uri="{9D8B030D-6E8A-4147-A177-3AD203B41FA5}">
                      <a16:colId xmlns:a16="http://schemas.microsoft.com/office/drawing/2014/main" val="1017994228"/>
                    </a:ext>
                  </a:extLst>
                </a:gridCol>
                <a:gridCol w="1766585">
                  <a:extLst>
                    <a:ext uri="{9D8B030D-6E8A-4147-A177-3AD203B41FA5}">
                      <a16:colId xmlns:a16="http://schemas.microsoft.com/office/drawing/2014/main" val="3662016481"/>
                    </a:ext>
                  </a:extLst>
                </a:gridCol>
              </a:tblGrid>
              <a:tr h="370840">
                <a:tc>
                  <a:txBody>
                    <a:bodyPr/>
                    <a:lstStyle/>
                    <a:p>
                      <a:r>
                        <a:rPr lang="en-US"/>
                        <a:t>Time</a:t>
                      </a:r>
                    </a:p>
                  </a:txBody>
                  <a:tcPr/>
                </a:tc>
                <a:tc>
                  <a:txBody>
                    <a:bodyPr/>
                    <a:lstStyle/>
                    <a:p>
                      <a:r>
                        <a:rPr lang="en-US"/>
                        <a:t>Event 1</a:t>
                      </a:r>
                    </a:p>
                  </a:txBody>
                  <a:tcPr/>
                </a:tc>
                <a:tc>
                  <a:txBody>
                    <a:bodyPr/>
                    <a:lstStyle/>
                    <a:p>
                      <a:pPr lvl="0">
                        <a:buNone/>
                      </a:pPr>
                      <a:r>
                        <a:rPr lang="en-US"/>
                        <a:t>Observation</a:t>
                      </a:r>
                    </a:p>
                  </a:txBody>
                  <a:tcPr/>
                </a:tc>
                <a:tc>
                  <a:txBody>
                    <a:bodyPr/>
                    <a:lstStyle/>
                    <a:p>
                      <a:pPr lvl="0">
                        <a:buNone/>
                      </a:pPr>
                      <a:r>
                        <a:rPr lang="en-US"/>
                        <a:t>sensor</a:t>
                      </a:r>
                    </a:p>
                  </a:txBody>
                  <a:tcPr/>
                </a:tc>
                <a:extLst>
                  <a:ext uri="{0D108BD9-81ED-4DB2-BD59-A6C34878D82A}">
                    <a16:rowId xmlns:a16="http://schemas.microsoft.com/office/drawing/2014/main" val="3519132254"/>
                  </a:ext>
                </a:extLst>
              </a:tr>
              <a:tr h="370840">
                <a:tc>
                  <a:txBody>
                    <a:bodyPr/>
                    <a:lstStyle/>
                    <a:p>
                      <a:r>
                        <a:rPr lang="en-US"/>
                        <a:t>...</a:t>
                      </a:r>
                    </a:p>
                  </a:txBody>
                  <a:tcPr/>
                </a:tc>
                <a:tc>
                  <a:txBody>
                    <a:bodyPr/>
                    <a:lstStyle/>
                    <a:p>
                      <a:r>
                        <a:rPr lang="en-US"/>
                        <a:t>...</a:t>
                      </a:r>
                    </a:p>
                  </a:txBody>
                  <a:tcPr/>
                </a:tc>
                <a:tc>
                  <a:txBody>
                    <a:bodyPr/>
                    <a:lstStyle/>
                    <a:p>
                      <a:pPr lvl="0">
                        <a:buNone/>
                      </a:pPr>
                      <a:r>
                        <a:rPr lang="en-US"/>
                        <a:t>...</a:t>
                      </a:r>
                    </a:p>
                  </a:txBody>
                  <a:tcPr/>
                </a:tc>
                <a:tc>
                  <a:txBody>
                    <a:bodyPr/>
                    <a:lstStyle/>
                    <a:p>
                      <a:pPr lvl="0">
                        <a:buNone/>
                      </a:pPr>
                      <a:r>
                        <a:rPr lang="en-US"/>
                        <a:t>...</a:t>
                      </a:r>
                    </a:p>
                  </a:txBody>
                  <a:tcPr/>
                </a:tc>
                <a:extLst>
                  <a:ext uri="{0D108BD9-81ED-4DB2-BD59-A6C34878D82A}">
                    <a16:rowId xmlns:a16="http://schemas.microsoft.com/office/drawing/2014/main" val="1993684697"/>
                  </a:ext>
                </a:extLst>
              </a:tr>
              <a:tr h="370840">
                <a:tc>
                  <a:txBody>
                    <a:bodyPr/>
                    <a:lstStyle/>
                    <a:p>
                      <a:r>
                        <a:rPr lang="en-US"/>
                        <a:t>date/time</a:t>
                      </a:r>
                    </a:p>
                  </a:txBody>
                  <a:tcPr/>
                </a:tc>
                <a:tc>
                  <a:txBody>
                    <a:bodyPr/>
                    <a:lstStyle/>
                    <a:p>
                      <a:r>
                        <a:rPr lang="en-US"/>
                        <a:t>value</a:t>
                      </a:r>
                    </a:p>
                  </a:txBody>
                  <a:tcPr/>
                </a:tc>
                <a:tc>
                  <a:txBody>
                    <a:bodyPr/>
                    <a:lstStyle/>
                    <a:p>
                      <a:pPr lvl="0">
                        <a:buNone/>
                      </a:pPr>
                      <a:r>
                        <a:rPr lang="en-US"/>
                        <a:t>value</a:t>
                      </a:r>
                    </a:p>
                  </a:txBody>
                  <a:tcPr/>
                </a:tc>
                <a:tc>
                  <a:txBody>
                    <a:bodyPr/>
                    <a:lstStyle/>
                    <a:p>
                      <a:pPr lvl="0">
                        <a:buNone/>
                      </a:pPr>
                      <a:r>
                        <a:rPr lang="en-US"/>
                        <a:t>value</a:t>
                      </a:r>
                    </a:p>
                  </a:txBody>
                  <a:tcPr/>
                </a:tc>
                <a:extLst>
                  <a:ext uri="{0D108BD9-81ED-4DB2-BD59-A6C34878D82A}">
                    <a16:rowId xmlns:a16="http://schemas.microsoft.com/office/drawing/2014/main" val="3076287305"/>
                  </a:ext>
                </a:extLst>
              </a:tr>
              <a:tr h="370840">
                <a:tc>
                  <a:txBody>
                    <a:bodyPr/>
                    <a:lstStyle/>
                    <a:p>
                      <a:r>
                        <a:rPr lang="en-US"/>
                        <a:t>….</a:t>
                      </a:r>
                    </a:p>
                  </a:txBody>
                  <a:tcPr/>
                </a:tc>
                <a:tc>
                  <a:txBody>
                    <a:bodyPr/>
                    <a:lstStyle/>
                    <a:p>
                      <a:r>
                        <a:rPr lang="en-US"/>
                        <a:t>….</a:t>
                      </a:r>
                    </a:p>
                  </a:txBody>
                  <a:tcPr/>
                </a:tc>
                <a:tc>
                  <a:txBody>
                    <a:bodyPr/>
                    <a:lstStyle/>
                    <a:p>
                      <a:pPr lvl="0">
                        <a:buNone/>
                      </a:pPr>
                      <a:r>
                        <a:rPr lang="en-US"/>
                        <a:t>...</a:t>
                      </a:r>
                    </a:p>
                  </a:txBody>
                  <a:tcPr/>
                </a:tc>
                <a:tc>
                  <a:txBody>
                    <a:bodyPr/>
                    <a:lstStyle/>
                    <a:p>
                      <a:pPr lvl="0">
                        <a:buNone/>
                      </a:pPr>
                      <a:r>
                        <a:rPr lang="en-US"/>
                        <a:t>...</a:t>
                      </a:r>
                    </a:p>
                  </a:txBody>
                  <a:tcPr/>
                </a:tc>
                <a:extLst>
                  <a:ext uri="{0D108BD9-81ED-4DB2-BD59-A6C34878D82A}">
                    <a16:rowId xmlns:a16="http://schemas.microsoft.com/office/drawing/2014/main" val="4249920013"/>
                  </a:ext>
                </a:extLst>
              </a:tr>
              <a:tr h="370840">
                <a:tc>
                  <a:txBody>
                    <a:bodyPr/>
                    <a:lstStyle/>
                    <a:p>
                      <a:endParaRPr lang="en-US"/>
                    </a:p>
                  </a:txBody>
                  <a:tcPr/>
                </a:tc>
                <a:tc>
                  <a:txBody>
                    <a:bodyPr/>
                    <a:lstStyle/>
                    <a:p>
                      <a:endParaRPr lang="en-US"/>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1211300439"/>
                  </a:ext>
                </a:extLst>
              </a:tr>
              <a:tr h="370840">
                <a:tc>
                  <a:txBody>
                    <a:bodyPr/>
                    <a:lstStyle/>
                    <a:p>
                      <a:endParaRPr lang="en-US"/>
                    </a:p>
                  </a:txBody>
                  <a:tcPr/>
                </a:tc>
                <a:tc>
                  <a:txBody>
                    <a:bodyPr/>
                    <a:lstStyle/>
                    <a:p>
                      <a:endParaRPr lang="en-US"/>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3699023226"/>
                  </a:ext>
                </a:extLst>
              </a:tr>
            </a:tbl>
          </a:graphicData>
        </a:graphic>
      </p:graphicFrame>
      <p:sp>
        <p:nvSpPr>
          <p:cNvPr id="3" name="TextBox 2">
            <a:extLst>
              <a:ext uri="{FF2B5EF4-FFF2-40B4-BE49-F238E27FC236}">
                <a16:creationId xmlns:a16="http://schemas.microsoft.com/office/drawing/2014/main" id="{AC7F1A60-81CF-4F73-BEA3-917C647D95FE}"/>
              </a:ext>
            </a:extLst>
          </p:cNvPr>
          <p:cNvSpPr txBox="1"/>
          <p:nvPr/>
        </p:nvSpPr>
        <p:spPr>
          <a:xfrm>
            <a:off x="4874492" y="5624945"/>
            <a:ext cx="6564744"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Hmm, this starts to look like a Pandas dataframe...</a:t>
            </a:r>
            <a:endParaRPr lang="en-US" sz="2400">
              <a:cs typeface="Calibri"/>
            </a:endParaRPr>
          </a:p>
        </p:txBody>
      </p:sp>
    </p:spTree>
    <p:extLst>
      <p:ext uri="{BB962C8B-B14F-4D97-AF65-F5344CB8AC3E}">
        <p14:creationId xmlns:p14="http://schemas.microsoft.com/office/powerpoint/2010/main" val="889770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728574"/>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07FE9F-959B-425F-A892-93DE04C9D4C1}"/>
              </a:ext>
            </a:extLst>
          </p:cNvPr>
          <p:cNvSpPr>
            <a:spLocks noGrp="1"/>
          </p:cNvSpPr>
          <p:nvPr>
            <p:ph type="title"/>
          </p:nvPr>
        </p:nvSpPr>
        <p:spPr>
          <a:xfrm>
            <a:off x="838200" y="4857787"/>
            <a:ext cx="10515600" cy="1325563"/>
          </a:xfrm>
        </p:spPr>
        <p:txBody>
          <a:bodyPr>
            <a:normAutofit/>
          </a:bodyPr>
          <a:lstStyle/>
          <a:p>
            <a:r>
              <a:rPr lang="en-US" dirty="0">
                <a:solidFill>
                  <a:schemeClr val="bg1"/>
                </a:solidFill>
                <a:cs typeface="Calibri Light"/>
              </a:rPr>
              <a:t>Activity: What are examples of time series?</a:t>
            </a:r>
          </a:p>
        </p:txBody>
      </p:sp>
      <p:graphicFrame>
        <p:nvGraphicFramePr>
          <p:cNvPr id="5" name="Content Placeholder 2">
            <a:extLst>
              <a:ext uri="{FF2B5EF4-FFF2-40B4-BE49-F238E27FC236}">
                <a16:creationId xmlns:a16="http://schemas.microsoft.com/office/drawing/2014/main" id="{4EE7C6A9-B905-4C62-9142-5597E41AF5F4}"/>
              </a:ext>
            </a:extLst>
          </p:cNvPr>
          <p:cNvGraphicFramePr>
            <a:graphicFrameLocks noGrp="1"/>
          </p:cNvGraphicFramePr>
          <p:nvPr>
            <p:ph idx="1"/>
            <p:extLst>
              <p:ext uri="{D42A27DB-BD31-4B8C-83A1-F6EECF244321}">
                <p14:modId xmlns:p14="http://schemas.microsoft.com/office/powerpoint/2010/main" val="2986963788"/>
              </p:ext>
            </p:extLst>
          </p:nvPr>
        </p:nvGraphicFramePr>
        <p:xfrm>
          <a:off x="838200" y="338328"/>
          <a:ext cx="10515600" cy="3939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162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07FE9F-959B-425F-A892-93DE04C9D4C1}"/>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What creates time series?</a:t>
            </a:r>
          </a:p>
        </p:txBody>
      </p:sp>
      <p:sp>
        <p:nvSpPr>
          <p:cNvPr id="3" name="Content Placeholder 2">
            <a:extLst>
              <a:ext uri="{FF2B5EF4-FFF2-40B4-BE49-F238E27FC236}">
                <a16:creationId xmlns:a16="http://schemas.microsoft.com/office/drawing/2014/main" id="{D906F704-97B4-4B63-A74C-FE3A7FF70440}"/>
              </a:ext>
            </a:extLst>
          </p:cNvPr>
          <p:cNvSpPr>
            <a:spLocks noGrp="1"/>
          </p:cNvSpPr>
          <p:nvPr>
            <p:ph idx="1"/>
          </p:nvPr>
        </p:nvSpPr>
        <p:spPr>
          <a:xfrm>
            <a:off x="4380855" y="1412489"/>
            <a:ext cx="3427283" cy="4363844"/>
          </a:xfrm>
        </p:spPr>
        <p:txBody>
          <a:bodyPr vert="horz" lIns="91440" tIns="45720" rIns="91440" bIns="45720" rtlCol="0">
            <a:normAutofit/>
          </a:bodyPr>
          <a:lstStyle/>
          <a:p>
            <a:pPr marL="0"/>
            <a:r>
              <a:rPr lang="en-US" sz="2000" dirty="0"/>
              <a:t>Periodic and ad hoc historical data</a:t>
            </a:r>
          </a:p>
          <a:p>
            <a:pPr marL="457200"/>
            <a:r>
              <a:rPr lang="en-US" sz="2000" dirty="0"/>
              <a:t>Stock market pricing</a:t>
            </a:r>
          </a:p>
          <a:p>
            <a:pPr marL="457200"/>
            <a:r>
              <a:rPr lang="en-US" sz="2000" dirty="0"/>
              <a:t>Conference attendance count</a:t>
            </a:r>
          </a:p>
          <a:p>
            <a:pPr marL="457200"/>
            <a:r>
              <a:rPr lang="en-US" sz="2000" dirty="0"/>
              <a:t>Crop yields</a:t>
            </a:r>
          </a:p>
          <a:p>
            <a:pPr marL="457200"/>
            <a:r>
              <a:rPr lang="en-US" sz="2000" dirty="0"/>
              <a:t>Number of cars on road per year</a:t>
            </a:r>
          </a:p>
          <a:p>
            <a:pPr marL="0"/>
            <a:endParaRPr lang="en-US" sz="2000" dirty="0"/>
          </a:p>
          <a:p>
            <a:pPr marL="0"/>
            <a:r>
              <a:rPr lang="en-US" sz="2000" dirty="0">
                <a:hlinkClick r:id="rId2"/>
              </a:rPr>
              <a:t>Physical sensors</a:t>
            </a:r>
          </a:p>
          <a:p>
            <a:pPr marL="457200"/>
            <a:r>
              <a:rPr lang="en-US" sz="2000" dirty="0"/>
              <a:t>Self-driving car: </a:t>
            </a:r>
            <a:r>
              <a:rPr lang="en-US" sz="2000" dirty="0">
                <a:hlinkClick r:id="rId3"/>
              </a:rPr>
              <a:t>LIDAR</a:t>
            </a:r>
          </a:p>
          <a:p>
            <a:pPr marL="0"/>
            <a:endParaRPr lang="en-US" sz="2000" dirty="0"/>
          </a:p>
        </p:txBody>
      </p:sp>
      <p:cxnSp>
        <p:nvCxnSpPr>
          <p:cNvPr id="15"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75E2DE7D-74BF-4CA9-9D9D-4DE3B571FF71}"/>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000">
                <a:hlinkClick r:id="rId4"/>
              </a:rPr>
              <a:t>Internet of Things</a:t>
            </a:r>
            <a:endParaRPr lang="en-US" sz="2000"/>
          </a:p>
          <a:p>
            <a:pPr marL="457200"/>
            <a:r>
              <a:rPr lang="en-US" sz="2000"/>
              <a:t>Medical devices</a:t>
            </a:r>
          </a:p>
          <a:p>
            <a:pPr marL="457200"/>
            <a:r>
              <a:rPr lang="en-US" sz="2000"/>
              <a:t>Industrial control systems</a:t>
            </a:r>
          </a:p>
          <a:p>
            <a:pPr marL="457200"/>
            <a:r>
              <a:rPr lang="en-US" sz="2000"/>
              <a:t>Self-driving cars</a:t>
            </a:r>
          </a:p>
          <a:p>
            <a:pPr marL="457200"/>
            <a:endParaRPr lang="en-US" sz="2000"/>
          </a:p>
          <a:p>
            <a:pPr marL="0"/>
            <a:r>
              <a:rPr lang="en-US" sz="2000">
                <a:hlinkClick r:id="rId5"/>
              </a:rPr>
              <a:t>Recommendations</a:t>
            </a:r>
            <a:endParaRPr lang="en-US" sz="2000"/>
          </a:p>
          <a:p>
            <a:pPr marL="457200"/>
            <a:r>
              <a:rPr lang="en-US" sz="2000"/>
              <a:t>Netflix</a:t>
            </a:r>
          </a:p>
          <a:p>
            <a:pPr marL="457200"/>
            <a:r>
              <a:rPr lang="en-US" sz="2000"/>
              <a:t>Youtube</a:t>
            </a:r>
          </a:p>
        </p:txBody>
      </p:sp>
    </p:spTree>
    <p:extLst>
      <p:ext uri="{BB962C8B-B14F-4D97-AF65-F5344CB8AC3E}">
        <p14:creationId xmlns:p14="http://schemas.microsoft.com/office/powerpoint/2010/main" val="2055936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13E9687-6843-4F3E-B0EE-A31A1752EC67}"/>
              </a:ext>
            </a:extLst>
          </p:cNvPr>
          <p:cNvSpPr>
            <a:spLocks noGrp="1"/>
          </p:cNvSpPr>
          <p:nvPr>
            <p:ph type="title"/>
          </p:nvPr>
        </p:nvSpPr>
        <p:spPr>
          <a:xfrm>
            <a:off x="777240" y="731519"/>
            <a:ext cx="2845191" cy="3237579"/>
          </a:xfrm>
        </p:spPr>
        <p:txBody>
          <a:bodyPr>
            <a:normAutofit/>
          </a:bodyPr>
          <a:lstStyle/>
          <a:p>
            <a:r>
              <a:rPr lang="en-US" sz="3800">
                <a:solidFill>
                  <a:srgbClr val="FFFFFF"/>
                </a:solidFill>
                <a:cs typeface="Calibri Light"/>
              </a:rPr>
              <a:t>Order distinguishes time series from other data</a:t>
            </a:r>
            <a:endParaRPr lang="en-US" sz="3800">
              <a:solidFill>
                <a:srgbClr val="FFFFFF"/>
              </a:solidFill>
            </a:endParaRPr>
          </a:p>
        </p:txBody>
      </p:sp>
      <p:sp>
        <p:nvSpPr>
          <p:cNvPr id="19" name="Rectangle 1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 name="Rectangle 20">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123270-4CD4-4545-99EC-529AE8E1A609}"/>
              </a:ext>
            </a:extLst>
          </p:cNvPr>
          <p:cNvSpPr>
            <a:spLocks noGrp="1"/>
          </p:cNvSpPr>
          <p:nvPr>
            <p:ph idx="1"/>
          </p:nvPr>
        </p:nvSpPr>
        <p:spPr>
          <a:xfrm>
            <a:off x="4044601" y="686862"/>
            <a:ext cx="7571137" cy="5475129"/>
          </a:xfrm>
        </p:spPr>
        <p:txBody>
          <a:bodyPr vert="horz" lIns="91440" tIns="45720" rIns="91440" bIns="45720" rtlCol="0" anchor="ctr">
            <a:normAutofit/>
          </a:bodyPr>
          <a:lstStyle/>
          <a:p>
            <a:r>
              <a:rPr lang="en-US" sz="2600" dirty="0">
                <a:cs typeface="Calibri"/>
              </a:rPr>
              <a:t>When flipping a coin and rolling a die, outcomes are not dependent on previous events – the system does not have memory (stateless)</a:t>
            </a:r>
          </a:p>
          <a:p>
            <a:endParaRPr lang="en-US" sz="2600" dirty="0">
              <a:cs typeface="Calibri"/>
            </a:endParaRPr>
          </a:p>
          <a:p>
            <a:r>
              <a:rPr lang="en-US" sz="2600" dirty="0">
                <a:cs typeface="Calibri"/>
              </a:rPr>
              <a:t>Events in a time series are ordered – shuffling the sequence of events loses information</a:t>
            </a:r>
          </a:p>
          <a:p>
            <a:endParaRPr lang="en-US" sz="2600" dirty="0">
              <a:cs typeface="Calibri"/>
            </a:endParaRPr>
          </a:p>
          <a:p>
            <a:pPr marL="0" indent="0">
              <a:buNone/>
            </a:pPr>
            <a:r>
              <a:rPr lang="en-US" sz="2600" i="1" dirty="0">
                <a:cs typeface="Calibri"/>
              </a:rPr>
              <a:t>Demo</a:t>
            </a:r>
            <a:r>
              <a:rPr lang="en-US" sz="2600" dirty="0">
                <a:cs typeface="Calibri"/>
              </a:rPr>
              <a:t>: </a:t>
            </a:r>
            <a:r>
              <a:rPr lang="en-US" sz="2600" dirty="0" err="1">
                <a:latin typeface="Courier New"/>
                <a:cs typeface="Calibri"/>
              </a:rPr>
              <a:t>order_distinguishes_time_series.ipynb</a:t>
            </a:r>
            <a:endParaRPr lang="en-US" sz="2600" dirty="0">
              <a:latin typeface="Courier New"/>
              <a:cs typeface="Courier New"/>
            </a:endParaRPr>
          </a:p>
        </p:txBody>
      </p:sp>
    </p:spTree>
    <p:extLst>
      <p:ext uri="{BB962C8B-B14F-4D97-AF65-F5344CB8AC3E}">
        <p14:creationId xmlns:p14="http://schemas.microsoft.com/office/powerpoint/2010/main" val="3852113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3DC6-53A9-4C94-852B-6FB177B6FD51}"/>
              </a:ext>
            </a:extLst>
          </p:cNvPr>
          <p:cNvSpPr>
            <a:spLocks noGrp="1"/>
          </p:cNvSpPr>
          <p:nvPr>
            <p:ph type="title"/>
          </p:nvPr>
        </p:nvSpPr>
        <p:spPr/>
        <p:txBody>
          <a:bodyPr/>
          <a:lstStyle/>
          <a:p>
            <a:r>
              <a:rPr lang="en-US" dirty="0">
                <a:cs typeface="Calibri Light"/>
              </a:rPr>
              <a:t>Filling in missing values</a:t>
            </a:r>
            <a:endParaRPr lang="en-US" dirty="0"/>
          </a:p>
        </p:txBody>
      </p:sp>
      <p:sp>
        <p:nvSpPr>
          <p:cNvPr id="3" name="Content Placeholder 2">
            <a:extLst>
              <a:ext uri="{FF2B5EF4-FFF2-40B4-BE49-F238E27FC236}">
                <a16:creationId xmlns:a16="http://schemas.microsoft.com/office/drawing/2014/main" id="{17E4779B-7B38-4587-8E28-5952D8B72BEF}"/>
              </a:ext>
            </a:extLst>
          </p:cNvPr>
          <p:cNvSpPr>
            <a:spLocks noGrp="1"/>
          </p:cNvSpPr>
          <p:nvPr>
            <p:ph idx="1"/>
          </p:nvPr>
        </p:nvSpPr>
        <p:spPr/>
        <p:txBody>
          <a:bodyPr vert="horz" lIns="91440" tIns="45720" rIns="91440" bIns="45720" rtlCol="0" anchor="t">
            <a:normAutofit fontScale="85000" lnSpcReduction="20000"/>
          </a:bodyPr>
          <a:lstStyle/>
          <a:p>
            <a:r>
              <a:rPr lang="en-US" dirty="0">
                <a:cs typeface="Calibri"/>
              </a:rPr>
              <a:t>For time series data, using adjacent rows to interpolate may make sense</a:t>
            </a:r>
          </a:p>
          <a:p>
            <a:endParaRPr lang="en-US" dirty="0">
              <a:cs typeface="Calibri"/>
            </a:endParaRPr>
          </a:p>
          <a:p>
            <a:r>
              <a:rPr lang="en-US" dirty="0">
                <a:ea typeface="+mn-lt"/>
                <a:cs typeface="+mn-lt"/>
              </a:rPr>
              <a:t>Dropping data with missing entries should not be the default approach.  You could explore the use of error bars in the claims you make about data. If you know that you don't know the specific values, how much uncertainty does that introduce into your claims?</a:t>
            </a:r>
            <a:endParaRPr lang="en-US" dirty="0">
              <a:cs typeface="Calibri"/>
            </a:endParaRPr>
          </a:p>
          <a:p>
            <a:r>
              <a:rPr lang="en-US" dirty="0">
                <a:ea typeface="+mn-lt"/>
                <a:cs typeface="+mn-lt"/>
              </a:rPr>
              <a:t>When the order of rows in a </a:t>
            </a:r>
            <a:r>
              <a:rPr lang="en-US" dirty="0" err="1">
                <a:ea typeface="+mn-lt"/>
                <a:cs typeface="+mn-lt"/>
              </a:rPr>
              <a:t>dataframe</a:t>
            </a:r>
            <a:r>
              <a:rPr lang="en-US" dirty="0">
                <a:ea typeface="+mn-lt"/>
                <a:cs typeface="+mn-lt"/>
              </a:rPr>
              <a:t> does not matter, then row adjacency-based interpolation may not be the appropriate method to address </a:t>
            </a:r>
            <a:r>
              <a:rPr lang="en-US" dirty="0" err="1">
                <a:ea typeface="+mn-lt"/>
                <a:cs typeface="+mn-lt"/>
              </a:rPr>
              <a:t>NaN</a:t>
            </a:r>
            <a:r>
              <a:rPr lang="en-US" dirty="0">
                <a:ea typeface="+mn-lt"/>
                <a:cs typeface="+mn-lt"/>
              </a:rPr>
              <a:t> entries. A way to test whether the analysis outcome depends on row order is to shuffle the order of the rows and re-run analysis.</a:t>
            </a:r>
            <a:endParaRPr lang="en-US" dirty="0"/>
          </a:p>
          <a:p>
            <a:r>
              <a:rPr lang="en-US" dirty="0">
                <a:ea typeface="+mn-lt"/>
                <a:cs typeface="+mn-lt"/>
              </a:rPr>
              <a:t>When interpolation to fill </a:t>
            </a:r>
            <a:r>
              <a:rPr lang="en-US" dirty="0" err="1">
                <a:ea typeface="+mn-lt"/>
                <a:cs typeface="+mn-lt"/>
              </a:rPr>
              <a:t>NaN</a:t>
            </a:r>
            <a:r>
              <a:rPr lang="en-US" dirty="0">
                <a:ea typeface="+mn-lt"/>
                <a:cs typeface="+mn-lt"/>
              </a:rPr>
              <a:t> entries is not directly applicable, an indirect method would be to determine clusters of similar rows before interpolating. This would require identifying a metric for how strongly different entities are related.</a:t>
            </a:r>
            <a:endParaRPr lang="en-US" dirty="0"/>
          </a:p>
          <a:p>
            <a:endParaRPr lang="en-US" dirty="0">
              <a:cs typeface="Calibri"/>
            </a:endParaRPr>
          </a:p>
        </p:txBody>
      </p:sp>
    </p:spTree>
    <p:extLst>
      <p:ext uri="{BB962C8B-B14F-4D97-AF65-F5344CB8AC3E}">
        <p14:creationId xmlns:p14="http://schemas.microsoft.com/office/powerpoint/2010/main" val="1804830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7CB93B-F77F-47EC-BB24-17ED8CD821AE}"/>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Why does time stamped data matter?</a:t>
            </a:r>
            <a:endParaRPr lang="en-US"/>
          </a:p>
        </p:txBody>
      </p:sp>
      <p:sp>
        <p:nvSpPr>
          <p:cNvPr id="3" name="Content Placeholder 2">
            <a:extLst>
              <a:ext uri="{FF2B5EF4-FFF2-40B4-BE49-F238E27FC236}">
                <a16:creationId xmlns:a16="http://schemas.microsoft.com/office/drawing/2014/main" id="{571355A8-2B8E-4F66-AE3E-AC6FF978BFD9}"/>
              </a:ext>
            </a:extLst>
          </p:cNvPr>
          <p:cNvSpPr>
            <a:spLocks noGrp="1"/>
          </p:cNvSpPr>
          <p:nvPr>
            <p:ph idx="1"/>
          </p:nvPr>
        </p:nvSpPr>
        <p:spPr>
          <a:xfrm>
            <a:off x="6090574" y="801866"/>
            <a:ext cx="5306084" cy="5230634"/>
          </a:xfrm>
        </p:spPr>
        <p:txBody>
          <a:bodyPr anchor="ctr">
            <a:normAutofit/>
          </a:bodyPr>
          <a:lstStyle/>
          <a:p>
            <a:r>
              <a:rPr lang="en-US" sz="2400" strike="sngStrike" dirty="0">
                <a:cs typeface="Calibri"/>
              </a:rPr>
              <a:t>What is time stamped data?</a:t>
            </a:r>
          </a:p>
          <a:p>
            <a:r>
              <a:rPr lang="en-US" sz="2400" dirty="0">
                <a:highlight>
                  <a:srgbClr val="FFFF00"/>
                </a:highlight>
                <a:cs typeface="Calibri"/>
              </a:rPr>
              <a:t>Why does time stamped data matter?</a:t>
            </a:r>
          </a:p>
          <a:p>
            <a:r>
              <a:rPr lang="en-US" sz="2400" dirty="0">
                <a:cs typeface="Calibri"/>
              </a:rPr>
              <a:t>Data cleanup of time series </a:t>
            </a:r>
          </a:p>
          <a:p>
            <a:r>
              <a:rPr lang="en-US" sz="2400" dirty="0">
                <a:cs typeface="Calibri"/>
              </a:rPr>
              <a:t>Time stamps in Python </a:t>
            </a:r>
            <a:endParaRPr lang="en-US"/>
          </a:p>
          <a:p>
            <a:r>
              <a:rPr lang="en-US" sz="2400" dirty="0">
                <a:cs typeface="Calibri"/>
              </a:rPr>
              <a:t>Visualization</a:t>
            </a:r>
            <a:endParaRPr lang="en-US" dirty="0"/>
          </a:p>
          <a:p>
            <a:r>
              <a:rPr lang="en-US" sz="2400" dirty="0">
                <a:cs typeface="Calibri"/>
              </a:rPr>
              <a:t>Linear regression for trend analysis </a:t>
            </a:r>
            <a:endParaRPr lang="en-US"/>
          </a:p>
          <a:p>
            <a:r>
              <a:rPr lang="en-US" sz="2400" dirty="0">
                <a:cs typeface="Calibri"/>
              </a:rPr>
              <a:t>Fourier transform </a:t>
            </a:r>
            <a:endParaRPr lang="en-US"/>
          </a:p>
          <a:p>
            <a:r>
              <a:rPr lang="en-US" sz="2400" dirty="0">
                <a:cs typeface="Calibri"/>
              </a:rPr>
              <a:t>Homework </a:t>
            </a:r>
            <a:endParaRPr lang="en-US"/>
          </a:p>
        </p:txBody>
      </p:sp>
    </p:spTree>
    <p:extLst>
      <p:ext uri="{BB962C8B-B14F-4D97-AF65-F5344CB8AC3E}">
        <p14:creationId xmlns:p14="http://schemas.microsoft.com/office/powerpoint/2010/main" val="162886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E57A-8DCD-44F2-8C40-0F7C2F877324}"/>
              </a:ext>
            </a:extLst>
          </p:cNvPr>
          <p:cNvSpPr>
            <a:spLocks noGrp="1"/>
          </p:cNvSpPr>
          <p:nvPr>
            <p:ph type="title"/>
          </p:nvPr>
        </p:nvSpPr>
        <p:spPr>
          <a:xfrm>
            <a:off x="801098" y="878704"/>
            <a:ext cx="5277333" cy="1325563"/>
          </a:xfrm>
        </p:spPr>
        <p:txBody>
          <a:bodyPr>
            <a:normAutofit/>
          </a:bodyPr>
          <a:lstStyle/>
          <a:p>
            <a:r>
              <a:rPr lang="en-US" sz="4800" i="1">
                <a:cs typeface="Calibri Light"/>
              </a:rPr>
              <a:t>Why care?</a:t>
            </a:r>
            <a:endParaRPr lang="en-US" sz="4800">
              <a:cs typeface="Calibri Light" panose="020F0302020204030204"/>
            </a:endParaRPr>
          </a:p>
        </p:txBody>
      </p:sp>
      <p:sp>
        <p:nvSpPr>
          <p:cNvPr id="3" name="Content Placeholder 2">
            <a:extLst>
              <a:ext uri="{FF2B5EF4-FFF2-40B4-BE49-F238E27FC236}">
                <a16:creationId xmlns:a16="http://schemas.microsoft.com/office/drawing/2014/main" id="{5612FC5C-3F8C-4EDD-8F4D-522E556376A6}"/>
              </a:ext>
            </a:extLst>
          </p:cNvPr>
          <p:cNvSpPr>
            <a:spLocks noGrp="1"/>
          </p:cNvSpPr>
          <p:nvPr>
            <p:ph idx="1"/>
          </p:nvPr>
        </p:nvSpPr>
        <p:spPr>
          <a:xfrm>
            <a:off x="805543" y="2871982"/>
            <a:ext cx="5905491" cy="3181684"/>
          </a:xfrm>
        </p:spPr>
        <p:txBody>
          <a:bodyPr vert="horz" lIns="91440" tIns="45720" rIns="91440" bIns="45720" rtlCol="0" anchor="t">
            <a:normAutofit/>
          </a:bodyPr>
          <a:lstStyle/>
          <a:p>
            <a:pPr marL="0" indent="0">
              <a:buNone/>
            </a:pPr>
            <a:r>
              <a:rPr lang="en-US">
                <a:cs typeface="Calibri"/>
              </a:rPr>
              <a:t>Evolution of sensor values over time can be a story that is useful</a:t>
            </a:r>
          </a:p>
          <a:p>
            <a:r>
              <a:rPr lang="en-US">
                <a:cs typeface="Calibri"/>
              </a:rPr>
              <a:t>Pattern recognition</a:t>
            </a:r>
          </a:p>
          <a:p>
            <a:r>
              <a:rPr lang="en-US">
                <a:cs typeface="Calibri"/>
              </a:rPr>
              <a:t>Anomaly detection</a:t>
            </a:r>
          </a:p>
          <a:p>
            <a:r>
              <a:rPr lang="en-US">
                <a:cs typeface="Calibri"/>
              </a:rPr>
              <a:t>Predictive analysis (extrapolation)</a:t>
            </a:r>
          </a:p>
          <a:p>
            <a:endParaRPr lang="en-US">
              <a:cs typeface="Calibri"/>
            </a:endParaRPr>
          </a:p>
        </p:txBody>
      </p:sp>
      <p:sp>
        <p:nvSpPr>
          <p:cNvPr id="14"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light, person, indoor, looking&#10;&#10;Description generated with high confidence">
            <a:extLst>
              <a:ext uri="{FF2B5EF4-FFF2-40B4-BE49-F238E27FC236}">
                <a16:creationId xmlns:a16="http://schemas.microsoft.com/office/drawing/2014/main" id="{BF702497-6896-4318-9F4E-1CC980A6A32C}"/>
              </a:ext>
            </a:extLst>
          </p:cNvPr>
          <p:cNvPicPr>
            <a:picLocks noChangeAspect="1"/>
          </p:cNvPicPr>
          <p:nvPr/>
        </p:nvPicPr>
        <p:blipFill rotWithShape="1">
          <a:blip r:embed="rId2"/>
          <a:srcRect l="30638" r="25911" b="-1"/>
          <a:stretch/>
        </p:blipFill>
        <p:spPr>
          <a:xfrm>
            <a:off x="6893317"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210279098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F910-D611-4575-8BFF-7F6A24F17F72}"/>
              </a:ext>
            </a:extLst>
          </p:cNvPr>
          <p:cNvSpPr>
            <a:spLocks noGrp="1"/>
          </p:cNvSpPr>
          <p:nvPr>
            <p:ph type="title"/>
          </p:nvPr>
        </p:nvSpPr>
        <p:spPr>
          <a:xfrm>
            <a:off x="411019" y="365125"/>
            <a:ext cx="11520053" cy="1325563"/>
          </a:xfrm>
        </p:spPr>
        <p:txBody>
          <a:bodyPr/>
          <a:lstStyle/>
          <a:p>
            <a:r>
              <a:rPr lang="en-US" sz="2400">
                <a:cs typeface="Calibri Light"/>
              </a:rPr>
              <a:t>Application:</a:t>
            </a:r>
            <a:r>
              <a:rPr lang="en-US">
                <a:cs typeface="Calibri Light"/>
              </a:rPr>
              <a:t> Load forecasting enables resource planning</a:t>
            </a:r>
            <a:endParaRPr lang="en-US"/>
          </a:p>
        </p:txBody>
      </p:sp>
      <p:pic>
        <p:nvPicPr>
          <p:cNvPr id="4" name="Picture 4" descr="A close up of a map&#10;&#10;Description generated with high confidence">
            <a:extLst>
              <a:ext uri="{FF2B5EF4-FFF2-40B4-BE49-F238E27FC236}">
                <a16:creationId xmlns:a16="http://schemas.microsoft.com/office/drawing/2014/main" id="{D2D669C1-343B-46D1-BD8F-A6018BED05CC}"/>
              </a:ext>
            </a:extLst>
          </p:cNvPr>
          <p:cNvPicPr>
            <a:picLocks noGrp="1" noChangeAspect="1"/>
          </p:cNvPicPr>
          <p:nvPr>
            <p:ph idx="1"/>
          </p:nvPr>
        </p:nvPicPr>
        <p:blipFill>
          <a:blip r:embed="rId2"/>
          <a:stretch>
            <a:fillRect/>
          </a:stretch>
        </p:blipFill>
        <p:spPr>
          <a:xfrm>
            <a:off x="1233199" y="1630003"/>
            <a:ext cx="10065430" cy="5027952"/>
          </a:xfrm>
          <a:prstGeom prst="rect">
            <a:avLst/>
          </a:prstGeom>
        </p:spPr>
      </p:pic>
      <p:sp>
        <p:nvSpPr>
          <p:cNvPr id="3" name="TextBox 2">
            <a:extLst>
              <a:ext uri="{FF2B5EF4-FFF2-40B4-BE49-F238E27FC236}">
                <a16:creationId xmlns:a16="http://schemas.microsoft.com/office/drawing/2014/main" id="{152FD424-302D-4A1E-8D2A-A630CE376AE7}"/>
              </a:ext>
            </a:extLst>
          </p:cNvPr>
          <p:cNvSpPr txBox="1"/>
          <p:nvPr/>
        </p:nvSpPr>
        <p:spPr>
          <a:xfrm>
            <a:off x="414727" y="27731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Example  </a:t>
            </a:r>
          </a:p>
          <a:p>
            <a:r>
              <a:rPr lang="en-US" dirty="0"/>
              <a:t>time series</a:t>
            </a:r>
          </a:p>
        </p:txBody>
      </p:sp>
    </p:spTree>
    <p:extLst>
      <p:ext uri="{BB962C8B-B14F-4D97-AF65-F5344CB8AC3E}">
        <p14:creationId xmlns:p14="http://schemas.microsoft.com/office/powerpoint/2010/main" val="304379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sky, table&#10;&#10;Description generated with high confidence">
            <a:extLst>
              <a:ext uri="{FF2B5EF4-FFF2-40B4-BE49-F238E27FC236}">
                <a16:creationId xmlns:a16="http://schemas.microsoft.com/office/drawing/2014/main" id="{0408FBFC-343A-4E89-A411-AA44594AB32C}"/>
              </a:ext>
            </a:extLst>
          </p:cNvPr>
          <p:cNvPicPr>
            <a:picLocks noChangeAspect="1"/>
          </p:cNvPicPr>
          <p:nvPr/>
        </p:nvPicPr>
        <p:blipFill rotWithShape="1">
          <a:blip r:embed="rId3">
            <a:alphaModFix amt="50000"/>
          </a:blip>
          <a:srcRect t="4349" b="20651"/>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sz="8000" b="1">
                <a:solidFill>
                  <a:srgbClr val="FFFFFF"/>
                </a:solidFill>
                <a:cs typeface="Calibri Light"/>
              </a:rPr>
              <a:t>Class 9: Time series</a:t>
            </a:r>
            <a:br>
              <a:rPr lang="en-US" sz="8000" b="1">
                <a:cs typeface="Calibri Light"/>
              </a:rPr>
            </a:br>
            <a:r>
              <a:rPr lang="en-US" sz="8000" b="1">
                <a:solidFill>
                  <a:srgbClr val="FFFFFF"/>
                </a:solidFill>
                <a:cs typeface="Calibri Light"/>
              </a:rPr>
              <a:t>and linear regression</a:t>
            </a:r>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Autofit/>
          </a:bodyPr>
          <a:lstStyle/>
          <a:p>
            <a:endParaRPr lang="en-US" sz="3600">
              <a:solidFill>
                <a:srgbClr val="FFFFFF"/>
              </a:solidFill>
              <a:cs typeface="Calibri"/>
            </a:endParaRPr>
          </a:p>
          <a:p>
            <a:r>
              <a:rPr lang="en-US" sz="3600">
                <a:solidFill>
                  <a:srgbClr val="FFFFFF"/>
                </a:solidFill>
                <a:cs typeface="Calibri"/>
              </a:rPr>
              <a:t>Data 601 @ UMBC</a:t>
            </a:r>
            <a:endParaRPr lang="en-US" sz="3600" dirty="0">
              <a:solidFill>
                <a:srgbClr val="FFFFFF"/>
              </a:solidFill>
              <a:cs typeface="Calibri"/>
            </a:endParaRPr>
          </a:p>
        </p:txBody>
      </p:sp>
      <p:sp>
        <p:nvSpPr>
          <p:cNvPr id="4" name="TextBox 3">
            <a:extLst>
              <a:ext uri="{FF2B5EF4-FFF2-40B4-BE49-F238E27FC236}">
                <a16:creationId xmlns:a16="http://schemas.microsoft.com/office/drawing/2014/main" id="{5341FA58-9DF1-4734-B33B-71ED1A7CD32C}"/>
              </a:ext>
            </a:extLst>
          </p:cNvPr>
          <p:cNvSpPr txBox="1"/>
          <p:nvPr/>
        </p:nvSpPr>
        <p:spPr>
          <a:xfrm>
            <a:off x="8435881" y="6059911"/>
            <a:ext cx="3608810" cy="661720"/>
          </a:xfrm>
          <a:prstGeom prst="rect">
            <a:avLst/>
          </a:prstGeom>
          <a:solidFill>
            <a:srgbClr val="00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spcAft>
                <a:spcPts val="600"/>
              </a:spcAft>
            </a:pPr>
            <a:r>
              <a:rPr lang="en-US" sz="2000">
                <a:solidFill>
                  <a:srgbClr val="FFFFFF"/>
                </a:solidFill>
              </a:rPr>
              <a:t>These notes are </a:t>
            </a:r>
            <a:r>
              <a:rPr lang="en-US" sz="2000">
                <a:solidFill>
                  <a:srgbClr val="FFFFFF"/>
                </a:solidFill>
                <a:hlinkClick r:id="rId4">
                  <a:extLst>
                    <a:ext uri="{A12FA001-AC4F-418D-AE19-62706E023703}">
                      <ahyp:hlinkClr xmlns:ahyp="http://schemas.microsoft.com/office/drawing/2018/hyperlinkcolor" val="tx"/>
                    </a:ext>
                  </a:extLst>
                </a:hlinkClick>
              </a:rPr>
              <a:t>CC BY 4.0</a:t>
            </a:r>
          </a:p>
          <a:p>
            <a:pPr algn="r">
              <a:spcAft>
                <a:spcPts val="600"/>
              </a:spcAft>
            </a:pPr>
            <a:r>
              <a:rPr lang="en-US" sz="1100">
                <a:cs typeface="Calibri"/>
              </a:rPr>
              <a:t>https://en.wikipedia.org/wiki/The_Persistence_of_Memory</a:t>
            </a:r>
            <a:endParaRPr lang="en-US" sz="1100" dirty="0">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ACB6-3C3A-4964-BFD2-2CD6E183F849}"/>
              </a:ext>
            </a:extLst>
          </p:cNvPr>
          <p:cNvSpPr>
            <a:spLocks noGrp="1"/>
          </p:cNvSpPr>
          <p:nvPr>
            <p:ph type="title"/>
          </p:nvPr>
        </p:nvSpPr>
        <p:spPr/>
        <p:txBody>
          <a:bodyPr/>
          <a:lstStyle/>
          <a:p>
            <a:r>
              <a:rPr lang="en-US" sz="2800">
                <a:cs typeface="Calibri Light"/>
              </a:rPr>
              <a:t>Application:</a:t>
            </a:r>
            <a:r>
              <a:rPr lang="en-US">
                <a:cs typeface="Calibri Light"/>
              </a:rPr>
              <a:t> Weather forecasting enables you to make more precise plans for the weekend</a:t>
            </a:r>
          </a:p>
        </p:txBody>
      </p:sp>
      <p:pic>
        <p:nvPicPr>
          <p:cNvPr id="4" name="Picture 4" descr="A screen shot of a person&#10;&#10;Description generated with very high confidence">
            <a:extLst>
              <a:ext uri="{FF2B5EF4-FFF2-40B4-BE49-F238E27FC236}">
                <a16:creationId xmlns:a16="http://schemas.microsoft.com/office/drawing/2014/main" id="{1B9E9EEC-BEE5-4E0A-880C-F75C1C956573}"/>
              </a:ext>
            </a:extLst>
          </p:cNvPr>
          <p:cNvPicPr>
            <a:picLocks noGrp="1" noChangeAspect="1"/>
          </p:cNvPicPr>
          <p:nvPr>
            <p:ph idx="1"/>
          </p:nvPr>
        </p:nvPicPr>
        <p:blipFill>
          <a:blip r:embed="rId2"/>
          <a:stretch>
            <a:fillRect/>
          </a:stretch>
        </p:blipFill>
        <p:spPr>
          <a:xfrm>
            <a:off x="1567492" y="1779006"/>
            <a:ext cx="8999506" cy="5077183"/>
          </a:xfrm>
          <a:prstGeom prst="rect">
            <a:avLst/>
          </a:prstGeom>
        </p:spPr>
      </p:pic>
      <p:sp>
        <p:nvSpPr>
          <p:cNvPr id="3" name="TextBox 2">
            <a:extLst>
              <a:ext uri="{FF2B5EF4-FFF2-40B4-BE49-F238E27FC236}">
                <a16:creationId xmlns:a16="http://schemas.microsoft.com/office/drawing/2014/main" id="{4864622A-9FC0-4A27-BDF2-9E8B066E1ED5}"/>
              </a:ext>
            </a:extLst>
          </p:cNvPr>
          <p:cNvSpPr txBox="1"/>
          <p:nvPr/>
        </p:nvSpPr>
        <p:spPr>
          <a:xfrm>
            <a:off x="926891" y="-4746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Example </a:t>
            </a:r>
          </a:p>
          <a:p>
            <a:r>
              <a:rPr lang="en-US" dirty="0"/>
              <a:t>time series</a:t>
            </a:r>
          </a:p>
        </p:txBody>
      </p:sp>
    </p:spTree>
    <p:extLst>
      <p:ext uri="{BB962C8B-B14F-4D97-AF65-F5344CB8AC3E}">
        <p14:creationId xmlns:p14="http://schemas.microsoft.com/office/powerpoint/2010/main" val="3595876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AC2D-D0BD-4FBC-B901-3729789B274C}"/>
              </a:ext>
            </a:extLst>
          </p:cNvPr>
          <p:cNvSpPr>
            <a:spLocks noGrp="1"/>
          </p:cNvSpPr>
          <p:nvPr>
            <p:ph type="title"/>
          </p:nvPr>
        </p:nvSpPr>
        <p:spPr>
          <a:xfrm>
            <a:off x="1940404" y="-91952"/>
            <a:ext cx="10515600" cy="807979"/>
          </a:xfrm>
        </p:spPr>
        <p:txBody>
          <a:bodyPr/>
          <a:lstStyle/>
          <a:p>
            <a:r>
              <a:rPr lang="en-US" sz="2800" dirty="0">
                <a:cs typeface="Calibri Light"/>
              </a:rPr>
              <a:t>Application: </a:t>
            </a:r>
            <a:r>
              <a:rPr lang="en-US" dirty="0">
                <a:cs typeface="Calibri Light"/>
              </a:rPr>
              <a:t>voice recognition software</a:t>
            </a:r>
            <a:endParaRPr lang="en-US" dirty="0"/>
          </a:p>
        </p:txBody>
      </p:sp>
      <p:pic>
        <p:nvPicPr>
          <p:cNvPr id="4" name="Picture 4" descr="A screenshot of a computer&#10;&#10;Description generated with very high confidence">
            <a:extLst>
              <a:ext uri="{FF2B5EF4-FFF2-40B4-BE49-F238E27FC236}">
                <a16:creationId xmlns:a16="http://schemas.microsoft.com/office/drawing/2014/main" id="{48E0AFCC-8E9A-4792-80AB-38C01ACCBCBA}"/>
              </a:ext>
            </a:extLst>
          </p:cNvPr>
          <p:cNvPicPr>
            <a:picLocks noGrp="1" noChangeAspect="1"/>
          </p:cNvPicPr>
          <p:nvPr>
            <p:ph idx="1"/>
          </p:nvPr>
        </p:nvPicPr>
        <p:blipFill>
          <a:blip r:embed="rId2"/>
          <a:stretch>
            <a:fillRect/>
          </a:stretch>
        </p:blipFill>
        <p:spPr>
          <a:xfrm>
            <a:off x="1940404" y="745750"/>
            <a:ext cx="8311191" cy="6072276"/>
          </a:xfrm>
          <a:prstGeom prst="rect">
            <a:avLst/>
          </a:prstGeom>
        </p:spPr>
      </p:pic>
      <p:sp>
        <p:nvSpPr>
          <p:cNvPr id="3" name="TextBox 2">
            <a:extLst>
              <a:ext uri="{FF2B5EF4-FFF2-40B4-BE49-F238E27FC236}">
                <a16:creationId xmlns:a16="http://schemas.microsoft.com/office/drawing/2014/main" id="{27014D3D-3050-4672-9660-F3210C4CEB06}"/>
              </a:ext>
            </a:extLst>
          </p:cNvPr>
          <p:cNvSpPr txBox="1"/>
          <p:nvPr/>
        </p:nvSpPr>
        <p:spPr>
          <a:xfrm>
            <a:off x="764498" y="3997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Example  </a:t>
            </a:r>
          </a:p>
          <a:p>
            <a:r>
              <a:rPr lang="en-US" dirty="0"/>
              <a:t>time series</a:t>
            </a:r>
          </a:p>
        </p:txBody>
      </p:sp>
    </p:spTree>
    <p:extLst>
      <p:ext uri="{BB962C8B-B14F-4D97-AF65-F5344CB8AC3E}">
        <p14:creationId xmlns:p14="http://schemas.microsoft.com/office/powerpoint/2010/main" val="2464462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56EE85-28E9-45A5-9A6D-668A0BE10B97}"/>
              </a:ext>
            </a:extLst>
          </p:cNvPr>
          <p:cNvSpPr>
            <a:spLocks noGrp="1"/>
          </p:cNvSpPr>
          <p:nvPr>
            <p:ph type="title"/>
          </p:nvPr>
        </p:nvSpPr>
        <p:spPr>
          <a:xfrm>
            <a:off x="863029" y="1012004"/>
            <a:ext cx="3416158" cy="4795408"/>
          </a:xfrm>
        </p:spPr>
        <p:txBody>
          <a:bodyPr>
            <a:normAutofit/>
          </a:bodyPr>
          <a:lstStyle/>
          <a:p>
            <a:r>
              <a:rPr lang="en-US" dirty="0">
                <a:solidFill>
                  <a:srgbClr val="FFFFFF"/>
                </a:solidFill>
                <a:cs typeface="Calibri Light"/>
              </a:rPr>
              <a:t>Common tasks for analysis of time series</a:t>
            </a:r>
            <a:br>
              <a:rPr lang="en-US" dirty="0">
                <a:solidFill>
                  <a:srgbClr val="FFFFFF"/>
                </a:solidFill>
                <a:cs typeface="Calibri Light"/>
              </a:rPr>
            </a:br>
            <a:br>
              <a:rPr lang="en-US" dirty="0">
                <a:solidFill>
                  <a:srgbClr val="FFFFFF"/>
                </a:solidFill>
                <a:cs typeface="Calibri Light"/>
              </a:rPr>
            </a:br>
            <a:r>
              <a:rPr lang="en-US" sz="2400" dirty="0">
                <a:solidFill>
                  <a:srgbClr val="FFFFFF"/>
                </a:solidFill>
              </a:rPr>
              <a:t>Independent of the domain of application</a:t>
            </a:r>
          </a:p>
        </p:txBody>
      </p:sp>
      <p:graphicFrame>
        <p:nvGraphicFramePr>
          <p:cNvPr id="6" name="Content Placeholder 2">
            <a:extLst>
              <a:ext uri="{FF2B5EF4-FFF2-40B4-BE49-F238E27FC236}">
                <a16:creationId xmlns:a16="http://schemas.microsoft.com/office/drawing/2014/main" id="{F1EF3171-E530-4BDB-BBBA-97DFF953CC1A}"/>
              </a:ext>
            </a:extLst>
          </p:cNvPr>
          <p:cNvGraphicFramePr>
            <a:graphicFrameLocks noGrp="1"/>
          </p:cNvGraphicFramePr>
          <p:nvPr>
            <p:ph idx="1"/>
            <p:extLst>
              <p:ext uri="{D42A27DB-BD31-4B8C-83A1-F6EECF244321}">
                <p14:modId xmlns:p14="http://schemas.microsoft.com/office/powerpoint/2010/main" val="414193033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002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7CB93B-F77F-47EC-BB24-17ED8CD821AE}"/>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Data cleanup of time series</a:t>
            </a:r>
          </a:p>
        </p:txBody>
      </p:sp>
      <p:sp>
        <p:nvSpPr>
          <p:cNvPr id="3" name="Content Placeholder 2">
            <a:extLst>
              <a:ext uri="{FF2B5EF4-FFF2-40B4-BE49-F238E27FC236}">
                <a16:creationId xmlns:a16="http://schemas.microsoft.com/office/drawing/2014/main" id="{571355A8-2B8E-4F66-AE3E-AC6FF978BFD9}"/>
              </a:ext>
            </a:extLst>
          </p:cNvPr>
          <p:cNvSpPr>
            <a:spLocks noGrp="1"/>
          </p:cNvSpPr>
          <p:nvPr>
            <p:ph idx="1"/>
          </p:nvPr>
        </p:nvSpPr>
        <p:spPr>
          <a:xfrm>
            <a:off x="6090574" y="801866"/>
            <a:ext cx="5306084" cy="5230634"/>
          </a:xfrm>
        </p:spPr>
        <p:txBody>
          <a:bodyPr anchor="ctr">
            <a:normAutofit/>
          </a:bodyPr>
          <a:lstStyle/>
          <a:p>
            <a:r>
              <a:rPr lang="en-US" sz="2400" strike="sngStrike" dirty="0">
                <a:cs typeface="Calibri"/>
              </a:rPr>
              <a:t>What is time stamped data?</a:t>
            </a:r>
          </a:p>
          <a:p>
            <a:r>
              <a:rPr lang="en-US" sz="2400" strike="sngStrike" dirty="0">
                <a:cs typeface="Calibri"/>
              </a:rPr>
              <a:t>Why does time stamped data matter?</a:t>
            </a:r>
          </a:p>
          <a:p>
            <a:r>
              <a:rPr lang="en-US" sz="2400" dirty="0">
                <a:highlight>
                  <a:srgbClr val="FFFF00"/>
                </a:highlight>
                <a:cs typeface="Calibri"/>
              </a:rPr>
              <a:t>Data cleanup of time series</a:t>
            </a:r>
          </a:p>
          <a:p>
            <a:r>
              <a:rPr lang="en-US" sz="2400" dirty="0">
                <a:cs typeface="Calibri"/>
              </a:rPr>
              <a:t>Time stamps in Python</a:t>
            </a:r>
          </a:p>
          <a:p>
            <a:r>
              <a:rPr lang="en-US" sz="2400" dirty="0">
                <a:cs typeface="Calibri"/>
              </a:rPr>
              <a:t>Visualization</a:t>
            </a:r>
          </a:p>
          <a:p>
            <a:r>
              <a:rPr lang="en-US" sz="2400" dirty="0">
                <a:cs typeface="Calibri"/>
              </a:rPr>
              <a:t>Linear regression for trend analysis </a:t>
            </a:r>
            <a:endParaRPr lang="en-US">
              <a:cs typeface="Calibri"/>
            </a:endParaRPr>
          </a:p>
          <a:p>
            <a:r>
              <a:rPr lang="en-US" sz="2400" dirty="0">
                <a:cs typeface="Calibri"/>
              </a:rPr>
              <a:t>Fourier transform </a:t>
            </a:r>
            <a:endParaRPr lang="en-US"/>
          </a:p>
          <a:p>
            <a:r>
              <a:rPr lang="en-US" sz="2400" dirty="0">
                <a:cs typeface="Calibri"/>
              </a:rPr>
              <a:t>Homework </a:t>
            </a:r>
            <a:endParaRPr lang="en-US" dirty="0"/>
          </a:p>
        </p:txBody>
      </p:sp>
    </p:spTree>
    <p:extLst>
      <p:ext uri="{BB962C8B-B14F-4D97-AF65-F5344CB8AC3E}">
        <p14:creationId xmlns:p14="http://schemas.microsoft.com/office/powerpoint/2010/main" val="2527114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3A2D-7925-4199-8ABF-B549CFED6636}"/>
              </a:ext>
            </a:extLst>
          </p:cNvPr>
          <p:cNvSpPr>
            <a:spLocks noGrp="1"/>
          </p:cNvSpPr>
          <p:nvPr>
            <p:ph type="title"/>
          </p:nvPr>
        </p:nvSpPr>
        <p:spPr>
          <a:xfrm>
            <a:off x="4965430" y="629268"/>
            <a:ext cx="6586491" cy="1286160"/>
          </a:xfrm>
        </p:spPr>
        <p:txBody>
          <a:bodyPr anchor="b">
            <a:normAutofit/>
          </a:bodyPr>
          <a:lstStyle/>
          <a:p>
            <a:r>
              <a:rPr lang="en-US" sz="4100">
                <a:cs typeface="Calibri Light"/>
              </a:rPr>
              <a:t>Common data cleanup challenges</a:t>
            </a:r>
            <a:endParaRPr lang="en-US" sz="4100"/>
          </a:p>
        </p:txBody>
      </p:sp>
      <p:sp>
        <p:nvSpPr>
          <p:cNvPr id="3" name="Content Placeholder 2">
            <a:extLst>
              <a:ext uri="{FF2B5EF4-FFF2-40B4-BE49-F238E27FC236}">
                <a16:creationId xmlns:a16="http://schemas.microsoft.com/office/drawing/2014/main" id="{9C236566-7B83-426B-B72E-28270995D512}"/>
              </a:ext>
            </a:extLst>
          </p:cNvPr>
          <p:cNvSpPr>
            <a:spLocks noGrp="1"/>
          </p:cNvSpPr>
          <p:nvPr>
            <p:ph idx="1"/>
          </p:nvPr>
        </p:nvSpPr>
        <p:spPr>
          <a:xfrm>
            <a:off x="4965431" y="2438400"/>
            <a:ext cx="6586489" cy="3785419"/>
          </a:xfrm>
        </p:spPr>
        <p:txBody>
          <a:bodyPr vert="horz" lIns="91440" tIns="45720" rIns="91440" bIns="45720" rtlCol="0">
            <a:normAutofit/>
          </a:bodyPr>
          <a:lstStyle/>
          <a:p>
            <a:pPr marL="0" indent="0">
              <a:buNone/>
            </a:pPr>
            <a:r>
              <a:rPr lang="en-US" sz="1900" dirty="0">
                <a:cs typeface="Calibri"/>
              </a:rPr>
              <a:t>For a single data source,</a:t>
            </a:r>
            <a:endParaRPr lang="en-US" sz="1900" dirty="0"/>
          </a:p>
          <a:p>
            <a:pPr indent="0"/>
            <a:endParaRPr lang="en-US" sz="1900" dirty="0">
              <a:cs typeface="Calibri"/>
            </a:endParaRPr>
          </a:p>
          <a:p>
            <a:pPr indent="0"/>
            <a:r>
              <a:rPr lang="en-US" sz="1900" dirty="0">
                <a:cs typeface="Calibri"/>
              </a:rPr>
              <a:t>Which time zone? </a:t>
            </a:r>
            <a:endParaRPr lang="en-US" sz="1900" dirty="0"/>
          </a:p>
          <a:p>
            <a:pPr indent="0"/>
            <a:r>
              <a:rPr lang="en-US" sz="1900" dirty="0">
                <a:cs typeface="Calibri"/>
              </a:rPr>
              <a:t> By how much does the clock drift? </a:t>
            </a:r>
          </a:p>
          <a:p>
            <a:pPr indent="0"/>
            <a:r>
              <a:rPr lang="en-US" sz="1900" dirty="0">
                <a:cs typeface="Calibri"/>
              </a:rPr>
              <a:t> Which time stamp format? See </a:t>
            </a:r>
            <a:r>
              <a:rPr lang="en-US" sz="1900" dirty="0">
                <a:cs typeface="Calibri"/>
                <a:hlinkClick r:id="rId2"/>
              </a:rPr>
              <a:t>http://strftime.org/</a:t>
            </a:r>
            <a:r>
              <a:rPr lang="en-US" sz="1900" dirty="0">
                <a:cs typeface="Calibri"/>
              </a:rPr>
              <a:t> </a:t>
            </a:r>
          </a:p>
          <a:p>
            <a:pPr indent="0"/>
            <a:r>
              <a:rPr lang="en-US" sz="1900" dirty="0">
                <a:cs typeface="Calibri"/>
              </a:rPr>
              <a:t> YY-MM-DD or MM-DD or MM-DD-YY ?</a:t>
            </a:r>
          </a:p>
          <a:p>
            <a:pPr indent="0"/>
            <a:r>
              <a:rPr lang="en-US" sz="1900" dirty="0">
                <a:cs typeface="Calibri"/>
              </a:rPr>
              <a:t> What granularity (Year/Month/Day/Hour/Minute/Second)?</a:t>
            </a:r>
          </a:p>
          <a:p>
            <a:endParaRPr lang="en-US" sz="1900" dirty="0">
              <a:cs typeface="Calibri"/>
            </a:endParaRPr>
          </a:p>
          <a:p>
            <a:pPr marL="0" indent="0">
              <a:buNone/>
            </a:pPr>
            <a:r>
              <a:rPr lang="en-US" sz="1900" dirty="0">
                <a:cs typeface="Calibri"/>
              </a:rPr>
              <a:t>Each solution has different constraints and different assumptions</a:t>
            </a:r>
          </a:p>
        </p:txBody>
      </p:sp>
      <p:pic>
        <p:nvPicPr>
          <p:cNvPr id="4" name="Picture 4">
            <a:extLst>
              <a:ext uri="{FF2B5EF4-FFF2-40B4-BE49-F238E27FC236}">
                <a16:creationId xmlns:a16="http://schemas.microsoft.com/office/drawing/2014/main" id="{9DB4DADB-8694-4AB6-8FAF-58B400D7F99C}"/>
              </a:ext>
            </a:extLst>
          </p:cNvPr>
          <p:cNvPicPr>
            <a:picLocks noChangeAspect="1"/>
          </p:cNvPicPr>
          <p:nvPr/>
        </p:nvPicPr>
        <p:blipFill rotWithShape="1">
          <a:blip r:embed="rId3"/>
          <a:srcRect l="22857" r="32024" b="-1"/>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4738163-C812-4575-BAA1-14CA029F3A7C}"/>
              </a:ext>
            </a:extLst>
          </p:cNvPr>
          <p:cNvSpPr txBox="1"/>
          <p:nvPr/>
        </p:nvSpPr>
        <p:spPr>
          <a:xfrm>
            <a:off x="2222230" y="648866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t>Getting time stamp data</a:t>
            </a:r>
          </a:p>
        </p:txBody>
      </p:sp>
    </p:spTree>
    <p:extLst>
      <p:ext uri="{BB962C8B-B14F-4D97-AF65-F5344CB8AC3E}">
        <p14:creationId xmlns:p14="http://schemas.microsoft.com/office/powerpoint/2010/main" val="1583267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3A2D-7925-4199-8ABF-B549CFED6636}"/>
              </a:ext>
            </a:extLst>
          </p:cNvPr>
          <p:cNvSpPr>
            <a:spLocks noGrp="1"/>
          </p:cNvSpPr>
          <p:nvPr>
            <p:ph type="title"/>
          </p:nvPr>
        </p:nvSpPr>
        <p:spPr>
          <a:xfrm>
            <a:off x="4965430" y="629268"/>
            <a:ext cx="6586491" cy="1286160"/>
          </a:xfrm>
        </p:spPr>
        <p:txBody>
          <a:bodyPr anchor="b">
            <a:normAutofit/>
          </a:bodyPr>
          <a:lstStyle/>
          <a:p>
            <a:r>
              <a:rPr lang="en-US" sz="4100">
                <a:cs typeface="Calibri Light"/>
              </a:rPr>
              <a:t>Common data cleanup challenges</a:t>
            </a:r>
            <a:endParaRPr lang="en-US" sz="4100"/>
          </a:p>
        </p:txBody>
      </p:sp>
      <p:sp>
        <p:nvSpPr>
          <p:cNvPr id="3" name="Content Placeholder 2">
            <a:extLst>
              <a:ext uri="{FF2B5EF4-FFF2-40B4-BE49-F238E27FC236}">
                <a16:creationId xmlns:a16="http://schemas.microsoft.com/office/drawing/2014/main" id="{9C236566-7B83-426B-B72E-28270995D512}"/>
              </a:ext>
            </a:extLst>
          </p:cNvPr>
          <p:cNvSpPr>
            <a:spLocks noGrp="1"/>
          </p:cNvSpPr>
          <p:nvPr>
            <p:ph idx="1"/>
          </p:nvPr>
        </p:nvSpPr>
        <p:spPr>
          <a:xfrm>
            <a:off x="4965431" y="2438400"/>
            <a:ext cx="6586489" cy="3785419"/>
          </a:xfrm>
        </p:spPr>
        <p:txBody>
          <a:bodyPr vert="horz" lIns="91440" tIns="45720" rIns="91440" bIns="45720" rtlCol="0">
            <a:normAutofit/>
          </a:bodyPr>
          <a:lstStyle/>
          <a:p>
            <a:pPr marL="0" indent="0">
              <a:buNone/>
            </a:pPr>
            <a:r>
              <a:rPr lang="en-US" sz="2000" dirty="0">
                <a:cs typeface="Calibri"/>
              </a:rPr>
              <a:t>Inconsistent formats when combining multiple sources</a:t>
            </a:r>
          </a:p>
          <a:p>
            <a:pPr marL="457200" indent="-457200"/>
            <a:endParaRPr lang="en-US" sz="2000" dirty="0">
              <a:cs typeface="Calibri"/>
            </a:endParaRPr>
          </a:p>
          <a:p>
            <a:pPr marL="457200" indent="-457200"/>
            <a:r>
              <a:rPr lang="en-US" sz="2000" dirty="0">
                <a:cs typeface="Calibri"/>
              </a:rPr>
              <a:t>Same </a:t>
            </a:r>
            <a:r>
              <a:rPr lang="en-US" sz="2000" dirty="0" err="1">
                <a:cs typeface="Calibri"/>
              </a:rPr>
              <a:t>timezone</a:t>
            </a:r>
            <a:r>
              <a:rPr lang="en-US" sz="2000" dirty="0">
                <a:cs typeface="Calibri"/>
              </a:rPr>
              <a:t> as other sensors? UTC versus local?</a:t>
            </a:r>
            <a:endParaRPr lang="en-US" sz="2000" dirty="0"/>
          </a:p>
          <a:p>
            <a:pPr marL="457200" indent="-457200"/>
            <a:r>
              <a:rPr lang="en-US" sz="2000" dirty="0">
                <a:cs typeface="Calibri"/>
              </a:rPr>
              <a:t>Are all clock sources synchronized?</a:t>
            </a:r>
          </a:p>
          <a:p>
            <a:pPr marL="457200" indent="-457200"/>
            <a:r>
              <a:rPr lang="en-US" sz="2000" dirty="0">
                <a:cs typeface="Calibri"/>
              </a:rPr>
              <a:t>Different software has different default formats for time stamps</a:t>
            </a:r>
          </a:p>
          <a:p>
            <a:pPr marL="457200" indent="-457200"/>
            <a:r>
              <a:rPr lang="en-US" sz="2000" dirty="0">
                <a:cs typeface="Calibri"/>
              </a:rPr>
              <a:t>Solutions implemented at different times adhere to distinct schemas</a:t>
            </a:r>
          </a:p>
        </p:txBody>
      </p:sp>
      <p:pic>
        <p:nvPicPr>
          <p:cNvPr id="4" name="Picture 4">
            <a:extLst>
              <a:ext uri="{FF2B5EF4-FFF2-40B4-BE49-F238E27FC236}">
                <a16:creationId xmlns:a16="http://schemas.microsoft.com/office/drawing/2014/main" id="{9DB4DADB-8694-4AB6-8FAF-58B400D7F99C}"/>
              </a:ext>
            </a:extLst>
          </p:cNvPr>
          <p:cNvPicPr>
            <a:picLocks noChangeAspect="1"/>
          </p:cNvPicPr>
          <p:nvPr/>
        </p:nvPicPr>
        <p:blipFill rotWithShape="1">
          <a:blip r:embed="rId2"/>
          <a:srcRect l="22857" r="32024" b="-1"/>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90FCA8A-929B-B94A-B03F-A4EA47B58549}"/>
              </a:ext>
            </a:extLst>
          </p:cNvPr>
          <p:cNvSpPr txBox="1"/>
          <p:nvPr/>
        </p:nvSpPr>
        <p:spPr>
          <a:xfrm>
            <a:off x="2222230" y="648866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t>Getting time stamp data</a:t>
            </a:r>
          </a:p>
        </p:txBody>
      </p:sp>
    </p:spTree>
    <p:extLst>
      <p:ext uri="{BB962C8B-B14F-4D97-AF65-F5344CB8AC3E}">
        <p14:creationId xmlns:p14="http://schemas.microsoft.com/office/powerpoint/2010/main" val="2038921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1886-33AF-48F3-8070-9A23D14A1DB0}"/>
              </a:ext>
            </a:extLst>
          </p:cNvPr>
          <p:cNvSpPr>
            <a:spLocks noGrp="1"/>
          </p:cNvSpPr>
          <p:nvPr>
            <p:ph type="title"/>
          </p:nvPr>
        </p:nvSpPr>
        <p:spPr/>
        <p:txBody>
          <a:bodyPr/>
          <a:lstStyle/>
          <a:p>
            <a:r>
              <a:rPr lang="en-US">
                <a:cs typeface="Calibri Light"/>
              </a:rPr>
              <a:t>Creating a dataframe of time stamped data</a:t>
            </a:r>
          </a:p>
        </p:txBody>
      </p:sp>
      <p:sp>
        <p:nvSpPr>
          <p:cNvPr id="3" name="Content Placeholder 2">
            <a:extLst>
              <a:ext uri="{FF2B5EF4-FFF2-40B4-BE49-F238E27FC236}">
                <a16:creationId xmlns:a16="http://schemas.microsoft.com/office/drawing/2014/main" id="{2D8FFE8E-5751-410E-94DB-C3E4BA2B4683}"/>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Every row is either</a:t>
            </a:r>
          </a:p>
          <a:p>
            <a:pPr marL="457200" indent="-457200"/>
            <a:r>
              <a:rPr lang="en-US" dirty="0">
                <a:cs typeface="Calibri"/>
              </a:rPr>
              <a:t>a time bin (with start and stop edges)</a:t>
            </a:r>
          </a:p>
          <a:p>
            <a:pPr lvl="1" indent="0">
              <a:buNone/>
            </a:pPr>
            <a:r>
              <a:rPr lang="en-US" dirty="0">
                <a:cs typeface="Calibri"/>
              </a:rPr>
              <a:t>is the time stamp the start, end, or middle value?</a:t>
            </a:r>
          </a:p>
          <a:p>
            <a:pPr marL="0" indent="0">
              <a:buNone/>
            </a:pPr>
            <a:r>
              <a:rPr lang="en-US" dirty="0">
                <a:cs typeface="Calibri"/>
              </a:rPr>
              <a:t>or</a:t>
            </a:r>
          </a:p>
          <a:p>
            <a:pPr marL="457200" indent="-457200"/>
            <a:r>
              <a:rPr lang="en-US" dirty="0">
                <a:cs typeface="Calibri"/>
              </a:rPr>
              <a:t>an instantaneous value</a:t>
            </a:r>
          </a:p>
          <a:p>
            <a:pPr marL="914400" lvl="1"/>
            <a:r>
              <a:rPr lang="en-US" dirty="0">
                <a:cs typeface="Calibri"/>
              </a:rPr>
              <a:t>What if sensor times are not aligned?</a:t>
            </a:r>
          </a:p>
          <a:p>
            <a:endParaRPr lang="en-US" dirty="0">
              <a:cs typeface="Calibri"/>
            </a:endParaRPr>
          </a:p>
          <a:p>
            <a:pPr marL="0" indent="0">
              <a:buNone/>
            </a:pPr>
            <a:r>
              <a:rPr lang="en-US" dirty="0">
                <a:cs typeface="Calibri"/>
              </a:rPr>
              <a:t>How to deal with missing sensor values? Fill in with </a:t>
            </a:r>
            <a:r>
              <a:rPr lang="en-US" dirty="0" err="1">
                <a:cs typeface="Calibri"/>
              </a:rPr>
              <a:t>NaN</a:t>
            </a:r>
            <a:r>
              <a:rPr lang="en-US" dirty="0">
                <a:cs typeface="Calibri"/>
              </a:rPr>
              <a:t>?</a:t>
            </a:r>
          </a:p>
        </p:txBody>
      </p:sp>
      <p:sp>
        <p:nvSpPr>
          <p:cNvPr id="5" name="Rectangle 4">
            <a:extLst>
              <a:ext uri="{FF2B5EF4-FFF2-40B4-BE49-F238E27FC236}">
                <a16:creationId xmlns:a16="http://schemas.microsoft.com/office/drawing/2014/main" id="{3DDC9331-1FCB-468A-9202-7A2941EBADA8}"/>
              </a:ext>
            </a:extLst>
          </p:cNvPr>
          <p:cNvSpPr/>
          <p:nvPr/>
        </p:nvSpPr>
        <p:spPr>
          <a:xfrm>
            <a:off x="1517072" y="2810164"/>
            <a:ext cx="8982362" cy="542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073AA8-B516-4F72-8406-58187A693EE7}"/>
              </a:ext>
            </a:extLst>
          </p:cNvPr>
          <p:cNvSpPr/>
          <p:nvPr/>
        </p:nvSpPr>
        <p:spPr>
          <a:xfrm>
            <a:off x="632402" y="4199948"/>
            <a:ext cx="9305635" cy="1581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5837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5071886-33AF-48F3-8070-9A23D14A1DB0}"/>
              </a:ext>
            </a:extLst>
          </p:cNvPr>
          <p:cNvSpPr>
            <a:spLocks noGrp="1"/>
          </p:cNvSpPr>
          <p:nvPr>
            <p:ph type="title"/>
          </p:nvPr>
        </p:nvSpPr>
        <p:spPr>
          <a:xfrm>
            <a:off x="777240" y="731519"/>
            <a:ext cx="2845191" cy="3237579"/>
          </a:xfrm>
        </p:spPr>
        <p:txBody>
          <a:bodyPr>
            <a:normAutofit/>
          </a:bodyPr>
          <a:lstStyle/>
          <a:p>
            <a:r>
              <a:rPr lang="en-US" sz="3800">
                <a:solidFill>
                  <a:srgbClr val="FFFFFF"/>
                </a:solidFill>
                <a:cs typeface="Calibri Light"/>
              </a:rPr>
              <a:t>Creating a dataframe of time stamped data</a:t>
            </a:r>
            <a:endParaRPr lang="en-US" sz="38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8FFE8E-5751-410E-94DB-C3E4BA2B4683}"/>
              </a:ext>
            </a:extLst>
          </p:cNvPr>
          <p:cNvSpPr>
            <a:spLocks noGrp="1"/>
          </p:cNvSpPr>
          <p:nvPr>
            <p:ph idx="1"/>
          </p:nvPr>
        </p:nvSpPr>
        <p:spPr>
          <a:xfrm>
            <a:off x="4379709" y="686862"/>
            <a:ext cx="7037591" cy="5475129"/>
          </a:xfrm>
        </p:spPr>
        <p:txBody>
          <a:bodyPr vert="horz" lIns="91440" tIns="45720" rIns="91440" bIns="45720" rtlCol="0" anchor="ctr">
            <a:normAutofit/>
          </a:bodyPr>
          <a:lstStyle/>
          <a:p>
            <a:pPr marL="0" indent="0">
              <a:buNone/>
            </a:pPr>
            <a:r>
              <a:rPr lang="en-US" sz="2600" dirty="0">
                <a:cs typeface="Calibri"/>
              </a:rPr>
              <a:t>Every row is either</a:t>
            </a:r>
          </a:p>
          <a:p>
            <a:pPr marL="457200" indent="-457200"/>
            <a:r>
              <a:rPr lang="en-US" sz="2600" dirty="0">
                <a:cs typeface="Calibri"/>
              </a:rPr>
              <a:t>a time bin (with start and stop edges)</a:t>
            </a:r>
          </a:p>
          <a:p>
            <a:pPr marL="914400" lvl="1"/>
            <a:r>
              <a:rPr lang="en-US" sz="2600" dirty="0">
                <a:cs typeface="Calibri"/>
              </a:rPr>
              <a:t>is the time stamp the start, end, or middle value?</a:t>
            </a:r>
          </a:p>
          <a:p>
            <a:pPr marL="0" indent="0">
              <a:buNone/>
            </a:pPr>
            <a:r>
              <a:rPr lang="en-US" sz="2600" dirty="0">
                <a:cs typeface="Calibri"/>
              </a:rPr>
              <a:t>or</a:t>
            </a:r>
          </a:p>
          <a:p>
            <a:pPr marL="457200" indent="-457200"/>
            <a:r>
              <a:rPr lang="en-US" sz="2600" dirty="0">
                <a:cs typeface="Calibri"/>
              </a:rPr>
              <a:t>an instantaneous value</a:t>
            </a:r>
          </a:p>
          <a:p>
            <a:pPr marL="914400" lvl="1"/>
            <a:r>
              <a:rPr lang="en-US" sz="2600" dirty="0">
                <a:cs typeface="Calibri"/>
              </a:rPr>
              <a:t>What if sensor times are not aligned?</a:t>
            </a:r>
          </a:p>
          <a:p>
            <a:pPr marL="914400" lvl="1"/>
            <a:endParaRPr lang="en-US" sz="2600" dirty="0">
              <a:cs typeface="Calibri"/>
            </a:endParaRPr>
          </a:p>
          <a:p>
            <a:pPr marL="0" indent="0">
              <a:buNone/>
            </a:pPr>
            <a:r>
              <a:rPr lang="en-US" sz="2600" i="1" dirty="0">
                <a:cs typeface="Calibri"/>
              </a:rPr>
              <a:t>Demo</a:t>
            </a:r>
            <a:r>
              <a:rPr lang="en-US" sz="2600" dirty="0">
                <a:cs typeface="Calibri"/>
              </a:rPr>
              <a:t>: </a:t>
            </a:r>
            <a:r>
              <a:rPr lang="en-US" sz="2600" dirty="0" err="1">
                <a:latin typeface="Courier New"/>
                <a:cs typeface="Calibri"/>
              </a:rPr>
              <a:t>temporal_anomalies_and_bin_alignment.ipynb</a:t>
            </a:r>
            <a:endParaRPr lang="en-US" sz="2600" dirty="0">
              <a:latin typeface="Courier New"/>
              <a:cs typeface="Calibri"/>
            </a:endParaRPr>
          </a:p>
          <a:p>
            <a:endParaRPr lang="en-US" sz="2600" dirty="0">
              <a:cs typeface="Calibri"/>
            </a:endParaRPr>
          </a:p>
        </p:txBody>
      </p:sp>
    </p:spTree>
    <p:extLst>
      <p:ext uri="{BB962C8B-B14F-4D97-AF65-F5344CB8AC3E}">
        <p14:creationId xmlns:p14="http://schemas.microsoft.com/office/powerpoint/2010/main" val="4142542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7CB93B-F77F-47EC-BB24-17ED8CD821AE}"/>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Time stamps in Python</a:t>
            </a:r>
          </a:p>
        </p:txBody>
      </p:sp>
      <p:sp>
        <p:nvSpPr>
          <p:cNvPr id="3" name="Content Placeholder 2">
            <a:extLst>
              <a:ext uri="{FF2B5EF4-FFF2-40B4-BE49-F238E27FC236}">
                <a16:creationId xmlns:a16="http://schemas.microsoft.com/office/drawing/2014/main" id="{571355A8-2B8E-4F66-AE3E-AC6FF978BFD9}"/>
              </a:ext>
            </a:extLst>
          </p:cNvPr>
          <p:cNvSpPr>
            <a:spLocks noGrp="1"/>
          </p:cNvSpPr>
          <p:nvPr>
            <p:ph idx="1"/>
          </p:nvPr>
        </p:nvSpPr>
        <p:spPr>
          <a:xfrm>
            <a:off x="6090574" y="801866"/>
            <a:ext cx="5306084" cy="5230634"/>
          </a:xfrm>
        </p:spPr>
        <p:txBody>
          <a:bodyPr anchor="ctr">
            <a:normAutofit/>
          </a:bodyPr>
          <a:lstStyle/>
          <a:p>
            <a:r>
              <a:rPr lang="en-US" sz="2400" strike="sngStrike" dirty="0">
                <a:cs typeface="Calibri"/>
              </a:rPr>
              <a:t>What is time stamped data?</a:t>
            </a:r>
            <a:endParaRPr lang="en-US" sz="2400" dirty="0">
              <a:cs typeface="Calibri"/>
            </a:endParaRPr>
          </a:p>
          <a:p>
            <a:r>
              <a:rPr lang="en-US" sz="2400" strike="sngStrike" dirty="0">
                <a:cs typeface="Calibri"/>
              </a:rPr>
              <a:t>Why does time stamped data matter?</a:t>
            </a:r>
            <a:endParaRPr lang="en-US" sz="2400" dirty="0">
              <a:cs typeface="Calibri"/>
            </a:endParaRPr>
          </a:p>
          <a:p>
            <a:r>
              <a:rPr lang="en-US" sz="2400" strike="sngStrike" dirty="0">
                <a:cs typeface="Calibri"/>
              </a:rPr>
              <a:t>Data cleanup of time series</a:t>
            </a:r>
          </a:p>
          <a:p>
            <a:r>
              <a:rPr lang="en-US" sz="2400" dirty="0">
                <a:highlight>
                  <a:srgbClr val="FFFF00"/>
                </a:highlight>
                <a:cs typeface="Calibri"/>
              </a:rPr>
              <a:t>Time stamps in Python</a:t>
            </a:r>
          </a:p>
          <a:p>
            <a:r>
              <a:rPr lang="en-US" sz="2400" dirty="0">
                <a:cs typeface="Calibri"/>
              </a:rPr>
              <a:t>Visualization</a:t>
            </a:r>
          </a:p>
          <a:p>
            <a:r>
              <a:rPr lang="en-US" sz="2400" dirty="0">
                <a:cs typeface="Calibri"/>
              </a:rPr>
              <a:t>Linear regression for trend analysis </a:t>
            </a:r>
            <a:endParaRPr lang="en-US">
              <a:cs typeface="Calibri"/>
            </a:endParaRPr>
          </a:p>
          <a:p>
            <a:r>
              <a:rPr lang="en-US" sz="2400" dirty="0">
                <a:cs typeface="Calibri"/>
              </a:rPr>
              <a:t>Fourier transform </a:t>
            </a:r>
            <a:endParaRPr lang="en-US"/>
          </a:p>
          <a:p>
            <a:r>
              <a:rPr lang="en-US" sz="2400" dirty="0">
                <a:cs typeface="Calibri"/>
              </a:rPr>
              <a:t>Homework </a:t>
            </a:r>
            <a:endParaRPr lang="en-US"/>
          </a:p>
          <a:p>
            <a:endParaRPr lang="en-US" sz="2400" dirty="0">
              <a:highlight>
                <a:srgbClr val="FFFF00"/>
              </a:highlight>
              <a:cs typeface="Calibri"/>
            </a:endParaRPr>
          </a:p>
        </p:txBody>
      </p:sp>
    </p:spTree>
    <p:extLst>
      <p:ext uri="{BB962C8B-B14F-4D97-AF65-F5344CB8AC3E}">
        <p14:creationId xmlns:p14="http://schemas.microsoft.com/office/powerpoint/2010/main" val="2317574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728574"/>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07FE9F-959B-425F-A892-93DE04C9D4C1}"/>
              </a:ext>
            </a:extLst>
          </p:cNvPr>
          <p:cNvSpPr>
            <a:spLocks noGrp="1"/>
          </p:cNvSpPr>
          <p:nvPr>
            <p:ph type="title"/>
          </p:nvPr>
        </p:nvSpPr>
        <p:spPr>
          <a:xfrm>
            <a:off x="838200" y="4857787"/>
            <a:ext cx="10515600" cy="1325563"/>
          </a:xfrm>
        </p:spPr>
        <p:txBody>
          <a:bodyPr>
            <a:normAutofit/>
          </a:bodyPr>
          <a:lstStyle/>
          <a:p>
            <a:r>
              <a:rPr lang="en-US" dirty="0">
                <a:solidFill>
                  <a:schemeClr val="bg1"/>
                </a:solidFill>
                <a:cs typeface="Calibri Light"/>
              </a:rPr>
              <a:t>Activity: how do you describe now?</a:t>
            </a:r>
          </a:p>
        </p:txBody>
      </p:sp>
      <p:graphicFrame>
        <p:nvGraphicFramePr>
          <p:cNvPr id="5" name="Content Placeholder 2">
            <a:extLst>
              <a:ext uri="{FF2B5EF4-FFF2-40B4-BE49-F238E27FC236}">
                <a16:creationId xmlns:a16="http://schemas.microsoft.com/office/drawing/2014/main" id="{4EE7C6A9-B905-4C62-9142-5597E41AF5F4}"/>
              </a:ext>
            </a:extLst>
          </p:cNvPr>
          <p:cNvGraphicFramePr>
            <a:graphicFrameLocks noGrp="1"/>
          </p:cNvGraphicFramePr>
          <p:nvPr>
            <p:ph idx="1"/>
            <p:extLst>
              <p:ext uri="{D42A27DB-BD31-4B8C-83A1-F6EECF244321}">
                <p14:modId xmlns:p14="http://schemas.microsoft.com/office/powerpoint/2010/main" val="687848757"/>
              </p:ext>
            </p:extLst>
          </p:nvPr>
        </p:nvGraphicFramePr>
        <p:xfrm>
          <a:off x="838200" y="338328"/>
          <a:ext cx="10515600" cy="3939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235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050A-93A7-4C5F-A238-025B8D2F9DFC}"/>
              </a:ext>
            </a:extLst>
          </p:cNvPr>
          <p:cNvSpPr>
            <a:spLocks noGrp="1"/>
          </p:cNvSpPr>
          <p:nvPr>
            <p:ph type="title"/>
          </p:nvPr>
        </p:nvSpPr>
        <p:spPr/>
        <p:txBody>
          <a:bodyPr/>
          <a:lstStyle/>
          <a:p>
            <a:r>
              <a:rPr lang="en-US" dirty="0">
                <a:cs typeface="Calibri Light"/>
              </a:rPr>
              <a:t>Review of power data; dice roll notebooks</a:t>
            </a:r>
            <a:endParaRPr lang="en-US" dirty="0"/>
          </a:p>
        </p:txBody>
      </p:sp>
      <p:sp>
        <p:nvSpPr>
          <p:cNvPr id="3" name="Content Placeholder 2">
            <a:extLst>
              <a:ext uri="{FF2B5EF4-FFF2-40B4-BE49-F238E27FC236}">
                <a16:creationId xmlns:a16="http://schemas.microsoft.com/office/drawing/2014/main" id="{6355DA07-50C0-43D9-9899-23E15C6F93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49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94EFD9A-C24C-4D53-BE6C-95F79EAE001D}"/>
              </a:ext>
            </a:extLst>
          </p:cNvPr>
          <p:cNvSpPr>
            <a:spLocks noGrp="1"/>
          </p:cNvSpPr>
          <p:nvPr>
            <p:ph type="title"/>
          </p:nvPr>
        </p:nvSpPr>
        <p:spPr>
          <a:xfrm>
            <a:off x="777240" y="731519"/>
            <a:ext cx="2845191" cy="3237579"/>
          </a:xfrm>
        </p:spPr>
        <p:txBody>
          <a:bodyPr>
            <a:normAutofit/>
          </a:bodyPr>
          <a:lstStyle/>
          <a:p>
            <a:r>
              <a:rPr lang="en-US" sz="3800">
                <a:solidFill>
                  <a:srgbClr val="FFFFFF"/>
                </a:solidFill>
                <a:cs typeface="Calibri Light"/>
              </a:rPr>
              <a:t>Time stamp formats</a:t>
            </a:r>
            <a:endParaRPr lang="en-US" sz="38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8D662D-8AC0-4079-B609-D5832250D5F6}"/>
              </a:ext>
            </a:extLst>
          </p:cNvPr>
          <p:cNvSpPr>
            <a:spLocks noGrp="1"/>
          </p:cNvSpPr>
          <p:nvPr>
            <p:ph idx="1"/>
          </p:nvPr>
        </p:nvSpPr>
        <p:spPr>
          <a:xfrm>
            <a:off x="4379709" y="686862"/>
            <a:ext cx="7037591" cy="5475129"/>
          </a:xfrm>
        </p:spPr>
        <p:txBody>
          <a:bodyPr vert="horz" lIns="91440" tIns="45720" rIns="91440" bIns="45720" rtlCol="0" anchor="ctr">
            <a:normAutofit/>
          </a:bodyPr>
          <a:lstStyle/>
          <a:p>
            <a:endParaRPr lang="en-US" sz="2600">
              <a:cs typeface="Calibri"/>
            </a:endParaRPr>
          </a:p>
          <a:p>
            <a:pPr marL="0" indent="0">
              <a:buNone/>
            </a:pPr>
            <a:r>
              <a:rPr lang="en-US" sz="2600">
                <a:cs typeface="Calibri"/>
              </a:rPr>
              <a:t>Reasons for disparity:</a:t>
            </a:r>
          </a:p>
          <a:p>
            <a:r>
              <a:rPr lang="en-US" sz="2600">
                <a:cs typeface="Calibri"/>
              </a:rPr>
              <a:t>Every vendor has the freedom to choose their own default output</a:t>
            </a:r>
          </a:p>
          <a:p>
            <a:r>
              <a:rPr lang="en-US" sz="2600">
                <a:cs typeface="Calibri"/>
              </a:rPr>
              <a:t>What seems best for human consumption is a subjective choice</a:t>
            </a:r>
          </a:p>
          <a:p>
            <a:r>
              <a:rPr lang="en-US" sz="2600">
                <a:cs typeface="Calibri"/>
              </a:rPr>
              <a:t>Different optimization objectives: compactness versus granularity</a:t>
            </a:r>
          </a:p>
          <a:p>
            <a:r>
              <a:rPr lang="en-US" sz="2600">
                <a:cs typeface="Calibri"/>
              </a:rPr>
              <a:t>Different assumptions or use cases</a:t>
            </a:r>
          </a:p>
          <a:p>
            <a:pPr lvl="1"/>
            <a:r>
              <a:rPr lang="en-US" sz="2600">
                <a:cs typeface="Calibri"/>
              </a:rPr>
              <a:t>"users would always use local time zone" or </a:t>
            </a:r>
          </a:p>
          <a:p>
            <a:pPr lvl="1"/>
            <a:r>
              <a:rPr lang="en-US" sz="2600">
                <a:cs typeface="Calibri"/>
              </a:rPr>
              <a:t>"users would always use UTC"</a:t>
            </a:r>
            <a:endParaRPr lang="en-US" sz="2600"/>
          </a:p>
        </p:txBody>
      </p:sp>
    </p:spTree>
    <p:extLst>
      <p:ext uri="{BB962C8B-B14F-4D97-AF65-F5344CB8AC3E}">
        <p14:creationId xmlns:p14="http://schemas.microsoft.com/office/powerpoint/2010/main" val="2853172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3B7106-C404-458D-B308-78B97318C492}"/>
              </a:ext>
            </a:extLst>
          </p:cNvPr>
          <p:cNvSpPr>
            <a:spLocks noGrp="1"/>
          </p:cNvSpPr>
          <p:nvPr>
            <p:ph type="title"/>
          </p:nvPr>
        </p:nvSpPr>
        <p:spPr>
          <a:xfrm>
            <a:off x="312724" y="3433763"/>
            <a:ext cx="3197013" cy="2743200"/>
          </a:xfrm>
        </p:spPr>
        <p:txBody>
          <a:bodyPr anchor="t">
            <a:normAutofit/>
          </a:bodyPr>
          <a:lstStyle/>
          <a:p>
            <a:pPr algn="ctr"/>
            <a:r>
              <a:rPr lang="en-US" sz="3700">
                <a:solidFill>
                  <a:schemeClr val="bg1"/>
                </a:solidFill>
                <a:cs typeface="Calibri Light"/>
              </a:rPr>
              <a:t>You are not the first person to encounter this</a:t>
            </a:r>
            <a:endParaRPr lang="en-US" sz="3700">
              <a:solidFill>
                <a:schemeClr val="bg1"/>
              </a:solidFill>
            </a:endParaRPr>
          </a:p>
        </p:txBody>
      </p:sp>
      <p:pic>
        <p:nvPicPr>
          <p:cNvPr id="7" name="Graphic 6" descr="Storyboard">
            <a:extLst>
              <a:ext uri="{FF2B5EF4-FFF2-40B4-BE49-F238E27FC236}">
                <a16:creationId xmlns:a16="http://schemas.microsoft.com/office/drawing/2014/main" id="{B66A8544-DB26-409A-A665-643A599D37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3284C0EE-34C4-48FA-81C0-E1D450DDF3EE}"/>
              </a:ext>
            </a:extLst>
          </p:cNvPr>
          <p:cNvSpPr>
            <a:spLocks noGrp="1"/>
          </p:cNvSpPr>
          <p:nvPr>
            <p:ph idx="1"/>
          </p:nvPr>
        </p:nvSpPr>
        <p:spPr>
          <a:xfrm>
            <a:off x="4330719" y="641615"/>
            <a:ext cx="7289799" cy="5533496"/>
          </a:xfrm>
        </p:spPr>
        <p:txBody>
          <a:bodyPr vert="horz" lIns="91440" tIns="45720" rIns="91440" bIns="45720" rtlCol="0" anchor="ctr">
            <a:normAutofit/>
          </a:bodyPr>
          <a:lstStyle/>
          <a:p>
            <a:pPr marL="0" indent="0">
              <a:buNone/>
            </a:pPr>
            <a:r>
              <a:rPr lang="en-US" dirty="0">
                <a:cs typeface="Calibri"/>
              </a:rPr>
              <a:t>Primary library: </a:t>
            </a:r>
            <a:r>
              <a:rPr lang="en-US" dirty="0">
                <a:cs typeface="Calibri"/>
                <a:hlinkClick r:id="rId5"/>
              </a:rPr>
              <a:t>https://docs.python.org/3/library/datetime.html</a:t>
            </a:r>
            <a:endParaRPr lang="en-US" dirty="0">
              <a:cs typeface="Calibri"/>
            </a:endParaRPr>
          </a:p>
          <a:p>
            <a:endParaRPr lang="en-US" dirty="0">
              <a:cs typeface="Calibri"/>
            </a:endParaRPr>
          </a:p>
          <a:p>
            <a:pPr marL="0" indent="0">
              <a:buNone/>
            </a:pPr>
            <a:r>
              <a:rPr lang="en-US" dirty="0">
                <a:cs typeface="Calibri"/>
              </a:rPr>
              <a:t>Useful reference page: </a:t>
            </a:r>
            <a:r>
              <a:rPr lang="en-US" dirty="0">
                <a:cs typeface="Calibri"/>
                <a:hlinkClick r:id="rId6"/>
              </a:rPr>
              <a:t>http://strftime.org/</a:t>
            </a:r>
            <a:endParaRPr lang="en-US" dirty="0">
              <a:cs typeface="Calibri"/>
            </a:endParaRPr>
          </a:p>
          <a:p>
            <a:pPr marL="0" indent="0">
              <a:buNone/>
            </a:pPr>
            <a:endParaRPr lang="en-US" dirty="0">
              <a:cs typeface="Calibri"/>
            </a:endParaRPr>
          </a:p>
          <a:p>
            <a:pPr marL="0" indent="0">
              <a:buNone/>
            </a:pPr>
            <a:r>
              <a:rPr lang="en-US" i="1" dirty="0">
                <a:cs typeface="Calibri"/>
              </a:rPr>
              <a:t>Demo</a:t>
            </a:r>
            <a:r>
              <a:rPr lang="en-US" dirty="0">
                <a:cs typeface="Calibri"/>
              </a:rPr>
              <a:t>: go to </a:t>
            </a:r>
            <a:r>
              <a:rPr lang="en-US" dirty="0">
                <a:cs typeface="Calibri"/>
                <a:hlinkClick r:id="rId6"/>
              </a:rPr>
              <a:t>http://strftime.org/</a:t>
            </a:r>
            <a:r>
              <a:rPr lang="en-US" dirty="0">
                <a:cs typeface="Calibri"/>
              </a:rPr>
              <a:t> </a:t>
            </a:r>
          </a:p>
          <a:p>
            <a:endParaRPr lang="en-US" dirty="0">
              <a:cs typeface="Calibri"/>
            </a:endParaRPr>
          </a:p>
          <a:p>
            <a:pPr marL="0" indent="0">
              <a:buNone/>
            </a:pPr>
            <a:r>
              <a:rPr lang="en-US" dirty="0">
                <a:cs typeface="Calibri"/>
              </a:rPr>
              <a:t>I'll provide an example of </a:t>
            </a:r>
            <a:r>
              <a:rPr lang="en-US" dirty="0" err="1">
                <a:cs typeface="Calibri"/>
              </a:rPr>
              <a:t>strftime</a:t>
            </a:r>
            <a:r>
              <a:rPr lang="en-US" dirty="0">
                <a:cs typeface="Calibri"/>
              </a:rPr>
              <a:t> in a few slides</a:t>
            </a:r>
          </a:p>
        </p:txBody>
      </p:sp>
    </p:spTree>
    <p:extLst>
      <p:ext uri="{BB962C8B-B14F-4D97-AF65-F5344CB8AC3E}">
        <p14:creationId xmlns:p14="http://schemas.microsoft.com/office/powerpoint/2010/main" val="3755028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7ABE728-71CB-4315-8167-026111EA45C8}"/>
              </a:ext>
            </a:extLst>
          </p:cNvPr>
          <p:cNvSpPr>
            <a:spLocks noGrp="1"/>
          </p:cNvSpPr>
          <p:nvPr>
            <p:ph type="title"/>
          </p:nvPr>
        </p:nvSpPr>
        <p:spPr>
          <a:xfrm>
            <a:off x="777240" y="731519"/>
            <a:ext cx="2845191" cy="3237579"/>
          </a:xfrm>
        </p:spPr>
        <p:txBody>
          <a:bodyPr>
            <a:normAutofit/>
          </a:bodyPr>
          <a:lstStyle/>
          <a:p>
            <a:r>
              <a:rPr lang="en-US" sz="3800">
                <a:solidFill>
                  <a:srgbClr val="FFFFFF"/>
                </a:solidFill>
                <a:cs typeface="Calibri Light"/>
              </a:rPr>
              <a:t>Time is relative: Timezones</a:t>
            </a:r>
            <a:endParaRPr lang="en-US" sz="38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6CE733-42EC-4AB1-BF0E-8A1E5FB8BA3D}"/>
              </a:ext>
            </a:extLst>
          </p:cNvPr>
          <p:cNvSpPr>
            <a:spLocks noGrp="1"/>
          </p:cNvSpPr>
          <p:nvPr>
            <p:ph idx="1"/>
          </p:nvPr>
        </p:nvSpPr>
        <p:spPr>
          <a:xfrm>
            <a:off x="4379709" y="686862"/>
            <a:ext cx="7037591" cy="5475129"/>
          </a:xfrm>
        </p:spPr>
        <p:txBody>
          <a:bodyPr vert="horz" lIns="91440" tIns="45720" rIns="91440" bIns="45720" rtlCol="0" anchor="ctr">
            <a:normAutofit/>
          </a:bodyPr>
          <a:lstStyle/>
          <a:p>
            <a:pPr marL="0" indent="0">
              <a:buNone/>
            </a:pPr>
            <a:r>
              <a:rPr lang="en-US" sz="2400" i="1" dirty="0">
                <a:cs typeface="Calibri"/>
              </a:rPr>
              <a:t>Naïve assumption</a:t>
            </a:r>
            <a:r>
              <a:rPr lang="en-US" sz="2400" dirty="0">
                <a:cs typeface="Calibri"/>
              </a:rPr>
              <a:t>: there are 24 time zones</a:t>
            </a:r>
          </a:p>
          <a:p>
            <a:pPr marL="0" indent="0">
              <a:buNone/>
            </a:pPr>
            <a:r>
              <a:rPr lang="en-US" sz="2400" dirty="0">
                <a:cs typeface="Calibri"/>
              </a:rPr>
              <a:t>--&gt; Currently 37 Different Local Times in Use (source: </a:t>
            </a:r>
            <a:r>
              <a:rPr lang="en-US" sz="2400" dirty="0">
                <a:cs typeface="Calibri"/>
                <a:hlinkClick r:id="rId2"/>
              </a:rPr>
              <a:t>https://www.timeanddate.com/time/current-number-time-zones.html</a:t>
            </a:r>
            <a:r>
              <a:rPr lang="en-US" sz="2400" dirty="0">
                <a:cs typeface="Calibri"/>
              </a:rPr>
              <a:t> )</a:t>
            </a:r>
          </a:p>
          <a:p>
            <a:endParaRPr lang="en-US" sz="2400" dirty="0">
              <a:cs typeface="Calibri"/>
            </a:endParaRPr>
          </a:p>
          <a:p>
            <a:r>
              <a:rPr lang="en-US" sz="2400" dirty="0">
                <a:cs typeface="Calibri"/>
              </a:rPr>
              <a:t>Rather than specify "Eastern Time Zone", a common alternative is UTC offset</a:t>
            </a:r>
            <a:endParaRPr lang="en-US" sz="2400" dirty="0"/>
          </a:p>
          <a:p>
            <a:r>
              <a:rPr lang="en-US" sz="2400" dirty="0">
                <a:cs typeface="Calibri"/>
              </a:rPr>
              <a:t>For example, </a:t>
            </a:r>
            <a:r>
              <a:rPr lang="en-US" sz="2400" b="1" dirty="0">
                <a:cs typeface="Calibri"/>
              </a:rPr>
              <a:t>UTC</a:t>
            </a:r>
            <a:r>
              <a:rPr lang="en-US" sz="2400" dirty="0">
                <a:cs typeface="Calibri"/>
              </a:rPr>
              <a:t>−05:00 is a time </a:t>
            </a:r>
            <a:r>
              <a:rPr lang="en-US" sz="2400" b="1" dirty="0">
                <a:cs typeface="Calibri"/>
              </a:rPr>
              <a:t>offset</a:t>
            </a:r>
            <a:r>
              <a:rPr lang="en-US" sz="2400" dirty="0">
                <a:cs typeface="Calibri"/>
              </a:rPr>
              <a:t> that subtracts five hours from Coordinated Universal Time (</a:t>
            </a:r>
            <a:r>
              <a:rPr lang="en-US" sz="2400" b="1" dirty="0">
                <a:cs typeface="Calibri"/>
              </a:rPr>
              <a:t>UTC</a:t>
            </a:r>
            <a:r>
              <a:rPr lang="en-US" sz="2400" dirty="0">
                <a:cs typeface="Calibri"/>
              </a:rPr>
              <a:t>). </a:t>
            </a:r>
          </a:p>
          <a:p>
            <a:endParaRPr lang="en-US" sz="2400" dirty="0">
              <a:cs typeface="Calibri"/>
            </a:endParaRPr>
          </a:p>
          <a:p>
            <a:pPr marL="0" indent="0">
              <a:buNone/>
            </a:pPr>
            <a:r>
              <a:rPr lang="en-US" sz="2400" i="1" dirty="0">
                <a:cs typeface="Calibri"/>
              </a:rPr>
              <a:t>Demo</a:t>
            </a:r>
            <a:r>
              <a:rPr lang="en-US" sz="2400" dirty="0">
                <a:cs typeface="Calibri"/>
              </a:rPr>
              <a:t>: </a:t>
            </a:r>
            <a:r>
              <a:rPr lang="en-US" sz="2400" dirty="0" err="1">
                <a:latin typeface="Courier New"/>
                <a:cs typeface="Calibri"/>
              </a:rPr>
              <a:t>timezones.ipynb</a:t>
            </a:r>
            <a:endParaRPr lang="en-US" sz="2400" dirty="0">
              <a:latin typeface="Courier New"/>
              <a:cs typeface="Calibri"/>
            </a:endParaRPr>
          </a:p>
        </p:txBody>
      </p:sp>
    </p:spTree>
    <p:extLst>
      <p:ext uri="{BB962C8B-B14F-4D97-AF65-F5344CB8AC3E}">
        <p14:creationId xmlns:p14="http://schemas.microsoft.com/office/powerpoint/2010/main" val="2473820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7ABE728-71CB-4315-8167-026111EA45C8}"/>
              </a:ext>
            </a:extLst>
          </p:cNvPr>
          <p:cNvSpPr>
            <a:spLocks noGrp="1"/>
          </p:cNvSpPr>
          <p:nvPr>
            <p:ph type="title"/>
          </p:nvPr>
        </p:nvSpPr>
        <p:spPr>
          <a:xfrm>
            <a:off x="777240" y="731519"/>
            <a:ext cx="2845191" cy="3237579"/>
          </a:xfrm>
        </p:spPr>
        <p:txBody>
          <a:bodyPr>
            <a:normAutofit/>
          </a:bodyPr>
          <a:lstStyle/>
          <a:p>
            <a:r>
              <a:rPr lang="en-US" sz="3800">
                <a:solidFill>
                  <a:srgbClr val="FFFFFF"/>
                </a:solidFill>
                <a:cs typeface="Calibri Light"/>
              </a:rPr>
              <a:t>Time is local: Timezones</a:t>
            </a:r>
            <a:endParaRPr lang="en-US" sz="38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6CE733-42EC-4AB1-BF0E-8A1E5FB8BA3D}"/>
              </a:ext>
            </a:extLst>
          </p:cNvPr>
          <p:cNvSpPr>
            <a:spLocks noGrp="1"/>
          </p:cNvSpPr>
          <p:nvPr>
            <p:ph idx="1"/>
          </p:nvPr>
        </p:nvSpPr>
        <p:spPr>
          <a:xfrm>
            <a:off x="4379709" y="686862"/>
            <a:ext cx="7037591" cy="5475129"/>
          </a:xfrm>
        </p:spPr>
        <p:txBody>
          <a:bodyPr vert="horz" lIns="91440" tIns="45720" rIns="91440" bIns="45720" rtlCol="0" anchor="ctr">
            <a:normAutofit/>
          </a:bodyPr>
          <a:lstStyle/>
          <a:p>
            <a:pPr marL="0" indent="0">
              <a:buNone/>
            </a:pPr>
            <a:r>
              <a:rPr lang="en-US" sz="2400">
                <a:cs typeface="Calibri"/>
              </a:rPr>
              <a:t>Naïve assumption: timezones are static</a:t>
            </a:r>
          </a:p>
          <a:p>
            <a:endParaRPr lang="en-US" sz="2400">
              <a:cs typeface="Calibri"/>
            </a:endParaRPr>
          </a:p>
          <a:p>
            <a:r>
              <a:rPr lang="en-US" sz="2400">
                <a:cs typeface="Calibri"/>
              </a:rPr>
              <a:t>In North America, UTC-5 is observed in the </a:t>
            </a:r>
            <a:r>
              <a:rPr lang="en-US" sz="2400" b="1">
                <a:cs typeface="Calibri"/>
              </a:rPr>
              <a:t>Eastern</a:t>
            </a:r>
            <a:r>
              <a:rPr lang="en-US" sz="2400">
                <a:cs typeface="Calibri"/>
              </a:rPr>
              <a:t> Time Zone during standard time, and in the Central Time Zone during the other eight months (see </a:t>
            </a:r>
            <a:r>
              <a:rPr lang="en-US" sz="2400">
                <a:cs typeface="Calibri"/>
                <a:hlinkClick r:id="rId2"/>
              </a:rPr>
              <a:t>Daylight savings time</a:t>
            </a:r>
            <a:r>
              <a:rPr lang="en-US" sz="2400">
                <a:cs typeface="Calibri"/>
              </a:rPr>
              <a:t>). Source: </a:t>
            </a:r>
            <a:r>
              <a:rPr lang="en-US" sz="2400">
                <a:cs typeface="Calibri"/>
                <a:hlinkClick r:id="rId3"/>
              </a:rPr>
              <a:t>https://en.wikipedia.org/wiki/UTC%E2%88%9205:00</a:t>
            </a:r>
          </a:p>
          <a:p>
            <a:endParaRPr lang="en-US" sz="2400">
              <a:cs typeface="Calibri"/>
            </a:endParaRPr>
          </a:p>
          <a:p>
            <a:endParaRPr lang="en-US" sz="2400">
              <a:cs typeface="Calibri"/>
            </a:endParaRPr>
          </a:p>
          <a:p>
            <a:pPr marL="0" indent="0">
              <a:buNone/>
            </a:pPr>
            <a:r>
              <a:rPr lang="en-US" sz="2400">
                <a:cs typeface="Calibri"/>
              </a:rPr>
              <a:t>Reverse engineering the local time based on a location is susceptible to local exceptions; see </a:t>
            </a:r>
            <a:r>
              <a:rPr lang="en-US" sz="2400">
                <a:cs typeface="Calibri"/>
                <a:hlinkClick r:id="rId4"/>
              </a:rPr>
              <a:t>https://state.1keydata.com/time-zone-state.php</a:t>
            </a:r>
            <a:endParaRPr lang="en-US" sz="2400">
              <a:cs typeface="Calibri"/>
            </a:endParaRPr>
          </a:p>
          <a:p>
            <a:endParaRPr lang="en-US" sz="2400">
              <a:cs typeface="Calibri"/>
            </a:endParaRPr>
          </a:p>
        </p:txBody>
      </p:sp>
    </p:spTree>
    <p:extLst>
      <p:ext uri="{BB962C8B-B14F-4D97-AF65-F5344CB8AC3E}">
        <p14:creationId xmlns:p14="http://schemas.microsoft.com/office/powerpoint/2010/main" val="1753250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1E7EDE-CB4A-402F-B0FB-8640C3589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2BBEB8-4077-499F-80FD-AA9827A8D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608243"/>
            <a:ext cx="3380205" cy="54450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56CAD-9FDB-47E9-B837-F029F1948251}"/>
              </a:ext>
            </a:extLst>
          </p:cNvPr>
          <p:cNvSpPr>
            <a:spLocks noGrp="1"/>
          </p:cNvSpPr>
          <p:nvPr>
            <p:ph type="title"/>
          </p:nvPr>
        </p:nvSpPr>
        <p:spPr>
          <a:xfrm>
            <a:off x="1316791" y="1005303"/>
            <a:ext cx="2032490" cy="4427309"/>
          </a:xfrm>
        </p:spPr>
        <p:txBody>
          <a:bodyPr>
            <a:normAutofit/>
          </a:bodyPr>
          <a:lstStyle/>
          <a:p>
            <a:r>
              <a:rPr lang="en-US" sz="2800" dirty="0">
                <a:solidFill>
                  <a:schemeClr val="bg1"/>
                </a:solidFill>
                <a:cs typeface="Calibri Light"/>
              </a:rPr>
              <a:t>One solution: use </a:t>
            </a:r>
            <a:r>
              <a:rPr lang="en-US" sz="2800" dirty="0">
                <a:solidFill>
                  <a:schemeClr val="bg1"/>
                </a:solidFill>
                <a:cs typeface="Calibri Light"/>
                <a:hlinkClick r:id="rId3">
                  <a:extLst>
                    <a:ext uri="{A12FA001-AC4F-418D-AE19-62706E023703}">
                      <ahyp:hlinkClr xmlns:ahyp="http://schemas.microsoft.com/office/drawing/2018/hyperlinkcolor" val="tx"/>
                    </a:ext>
                  </a:extLst>
                </a:hlinkClick>
              </a:rPr>
              <a:t>Epoch time</a:t>
            </a:r>
            <a:endParaRPr lang="en-US" sz="2800" dirty="0">
              <a:solidFill>
                <a:schemeClr val="bg1"/>
              </a:solidFill>
            </a:endParaRPr>
          </a:p>
        </p:txBody>
      </p:sp>
      <p:sp>
        <p:nvSpPr>
          <p:cNvPr id="3" name="Content Placeholder 2">
            <a:extLst>
              <a:ext uri="{FF2B5EF4-FFF2-40B4-BE49-F238E27FC236}">
                <a16:creationId xmlns:a16="http://schemas.microsoft.com/office/drawing/2014/main" id="{9A8CEB18-E0AF-4242-9501-81269B8CE8EB}"/>
              </a:ext>
            </a:extLst>
          </p:cNvPr>
          <p:cNvSpPr>
            <a:spLocks noGrp="1"/>
          </p:cNvSpPr>
          <p:nvPr>
            <p:ph idx="1"/>
          </p:nvPr>
        </p:nvSpPr>
        <p:spPr>
          <a:xfrm>
            <a:off x="4355432" y="1005303"/>
            <a:ext cx="7411452" cy="4489279"/>
          </a:xfrm>
        </p:spPr>
        <p:txBody>
          <a:bodyPr vert="horz" lIns="91440" tIns="45720" rIns="91440" bIns="45720" rtlCol="0" anchor="ctr">
            <a:normAutofit lnSpcReduction="10000"/>
          </a:bodyPr>
          <a:lstStyle/>
          <a:p>
            <a:pPr marL="0" indent="0">
              <a:buNone/>
            </a:pPr>
            <a:r>
              <a:rPr lang="en-US" sz="1600" dirty="0" err="1">
                <a:latin typeface="Courier New"/>
                <a:cs typeface="Calibri"/>
              </a:rPr>
              <a:t>time.time</a:t>
            </a:r>
            <a:r>
              <a:rPr lang="en-US" sz="1600" dirty="0">
                <a:latin typeface="Courier New"/>
                <a:cs typeface="Calibri"/>
              </a:rPr>
              <a:t>()</a:t>
            </a:r>
            <a:r>
              <a:rPr lang="en-US" sz="1600" dirty="0">
                <a:cs typeface="Calibri"/>
              </a:rPr>
              <a:t> function returns the number of seconds since the epoch.</a:t>
            </a:r>
          </a:p>
          <a:p>
            <a:pPr marL="0" indent="0">
              <a:buNone/>
            </a:pPr>
            <a:r>
              <a:rPr lang="en-US" sz="1600" dirty="0">
                <a:cs typeface="Calibri"/>
              </a:rPr>
              <a:t>"Epoch" is defined as the start of January 1st, 1970 in UTC.</a:t>
            </a:r>
          </a:p>
          <a:p>
            <a:endParaRPr lang="en-US" sz="1600" dirty="0">
              <a:cs typeface="Calibri"/>
            </a:endParaRPr>
          </a:p>
          <a:p>
            <a:pPr marL="0" indent="0">
              <a:buNone/>
            </a:pPr>
            <a:r>
              <a:rPr lang="en-US" sz="1600" dirty="0">
                <a:latin typeface="Courier New"/>
                <a:cs typeface="Calibri"/>
              </a:rPr>
              <a:t>&gt;&gt;&gt; import time
&gt;&gt;&gt; print(</a:t>
            </a:r>
            <a:r>
              <a:rPr lang="en-US" sz="1600" dirty="0" err="1">
                <a:latin typeface="Courier New"/>
                <a:cs typeface="Calibri"/>
              </a:rPr>
              <a:t>time.time</a:t>
            </a:r>
            <a:r>
              <a:rPr lang="en-US" sz="1600" dirty="0">
                <a:latin typeface="Courier New"/>
                <a:cs typeface="Calibri"/>
              </a:rPr>
              <a:t>())
1355563265.81
</a:t>
            </a:r>
          </a:p>
          <a:p>
            <a:pPr marL="0" indent="0">
              <a:buNone/>
            </a:pPr>
            <a:r>
              <a:rPr lang="en-US" sz="1600" dirty="0">
                <a:latin typeface="Calibri"/>
                <a:cs typeface="Calibri"/>
              </a:rPr>
              <a:t>This can be converted to a string of your choosing:</a:t>
            </a:r>
          </a:p>
          <a:p>
            <a:pPr marL="0" indent="0">
              <a:buNone/>
            </a:pPr>
            <a:r>
              <a:rPr lang="en-US" sz="1600" dirty="0">
                <a:latin typeface="Courier New"/>
                <a:cs typeface="Calibri"/>
              </a:rPr>
              <a:t>&gt;&gt;&gt; import datetime
&gt;&gt;&gt; print(</a:t>
            </a:r>
            <a:r>
              <a:rPr lang="en-US" sz="1600" dirty="0" err="1">
                <a:latin typeface="Courier New"/>
                <a:cs typeface="Calibri"/>
              </a:rPr>
              <a:t>datetime.datetime.fromtimestamp</a:t>
            </a:r>
            <a:r>
              <a:rPr lang="en-US" sz="1600" dirty="0">
                <a:latin typeface="Courier New"/>
                <a:cs typeface="Calibri"/>
              </a:rPr>
              <a:t>(</a:t>
            </a:r>
            <a:r>
              <a:rPr lang="en-US" sz="1600" dirty="0" err="1">
                <a:latin typeface="Courier New"/>
                <a:cs typeface="Calibri"/>
              </a:rPr>
              <a:t>time.time</a:t>
            </a:r>
            <a:r>
              <a:rPr lang="en-US" sz="1600" dirty="0">
                <a:latin typeface="Courier New"/>
                <a:cs typeface="Calibri"/>
              </a:rPr>
              <a:t>()).</a:t>
            </a:r>
            <a:r>
              <a:rPr lang="en-US" sz="1600" dirty="0">
                <a:latin typeface="Courier New"/>
                <a:cs typeface="Calibri"/>
                <a:hlinkClick r:id="rId4"/>
              </a:rPr>
              <a:t>strftime</a:t>
            </a:r>
            <a:r>
              <a:rPr lang="en-US" sz="1600" dirty="0">
                <a:latin typeface="Courier New"/>
                <a:cs typeface="Calibri"/>
              </a:rPr>
              <a:t>('%Y-%m-%d %H:%M:%S'))
</a:t>
            </a:r>
          </a:p>
          <a:p>
            <a:pPr marL="0" indent="0">
              <a:buNone/>
            </a:pPr>
            <a:r>
              <a:rPr lang="en-US" sz="1600" dirty="0">
                <a:latin typeface="Courier New"/>
                <a:cs typeface="Calibri"/>
              </a:rPr>
              <a:t>2012-12-15 01:21:05</a:t>
            </a:r>
            <a:endParaRPr lang="en-US" sz="1600" dirty="0">
              <a:cs typeface="Calibri"/>
            </a:endParaRPr>
          </a:p>
        </p:txBody>
      </p:sp>
      <p:sp>
        <p:nvSpPr>
          <p:cNvPr id="12" name="Rectangle 11">
            <a:extLst>
              <a:ext uri="{FF2B5EF4-FFF2-40B4-BE49-F238E27FC236}">
                <a16:creationId xmlns:a16="http://schemas.microsoft.com/office/drawing/2014/main" id="{6F3B7728-0C26-4662-B285-85C645523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5331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C367AD-9838-470A-87EF-678609CC8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CF1642-4E76-4223-A010-6334380A2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236"/>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8284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09443B-3FBE-48EE-A918-81ECB261DB68}"/>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Visualization</a:t>
            </a:r>
            <a:endParaRPr lang="en-US">
              <a:solidFill>
                <a:srgbClr val="FFFFFF"/>
              </a:solidFill>
            </a:endParaRPr>
          </a:p>
        </p:txBody>
      </p:sp>
      <p:sp>
        <p:nvSpPr>
          <p:cNvPr id="3" name="Content Placeholder 2">
            <a:extLst>
              <a:ext uri="{FF2B5EF4-FFF2-40B4-BE49-F238E27FC236}">
                <a16:creationId xmlns:a16="http://schemas.microsoft.com/office/drawing/2014/main" id="{CC430D96-77FD-4819-9C08-C651DF9CA417}"/>
              </a:ext>
            </a:extLst>
          </p:cNvPr>
          <p:cNvSpPr>
            <a:spLocks noGrp="1"/>
          </p:cNvSpPr>
          <p:nvPr>
            <p:ph idx="1"/>
          </p:nvPr>
        </p:nvSpPr>
        <p:spPr>
          <a:xfrm>
            <a:off x="6090574" y="801866"/>
            <a:ext cx="5306084" cy="5230634"/>
          </a:xfrm>
        </p:spPr>
        <p:txBody>
          <a:bodyPr anchor="ctr">
            <a:normAutofit/>
          </a:bodyPr>
          <a:lstStyle/>
          <a:p>
            <a:r>
              <a:rPr lang="en-US" sz="2400" strike="sngStrike" dirty="0">
                <a:cs typeface="Calibri"/>
              </a:rPr>
              <a:t>What is time stamped data? </a:t>
            </a:r>
            <a:endParaRPr lang="en-US" strike="sngStrike">
              <a:cs typeface="Calibri"/>
            </a:endParaRPr>
          </a:p>
          <a:p>
            <a:r>
              <a:rPr lang="en-US" sz="2400" strike="sngStrike" dirty="0">
                <a:cs typeface="Calibri"/>
              </a:rPr>
              <a:t>Why does time stamped data matter? </a:t>
            </a:r>
            <a:endParaRPr lang="en-US" strike="sngStrike">
              <a:cs typeface="Calibri"/>
            </a:endParaRPr>
          </a:p>
          <a:p>
            <a:r>
              <a:rPr lang="en-US" sz="2400" strike="sngStrike" dirty="0">
                <a:cs typeface="Calibri"/>
              </a:rPr>
              <a:t>Data cleanup of time series </a:t>
            </a:r>
            <a:endParaRPr lang="en-US"/>
          </a:p>
          <a:p>
            <a:r>
              <a:rPr lang="en-US" sz="2400" strike="sngStrike" dirty="0">
                <a:cs typeface="Calibri"/>
              </a:rPr>
              <a:t>Time stamps in Python</a:t>
            </a:r>
            <a:endParaRPr lang="en-US" dirty="0"/>
          </a:p>
          <a:p>
            <a:r>
              <a:rPr lang="en-US" sz="2400" dirty="0">
                <a:solidFill>
                  <a:srgbClr val="000000"/>
                </a:solidFill>
                <a:highlight>
                  <a:srgbClr val="FFFF00"/>
                </a:highlight>
                <a:cs typeface="Calibri"/>
              </a:rPr>
              <a:t>Visualization</a:t>
            </a:r>
            <a:endParaRPr lang="en-US" sz="2400" dirty="0">
              <a:highlight>
                <a:srgbClr val="FFFF00"/>
              </a:highlight>
              <a:cs typeface="Calibri"/>
            </a:endParaRPr>
          </a:p>
          <a:p>
            <a:r>
              <a:rPr lang="en-US" sz="2400" dirty="0">
                <a:cs typeface="Calibri"/>
              </a:rPr>
              <a:t>Linear regression for trend analysis </a:t>
            </a:r>
            <a:endParaRPr lang="en-US" sz="2400" dirty="0">
              <a:solidFill>
                <a:srgbClr val="000000"/>
              </a:solidFill>
              <a:cs typeface="Calibri"/>
            </a:endParaRPr>
          </a:p>
          <a:p>
            <a:r>
              <a:rPr lang="en-US" sz="2400" dirty="0">
                <a:solidFill>
                  <a:srgbClr val="000000"/>
                </a:solidFill>
                <a:cs typeface="Calibri"/>
              </a:rPr>
              <a:t>Fourier Transform</a:t>
            </a:r>
            <a:endParaRPr lang="en-US" dirty="0"/>
          </a:p>
          <a:p>
            <a:r>
              <a:rPr lang="en-US" sz="2400" dirty="0">
                <a:solidFill>
                  <a:srgbClr val="000000"/>
                </a:solidFill>
                <a:cs typeface="Calibri"/>
              </a:rPr>
              <a:t>Homework</a:t>
            </a:r>
            <a:endParaRPr lang="en-US" sz="2400" dirty="0">
              <a:cs typeface="Calibri"/>
            </a:endParaRPr>
          </a:p>
        </p:txBody>
      </p:sp>
    </p:spTree>
    <p:extLst>
      <p:ext uri="{BB962C8B-B14F-4D97-AF65-F5344CB8AC3E}">
        <p14:creationId xmlns:p14="http://schemas.microsoft.com/office/powerpoint/2010/main" val="3919135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1E7EDE-CB4A-402F-B0FB-8640C3589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2BBEB8-4077-499F-80FD-AA9827A8D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608243"/>
            <a:ext cx="3380205" cy="54450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D81FC-19B4-41A6-9DB6-DAE25E8C9183}"/>
              </a:ext>
            </a:extLst>
          </p:cNvPr>
          <p:cNvSpPr>
            <a:spLocks noGrp="1"/>
          </p:cNvSpPr>
          <p:nvPr>
            <p:ph type="title"/>
          </p:nvPr>
        </p:nvSpPr>
        <p:spPr>
          <a:xfrm>
            <a:off x="1316791" y="1005303"/>
            <a:ext cx="2032490" cy="4427309"/>
          </a:xfrm>
        </p:spPr>
        <p:txBody>
          <a:bodyPr>
            <a:normAutofit/>
          </a:bodyPr>
          <a:lstStyle/>
          <a:p>
            <a:r>
              <a:rPr lang="en-US" sz="2800" dirty="0">
                <a:solidFill>
                  <a:schemeClr val="bg1"/>
                </a:solidFill>
                <a:cs typeface="Calibri Light"/>
              </a:rPr>
              <a:t>Plotting Time series: x-axis as datetime</a:t>
            </a:r>
            <a:endParaRPr lang="en-US" sz="2800" dirty="0">
              <a:solidFill>
                <a:schemeClr val="bg1"/>
              </a:solidFill>
            </a:endParaRPr>
          </a:p>
        </p:txBody>
      </p:sp>
      <p:sp>
        <p:nvSpPr>
          <p:cNvPr id="3" name="Content Placeholder 2">
            <a:extLst>
              <a:ext uri="{FF2B5EF4-FFF2-40B4-BE49-F238E27FC236}">
                <a16:creationId xmlns:a16="http://schemas.microsoft.com/office/drawing/2014/main" id="{8BE04F8D-71F7-455F-A0D0-29557AD26AF4}"/>
              </a:ext>
            </a:extLst>
          </p:cNvPr>
          <p:cNvSpPr>
            <a:spLocks noGrp="1"/>
          </p:cNvSpPr>
          <p:nvPr>
            <p:ph idx="1"/>
          </p:nvPr>
        </p:nvSpPr>
        <p:spPr>
          <a:xfrm>
            <a:off x="5336498" y="1288934"/>
            <a:ext cx="5801194" cy="4280132"/>
          </a:xfrm>
        </p:spPr>
        <p:txBody>
          <a:bodyPr vert="horz" lIns="91440" tIns="45720" rIns="91440" bIns="45720" rtlCol="0" anchor="ctr">
            <a:normAutofit/>
          </a:bodyPr>
          <a:lstStyle/>
          <a:p>
            <a:r>
              <a:rPr lang="en-US" sz="2000" dirty="0">
                <a:cs typeface="Calibri"/>
              </a:rPr>
              <a:t>Data typically has a column of datetime entries</a:t>
            </a:r>
          </a:p>
          <a:p>
            <a:r>
              <a:rPr lang="en-US" sz="2000" dirty="0">
                <a:cs typeface="Calibri"/>
              </a:rPr>
              <a:t>By default, index in Pandas is integers</a:t>
            </a:r>
          </a:p>
          <a:p>
            <a:endParaRPr lang="en-US" sz="2000" dirty="0">
              <a:cs typeface="Calibri"/>
            </a:endParaRPr>
          </a:p>
          <a:p>
            <a:pPr marL="0" indent="0">
              <a:buNone/>
            </a:pPr>
            <a:r>
              <a:rPr lang="en-US" sz="2000" i="1" dirty="0">
                <a:cs typeface="Calibri"/>
              </a:rPr>
              <a:t>Data source</a:t>
            </a:r>
            <a:r>
              <a:rPr lang="en-US" sz="2000" dirty="0">
                <a:cs typeface="Calibri"/>
              </a:rPr>
              <a:t>: </a:t>
            </a:r>
            <a:r>
              <a:rPr lang="en-US" sz="2000" dirty="0" err="1">
                <a:latin typeface="Courier New"/>
                <a:cs typeface="Calibri"/>
              </a:rPr>
              <a:t>host_streaming_stats</a:t>
            </a:r>
            <a:r>
              <a:rPr lang="en-US" sz="2000" dirty="0">
                <a:latin typeface="Courier New"/>
                <a:cs typeface="Calibri"/>
              </a:rPr>
              <a:t>/</a:t>
            </a:r>
            <a:r>
              <a:rPr lang="en-US" sz="2000" dirty="0" err="1">
                <a:latin typeface="Courier New"/>
                <a:cs typeface="Calibri"/>
              </a:rPr>
              <a:t>host_cpu_and_memory.ipynb</a:t>
            </a:r>
            <a:endParaRPr lang="en-US" sz="2000" dirty="0">
              <a:latin typeface="Courier New"/>
              <a:cs typeface="Calibri"/>
            </a:endParaRPr>
          </a:p>
          <a:p>
            <a:pPr marL="0" indent="0">
              <a:buNone/>
            </a:pPr>
            <a:r>
              <a:rPr lang="en-US" sz="2000" i="1" dirty="0">
                <a:cs typeface="Calibri"/>
              </a:rPr>
              <a:t>Demo</a:t>
            </a:r>
            <a:r>
              <a:rPr lang="en-US" sz="2000" dirty="0">
                <a:cs typeface="Calibri"/>
              </a:rPr>
              <a:t>: </a:t>
            </a:r>
            <a:r>
              <a:rPr lang="en-US" sz="2000" dirty="0" err="1">
                <a:latin typeface="Courier New"/>
                <a:cs typeface="Calibri"/>
              </a:rPr>
              <a:t>plotting_timeseries_data.ipynb</a:t>
            </a:r>
            <a:endParaRPr lang="en-US" sz="2000" dirty="0">
              <a:latin typeface="Courier New"/>
              <a:cs typeface="Calibri"/>
            </a:endParaRPr>
          </a:p>
          <a:p>
            <a:endParaRPr lang="en-US" sz="2000" dirty="0">
              <a:cs typeface="Calibri"/>
            </a:endParaRPr>
          </a:p>
          <a:p>
            <a:pPr marL="0" indent="0">
              <a:buNone/>
            </a:pPr>
            <a:r>
              <a:rPr lang="en-US" sz="2000" dirty="0">
                <a:cs typeface="Calibri"/>
              </a:rPr>
              <a:t>Good overview: </a:t>
            </a:r>
            <a:r>
              <a:rPr lang="en-US" sz="2000" dirty="0">
                <a:cs typeface="Calibri"/>
                <a:hlinkClick r:id="rId2"/>
              </a:rPr>
              <a:t>https://machinelearningmastery.com/time-series-data-visualization-with-python/</a:t>
            </a:r>
            <a:endParaRPr lang="en-US" sz="2000" dirty="0">
              <a:cs typeface="Calibri"/>
            </a:endParaRPr>
          </a:p>
          <a:p>
            <a:pPr marL="0" indent="0">
              <a:buNone/>
            </a:pPr>
            <a:endParaRPr lang="en-US" sz="2000" dirty="0">
              <a:cs typeface="Calibri"/>
            </a:endParaRPr>
          </a:p>
        </p:txBody>
      </p:sp>
      <p:sp>
        <p:nvSpPr>
          <p:cNvPr id="12" name="Rectangle 11">
            <a:extLst>
              <a:ext uri="{FF2B5EF4-FFF2-40B4-BE49-F238E27FC236}">
                <a16:creationId xmlns:a16="http://schemas.microsoft.com/office/drawing/2014/main" id="{6F3B7728-0C26-4662-B285-85C645523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5331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C367AD-9838-470A-87EF-678609CC8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CF1642-4E76-4223-A010-6334380A2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236"/>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75999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BEBE-E8B2-4A3A-97DE-BF46AAD98E5C}"/>
              </a:ext>
            </a:extLst>
          </p:cNvPr>
          <p:cNvSpPr>
            <a:spLocks noGrp="1"/>
          </p:cNvSpPr>
          <p:nvPr>
            <p:ph type="title"/>
          </p:nvPr>
        </p:nvSpPr>
        <p:spPr/>
        <p:txBody>
          <a:bodyPr/>
          <a:lstStyle/>
          <a:p>
            <a:r>
              <a:rPr lang="en-US">
                <a:cs typeface="Calibri Light"/>
              </a:rPr>
              <a:t>Flat lines and sine waves</a:t>
            </a:r>
            <a:endParaRPr lang="en-US"/>
          </a:p>
        </p:txBody>
      </p:sp>
      <p:sp>
        <p:nvSpPr>
          <p:cNvPr id="3" name="Content Placeholder 2">
            <a:extLst>
              <a:ext uri="{FF2B5EF4-FFF2-40B4-BE49-F238E27FC236}">
                <a16:creationId xmlns:a16="http://schemas.microsoft.com/office/drawing/2014/main" id="{2F9D7C7D-37E8-4965-B77C-EDF53AABCB62}"/>
              </a:ext>
            </a:extLst>
          </p:cNvPr>
          <p:cNvSpPr>
            <a:spLocks noGrp="1"/>
          </p:cNvSpPr>
          <p:nvPr>
            <p:ph idx="1"/>
          </p:nvPr>
        </p:nvSpPr>
        <p:spPr/>
        <p:txBody>
          <a:bodyPr vert="horz" lIns="91440" tIns="45720" rIns="91440" bIns="45720" rtlCol="0" anchor="t">
            <a:normAutofit/>
          </a:bodyPr>
          <a:lstStyle/>
          <a:p>
            <a:r>
              <a:rPr lang="en-US" sz="2400">
                <a:cs typeface="Calibri"/>
                <a:hlinkClick r:id="rId2"/>
              </a:rPr>
              <a:t>https://seaborn.pydata.org/generated/seaborn.lineplot.html#seaborn.lineplot</a:t>
            </a:r>
            <a:endParaRPr lang="en-US" sz="2400">
              <a:cs typeface="Calibri"/>
            </a:endParaRPr>
          </a:p>
          <a:p>
            <a:endParaRPr lang="en-US" sz="2400">
              <a:cs typeface="Calibri"/>
            </a:endParaRPr>
          </a:p>
          <a:p>
            <a:r>
              <a:rPr lang="en-US" sz="2400">
                <a:cs typeface="Calibri"/>
              </a:rPr>
              <a:t>https://pandas.pydata.org/pandas-docs/stable/user_guide/timeseries.html</a:t>
            </a:r>
          </a:p>
        </p:txBody>
      </p:sp>
    </p:spTree>
    <p:extLst>
      <p:ext uri="{BB962C8B-B14F-4D97-AF65-F5344CB8AC3E}">
        <p14:creationId xmlns:p14="http://schemas.microsoft.com/office/powerpoint/2010/main" val="1821331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09443B-3FBE-48EE-A918-81ECB261DB68}"/>
              </a:ext>
            </a:extLst>
          </p:cNvPr>
          <p:cNvSpPr>
            <a:spLocks noGrp="1"/>
          </p:cNvSpPr>
          <p:nvPr>
            <p:ph type="title"/>
          </p:nvPr>
        </p:nvSpPr>
        <p:spPr>
          <a:xfrm>
            <a:off x="640079" y="2053641"/>
            <a:ext cx="3669161" cy="2760098"/>
          </a:xfrm>
        </p:spPr>
        <p:txBody>
          <a:bodyPr>
            <a:normAutofit/>
          </a:bodyPr>
          <a:lstStyle/>
          <a:p>
            <a:r>
              <a:rPr lang="en-US" dirty="0">
                <a:solidFill>
                  <a:srgbClr val="FFFFFF"/>
                </a:solidFill>
                <a:cs typeface="Calibri Light"/>
              </a:rPr>
              <a:t>Linear regression for trend analysis</a:t>
            </a:r>
            <a:endParaRPr lang="en-US" dirty="0"/>
          </a:p>
        </p:txBody>
      </p:sp>
      <p:sp>
        <p:nvSpPr>
          <p:cNvPr id="3" name="Content Placeholder 2">
            <a:extLst>
              <a:ext uri="{FF2B5EF4-FFF2-40B4-BE49-F238E27FC236}">
                <a16:creationId xmlns:a16="http://schemas.microsoft.com/office/drawing/2014/main" id="{CC430D96-77FD-4819-9C08-C651DF9CA417}"/>
              </a:ext>
            </a:extLst>
          </p:cNvPr>
          <p:cNvSpPr>
            <a:spLocks noGrp="1"/>
          </p:cNvSpPr>
          <p:nvPr>
            <p:ph idx="1"/>
          </p:nvPr>
        </p:nvSpPr>
        <p:spPr>
          <a:xfrm>
            <a:off x="6090574" y="801866"/>
            <a:ext cx="5306084" cy="5230634"/>
          </a:xfrm>
        </p:spPr>
        <p:txBody>
          <a:bodyPr anchor="ctr">
            <a:normAutofit/>
          </a:bodyPr>
          <a:lstStyle/>
          <a:p>
            <a:r>
              <a:rPr lang="en-US" sz="2400" strike="sngStrike" dirty="0">
                <a:cs typeface="Calibri"/>
              </a:rPr>
              <a:t>What is time stamped data? </a:t>
            </a:r>
            <a:endParaRPr lang="en-US" strike="sngStrike">
              <a:cs typeface="Calibri"/>
            </a:endParaRPr>
          </a:p>
          <a:p>
            <a:r>
              <a:rPr lang="en-US" sz="2400" strike="sngStrike" dirty="0">
                <a:cs typeface="Calibri"/>
              </a:rPr>
              <a:t>Why does time stamped data matter? </a:t>
            </a:r>
            <a:endParaRPr lang="en-US" strike="sngStrike">
              <a:cs typeface="Calibri"/>
            </a:endParaRPr>
          </a:p>
          <a:p>
            <a:r>
              <a:rPr lang="en-US" sz="2400" strike="sngStrike" dirty="0">
                <a:cs typeface="Calibri"/>
              </a:rPr>
              <a:t>Data cleanup of time series </a:t>
            </a:r>
            <a:endParaRPr lang="en-US"/>
          </a:p>
          <a:p>
            <a:r>
              <a:rPr lang="en-US" sz="2400" strike="sngStrike" dirty="0">
                <a:cs typeface="Calibri"/>
              </a:rPr>
              <a:t>Time stamps in Python</a:t>
            </a:r>
            <a:endParaRPr lang="en-US" dirty="0"/>
          </a:p>
          <a:p>
            <a:r>
              <a:rPr lang="en-US" sz="2400" strike="sngStrike">
                <a:cs typeface="Calibri"/>
              </a:rPr>
              <a:t>Visualization</a:t>
            </a:r>
          </a:p>
          <a:p>
            <a:r>
              <a:rPr lang="en-US" sz="2400">
                <a:highlight>
                  <a:srgbClr val="FFFF00"/>
                </a:highlight>
                <a:cs typeface="Calibri"/>
              </a:rPr>
              <a:t>Linear regression for trend analysis</a:t>
            </a:r>
            <a:endParaRPr lang="en-US"/>
          </a:p>
          <a:p>
            <a:r>
              <a:rPr lang="en-US" sz="2400">
                <a:ea typeface="+mn-lt"/>
                <a:cs typeface="+mn-lt"/>
              </a:rPr>
              <a:t>Decomposing time series</a:t>
            </a:r>
            <a:endParaRPr lang="en-US" sz="2400" dirty="0">
              <a:cs typeface="Calibri"/>
            </a:endParaRPr>
          </a:p>
          <a:p>
            <a:r>
              <a:rPr lang="en-US" sz="2400" dirty="0">
                <a:cs typeface="Calibri"/>
              </a:rPr>
              <a:t>Fourier transform</a:t>
            </a:r>
          </a:p>
          <a:p>
            <a:r>
              <a:rPr lang="en-US" sz="2400" dirty="0">
                <a:solidFill>
                  <a:srgbClr val="000000"/>
                </a:solidFill>
                <a:cs typeface="Calibri"/>
              </a:rPr>
              <a:t>Homework</a:t>
            </a:r>
            <a:endParaRPr lang="en-US" sz="2400" dirty="0">
              <a:cs typeface="Calibri"/>
            </a:endParaRPr>
          </a:p>
        </p:txBody>
      </p:sp>
    </p:spTree>
    <p:extLst>
      <p:ext uri="{BB962C8B-B14F-4D97-AF65-F5344CB8AC3E}">
        <p14:creationId xmlns:p14="http://schemas.microsoft.com/office/powerpoint/2010/main" val="1998729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4B66-C179-4D4F-BB1F-051FCC6342BE}"/>
              </a:ext>
            </a:extLst>
          </p:cNvPr>
          <p:cNvSpPr>
            <a:spLocks noGrp="1"/>
          </p:cNvSpPr>
          <p:nvPr>
            <p:ph type="title"/>
          </p:nvPr>
        </p:nvSpPr>
        <p:spPr>
          <a:xfrm>
            <a:off x="606380" y="373487"/>
            <a:ext cx="2806521" cy="2437327"/>
          </a:xfrm>
        </p:spPr>
        <p:style>
          <a:lnRef idx="2">
            <a:schemeClr val="accent5"/>
          </a:lnRef>
          <a:fillRef idx="1">
            <a:schemeClr val="lt1"/>
          </a:fillRef>
          <a:effectRef idx="0">
            <a:schemeClr val="accent5"/>
          </a:effectRef>
          <a:fontRef idx="minor">
            <a:schemeClr val="dk1"/>
          </a:fontRef>
        </p:style>
        <p:txBody>
          <a:bodyPr>
            <a:normAutofit/>
          </a:bodyPr>
          <a:lstStyle/>
          <a:p>
            <a:r>
              <a:rPr lang="en-US" sz="4000" dirty="0">
                <a:cs typeface="Calibri Light"/>
              </a:rPr>
              <a:t>Map of Machine Learning topics</a:t>
            </a:r>
            <a:endParaRPr lang="en-US" sz="4000" dirty="0"/>
          </a:p>
        </p:txBody>
      </p:sp>
      <p:graphicFrame>
        <p:nvGraphicFramePr>
          <p:cNvPr id="3" name="Diagram 2">
            <a:extLst>
              <a:ext uri="{FF2B5EF4-FFF2-40B4-BE49-F238E27FC236}">
                <a16:creationId xmlns:a16="http://schemas.microsoft.com/office/drawing/2014/main" id="{64FEA30F-02E7-554C-80D7-61EE0F40AC7B}"/>
              </a:ext>
            </a:extLst>
          </p:cNvPr>
          <p:cNvGraphicFramePr/>
          <p:nvPr>
            <p:extLst>
              <p:ext uri="{D42A27DB-BD31-4B8C-83A1-F6EECF244321}">
                <p14:modId xmlns:p14="http://schemas.microsoft.com/office/powerpoint/2010/main" val="776690349"/>
              </p:ext>
            </p:extLst>
          </p:nvPr>
        </p:nvGraphicFramePr>
        <p:xfrm>
          <a:off x="1435100" y="719666"/>
          <a:ext cx="93218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630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7AF9-137B-48DC-9EC8-BB202DB7B324}"/>
              </a:ext>
            </a:extLst>
          </p:cNvPr>
          <p:cNvSpPr>
            <a:spLocks noGrp="1"/>
          </p:cNvSpPr>
          <p:nvPr>
            <p:ph type="title"/>
          </p:nvPr>
        </p:nvSpPr>
        <p:spPr/>
        <p:txBody>
          <a:bodyPr/>
          <a:lstStyle/>
          <a:p>
            <a:r>
              <a:rPr lang="en-US" i="1" dirty="0">
                <a:highlight>
                  <a:srgbClr val="FFFF00"/>
                </a:highlight>
                <a:cs typeface="Calibri Light"/>
              </a:rPr>
              <a:t>Activity</a:t>
            </a:r>
            <a:r>
              <a:rPr lang="en-US" dirty="0">
                <a:cs typeface="Calibri Light"/>
              </a:rPr>
              <a:t>: randomly-selected presenter</a:t>
            </a:r>
            <a:endParaRPr lang="en-US" dirty="0"/>
          </a:p>
        </p:txBody>
      </p:sp>
      <p:sp>
        <p:nvSpPr>
          <p:cNvPr id="3" name="Content Placeholder 2">
            <a:extLst>
              <a:ext uri="{FF2B5EF4-FFF2-40B4-BE49-F238E27FC236}">
                <a16:creationId xmlns:a16="http://schemas.microsoft.com/office/drawing/2014/main" id="{86E4C4EF-7EBE-4FB3-86C4-B06DFB146CFF}"/>
              </a:ext>
            </a:extLst>
          </p:cNvPr>
          <p:cNvSpPr>
            <a:spLocks noGrp="1"/>
          </p:cNvSpPr>
          <p:nvPr>
            <p:ph idx="1"/>
          </p:nvPr>
        </p:nvSpPr>
        <p:spPr>
          <a:xfrm>
            <a:off x="838200" y="1825625"/>
            <a:ext cx="11069781" cy="4351338"/>
          </a:xfrm>
        </p:spPr>
        <p:txBody>
          <a:bodyPr vert="horz" lIns="91440" tIns="45720" rIns="91440" bIns="45720" rtlCol="0" anchor="t">
            <a:normAutofit/>
          </a:bodyPr>
          <a:lstStyle/>
          <a:p>
            <a:pPr marL="514350" indent="-514350">
              <a:buAutoNum type="arabicPeriod"/>
            </a:pPr>
            <a:r>
              <a:rPr lang="en-US" dirty="0">
                <a:cs typeface="Calibri"/>
              </a:rPr>
              <a:t>Pick a student using </a:t>
            </a:r>
            <a:r>
              <a:rPr lang="en-US" err="1">
                <a:latin typeface="Courier New"/>
                <a:cs typeface="Calibri"/>
              </a:rPr>
              <a:t>select_random_student.ipynb</a:t>
            </a:r>
            <a:endParaRPr lang="en-US"/>
          </a:p>
          <a:p>
            <a:pPr marL="514350" indent="-514350">
              <a:buAutoNum type="arabicPeriod"/>
            </a:pPr>
            <a:r>
              <a:rPr lang="en-US" dirty="0">
                <a:latin typeface="Calibri"/>
                <a:cs typeface="Calibri"/>
              </a:rPr>
              <a:t>Student presents their dice assignment</a:t>
            </a:r>
          </a:p>
          <a:p>
            <a:pPr marL="514350" indent="-514350">
              <a:buAutoNum type="arabicPeriod"/>
            </a:pPr>
            <a:endParaRPr lang="en-US" dirty="0">
              <a:latin typeface="Courier New"/>
              <a:cs typeface="Calibri"/>
            </a:endParaRPr>
          </a:p>
          <a:p>
            <a:pPr marL="514350" indent="-514350">
              <a:buAutoNum type="arabicPeriod"/>
            </a:pPr>
            <a:endParaRPr lang="en-US" dirty="0">
              <a:latin typeface="Courier New"/>
              <a:cs typeface="Calibri"/>
            </a:endParaRPr>
          </a:p>
          <a:p>
            <a:pPr marL="514350" indent="-514350">
              <a:buAutoNum type="arabicPeriod"/>
            </a:pPr>
            <a:r>
              <a:rPr lang="en-US" dirty="0">
                <a:latin typeface="Calibri"/>
                <a:cs typeface="Calibri"/>
              </a:rPr>
              <a:t>Pick a student using </a:t>
            </a:r>
            <a:r>
              <a:rPr lang="en-US" dirty="0" err="1">
                <a:latin typeface="Courier New"/>
                <a:cs typeface="Courier New"/>
              </a:rPr>
              <a:t>select_random_student.ipynb</a:t>
            </a:r>
          </a:p>
          <a:p>
            <a:pPr marL="514350" indent="-514350">
              <a:buAutoNum type="arabicPeriod"/>
            </a:pPr>
            <a:r>
              <a:rPr lang="en-US" dirty="0">
                <a:latin typeface="Calibri"/>
                <a:cs typeface="Courier New"/>
              </a:rPr>
              <a:t>Student presents their power analysis assignment</a:t>
            </a:r>
          </a:p>
          <a:p>
            <a:pPr marL="514350" indent="-514350">
              <a:buAutoNum type="arabicPeriod"/>
            </a:pPr>
            <a:endParaRPr lang="en-US" dirty="0">
              <a:latin typeface="Courier New"/>
              <a:cs typeface="Courier New"/>
            </a:endParaRPr>
          </a:p>
          <a:p>
            <a:endParaRPr lang="en-US" dirty="0">
              <a:latin typeface="Courier New"/>
              <a:cs typeface="Calibri"/>
            </a:endParaRPr>
          </a:p>
        </p:txBody>
      </p:sp>
    </p:spTree>
    <p:extLst>
      <p:ext uri="{BB962C8B-B14F-4D97-AF65-F5344CB8AC3E}">
        <p14:creationId xmlns:p14="http://schemas.microsoft.com/office/powerpoint/2010/main" val="3679474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D2B9-32C0-4013-A040-41B957EE08BB}"/>
              </a:ext>
            </a:extLst>
          </p:cNvPr>
          <p:cNvSpPr>
            <a:spLocks noGrp="1"/>
          </p:cNvSpPr>
          <p:nvPr>
            <p:ph type="title"/>
          </p:nvPr>
        </p:nvSpPr>
        <p:spPr/>
        <p:txBody>
          <a:bodyPr/>
          <a:lstStyle/>
          <a:p>
            <a:r>
              <a:rPr lang="en-US" dirty="0">
                <a:highlight>
                  <a:srgbClr val="FFFF00"/>
                </a:highlight>
                <a:cs typeface="Calibri Light"/>
              </a:rPr>
              <a:t>Activity</a:t>
            </a:r>
            <a:r>
              <a:rPr lang="en-US" dirty="0">
                <a:cs typeface="Calibri Light"/>
              </a:rPr>
              <a:t>: Draw </a:t>
            </a:r>
            <a:r>
              <a:rPr lang="en-US" dirty="0">
                <a:cs typeface="Calibri Light"/>
                <a:hlinkClick r:id="rId3"/>
              </a:rPr>
              <a:t>best fit straight line</a:t>
            </a:r>
            <a:r>
              <a:rPr lang="en-US" dirty="0">
                <a:cs typeface="Calibri Light"/>
              </a:rPr>
              <a:t> on plot</a:t>
            </a:r>
            <a:endParaRPr lang="en-US" dirty="0"/>
          </a:p>
        </p:txBody>
      </p:sp>
      <p:sp>
        <p:nvSpPr>
          <p:cNvPr id="3" name="Content Placeholder 2">
            <a:extLst>
              <a:ext uri="{FF2B5EF4-FFF2-40B4-BE49-F238E27FC236}">
                <a16:creationId xmlns:a16="http://schemas.microsoft.com/office/drawing/2014/main" id="{D0A2B62F-7E8F-4BAB-B957-D026349ECA87}"/>
              </a:ext>
            </a:extLst>
          </p:cNvPr>
          <p:cNvSpPr>
            <a:spLocks noGrp="1"/>
          </p:cNvSpPr>
          <p:nvPr>
            <p:ph idx="1"/>
          </p:nvPr>
        </p:nvSpPr>
        <p:spPr/>
        <p:txBody>
          <a:bodyPr vert="horz" lIns="91440" tIns="45720" rIns="91440" bIns="45720" rtlCol="0" anchor="t">
            <a:normAutofit/>
          </a:bodyPr>
          <a:lstStyle/>
          <a:p>
            <a:pPr>
              <a:buNone/>
            </a:pPr>
            <a:endParaRPr lang="en-US" sz="1800" dirty="0">
              <a:cs typeface="Calibri"/>
            </a:endParaRPr>
          </a:p>
          <a:p>
            <a:endParaRPr lang="en-US" dirty="0">
              <a:cs typeface="Calibri"/>
            </a:endParaRPr>
          </a:p>
          <a:p>
            <a:pPr marL="0" indent="0">
              <a:buNone/>
            </a:pPr>
            <a:endParaRPr lang="en-US" dirty="0">
              <a:cs typeface="Calibri"/>
            </a:endParaRPr>
          </a:p>
          <a:p>
            <a:pPr marL="0" indent="0">
              <a:buNone/>
            </a:pPr>
            <a:endParaRPr lang="en-US" dirty="0">
              <a:cs typeface="Calibri"/>
            </a:endParaRPr>
          </a:p>
          <a:p>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BA479363-FB45-4F8E-9541-0D95F10318A9}"/>
              </a:ext>
            </a:extLst>
          </p:cNvPr>
          <p:cNvSpPr txBox="1"/>
          <p:nvPr/>
        </p:nvSpPr>
        <p:spPr>
          <a:xfrm>
            <a:off x="1078237" y="3093193"/>
            <a:ext cx="465424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Need a volunteer who is not in Data 602</a:t>
            </a:r>
          </a:p>
        </p:txBody>
      </p:sp>
      <p:pic>
        <p:nvPicPr>
          <p:cNvPr id="6" name="Picture 4" descr="Fireworks in the sky&#10;&#10;Description generated with very high confidence">
            <a:extLst>
              <a:ext uri="{FF2B5EF4-FFF2-40B4-BE49-F238E27FC236}">
                <a16:creationId xmlns:a16="http://schemas.microsoft.com/office/drawing/2014/main" id="{5A46B8B2-1A22-4000-912B-0F68C35D80D0}"/>
              </a:ext>
            </a:extLst>
          </p:cNvPr>
          <p:cNvPicPr>
            <a:picLocks noChangeAspect="1"/>
          </p:cNvPicPr>
          <p:nvPr/>
        </p:nvPicPr>
        <p:blipFill>
          <a:blip r:embed="rId4"/>
          <a:stretch>
            <a:fillRect/>
          </a:stretch>
        </p:blipFill>
        <p:spPr>
          <a:xfrm>
            <a:off x="7191161" y="2486624"/>
            <a:ext cx="3964556" cy="3931129"/>
          </a:xfrm>
          <a:prstGeom prst="rect">
            <a:avLst/>
          </a:prstGeom>
        </p:spPr>
      </p:pic>
      <p:sp>
        <p:nvSpPr>
          <p:cNvPr id="7" name="Rectangle 6">
            <a:extLst>
              <a:ext uri="{FF2B5EF4-FFF2-40B4-BE49-F238E27FC236}">
                <a16:creationId xmlns:a16="http://schemas.microsoft.com/office/drawing/2014/main" id="{EFDD337A-59FA-444A-BFE9-5E0D9AD904DD}"/>
              </a:ext>
            </a:extLst>
          </p:cNvPr>
          <p:cNvSpPr/>
          <p:nvPr/>
        </p:nvSpPr>
        <p:spPr>
          <a:xfrm>
            <a:off x="7658705" y="3346753"/>
            <a:ext cx="3442304" cy="2317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676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arge, different, group, water&#10;&#10;Description automatically generated">
            <a:extLst>
              <a:ext uri="{FF2B5EF4-FFF2-40B4-BE49-F238E27FC236}">
                <a16:creationId xmlns:a16="http://schemas.microsoft.com/office/drawing/2014/main" id="{43910E5A-5BE4-D24F-BE60-269FF1527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34" y="0"/>
            <a:ext cx="9277796" cy="6858000"/>
          </a:xfrm>
          <a:prstGeom prst="rect">
            <a:avLst/>
          </a:prstGeom>
        </p:spPr>
      </p:pic>
    </p:spTree>
    <p:extLst>
      <p:ext uri="{BB962C8B-B14F-4D97-AF65-F5344CB8AC3E}">
        <p14:creationId xmlns:p14="http://schemas.microsoft.com/office/powerpoint/2010/main" val="1372137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81E3-FA54-43AF-AB1B-A673F2AA6CAB}"/>
              </a:ext>
            </a:extLst>
          </p:cNvPr>
          <p:cNvSpPr>
            <a:spLocks noGrp="1"/>
          </p:cNvSpPr>
          <p:nvPr>
            <p:ph type="title"/>
          </p:nvPr>
        </p:nvSpPr>
        <p:spPr/>
        <p:txBody>
          <a:bodyPr/>
          <a:lstStyle/>
          <a:p>
            <a:r>
              <a:rPr lang="en-US">
                <a:cs typeface="Calibri Light"/>
              </a:rPr>
              <a:t>What you (probably) did</a:t>
            </a:r>
            <a:endParaRPr lang="en-US"/>
          </a:p>
        </p:txBody>
      </p:sp>
      <p:sp>
        <p:nvSpPr>
          <p:cNvPr id="3" name="Content Placeholder 2">
            <a:extLst>
              <a:ext uri="{FF2B5EF4-FFF2-40B4-BE49-F238E27FC236}">
                <a16:creationId xmlns:a16="http://schemas.microsoft.com/office/drawing/2014/main" id="{3B4E7265-566A-4B14-94EC-B029730D7732}"/>
              </a:ext>
            </a:extLst>
          </p:cNvPr>
          <p:cNvSpPr>
            <a:spLocks noGrp="1"/>
          </p:cNvSpPr>
          <p:nvPr>
            <p:ph idx="1"/>
          </p:nvPr>
        </p:nvSpPr>
        <p:spPr>
          <a:xfrm>
            <a:off x="838200" y="1825625"/>
            <a:ext cx="7036280" cy="4336961"/>
          </a:xfrm>
        </p:spPr>
        <p:txBody>
          <a:bodyPr vert="horz" lIns="91440" tIns="45720" rIns="91440" bIns="45720" rtlCol="0" anchor="t">
            <a:normAutofit/>
          </a:bodyPr>
          <a:lstStyle/>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r>
              <a:rPr lang="en-US">
                <a:cs typeface="Calibri"/>
              </a:rPr>
              <a:t>If there is uncertainty in both the x and y coordinates, then use an approach which admits variation in both </a:t>
            </a:r>
            <a:endParaRPr lang="en-US"/>
          </a:p>
          <a:p>
            <a:pPr marL="0" indent="0">
              <a:buNone/>
            </a:pPr>
            <a:r>
              <a:rPr lang="en-US" sz="2400" dirty="0">
                <a:cs typeface="Calibri"/>
                <a:hlinkClick r:id="rId3"/>
              </a:rPr>
              <a:t>https://en.wikipedia.org/wiki/Deming_regression</a:t>
            </a:r>
            <a:endParaRPr lang="en-US" sz="2400" dirty="0">
              <a:cs typeface="Calibri"/>
            </a:endParaRPr>
          </a:p>
          <a:p>
            <a:endParaRPr lang="en-US">
              <a:cs typeface="Calibri"/>
            </a:endParaRPr>
          </a:p>
        </p:txBody>
      </p:sp>
      <p:pic>
        <p:nvPicPr>
          <p:cNvPr id="4" name="Picture 4" descr="Fireworks in the sky&#10;&#10;Description generated with very high confidence">
            <a:extLst>
              <a:ext uri="{FF2B5EF4-FFF2-40B4-BE49-F238E27FC236}">
                <a16:creationId xmlns:a16="http://schemas.microsoft.com/office/drawing/2014/main" id="{F1D61368-C5EF-47BD-A872-CE131777A0CF}"/>
              </a:ext>
            </a:extLst>
          </p:cNvPr>
          <p:cNvPicPr>
            <a:picLocks noChangeAspect="1"/>
          </p:cNvPicPr>
          <p:nvPr/>
        </p:nvPicPr>
        <p:blipFill>
          <a:blip r:embed="rId4"/>
          <a:stretch>
            <a:fillRect/>
          </a:stretch>
        </p:blipFill>
        <p:spPr>
          <a:xfrm>
            <a:off x="7880590" y="2232624"/>
            <a:ext cx="3964556" cy="3931129"/>
          </a:xfrm>
          <a:prstGeom prst="rect">
            <a:avLst/>
          </a:prstGeom>
        </p:spPr>
      </p:pic>
    </p:spTree>
    <p:extLst>
      <p:ext uri="{BB962C8B-B14F-4D97-AF65-F5344CB8AC3E}">
        <p14:creationId xmlns:p14="http://schemas.microsoft.com/office/powerpoint/2010/main" val="4004444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010C-BDF4-4CC3-8ABD-D8CAD12C383F}"/>
              </a:ext>
            </a:extLst>
          </p:cNvPr>
          <p:cNvSpPr>
            <a:spLocks noGrp="1"/>
          </p:cNvSpPr>
          <p:nvPr>
            <p:ph type="title"/>
          </p:nvPr>
        </p:nvSpPr>
        <p:spPr>
          <a:xfrm>
            <a:off x="838200" y="-51818"/>
            <a:ext cx="10515600" cy="1325563"/>
          </a:xfrm>
        </p:spPr>
        <p:txBody>
          <a:bodyPr/>
          <a:lstStyle/>
          <a:p>
            <a:r>
              <a:rPr lang="en-US">
                <a:cs typeface="Calibri Light"/>
              </a:rPr>
              <a:t>Linear Regression concepts</a:t>
            </a:r>
            <a:endParaRPr lang="en-US"/>
          </a:p>
        </p:txBody>
      </p:sp>
      <p:sp>
        <p:nvSpPr>
          <p:cNvPr id="3" name="Content Placeholder 2">
            <a:extLst>
              <a:ext uri="{FF2B5EF4-FFF2-40B4-BE49-F238E27FC236}">
                <a16:creationId xmlns:a16="http://schemas.microsoft.com/office/drawing/2014/main" id="{09A92C93-AE19-49ED-AEB9-EE3BBAE6CC18}"/>
              </a:ext>
            </a:extLst>
          </p:cNvPr>
          <p:cNvSpPr>
            <a:spLocks noGrp="1"/>
          </p:cNvSpPr>
          <p:nvPr>
            <p:ph idx="1"/>
          </p:nvPr>
        </p:nvSpPr>
        <p:spPr>
          <a:xfrm>
            <a:off x="838200" y="1336795"/>
            <a:ext cx="10875033" cy="3517452"/>
          </a:xfrm>
        </p:spPr>
        <p:txBody>
          <a:bodyPr vert="horz" lIns="91440" tIns="45720" rIns="91440" bIns="45720" rtlCol="0" anchor="t">
            <a:normAutofit/>
          </a:bodyPr>
          <a:lstStyle/>
          <a:p>
            <a:r>
              <a:rPr lang="en-US">
                <a:cs typeface="Calibri"/>
              </a:rPr>
              <a:t>Predict a target variable by fitting the </a:t>
            </a:r>
            <a:r>
              <a:rPr lang="en-US" i="1">
                <a:cs typeface="Calibri"/>
              </a:rPr>
              <a:t>best linear relationship</a:t>
            </a:r>
            <a:r>
              <a:rPr lang="en-US">
                <a:cs typeface="Calibri"/>
              </a:rPr>
              <a:t> between the dependent and independent variable. </a:t>
            </a:r>
          </a:p>
          <a:p>
            <a:pPr marL="0" indent="0">
              <a:buNone/>
            </a:pPr>
            <a:r>
              <a:rPr lang="en-US">
                <a:cs typeface="Calibri"/>
              </a:rPr>
              <a:t>                   Y                          X      </a:t>
            </a:r>
          </a:p>
          <a:p>
            <a:endParaRPr lang="en-US">
              <a:cs typeface="Calibri"/>
            </a:endParaRPr>
          </a:p>
          <a:p>
            <a:r>
              <a:rPr lang="en-US">
                <a:cs typeface="Calibri"/>
              </a:rPr>
              <a:t>The </a:t>
            </a:r>
            <a:r>
              <a:rPr lang="en-US" i="1">
                <a:cs typeface="Calibri"/>
              </a:rPr>
              <a:t>best fit</a:t>
            </a:r>
            <a:r>
              <a:rPr lang="en-US">
                <a:cs typeface="Calibri"/>
              </a:rPr>
              <a:t> is done by making sure that the sum of all the distances between the shape and the actual observations at each point is as small as possible. </a:t>
            </a:r>
            <a:endParaRPr lang="en-US" dirty="0">
              <a:cs typeface="Calibri"/>
            </a:endParaRPr>
          </a:p>
        </p:txBody>
      </p:sp>
      <p:pic>
        <p:nvPicPr>
          <p:cNvPr id="4" name="Picture 4" descr="A close up of a map&#10;&#10;Description generated with very high confidence">
            <a:extLst>
              <a:ext uri="{FF2B5EF4-FFF2-40B4-BE49-F238E27FC236}">
                <a16:creationId xmlns:a16="http://schemas.microsoft.com/office/drawing/2014/main" id="{B17FBAA1-1DCA-4307-89B3-B91A73BA0259}"/>
              </a:ext>
            </a:extLst>
          </p:cNvPr>
          <p:cNvPicPr>
            <a:picLocks noChangeAspect="1"/>
          </p:cNvPicPr>
          <p:nvPr/>
        </p:nvPicPr>
        <p:blipFill>
          <a:blip r:embed="rId3"/>
          <a:stretch>
            <a:fillRect/>
          </a:stretch>
        </p:blipFill>
        <p:spPr>
          <a:xfrm>
            <a:off x="3229155" y="4201186"/>
            <a:ext cx="7228935" cy="2653817"/>
          </a:xfrm>
          <a:prstGeom prst="rect">
            <a:avLst/>
          </a:prstGeom>
        </p:spPr>
      </p:pic>
    </p:spTree>
    <p:extLst>
      <p:ext uri="{BB962C8B-B14F-4D97-AF65-F5344CB8AC3E}">
        <p14:creationId xmlns:p14="http://schemas.microsoft.com/office/powerpoint/2010/main" val="3230203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250B-8B50-4E47-9599-4DA60745E074}"/>
              </a:ext>
            </a:extLst>
          </p:cNvPr>
          <p:cNvSpPr>
            <a:spLocks noGrp="1"/>
          </p:cNvSpPr>
          <p:nvPr>
            <p:ph type="title"/>
          </p:nvPr>
        </p:nvSpPr>
        <p:spPr/>
        <p:txBody>
          <a:bodyPr>
            <a:normAutofit/>
          </a:bodyPr>
          <a:lstStyle/>
          <a:p>
            <a:r>
              <a:rPr lang="en-US">
                <a:cs typeface="Calibri Light"/>
                <a:hlinkClick r:id="rId3"/>
              </a:rPr>
              <a:t>Residual</a:t>
            </a:r>
            <a:r>
              <a:rPr lang="en-US">
                <a:cs typeface="Calibri Light"/>
              </a:rPr>
              <a:t> = difference between what the current model gives us and the "right" output</a:t>
            </a:r>
            <a:endParaRPr lang="en-US"/>
          </a:p>
        </p:txBody>
      </p:sp>
      <p:sp>
        <p:nvSpPr>
          <p:cNvPr id="3" name="Content Placeholder 2">
            <a:extLst>
              <a:ext uri="{FF2B5EF4-FFF2-40B4-BE49-F238E27FC236}">
                <a16:creationId xmlns:a16="http://schemas.microsoft.com/office/drawing/2014/main" id="{217732C5-EB1D-49B4-965C-83D5CC83704C}"/>
              </a:ext>
            </a:extLst>
          </p:cNvPr>
          <p:cNvSpPr>
            <a:spLocks noGrp="1"/>
          </p:cNvSpPr>
          <p:nvPr>
            <p:ph idx="1"/>
          </p:nvPr>
        </p:nvSpPr>
        <p:spPr>
          <a:xfrm>
            <a:off x="838200" y="1825625"/>
            <a:ext cx="11090694" cy="4351338"/>
          </a:xfrm>
        </p:spPr>
        <p:txBody>
          <a:bodyPr vert="horz" lIns="91440" tIns="45720" rIns="91440" bIns="45720" rtlCol="0" anchor="t">
            <a:normAutofit lnSpcReduction="10000"/>
          </a:bodyPr>
          <a:lstStyle/>
          <a:p>
            <a:pPr marL="0" indent="0">
              <a:buNone/>
            </a:pPr>
            <a:endParaRPr lang="en-US">
              <a:cs typeface="Calibri"/>
            </a:endParaRPr>
          </a:p>
          <a:p>
            <a:pPr marL="0" indent="0">
              <a:buNone/>
            </a:pPr>
            <a:r>
              <a:rPr lang="en-US">
                <a:cs typeface="Calibri"/>
              </a:rPr>
              <a:t>Best approach to minimize the residual depends on your data</a:t>
            </a:r>
          </a:p>
          <a:p>
            <a:endParaRPr lang="en-US">
              <a:cs typeface="Calibri"/>
            </a:endParaRPr>
          </a:p>
          <a:p>
            <a:r>
              <a:rPr lang="en-US">
                <a:cs typeface="Calibri"/>
              </a:rPr>
              <a:t>ordinary least squares for </a:t>
            </a:r>
            <a:r>
              <a:rPr lang="en-US" dirty="0">
                <a:cs typeface="Calibri"/>
                <a:hlinkClick r:id="rId4"/>
              </a:rPr>
              <a:t>independent and identically distributed</a:t>
            </a:r>
            <a:r>
              <a:rPr lang="en-US">
                <a:cs typeface="Calibri"/>
              </a:rPr>
              <a:t> errors</a:t>
            </a:r>
          </a:p>
          <a:p>
            <a:r>
              <a:rPr lang="en-US">
                <a:cs typeface="Calibri"/>
              </a:rPr>
              <a:t>generalized least squares for arbitrary covariance</a:t>
            </a:r>
          </a:p>
          <a:p>
            <a:r>
              <a:rPr lang="en-US">
                <a:cs typeface="Calibri"/>
              </a:rPr>
              <a:t>weighted least squares for </a:t>
            </a:r>
            <a:r>
              <a:rPr lang="en-US" dirty="0">
                <a:cs typeface="Calibri"/>
                <a:hlinkClick r:id="rId5"/>
              </a:rPr>
              <a:t>heteroskedastic</a:t>
            </a:r>
            <a:r>
              <a:rPr lang="en-US">
                <a:cs typeface="Calibri"/>
              </a:rPr>
              <a:t> errors</a:t>
            </a:r>
            <a:endParaRPr lang="en-US"/>
          </a:p>
          <a:p>
            <a:pPr marL="0" indent="0">
              <a:buNone/>
            </a:pPr>
            <a:r>
              <a:rPr lang="en-US">
                <a:cs typeface="Calibri"/>
              </a:rPr>
              <a:t>      (error in y varies with x)</a:t>
            </a:r>
            <a:endParaRPr lang="en-US" dirty="0">
              <a:cs typeface="Calibri"/>
            </a:endParaRPr>
          </a:p>
          <a:p>
            <a:r>
              <a:rPr lang="en-US">
                <a:cs typeface="Calibri"/>
              </a:rPr>
              <a:t>feasible generalized least squares with </a:t>
            </a:r>
            <a:r>
              <a:rPr lang="en-US" dirty="0">
                <a:cs typeface="Calibri"/>
                <a:hlinkClick r:id="rId6"/>
              </a:rPr>
              <a:t>autocorrelated</a:t>
            </a:r>
            <a:r>
              <a:rPr lang="en-US">
                <a:cs typeface="Calibri"/>
              </a:rPr>
              <a:t> errors</a:t>
            </a:r>
          </a:p>
          <a:p>
            <a:pPr marL="0" indent="0">
              <a:buNone/>
            </a:pPr>
            <a:r>
              <a:rPr lang="en-US">
                <a:cs typeface="Calibri"/>
              </a:rPr>
              <a:t>       (function repeats)</a:t>
            </a:r>
          </a:p>
          <a:p>
            <a:endParaRPr lang="en-US">
              <a:cs typeface="Calibri"/>
            </a:endParaRPr>
          </a:p>
          <a:p>
            <a:endParaRPr lang="en-US">
              <a:cs typeface="Calibri"/>
            </a:endParaRPr>
          </a:p>
        </p:txBody>
      </p:sp>
      <p:sp>
        <p:nvSpPr>
          <p:cNvPr id="4" name="Rectangle 3">
            <a:extLst>
              <a:ext uri="{FF2B5EF4-FFF2-40B4-BE49-F238E27FC236}">
                <a16:creationId xmlns:a16="http://schemas.microsoft.com/office/drawing/2014/main" id="{55252041-BE3A-4AEA-A5E1-7338162DE460}"/>
              </a:ext>
            </a:extLst>
          </p:cNvPr>
          <p:cNvSpPr/>
          <p:nvPr/>
        </p:nvSpPr>
        <p:spPr>
          <a:xfrm>
            <a:off x="232913" y="3625970"/>
            <a:ext cx="10216550" cy="2582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close up of a light in the dark&#10;&#10;Description generated with high confidence">
            <a:extLst>
              <a:ext uri="{FF2B5EF4-FFF2-40B4-BE49-F238E27FC236}">
                <a16:creationId xmlns:a16="http://schemas.microsoft.com/office/drawing/2014/main" id="{C070D6E1-36D4-472E-9412-6C6CC4380519}"/>
              </a:ext>
            </a:extLst>
          </p:cNvPr>
          <p:cNvPicPr>
            <a:picLocks noChangeAspect="1"/>
          </p:cNvPicPr>
          <p:nvPr/>
        </p:nvPicPr>
        <p:blipFill>
          <a:blip r:embed="rId7"/>
          <a:stretch>
            <a:fillRect/>
          </a:stretch>
        </p:blipFill>
        <p:spPr>
          <a:xfrm>
            <a:off x="3251080" y="3831117"/>
            <a:ext cx="4482141" cy="3005766"/>
          </a:xfrm>
          <a:prstGeom prst="rect">
            <a:avLst/>
          </a:prstGeom>
        </p:spPr>
      </p:pic>
    </p:spTree>
    <p:extLst>
      <p:ext uri="{BB962C8B-B14F-4D97-AF65-F5344CB8AC3E}">
        <p14:creationId xmlns:p14="http://schemas.microsoft.com/office/powerpoint/2010/main" val="1084052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250B-8B50-4E47-9599-4DA60745E074}"/>
              </a:ext>
            </a:extLst>
          </p:cNvPr>
          <p:cNvSpPr>
            <a:spLocks noGrp="1"/>
          </p:cNvSpPr>
          <p:nvPr>
            <p:ph type="title"/>
          </p:nvPr>
        </p:nvSpPr>
        <p:spPr/>
        <p:txBody>
          <a:bodyPr>
            <a:normAutofit/>
          </a:bodyPr>
          <a:lstStyle/>
          <a:p>
            <a:r>
              <a:rPr lang="en-US">
                <a:cs typeface="Calibri Light"/>
                <a:hlinkClick r:id="rId3"/>
              </a:rPr>
              <a:t>Residual</a:t>
            </a:r>
            <a:r>
              <a:rPr lang="en-US">
                <a:cs typeface="Calibri Light"/>
              </a:rPr>
              <a:t> = difference between what the current model gives us and the "right" output</a:t>
            </a:r>
            <a:endParaRPr lang="en-US"/>
          </a:p>
        </p:txBody>
      </p:sp>
      <p:sp>
        <p:nvSpPr>
          <p:cNvPr id="3" name="Content Placeholder 2">
            <a:extLst>
              <a:ext uri="{FF2B5EF4-FFF2-40B4-BE49-F238E27FC236}">
                <a16:creationId xmlns:a16="http://schemas.microsoft.com/office/drawing/2014/main" id="{217732C5-EB1D-49B4-965C-83D5CC83704C}"/>
              </a:ext>
            </a:extLst>
          </p:cNvPr>
          <p:cNvSpPr>
            <a:spLocks noGrp="1"/>
          </p:cNvSpPr>
          <p:nvPr>
            <p:ph idx="1"/>
          </p:nvPr>
        </p:nvSpPr>
        <p:spPr>
          <a:xfrm>
            <a:off x="838200" y="1825625"/>
            <a:ext cx="11090694" cy="4351338"/>
          </a:xfrm>
        </p:spPr>
        <p:txBody>
          <a:bodyPr vert="horz" lIns="91440" tIns="45720" rIns="91440" bIns="45720" rtlCol="0" anchor="t">
            <a:normAutofit lnSpcReduction="10000"/>
          </a:bodyPr>
          <a:lstStyle/>
          <a:p>
            <a:pPr marL="0" indent="0">
              <a:buNone/>
            </a:pPr>
            <a:endParaRPr lang="en-US">
              <a:cs typeface="Calibri"/>
            </a:endParaRPr>
          </a:p>
          <a:p>
            <a:pPr marL="0" indent="0">
              <a:buNone/>
            </a:pPr>
            <a:r>
              <a:rPr lang="en-US">
                <a:cs typeface="Calibri"/>
              </a:rPr>
              <a:t>Best approach to minimize the residual depends on your data</a:t>
            </a:r>
          </a:p>
          <a:p>
            <a:endParaRPr lang="en-US">
              <a:cs typeface="Calibri"/>
            </a:endParaRPr>
          </a:p>
          <a:p>
            <a:r>
              <a:rPr lang="en-US">
                <a:cs typeface="Calibri"/>
              </a:rPr>
              <a:t>ordinary least squares for </a:t>
            </a:r>
            <a:r>
              <a:rPr lang="en-US" dirty="0">
                <a:cs typeface="Calibri"/>
                <a:hlinkClick r:id="rId4"/>
              </a:rPr>
              <a:t>independent and identically distributed</a:t>
            </a:r>
            <a:r>
              <a:rPr lang="en-US">
                <a:cs typeface="Calibri"/>
              </a:rPr>
              <a:t> errors</a:t>
            </a:r>
          </a:p>
          <a:p>
            <a:r>
              <a:rPr lang="en-US">
                <a:cs typeface="Calibri"/>
              </a:rPr>
              <a:t>weighted least squares for </a:t>
            </a:r>
            <a:r>
              <a:rPr lang="en-US" dirty="0">
                <a:cs typeface="Calibri"/>
                <a:hlinkClick r:id="rId5"/>
              </a:rPr>
              <a:t>heteroskedastic</a:t>
            </a:r>
            <a:r>
              <a:rPr lang="en-US">
                <a:cs typeface="Calibri"/>
              </a:rPr>
              <a:t> errors</a:t>
            </a:r>
          </a:p>
          <a:p>
            <a:pPr marL="0" indent="0">
              <a:buNone/>
            </a:pPr>
            <a:r>
              <a:rPr lang="en-US">
                <a:cs typeface="Calibri"/>
              </a:rPr>
              <a:t>     (error in y varies with x)</a:t>
            </a:r>
          </a:p>
          <a:p>
            <a:r>
              <a:rPr lang="en-US">
                <a:cs typeface="Calibri"/>
              </a:rPr>
              <a:t>generalized least squares for arbitrary covariance</a:t>
            </a:r>
            <a:endParaRPr lang="en-US"/>
          </a:p>
          <a:p>
            <a:r>
              <a:rPr lang="en-US">
                <a:cs typeface="Calibri"/>
              </a:rPr>
              <a:t>feasible generalized least squares with </a:t>
            </a:r>
            <a:r>
              <a:rPr lang="en-US" dirty="0">
                <a:cs typeface="Calibri"/>
                <a:hlinkClick r:id="rId6"/>
              </a:rPr>
              <a:t>autocorrelated</a:t>
            </a:r>
            <a:r>
              <a:rPr lang="en-US">
                <a:cs typeface="Calibri"/>
              </a:rPr>
              <a:t> errors</a:t>
            </a:r>
          </a:p>
          <a:p>
            <a:pPr marL="0" indent="0">
              <a:buNone/>
            </a:pPr>
            <a:r>
              <a:rPr lang="en-US">
                <a:cs typeface="Calibri"/>
              </a:rPr>
              <a:t>       (function repeats)</a:t>
            </a:r>
          </a:p>
          <a:p>
            <a:endParaRPr lang="en-US">
              <a:cs typeface="Calibri"/>
            </a:endParaRPr>
          </a:p>
          <a:p>
            <a:endParaRPr lang="en-US">
              <a:cs typeface="Calibri"/>
            </a:endParaRPr>
          </a:p>
        </p:txBody>
      </p:sp>
      <p:sp>
        <p:nvSpPr>
          <p:cNvPr id="4" name="Rectangle 3">
            <a:extLst>
              <a:ext uri="{FF2B5EF4-FFF2-40B4-BE49-F238E27FC236}">
                <a16:creationId xmlns:a16="http://schemas.microsoft.com/office/drawing/2014/main" id="{55252041-BE3A-4AEA-A5E1-7338162DE460}"/>
              </a:ext>
            </a:extLst>
          </p:cNvPr>
          <p:cNvSpPr/>
          <p:nvPr/>
        </p:nvSpPr>
        <p:spPr>
          <a:xfrm>
            <a:off x="161027" y="4560499"/>
            <a:ext cx="10216550" cy="2582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6CCF9887-22C2-4219-BC5B-DE74CDAAE191}"/>
              </a:ext>
            </a:extLst>
          </p:cNvPr>
          <p:cNvPicPr>
            <a:picLocks noChangeAspect="1"/>
          </p:cNvPicPr>
          <p:nvPr/>
        </p:nvPicPr>
        <p:blipFill rotWithShape="1">
          <a:blip r:embed="rId7"/>
          <a:srcRect t="9045" r="323" b="-503"/>
          <a:stretch/>
        </p:blipFill>
        <p:spPr>
          <a:xfrm>
            <a:off x="5026325" y="4331106"/>
            <a:ext cx="4439741" cy="2623389"/>
          </a:xfrm>
          <a:prstGeom prst="rect">
            <a:avLst/>
          </a:prstGeom>
        </p:spPr>
      </p:pic>
    </p:spTree>
    <p:extLst>
      <p:ext uri="{BB962C8B-B14F-4D97-AF65-F5344CB8AC3E}">
        <p14:creationId xmlns:p14="http://schemas.microsoft.com/office/powerpoint/2010/main" val="2633593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250B-8B50-4E47-9599-4DA60745E074}"/>
              </a:ext>
            </a:extLst>
          </p:cNvPr>
          <p:cNvSpPr>
            <a:spLocks noGrp="1"/>
          </p:cNvSpPr>
          <p:nvPr>
            <p:ph type="title"/>
          </p:nvPr>
        </p:nvSpPr>
        <p:spPr/>
        <p:txBody>
          <a:bodyPr>
            <a:normAutofit/>
          </a:bodyPr>
          <a:lstStyle/>
          <a:p>
            <a:r>
              <a:rPr lang="en-US">
                <a:cs typeface="Calibri Light"/>
                <a:hlinkClick r:id="rId3"/>
              </a:rPr>
              <a:t>Residual</a:t>
            </a:r>
            <a:r>
              <a:rPr lang="en-US">
                <a:cs typeface="Calibri Light"/>
              </a:rPr>
              <a:t> = difference between what the current model gives us and the "right" output</a:t>
            </a:r>
            <a:endParaRPr lang="en-US"/>
          </a:p>
        </p:txBody>
      </p:sp>
      <p:sp>
        <p:nvSpPr>
          <p:cNvPr id="3" name="Content Placeholder 2">
            <a:extLst>
              <a:ext uri="{FF2B5EF4-FFF2-40B4-BE49-F238E27FC236}">
                <a16:creationId xmlns:a16="http://schemas.microsoft.com/office/drawing/2014/main" id="{217732C5-EB1D-49B4-965C-83D5CC83704C}"/>
              </a:ext>
            </a:extLst>
          </p:cNvPr>
          <p:cNvSpPr>
            <a:spLocks noGrp="1"/>
          </p:cNvSpPr>
          <p:nvPr>
            <p:ph idx="1"/>
          </p:nvPr>
        </p:nvSpPr>
        <p:spPr>
          <a:xfrm>
            <a:off x="838200" y="1825625"/>
            <a:ext cx="11090694" cy="4351338"/>
          </a:xfrm>
        </p:spPr>
        <p:txBody>
          <a:bodyPr vert="horz" lIns="91440" tIns="45720" rIns="91440" bIns="45720" rtlCol="0" anchor="t">
            <a:normAutofit lnSpcReduction="10000"/>
          </a:bodyPr>
          <a:lstStyle/>
          <a:p>
            <a:pPr marL="0" indent="0">
              <a:buNone/>
            </a:pPr>
            <a:endParaRPr lang="en-US">
              <a:cs typeface="Calibri"/>
            </a:endParaRPr>
          </a:p>
          <a:p>
            <a:pPr marL="0" indent="0">
              <a:buNone/>
            </a:pPr>
            <a:r>
              <a:rPr lang="en-US">
                <a:cs typeface="Calibri"/>
              </a:rPr>
              <a:t>Best approach to minimize the residual depends on your data</a:t>
            </a:r>
          </a:p>
          <a:p>
            <a:endParaRPr lang="en-US">
              <a:cs typeface="Calibri"/>
            </a:endParaRPr>
          </a:p>
          <a:p>
            <a:r>
              <a:rPr lang="en-US">
                <a:cs typeface="Calibri"/>
              </a:rPr>
              <a:t>ordinary least squares for </a:t>
            </a:r>
            <a:r>
              <a:rPr lang="en-US" dirty="0">
                <a:cs typeface="Calibri"/>
                <a:hlinkClick r:id="rId4"/>
              </a:rPr>
              <a:t>independent and identically distributed</a:t>
            </a:r>
            <a:r>
              <a:rPr lang="en-US">
                <a:cs typeface="Calibri"/>
              </a:rPr>
              <a:t> errors</a:t>
            </a:r>
          </a:p>
          <a:p>
            <a:r>
              <a:rPr lang="en-US">
                <a:cs typeface="Calibri"/>
              </a:rPr>
              <a:t>weighted least squares for </a:t>
            </a:r>
            <a:r>
              <a:rPr lang="en-US" dirty="0">
                <a:cs typeface="Calibri"/>
                <a:hlinkClick r:id="rId5"/>
              </a:rPr>
              <a:t>heteroskedastic</a:t>
            </a:r>
            <a:r>
              <a:rPr lang="en-US">
                <a:cs typeface="Calibri"/>
              </a:rPr>
              <a:t> errors</a:t>
            </a:r>
          </a:p>
          <a:p>
            <a:pPr marL="0" indent="0">
              <a:buNone/>
            </a:pPr>
            <a:r>
              <a:rPr lang="en-US">
                <a:cs typeface="Calibri"/>
              </a:rPr>
              <a:t>     (error in y varies with x)</a:t>
            </a:r>
          </a:p>
          <a:p>
            <a:r>
              <a:rPr lang="en-US" dirty="0">
                <a:cs typeface="Calibri"/>
                <a:hlinkClick r:id="rId6"/>
              </a:rPr>
              <a:t>generalized least squares</a:t>
            </a:r>
            <a:r>
              <a:rPr lang="en-US">
                <a:cs typeface="Calibri"/>
              </a:rPr>
              <a:t> for correlated residuals</a:t>
            </a:r>
            <a:endParaRPr lang="en-US"/>
          </a:p>
          <a:p>
            <a:r>
              <a:rPr lang="en-US">
                <a:cs typeface="Calibri"/>
              </a:rPr>
              <a:t>feasible generalized least squares with </a:t>
            </a:r>
            <a:r>
              <a:rPr lang="en-US" dirty="0">
                <a:cs typeface="Calibri"/>
                <a:hlinkClick r:id="rId7"/>
              </a:rPr>
              <a:t>autocorrelated</a:t>
            </a:r>
            <a:r>
              <a:rPr lang="en-US">
                <a:cs typeface="Calibri"/>
              </a:rPr>
              <a:t> errors</a:t>
            </a:r>
          </a:p>
          <a:p>
            <a:pPr marL="0" indent="0">
              <a:buNone/>
            </a:pPr>
            <a:r>
              <a:rPr lang="en-US">
                <a:cs typeface="Calibri"/>
              </a:rPr>
              <a:t>     (function repeats)</a:t>
            </a:r>
          </a:p>
          <a:p>
            <a:endParaRPr lang="en-US">
              <a:cs typeface="Calibri"/>
            </a:endParaRPr>
          </a:p>
          <a:p>
            <a:endParaRPr lang="en-US">
              <a:cs typeface="Calibri"/>
            </a:endParaRPr>
          </a:p>
        </p:txBody>
      </p:sp>
    </p:spTree>
    <p:extLst>
      <p:ext uri="{BB962C8B-B14F-4D97-AF65-F5344CB8AC3E}">
        <p14:creationId xmlns:p14="http://schemas.microsoft.com/office/powerpoint/2010/main" val="4101194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E520-B59E-4B74-B229-3583A0341E09}"/>
              </a:ext>
            </a:extLst>
          </p:cNvPr>
          <p:cNvSpPr>
            <a:spLocks noGrp="1"/>
          </p:cNvSpPr>
          <p:nvPr>
            <p:ph type="title"/>
          </p:nvPr>
        </p:nvSpPr>
        <p:spPr>
          <a:xfrm>
            <a:off x="7335142" y="6335853"/>
            <a:ext cx="6586491" cy="522147"/>
          </a:xfrm>
        </p:spPr>
        <p:txBody>
          <a:bodyPr>
            <a:normAutofit fontScale="90000"/>
          </a:bodyPr>
          <a:lstStyle/>
          <a:p>
            <a:r>
              <a:rPr lang="en-US" dirty="0">
                <a:cs typeface="Calibri Light"/>
                <a:hlinkClick r:id="rId2"/>
              </a:rPr>
              <a:t>https://xkcd.com/2048</a:t>
            </a:r>
            <a:endParaRPr lang="en-US" dirty="0">
              <a:ea typeface="+mj-lt"/>
              <a:cs typeface="+mj-lt"/>
            </a:endParaRPr>
          </a:p>
        </p:txBody>
      </p:sp>
      <p:grpSp>
        <p:nvGrpSpPr>
          <p:cNvPr id="53" name="Group 52">
            <a:extLst>
              <a:ext uri="{FF2B5EF4-FFF2-40B4-BE49-F238E27FC236}">
                <a16:creationId xmlns:a16="http://schemas.microsoft.com/office/drawing/2014/main" id="{A62F3E2C-9DC8-3B45-B80A-5240AA0CBEDE}"/>
              </a:ext>
            </a:extLst>
          </p:cNvPr>
          <p:cNvGrpSpPr/>
          <p:nvPr/>
        </p:nvGrpSpPr>
        <p:grpSpPr>
          <a:xfrm>
            <a:off x="163545" y="798540"/>
            <a:ext cx="11787636" cy="5537313"/>
            <a:chOff x="163545" y="798540"/>
            <a:chExt cx="11787636" cy="5537313"/>
          </a:xfrm>
        </p:grpSpPr>
        <p:grpSp>
          <p:nvGrpSpPr>
            <p:cNvPr id="51" name="Group 50">
              <a:extLst>
                <a:ext uri="{FF2B5EF4-FFF2-40B4-BE49-F238E27FC236}">
                  <a16:creationId xmlns:a16="http://schemas.microsoft.com/office/drawing/2014/main" id="{8B95A54D-E550-F949-83E0-4EAC90C5157A}"/>
                </a:ext>
              </a:extLst>
            </p:cNvPr>
            <p:cNvGrpSpPr/>
            <p:nvPr/>
          </p:nvGrpSpPr>
          <p:grpSpPr>
            <a:xfrm>
              <a:off x="163545" y="798540"/>
              <a:ext cx="11787636" cy="5404436"/>
              <a:chOff x="163545" y="798540"/>
              <a:chExt cx="11787636" cy="5404436"/>
            </a:xfrm>
          </p:grpSpPr>
          <p:grpSp>
            <p:nvGrpSpPr>
              <p:cNvPr id="48" name="Group 47">
                <a:extLst>
                  <a:ext uri="{FF2B5EF4-FFF2-40B4-BE49-F238E27FC236}">
                    <a16:creationId xmlns:a16="http://schemas.microsoft.com/office/drawing/2014/main" id="{E9229DE3-7244-0549-B0B0-BD7865785D10}"/>
                  </a:ext>
                </a:extLst>
              </p:cNvPr>
              <p:cNvGrpSpPr/>
              <p:nvPr/>
            </p:nvGrpSpPr>
            <p:grpSpPr>
              <a:xfrm>
                <a:off x="163545" y="1757965"/>
                <a:ext cx="11787636" cy="4445011"/>
                <a:chOff x="1529820" y="1622165"/>
                <a:chExt cx="9072882" cy="3432221"/>
              </a:xfrm>
            </p:grpSpPr>
            <p:pic>
              <p:nvPicPr>
                <p:cNvPr id="4" name="Picture 4" descr="A close up of a map&#10;&#10;Description generated with high confidence">
                  <a:extLst>
                    <a:ext uri="{FF2B5EF4-FFF2-40B4-BE49-F238E27FC236}">
                      <a16:creationId xmlns:a16="http://schemas.microsoft.com/office/drawing/2014/main" id="{7BAB6E66-25F6-4D82-A9F0-309E224B9725}"/>
                    </a:ext>
                  </a:extLst>
                </p:cNvPr>
                <p:cNvPicPr>
                  <a:picLocks noChangeAspect="1"/>
                </p:cNvPicPr>
                <p:nvPr/>
              </p:nvPicPr>
              <p:blipFill rotWithShape="1">
                <a:blip r:embed="rId3"/>
                <a:srcRect t="6795" b="48571"/>
                <a:stretch/>
              </p:blipFill>
              <p:spPr>
                <a:xfrm>
                  <a:off x="1529820" y="1622165"/>
                  <a:ext cx="4635571" cy="3284113"/>
                </a:xfrm>
                <a:prstGeom prst="rect">
                  <a:avLst/>
                </a:prstGeom>
                <a:effectLst/>
              </p:spPr>
            </p:pic>
            <p:pic>
              <p:nvPicPr>
                <p:cNvPr id="47" name="Picture 4" descr="A close up of a map&#10;&#10;Description generated with high confidence">
                  <a:extLst>
                    <a:ext uri="{FF2B5EF4-FFF2-40B4-BE49-F238E27FC236}">
                      <a16:creationId xmlns:a16="http://schemas.microsoft.com/office/drawing/2014/main" id="{255EE22D-CB86-A24F-8983-983323118C04}"/>
                    </a:ext>
                  </a:extLst>
                </p:cNvPr>
                <p:cNvPicPr>
                  <a:picLocks noChangeAspect="1"/>
                </p:cNvPicPr>
                <p:nvPr/>
              </p:nvPicPr>
              <p:blipFill rotWithShape="1">
                <a:blip r:embed="rId3"/>
                <a:srcRect t="51429" b="1925"/>
                <a:stretch/>
              </p:blipFill>
              <p:spPr>
                <a:xfrm>
                  <a:off x="5967131" y="1622166"/>
                  <a:ext cx="4635571" cy="3432220"/>
                </a:xfrm>
                <a:prstGeom prst="rect">
                  <a:avLst/>
                </a:prstGeom>
                <a:effectLst/>
              </p:spPr>
            </p:pic>
          </p:grpSp>
          <p:pic>
            <p:nvPicPr>
              <p:cNvPr id="50" name="Picture 49" descr="A picture containing table&#10;&#10;Description automatically generated">
                <a:extLst>
                  <a:ext uri="{FF2B5EF4-FFF2-40B4-BE49-F238E27FC236}">
                    <a16:creationId xmlns:a16="http://schemas.microsoft.com/office/drawing/2014/main" id="{91578B56-8CBD-8E44-81C6-AFF4B8135F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8500" y="798540"/>
                <a:ext cx="3175000" cy="736600"/>
              </a:xfrm>
              <a:prstGeom prst="rect">
                <a:avLst/>
              </a:prstGeom>
            </p:spPr>
          </p:pic>
        </p:grpSp>
        <p:sp>
          <p:nvSpPr>
            <p:cNvPr id="52" name="Rectangle 51">
              <a:extLst>
                <a:ext uri="{FF2B5EF4-FFF2-40B4-BE49-F238E27FC236}">
                  <a16:creationId xmlns:a16="http://schemas.microsoft.com/office/drawing/2014/main" id="{7A30FAC3-FCF8-CB41-9481-4E4EDBB9AC02}"/>
                </a:ext>
              </a:extLst>
            </p:cNvPr>
            <p:cNvSpPr/>
            <p:nvPr/>
          </p:nvSpPr>
          <p:spPr>
            <a:xfrm>
              <a:off x="5924283" y="1661375"/>
              <a:ext cx="171718" cy="4674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0637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C3C7692-8285-4758-849A-2BE46031F737}"/>
              </a:ext>
            </a:extLst>
          </p:cNvPr>
          <p:cNvSpPr>
            <a:spLocks noGrp="1"/>
          </p:cNvSpPr>
          <p:nvPr>
            <p:ph type="title"/>
          </p:nvPr>
        </p:nvSpPr>
        <p:spPr>
          <a:xfrm>
            <a:off x="777240" y="731519"/>
            <a:ext cx="2845191" cy="3237579"/>
          </a:xfrm>
        </p:spPr>
        <p:txBody>
          <a:bodyPr>
            <a:normAutofit/>
          </a:bodyPr>
          <a:lstStyle/>
          <a:p>
            <a:r>
              <a:rPr lang="en-US" sz="3800">
                <a:solidFill>
                  <a:srgbClr val="FFFFFF"/>
                </a:solidFill>
                <a:cs typeface="Calibri Light"/>
              </a:rPr>
              <a:t>Linear regression = fit data, but for what?</a:t>
            </a:r>
            <a:endParaRPr lang="en-US" sz="38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E9D130-E5D2-4DB9-A205-2BA85EEAB8EF}"/>
              </a:ext>
            </a:extLst>
          </p:cNvPr>
          <p:cNvSpPr>
            <a:spLocks noGrp="1"/>
          </p:cNvSpPr>
          <p:nvPr>
            <p:ph idx="1"/>
          </p:nvPr>
        </p:nvSpPr>
        <p:spPr>
          <a:xfrm>
            <a:off x="4379709" y="686862"/>
            <a:ext cx="7037591" cy="5475129"/>
          </a:xfrm>
        </p:spPr>
        <p:txBody>
          <a:bodyPr vert="horz" lIns="91440" tIns="45720" rIns="91440" bIns="45720" rtlCol="0" anchor="ctr">
            <a:normAutofit/>
          </a:bodyPr>
          <a:lstStyle/>
          <a:p>
            <a:r>
              <a:rPr lang="en-US" sz="2600">
                <a:cs typeface="Calibri"/>
              </a:rPr>
              <a:t>Prediction</a:t>
            </a:r>
          </a:p>
          <a:p>
            <a:pPr lvl="1"/>
            <a:r>
              <a:rPr lang="en-US" sz="2600">
                <a:cs typeface="Calibri"/>
              </a:rPr>
              <a:t>Extrapolation = independent variable (x) being evaluated is outside the range of values you already have information on</a:t>
            </a:r>
          </a:p>
          <a:p>
            <a:pPr lvl="1"/>
            <a:r>
              <a:rPr lang="en-US" sz="2600">
                <a:cs typeface="Calibri"/>
              </a:rPr>
              <a:t>Interpolation = value you are evaluating is within the range of values you already know</a:t>
            </a:r>
          </a:p>
          <a:p>
            <a:endParaRPr lang="en-US" sz="2600">
              <a:cs typeface="Calibri"/>
              <a:hlinkClick r:id="rId3" invalidUrl="http://"/>
            </a:endParaRPr>
          </a:p>
          <a:p>
            <a:r>
              <a:rPr lang="en-US" sz="2600">
                <a:cs typeface="Calibri"/>
              </a:rPr>
              <a:t>Fitting Trends</a:t>
            </a:r>
            <a:endParaRPr lang="en-US" sz="2600">
              <a:cs typeface="Calibri"/>
              <a:hlinkClick r:id="rId4" invalidUrl="http://"/>
            </a:endParaRPr>
          </a:p>
          <a:p>
            <a:endParaRPr lang="en-US" sz="2600">
              <a:cs typeface="Calibri"/>
            </a:endParaRPr>
          </a:p>
          <a:p>
            <a:r>
              <a:rPr lang="en-US" sz="2600">
                <a:cs typeface="Calibri"/>
              </a:rPr>
              <a:t>Measure Correlation of two variables</a:t>
            </a:r>
          </a:p>
        </p:txBody>
      </p:sp>
    </p:spTree>
    <p:extLst>
      <p:ext uri="{BB962C8B-B14F-4D97-AF65-F5344CB8AC3E}">
        <p14:creationId xmlns:p14="http://schemas.microsoft.com/office/powerpoint/2010/main" val="3690948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erson sitting in a living room&#10;&#10;Description generated with very high confidence">
            <a:extLst>
              <a:ext uri="{FF2B5EF4-FFF2-40B4-BE49-F238E27FC236}">
                <a16:creationId xmlns:a16="http://schemas.microsoft.com/office/drawing/2014/main" id="{EB47FD73-A893-46AE-94FE-5DCA67819338}"/>
              </a:ext>
            </a:extLst>
          </p:cNvPr>
          <p:cNvPicPr>
            <a:picLocks noGrp="1" noChangeAspect="1"/>
          </p:cNvPicPr>
          <p:nvPr>
            <p:ph idx="1"/>
          </p:nvPr>
        </p:nvPicPr>
        <p:blipFill rotWithShape="1">
          <a:blip r:embed="rId3"/>
          <a:srcRect t="3498" b="11596"/>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C1208-70C5-412C-A891-4B8C06A5CEE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Physics experiment: ski jump</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81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C7E3-0ABB-4952-9B85-C113FCB26F4A}"/>
              </a:ext>
            </a:extLst>
          </p:cNvPr>
          <p:cNvSpPr>
            <a:spLocks noGrp="1"/>
          </p:cNvSpPr>
          <p:nvPr>
            <p:ph type="title"/>
          </p:nvPr>
        </p:nvSpPr>
        <p:spPr/>
        <p:txBody>
          <a:bodyPr/>
          <a:lstStyle/>
          <a:p>
            <a:r>
              <a:rPr lang="en-US" i="1">
                <a:cs typeface="Calibri Light"/>
              </a:rPr>
              <a:t>Activity</a:t>
            </a:r>
            <a:r>
              <a:rPr lang="en-US">
                <a:cs typeface="Calibri Light"/>
              </a:rPr>
              <a:t>: code review</a:t>
            </a:r>
            <a:endParaRPr lang="en-US"/>
          </a:p>
        </p:txBody>
      </p:sp>
      <p:sp>
        <p:nvSpPr>
          <p:cNvPr id="3" name="Content Placeholder 2">
            <a:extLst>
              <a:ext uri="{FF2B5EF4-FFF2-40B4-BE49-F238E27FC236}">
                <a16:creationId xmlns:a16="http://schemas.microsoft.com/office/drawing/2014/main" id="{687256F2-4FF7-41AB-B621-E93E8AA419D2}"/>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Find a partner with who you haven't collaborated with recently</a:t>
            </a:r>
            <a:endParaRPr lang="en-US"/>
          </a:p>
          <a:p>
            <a:endParaRPr lang="en-US">
              <a:cs typeface="Calibri"/>
            </a:endParaRPr>
          </a:p>
          <a:p>
            <a:r>
              <a:rPr lang="en-US">
                <a:cs typeface="Calibri"/>
              </a:rPr>
              <a:t>Tell your partner what you learned last week</a:t>
            </a:r>
          </a:p>
          <a:p>
            <a:endParaRPr lang="en-US">
              <a:cs typeface="Calibri"/>
            </a:endParaRPr>
          </a:p>
          <a:p>
            <a:r>
              <a:rPr lang="en-US">
                <a:cs typeface="Calibri"/>
              </a:rPr>
              <a:t>Read your partner's code line by line. Your role of peer-reviewer is a reader, not an evaluator.</a:t>
            </a:r>
            <a:endParaRPr lang="en-US"/>
          </a:p>
          <a:p>
            <a:r>
              <a:rPr lang="en-US">
                <a:cs typeface="Calibri"/>
              </a:rPr>
              <a:t>Code author: Explain to your partner what each line in code does</a:t>
            </a:r>
            <a:endParaRPr lang="en-US"/>
          </a:p>
        </p:txBody>
      </p:sp>
    </p:spTree>
    <p:extLst>
      <p:ext uri="{BB962C8B-B14F-4D97-AF65-F5344CB8AC3E}">
        <p14:creationId xmlns:p14="http://schemas.microsoft.com/office/powerpoint/2010/main" val="41847620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A3A5-FAFE-439F-9793-C3061EC294D5}"/>
              </a:ext>
            </a:extLst>
          </p:cNvPr>
          <p:cNvSpPr>
            <a:spLocks noGrp="1"/>
          </p:cNvSpPr>
          <p:nvPr>
            <p:ph type="title"/>
          </p:nvPr>
        </p:nvSpPr>
        <p:spPr/>
        <p:txBody>
          <a:bodyPr/>
          <a:lstStyle/>
          <a:p>
            <a:r>
              <a:rPr lang="en-US">
                <a:cs typeface="Calibri Light"/>
              </a:rPr>
              <a:t>Projectile motion after ball launches</a:t>
            </a:r>
            <a:endParaRPr lang="en-US"/>
          </a:p>
        </p:txBody>
      </p:sp>
      <p:pic>
        <p:nvPicPr>
          <p:cNvPr id="4" name="Picture 4">
            <a:extLst>
              <a:ext uri="{FF2B5EF4-FFF2-40B4-BE49-F238E27FC236}">
                <a16:creationId xmlns:a16="http://schemas.microsoft.com/office/drawing/2014/main" id="{163FF364-75CC-4C7B-AF51-E2927D247398}"/>
              </a:ext>
            </a:extLst>
          </p:cNvPr>
          <p:cNvPicPr>
            <a:picLocks noGrp="1" noChangeAspect="1"/>
          </p:cNvPicPr>
          <p:nvPr>
            <p:ph idx="1"/>
          </p:nvPr>
        </p:nvPicPr>
        <p:blipFill>
          <a:blip r:embed="rId3"/>
          <a:stretch>
            <a:fillRect/>
          </a:stretch>
        </p:blipFill>
        <p:spPr>
          <a:xfrm>
            <a:off x="1243642" y="1699569"/>
            <a:ext cx="7246188" cy="4948507"/>
          </a:xfrm>
          <a:prstGeom prst="rect">
            <a:avLst/>
          </a:prstGeom>
        </p:spPr>
      </p:pic>
      <p:sp>
        <p:nvSpPr>
          <p:cNvPr id="6" name="TextBox 5">
            <a:extLst>
              <a:ext uri="{FF2B5EF4-FFF2-40B4-BE49-F238E27FC236}">
                <a16:creationId xmlns:a16="http://schemas.microsoft.com/office/drawing/2014/main" id="{AAEE7FFC-5C24-4611-9983-09C7FBFEE730}"/>
              </a:ext>
            </a:extLst>
          </p:cNvPr>
          <p:cNvSpPr txBox="1"/>
          <p:nvPr/>
        </p:nvSpPr>
        <p:spPr>
          <a:xfrm>
            <a:off x="8606287" y="1971136"/>
            <a:ext cx="3735237"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X and Y correlation =</a:t>
            </a:r>
            <a:r>
              <a:rPr lang="en-US">
                <a:cs typeface="Calibri"/>
              </a:rPr>
              <a:t> 0.996179</a:t>
            </a:r>
          </a:p>
          <a:p>
            <a:pPr algn="ctr"/>
            <a:endParaRPr lang="en-US">
              <a:cs typeface="Calibri"/>
            </a:endParaRPr>
          </a:p>
          <a:p>
            <a:pPr algn="ctr"/>
            <a:r>
              <a:rPr lang="en-US">
                <a:cs typeface="Calibri"/>
              </a:rPr>
              <a:t>Y = 0.64672026*X + 0.28288071</a:t>
            </a:r>
          </a:p>
          <a:p>
            <a:pPr algn="ctr"/>
            <a:endParaRPr lang="en-US" dirty="0">
              <a:cs typeface="Calibri"/>
            </a:endParaRPr>
          </a:p>
        </p:txBody>
      </p:sp>
      <p:sp>
        <p:nvSpPr>
          <p:cNvPr id="3" name="TextBox 2">
            <a:extLst>
              <a:ext uri="{FF2B5EF4-FFF2-40B4-BE49-F238E27FC236}">
                <a16:creationId xmlns:a16="http://schemas.microsoft.com/office/drawing/2014/main" id="{BF5D1818-FA26-4457-BA82-34D9944408A9}"/>
              </a:ext>
            </a:extLst>
          </p:cNvPr>
          <p:cNvSpPr txBox="1"/>
          <p:nvPr/>
        </p:nvSpPr>
        <p:spPr>
          <a:xfrm>
            <a:off x="-20128" y="5450456"/>
            <a:ext cx="2743200"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cs typeface="Calibri"/>
              </a:rPr>
              <a:t>Ramp </a:t>
            </a:r>
          </a:p>
          <a:p>
            <a:pPr algn="ctr"/>
            <a:r>
              <a:rPr lang="en-US" sz="3200">
                <a:cs typeface="Calibri"/>
              </a:rPr>
              <a:t>ends here</a:t>
            </a:r>
          </a:p>
        </p:txBody>
      </p:sp>
      <p:sp>
        <p:nvSpPr>
          <p:cNvPr id="5" name="TextBox 4">
            <a:extLst>
              <a:ext uri="{FF2B5EF4-FFF2-40B4-BE49-F238E27FC236}">
                <a16:creationId xmlns:a16="http://schemas.microsoft.com/office/drawing/2014/main" id="{F68CDEE1-BDCC-4FAD-84C7-0616D9EB86D9}"/>
              </a:ext>
            </a:extLst>
          </p:cNvPr>
          <p:cNvSpPr txBox="1"/>
          <p:nvPr/>
        </p:nvSpPr>
        <p:spPr>
          <a:xfrm rot="-1980000">
            <a:off x="3689230" y="4627912"/>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Ball direction</a:t>
            </a:r>
            <a:endParaRPr lang="en-US" sz="2400">
              <a:cs typeface="Calibri"/>
            </a:endParaRPr>
          </a:p>
        </p:txBody>
      </p:sp>
      <p:sp>
        <p:nvSpPr>
          <p:cNvPr id="7" name="Arrow: Right 6">
            <a:extLst>
              <a:ext uri="{FF2B5EF4-FFF2-40B4-BE49-F238E27FC236}">
                <a16:creationId xmlns:a16="http://schemas.microsoft.com/office/drawing/2014/main" id="{C81B8FA2-4657-477B-8498-3729B55B593E}"/>
              </a:ext>
            </a:extLst>
          </p:cNvPr>
          <p:cNvSpPr/>
          <p:nvPr/>
        </p:nvSpPr>
        <p:spPr>
          <a:xfrm rot="-1920000">
            <a:off x="5879965" y="3826476"/>
            <a:ext cx="978408" cy="484632"/>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95747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A3A5-FAFE-439F-9793-C3061EC294D5}"/>
              </a:ext>
            </a:extLst>
          </p:cNvPr>
          <p:cNvSpPr>
            <a:spLocks noGrp="1"/>
          </p:cNvSpPr>
          <p:nvPr>
            <p:ph type="title"/>
          </p:nvPr>
        </p:nvSpPr>
        <p:spPr/>
        <p:txBody>
          <a:bodyPr/>
          <a:lstStyle/>
          <a:p>
            <a:r>
              <a:rPr lang="en-US">
                <a:cs typeface="Calibri Light"/>
              </a:rPr>
              <a:t>Projectile motion </a:t>
            </a:r>
            <a:r>
              <a:rPr lang="en-US" i="1">
                <a:cs typeface="Calibri Light"/>
              </a:rPr>
              <a:t>activity</a:t>
            </a:r>
            <a:r>
              <a:rPr lang="en-US">
                <a:cs typeface="Calibri Light"/>
              </a:rPr>
              <a:t>: identify 2 problems</a:t>
            </a:r>
            <a:endParaRPr lang="en-US"/>
          </a:p>
        </p:txBody>
      </p:sp>
      <p:pic>
        <p:nvPicPr>
          <p:cNvPr id="4" name="Picture 4">
            <a:extLst>
              <a:ext uri="{FF2B5EF4-FFF2-40B4-BE49-F238E27FC236}">
                <a16:creationId xmlns:a16="http://schemas.microsoft.com/office/drawing/2014/main" id="{163FF364-75CC-4C7B-AF51-E2927D247398}"/>
              </a:ext>
            </a:extLst>
          </p:cNvPr>
          <p:cNvPicPr>
            <a:picLocks noGrp="1" noChangeAspect="1"/>
          </p:cNvPicPr>
          <p:nvPr>
            <p:ph idx="1"/>
          </p:nvPr>
        </p:nvPicPr>
        <p:blipFill>
          <a:blip r:embed="rId3"/>
          <a:stretch>
            <a:fillRect/>
          </a:stretch>
        </p:blipFill>
        <p:spPr>
          <a:xfrm>
            <a:off x="1243642" y="1699569"/>
            <a:ext cx="7246188" cy="4948507"/>
          </a:xfrm>
          <a:prstGeom prst="rect">
            <a:avLst/>
          </a:prstGeom>
        </p:spPr>
      </p:pic>
      <p:sp>
        <p:nvSpPr>
          <p:cNvPr id="6" name="TextBox 5">
            <a:extLst>
              <a:ext uri="{FF2B5EF4-FFF2-40B4-BE49-F238E27FC236}">
                <a16:creationId xmlns:a16="http://schemas.microsoft.com/office/drawing/2014/main" id="{AAEE7FFC-5C24-4611-9983-09C7FBFEE730}"/>
              </a:ext>
            </a:extLst>
          </p:cNvPr>
          <p:cNvSpPr txBox="1"/>
          <p:nvPr/>
        </p:nvSpPr>
        <p:spPr>
          <a:xfrm>
            <a:off x="8606287" y="1971136"/>
            <a:ext cx="3735237"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X and Y correlation =</a:t>
            </a:r>
            <a:r>
              <a:rPr lang="en-US">
                <a:cs typeface="Calibri"/>
              </a:rPr>
              <a:t> 0.996179</a:t>
            </a:r>
          </a:p>
          <a:p>
            <a:pPr algn="ctr"/>
            <a:endParaRPr lang="en-US">
              <a:cs typeface="Calibri"/>
            </a:endParaRPr>
          </a:p>
          <a:p>
            <a:pPr algn="ctr"/>
            <a:r>
              <a:rPr lang="en-US">
                <a:cs typeface="Calibri"/>
              </a:rPr>
              <a:t>Y = 0.64672026*X + 0.28288071</a:t>
            </a:r>
          </a:p>
          <a:p>
            <a:pPr algn="ctr"/>
            <a:endParaRPr lang="en-US" dirty="0">
              <a:cs typeface="Calibri"/>
            </a:endParaRPr>
          </a:p>
        </p:txBody>
      </p:sp>
      <p:sp>
        <p:nvSpPr>
          <p:cNvPr id="8" name="TextBox 7">
            <a:extLst>
              <a:ext uri="{FF2B5EF4-FFF2-40B4-BE49-F238E27FC236}">
                <a16:creationId xmlns:a16="http://schemas.microsoft.com/office/drawing/2014/main" id="{4D3297FF-EE67-4FEC-BFA4-8A326F5BB4DB}"/>
              </a:ext>
            </a:extLst>
          </p:cNvPr>
          <p:cNvSpPr txBox="1"/>
          <p:nvPr/>
        </p:nvSpPr>
        <p:spPr>
          <a:xfrm rot="-1980000">
            <a:off x="3689230" y="4627912"/>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Ball direction</a:t>
            </a:r>
            <a:endParaRPr lang="en-US" sz="2400">
              <a:cs typeface="Calibri"/>
            </a:endParaRPr>
          </a:p>
        </p:txBody>
      </p:sp>
      <p:sp>
        <p:nvSpPr>
          <p:cNvPr id="10" name="Arrow: Right 9">
            <a:extLst>
              <a:ext uri="{FF2B5EF4-FFF2-40B4-BE49-F238E27FC236}">
                <a16:creationId xmlns:a16="http://schemas.microsoft.com/office/drawing/2014/main" id="{047FE3BB-23C3-407D-9D3E-27272D154F1E}"/>
              </a:ext>
            </a:extLst>
          </p:cNvPr>
          <p:cNvSpPr/>
          <p:nvPr/>
        </p:nvSpPr>
        <p:spPr>
          <a:xfrm rot="-1920000">
            <a:off x="5879965" y="3826476"/>
            <a:ext cx="978408" cy="484632"/>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B541E86-7B03-4433-9409-2421B5600590}"/>
              </a:ext>
            </a:extLst>
          </p:cNvPr>
          <p:cNvSpPr txBox="1"/>
          <p:nvPr/>
        </p:nvSpPr>
        <p:spPr>
          <a:xfrm>
            <a:off x="8706929" y="5249173"/>
            <a:ext cx="3275162"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Raise your</a:t>
            </a:r>
            <a:r>
              <a:rPr lang="en-US" sz="2400" dirty="0">
                <a:cs typeface="Calibri"/>
              </a:rPr>
              <a:t> hand if </a:t>
            </a:r>
          </a:p>
          <a:p>
            <a:pPr algn="ctr"/>
            <a:r>
              <a:rPr lang="en-US" sz="2400" dirty="0">
                <a:cs typeface="Calibri"/>
              </a:rPr>
              <a:t>you have an observation</a:t>
            </a:r>
          </a:p>
        </p:txBody>
      </p:sp>
      <p:sp>
        <p:nvSpPr>
          <p:cNvPr id="7" name="TextBox 6">
            <a:extLst>
              <a:ext uri="{FF2B5EF4-FFF2-40B4-BE49-F238E27FC236}">
                <a16:creationId xmlns:a16="http://schemas.microsoft.com/office/drawing/2014/main" id="{DF3BE0A0-C515-4BE0-BC62-F8DCDE96809B}"/>
              </a:ext>
            </a:extLst>
          </p:cNvPr>
          <p:cNvSpPr txBox="1"/>
          <p:nvPr/>
        </p:nvSpPr>
        <p:spPr>
          <a:xfrm>
            <a:off x="-20128" y="5450456"/>
            <a:ext cx="2743200"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cs typeface="Calibri"/>
              </a:rPr>
              <a:t>Ramp </a:t>
            </a:r>
          </a:p>
          <a:p>
            <a:pPr algn="ctr"/>
            <a:r>
              <a:rPr lang="en-US" sz="3200">
                <a:cs typeface="Calibri"/>
              </a:rPr>
              <a:t>ends here</a:t>
            </a:r>
          </a:p>
        </p:txBody>
      </p:sp>
    </p:spTree>
    <p:extLst>
      <p:ext uri="{BB962C8B-B14F-4D97-AF65-F5344CB8AC3E}">
        <p14:creationId xmlns:p14="http://schemas.microsoft.com/office/powerpoint/2010/main" val="10923401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08A4-E30C-450F-85D3-3193E5461D96}"/>
              </a:ext>
            </a:extLst>
          </p:cNvPr>
          <p:cNvSpPr>
            <a:spLocks noGrp="1"/>
          </p:cNvSpPr>
          <p:nvPr>
            <p:ph type="title"/>
          </p:nvPr>
        </p:nvSpPr>
        <p:spPr>
          <a:xfrm>
            <a:off x="838200" y="-8686"/>
            <a:ext cx="10515600" cy="1325563"/>
          </a:xfrm>
        </p:spPr>
        <p:txBody>
          <a:bodyPr/>
          <a:lstStyle/>
          <a:p>
            <a:r>
              <a:rPr lang="en-US">
                <a:cs typeface="Calibri Light"/>
              </a:rPr>
              <a:t>Issues</a:t>
            </a:r>
            <a:endParaRPr lang="en-US"/>
          </a:p>
        </p:txBody>
      </p:sp>
      <p:sp>
        <p:nvSpPr>
          <p:cNvPr id="3" name="Content Placeholder 2">
            <a:extLst>
              <a:ext uri="{FF2B5EF4-FFF2-40B4-BE49-F238E27FC236}">
                <a16:creationId xmlns:a16="http://schemas.microsoft.com/office/drawing/2014/main" id="{B6BD3625-A2CE-443E-994E-9E7FEC8020AD}"/>
              </a:ext>
            </a:extLst>
          </p:cNvPr>
          <p:cNvSpPr>
            <a:spLocks noGrp="1"/>
          </p:cNvSpPr>
          <p:nvPr>
            <p:ph idx="1"/>
          </p:nvPr>
        </p:nvSpPr>
        <p:spPr>
          <a:xfrm>
            <a:off x="421258" y="1193021"/>
            <a:ext cx="6001108" cy="4351338"/>
          </a:xfrm>
        </p:spPr>
        <p:txBody>
          <a:bodyPr vert="horz" lIns="91440" tIns="45720" rIns="91440" bIns="45720" rtlCol="0" anchor="t">
            <a:normAutofit/>
          </a:bodyPr>
          <a:lstStyle/>
          <a:p>
            <a:r>
              <a:rPr lang="en-US">
                <a:cs typeface="Calibri"/>
              </a:rPr>
              <a:t>Insufficient sampling in relevant range </a:t>
            </a:r>
          </a:p>
          <a:p>
            <a:pPr marL="0" indent="0">
              <a:buNone/>
            </a:pPr>
            <a:r>
              <a:rPr lang="en-US">
                <a:cs typeface="Calibri"/>
              </a:rPr>
              <a:t>While points within the sampling window are correct, the range of interest is the full arc</a:t>
            </a:r>
            <a:endParaRPr lang="en-US" dirty="0">
              <a:cs typeface="Calibri"/>
            </a:endParaRPr>
          </a:p>
          <a:p>
            <a:endParaRPr lang="en-US" dirty="0">
              <a:cs typeface="Calibri"/>
            </a:endParaRPr>
          </a:p>
          <a:p>
            <a:r>
              <a:rPr lang="en-US">
                <a:cs typeface="Calibri"/>
              </a:rPr>
              <a:t>Fitting a line to the data appears adequate, but misses the underlying physics of projectile motion: a parabolic path is a second order polynomial</a:t>
            </a:r>
            <a:endParaRPr lang="en-US" dirty="0">
              <a:cs typeface="Calibri"/>
            </a:endParaRPr>
          </a:p>
        </p:txBody>
      </p:sp>
      <p:pic>
        <p:nvPicPr>
          <p:cNvPr id="4" name="Picture 4" descr="A screenshot of a cell phone&#10;&#10;Description generated with high confidence">
            <a:extLst>
              <a:ext uri="{FF2B5EF4-FFF2-40B4-BE49-F238E27FC236}">
                <a16:creationId xmlns:a16="http://schemas.microsoft.com/office/drawing/2014/main" id="{027D2D4C-9B3D-439C-8D6A-580D6FAE116E}"/>
              </a:ext>
            </a:extLst>
          </p:cNvPr>
          <p:cNvPicPr>
            <a:picLocks noChangeAspect="1"/>
          </p:cNvPicPr>
          <p:nvPr/>
        </p:nvPicPr>
        <p:blipFill>
          <a:blip r:embed="rId2"/>
          <a:stretch>
            <a:fillRect/>
          </a:stretch>
        </p:blipFill>
        <p:spPr>
          <a:xfrm>
            <a:off x="5960853" y="986676"/>
            <a:ext cx="6093124" cy="4381441"/>
          </a:xfrm>
          <a:prstGeom prst="rect">
            <a:avLst/>
          </a:prstGeom>
        </p:spPr>
      </p:pic>
      <p:sp>
        <p:nvSpPr>
          <p:cNvPr id="6" name="Rectangle 5">
            <a:extLst>
              <a:ext uri="{FF2B5EF4-FFF2-40B4-BE49-F238E27FC236}">
                <a16:creationId xmlns:a16="http://schemas.microsoft.com/office/drawing/2014/main" id="{20FF6C30-6CE1-4792-8C8A-84A249058FAD}"/>
              </a:ext>
            </a:extLst>
          </p:cNvPr>
          <p:cNvSpPr/>
          <p:nvPr/>
        </p:nvSpPr>
        <p:spPr>
          <a:xfrm>
            <a:off x="6875253" y="1598762"/>
            <a:ext cx="914400" cy="914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04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1E7EDE-CB4A-402F-B0FB-8640C3589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2BBEB8-4077-499F-80FD-AA9827A8D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608243"/>
            <a:ext cx="3380205" cy="54450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826D5-653F-4502-A03E-2738D1488839}"/>
              </a:ext>
            </a:extLst>
          </p:cNvPr>
          <p:cNvSpPr>
            <a:spLocks noGrp="1"/>
          </p:cNvSpPr>
          <p:nvPr>
            <p:ph type="title"/>
          </p:nvPr>
        </p:nvSpPr>
        <p:spPr>
          <a:xfrm>
            <a:off x="1316791" y="1005303"/>
            <a:ext cx="2032490" cy="4427309"/>
          </a:xfrm>
        </p:spPr>
        <p:txBody>
          <a:bodyPr>
            <a:normAutofit/>
          </a:bodyPr>
          <a:lstStyle/>
          <a:p>
            <a:r>
              <a:rPr lang="en-US" sz="2800" i="1">
                <a:solidFill>
                  <a:schemeClr val="bg1"/>
                </a:solidFill>
                <a:cs typeface="Calibri Light"/>
              </a:rPr>
              <a:t>Lesson</a:t>
            </a:r>
            <a:r>
              <a:rPr lang="en-US" sz="2800">
                <a:solidFill>
                  <a:schemeClr val="bg1"/>
                </a:solidFill>
                <a:cs typeface="Calibri Light"/>
              </a:rPr>
              <a:t>: Simply trusting data leads to invalid conclusion</a:t>
            </a:r>
          </a:p>
        </p:txBody>
      </p:sp>
      <p:sp>
        <p:nvSpPr>
          <p:cNvPr id="3" name="Content Placeholder 2">
            <a:extLst>
              <a:ext uri="{FF2B5EF4-FFF2-40B4-BE49-F238E27FC236}">
                <a16:creationId xmlns:a16="http://schemas.microsoft.com/office/drawing/2014/main" id="{BE2E85DA-19E1-43BD-AD6A-584A10219A93}"/>
              </a:ext>
            </a:extLst>
          </p:cNvPr>
          <p:cNvSpPr>
            <a:spLocks noGrp="1"/>
          </p:cNvSpPr>
          <p:nvPr>
            <p:ph idx="1"/>
          </p:nvPr>
        </p:nvSpPr>
        <p:spPr>
          <a:xfrm>
            <a:off x="5336498" y="1288934"/>
            <a:ext cx="5801194" cy="4280132"/>
          </a:xfrm>
        </p:spPr>
        <p:txBody>
          <a:bodyPr vert="horz" lIns="91440" tIns="45720" rIns="91440" bIns="45720" rtlCol="0" anchor="ctr">
            <a:normAutofit/>
          </a:bodyPr>
          <a:lstStyle/>
          <a:p>
            <a:r>
              <a:rPr lang="en-US" sz="2000">
                <a:cs typeface="Calibri"/>
              </a:rPr>
              <a:t>Consistently question your data and your own analysis</a:t>
            </a:r>
          </a:p>
          <a:p>
            <a:r>
              <a:rPr lang="en-US" sz="2000">
                <a:cs typeface="Calibri"/>
              </a:rPr>
              <a:t>Investigate how data was collected, by whom, for what purpose</a:t>
            </a:r>
          </a:p>
          <a:p>
            <a:r>
              <a:rPr lang="en-US" sz="2000">
                <a:cs typeface="Calibri"/>
              </a:rPr>
              <a:t>Additional data often helps. Can relevant data be gathered?</a:t>
            </a:r>
          </a:p>
          <a:p>
            <a:endParaRPr lang="en-US" sz="2000">
              <a:cs typeface="Calibri"/>
            </a:endParaRPr>
          </a:p>
        </p:txBody>
      </p:sp>
      <p:sp>
        <p:nvSpPr>
          <p:cNvPr id="12" name="Rectangle 11">
            <a:extLst>
              <a:ext uri="{FF2B5EF4-FFF2-40B4-BE49-F238E27FC236}">
                <a16:creationId xmlns:a16="http://schemas.microsoft.com/office/drawing/2014/main" id="{6F3B7728-0C26-4662-B285-85C645523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5331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C367AD-9838-470A-87EF-678609CC8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CF1642-4E76-4223-A010-6334380A2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236"/>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1626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CC02-63FE-4B3A-8F22-FD0A298B678F}"/>
              </a:ext>
            </a:extLst>
          </p:cNvPr>
          <p:cNvSpPr>
            <a:spLocks noGrp="1"/>
          </p:cNvSpPr>
          <p:nvPr>
            <p:ph type="title"/>
          </p:nvPr>
        </p:nvSpPr>
        <p:spPr/>
        <p:txBody>
          <a:bodyPr/>
          <a:lstStyle/>
          <a:p>
            <a:r>
              <a:rPr lang="en-US">
                <a:cs typeface="Calibri Light"/>
              </a:rPr>
              <a:t>statistics emphasizes inference</a:t>
            </a:r>
            <a:br>
              <a:rPr lang="en-US">
                <a:cs typeface="Calibri Light"/>
              </a:rPr>
            </a:br>
            <a:r>
              <a:rPr lang="en-US">
                <a:cs typeface="Calibri Light"/>
              </a:rPr>
              <a:t>machine learning emphasizes prediction</a:t>
            </a:r>
            <a:endParaRPr lang="en-US"/>
          </a:p>
        </p:txBody>
      </p:sp>
      <p:sp>
        <p:nvSpPr>
          <p:cNvPr id="3" name="Content Placeholder 2">
            <a:extLst>
              <a:ext uri="{FF2B5EF4-FFF2-40B4-BE49-F238E27FC236}">
                <a16:creationId xmlns:a16="http://schemas.microsoft.com/office/drawing/2014/main" id="{71DF06DD-0710-4026-8A40-E8E52392E8E2}"/>
              </a:ext>
            </a:extLst>
          </p:cNvPr>
          <p:cNvSpPr>
            <a:spLocks noGrp="1"/>
          </p:cNvSpPr>
          <p:nvPr>
            <p:ph idx="1"/>
          </p:nvPr>
        </p:nvSpPr>
        <p:spPr/>
        <p:txBody>
          <a:bodyPr vert="horz" lIns="91440" tIns="45720" rIns="91440" bIns="45720" rtlCol="0" anchor="t">
            <a:normAutofit/>
          </a:bodyPr>
          <a:lstStyle/>
          <a:p>
            <a:pPr marL="0" indent="0">
              <a:buNone/>
            </a:pPr>
            <a:endParaRPr lang="en-US"/>
          </a:p>
          <a:p>
            <a:r>
              <a:rPr lang="en-US">
                <a:cs typeface="Calibri"/>
              </a:rPr>
              <a:t>Statistics: </a:t>
            </a:r>
            <a:r>
              <a:rPr lang="en-US" i="1" u="sng">
                <a:cs typeface="Calibri"/>
              </a:rPr>
              <a:t>infer</a:t>
            </a:r>
            <a:r>
              <a:rPr lang="en-US" i="1">
                <a:cs typeface="Calibri"/>
              </a:rPr>
              <a:t> the process by which data you have was generated.</a:t>
            </a:r>
            <a:r>
              <a:rPr lang="en-US">
                <a:cs typeface="Calibri"/>
              </a:rPr>
              <a:t> </a:t>
            </a:r>
          </a:p>
          <a:p>
            <a:endParaRPr lang="en-US">
              <a:cs typeface="Calibri"/>
            </a:endParaRPr>
          </a:p>
          <a:p>
            <a:r>
              <a:rPr lang="en-US">
                <a:cs typeface="Calibri"/>
              </a:rPr>
              <a:t>Machine learning: </a:t>
            </a:r>
            <a:r>
              <a:rPr lang="en-US" i="1" u="sng">
                <a:cs typeface="Calibri"/>
              </a:rPr>
              <a:t>predict</a:t>
            </a:r>
            <a:r>
              <a:rPr lang="en-US" i="1">
                <a:cs typeface="Calibri"/>
              </a:rPr>
              <a:t> what future data will look like with respect to some variable.</a:t>
            </a:r>
            <a:endParaRPr lang="en-US">
              <a:cs typeface="Calibri"/>
            </a:endParaRPr>
          </a:p>
          <a:p>
            <a:endParaRPr lang="en-US" i="1">
              <a:cs typeface="Calibri"/>
            </a:endParaRPr>
          </a:p>
          <a:p>
            <a:pPr>
              <a:buNone/>
            </a:pPr>
            <a:r>
              <a:rPr lang="en-US">
                <a:cs typeface="Calibri"/>
              </a:rPr>
              <a:t>--&gt; Knowing how the data was generated matters to the story you tell</a:t>
            </a:r>
            <a:endParaRPr lang="en-US"/>
          </a:p>
        </p:txBody>
      </p:sp>
    </p:spTree>
    <p:extLst>
      <p:ext uri="{BB962C8B-B14F-4D97-AF65-F5344CB8AC3E}">
        <p14:creationId xmlns:p14="http://schemas.microsoft.com/office/powerpoint/2010/main" val="2971051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93D4-0FDF-4CE4-ADD9-52248E02C90D}"/>
              </a:ext>
            </a:extLst>
          </p:cNvPr>
          <p:cNvSpPr>
            <a:spLocks noGrp="1"/>
          </p:cNvSpPr>
          <p:nvPr>
            <p:ph type="title"/>
          </p:nvPr>
        </p:nvSpPr>
        <p:spPr>
          <a:xfrm>
            <a:off x="665672" y="365125"/>
            <a:ext cx="11363863" cy="1325563"/>
          </a:xfrm>
        </p:spPr>
        <p:txBody>
          <a:bodyPr/>
          <a:lstStyle/>
          <a:p>
            <a:r>
              <a:rPr lang="en-US" sz="4000">
                <a:cs typeface="Calibri Light"/>
              </a:rPr>
              <a:t>When does linear regression apply?</a:t>
            </a:r>
          </a:p>
        </p:txBody>
      </p:sp>
      <p:sp>
        <p:nvSpPr>
          <p:cNvPr id="3" name="Content Placeholder 2">
            <a:extLst>
              <a:ext uri="{FF2B5EF4-FFF2-40B4-BE49-F238E27FC236}">
                <a16:creationId xmlns:a16="http://schemas.microsoft.com/office/drawing/2014/main" id="{102164ED-15FB-4C10-BFA8-BC7BFD8B797D}"/>
              </a:ext>
            </a:extLst>
          </p:cNvPr>
          <p:cNvSpPr>
            <a:spLocks noGrp="1"/>
          </p:cNvSpPr>
          <p:nvPr>
            <p:ph idx="1"/>
          </p:nvPr>
        </p:nvSpPr>
        <p:spPr/>
        <p:txBody>
          <a:bodyPr vert="horz" lIns="91440" tIns="45720" rIns="91440" bIns="45720" rtlCol="0" anchor="t">
            <a:normAutofit/>
          </a:bodyPr>
          <a:lstStyle/>
          <a:p>
            <a:r>
              <a:rPr lang="en-US" dirty="0">
                <a:cs typeface="Calibri"/>
              </a:rPr>
              <a:t>Is the data numerical? (Necessary but not sufficient.)</a:t>
            </a:r>
          </a:p>
          <a:p>
            <a:endParaRPr lang="en-US" dirty="0">
              <a:cs typeface="Calibri"/>
            </a:endParaRPr>
          </a:p>
          <a:p>
            <a:r>
              <a:rPr lang="en-US" dirty="0">
                <a:cs typeface="Calibri"/>
              </a:rPr>
              <a:t>The stronger the correlation coefficient is, </a:t>
            </a:r>
            <a:endParaRPr lang="en-US">
              <a:cs typeface="Calibri"/>
            </a:endParaRPr>
          </a:p>
          <a:p>
            <a:pPr marL="0" indent="0">
              <a:buNone/>
            </a:pPr>
            <a:r>
              <a:rPr lang="en-US" dirty="0">
                <a:cs typeface="Calibri"/>
              </a:rPr>
              <a:t>the more of a linear relationship exists.</a:t>
            </a:r>
          </a:p>
          <a:p>
            <a:pPr marL="0" indent="0">
              <a:buNone/>
            </a:pPr>
            <a:endParaRPr lang="en-US" dirty="0">
              <a:cs typeface="Calibri"/>
            </a:endParaRPr>
          </a:p>
          <a:p>
            <a:pPr marL="0" indent="0">
              <a:buNone/>
            </a:pPr>
            <a:endParaRPr lang="en-US" dirty="0">
              <a:cs typeface="Calibri"/>
            </a:endParaRPr>
          </a:p>
          <a:p>
            <a:pPr>
              <a:buNone/>
            </a:pPr>
            <a:endParaRPr lang="en-US" dirty="0">
              <a:cs typeface="Calibri"/>
            </a:endParaRPr>
          </a:p>
        </p:txBody>
      </p:sp>
      <p:sp>
        <p:nvSpPr>
          <p:cNvPr id="5" name="TextBox 2">
            <a:extLst>
              <a:ext uri="{FF2B5EF4-FFF2-40B4-BE49-F238E27FC236}">
                <a16:creationId xmlns:a16="http://schemas.microsoft.com/office/drawing/2014/main" id="{06E3E84A-6BCD-4894-AC66-A7BDE0B042E5}"/>
              </a:ext>
            </a:extLst>
          </p:cNvPr>
          <p:cNvSpPr txBox="1"/>
          <p:nvPr/>
        </p:nvSpPr>
        <p:spPr>
          <a:xfrm>
            <a:off x="2035834" y="4170870"/>
            <a:ext cx="8580406" cy="336297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0"/>
              </a:spcBef>
            </a:pPr>
            <a:r>
              <a:rPr lang="en-US" sz="2800" b="1">
                <a:cs typeface="Calibri"/>
              </a:rPr>
              <a:t>Recall from previous lecture</a:t>
            </a:r>
            <a:endParaRPr lang="en-US" sz="2800" b="1" dirty="0">
              <a:cs typeface="Calibri"/>
            </a:endParaRPr>
          </a:p>
          <a:p>
            <a:pPr marL="457200" indent="-457200">
              <a:lnSpc>
                <a:spcPct val="90000"/>
              </a:lnSpc>
              <a:spcBef>
                <a:spcPts val="1000"/>
              </a:spcBef>
              <a:buChar char="•"/>
            </a:pPr>
            <a:r>
              <a:rPr lang="en-US" sz="2800" b="1"/>
              <a:t>Variance </a:t>
            </a:r>
            <a:r>
              <a:rPr lang="en-US" sz="2800"/>
              <a:t>measures width of a distribution</a:t>
            </a:r>
            <a:endParaRPr lang="en-US" sz="2800" b="1">
              <a:cs typeface="Calibri"/>
            </a:endParaRPr>
          </a:p>
          <a:p>
            <a:pPr marL="457200" indent="-457200">
              <a:lnSpc>
                <a:spcPct val="90000"/>
              </a:lnSpc>
              <a:spcBef>
                <a:spcPts val="1000"/>
              </a:spcBef>
              <a:buChar char="•"/>
            </a:pPr>
            <a:r>
              <a:rPr lang="en-US" sz="2800" b="1" dirty="0">
                <a:hlinkClick r:id="rId3"/>
              </a:rPr>
              <a:t>Covariance</a:t>
            </a:r>
            <a:r>
              <a:rPr lang="en-US" sz="2800" b="1" dirty="0"/>
              <a:t> </a:t>
            </a:r>
            <a:r>
              <a:rPr lang="en-US" sz="2800" dirty="0"/>
              <a:t>is the measure of variance for two random variables (joint variability)</a:t>
            </a:r>
            <a:endParaRPr lang="en-US" dirty="0"/>
          </a:p>
          <a:p>
            <a:pPr marL="457200" indent="-457200">
              <a:lnSpc>
                <a:spcPct val="90000"/>
              </a:lnSpc>
              <a:spcBef>
                <a:spcPts val="1000"/>
              </a:spcBef>
              <a:buChar char="•"/>
            </a:pPr>
            <a:r>
              <a:rPr lang="en-US" sz="2800" b="1" dirty="0"/>
              <a:t>Correlation </a:t>
            </a:r>
            <a:r>
              <a:rPr lang="en-US" sz="2800" dirty="0"/>
              <a:t>is the normalized covariance</a:t>
            </a:r>
            <a:r>
              <a:rPr lang="en-US" sz="2800" dirty="0">
                <a:cs typeface="Calibri"/>
              </a:rPr>
              <a:t>, from –1 to 1</a:t>
            </a:r>
            <a:endParaRPr lang="en-US" dirty="0">
              <a:cs typeface="Calibri"/>
            </a:endParaRPr>
          </a:p>
          <a:p>
            <a:pPr marL="228600" indent="-228600">
              <a:lnSpc>
                <a:spcPct val="90000"/>
              </a:lnSpc>
              <a:spcBef>
                <a:spcPts val="1000"/>
              </a:spcBef>
              <a:buChar char="•"/>
            </a:pPr>
            <a:endParaRPr lang="en-US" sz="2800" dirty="0">
              <a:cs typeface="Calibri"/>
            </a:endParaRPr>
          </a:p>
          <a:p>
            <a:pPr algn="ctr"/>
            <a:endParaRPr lang="en-US" sz="2800">
              <a:cs typeface="Calibri"/>
            </a:endParaRPr>
          </a:p>
        </p:txBody>
      </p:sp>
    </p:spTree>
    <p:extLst>
      <p:ext uri="{BB962C8B-B14F-4D97-AF65-F5344CB8AC3E}">
        <p14:creationId xmlns:p14="http://schemas.microsoft.com/office/powerpoint/2010/main" val="2315896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3468-CD47-42EA-AB1D-1E91BA4B16FA}"/>
              </a:ext>
            </a:extLst>
          </p:cNvPr>
          <p:cNvSpPr>
            <a:spLocks noGrp="1"/>
          </p:cNvSpPr>
          <p:nvPr>
            <p:ph type="title"/>
          </p:nvPr>
        </p:nvSpPr>
        <p:spPr>
          <a:xfrm>
            <a:off x="838200" y="221351"/>
            <a:ext cx="10515600" cy="1325563"/>
          </a:xfrm>
        </p:spPr>
        <p:txBody>
          <a:bodyPr/>
          <a:lstStyle/>
          <a:p>
            <a:r>
              <a:rPr lang="en-US" dirty="0">
                <a:cs typeface="Calibri Light"/>
              </a:rPr>
              <a:t>Danger to blindly applying linear regression: Outliers</a:t>
            </a:r>
            <a:endParaRPr lang="en-US" dirty="0"/>
          </a:p>
        </p:txBody>
      </p:sp>
      <p:pic>
        <p:nvPicPr>
          <p:cNvPr id="4" name="Picture 4" descr="A close up of a map&#10;&#10;Description generated with very high confidence">
            <a:extLst>
              <a:ext uri="{FF2B5EF4-FFF2-40B4-BE49-F238E27FC236}">
                <a16:creationId xmlns:a16="http://schemas.microsoft.com/office/drawing/2014/main" id="{38A89BEC-9812-43FE-933D-C897E19ADE49}"/>
              </a:ext>
            </a:extLst>
          </p:cNvPr>
          <p:cNvPicPr>
            <a:picLocks noGrp="1" noChangeAspect="1"/>
          </p:cNvPicPr>
          <p:nvPr>
            <p:ph idx="1"/>
          </p:nvPr>
        </p:nvPicPr>
        <p:blipFill>
          <a:blip r:embed="rId2"/>
          <a:stretch>
            <a:fillRect/>
          </a:stretch>
        </p:blipFill>
        <p:spPr>
          <a:xfrm>
            <a:off x="941717" y="1368890"/>
            <a:ext cx="7965056" cy="5480469"/>
          </a:xfrm>
          <a:prstGeom prst="rect">
            <a:avLst/>
          </a:prstGeom>
        </p:spPr>
      </p:pic>
      <p:sp>
        <p:nvSpPr>
          <p:cNvPr id="6" name="TextBox 5">
            <a:extLst>
              <a:ext uri="{FF2B5EF4-FFF2-40B4-BE49-F238E27FC236}">
                <a16:creationId xmlns:a16="http://schemas.microsoft.com/office/drawing/2014/main" id="{8AF4CFB5-E34C-47C8-88EC-5E7268652BDE}"/>
              </a:ext>
            </a:extLst>
          </p:cNvPr>
          <p:cNvSpPr txBox="1"/>
          <p:nvPr/>
        </p:nvSpPr>
        <p:spPr>
          <a:xfrm>
            <a:off x="8491268" y="4156494"/>
            <a:ext cx="3749615"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Correlation without outlier: 0.996</a:t>
            </a:r>
          </a:p>
          <a:p>
            <a:pPr algn="ctr"/>
            <a:endParaRPr lang="en-US" dirty="0">
              <a:cs typeface="Calibri"/>
            </a:endParaRPr>
          </a:p>
          <a:p>
            <a:pPr algn="ctr"/>
            <a:r>
              <a:rPr lang="en-US" dirty="0">
                <a:cs typeface="Calibri"/>
              </a:rPr>
              <a:t>Correlation with outlier: 0.76</a:t>
            </a:r>
          </a:p>
        </p:txBody>
      </p:sp>
    </p:spTree>
    <p:extLst>
      <p:ext uri="{BB962C8B-B14F-4D97-AF65-F5344CB8AC3E}">
        <p14:creationId xmlns:p14="http://schemas.microsoft.com/office/powerpoint/2010/main" val="3610394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8EC535-AB28-445B-AC72-A82118E30787}"/>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Decomposing </a:t>
            </a:r>
            <a:br>
              <a:rPr lang="en-US" dirty="0">
                <a:solidFill>
                  <a:srgbClr val="FFFFFF"/>
                </a:solidFill>
                <a:cs typeface="Calibri Light"/>
              </a:rPr>
            </a:br>
            <a:r>
              <a:rPr lang="en-US">
                <a:solidFill>
                  <a:srgbClr val="FFFFFF"/>
                </a:solidFill>
                <a:cs typeface="Calibri Light"/>
              </a:rPr>
              <a:t>time series</a:t>
            </a:r>
            <a:endParaRPr lang="en-US">
              <a:solidFill>
                <a:srgbClr val="FFFFFF"/>
              </a:solidFill>
            </a:endParaRPr>
          </a:p>
        </p:txBody>
      </p:sp>
      <p:sp>
        <p:nvSpPr>
          <p:cNvPr id="3" name="Content Placeholder 2">
            <a:extLst>
              <a:ext uri="{FF2B5EF4-FFF2-40B4-BE49-F238E27FC236}">
                <a16:creationId xmlns:a16="http://schemas.microsoft.com/office/drawing/2014/main" id="{2AC6547B-0EB3-4263-B50E-96C6586F11FB}"/>
              </a:ext>
            </a:extLst>
          </p:cNvPr>
          <p:cNvSpPr>
            <a:spLocks noGrp="1"/>
          </p:cNvSpPr>
          <p:nvPr>
            <p:ph idx="1"/>
          </p:nvPr>
        </p:nvSpPr>
        <p:spPr>
          <a:xfrm>
            <a:off x="6090574" y="801866"/>
            <a:ext cx="5306084" cy="5230634"/>
          </a:xfrm>
        </p:spPr>
        <p:txBody>
          <a:bodyPr anchor="ctr">
            <a:normAutofit/>
          </a:bodyPr>
          <a:lstStyle/>
          <a:p>
            <a:r>
              <a:rPr lang="en-US" sz="2400" strike="sngStrike">
                <a:cs typeface="Calibri"/>
              </a:rPr>
              <a:t>What is time stamped data? </a:t>
            </a:r>
            <a:endParaRPr lang="en-US" sz="2400">
              <a:cs typeface="Calibri"/>
            </a:endParaRPr>
          </a:p>
          <a:p>
            <a:r>
              <a:rPr lang="en-US" sz="2400" strike="sngStrike">
                <a:cs typeface="Calibri"/>
              </a:rPr>
              <a:t>Why does time stamped data matter? </a:t>
            </a:r>
            <a:endParaRPr lang="en-US" sz="2400">
              <a:cs typeface="Calibri"/>
            </a:endParaRPr>
          </a:p>
          <a:p>
            <a:r>
              <a:rPr lang="en-US" sz="2400" strike="sngStrike">
                <a:cs typeface="Calibri"/>
              </a:rPr>
              <a:t>Data cleanup of time series </a:t>
            </a:r>
            <a:endParaRPr lang="en-US" sz="2400">
              <a:cs typeface="Calibri"/>
            </a:endParaRPr>
          </a:p>
          <a:p>
            <a:r>
              <a:rPr lang="en-US" sz="2400" strike="sngStrike">
                <a:cs typeface="Calibri"/>
              </a:rPr>
              <a:t>Time stamps in Python</a:t>
            </a:r>
            <a:endParaRPr lang="en-US" sz="2400">
              <a:cs typeface="Calibri"/>
            </a:endParaRPr>
          </a:p>
          <a:p>
            <a:r>
              <a:rPr lang="en-US" sz="2400" strike="sngStrike">
                <a:cs typeface="Calibri"/>
              </a:rPr>
              <a:t>Visualization</a:t>
            </a:r>
            <a:endParaRPr lang="en-US" sz="2400">
              <a:cs typeface="Calibri"/>
            </a:endParaRPr>
          </a:p>
          <a:p>
            <a:r>
              <a:rPr lang="en-US" sz="2400">
                <a:highlight>
                  <a:srgbClr val="FFFF00"/>
                </a:highlight>
                <a:cs typeface="Calibri"/>
              </a:rPr>
              <a:t>Decomposing time series</a:t>
            </a:r>
            <a:endParaRPr lang="en-US" sz="2400" dirty="0">
              <a:highlight>
                <a:srgbClr val="FFFF00"/>
              </a:highlight>
              <a:cs typeface="Calibri"/>
            </a:endParaRPr>
          </a:p>
          <a:p>
            <a:r>
              <a:rPr lang="en-US" sz="2400">
                <a:cs typeface="Calibri"/>
              </a:rPr>
              <a:t>Linear regression for trend analysis</a:t>
            </a:r>
          </a:p>
          <a:p>
            <a:r>
              <a:rPr lang="en-US" sz="2400">
                <a:cs typeface="Calibri"/>
              </a:rPr>
              <a:t>Fourier transform</a:t>
            </a:r>
          </a:p>
          <a:p>
            <a:r>
              <a:rPr lang="en-US" sz="2400">
                <a:solidFill>
                  <a:srgbClr val="000000"/>
                </a:solidFill>
                <a:cs typeface="Calibri"/>
              </a:rPr>
              <a:t>Homework</a:t>
            </a:r>
            <a:endParaRPr lang="en-US" sz="2400">
              <a:cs typeface="Calibri"/>
            </a:endParaRPr>
          </a:p>
          <a:p>
            <a:endParaRPr lang="en-US" sz="2400" dirty="0">
              <a:solidFill>
                <a:srgbClr val="000000"/>
              </a:solidFill>
              <a:cs typeface="Calibri"/>
            </a:endParaRPr>
          </a:p>
        </p:txBody>
      </p:sp>
    </p:spTree>
    <p:extLst>
      <p:ext uri="{BB962C8B-B14F-4D97-AF65-F5344CB8AC3E}">
        <p14:creationId xmlns:p14="http://schemas.microsoft.com/office/powerpoint/2010/main" val="2116714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1E7EDE-CB4A-402F-B0FB-8640C3589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2BBEB8-4077-499F-80FD-AA9827A8D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608243"/>
            <a:ext cx="3380205" cy="54450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A991D-36E2-465A-86A0-D1401F108C93}"/>
              </a:ext>
            </a:extLst>
          </p:cNvPr>
          <p:cNvSpPr>
            <a:spLocks noGrp="1"/>
          </p:cNvSpPr>
          <p:nvPr>
            <p:ph type="title"/>
          </p:nvPr>
        </p:nvSpPr>
        <p:spPr>
          <a:xfrm>
            <a:off x="1316791" y="1005303"/>
            <a:ext cx="2032490" cy="4427309"/>
          </a:xfrm>
        </p:spPr>
        <p:txBody>
          <a:bodyPr>
            <a:normAutofit/>
          </a:bodyPr>
          <a:lstStyle/>
          <a:p>
            <a:r>
              <a:rPr lang="en-US" sz="2800">
                <a:solidFill>
                  <a:schemeClr val="bg1"/>
                </a:solidFill>
                <a:cs typeface="Calibri Light"/>
              </a:rPr>
              <a:t>Activity: explore and discuss temporal data</a:t>
            </a:r>
            <a:endParaRPr lang="en-US" sz="2800">
              <a:solidFill>
                <a:schemeClr val="bg1"/>
              </a:solidFill>
            </a:endParaRPr>
          </a:p>
        </p:txBody>
      </p:sp>
      <p:sp>
        <p:nvSpPr>
          <p:cNvPr id="3" name="Content Placeholder 2">
            <a:extLst>
              <a:ext uri="{FF2B5EF4-FFF2-40B4-BE49-F238E27FC236}">
                <a16:creationId xmlns:a16="http://schemas.microsoft.com/office/drawing/2014/main" id="{668E8227-FF8C-43D8-9685-9ED70F59BB82}"/>
              </a:ext>
            </a:extLst>
          </p:cNvPr>
          <p:cNvSpPr>
            <a:spLocks noGrp="1"/>
          </p:cNvSpPr>
          <p:nvPr>
            <p:ph idx="1"/>
          </p:nvPr>
        </p:nvSpPr>
        <p:spPr>
          <a:xfrm>
            <a:off x="5336498" y="1288934"/>
            <a:ext cx="5801194" cy="4280132"/>
          </a:xfrm>
        </p:spPr>
        <p:txBody>
          <a:bodyPr vert="horz" lIns="91440" tIns="45720" rIns="91440" bIns="45720" rtlCol="0" anchor="ctr">
            <a:normAutofit/>
          </a:bodyPr>
          <a:lstStyle/>
          <a:p>
            <a:r>
              <a:rPr lang="en-US" sz="2000" dirty="0">
                <a:cs typeface="Calibri"/>
              </a:rPr>
              <a:t>Download .</a:t>
            </a:r>
            <a:r>
              <a:rPr lang="en-US" sz="2000" dirty="0" err="1">
                <a:cs typeface="Calibri"/>
              </a:rPr>
              <a:t>pkl</a:t>
            </a:r>
            <a:r>
              <a:rPr lang="en-US" sz="2000" dirty="0">
                <a:cs typeface="Calibri"/>
              </a:rPr>
              <a:t> and .</a:t>
            </a:r>
            <a:r>
              <a:rPr lang="en-US" sz="2000" dirty="0" err="1">
                <a:cs typeface="Calibri"/>
              </a:rPr>
              <a:t>ipynb</a:t>
            </a:r>
            <a:r>
              <a:rPr lang="en-US" sz="2000" dirty="0">
                <a:cs typeface="Calibri"/>
              </a:rPr>
              <a:t> from Blackboard &gt; Course materials &gt; Week 8 &gt; </a:t>
            </a:r>
            <a:r>
              <a:rPr lang="en-US" sz="2000" dirty="0" err="1">
                <a:cs typeface="Calibri"/>
              </a:rPr>
              <a:t>texas</a:t>
            </a:r>
            <a:r>
              <a:rPr lang="en-US" sz="2000" dirty="0">
                <a:cs typeface="Calibri"/>
              </a:rPr>
              <a:t> power data activity</a:t>
            </a:r>
          </a:p>
          <a:p>
            <a:r>
              <a:rPr lang="en-US" sz="2000" dirty="0">
                <a:cs typeface="Calibri"/>
              </a:rPr>
              <a:t>After seeing the solutions shared by instructor, discuss!</a:t>
            </a:r>
          </a:p>
        </p:txBody>
      </p:sp>
      <p:sp>
        <p:nvSpPr>
          <p:cNvPr id="12" name="Rectangle 11">
            <a:extLst>
              <a:ext uri="{FF2B5EF4-FFF2-40B4-BE49-F238E27FC236}">
                <a16:creationId xmlns:a16="http://schemas.microsoft.com/office/drawing/2014/main" id="{6F3B7728-0C26-4662-B285-85C645523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5331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C367AD-9838-470A-87EF-678609CC8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CF1642-4E76-4223-A010-6334380A2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236"/>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968458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7766-B32C-4F68-801E-6D29510FEE28}"/>
              </a:ext>
            </a:extLst>
          </p:cNvPr>
          <p:cNvSpPr>
            <a:spLocks noGrp="1"/>
          </p:cNvSpPr>
          <p:nvPr>
            <p:ph type="title"/>
          </p:nvPr>
        </p:nvSpPr>
        <p:spPr/>
        <p:txBody>
          <a:bodyPr/>
          <a:lstStyle/>
          <a:p>
            <a:r>
              <a:rPr lang="en-US" dirty="0">
                <a:cs typeface="Calibri Light"/>
              </a:rPr>
              <a:t>Temporal data has multiple factors present</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FF48621E-81DC-476E-AA34-A9D9B725FCD1}"/>
              </a:ext>
            </a:extLst>
          </p:cNvPr>
          <p:cNvPicPr>
            <a:picLocks noGrp="1" noChangeAspect="1"/>
          </p:cNvPicPr>
          <p:nvPr>
            <p:ph idx="1"/>
          </p:nvPr>
        </p:nvPicPr>
        <p:blipFill rotWithShape="1">
          <a:blip r:embed="rId3"/>
          <a:srcRect b="75956"/>
          <a:stretch/>
        </p:blipFill>
        <p:spPr>
          <a:xfrm>
            <a:off x="2769950" y="1699264"/>
            <a:ext cx="7006235" cy="1264902"/>
          </a:xfrm>
          <a:prstGeom prst="rect">
            <a:avLst/>
          </a:prstGeom>
        </p:spPr>
      </p:pic>
      <p:pic>
        <p:nvPicPr>
          <p:cNvPr id="8" name="Picture 4" descr="A screenshot of a cell phone&#10;&#10;Description generated with very high confidence">
            <a:extLst>
              <a:ext uri="{FF2B5EF4-FFF2-40B4-BE49-F238E27FC236}">
                <a16:creationId xmlns:a16="http://schemas.microsoft.com/office/drawing/2014/main" id="{6598E266-15B5-4BF2-A1E3-32A9A95C81DD}"/>
              </a:ext>
            </a:extLst>
          </p:cNvPr>
          <p:cNvPicPr>
            <a:picLocks noChangeAspect="1"/>
          </p:cNvPicPr>
          <p:nvPr/>
        </p:nvPicPr>
        <p:blipFill rotWithShape="1">
          <a:blip r:embed="rId3"/>
          <a:srcRect t="89344" r="205"/>
          <a:stretch/>
        </p:blipFill>
        <p:spPr>
          <a:xfrm>
            <a:off x="2788780" y="2957330"/>
            <a:ext cx="6991880" cy="560583"/>
          </a:xfrm>
          <a:prstGeom prst="rect">
            <a:avLst/>
          </a:prstGeom>
        </p:spPr>
      </p:pic>
      <p:sp>
        <p:nvSpPr>
          <p:cNvPr id="9" name="TextBox 8">
            <a:extLst>
              <a:ext uri="{FF2B5EF4-FFF2-40B4-BE49-F238E27FC236}">
                <a16:creationId xmlns:a16="http://schemas.microsoft.com/office/drawing/2014/main" id="{64E1C029-9651-4DA1-9188-69A296275ABC}"/>
              </a:ext>
            </a:extLst>
          </p:cNvPr>
          <p:cNvSpPr txBox="1"/>
          <p:nvPr/>
        </p:nvSpPr>
        <p:spPr>
          <a:xfrm>
            <a:off x="10255045" y="323727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4"/>
              </a:rPr>
              <a:t>source</a:t>
            </a:r>
            <a:endParaRPr lang="en-US"/>
          </a:p>
        </p:txBody>
      </p:sp>
      <p:sp>
        <p:nvSpPr>
          <p:cNvPr id="10" name="TextBox 9">
            <a:extLst>
              <a:ext uri="{FF2B5EF4-FFF2-40B4-BE49-F238E27FC236}">
                <a16:creationId xmlns:a16="http://schemas.microsoft.com/office/drawing/2014/main" id="{48DA0406-D58A-498E-921B-89EB348E0A58}"/>
              </a:ext>
            </a:extLst>
          </p:cNvPr>
          <p:cNvSpPr txBox="1"/>
          <p:nvPr/>
        </p:nvSpPr>
        <p:spPr>
          <a:xfrm>
            <a:off x="590243" y="5039339"/>
            <a:ext cx="9760973"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Airline Passengers dataset describes the total number of airline passengers over a period of time.</a:t>
            </a:r>
          </a:p>
          <a:p>
            <a:endParaRPr lang="en-US" dirty="0"/>
          </a:p>
          <a:p>
            <a:r>
              <a:rPr lang="en-US" dirty="0"/>
              <a:t>The units are a count of the number of airline passengers in thousands. There are 144 monthly observations from 1949 to 1960."</a:t>
            </a:r>
            <a:endParaRPr lang="en-US" dirty="0">
              <a:cs typeface="Calibri"/>
            </a:endParaRPr>
          </a:p>
        </p:txBody>
      </p:sp>
    </p:spTree>
    <p:extLst>
      <p:ext uri="{BB962C8B-B14F-4D97-AF65-F5344CB8AC3E}">
        <p14:creationId xmlns:p14="http://schemas.microsoft.com/office/powerpoint/2010/main" val="169881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3022-41D0-49D8-80D7-5C4D83BC8D07}"/>
              </a:ext>
            </a:extLst>
          </p:cNvPr>
          <p:cNvSpPr>
            <a:spLocks noGrp="1"/>
          </p:cNvSpPr>
          <p:nvPr>
            <p:ph type="title"/>
          </p:nvPr>
        </p:nvSpPr>
        <p:spPr/>
        <p:txBody>
          <a:bodyPr/>
          <a:lstStyle/>
          <a:p>
            <a:r>
              <a:rPr lang="en-US">
                <a:cs typeface="Calibri Light"/>
              </a:rPr>
              <a:t>Course schedule and outline (scope)</a:t>
            </a:r>
          </a:p>
        </p:txBody>
      </p:sp>
      <p:sp>
        <p:nvSpPr>
          <p:cNvPr id="6" name="Content Placeholder 5">
            <a:extLst>
              <a:ext uri="{FF2B5EF4-FFF2-40B4-BE49-F238E27FC236}">
                <a16:creationId xmlns:a16="http://schemas.microsoft.com/office/drawing/2014/main" id="{2FB29EED-1305-4957-9D5F-E50511E60E05}"/>
              </a:ext>
            </a:extLst>
          </p:cNvPr>
          <p:cNvSpPr>
            <a:spLocks noGrp="1"/>
          </p:cNvSpPr>
          <p:nvPr>
            <p:ph sz="quarter" idx="4"/>
          </p:nvPr>
        </p:nvSpPr>
        <p:spPr>
          <a:xfrm>
            <a:off x="6475265" y="1570547"/>
            <a:ext cx="5582331" cy="4619116"/>
          </a:xfrm>
        </p:spPr>
        <p:txBody>
          <a:bodyPr vert="horz" lIns="91440" tIns="45720" rIns="91440" bIns="45720" rtlCol="0" anchor="t">
            <a:normAutofit fontScale="92500" lnSpcReduction="10000"/>
          </a:bodyPr>
          <a:lstStyle/>
          <a:p>
            <a:r>
              <a:rPr lang="en-US" dirty="0">
                <a:cs typeface="Calibri"/>
              </a:rPr>
              <a:t>: Clustering </a:t>
            </a:r>
          </a:p>
          <a:p>
            <a:r>
              <a:rPr lang="en-US" dirty="0">
                <a:cs typeface="Calibri"/>
              </a:rPr>
              <a:t>: Project 2 – reproducibility</a:t>
            </a:r>
          </a:p>
          <a:p>
            <a:r>
              <a:rPr lang="en-US">
                <a:cs typeface="Calibri"/>
              </a:rPr>
              <a:t>: Elasticity, Cost/Benefit</a:t>
            </a:r>
            <a:endParaRPr lang="en-US" dirty="0">
              <a:cs typeface="Calibri"/>
            </a:endParaRPr>
          </a:p>
          <a:p>
            <a:r>
              <a:rPr lang="en-US" dirty="0">
                <a:cs typeface="Calibri"/>
              </a:rPr>
              <a:t>: Property graphs</a:t>
            </a:r>
          </a:p>
          <a:p>
            <a:r>
              <a:rPr lang="en-US" dirty="0">
                <a:cs typeface="Calibri"/>
              </a:rPr>
              <a:t>: Scaling up</a:t>
            </a:r>
          </a:p>
          <a:p>
            <a:r>
              <a:rPr lang="en-US" dirty="0">
                <a:cs typeface="Calibri"/>
              </a:rPr>
              <a:t>: Final project presentations</a:t>
            </a:r>
          </a:p>
        </p:txBody>
      </p:sp>
      <p:pic>
        <p:nvPicPr>
          <p:cNvPr id="7" name="Picture 7" descr="A close up of a logo&#10;&#10;Description generated with high confidence">
            <a:extLst>
              <a:ext uri="{FF2B5EF4-FFF2-40B4-BE49-F238E27FC236}">
                <a16:creationId xmlns:a16="http://schemas.microsoft.com/office/drawing/2014/main" id="{4B3388A7-4E91-4434-AAC9-FBFAA1D28C34}"/>
              </a:ext>
            </a:extLst>
          </p:cNvPr>
          <p:cNvPicPr>
            <a:picLocks noChangeAspect="1"/>
          </p:cNvPicPr>
          <p:nvPr/>
        </p:nvPicPr>
        <p:blipFill>
          <a:blip r:embed="rId2"/>
          <a:stretch>
            <a:fillRect/>
          </a:stretch>
        </p:blipFill>
        <p:spPr>
          <a:xfrm>
            <a:off x="461063" y="1571625"/>
            <a:ext cx="422156" cy="404364"/>
          </a:xfrm>
          <a:prstGeom prst="rect">
            <a:avLst/>
          </a:prstGeom>
        </p:spPr>
      </p:pic>
      <p:pic>
        <p:nvPicPr>
          <p:cNvPr id="9" name="Picture 7" descr="A close up of a logo&#10;&#10;Description generated with high confidence">
            <a:extLst>
              <a:ext uri="{FF2B5EF4-FFF2-40B4-BE49-F238E27FC236}">
                <a16:creationId xmlns:a16="http://schemas.microsoft.com/office/drawing/2014/main" id="{58F42C2B-F9A5-49B3-9246-C895F02AB6F7}"/>
              </a:ext>
            </a:extLst>
          </p:cNvPr>
          <p:cNvPicPr>
            <a:picLocks noChangeAspect="1"/>
          </p:cNvPicPr>
          <p:nvPr/>
        </p:nvPicPr>
        <p:blipFill>
          <a:blip r:embed="rId2"/>
          <a:stretch>
            <a:fillRect/>
          </a:stretch>
        </p:blipFill>
        <p:spPr>
          <a:xfrm>
            <a:off x="457200" y="2078425"/>
            <a:ext cx="454506" cy="433119"/>
          </a:xfrm>
          <a:prstGeom prst="rect">
            <a:avLst/>
          </a:prstGeom>
        </p:spPr>
      </p:pic>
      <p:sp>
        <p:nvSpPr>
          <p:cNvPr id="3" name="Arrow: Right 2">
            <a:extLst>
              <a:ext uri="{FF2B5EF4-FFF2-40B4-BE49-F238E27FC236}">
                <a16:creationId xmlns:a16="http://schemas.microsoft.com/office/drawing/2014/main" id="{C976BD68-AB70-44A5-BB88-2D82EF12AE7D}"/>
              </a:ext>
            </a:extLst>
          </p:cNvPr>
          <p:cNvSpPr/>
          <p:nvPr/>
        </p:nvSpPr>
        <p:spPr>
          <a:xfrm>
            <a:off x="365760" y="5531064"/>
            <a:ext cx="518333" cy="2689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48800B1-7605-42FA-AD3E-7FBF52B513A5}"/>
              </a:ext>
            </a:extLst>
          </p:cNvPr>
          <p:cNvSpPr>
            <a:spLocks noGrp="1"/>
          </p:cNvSpPr>
          <p:nvPr>
            <p:ph sz="half" idx="2"/>
          </p:nvPr>
        </p:nvSpPr>
        <p:spPr>
          <a:xfrm>
            <a:off x="839788" y="1442894"/>
            <a:ext cx="5157787" cy="4746769"/>
          </a:xfrm>
        </p:spPr>
        <p:txBody>
          <a:bodyPr vert="horz" lIns="91440" tIns="45720" rIns="91440" bIns="45720" rtlCol="0" anchor="t">
            <a:normAutofit fontScale="92500" lnSpcReduction="10000"/>
          </a:bodyPr>
          <a:lstStyle/>
          <a:p>
            <a:pPr>
              <a:lnSpc>
                <a:spcPct val="150000"/>
              </a:lnSpc>
              <a:spcBef>
                <a:spcPts val="0"/>
              </a:spcBef>
            </a:pPr>
            <a:r>
              <a:rPr lang="en-US" dirty="0">
                <a:cs typeface="Calibri"/>
              </a:rPr>
              <a:t>1: Overview of Data Science</a:t>
            </a:r>
          </a:p>
          <a:p>
            <a:pPr>
              <a:lnSpc>
                <a:spcPct val="150000"/>
              </a:lnSpc>
              <a:spcBef>
                <a:spcPts val="0"/>
              </a:spcBef>
            </a:pPr>
            <a:r>
              <a:rPr lang="en-US" dirty="0">
                <a:cs typeface="Calibri"/>
              </a:rPr>
              <a:t>2: Python in </a:t>
            </a:r>
            <a:r>
              <a:rPr lang="en-US" dirty="0" err="1">
                <a:cs typeface="Calibri"/>
              </a:rPr>
              <a:t>Jupyter</a:t>
            </a:r>
            <a:endParaRPr lang="en-US" dirty="0">
              <a:cs typeface="Calibri"/>
            </a:endParaRPr>
          </a:p>
          <a:p>
            <a:pPr>
              <a:lnSpc>
                <a:spcPct val="150000"/>
              </a:lnSpc>
              <a:spcBef>
                <a:spcPts val="0"/>
              </a:spcBef>
            </a:pPr>
            <a:r>
              <a:rPr lang="en-US" dirty="0">
                <a:cs typeface="Calibri"/>
              </a:rPr>
              <a:t>3: Getting data</a:t>
            </a:r>
          </a:p>
          <a:p>
            <a:pPr>
              <a:lnSpc>
                <a:spcPct val="150000"/>
              </a:lnSpc>
              <a:spcBef>
                <a:spcPts val="0"/>
              </a:spcBef>
            </a:pPr>
            <a:r>
              <a:rPr lang="en-US" dirty="0">
                <a:cs typeface="Calibri"/>
              </a:rPr>
              <a:t>4: Data cleanup</a:t>
            </a:r>
          </a:p>
          <a:p>
            <a:pPr>
              <a:lnSpc>
                <a:spcPct val="150000"/>
              </a:lnSpc>
              <a:spcBef>
                <a:spcPts val="0"/>
              </a:spcBef>
            </a:pPr>
            <a:r>
              <a:rPr lang="en-US" dirty="0">
                <a:cs typeface="Calibri"/>
              </a:rPr>
              <a:t>5: Automation; Reports</a:t>
            </a:r>
          </a:p>
          <a:p>
            <a:pPr>
              <a:lnSpc>
                <a:spcPct val="150000"/>
              </a:lnSpc>
              <a:spcBef>
                <a:spcPts val="0"/>
              </a:spcBef>
            </a:pPr>
            <a:r>
              <a:rPr lang="en-US" dirty="0">
                <a:cs typeface="Calibri"/>
              </a:rPr>
              <a:t>6: Project 1 presentations</a:t>
            </a:r>
          </a:p>
          <a:p>
            <a:pPr>
              <a:lnSpc>
                <a:spcPct val="150000"/>
              </a:lnSpc>
              <a:spcBef>
                <a:spcPts val="0"/>
              </a:spcBef>
            </a:pPr>
            <a:r>
              <a:rPr lang="en-US" dirty="0">
                <a:cs typeface="Calibri"/>
              </a:rPr>
              <a:t>7: Math</a:t>
            </a:r>
          </a:p>
          <a:p>
            <a:pPr>
              <a:lnSpc>
                <a:spcPct val="150000"/>
              </a:lnSpc>
              <a:spcBef>
                <a:spcPts val="0"/>
              </a:spcBef>
            </a:pPr>
            <a:r>
              <a:rPr lang="en-US" dirty="0">
                <a:cs typeface="Calibri"/>
              </a:rPr>
              <a:t>8: time series</a:t>
            </a:r>
          </a:p>
          <a:p>
            <a:pPr>
              <a:lnSpc>
                <a:spcPct val="150000"/>
              </a:lnSpc>
              <a:spcBef>
                <a:spcPts val="0"/>
              </a:spcBef>
            </a:pPr>
            <a:endParaRPr lang="en-US">
              <a:cs typeface="Calibri"/>
            </a:endParaRPr>
          </a:p>
          <a:p>
            <a:endParaRPr lang="en-US">
              <a:cs typeface="Calibri"/>
            </a:endParaRPr>
          </a:p>
        </p:txBody>
      </p:sp>
      <p:pic>
        <p:nvPicPr>
          <p:cNvPr id="10" name="Picture 7" descr="A close up of a logo&#10;&#10;Description generated with high confidence">
            <a:extLst>
              <a:ext uri="{FF2B5EF4-FFF2-40B4-BE49-F238E27FC236}">
                <a16:creationId xmlns:a16="http://schemas.microsoft.com/office/drawing/2014/main" id="{B3D89612-9611-49BD-B008-57D77C6550C3}"/>
              </a:ext>
            </a:extLst>
          </p:cNvPr>
          <p:cNvPicPr>
            <a:picLocks noChangeAspect="1"/>
          </p:cNvPicPr>
          <p:nvPr/>
        </p:nvPicPr>
        <p:blipFill>
          <a:blip r:embed="rId2"/>
          <a:stretch>
            <a:fillRect/>
          </a:stretch>
        </p:blipFill>
        <p:spPr>
          <a:xfrm>
            <a:off x="457200" y="2609515"/>
            <a:ext cx="454506" cy="433119"/>
          </a:xfrm>
          <a:prstGeom prst="rect">
            <a:avLst/>
          </a:prstGeom>
        </p:spPr>
      </p:pic>
      <p:pic>
        <p:nvPicPr>
          <p:cNvPr id="11" name="Picture 7" descr="A close up of a logo&#10;&#10;Description generated with high confidence">
            <a:extLst>
              <a:ext uri="{FF2B5EF4-FFF2-40B4-BE49-F238E27FC236}">
                <a16:creationId xmlns:a16="http://schemas.microsoft.com/office/drawing/2014/main" id="{EC1CB784-BA2F-49C0-888A-E150A134356E}"/>
              </a:ext>
            </a:extLst>
          </p:cNvPr>
          <p:cNvPicPr>
            <a:picLocks noChangeAspect="1"/>
          </p:cNvPicPr>
          <p:nvPr/>
        </p:nvPicPr>
        <p:blipFill>
          <a:blip r:embed="rId2"/>
          <a:stretch>
            <a:fillRect/>
          </a:stretch>
        </p:blipFill>
        <p:spPr>
          <a:xfrm>
            <a:off x="457200" y="3209879"/>
            <a:ext cx="454506" cy="433119"/>
          </a:xfrm>
          <a:prstGeom prst="rect">
            <a:avLst/>
          </a:prstGeom>
        </p:spPr>
      </p:pic>
      <p:pic>
        <p:nvPicPr>
          <p:cNvPr id="12" name="Picture 7" descr="A close up of a logo&#10;&#10;Description generated with high confidence">
            <a:extLst>
              <a:ext uri="{FF2B5EF4-FFF2-40B4-BE49-F238E27FC236}">
                <a16:creationId xmlns:a16="http://schemas.microsoft.com/office/drawing/2014/main" id="{7CBC6E78-8347-4F89-96DE-8F632DA78937}"/>
              </a:ext>
            </a:extLst>
          </p:cNvPr>
          <p:cNvPicPr>
            <a:picLocks noChangeAspect="1"/>
          </p:cNvPicPr>
          <p:nvPr/>
        </p:nvPicPr>
        <p:blipFill>
          <a:blip r:embed="rId2"/>
          <a:stretch>
            <a:fillRect/>
          </a:stretch>
        </p:blipFill>
        <p:spPr>
          <a:xfrm>
            <a:off x="457200" y="3787152"/>
            <a:ext cx="454506" cy="433119"/>
          </a:xfrm>
          <a:prstGeom prst="rect">
            <a:avLst/>
          </a:prstGeom>
        </p:spPr>
      </p:pic>
      <p:pic>
        <p:nvPicPr>
          <p:cNvPr id="13" name="Picture 7" descr="A close up of a logo&#10;&#10;Description generated with high confidence">
            <a:extLst>
              <a:ext uri="{FF2B5EF4-FFF2-40B4-BE49-F238E27FC236}">
                <a16:creationId xmlns:a16="http://schemas.microsoft.com/office/drawing/2014/main" id="{D1ECC0CF-9C5D-4AE7-ADBA-9EE041A84BE6}"/>
              </a:ext>
            </a:extLst>
          </p:cNvPr>
          <p:cNvPicPr>
            <a:picLocks noChangeAspect="1"/>
          </p:cNvPicPr>
          <p:nvPr/>
        </p:nvPicPr>
        <p:blipFill>
          <a:blip r:embed="rId2"/>
          <a:stretch>
            <a:fillRect/>
          </a:stretch>
        </p:blipFill>
        <p:spPr>
          <a:xfrm>
            <a:off x="457200" y="4375969"/>
            <a:ext cx="454506" cy="433119"/>
          </a:xfrm>
          <a:prstGeom prst="rect">
            <a:avLst/>
          </a:prstGeom>
        </p:spPr>
      </p:pic>
      <p:pic>
        <p:nvPicPr>
          <p:cNvPr id="14" name="Picture 7" descr="A close up of a logo&#10;&#10;Description generated with high confidence">
            <a:extLst>
              <a:ext uri="{FF2B5EF4-FFF2-40B4-BE49-F238E27FC236}">
                <a16:creationId xmlns:a16="http://schemas.microsoft.com/office/drawing/2014/main" id="{1893FA55-6AE8-4C65-AA64-DB7FB2C1FED3}"/>
              </a:ext>
            </a:extLst>
          </p:cNvPr>
          <p:cNvPicPr>
            <a:picLocks noChangeAspect="1"/>
          </p:cNvPicPr>
          <p:nvPr/>
        </p:nvPicPr>
        <p:blipFill>
          <a:blip r:embed="rId2"/>
          <a:stretch>
            <a:fillRect/>
          </a:stretch>
        </p:blipFill>
        <p:spPr>
          <a:xfrm>
            <a:off x="457200" y="4883969"/>
            <a:ext cx="454506" cy="433119"/>
          </a:xfrm>
          <a:prstGeom prst="rect">
            <a:avLst/>
          </a:prstGeom>
        </p:spPr>
      </p:pic>
    </p:spTree>
    <p:extLst>
      <p:ext uri="{BB962C8B-B14F-4D97-AF65-F5344CB8AC3E}">
        <p14:creationId xmlns:p14="http://schemas.microsoft.com/office/powerpoint/2010/main" val="36513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3B0A4-F426-4E93-836F-1A713EE3E3C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Stationary = </a:t>
            </a:r>
            <a:r>
              <a:rPr lang="en-US" sz="3200" b="1" kern="1200" dirty="0">
                <a:solidFill>
                  <a:schemeClr val="bg1"/>
                </a:solidFill>
                <a:latin typeface="+mj-lt"/>
                <a:ea typeface="+mj-ea"/>
                <a:cs typeface="+mj-cs"/>
              </a:rPr>
              <a:t>mean, variance, covariance, do not vary with time</a:t>
            </a:r>
            <a:endParaRPr lang="en-US" sz="3200" kern="1200" dirty="0">
              <a:solidFill>
                <a:schemeClr val="bg1"/>
              </a:solidFill>
              <a:latin typeface="+mj-lt"/>
              <a:ea typeface="+mj-ea"/>
              <a:cs typeface="+mj-cs"/>
            </a:endParaRPr>
          </a:p>
        </p:txBody>
      </p:sp>
      <p:sp>
        <p:nvSpPr>
          <p:cNvPr id="6" name="TextBox 5">
            <a:extLst>
              <a:ext uri="{FF2B5EF4-FFF2-40B4-BE49-F238E27FC236}">
                <a16:creationId xmlns:a16="http://schemas.microsoft.com/office/drawing/2014/main" id="{6F1CB27F-06E2-4E01-9209-7C982643C053}"/>
              </a:ext>
            </a:extLst>
          </p:cNvPr>
          <p:cNvSpPr txBox="1"/>
          <p:nvPr/>
        </p:nvSpPr>
        <p:spPr>
          <a:xfrm>
            <a:off x="8793539" y="5748728"/>
            <a:ext cx="84974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US" dirty="0">
                <a:hlinkClick r:id="rId3"/>
              </a:rPr>
              <a:t>source</a:t>
            </a:r>
            <a:endParaRPr lang="en-US" dirty="0"/>
          </a:p>
        </p:txBody>
      </p:sp>
      <p:grpSp>
        <p:nvGrpSpPr>
          <p:cNvPr id="5" name="Group 4">
            <a:extLst>
              <a:ext uri="{FF2B5EF4-FFF2-40B4-BE49-F238E27FC236}">
                <a16:creationId xmlns:a16="http://schemas.microsoft.com/office/drawing/2014/main" id="{2FCEBD16-9C11-FE40-A4B7-5DB44C09E004}"/>
              </a:ext>
            </a:extLst>
          </p:cNvPr>
          <p:cNvGrpSpPr/>
          <p:nvPr/>
        </p:nvGrpSpPr>
        <p:grpSpPr>
          <a:xfrm>
            <a:off x="643467" y="2558304"/>
            <a:ext cx="10905066" cy="2909234"/>
            <a:chOff x="643467" y="2558304"/>
            <a:chExt cx="10905066" cy="2909234"/>
          </a:xfrm>
        </p:grpSpPr>
        <p:pic>
          <p:nvPicPr>
            <p:cNvPr id="4" name="Picture 4">
              <a:extLst>
                <a:ext uri="{FF2B5EF4-FFF2-40B4-BE49-F238E27FC236}">
                  <a16:creationId xmlns:a16="http://schemas.microsoft.com/office/drawing/2014/main" id="{74ED29C5-DFEC-4115-803F-305D00411A2B}"/>
                </a:ext>
              </a:extLst>
            </p:cNvPr>
            <p:cNvPicPr>
              <a:picLocks noChangeAspect="1"/>
            </p:cNvPicPr>
            <p:nvPr/>
          </p:nvPicPr>
          <p:blipFill rotWithShape="1">
            <a:blip r:embed="rId4"/>
            <a:srcRect t="2757" r="412" b="-2757"/>
            <a:stretch/>
          </p:blipFill>
          <p:spPr>
            <a:xfrm>
              <a:off x="643467" y="2558304"/>
              <a:ext cx="10905066" cy="2628044"/>
            </a:xfrm>
            <a:prstGeom prst="rect">
              <a:avLst/>
            </a:prstGeom>
          </p:spPr>
        </p:pic>
        <p:sp>
          <p:nvSpPr>
            <p:cNvPr id="3" name="TextBox 2">
              <a:extLst>
                <a:ext uri="{FF2B5EF4-FFF2-40B4-BE49-F238E27FC236}">
                  <a16:creationId xmlns:a16="http://schemas.microsoft.com/office/drawing/2014/main" id="{0856A90C-B120-40EC-AEB1-2FE18979DAB1}"/>
                </a:ext>
              </a:extLst>
            </p:cNvPr>
            <p:cNvSpPr txBox="1"/>
            <p:nvPr/>
          </p:nvSpPr>
          <p:spPr>
            <a:xfrm>
              <a:off x="3041542" y="5098206"/>
              <a:ext cx="62409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t>These three plots demonstrate non-stationary behavior</a:t>
              </a:r>
            </a:p>
          </p:txBody>
        </p:sp>
      </p:grpSp>
    </p:spTree>
    <p:extLst>
      <p:ext uri="{BB962C8B-B14F-4D97-AF65-F5344CB8AC3E}">
        <p14:creationId xmlns:p14="http://schemas.microsoft.com/office/powerpoint/2010/main" val="1355942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3B0A4-F426-4E93-836F-1A713EE3E3C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Stationary = </a:t>
            </a:r>
            <a:r>
              <a:rPr lang="en-US" sz="3200" b="1" kern="1200" dirty="0">
                <a:solidFill>
                  <a:schemeClr val="bg1"/>
                </a:solidFill>
                <a:latin typeface="+mj-lt"/>
                <a:ea typeface="+mj-ea"/>
                <a:cs typeface="+mj-cs"/>
              </a:rPr>
              <a:t>mean, variance, covariance, do not vary with time</a:t>
            </a:r>
            <a:endParaRPr lang="en-US" sz="3200" kern="1200" dirty="0">
              <a:solidFill>
                <a:schemeClr val="bg1"/>
              </a:solidFill>
              <a:latin typeface="+mj-lt"/>
              <a:ea typeface="+mj-ea"/>
              <a:cs typeface="+mj-cs"/>
            </a:endParaRPr>
          </a:p>
        </p:txBody>
      </p:sp>
      <p:sp>
        <p:nvSpPr>
          <p:cNvPr id="6" name="TextBox 5">
            <a:extLst>
              <a:ext uri="{FF2B5EF4-FFF2-40B4-BE49-F238E27FC236}">
                <a16:creationId xmlns:a16="http://schemas.microsoft.com/office/drawing/2014/main" id="{6F1CB27F-06E2-4E01-9209-7C982643C053}"/>
              </a:ext>
            </a:extLst>
          </p:cNvPr>
          <p:cNvSpPr txBox="1"/>
          <p:nvPr/>
        </p:nvSpPr>
        <p:spPr>
          <a:xfrm>
            <a:off x="8793539" y="5748728"/>
            <a:ext cx="84974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US" dirty="0">
                <a:hlinkClick r:id="rId3"/>
              </a:rPr>
              <a:t>source</a:t>
            </a:r>
            <a:endParaRPr lang="en-US" dirty="0"/>
          </a:p>
        </p:txBody>
      </p:sp>
      <p:grpSp>
        <p:nvGrpSpPr>
          <p:cNvPr id="11" name="Group 10">
            <a:extLst>
              <a:ext uri="{FF2B5EF4-FFF2-40B4-BE49-F238E27FC236}">
                <a16:creationId xmlns:a16="http://schemas.microsoft.com/office/drawing/2014/main" id="{D2C148F4-62FC-EF45-9ED1-4A53D5CAA527}"/>
              </a:ext>
            </a:extLst>
          </p:cNvPr>
          <p:cNvGrpSpPr/>
          <p:nvPr/>
        </p:nvGrpSpPr>
        <p:grpSpPr>
          <a:xfrm>
            <a:off x="3048000" y="1770845"/>
            <a:ext cx="6096000" cy="3613499"/>
            <a:chOff x="3048000" y="1770845"/>
            <a:chExt cx="6096000" cy="3613499"/>
          </a:xfrm>
        </p:grpSpPr>
        <p:pic>
          <p:nvPicPr>
            <p:cNvPr id="8" name="Picture 7" descr="A picture containing clock&#10;&#10;Description automatically generated">
              <a:extLst>
                <a:ext uri="{FF2B5EF4-FFF2-40B4-BE49-F238E27FC236}">
                  <a16:creationId xmlns:a16="http://schemas.microsoft.com/office/drawing/2014/main" id="{C004AD25-6975-A949-B35E-FB7C2A2BF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6314" y="1770845"/>
              <a:ext cx="4119372" cy="2907792"/>
            </a:xfrm>
            <a:prstGeom prst="rect">
              <a:avLst/>
            </a:prstGeom>
          </p:spPr>
        </p:pic>
        <p:sp>
          <p:nvSpPr>
            <p:cNvPr id="10" name="Rectangle 9">
              <a:extLst>
                <a:ext uri="{FF2B5EF4-FFF2-40B4-BE49-F238E27FC236}">
                  <a16:creationId xmlns:a16="http://schemas.microsoft.com/office/drawing/2014/main" id="{C09EA568-E576-AD4A-82CB-081F1E4D4AE3}"/>
                </a:ext>
              </a:extLst>
            </p:cNvPr>
            <p:cNvSpPr/>
            <p:nvPr/>
          </p:nvSpPr>
          <p:spPr>
            <a:xfrm>
              <a:off x="3048000" y="4738013"/>
              <a:ext cx="6096000" cy="646331"/>
            </a:xfrm>
            <a:prstGeom prst="rect">
              <a:avLst/>
            </a:prstGeom>
          </p:spPr>
          <p:txBody>
            <a:bodyPr>
              <a:spAutoFit/>
            </a:bodyPr>
            <a:lstStyle/>
            <a:p>
              <a:r>
                <a:rPr lang="en-US" dirty="0"/>
                <a:t>In this case, the mean, variance and covariance are constant with time. This is what a stationary time series looks like.</a:t>
              </a:r>
            </a:p>
          </p:txBody>
        </p:sp>
      </p:grpSp>
    </p:spTree>
    <p:extLst>
      <p:ext uri="{BB962C8B-B14F-4D97-AF65-F5344CB8AC3E}">
        <p14:creationId xmlns:p14="http://schemas.microsoft.com/office/powerpoint/2010/main" val="5885702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7766-B32C-4F68-801E-6D29510FEE28}"/>
              </a:ext>
            </a:extLst>
          </p:cNvPr>
          <p:cNvSpPr>
            <a:spLocks noGrp="1"/>
          </p:cNvSpPr>
          <p:nvPr>
            <p:ph type="title"/>
          </p:nvPr>
        </p:nvSpPr>
        <p:spPr/>
        <p:txBody>
          <a:bodyPr/>
          <a:lstStyle/>
          <a:p>
            <a:r>
              <a:rPr lang="en-US" dirty="0">
                <a:cs typeface="Calibri Light"/>
              </a:rPr>
              <a:t>Motivation: decomposing temporal data</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FF48621E-81DC-476E-AA34-A9D9B725FCD1}"/>
              </a:ext>
            </a:extLst>
          </p:cNvPr>
          <p:cNvPicPr>
            <a:picLocks noGrp="1" noChangeAspect="1"/>
          </p:cNvPicPr>
          <p:nvPr>
            <p:ph idx="1"/>
          </p:nvPr>
        </p:nvPicPr>
        <p:blipFill rotWithShape="1">
          <a:blip r:embed="rId3"/>
          <a:srcRect t="-161" b="54907"/>
          <a:stretch/>
        </p:blipFill>
        <p:spPr>
          <a:xfrm>
            <a:off x="2769950" y="1690784"/>
            <a:ext cx="7006235" cy="2380755"/>
          </a:xfrm>
          <a:prstGeom prst="rect">
            <a:avLst/>
          </a:prstGeom>
        </p:spPr>
      </p:pic>
      <p:pic>
        <p:nvPicPr>
          <p:cNvPr id="8" name="Picture 4" descr="A screenshot of a cell phone&#10;&#10;Description generated with very high confidence">
            <a:extLst>
              <a:ext uri="{FF2B5EF4-FFF2-40B4-BE49-F238E27FC236}">
                <a16:creationId xmlns:a16="http://schemas.microsoft.com/office/drawing/2014/main" id="{6598E266-15B5-4BF2-A1E3-32A9A95C81DD}"/>
              </a:ext>
            </a:extLst>
          </p:cNvPr>
          <p:cNvPicPr>
            <a:picLocks noChangeAspect="1"/>
          </p:cNvPicPr>
          <p:nvPr/>
        </p:nvPicPr>
        <p:blipFill rotWithShape="1">
          <a:blip r:embed="rId3"/>
          <a:srcRect t="89344" r="205"/>
          <a:stretch/>
        </p:blipFill>
        <p:spPr>
          <a:xfrm>
            <a:off x="2776490" y="4124911"/>
            <a:ext cx="6991880" cy="560583"/>
          </a:xfrm>
          <a:prstGeom prst="rect">
            <a:avLst/>
          </a:prstGeom>
        </p:spPr>
      </p:pic>
      <p:sp>
        <p:nvSpPr>
          <p:cNvPr id="3" name="TextBox 2">
            <a:extLst>
              <a:ext uri="{FF2B5EF4-FFF2-40B4-BE49-F238E27FC236}">
                <a16:creationId xmlns:a16="http://schemas.microsoft.com/office/drawing/2014/main" id="{F8CCA243-B97A-4F94-B5A0-B5BE662067CF}"/>
              </a:ext>
            </a:extLst>
          </p:cNvPr>
          <p:cNvSpPr txBox="1"/>
          <p:nvPr/>
        </p:nvSpPr>
        <p:spPr>
          <a:xfrm>
            <a:off x="10255045" y="323727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4"/>
              </a:rPr>
              <a:t>source</a:t>
            </a:r>
            <a:endParaRPr lang="en-US"/>
          </a:p>
        </p:txBody>
      </p:sp>
      <p:sp>
        <p:nvSpPr>
          <p:cNvPr id="6" name="TextBox 5">
            <a:extLst>
              <a:ext uri="{FF2B5EF4-FFF2-40B4-BE49-F238E27FC236}">
                <a16:creationId xmlns:a16="http://schemas.microsoft.com/office/drawing/2014/main" id="{1907C0A3-639E-4529-9205-74C843A4D8B1}"/>
              </a:ext>
            </a:extLst>
          </p:cNvPr>
          <p:cNvSpPr txBox="1"/>
          <p:nvPr/>
        </p:nvSpPr>
        <p:spPr>
          <a:xfrm>
            <a:off x="54078" y="336017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Step 1: separate the trend</a:t>
            </a:r>
          </a:p>
        </p:txBody>
      </p:sp>
    </p:spTree>
    <p:extLst>
      <p:ext uri="{BB962C8B-B14F-4D97-AF65-F5344CB8AC3E}">
        <p14:creationId xmlns:p14="http://schemas.microsoft.com/office/powerpoint/2010/main" val="41226779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7766-B32C-4F68-801E-6D29510FEE28}"/>
              </a:ext>
            </a:extLst>
          </p:cNvPr>
          <p:cNvSpPr>
            <a:spLocks noGrp="1"/>
          </p:cNvSpPr>
          <p:nvPr>
            <p:ph type="title"/>
          </p:nvPr>
        </p:nvSpPr>
        <p:spPr/>
        <p:txBody>
          <a:bodyPr/>
          <a:lstStyle/>
          <a:p>
            <a:r>
              <a:rPr lang="en-US" dirty="0">
                <a:cs typeface="Calibri Light"/>
              </a:rPr>
              <a:t>Motivation: decomposing temporal data</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FF48621E-81DC-476E-AA34-A9D9B725FCD1}"/>
              </a:ext>
            </a:extLst>
          </p:cNvPr>
          <p:cNvPicPr>
            <a:picLocks noGrp="1" noChangeAspect="1"/>
          </p:cNvPicPr>
          <p:nvPr>
            <p:ph idx="1"/>
          </p:nvPr>
        </p:nvPicPr>
        <p:blipFill rotWithShape="1">
          <a:blip r:embed="rId3"/>
          <a:srcRect l="117" t="-234" r="103" b="31542"/>
          <a:stretch/>
        </p:blipFill>
        <p:spPr>
          <a:xfrm>
            <a:off x="2778125" y="1690784"/>
            <a:ext cx="6990878" cy="3613783"/>
          </a:xfrm>
          <a:prstGeom prst="rect">
            <a:avLst/>
          </a:prstGeom>
        </p:spPr>
      </p:pic>
      <p:pic>
        <p:nvPicPr>
          <p:cNvPr id="8" name="Picture 4" descr="A screenshot of a cell phone&#10;&#10;Description generated with very high confidence">
            <a:extLst>
              <a:ext uri="{FF2B5EF4-FFF2-40B4-BE49-F238E27FC236}">
                <a16:creationId xmlns:a16="http://schemas.microsoft.com/office/drawing/2014/main" id="{6598E266-15B5-4BF2-A1E3-32A9A95C81DD}"/>
              </a:ext>
            </a:extLst>
          </p:cNvPr>
          <p:cNvPicPr>
            <a:picLocks noChangeAspect="1"/>
          </p:cNvPicPr>
          <p:nvPr/>
        </p:nvPicPr>
        <p:blipFill rotWithShape="1">
          <a:blip r:embed="rId3"/>
          <a:srcRect t="89344" r="205"/>
          <a:stretch/>
        </p:blipFill>
        <p:spPr>
          <a:xfrm>
            <a:off x="2776490" y="5341653"/>
            <a:ext cx="6991880" cy="560583"/>
          </a:xfrm>
          <a:prstGeom prst="rect">
            <a:avLst/>
          </a:prstGeom>
        </p:spPr>
      </p:pic>
      <p:sp>
        <p:nvSpPr>
          <p:cNvPr id="3" name="TextBox 2">
            <a:extLst>
              <a:ext uri="{FF2B5EF4-FFF2-40B4-BE49-F238E27FC236}">
                <a16:creationId xmlns:a16="http://schemas.microsoft.com/office/drawing/2014/main" id="{C89A73E1-1A90-4052-BCDE-56266C9644C4}"/>
              </a:ext>
            </a:extLst>
          </p:cNvPr>
          <p:cNvSpPr txBox="1"/>
          <p:nvPr/>
        </p:nvSpPr>
        <p:spPr>
          <a:xfrm>
            <a:off x="10255045" y="323727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4"/>
              </a:rPr>
              <a:t>source</a:t>
            </a:r>
            <a:endParaRPr lang="en-US"/>
          </a:p>
        </p:txBody>
      </p:sp>
      <p:sp>
        <p:nvSpPr>
          <p:cNvPr id="6" name="TextBox 5">
            <a:extLst>
              <a:ext uri="{FF2B5EF4-FFF2-40B4-BE49-F238E27FC236}">
                <a16:creationId xmlns:a16="http://schemas.microsoft.com/office/drawing/2014/main" id="{D66CE251-6398-48B4-807E-C884EAB3E5FD}"/>
              </a:ext>
            </a:extLst>
          </p:cNvPr>
          <p:cNvSpPr txBox="1"/>
          <p:nvPr/>
        </p:nvSpPr>
        <p:spPr>
          <a:xfrm>
            <a:off x="29497" y="4576915"/>
            <a:ext cx="309961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Step 2: separate seasonality</a:t>
            </a:r>
          </a:p>
        </p:txBody>
      </p:sp>
    </p:spTree>
    <p:extLst>
      <p:ext uri="{BB962C8B-B14F-4D97-AF65-F5344CB8AC3E}">
        <p14:creationId xmlns:p14="http://schemas.microsoft.com/office/powerpoint/2010/main" val="11496215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7766-B32C-4F68-801E-6D29510FEE28}"/>
              </a:ext>
            </a:extLst>
          </p:cNvPr>
          <p:cNvSpPr>
            <a:spLocks noGrp="1"/>
          </p:cNvSpPr>
          <p:nvPr>
            <p:ph type="title"/>
          </p:nvPr>
        </p:nvSpPr>
        <p:spPr/>
        <p:txBody>
          <a:bodyPr/>
          <a:lstStyle/>
          <a:p>
            <a:r>
              <a:rPr lang="en-US" dirty="0">
                <a:cs typeface="Calibri Light"/>
              </a:rPr>
              <a:t>Motivation: decomposing temporal data</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FF48621E-81DC-476E-AA34-A9D9B725FCD1}"/>
              </a:ext>
            </a:extLst>
          </p:cNvPr>
          <p:cNvPicPr>
            <a:picLocks noGrp="1" noChangeAspect="1"/>
          </p:cNvPicPr>
          <p:nvPr>
            <p:ph idx="1"/>
          </p:nvPr>
        </p:nvPicPr>
        <p:blipFill rotWithShape="1">
          <a:blip r:embed="rId3"/>
          <a:srcRect l="175" t="-234" b="1977"/>
          <a:stretch/>
        </p:blipFill>
        <p:spPr>
          <a:xfrm>
            <a:off x="2778125" y="1690784"/>
            <a:ext cx="6994003" cy="5169122"/>
          </a:xfrm>
          <a:prstGeom prst="rect">
            <a:avLst/>
          </a:prstGeom>
        </p:spPr>
      </p:pic>
      <p:sp>
        <p:nvSpPr>
          <p:cNvPr id="3" name="TextBox 2">
            <a:extLst>
              <a:ext uri="{FF2B5EF4-FFF2-40B4-BE49-F238E27FC236}">
                <a16:creationId xmlns:a16="http://schemas.microsoft.com/office/drawing/2014/main" id="{FFBD01CC-31EC-4ECD-81CD-18CFF4BA65EC}"/>
              </a:ext>
            </a:extLst>
          </p:cNvPr>
          <p:cNvSpPr txBox="1"/>
          <p:nvPr/>
        </p:nvSpPr>
        <p:spPr>
          <a:xfrm>
            <a:off x="10255045" y="323727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4"/>
              </a:rPr>
              <a:t>source</a:t>
            </a:r>
            <a:endParaRPr lang="en-US"/>
          </a:p>
        </p:txBody>
      </p:sp>
    </p:spTree>
    <p:extLst>
      <p:ext uri="{BB962C8B-B14F-4D97-AF65-F5344CB8AC3E}">
        <p14:creationId xmlns:p14="http://schemas.microsoft.com/office/powerpoint/2010/main" val="16650811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3A6C-1B1F-409D-8080-F55CA588066E}"/>
              </a:ext>
            </a:extLst>
          </p:cNvPr>
          <p:cNvSpPr>
            <a:spLocks noGrp="1"/>
          </p:cNvSpPr>
          <p:nvPr>
            <p:ph type="title"/>
          </p:nvPr>
        </p:nvSpPr>
        <p:spPr/>
        <p:txBody>
          <a:bodyPr/>
          <a:lstStyle/>
          <a:p>
            <a:r>
              <a:rPr lang="en-US" dirty="0">
                <a:cs typeface="Calibri Light"/>
              </a:rPr>
              <a:t>Example</a:t>
            </a:r>
            <a:endParaRPr lang="en-US" dirty="0"/>
          </a:p>
        </p:txBody>
      </p:sp>
      <p:sp>
        <p:nvSpPr>
          <p:cNvPr id="3" name="Content Placeholder 2">
            <a:extLst>
              <a:ext uri="{FF2B5EF4-FFF2-40B4-BE49-F238E27FC236}">
                <a16:creationId xmlns:a16="http://schemas.microsoft.com/office/drawing/2014/main" id="{B827702B-B3B0-4EA0-A37D-8962F368249B}"/>
              </a:ext>
            </a:extLst>
          </p:cNvPr>
          <p:cNvSpPr>
            <a:spLocks noGrp="1"/>
          </p:cNvSpPr>
          <p:nvPr>
            <p:ph idx="1"/>
          </p:nvPr>
        </p:nvSpPr>
        <p:spPr/>
        <p:txBody>
          <a:bodyPr vert="horz" lIns="91440" tIns="45720" rIns="91440" bIns="45720" rtlCol="0" anchor="t">
            <a:normAutofit/>
          </a:bodyPr>
          <a:lstStyle/>
          <a:p>
            <a:r>
              <a:rPr lang="en-US" sz="2400" i="1" dirty="0">
                <a:cs typeface="Calibri"/>
              </a:rPr>
              <a:t>Data source</a:t>
            </a:r>
            <a:r>
              <a:rPr lang="en-US" sz="2400" dirty="0">
                <a:cs typeface="Calibri"/>
              </a:rPr>
              <a:t>: </a:t>
            </a:r>
            <a:r>
              <a:rPr lang="en-US" sz="2400" dirty="0">
                <a:latin typeface="Courier New"/>
                <a:cs typeface="Calibri"/>
              </a:rPr>
              <a:t>historical power </a:t>
            </a:r>
            <a:r>
              <a:rPr lang="en-US" sz="2400" dirty="0" err="1">
                <a:latin typeface="Courier New"/>
                <a:cs typeface="Calibri"/>
              </a:rPr>
              <a:t>load_get_files_make_df.ipynb</a:t>
            </a:r>
            <a:endParaRPr lang="en-US" sz="2400" dirty="0">
              <a:latin typeface="Courier New"/>
              <a:cs typeface="Calibri"/>
            </a:endParaRPr>
          </a:p>
          <a:p>
            <a:r>
              <a:rPr lang="en-US" sz="2400" i="1" dirty="0">
                <a:highlight>
                  <a:srgbClr val="00FFFF"/>
                </a:highlight>
                <a:cs typeface="Calibri"/>
              </a:rPr>
              <a:t>Demo</a:t>
            </a:r>
            <a:r>
              <a:rPr lang="en-US" sz="2400" dirty="0">
                <a:cs typeface="Calibri"/>
              </a:rPr>
              <a:t>: </a:t>
            </a:r>
            <a:r>
              <a:rPr lang="en-US" sz="2400">
                <a:latin typeface="Courier New"/>
                <a:cs typeface="Calibri"/>
              </a:rPr>
              <a:t>historical_power_df_analysis.ipynb</a:t>
            </a:r>
          </a:p>
        </p:txBody>
      </p:sp>
    </p:spTree>
    <p:extLst>
      <p:ext uri="{BB962C8B-B14F-4D97-AF65-F5344CB8AC3E}">
        <p14:creationId xmlns:p14="http://schemas.microsoft.com/office/powerpoint/2010/main" val="17548151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E101-F447-4465-829D-A4D83FB3A920}"/>
              </a:ext>
            </a:extLst>
          </p:cNvPr>
          <p:cNvSpPr>
            <a:spLocks noGrp="1"/>
          </p:cNvSpPr>
          <p:nvPr>
            <p:ph type="title"/>
          </p:nvPr>
        </p:nvSpPr>
        <p:spPr/>
        <p:txBody>
          <a:bodyPr/>
          <a:lstStyle/>
          <a:p>
            <a:r>
              <a:rPr lang="en-US">
                <a:cs typeface="Calibri Light"/>
              </a:rPr>
              <a:t>Methods to decompose temporal data</a:t>
            </a:r>
            <a:endParaRPr lang="en-US"/>
          </a:p>
        </p:txBody>
      </p:sp>
      <p:sp>
        <p:nvSpPr>
          <p:cNvPr id="3" name="Content Placeholder 2">
            <a:extLst>
              <a:ext uri="{FF2B5EF4-FFF2-40B4-BE49-F238E27FC236}">
                <a16:creationId xmlns:a16="http://schemas.microsoft.com/office/drawing/2014/main" id="{8E204136-D698-4540-AF9B-275F152CBC14}"/>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Trend removal</a:t>
            </a:r>
            <a:endParaRPr lang="en-US"/>
          </a:p>
          <a:p>
            <a:r>
              <a:rPr lang="en-US">
                <a:cs typeface="Calibri"/>
              </a:rPr>
              <a:t>Differencing</a:t>
            </a:r>
          </a:p>
          <a:p>
            <a:r>
              <a:rPr lang="en-US">
                <a:cs typeface="Calibri"/>
              </a:rPr>
              <a:t>Rolling average</a:t>
            </a:r>
            <a:endParaRPr lang="en-US" dirty="0">
              <a:cs typeface="Calibri"/>
            </a:endParaRPr>
          </a:p>
          <a:p>
            <a:r>
              <a:rPr lang="en-US">
                <a:cs typeface="Calibri"/>
              </a:rPr>
              <a:t>Linear regression</a:t>
            </a:r>
            <a:endParaRPr lang="en-US" dirty="0">
              <a:cs typeface="Calibri"/>
            </a:endParaRPr>
          </a:p>
        </p:txBody>
      </p:sp>
    </p:spTree>
    <p:extLst>
      <p:ext uri="{BB962C8B-B14F-4D97-AF65-F5344CB8AC3E}">
        <p14:creationId xmlns:p14="http://schemas.microsoft.com/office/powerpoint/2010/main" val="38911440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09443B-3FBE-48EE-A918-81ECB261DB68}"/>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Fourier Transform</a:t>
            </a:r>
            <a:endParaRPr lang="en-US"/>
          </a:p>
        </p:txBody>
      </p:sp>
      <p:sp>
        <p:nvSpPr>
          <p:cNvPr id="3" name="Content Placeholder 2">
            <a:extLst>
              <a:ext uri="{FF2B5EF4-FFF2-40B4-BE49-F238E27FC236}">
                <a16:creationId xmlns:a16="http://schemas.microsoft.com/office/drawing/2014/main" id="{CC430D96-77FD-4819-9C08-C651DF9CA417}"/>
              </a:ext>
            </a:extLst>
          </p:cNvPr>
          <p:cNvSpPr>
            <a:spLocks noGrp="1"/>
          </p:cNvSpPr>
          <p:nvPr>
            <p:ph idx="1"/>
          </p:nvPr>
        </p:nvSpPr>
        <p:spPr>
          <a:xfrm>
            <a:off x="6090574" y="801866"/>
            <a:ext cx="5306084" cy="5230634"/>
          </a:xfrm>
        </p:spPr>
        <p:txBody>
          <a:bodyPr anchor="ctr">
            <a:normAutofit/>
          </a:bodyPr>
          <a:lstStyle/>
          <a:p>
            <a:r>
              <a:rPr lang="en-US" sz="2400" strike="sngStrike" dirty="0">
                <a:cs typeface="Calibri"/>
              </a:rPr>
              <a:t>What is time stamped data? </a:t>
            </a:r>
            <a:endParaRPr lang="en-US" strike="sngStrike">
              <a:cs typeface="Calibri"/>
            </a:endParaRPr>
          </a:p>
          <a:p>
            <a:r>
              <a:rPr lang="en-US" sz="2400" strike="sngStrike" dirty="0">
                <a:cs typeface="Calibri"/>
              </a:rPr>
              <a:t>Why does time stamped data matter? </a:t>
            </a:r>
            <a:endParaRPr lang="en-US" strike="sngStrike">
              <a:cs typeface="Calibri"/>
            </a:endParaRPr>
          </a:p>
          <a:p>
            <a:r>
              <a:rPr lang="en-US" sz="2400" strike="sngStrike" dirty="0">
                <a:cs typeface="Calibri"/>
              </a:rPr>
              <a:t>Data cleanup of time series </a:t>
            </a:r>
            <a:endParaRPr lang="en-US" strike="sngStrike">
              <a:cs typeface="Calibri"/>
            </a:endParaRPr>
          </a:p>
          <a:p>
            <a:r>
              <a:rPr lang="en-US" sz="2400" strike="sngStrike" dirty="0">
                <a:cs typeface="Calibri"/>
              </a:rPr>
              <a:t>Time stamps in Python </a:t>
            </a:r>
            <a:endParaRPr lang="en-US" strike="sngStrike">
              <a:cs typeface="Calibri"/>
            </a:endParaRPr>
          </a:p>
          <a:p>
            <a:r>
              <a:rPr lang="en-US" sz="2400" strike="sngStrike" dirty="0">
                <a:cs typeface="Calibri"/>
              </a:rPr>
              <a:t>Visualization</a:t>
            </a:r>
            <a:endParaRPr lang="en-US" strike="sngStrike" dirty="0">
              <a:cs typeface="Calibri"/>
            </a:endParaRPr>
          </a:p>
          <a:p>
            <a:r>
              <a:rPr lang="en-US" sz="2400" strike="sngStrike" dirty="0">
                <a:cs typeface="Calibri"/>
              </a:rPr>
              <a:t>Linear regression for trend analysis </a:t>
            </a:r>
            <a:endParaRPr lang="en-US"/>
          </a:p>
          <a:p>
            <a:r>
              <a:rPr lang="en-US" sz="2400" dirty="0">
                <a:solidFill>
                  <a:srgbClr val="000000"/>
                </a:solidFill>
                <a:highlight>
                  <a:srgbClr val="FFFF00"/>
                </a:highlight>
                <a:cs typeface="Calibri"/>
              </a:rPr>
              <a:t>Fourier Transform</a:t>
            </a:r>
            <a:endParaRPr lang="en-US" sz="2400" dirty="0">
              <a:highlight>
                <a:srgbClr val="FFFF00"/>
              </a:highlight>
              <a:cs typeface="Calibri"/>
            </a:endParaRPr>
          </a:p>
          <a:p>
            <a:r>
              <a:rPr lang="en-US" sz="2400" dirty="0">
                <a:solidFill>
                  <a:srgbClr val="000000"/>
                </a:solidFill>
                <a:cs typeface="Calibri"/>
              </a:rPr>
              <a:t>Homework</a:t>
            </a:r>
            <a:endParaRPr lang="en-US" sz="2400" dirty="0">
              <a:cs typeface="Calibri"/>
            </a:endParaRPr>
          </a:p>
        </p:txBody>
      </p:sp>
    </p:spTree>
    <p:extLst>
      <p:ext uri="{BB962C8B-B14F-4D97-AF65-F5344CB8AC3E}">
        <p14:creationId xmlns:p14="http://schemas.microsoft.com/office/powerpoint/2010/main" val="9097588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D6E8-6525-4DC7-A6D1-E8F8FE059257}"/>
              </a:ext>
            </a:extLst>
          </p:cNvPr>
          <p:cNvSpPr>
            <a:spLocks noGrp="1"/>
          </p:cNvSpPr>
          <p:nvPr>
            <p:ph type="title"/>
          </p:nvPr>
        </p:nvSpPr>
        <p:spPr/>
        <p:txBody>
          <a:bodyPr/>
          <a:lstStyle/>
          <a:p>
            <a:r>
              <a:rPr lang="en-US">
                <a:cs typeface="Calibri Light"/>
              </a:rPr>
              <a:t>Fourier Transform: </a:t>
            </a:r>
            <a:endParaRPr lang="en-US"/>
          </a:p>
        </p:txBody>
      </p:sp>
      <p:sp>
        <p:nvSpPr>
          <p:cNvPr id="3" name="Content Placeholder 2">
            <a:extLst>
              <a:ext uri="{FF2B5EF4-FFF2-40B4-BE49-F238E27FC236}">
                <a16:creationId xmlns:a16="http://schemas.microsoft.com/office/drawing/2014/main" id="{56590350-03B2-4D96-B36F-B9B3A639EAA5}"/>
              </a:ext>
            </a:extLst>
          </p:cNvPr>
          <p:cNvSpPr>
            <a:spLocks noGrp="1"/>
          </p:cNvSpPr>
          <p:nvPr>
            <p:ph idx="1"/>
          </p:nvPr>
        </p:nvSpPr>
        <p:spPr/>
        <p:txBody>
          <a:bodyPr vert="horz" lIns="91440" tIns="45720" rIns="91440" bIns="45720" rtlCol="0" anchor="t">
            <a:normAutofit/>
          </a:bodyPr>
          <a:lstStyle/>
          <a:p>
            <a:r>
              <a:rPr lang="en-US">
                <a:cs typeface="Calibri"/>
              </a:rPr>
              <a:t>FFT</a:t>
            </a:r>
            <a:r>
              <a:rPr lang="en-US" dirty="0">
                <a:cs typeface="Calibri"/>
              </a:rPr>
              <a:t> only applies to data in which the timestamp is uniform </a:t>
            </a:r>
          </a:p>
          <a:p>
            <a:endParaRPr lang="en-US" dirty="0">
              <a:cs typeface="Calibri"/>
            </a:endParaRPr>
          </a:p>
          <a:p>
            <a:endParaRPr lang="en-US" dirty="0">
              <a:cs typeface="Calibri"/>
            </a:endParaRPr>
          </a:p>
          <a:p>
            <a:pPr marL="0" indent="0">
              <a:buNone/>
            </a:pPr>
            <a:r>
              <a:rPr lang="en-US" i="1">
                <a:highlight>
                  <a:srgbClr val="00FFFF"/>
                </a:highlight>
                <a:cs typeface="Calibri"/>
              </a:rPr>
              <a:t>Demo</a:t>
            </a:r>
            <a:r>
              <a:rPr lang="en-US">
                <a:cs typeface="Calibri"/>
              </a:rPr>
              <a:t>: fourier_transform.ipynb</a:t>
            </a:r>
          </a:p>
          <a:p>
            <a:endParaRPr lang="en-US" dirty="0">
              <a:cs typeface="Calibri"/>
            </a:endParaRPr>
          </a:p>
        </p:txBody>
      </p:sp>
    </p:spTree>
    <p:extLst>
      <p:ext uri="{BB962C8B-B14F-4D97-AF65-F5344CB8AC3E}">
        <p14:creationId xmlns:p14="http://schemas.microsoft.com/office/powerpoint/2010/main" val="35992640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841411-95E5-4BB1-91E1-3E99BECCCF90}"/>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Homework</a:t>
            </a:r>
            <a:endParaRPr lang="en-US">
              <a:solidFill>
                <a:srgbClr val="FFFFFF"/>
              </a:solidFill>
            </a:endParaRPr>
          </a:p>
        </p:txBody>
      </p:sp>
      <p:sp>
        <p:nvSpPr>
          <p:cNvPr id="3" name="Content Placeholder 2">
            <a:extLst>
              <a:ext uri="{FF2B5EF4-FFF2-40B4-BE49-F238E27FC236}">
                <a16:creationId xmlns:a16="http://schemas.microsoft.com/office/drawing/2014/main" id="{823C07D1-2803-48E5-B3E1-4ACA9621BEA7}"/>
              </a:ext>
            </a:extLst>
          </p:cNvPr>
          <p:cNvSpPr>
            <a:spLocks noGrp="1"/>
          </p:cNvSpPr>
          <p:nvPr>
            <p:ph idx="1"/>
          </p:nvPr>
        </p:nvSpPr>
        <p:spPr>
          <a:xfrm>
            <a:off x="6090574" y="801866"/>
            <a:ext cx="5306084" cy="5230634"/>
          </a:xfrm>
        </p:spPr>
        <p:txBody>
          <a:bodyPr anchor="ctr">
            <a:normAutofit/>
          </a:bodyPr>
          <a:lstStyle/>
          <a:p>
            <a:r>
              <a:rPr lang="en-US" sz="2400" strike="sngStrike" dirty="0">
                <a:cs typeface="Calibri"/>
              </a:rPr>
              <a:t>What is time stamped data? </a:t>
            </a:r>
          </a:p>
          <a:p>
            <a:r>
              <a:rPr lang="en-US" sz="2400" strike="sngStrike" dirty="0">
                <a:cs typeface="Calibri"/>
              </a:rPr>
              <a:t>Why does time stamped data matter? </a:t>
            </a:r>
            <a:endParaRPr lang="en-US" strike="sngStrike">
              <a:cs typeface="Calibri"/>
            </a:endParaRPr>
          </a:p>
          <a:p>
            <a:r>
              <a:rPr lang="en-US" sz="2400" strike="sngStrike" dirty="0">
                <a:cs typeface="Calibri"/>
              </a:rPr>
              <a:t>Data cleanup of time series </a:t>
            </a:r>
            <a:endParaRPr lang="en-US" strike="sngStrike">
              <a:cs typeface="Calibri"/>
            </a:endParaRPr>
          </a:p>
          <a:p>
            <a:r>
              <a:rPr lang="en-US" sz="2400" strike="sngStrike" dirty="0">
                <a:cs typeface="Calibri"/>
              </a:rPr>
              <a:t>Time stamps in Python </a:t>
            </a:r>
            <a:endParaRPr lang="en-US" strike="sngStrike">
              <a:cs typeface="Calibri"/>
            </a:endParaRPr>
          </a:p>
          <a:p>
            <a:r>
              <a:rPr lang="en-US" sz="2400" strike="sngStrike" dirty="0">
                <a:cs typeface="Calibri"/>
              </a:rPr>
              <a:t>Visualization</a:t>
            </a:r>
            <a:endParaRPr lang="en-US" strike="sngStrike" dirty="0">
              <a:cs typeface="Calibri"/>
            </a:endParaRPr>
          </a:p>
          <a:p>
            <a:r>
              <a:rPr lang="en-US" sz="2400" strike="sngStrike" dirty="0">
                <a:cs typeface="Calibri"/>
              </a:rPr>
              <a:t>Linear regression for trend analysis </a:t>
            </a:r>
            <a:endParaRPr lang="en-US" strike="sngStrike">
              <a:cs typeface="Calibri"/>
            </a:endParaRPr>
          </a:p>
          <a:p>
            <a:r>
              <a:rPr lang="en-US" sz="2400" strike="sngStrike" dirty="0">
                <a:cs typeface="Calibri"/>
              </a:rPr>
              <a:t>Fourier transform </a:t>
            </a:r>
            <a:endParaRPr lang="en-US"/>
          </a:p>
          <a:p>
            <a:r>
              <a:rPr lang="en-US" sz="2400" dirty="0">
                <a:solidFill>
                  <a:srgbClr val="000000"/>
                </a:solidFill>
                <a:highlight>
                  <a:srgbClr val="FFFF00"/>
                </a:highlight>
                <a:cs typeface="Calibri"/>
              </a:rPr>
              <a:t>Homework</a:t>
            </a:r>
          </a:p>
        </p:txBody>
      </p:sp>
    </p:spTree>
    <p:extLst>
      <p:ext uri="{BB962C8B-B14F-4D97-AF65-F5344CB8AC3E}">
        <p14:creationId xmlns:p14="http://schemas.microsoft.com/office/powerpoint/2010/main" val="89032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FCA7-F166-4D3F-89BB-0D728743EEC0}"/>
              </a:ext>
            </a:extLst>
          </p:cNvPr>
          <p:cNvSpPr>
            <a:spLocks noGrp="1"/>
          </p:cNvSpPr>
          <p:nvPr>
            <p:ph type="title"/>
          </p:nvPr>
        </p:nvSpPr>
        <p:spPr>
          <a:xfrm>
            <a:off x="762001" y="803325"/>
            <a:ext cx="5314536" cy="1325563"/>
          </a:xfrm>
        </p:spPr>
        <p:txBody>
          <a:bodyPr>
            <a:normAutofit/>
          </a:bodyPr>
          <a:lstStyle/>
          <a:p>
            <a:r>
              <a:rPr lang="en-US" dirty="0">
                <a:cs typeface="Calibri Light"/>
              </a:rPr>
              <a:t>Project 2</a:t>
            </a:r>
            <a:endParaRPr lang="en-US" dirty="0"/>
          </a:p>
        </p:txBody>
      </p:sp>
      <p:sp>
        <p:nvSpPr>
          <p:cNvPr id="3" name="Content Placeholder 2">
            <a:extLst>
              <a:ext uri="{FF2B5EF4-FFF2-40B4-BE49-F238E27FC236}">
                <a16:creationId xmlns:a16="http://schemas.microsoft.com/office/drawing/2014/main" id="{F19D4EFE-B692-4299-B950-9B6B3581DB5C}"/>
              </a:ext>
            </a:extLst>
          </p:cNvPr>
          <p:cNvSpPr>
            <a:spLocks noGrp="1"/>
          </p:cNvSpPr>
          <p:nvPr>
            <p:ph idx="1"/>
          </p:nvPr>
        </p:nvSpPr>
        <p:spPr>
          <a:xfrm>
            <a:off x="762000" y="2279018"/>
            <a:ext cx="5314543" cy="3375920"/>
          </a:xfrm>
        </p:spPr>
        <p:txBody>
          <a:bodyPr vert="horz" lIns="91440" tIns="45720" rIns="91440" bIns="45720" rtlCol="0" anchor="t">
            <a:normAutofit/>
          </a:bodyPr>
          <a:lstStyle/>
          <a:p>
            <a:r>
              <a:rPr lang="en-US" sz="1800" strike="sngStrike" dirty="0">
                <a:cs typeface="Calibri"/>
              </a:rPr>
              <a:t>Data resources</a:t>
            </a:r>
          </a:p>
          <a:p>
            <a:endParaRPr lang="en-US" sz="1800" dirty="0">
              <a:cs typeface="Calibri"/>
            </a:endParaRPr>
          </a:p>
          <a:p>
            <a:r>
              <a:rPr lang="en-US" sz="1800" strike="sngStrike" dirty="0">
                <a:cs typeface="Calibri"/>
              </a:rPr>
              <a:t>Rubric for proposal</a:t>
            </a:r>
          </a:p>
          <a:p>
            <a:endParaRPr lang="en-US" sz="1800" dirty="0">
              <a:cs typeface="Calibri"/>
            </a:endParaRPr>
          </a:p>
          <a:p>
            <a:r>
              <a:rPr lang="en-US" sz="1800" dirty="0">
                <a:cs typeface="Calibri"/>
              </a:rPr>
              <a:t>Rubric for project</a:t>
            </a:r>
          </a:p>
          <a:p>
            <a:endParaRPr lang="en-US" sz="1800" dirty="0">
              <a:cs typeface="Calibri"/>
            </a:endParaRPr>
          </a:p>
          <a:p>
            <a:r>
              <a:rPr lang="en-US" sz="1800" dirty="0">
                <a:cs typeface="Calibri"/>
              </a:rPr>
              <a:t>Desired outcome is </a:t>
            </a:r>
            <a:r>
              <a:rPr lang="en-US" dirty="0"/>
              <a:t> 😲</a:t>
            </a:r>
            <a:endParaRPr lang="en-US" b="1" dirty="0"/>
          </a:p>
          <a:p>
            <a:endParaRPr lang="en-US" sz="1800" dirty="0">
              <a:cs typeface="Calibri"/>
            </a:endParaRPr>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close up of a logo&#10;&#10;Description generated with high confidence">
            <a:extLst>
              <a:ext uri="{FF2B5EF4-FFF2-40B4-BE49-F238E27FC236}">
                <a16:creationId xmlns:a16="http://schemas.microsoft.com/office/drawing/2014/main" id="{F9D6DA86-ACF6-4CF2-8F04-2AD591322EEB}"/>
              </a:ext>
            </a:extLst>
          </p:cNvPr>
          <p:cNvPicPr>
            <a:picLocks noChangeAspect="1"/>
          </p:cNvPicPr>
          <p:nvPr/>
        </p:nvPicPr>
        <p:blipFill rotWithShape="1">
          <a:blip r:embed="rId3"/>
          <a:srcRect l="1067" r="10575"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6" name="TextBox 5">
            <a:extLst>
              <a:ext uri="{FF2B5EF4-FFF2-40B4-BE49-F238E27FC236}">
                <a16:creationId xmlns:a16="http://schemas.microsoft.com/office/drawing/2014/main" id="{2A19054C-D5FF-4F45-A69E-15544C9782FF}"/>
              </a:ext>
            </a:extLst>
          </p:cNvPr>
          <p:cNvSpPr txBox="1"/>
          <p:nvPr/>
        </p:nvSpPr>
        <p:spPr>
          <a:xfrm>
            <a:off x="109268" y="5853023"/>
            <a:ext cx="11312104"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2000" dirty="0"/>
              <a:t>"the role of education is to give students experiences that are within their zones of proximal development, thereby encouraging and advancing their individual learning such as skills and strategies."</a:t>
            </a:r>
            <a:endParaRPr lang="en-US" sz="2000">
              <a:cs typeface="Calibri"/>
            </a:endParaRPr>
          </a:p>
        </p:txBody>
      </p:sp>
    </p:spTree>
    <p:extLst>
      <p:ext uri="{BB962C8B-B14F-4D97-AF65-F5344CB8AC3E}">
        <p14:creationId xmlns:p14="http://schemas.microsoft.com/office/powerpoint/2010/main" val="3836913325"/>
      </p:ext>
    </p:extLst>
  </p:cSld>
  <p:clrMapOvr>
    <a:overrideClrMapping bg1="dk1" tx1="lt1" bg2="dk2" tx2="lt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3697-3A98-49BC-9D62-8EF41C2B1CE2}"/>
              </a:ext>
            </a:extLst>
          </p:cNvPr>
          <p:cNvSpPr>
            <a:spLocks noGrp="1"/>
          </p:cNvSpPr>
          <p:nvPr>
            <p:ph type="title"/>
          </p:nvPr>
        </p:nvSpPr>
        <p:spPr/>
        <p:txBody>
          <a:bodyPr/>
          <a:lstStyle/>
          <a:p>
            <a:r>
              <a:rPr lang="en-US">
                <a:cs typeface="Calibri Light"/>
              </a:rPr>
              <a:t>Check-in </a:t>
            </a:r>
            <a:r>
              <a:rPr lang="en-US">
                <a:highlight>
                  <a:srgbClr val="FFFF00"/>
                </a:highlight>
                <a:cs typeface="Calibri Light"/>
              </a:rPr>
              <a:t>activity</a:t>
            </a:r>
            <a:endParaRPr lang="en-US">
              <a:highlight>
                <a:srgbClr val="FFFF00"/>
              </a:highlight>
            </a:endParaRPr>
          </a:p>
        </p:txBody>
      </p:sp>
      <p:sp>
        <p:nvSpPr>
          <p:cNvPr id="3" name="Content Placeholder 2">
            <a:extLst>
              <a:ext uri="{FF2B5EF4-FFF2-40B4-BE49-F238E27FC236}">
                <a16:creationId xmlns:a16="http://schemas.microsoft.com/office/drawing/2014/main" id="{9E332116-8FC0-4D27-B73C-7D0C7EB98CFA}"/>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Instructor: Randomly assign partners</a:t>
            </a:r>
          </a:p>
          <a:p>
            <a:endParaRPr lang="en-US">
              <a:cs typeface="Calibri"/>
            </a:endParaRPr>
          </a:p>
          <a:p>
            <a:pPr marL="0" indent="0">
              <a:buNone/>
            </a:pPr>
            <a:r>
              <a:rPr lang="en-US" i="1">
                <a:cs typeface="Calibri"/>
              </a:rPr>
              <a:t>Talk</a:t>
            </a:r>
            <a:r>
              <a:rPr lang="en-US">
                <a:cs typeface="Calibri"/>
              </a:rPr>
              <a:t>:</a:t>
            </a:r>
          </a:p>
          <a:p>
            <a:r>
              <a:rPr lang="en-US">
                <a:cs typeface="Calibri"/>
              </a:rPr>
              <a:t>Explain to your partner two things you learned (or confirmed) during this class</a:t>
            </a:r>
            <a:endParaRPr lang="en-US"/>
          </a:p>
          <a:p>
            <a:endParaRPr lang="en-US">
              <a:cs typeface="Calibri"/>
            </a:endParaRPr>
          </a:p>
        </p:txBody>
      </p:sp>
    </p:spTree>
    <p:extLst>
      <p:ext uri="{BB962C8B-B14F-4D97-AF65-F5344CB8AC3E}">
        <p14:creationId xmlns:p14="http://schemas.microsoft.com/office/powerpoint/2010/main" val="10824619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A596-C602-4808-AD4C-F08D5E8ACCA7}"/>
              </a:ext>
            </a:extLst>
          </p:cNvPr>
          <p:cNvSpPr>
            <a:spLocks noGrp="1"/>
          </p:cNvSpPr>
          <p:nvPr>
            <p:ph type="title"/>
          </p:nvPr>
        </p:nvSpPr>
        <p:spPr/>
        <p:txBody>
          <a:bodyPr/>
          <a:lstStyle/>
          <a:p>
            <a:r>
              <a:rPr lang="en-US">
                <a:cs typeface="Calibri Light"/>
              </a:rPr>
              <a:t>How do we know that a function is valid?</a:t>
            </a:r>
            <a:endParaRPr lang="en-US"/>
          </a:p>
        </p:txBody>
      </p:sp>
      <p:sp>
        <p:nvSpPr>
          <p:cNvPr id="3" name="Content Placeholder 2">
            <a:extLst>
              <a:ext uri="{FF2B5EF4-FFF2-40B4-BE49-F238E27FC236}">
                <a16:creationId xmlns:a16="http://schemas.microsoft.com/office/drawing/2014/main" id="{FD08EEC1-2E44-49CC-BFE0-65BAE269DC55}"/>
              </a:ext>
            </a:extLst>
          </p:cNvPr>
          <p:cNvSpPr>
            <a:spLocks noGrp="1"/>
          </p:cNvSpPr>
          <p:nvPr>
            <p:ph idx="1"/>
          </p:nvPr>
        </p:nvSpPr>
        <p:spPr/>
        <p:txBody>
          <a:bodyPr vert="horz" lIns="91440" tIns="45720" rIns="91440" bIns="45720" rtlCol="0" anchor="t">
            <a:normAutofit/>
          </a:bodyPr>
          <a:lstStyle/>
          <a:p>
            <a:r>
              <a:rPr lang="en-US">
                <a:cs typeface="Calibri"/>
              </a:rPr>
              <a:t>Need to specify (and validate) what a function should produce</a:t>
            </a:r>
            <a:endParaRPr lang="en-US" dirty="0">
              <a:cs typeface="Calibri"/>
            </a:endParaRPr>
          </a:p>
          <a:p>
            <a:r>
              <a:rPr lang="en-US">
                <a:cs typeface="Calibri"/>
              </a:rPr>
              <a:t>Tests are not perfect</a:t>
            </a:r>
            <a:endParaRPr lang="en-US" dirty="0">
              <a:cs typeface="Calibri"/>
            </a:endParaRPr>
          </a:p>
          <a:p>
            <a:endParaRPr lang="en-US" dirty="0">
              <a:cs typeface="Calibri"/>
            </a:endParaRPr>
          </a:p>
          <a:p>
            <a:r>
              <a:rPr lang="en-US">
                <a:highlight>
                  <a:srgbClr val="00FFFF"/>
                </a:highlight>
                <a:cs typeface="Calibri"/>
              </a:rPr>
              <a:t>Demo</a:t>
            </a:r>
            <a:r>
              <a:rPr lang="en-US">
                <a:cs typeface="Calibri"/>
              </a:rPr>
              <a:t>: doctest.ipynb</a:t>
            </a:r>
          </a:p>
        </p:txBody>
      </p:sp>
    </p:spTree>
    <p:extLst>
      <p:ext uri="{BB962C8B-B14F-4D97-AF65-F5344CB8AC3E}">
        <p14:creationId xmlns:p14="http://schemas.microsoft.com/office/powerpoint/2010/main" val="39787614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C84B-C8B7-4398-BE07-50DFFF496455}"/>
              </a:ext>
            </a:extLst>
          </p:cNvPr>
          <p:cNvSpPr>
            <a:spLocks noGrp="1"/>
          </p:cNvSpPr>
          <p:nvPr>
            <p:ph type="title"/>
          </p:nvPr>
        </p:nvSpPr>
        <p:spPr/>
        <p:txBody>
          <a:bodyPr/>
          <a:lstStyle/>
          <a:p>
            <a:r>
              <a:rPr lang="en-US">
                <a:cs typeface="Calibri Light"/>
              </a:rPr>
              <a:t>Homework 1</a:t>
            </a:r>
            <a:endParaRPr lang="en-US"/>
          </a:p>
        </p:txBody>
      </p:sp>
      <p:sp>
        <p:nvSpPr>
          <p:cNvPr id="3" name="Content Placeholder 2">
            <a:extLst>
              <a:ext uri="{FF2B5EF4-FFF2-40B4-BE49-F238E27FC236}">
                <a16:creationId xmlns:a16="http://schemas.microsoft.com/office/drawing/2014/main" id="{E7608096-0D61-440F-9E8F-CC9D411F5CD2}"/>
              </a:ext>
            </a:extLst>
          </p:cNvPr>
          <p:cNvSpPr>
            <a:spLocks noGrp="1"/>
          </p:cNvSpPr>
          <p:nvPr>
            <p:ph idx="1"/>
          </p:nvPr>
        </p:nvSpPr>
        <p:spPr>
          <a:xfrm>
            <a:off x="838200" y="1825625"/>
            <a:ext cx="10515600" cy="4595753"/>
          </a:xfrm>
        </p:spPr>
        <p:txBody>
          <a:bodyPr vert="horz" lIns="91440" tIns="45720" rIns="91440" bIns="45720" rtlCol="0" anchor="t">
            <a:normAutofit fontScale="77500" lnSpcReduction="20000"/>
          </a:bodyPr>
          <a:lstStyle/>
          <a:p>
            <a:pPr>
              <a:buNone/>
            </a:pPr>
            <a:r>
              <a:rPr lang="en-US" sz="3600" dirty="0">
                <a:cs typeface="Calibri"/>
              </a:rPr>
              <a:t>convert date-time to day of week</a:t>
            </a:r>
            <a:endParaRPr lang="en-US" dirty="0"/>
          </a:p>
          <a:p>
            <a:endParaRPr lang="en-US" dirty="0">
              <a:cs typeface="Calibri"/>
            </a:endParaRPr>
          </a:p>
          <a:p>
            <a:pPr marL="0" indent="0">
              <a:buNone/>
            </a:pPr>
            <a:r>
              <a:rPr lang="en-US" dirty="0">
                <a:latin typeface="Courier New"/>
                <a:cs typeface="Courier New"/>
              </a:rPr>
              <a:t>def </a:t>
            </a:r>
            <a:r>
              <a:rPr lang="en-US" dirty="0" err="1">
                <a:latin typeface="Courier New"/>
                <a:cs typeface="Courier New"/>
              </a:rPr>
              <a:t>convert_datetime_to_dayofweek</a:t>
            </a:r>
            <a:r>
              <a:rPr lang="en-US" dirty="0">
                <a:latin typeface="Courier New"/>
                <a:cs typeface="Courier New"/>
              </a:rPr>
              <a:t>(</a:t>
            </a:r>
            <a:r>
              <a:rPr lang="en-US" dirty="0" err="1">
                <a:latin typeface="Courier New"/>
                <a:cs typeface="Courier New"/>
              </a:rPr>
              <a:t>datetime_string</a:t>
            </a:r>
            <a:r>
              <a:rPr lang="en-US" dirty="0">
                <a:latin typeface="Courier New"/>
                <a:cs typeface="Courier New"/>
              </a:rPr>
              <a:t>):</a:t>
            </a:r>
          </a:p>
          <a:p>
            <a:pPr marL="0" indent="0">
              <a:buNone/>
            </a:pPr>
            <a:r>
              <a:rPr lang="en-US" dirty="0">
                <a:latin typeface="Courier New"/>
                <a:cs typeface="Courier New"/>
              </a:rPr>
              <a:t>    """</a:t>
            </a:r>
          </a:p>
          <a:p>
            <a:pPr marL="0" indent="0">
              <a:buNone/>
            </a:pPr>
            <a:r>
              <a:rPr lang="en-US" dirty="0">
                <a:latin typeface="Courier New"/>
                <a:cs typeface="Courier New"/>
              </a:rPr>
              <a:t>    &gt;&gt;&gt; </a:t>
            </a:r>
            <a:r>
              <a:rPr lang="en-US" dirty="0" err="1">
                <a:latin typeface="Courier New"/>
                <a:cs typeface="Courier New"/>
              </a:rPr>
              <a:t>convert_datetime_to_dayofweek</a:t>
            </a:r>
            <a:r>
              <a:rPr lang="en-US" dirty="0">
                <a:latin typeface="Courier New"/>
                <a:cs typeface="Courier New"/>
              </a:rPr>
              <a:t>('Jun 1 2005  1:33PM')</a:t>
            </a:r>
          </a:p>
          <a:p>
            <a:pPr marL="0" indent="0">
              <a:buNone/>
            </a:pPr>
            <a:r>
              <a:rPr lang="en-US" dirty="0">
                <a:latin typeface="Courier New"/>
                <a:cs typeface="Courier New"/>
              </a:rPr>
              <a:t>    'Wednesday'</a:t>
            </a:r>
          </a:p>
          <a:p>
            <a:pPr marL="0" indent="0">
              <a:buNone/>
            </a:pPr>
            <a:r>
              <a:rPr lang="en-US" dirty="0">
                <a:latin typeface="Courier New"/>
                <a:cs typeface="Courier New"/>
              </a:rPr>
              <a:t>    </a:t>
            </a:r>
          </a:p>
          <a:p>
            <a:pPr marL="0" indent="0">
              <a:buNone/>
            </a:pPr>
            <a:r>
              <a:rPr lang="en-US" dirty="0">
                <a:latin typeface="Courier New"/>
                <a:cs typeface="Courier New"/>
              </a:rPr>
              <a:t>    &gt;&gt;&gt; </a:t>
            </a:r>
            <a:r>
              <a:rPr lang="en-US" dirty="0" err="1">
                <a:latin typeface="Courier New"/>
                <a:cs typeface="Courier New"/>
              </a:rPr>
              <a:t>convert_datetime_to_dayofweek</a:t>
            </a:r>
            <a:r>
              <a:rPr lang="en-US" dirty="0">
                <a:latin typeface="Courier New"/>
                <a:cs typeface="Courier New"/>
              </a:rPr>
              <a:t>('Oct 25 2012  2:17AM')</a:t>
            </a:r>
          </a:p>
          <a:p>
            <a:pPr marL="0" indent="0">
              <a:buNone/>
            </a:pPr>
            <a:r>
              <a:rPr lang="en-US" dirty="0">
                <a:latin typeface="Courier New"/>
                <a:cs typeface="Courier New"/>
              </a:rPr>
              <a:t>    'Thursday'</a:t>
            </a:r>
          </a:p>
          <a:p>
            <a:pPr marL="0" indent="0">
              <a:buNone/>
            </a:pPr>
            <a:r>
              <a:rPr lang="en-US" dirty="0">
                <a:latin typeface="Courier New"/>
                <a:cs typeface="Courier New"/>
              </a:rPr>
              <a:t>    """</a:t>
            </a:r>
          </a:p>
          <a:p>
            <a:pPr marL="0" indent="0">
              <a:buNone/>
            </a:pPr>
            <a:r>
              <a:rPr lang="en-US" dirty="0">
                <a:latin typeface="Courier New"/>
                <a:cs typeface="Courier New"/>
              </a:rPr>
              <a:t>    # your code goes here</a:t>
            </a:r>
          </a:p>
          <a:p>
            <a:pPr marL="0" indent="0">
              <a:buNone/>
            </a:pPr>
            <a:r>
              <a:rPr lang="en-US" dirty="0">
                <a:latin typeface="Courier New"/>
                <a:cs typeface="Courier New"/>
              </a:rPr>
              <a:t>    return </a:t>
            </a:r>
            <a:r>
              <a:rPr lang="en-US" dirty="0" err="1">
                <a:latin typeface="Courier New"/>
                <a:cs typeface="Courier New"/>
              </a:rPr>
              <a:t>dayofweek</a:t>
            </a:r>
          </a:p>
          <a:p>
            <a:endParaRPr lang="en-US" dirty="0">
              <a:cs typeface="Calibri"/>
            </a:endParaRPr>
          </a:p>
        </p:txBody>
      </p:sp>
      <p:sp>
        <p:nvSpPr>
          <p:cNvPr id="4" name="TextBox 3">
            <a:extLst>
              <a:ext uri="{FF2B5EF4-FFF2-40B4-BE49-F238E27FC236}">
                <a16:creationId xmlns:a16="http://schemas.microsoft.com/office/drawing/2014/main" id="{86C13B2F-5AA4-43E1-A1CF-A71A8A4E0C33}"/>
              </a:ext>
            </a:extLst>
          </p:cNvPr>
          <p:cNvSpPr txBox="1"/>
          <p:nvPr/>
        </p:nvSpPr>
        <p:spPr>
          <a:xfrm>
            <a:off x="8009744" y="5486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Include citations if you </a:t>
            </a:r>
            <a:r>
              <a:rPr lang="en-US" b="1"/>
              <a:t>reference websites</a:t>
            </a:r>
            <a:endParaRPr lang="en-US" b="1" dirty="0">
              <a:cs typeface="Calibri"/>
            </a:endParaRPr>
          </a:p>
        </p:txBody>
      </p:sp>
    </p:spTree>
    <p:extLst>
      <p:ext uri="{BB962C8B-B14F-4D97-AF65-F5344CB8AC3E}">
        <p14:creationId xmlns:p14="http://schemas.microsoft.com/office/powerpoint/2010/main" val="5521568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DE17-B7E2-4290-9564-6D53F38A618F}"/>
              </a:ext>
            </a:extLst>
          </p:cNvPr>
          <p:cNvSpPr>
            <a:spLocks noGrp="1"/>
          </p:cNvSpPr>
          <p:nvPr>
            <p:ph type="title"/>
          </p:nvPr>
        </p:nvSpPr>
        <p:spPr/>
        <p:txBody>
          <a:bodyPr/>
          <a:lstStyle/>
          <a:p>
            <a:r>
              <a:rPr lang="en-US">
                <a:cs typeface="Calibri Light"/>
              </a:rPr>
              <a:t>Homework 2: </a:t>
            </a:r>
            <a:r>
              <a:rPr lang="en-US" dirty="0">
                <a:cs typeface="Calibri Light"/>
                <a:hlinkClick r:id="rId3"/>
              </a:rPr>
              <a:t>Imputation</a:t>
            </a:r>
            <a:endParaRPr lang="en-US"/>
          </a:p>
        </p:txBody>
      </p:sp>
      <p:sp>
        <p:nvSpPr>
          <p:cNvPr id="3" name="Content Placeholder 2">
            <a:extLst>
              <a:ext uri="{FF2B5EF4-FFF2-40B4-BE49-F238E27FC236}">
                <a16:creationId xmlns:a16="http://schemas.microsoft.com/office/drawing/2014/main" id="{6DC2376C-46B6-4D67-A496-8F574A480282}"/>
              </a:ext>
            </a:extLst>
          </p:cNvPr>
          <p:cNvSpPr>
            <a:spLocks noGrp="1"/>
          </p:cNvSpPr>
          <p:nvPr>
            <p:ph idx="1"/>
          </p:nvPr>
        </p:nvSpPr>
        <p:spPr>
          <a:xfrm>
            <a:off x="838200" y="1825625"/>
            <a:ext cx="11069781" cy="4709247"/>
          </a:xfrm>
        </p:spPr>
        <p:txBody>
          <a:bodyPr vert="horz" lIns="91440" tIns="45720" rIns="91440" bIns="45720" rtlCol="0" anchor="t">
            <a:normAutofit fontScale="92500" lnSpcReduction="10000"/>
          </a:bodyPr>
          <a:lstStyle/>
          <a:p>
            <a:pPr marL="0" indent="0">
              <a:buNone/>
            </a:pPr>
            <a:r>
              <a:rPr lang="en-US" sz="2000" dirty="0">
                <a:cs typeface="Calibri"/>
              </a:rPr>
              <a:t>Each XLS or XLSX file contains a </a:t>
            </a:r>
            <a:r>
              <a:rPr lang="en-US" sz="2000" err="1">
                <a:cs typeface="Calibri"/>
              </a:rPr>
              <a:t>dataframe</a:t>
            </a:r>
            <a:r>
              <a:rPr lang="en-US" sz="2000" dirty="0">
                <a:cs typeface="Calibri"/>
              </a:rPr>
              <a:t>. </a:t>
            </a:r>
          </a:p>
          <a:p>
            <a:pPr marL="0" indent="0">
              <a:buNone/>
            </a:pPr>
            <a:r>
              <a:rPr lang="en-US" sz="2000" dirty="0">
                <a:cs typeface="Calibri"/>
              </a:rPr>
              <a:t>Load each XLS or XLSX file in your </a:t>
            </a:r>
            <a:r>
              <a:rPr lang="en-US" sz="2000" err="1">
                <a:cs typeface="Calibri"/>
              </a:rPr>
              <a:t>Jupyter</a:t>
            </a:r>
            <a:r>
              <a:rPr lang="en-US" sz="2000" dirty="0">
                <a:cs typeface="Calibri"/>
              </a:rPr>
              <a:t> notebook. </a:t>
            </a:r>
          </a:p>
          <a:p>
            <a:pPr marL="0" indent="0">
              <a:buNone/>
            </a:pPr>
            <a:r>
              <a:rPr lang="en-US" sz="2000" dirty="0">
                <a:cs typeface="Calibri"/>
              </a:rPr>
              <a:t>For each </a:t>
            </a:r>
            <a:r>
              <a:rPr lang="en-US" sz="2000" err="1">
                <a:cs typeface="Calibri"/>
              </a:rPr>
              <a:t>dataframe</a:t>
            </a:r>
            <a:r>
              <a:rPr lang="en-US" sz="2000" dirty="0">
                <a:cs typeface="Calibri"/>
              </a:rPr>
              <a:t>, </a:t>
            </a:r>
            <a:r>
              <a:rPr lang="en-US" sz="2000" dirty="0">
                <a:cs typeface="Calibri"/>
                <a:hlinkClick r:id="rId4"/>
              </a:rPr>
              <a:t>address missing values</a:t>
            </a:r>
            <a:r>
              <a:rPr lang="en-US" sz="2000" dirty="0">
                <a:cs typeface="Calibri"/>
              </a:rPr>
              <a:t> by taking the following steps:</a:t>
            </a:r>
          </a:p>
          <a:p>
            <a:pPr marL="514350" indent="-514350">
              <a:buAutoNum type="arabicPeriod"/>
            </a:pPr>
            <a:r>
              <a:rPr lang="en-US" sz="2000" dirty="0">
                <a:cs typeface="Calibri"/>
              </a:rPr>
              <a:t>Count the number of missing values in the </a:t>
            </a:r>
            <a:r>
              <a:rPr lang="en-US" sz="2000" err="1">
                <a:cs typeface="Calibri"/>
              </a:rPr>
              <a:t>dataframe</a:t>
            </a:r>
            <a:r>
              <a:rPr lang="en-US" sz="2000" dirty="0">
                <a:cs typeface="Calibri"/>
              </a:rPr>
              <a:t>; count the number of missing values per column</a:t>
            </a:r>
          </a:p>
          <a:p>
            <a:pPr marL="514350" indent="-514350">
              <a:buAutoNum type="arabicPeriod"/>
            </a:pPr>
            <a:r>
              <a:rPr lang="en-US" sz="2000" dirty="0">
                <a:cs typeface="Calibri"/>
              </a:rPr>
              <a:t>Plot the distribution of data points using a </a:t>
            </a:r>
            <a:r>
              <a:rPr lang="en-US" sz="2000" dirty="0">
                <a:cs typeface="Calibri"/>
                <a:hlinkClick r:id="rId5"/>
              </a:rPr>
              <a:t>histogram</a:t>
            </a:r>
            <a:endParaRPr lang="en-US" sz="2000" dirty="0">
              <a:cs typeface="Calibri"/>
            </a:endParaRPr>
          </a:p>
          <a:p>
            <a:pPr marL="514350" indent="-514350">
              <a:buAutoNum type="arabicPeriod"/>
            </a:pPr>
            <a:r>
              <a:rPr lang="en-US" sz="2000" dirty="0">
                <a:cs typeface="Calibri"/>
              </a:rPr>
              <a:t>Create a </a:t>
            </a:r>
            <a:r>
              <a:rPr lang="en-US" sz="2000" dirty="0">
                <a:cs typeface="Calibri"/>
                <a:hlinkClick r:id="rId6"/>
              </a:rPr>
              <a:t>lag plot</a:t>
            </a:r>
            <a:r>
              <a:rPr lang="en-US" sz="2000" dirty="0">
                <a:cs typeface="Calibri"/>
              </a:rPr>
              <a:t> (a lag plot shows </a:t>
            </a:r>
            <a:r>
              <a:rPr lang="en-US" sz="2000" i="1" dirty="0">
                <a:cs typeface="Calibri"/>
              </a:rPr>
              <a:t>t</a:t>
            </a:r>
            <a:r>
              <a:rPr lang="en-US" sz="2000" dirty="0">
                <a:cs typeface="Calibri"/>
              </a:rPr>
              <a:t> versus </a:t>
            </a:r>
            <a:r>
              <a:rPr lang="en-US" sz="2000" i="1">
                <a:cs typeface="Calibri"/>
              </a:rPr>
              <a:t>t+1</a:t>
            </a:r>
            <a:r>
              <a:rPr lang="en-US" sz="2000" dirty="0">
                <a:cs typeface="Calibri"/>
              </a:rPr>
              <a:t>)</a:t>
            </a:r>
          </a:p>
          <a:p>
            <a:pPr marL="514350" indent="-514350">
              <a:buAutoNum type="arabicPeriod"/>
            </a:pPr>
            <a:r>
              <a:rPr lang="en-US" sz="2000" dirty="0">
                <a:cs typeface="Calibri"/>
              </a:rPr>
              <a:t>Based on the lag plot, state in a </a:t>
            </a:r>
            <a:r>
              <a:rPr lang="en-US" sz="2000" dirty="0">
                <a:cs typeface="Calibri"/>
                <a:hlinkClick r:id="rId7"/>
              </a:rPr>
              <a:t>markdown</a:t>
            </a:r>
            <a:r>
              <a:rPr lang="en-US" sz="2000" dirty="0">
                <a:cs typeface="Calibri"/>
              </a:rPr>
              <a:t> cell whether the order of this data matters. </a:t>
            </a:r>
          </a:p>
          <a:p>
            <a:pPr marL="514350" indent="-514350">
              <a:buAutoNum type="arabicPeriod"/>
            </a:pPr>
            <a:r>
              <a:rPr lang="en-US" sz="2000" dirty="0">
                <a:cs typeface="Calibri"/>
              </a:rPr>
              <a:t>Do one of the following (not both):</a:t>
            </a:r>
          </a:p>
          <a:p>
            <a:pPr lvl="1">
              <a:buFont typeface="Arial"/>
              <a:buChar char="•"/>
            </a:pPr>
            <a:r>
              <a:rPr lang="en-US" sz="2000" dirty="0">
                <a:cs typeface="Calibri"/>
              </a:rPr>
              <a:t>If the order of the data matters, then </a:t>
            </a:r>
            <a:r>
              <a:rPr lang="en-US" sz="2000" dirty="0">
                <a:cs typeface="Calibri"/>
                <a:hlinkClick r:id="rId8"/>
              </a:rPr>
              <a:t>interpolate</a:t>
            </a:r>
            <a:r>
              <a:rPr lang="en-US" sz="2000" dirty="0">
                <a:cs typeface="Calibri"/>
              </a:rPr>
              <a:t> the missing values</a:t>
            </a:r>
          </a:p>
          <a:p>
            <a:pPr lvl="1"/>
            <a:r>
              <a:rPr lang="en-US" sz="2000" dirty="0">
                <a:cs typeface="Calibri"/>
              </a:rPr>
              <a:t>If the order of the data does not matter, fill in the missing data by sampling from the distribution</a:t>
            </a:r>
            <a:endParaRPr lang="en-US" dirty="0"/>
          </a:p>
          <a:p>
            <a:pPr marL="514350" indent="-514350">
              <a:buAutoNum type="arabicPeriod"/>
            </a:pPr>
            <a:r>
              <a:rPr lang="en-US" sz="2000" dirty="0">
                <a:cs typeface="Calibri"/>
              </a:rPr>
              <a:t>Create a scatter plot using the columns in </a:t>
            </a:r>
            <a:r>
              <a:rPr lang="en-US" sz="2000" err="1">
                <a:cs typeface="Calibri"/>
              </a:rPr>
              <a:t>dataframe</a:t>
            </a:r>
            <a:r>
              <a:rPr lang="en-US" sz="2000" dirty="0">
                <a:cs typeface="Calibri"/>
              </a:rPr>
              <a:t>; no Nan entries should be present</a:t>
            </a:r>
          </a:p>
          <a:p>
            <a:pPr marL="0" indent="0">
              <a:buNone/>
            </a:pPr>
            <a:r>
              <a:rPr lang="en-US" sz="2000" dirty="0">
                <a:cs typeface="Calibri"/>
              </a:rPr>
              <a:t>Submit a single </a:t>
            </a:r>
            <a:r>
              <a:rPr lang="en-US" sz="2000" err="1">
                <a:cs typeface="Calibri"/>
              </a:rPr>
              <a:t>Jupyter</a:t>
            </a:r>
            <a:r>
              <a:rPr lang="en-US" sz="2000" dirty="0">
                <a:cs typeface="Calibri"/>
              </a:rPr>
              <a:t> notebook with your analysis of the </a:t>
            </a:r>
            <a:r>
              <a:rPr lang="en-US" sz="2000">
                <a:cs typeface="Calibri"/>
              </a:rPr>
              <a:t>XLS and XLSX</a:t>
            </a:r>
            <a:r>
              <a:rPr lang="en-US" sz="2000" dirty="0">
                <a:cs typeface="Calibri"/>
              </a:rPr>
              <a:t> files.</a:t>
            </a:r>
          </a:p>
          <a:p>
            <a:pPr marL="0" indent="0">
              <a:buNone/>
            </a:pPr>
            <a:r>
              <a:rPr lang="en-US" sz="2000" dirty="0">
                <a:cs typeface="Calibri"/>
              </a:rPr>
              <a:t>Perform interpolation or sampling programmatically using Python (not manually)</a:t>
            </a:r>
          </a:p>
          <a:p>
            <a:pPr marL="0" indent="0">
              <a:buNone/>
            </a:pPr>
            <a:endParaRPr lang="en-US" sz="2000" dirty="0">
              <a:cs typeface="Calibri"/>
            </a:endParaRPr>
          </a:p>
          <a:p>
            <a:endParaRPr lang="en-US" sz="2000" dirty="0">
              <a:cs typeface="Calibri"/>
            </a:endParaRPr>
          </a:p>
        </p:txBody>
      </p:sp>
      <p:sp>
        <p:nvSpPr>
          <p:cNvPr id="4" name="TextBox 3">
            <a:extLst>
              <a:ext uri="{FF2B5EF4-FFF2-40B4-BE49-F238E27FC236}">
                <a16:creationId xmlns:a16="http://schemas.microsoft.com/office/drawing/2014/main" id="{8057AB2A-EC16-4F23-9E49-E03DBEFBCE76}"/>
              </a:ext>
            </a:extLst>
          </p:cNvPr>
          <p:cNvSpPr txBox="1"/>
          <p:nvPr/>
        </p:nvSpPr>
        <p:spPr>
          <a:xfrm>
            <a:off x="6190672" y="1387763"/>
            <a:ext cx="609138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https://pandas.pydata.org/pandas-docs/stable/user_guide/missing_data.html</a:t>
            </a:r>
            <a:endParaRPr lang="en-US" sz="1400">
              <a:cs typeface="Calibri"/>
            </a:endParaRPr>
          </a:p>
        </p:txBody>
      </p:sp>
      <p:sp>
        <p:nvSpPr>
          <p:cNvPr id="5" name="TextBox 4">
            <a:extLst>
              <a:ext uri="{FF2B5EF4-FFF2-40B4-BE49-F238E27FC236}">
                <a16:creationId xmlns:a16="http://schemas.microsoft.com/office/drawing/2014/main" id="{4BCDFDF8-7808-4D85-9A16-F893C1761C71}"/>
              </a:ext>
            </a:extLst>
          </p:cNvPr>
          <p:cNvSpPr txBox="1"/>
          <p:nvPr/>
        </p:nvSpPr>
        <p:spPr>
          <a:xfrm>
            <a:off x="1949569" y="6363419"/>
            <a:ext cx="102481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hlinkClick r:id="rId6"/>
              </a:rPr>
              <a:t>https://pandas.pydata.org/pandas-docs/stable/user_guide/visualization.html#visualization-lag</a:t>
            </a:r>
            <a:endParaRPr lang="en-US"/>
          </a:p>
        </p:txBody>
      </p:sp>
    </p:spTree>
    <p:extLst>
      <p:ext uri="{BB962C8B-B14F-4D97-AF65-F5344CB8AC3E}">
        <p14:creationId xmlns:p14="http://schemas.microsoft.com/office/powerpoint/2010/main" val="21213429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3CE2-ED29-49EE-9985-36EDBB96AD50}"/>
              </a:ext>
            </a:extLst>
          </p:cNvPr>
          <p:cNvSpPr>
            <a:spLocks noGrp="1"/>
          </p:cNvSpPr>
          <p:nvPr>
            <p:ph type="title"/>
          </p:nvPr>
        </p:nvSpPr>
        <p:spPr/>
        <p:txBody>
          <a:bodyPr/>
          <a:lstStyle/>
          <a:p>
            <a:r>
              <a:rPr lang="en-US" dirty="0">
                <a:cs typeface="Calibri Light"/>
              </a:rPr>
              <a:t>Design your solution to the homework</a:t>
            </a:r>
            <a:endParaRPr lang="en-US" dirty="0"/>
          </a:p>
        </p:txBody>
      </p:sp>
      <p:sp>
        <p:nvSpPr>
          <p:cNvPr id="3" name="Content Placeholder 2">
            <a:extLst>
              <a:ext uri="{FF2B5EF4-FFF2-40B4-BE49-F238E27FC236}">
                <a16:creationId xmlns:a16="http://schemas.microsoft.com/office/drawing/2014/main" id="{2FEA61BA-6EDF-468B-A1B7-B6089DD53559}"/>
              </a:ext>
            </a:extLst>
          </p:cNvPr>
          <p:cNvSpPr>
            <a:spLocks noGrp="1"/>
          </p:cNvSpPr>
          <p:nvPr>
            <p:ph idx="1"/>
          </p:nvPr>
        </p:nvSpPr>
        <p:spPr/>
        <p:txBody>
          <a:bodyPr vert="horz" lIns="91440" tIns="45720" rIns="91440" bIns="45720" rtlCol="0" anchor="t">
            <a:normAutofit/>
          </a:bodyPr>
          <a:lstStyle/>
          <a:p>
            <a:endParaRPr lang="en-US" dirty="0">
              <a:cs typeface="Calibri"/>
            </a:endParaRPr>
          </a:p>
          <a:p>
            <a:r>
              <a:rPr lang="en-US">
                <a:cs typeface="Calibri"/>
              </a:rPr>
              <a:t>How will you carry out the required steps?</a:t>
            </a:r>
          </a:p>
        </p:txBody>
      </p:sp>
    </p:spTree>
    <p:extLst>
      <p:ext uri="{BB962C8B-B14F-4D97-AF65-F5344CB8AC3E}">
        <p14:creationId xmlns:p14="http://schemas.microsoft.com/office/powerpoint/2010/main" val="35280345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5A02-AD44-4787-A36A-DAD0CD872EF8}"/>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8DF52AEE-3E2A-4E05-82D6-3FAF1BA0DD19}"/>
              </a:ext>
            </a:extLst>
          </p:cNvPr>
          <p:cNvSpPr>
            <a:spLocks noGrp="1"/>
          </p:cNvSpPr>
          <p:nvPr>
            <p:ph idx="1"/>
          </p:nvPr>
        </p:nvSpPr>
        <p:spPr/>
        <p:txBody>
          <a:bodyPr vert="horz" lIns="91440" tIns="45720" rIns="91440" bIns="45720" rtlCol="0" anchor="t">
            <a:normAutofit fontScale="32500" lnSpcReduction="20000"/>
          </a:bodyPr>
          <a:lstStyle/>
          <a:p>
            <a:pPr marL="0" indent="0">
              <a:buNone/>
            </a:pPr>
            <a:r>
              <a:rPr lang="en-US">
                <a:cs typeface="Calibri"/>
              </a:rPr>
              <a:t>Overview</a:t>
            </a:r>
            <a:endParaRPr lang="en-US"/>
          </a:p>
          <a:p>
            <a:r>
              <a:rPr lang="en-US">
                <a:cs typeface="Calibri"/>
                <a:hlinkClick r:id="rId2"/>
              </a:rPr>
              <a:t>https://jakevdp.github.io/PythonDataScienceHandbook/03.11-working-with-time-series.html</a:t>
            </a:r>
            <a:endParaRPr lang="en-US">
              <a:cs typeface="Calibri"/>
            </a:endParaRPr>
          </a:p>
          <a:p>
            <a:r>
              <a:rPr lang="en-US">
                <a:cs typeface="Calibri"/>
                <a:hlinkClick r:id="rId3"/>
              </a:rPr>
              <a:t>http://www.statsoft.com/Textbook/Time-Series-Analysis</a:t>
            </a:r>
          </a:p>
          <a:p>
            <a:r>
              <a:rPr lang="en-US">
                <a:cs typeface="Calibri"/>
                <a:hlinkClick r:id="rId4"/>
              </a:rPr>
              <a:t>https://www.itl.nist.gov/div898/handbook/pmc/section4/pmc4.htm</a:t>
            </a:r>
            <a:endParaRPr lang="en-US">
              <a:cs typeface="Calibri"/>
            </a:endParaRPr>
          </a:p>
          <a:p>
            <a:r>
              <a:rPr lang="en-US">
                <a:cs typeface="Calibri"/>
                <a:hlinkClick r:id="rId5"/>
              </a:rPr>
              <a:t>https://pandas.pydata.org/pandas-docs/stable/user_guide/timeseries.html</a:t>
            </a:r>
            <a:endParaRPr lang="en-US">
              <a:cs typeface="Calibri"/>
            </a:endParaRPr>
          </a:p>
          <a:p>
            <a:r>
              <a:rPr lang="en-US">
                <a:cs typeface="Calibri"/>
                <a:hlinkClick r:id="rId6"/>
              </a:rPr>
              <a:t>https://en.wikipedia.org/wiki/Time_series</a:t>
            </a:r>
            <a:endParaRPr lang="en-US">
              <a:cs typeface="Calibri"/>
            </a:endParaRPr>
          </a:p>
          <a:p>
            <a:r>
              <a:rPr lang="en-US">
                <a:cs typeface="Calibri"/>
                <a:hlinkClick r:id="rId7"/>
              </a:rPr>
              <a:t>https://www.kaggle.com/c/demand-forecasting-kernels-only/discussion/63568</a:t>
            </a:r>
            <a:endParaRPr lang="en-US">
              <a:cs typeface="Calibri"/>
            </a:endParaRPr>
          </a:p>
          <a:p>
            <a:r>
              <a:rPr lang="en-US">
                <a:cs typeface="Calibri"/>
                <a:hlinkClick r:id="rId8"/>
              </a:rPr>
              <a:t>https://towardsdatascience.com/basic-time-series-manipulation-with-pandas-4432afee64ea</a:t>
            </a:r>
          </a:p>
          <a:p>
            <a:endParaRPr lang="en-US">
              <a:cs typeface="Calibri"/>
            </a:endParaRPr>
          </a:p>
          <a:p>
            <a:pPr marL="0" indent="0">
              <a:buNone/>
            </a:pPr>
            <a:r>
              <a:rPr lang="en-US">
                <a:cs typeface="Calibri"/>
              </a:rPr>
              <a:t>ARIMA and variants</a:t>
            </a:r>
          </a:p>
          <a:p>
            <a:r>
              <a:rPr lang="en-US">
                <a:cs typeface="Calibri"/>
              </a:rPr>
              <a:t>https://en.wikipedia.org/wiki/Autoregressive_integrated_moving_average</a:t>
            </a:r>
            <a:br>
              <a:rPr lang="en-US">
                <a:cs typeface="Calibri"/>
              </a:rPr>
            </a:br>
            <a:r>
              <a:rPr lang="en-US">
                <a:cs typeface="Calibri"/>
              </a:rPr>
              <a:t>https://en.wikipedia.org/wiki/Autoregressive%E2%80%93moving-average_model</a:t>
            </a:r>
            <a:br>
              <a:rPr lang="en-US">
                <a:cs typeface="Calibri"/>
              </a:rPr>
            </a:br>
            <a:r>
              <a:rPr lang="en-US">
                <a:cs typeface="Calibri"/>
              </a:rPr>
              <a:t>https://www.quantstart.com/articles/Autoregressive-Integrated-Moving-Average-ARIMA-p-d-q-Models-for-Time-Series-Analysis</a:t>
            </a:r>
            <a:br>
              <a:rPr lang="en-US">
                <a:cs typeface="Calibri"/>
              </a:rPr>
            </a:br>
            <a:r>
              <a:rPr lang="en-US">
                <a:cs typeface="Calibri"/>
              </a:rPr>
              <a:t>http://www.blackarbs.com/blog/time-series-analysis-in-python-linear-models-to-garch/11/1/2016</a:t>
            </a:r>
            <a:br>
              <a:rPr lang="en-US">
                <a:cs typeface="Calibri"/>
              </a:rPr>
            </a:br>
            <a:r>
              <a:rPr lang="en-US">
                <a:cs typeface="Calibri"/>
              </a:rPr>
              <a:t>https://machinelearningmastery.com/arima-for-time-series-forecasting-with-python/</a:t>
            </a:r>
            <a:br>
              <a:rPr lang="en-US">
                <a:cs typeface="Calibri"/>
              </a:rPr>
            </a:br>
            <a:r>
              <a:rPr lang="en-US">
                <a:cs typeface="Calibri"/>
              </a:rPr>
              <a:t>https://machinelearningmastery.com/sarima-for-time-series-forecasting-in-python/</a:t>
            </a:r>
          </a:p>
          <a:p>
            <a:r>
              <a:rPr lang="en-US">
                <a:cs typeface="Calibri"/>
                <a:hlinkClick r:id="rId9"/>
              </a:rPr>
              <a:t>https://towardsdatascience.com/playing-with-time-series-data-in-python-959e2485bff8</a:t>
            </a:r>
          </a:p>
          <a:p>
            <a:r>
              <a:rPr lang="en-US">
                <a:cs typeface="Calibri"/>
              </a:rPr>
              <a:t>https://machinelearningmastery.com/make-sample-forecasts-arima-python/</a:t>
            </a:r>
          </a:p>
          <a:p>
            <a:endParaRPr lang="en-US">
              <a:cs typeface="Calibri"/>
            </a:endParaRPr>
          </a:p>
          <a:p>
            <a:pPr marL="0" indent="0">
              <a:buNone/>
            </a:pPr>
            <a:r>
              <a:rPr lang="en-US">
                <a:cs typeface="Calibri"/>
              </a:rPr>
              <a:t>Tactics</a:t>
            </a:r>
          </a:p>
          <a:p>
            <a:r>
              <a:rPr lang="en-US">
                <a:cs typeface="Calibri"/>
                <a:hlinkClick r:id="rId10"/>
              </a:rPr>
              <a:t>https://stackoverflow.com/questions/50161140/how-to-plot-a-time-series-array-with-confidence-intervals-displayed-in-python</a:t>
            </a:r>
          </a:p>
          <a:p>
            <a:endParaRPr lang="en-US">
              <a:cs typeface="Calibri"/>
            </a:endParaRPr>
          </a:p>
        </p:txBody>
      </p:sp>
    </p:spTree>
    <p:extLst>
      <p:ext uri="{BB962C8B-B14F-4D97-AF65-F5344CB8AC3E}">
        <p14:creationId xmlns:p14="http://schemas.microsoft.com/office/powerpoint/2010/main" val="40090867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74F2-6221-4C7D-AE57-554C7F525FB9}"/>
              </a:ext>
            </a:extLst>
          </p:cNvPr>
          <p:cNvSpPr>
            <a:spLocks noGrp="1"/>
          </p:cNvSpPr>
          <p:nvPr>
            <p:ph type="title"/>
          </p:nvPr>
        </p:nvSpPr>
        <p:spPr/>
        <p:txBody>
          <a:bodyPr>
            <a:normAutofit/>
          </a:bodyPr>
          <a:lstStyle/>
          <a:p>
            <a:endParaRPr lang="en-US" dirty="0"/>
          </a:p>
        </p:txBody>
      </p:sp>
      <p:sp>
        <p:nvSpPr>
          <p:cNvPr id="3" name="Content Placeholder 2">
            <a:extLst>
              <a:ext uri="{FF2B5EF4-FFF2-40B4-BE49-F238E27FC236}">
                <a16:creationId xmlns:a16="http://schemas.microsoft.com/office/drawing/2014/main" id="{F091C849-4994-4AE2-9478-D4998D2B8C89}"/>
              </a:ext>
            </a:extLst>
          </p:cNvPr>
          <p:cNvSpPr>
            <a:spLocks noGrp="1"/>
          </p:cNvSpPr>
          <p:nvPr>
            <p:ph idx="1"/>
          </p:nvPr>
        </p:nvSpPr>
        <p:spPr/>
        <p:txBody>
          <a:bodyPr vert="horz" lIns="91440" tIns="45720" rIns="91440" bIns="45720" rtlCol="0" anchor="t">
            <a:normAutofit/>
          </a:bodyPr>
          <a:lstStyle/>
          <a:p>
            <a:r>
              <a:rPr lang="en-US" dirty="0"/>
              <a:t>Jeffrey </a:t>
            </a:r>
            <a:r>
              <a:rPr lang="en-US" dirty="0" err="1"/>
              <a:t>Yau</a:t>
            </a:r>
            <a:r>
              <a:rPr lang="en-US" dirty="0"/>
              <a:t>: Applied Time Series Econometrics in Python and R | </a:t>
            </a:r>
            <a:r>
              <a:rPr lang="en-US" dirty="0" err="1"/>
              <a:t>PyData</a:t>
            </a:r>
            <a:r>
              <a:rPr lang="en-US" dirty="0"/>
              <a:t> San Francisco 2016</a:t>
            </a:r>
            <a:endParaRPr lang="en-US" dirty="0">
              <a:cs typeface="Calibri"/>
              <a:hlinkClick r:id="rId2"/>
            </a:endParaRPr>
          </a:p>
          <a:p>
            <a:pPr lvl="1"/>
            <a:r>
              <a:rPr lang="en-US" dirty="0">
                <a:cs typeface="Calibri"/>
                <a:hlinkClick r:id="rId2"/>
              </a:rPr>
              <a:t>https://www.youtube.com/watch?v=tJ-O3hk1vRw</a:t>
            </a:r>
          </a:p>
          <a:p>
            <a:r>
              <a:rPr lang="en-US" dirty="0"/>
              <a:t>Aileen Nielsen - Time Series Analysis - </a:t>
            </a:r>
            <a:r>
              <a:rPr lang="en-US" dirty="0" err="1"/>
              <a:t>PyCon</a:t>
            </a:r>
            <a:r>
              <a:rPr lang="en-US" dirty="0"/>
              <a:t> 2017</a:t>
            </a:r>
            <a:endParaRPr lang="en-US" dirty="0">
              <a:cs typeface="Calibri"/>
              <a:hlinkClick r:id="rId3"/>
            </a:endParaRPr>
          </a:p>
          <a:p>
            <a:pPr lvl="1"/>
            <a:r>
              <a:rPr lang="en-US" dirty="0">
                <a:cs typeface="Calibri"/>
                <a:hlinkClick r:id="rId3"/>
              </a:rPr>
              <a:t>https://www.youtube.com/watch?v=zmfe2RaX-14</a:t>
            </a:r>
          </a:p>
          <a:p>
            <a:r>
              <a:rPr lang="en-US" dirty="0"/>
              <a:t>Jordan Kern: Energy Modeling &amp; Analytics- Time Series Analysis</a:t>
            </a:r>
            <a:endParaRPr lang="en-US" dirty="0">
              <a:cs typeface="Calibri"/>
              <a:hlinkClick r:id="rId4"/>
            </a:endParaRPr>
          </a:p>
          <a:p>
            <a:pPr lvl="1"/>
            <a:r>
              <a:rPr lang="en-US" dirty="0">
                <a:cs typeface="Calibri"/>
                <a:hlinkClick r:id="rId4"/>
              </a:rPr>
              <a:t>https://www.youtube.com/watch?v=Prpu_U5tKkE</a:t>
            </a:r>
          </a:p>
          <a:p>
            <a:r>
              <a:rPr lang="en-US" dirty="0"/>
              <a:t>Donald Whyte - High Performance Data Processing in Python</a:t>
            </a:r>
            <a:endParaRPr lang="en-US" dirty="0">
              <a:cs typeface="Calibri"/>
              <a:hlinkClick r:id="rId5"/>
            </a:endParaRPr>
          </a:p>
          <a:p>
            <a:pPr lvl="1"/>
            <a:r>
              <a:rPr lang="en-US" dirty="0">
                <a:cs typeface="Calibri"/>
                <a:hlinkClick r:id="rId5"/>
              </a:rPr>
              <a:t>https://www.youtube.com/watch?v=NoJr08FNQeg</a:t>
            </a:r>
            <a:endParaRPr lang="en-US" dirty="0">
              <a:cs typeface="Calibri"/>
            </a:endParaRPr>
          </a:p>
        </p:txBody>
      </p:sp>
    </p:spTree>
    <p:extLst>
      <p:ext uri="{BB962C8B-B14F-4D97-AF65-F5344CB8AC3E}">
        <p14:creationId xmlns:p14="http://schemas.microsoft.com/office/powerpoint/2010/main" val="10016383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C68B-B589-42C3-923D-3300CAA68D48}"/>
              </a:ext>
            </a:extLst>
          </p:cNvPr>
          <p:cNvSpPr>
            <a:spLocks noGrp="1"/>
          </p:cNvSpPr>
          <p:nvPr>
            <p:ph type="title"/>
          </p:nvPr>
        </p:nvSpPr>
        <p:spPr/>
        <p:txBody>
          <a:bodyPr/>
          <a:lstStyle/>
          <a:p>
            <a:r>
              <a:rPr lang="en-US">
                <a:cs typeface="Calibri Light"/>
              </a:rPr>
              <a:t>Tools I didn't mention in class</a:t>
            </a:r>
            <a:endParaRPr lang="en-US"/>
          </a:p>
        </p:txBody>
      </p:sp>
      <p:sp>
        <p:nvSpPr>
          <p:cNvPr id="3" name="Content Placeholder 2">
            <a:extLst>
              <a:ext uri="{FF2B5EF4-FFF2-40B4-BE49-F238E27FC236}">
                <a16:creationId xmlns:a16="http://schemas.microsoft.com/office/drawing/2014/main" id="{29E4C676-CFB8-4434-AA4F-A30C6E6B5A24}"/>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https://</a:t>
            </a:r>
            <a:r>
              <a:rPr lang="en-US" dirty="0" err="1">
                <a:cs typeface="Calibri"/>
              </a:rPr>
              <a:t>www.google.com</a:t>
            </a:r>
            <a:r>
              <a:rPr lang="en-US" dirty="0">
                <a:cs typeface="Calibri"/>
              </a:rPr>
              <a:t>/</a:t>
            </a:r>
            <a:r>
              <a:rPr lang="en-US" dirty="0" err="1">
                <a:cs typeface="Calibri"/>
              </a:rPr>
              <a:t>search?q</a:t>
            </a:r>
            <a:r>
              <a:rPr lang="en-US" dirty="0">
                <a:cs typeface="Calibri"/>
              </a:rPr>
              <a:t>=</a:t>
            </a:r>
            <a:r>
              <a:rPr lang="en-US" dirty="0" err="1">
                <a:cs typeface="Calibri"/>
              </a:rPr>
              <a:t>facebook+prophet+python</a:t>
            </a:r>
            <a:br>
              <a:rPr lang="en-US" dirty="0">
                <a:cs typeface="Calibri"/>
              </a:rPr>
            </a:br>
            <a:r>
              <a:rPr lang="en-US" dirty="0">
                <a:cs typeface="Calibri"/>
              </a:rPr>
              <a:t>https://</a:t>
            </a:r>
            <a:r>
              <a:rPr lang="en-US" dirty="0" err="1">
                <a:cs typeface="Calibri"/>
              </a:rPr>
              <a:t>facebook.github.io</a:t>
            </a:r>
            <a:r>
              <a:rPr lang="en-US" dirty="0">
                <a:cs typeface="Calibri"/>
              </a:rPr>
              <a:t>/prophet/docs/</a:t>
            </a:r>
            <a:r>
              <a:rPr lang="en-US" dirty="0" err="1">
                <a:cs typeface="Calibri"/>
              </a:rPr>
              <a:t>quick_start.html</a:t>
            </a:r>
            <a:br>
              <a:rPr lang="en-US" dirty="0">
                <a:cs typeface="Calibri"/>
              </a:rPr>
            </a:br>
            <a:r>
              <a:rPr lang="en-US" dirty="0">
                <a:cs typeface="Calibri"/>
              </a:rPr>
              <a:t>https://</a:t>
            </a:r>
            <a:r>
              <a:rPr lang="en-US" dirty="0" err="1">
                <a:cs typeface="Calibri"/>
              </a:rPr>
              <a:t>facebook.github.io</a:t>
            </a:r>
            <a:r>
              <a:rPr lang="en-US" dirty="0">
                <a:cs typeface="Calibri"/>
              </a:rPr>
              <a:t>/prophet/docs/</a:t>
            </a:r>
            <a:r>
              <a:rPr lang="en-US" dirty="0" err="1">
                <a:cs typeface="Calibri"/>
              </a:rPr>
              <a:t>saturating_forecasts.html#forecasting-growth</a:t>
            </a:r>
            <a:br>
              <a:rPr lang="en-US" dirty="0">
                <a:cs typeface="Calibri"/>
              </a:rPr>
            </a:br>
            <a:r>
              <a:rPr lang="en-US" dirty="0">
                <a:cs typeface="Calibri"/>
              </a:rPr>
              <a:t>https://</a:t>
            </a:r>
            <a:r>
              <a:rPr lang="en-US" dirty="0" err="1">
                <a:cs typeface="Calibri"/>
              </a:rPr>
              <a:t>facebook.github.io</a:t>
            </a:r>
            <a:r>
              <a:rPr lang="en-US" dirty="0">
                <a:cs typeface="Calibri"/>
              </a:rPr>
              <a:t>/prophet/docs/trend_changepoints.html#automatic-changepoint-detection-in-prophet</a:t>
            </a:r>
            <a:br>
              <a:rPr lang="en-US" dirty="0">
                <a:cs typeface="Calibri"/>
              </a:rPr>
            </a:br>
            <a:endParaRPr lang="en-US" dirty="0">
              <a:cs typeface="Calibri"/>
            </a:endParaRPr>
          </a:p>
          <a:p>
            <a:r>
              <a:rPr lang="en-US" dirty="0">
                <a:cs typeface="Calibri"/>
              </a:rPr>
              <a:t>pip install </a:t>
            </a:r>
            <a:r>
              <a:rPr lang="en-US" dirty="0" err="1">
                <a:cs typeface="Calibri"/>
              </a:rPr>
              <a:t>pystan</a:t>
            </a:r>
            <a:br>
              <a:rPr lang="en-US" dirty="0">
                <a:cs typeface="Calibri"/>
              </a:rPr>
            </a:br>
            <a:r>
              <a:rPr lang="en-US" dirty="0">
                <a:cs typeface="Calibri"/>
              </a:rPr>
              <a:t>pip install </a:t>
            </a:r>
            <a:r>
              <a:rPr lang="en-US" dirty="0" err="1">
                <a:cs typeface="Calibri"/>
              </a:rPr>
              <a:t>fbprophet</a:t>
            </a:r>
            <a:br>
              <a:rPr lang="en-US" dirty="0">
                <a:cs typeface="Calibri"/>
              </a:rPr>
            </a:br>
            <a:endParaRPr lang="en-US" dirty="0">
              <a:cs typeface="Calibri"/>
            </a:endParaRPr>
          </a:p>
        </p:txBody>
      </p:sp>
    </p:spTree>
    <p:extLst>
      <p:ext uri="{BB962C8B-B14F-4D97-AF65-F5344CB8AC3E}">
        <p14:creationId xmlns:p14="http://schemas.microsoft.com/office/powerpoint/2010/main" val="16989354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F5710-C61C-4904-B40A-B8F1E8ADC4A4}"/>
              </a:ext>
            </a:extLst>
          </p:cNvPr>
          <p:cNvSpPr>
            <a:spLocks noGrp="1"/>
          </p:cNvSpPr>
          <p:nvPr>
            <p:ph type="title"/>
          </p:nvPr>
        </p:nvSpPr>
        <p:spPr/>
        <p:txBody>
          <a:bodyPr/>
          <a:lstStyle/>
          <a:p>
            <a:r>
              <a:rPr lang="en-US">
                <a:cs typeface="Calibri Light"/>
              </a:rPr>
              <a:t>Fourier Transform in Python</a:t>
            </a:r>
            <a:endParaRPr lang="en-US"/>
          </a:p>
        </p:txBody>
      </p:sp>
      <p:sp>
        <p:nvSpPr>
          <p:cNvPr id="3" name="Content Placeholder 2">
            <a:extLst>
              <a:ext uri="{FF2B5EF4-FFF2-40B4-BE49-F238E27FC236}">
                <a16:creationId xmlns:a16="http://schemas.microsoft.com/office/drawing/2014/main" id="{AB19FF4A-C1D6-4761-8301-43B89C76D088}"/>
              </a:ext>
            </a:extLst>
          </p:cNvPr>
          <p:cNvSpPr>
            <a:spLocks noGrp="1"/>
          </p:cNvSpPr>
          <p:nvPr>
            <p:ph idx="1"/>
          </p:nvPr>
        </p:nvSpPr>
        <p:spPr/>
        <p:txBody>
          <a:bodyPr vert="horz" lIns="91440" tIns="45720" rIns="91440" bIns="45720" rtlCol="0" anchor="t">
            <a:normAutofit/>
          </a:bodyPr>
          <a:lstStyle/>
          <a:p>
            <a:r>
              <a:rPr lang="en-US" dirty="0">
                <a:cs typeface="Calibri"/>
                <a:hlinkClick r:id="rId2"/>
              </a:rPr>
              <a:t>https://ericstrong.org/fast-fourier-transforms-in-python/</a:t>
            </a:r>
            <a:endParaRPr lang="en-US" dirty="0"/>
          </a:p>
          <a:p>
            <a:r>
              <a:rPr lang="en-US" dirty="0">
                <a:cs typeface="Calibri"/>
                <a:hlinkClick r:id="rId3"/>
              </a:rPr>
              <a:t>https://gist.github.com/tartakynov/83f3cd8f44208a1856ce</a:t>
            </a:r>
          </a:p>
          <a:p>
            <a:r>
              <a:rPr lang="en-US" dirty="0">
                <a:cs typeface="Calibri"/>
                <a:hlinkClick r:id="rId4"/>
              </a:rPr>
              <a:t>https://www.oreilly.com/library/view/elegant-scipy/9781491922927/ch04.html</a:t>
            </a:r>
            <a:endParaRPr lang="en-US" dirty="0">
              <a:cs typeface="Calibri"/>
            </a:endParaRPr>
          </a:p>
          <a:p>
            <a:r>
              <a:rPr lang="en-US" dirty="0">
                <a:cs typeface="Calibri"/>
                <a:hlinkClick r:id="rId5"/>
              </a:rPr>
              <a:t>https://docs.scipy.org/doc/scipy/reference/fftpack.html</a:t>
            </a:r>
            <a:endParaRPr lang="en-US" dirty="0">
              <a:cs typeface="Calibri"/>
            </a:endParaRPr>
          </a:p>
          <a:p>
            <a:r>
              <a:rPr lang="en-US" dirty="0">
                <a:cs typeface="Calibri"/>
                <a:hlinkClick r:id="rId6"/>
              </a:rPr>
              <a:t>http://scipy-lectures.org/intro/scipy.html#fast-fourier-transforms-scipy-fftpack</a:t>
            </a:r>
          </a:p>
          <a:p>
            <a:r>
              <a:rPr lang="en-US" dirty="0">
                <a:cs typeface="Calibri"/>
                <a:hlinkClick r:id="rId7"/>
              </a:rPr>
              <a:t>https://docs.scipy.org/doc/scipy/reference/tutorial/fftpack.html</a:t>
            </a:r>
            <a:endParaRPr lang="en-US" dirty="0">
              <a:cs typeface="Calibri"/>
            </a:endParaRPr>
          </a:p>
          <a:p>
            <a:endParaRPr lang="en-US" dirty="0">
              <a:cs typeface="Calibri"/>
            </a:endParaRPr>
          </a:p>
        </p:txBody>
      </p:sp>
    </p:spTree>
    <p:extLst>
      <p:ext uri="{BB962C8B-B14F-4D97-AF65-F5344CB8AC3E}">
        <p14:creationId xmlns:p14="http://schemas.microsoft.com/office/powerpoint/2010/main" val="36535237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2D6E-6FFE-48FA-BF02-FAECC7E4F718}"/>
              </a:ext>
            </a:extLst>
          </p:cNvPr>
          <p:cNvSpPr>
            <a:spLocks noGrp="1"/>
          </p:cNvSpPr>
          <p:nvPr>
            <p:ph type="title"/>
          </p:nvPr>
        </p:nvSpPr>
        <p:spPr/>
        <p:txBody>
          <a:bodyPr/>
          <a:lstStyle/>
          <a:p>
            <a:r>
              <a:rPr lang="en-US">
                <a:cs typeface="Calibri Light"/>
              </a:rPr>
              <a:t>More demos</a:t>
            </a:r>
            <a:endParaRPr lang="en-US"/>
          </a:p>
        </p:txBody>
      </p:sp>
      <p:sp>
        <p:nvSpPr>
          <p:cNvPr id="3" name="Content Placeholder 2">
            <a:extLst>
              <a:ext uri="{FF2B5EF4-FFF2-40B4-BE49-F238E27FC236}">
                <a16:creationId xmlns:a16="http://schemas.microsoft.com/office/drawing/2014/main" id="{B3D8CF95-7232-4E30-B8B5-62164F1314C1}"/>
              </a:ext>
            </a:extLst>
          </p:cNvPr>
          <p:cNvSpPr>
            <a:spLocks noGrp="1"/>
          </p:cNvSpPr>
          <p:nvPr>
            <p:ph idx="1"/>
          </p:nvPr>
        </p:nvSpPr>
        <p:spPr/>
        <p:txBody>
          <a:bodyPr vert="horz" lIns="91440" tIns="45720" rIns="91440" bIns="45720" rtlCol="0" anchor="t">
            <a:normAutofit/>
          </a:bodyPr>
          <a:lstStyle/>
          <a:p>
            <a:r>
              <a:rPr lang="en-US" dirty="0">
                <a:cs typeface="Calibri"/>
                <a:hlinkClick r:id="rId2"/>
              </a:rPr>
              <a:t>https://ipython-books.github.io/101-analyzing-the-frequency-components-of-a-signal-with-a-fast-fourier-transform/</a:t>
            </a:r>
            <a:endParaRPr lang="en-US" dirty="0">
              <a:cs typeface="Calibri"/>
            </a:endParaRPr>
          </a:p>
          <a:p>
            <a:endParaRPr lang="en-US" dirty="0">
              <a:cs typeface="Calibri"/>
            </a:endParaRPr>
          </a:p>
          <a:p>
            <a:r>
              <a:rPr lang="en-US" dirty="0">
                <a:cs typeface="Calibri"/>
                <a:hlinkClick r:id="rId3"/>
              </a:rPr>
              <a:t>https://stackoverflow.com/questions/4479463/using-fourier-analysis-for-time-series-prediction</a:t>
            </a:r>
            <a:endParaRPr lang="en-US" dirty="0">
              <a:cs typeface="Calibri"/>
            </a:endParaRPr>
          </a:p>
          <a:p>
            <a:endParaRPr lang="en-US" dirty="0">
              <a:cs typeface="Calibri"/>
            </a:endParaRPr>
          </a:p>
        </p:txBody>
      </p:sp>
    </p:spTree>
    <p:extLst>
      <p:ext uri="{BB962C8B-B14F-4D97-AF65-F5344CB8AC3E}">
        <p14:creationId xmlns:p14="http://schemas.microsoft.com/office/powerpoint/2010/main" val="428739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6EACA76-62FD-42DF-AD1D-FB9C673666D0}"/>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Outcomes for this evening</a:t>
            </a:r>
          </a:p>
        </p:txBody>
      </p:sp>
      <p:sp>
        <p:nvSpPr>
          <p:cNvPr id="16" name="Content Placeholder 2">
            <a:extLst>
              <a:ext uri="{FF2B5EF4-FFF2-40B4-BE49-F238E27FC236}">
                <a16:creationId xmlns:a16="http://schemas.microsoft.com/office/drawing/2014/main" id="{4DB94879-3019-4BB0-8F7F-8110E7E4D489}"/>
              </a:ext>
            </a:extLst>
          </p:cNvPr>
          <p:cNvSpPr>
            <a:spLocks noGrp="1"/>
          </p:cNvSpPr>
          <p:nvPr>
            <p:ph idx="1"/>
          </p:nvPr>
        </p:nvSpPr>
        <p:spPr>
          <a:xfrm>
            <a:off x="6090574" y="801866"/>
            <a:ext cx="5306084" cy="5230634"/>
          </a:xfrm>
        </p:spPr>
        <p:txBody>
          <a:bodyPr vert="horz" lIns="91440" tIns="45720" rIns="91440" bIns="45720" rtlCol="0" anchor="ctr">
            <a:normAutofit/>
          </a:bodyPr>
          <a:lstStyle/>
          <a:p>
            <a:pPr>
              <a:buNone/>
            </a:pPr>
            <a:r>
              <a:rPr lang="en-US" sz="2400">
                <a:solidFill>
                  <a:srgbClr val="000000"/>
                </a:solidFill>
                <a:cs typeface="Calibri"/>
              </a:rPr>
              <a:t>By the end of today's class, you should be able to answer the following:</a:t>
            </a:r>
          </a:p>
          <a:p>
            <a:r>
              <a:rPr lang="en-US" sz="2400">
                <a:solidFill>
                  <a:srgbClr val="000000"/>
                </a:solidFill>
                <a:cs typeface="Calibri"/>
              </a:rPr>
              <a:t>How do decompose time series into trends and seasonality</a:t>
            </a:r>
          </a:p>
          <a:p>
            <a:r>
              <a:rPr lang="en-US" sz="2400">
                <a:solidFill>
                  <a:srgbClr val="000000"/>
                </a:solidFill>
                <a:cs typeface="Calibri"/>
              </a:rPr>
              <a:t>How to use Linear Regression for trend analysis</a:t>
            </a:r>
            <a:endParaRPr lang="en-US" sz="2400">
              <a:solidFill>
                <a:srgbClr val="000000"/>
              </a:solidFill>
            </a:endParaRPr>
          </a:p>
          <a:p>
            <a:r>
              <a:rPr lang="en-US" sz="2400">
                <a:solidFill>
                  <a:srgbClr val="000000"/>
                </a:solidFill>
                <a:cs typeface="Calibri"/>
              </a:rPr>
              <a:t>How Fourier Transform helps determine seasonality</a:t>
            </a:r>
          </a:p>
          <a:p>
            <a:pPr>
              <a:buNone/>
            </a:pPr>
            <a:endParaRPr lang="en-US" sz="2400">
              <a:solidFill>
                <a:srgbClr val="000000"/>
              </a:solidFill>
              <a:cs typeface="Calibri"/>
            </a:endParaRPr>
          </a:p>
        </p:txBody>
      </p:sp>
    </p:spTree>
    <p:extLst>
      <p:ext uri="{BB962C8B-B14F-4D97-AF65-F5344CB8AC3E}">
        <p14:creationId xmlns:p14="http://schemas.microsoft.com/office/powerpoint/2010/main" val="3447849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A05D-D42E-4D46-8443-E503BDC24E7B}"/>
              </a:ext>
            </a:extLst>
          </p:cNvPr>
          <p:cNvSpPr>
            <a:spLocks noGrp="1"/>
          </p:cNvSpPr>
          <p:nvPr>
            <p:ph type="title"/>
          </p:nvPr>
        </p:nvSpPr>
        <p:spPr/>
        <p:txBody>
          <a:bodyPr/>
          <a:lstStyle/>
          <a:p>
            <a:r>
              <a:rPr lang="en-US" dirty="0">
                <a:cs typeface="Calibri Light"/>
              </a:rPr>
              <a:t>Additional resources</a:t>
            </a:r>
            <a:endParaRPr lang="en-US" dirty="0"/>
          </a:p>
        </p:txBody>
      </p:sp>
      <p:sp>
        <p:nvSpPr>
          <p:cNvPr id="3" name="Content Placeholder 2">
            <a:extLst>
              <a:ext uri="{FF2B5EF4-FFF2-40B4-BE49-F238E27FC236}">
                <a16:creationId xmlns:a16="http://schemas.microsoft.com/office/drawing/2014/main" id="{D0509059-A305-417C-87A8-1EB9A9E30701}"/>
              </a:ext>
            </a:extLst>
          </p:cNvPr>
          <p:cNvSpPr>
            <a:spLocks noGrp="1"/>
          </p:cNvSpPr>
          <p:nvPr>
            <p:ph idx="1"/>
          </p:nvPr>
        </p:nvSpPr>
        <p:spPr/>
        <p:txBody>
          <a:bodyPr vert="horz" lIns="91440" tIns="45720" rIns="91440" bIns="45720" rtlCol="0" anchor="t">
            <a:normAutofit/>
          </a:bodyPr>
          <a:lstStyle/>
          <a:p>
            <a:pPr marL="0" indent="0">
              <a:buNone/>
            </a:pPr>
            <a:r>
              <a:rPr lang="en-US" sz="1800" dirty="0">
                <a:cs typeface="Calibri"/>
              </a:rPr>
              <a:t>https://machinelearningmastery.com/decompose-time-series-data-trend-seasonality/</a:t>
            </a:r>
            <a:br>
              <a:rPr lang="en-US" sz="1800" dirty="0">
                <a:cs typeface="Calibri"/>
              </a:rPr>
            </a:br>
            <a:r>
              <a:rPr lang="en-US" sz="1800" dirty="0">
                <a:cs typeface="Calibri"/>
              </a:rPr>
              <a:t>https://stackoverflow.com/questions/47076771/statsmodels-seasonal-decompose-what-is-naive-about-it</a:t>
            </a:r>
            <a:br>
              <a:rPr lang="en-US" sz="1800" dirty="0">
                <a:cs typeface="Calibri"/>
              </a:rPr>
            </a:br>
            <a:br>
              <a:rPr lang="en-US" sz="1800" dirty="0">
                <a:cs typeface="Calibri"/>
              </a:rPr>
            </a:br>
            <a:r>
              <a:rPr lang="en-US" sz="1800" dirty="0">
                <a:cs typeface="Calibri"/>
              </a:rPr>
              <a:t>https://www.statsmodels.org/dev/generated/statsmodels.tsa.stattools.adfuller.html</a:t>
            </a:r>
            <a:br>
              <a:rPr lang="en-US" sz="1800" dirty="0">
                <a:cs typeface="Calibri"/>
              </a:rPr>
            </a:br>
            <a:r>
              <a:rPr lang="en-US" sz="1800" dirty="0">
                <a:cs typeface="Calibri"/>
              </a:rPr>
              <a:t>https://machinelearningmastery.com/time-series-data-stationary-python/</a:t>
            </a:r>
            <a:br>
              <a:rPr lang="en-US" sz="1800" dirty="0">
                <a:cs typeface="Calibri"/>
              </a:rPr>
            </a:br>
            <a:endParaRPr lang="en-US" sz="1800" dirty="0">
              <a:cs typeface="Calibri"/>
            </a:endParaRPr>
          </a:p>
          <a:p>
            <a:endParaRPr lang="en-US" sz="1800" dirty="0">
              <a:cs typeface="Calibri"/>
            </a:endParaRPr>
          </a:p>
          <a:p>
            <a:pPr marL="0" indent="0">
              <a:buNone/>
            </a:pPr>
            <a:r>
              <a:rPr lang="en-US" sz="1800" dirty="0">
                <a:cs typeface="Calibri"/>
              </a:rPr>
              <a:t>https://www.youtube.com/results?search_query=time+series+analysis</a:t>
            </a:r>
            <a:br>
              <a:rPr lang="en-US" sz="1800" dirty="0">
                <a:cs typeface="Calibri"/>
              </a:rPr>
            </a:br>
            <a:r>
              <a:rPr lang="en-US" sz="1800" dirty="0">
                <a:cs typeface="Calibri"/>
              </a:rPr>
              <a:t>https://www.youtube.com/watch?v=Prpu_U5tKkE</a:t>
            </a:r>
            <a:br>
              <a:rPr lang="en-US" sz="1800" dirty="0">
                <a:cs typeface="Calibri"/>
              </a:rPr>
            </a:br>
            <a:endParaRPr lang="en-US" sz="1800" dirty="0">
              <a:cs typeface="Calibri"/>
            </a:endParaRPr>
          </a:p>
        </p:txBody>
      </p:sp>
    </p:spTree>
    <p:extLst>
      <p:ext uri="{BB962C8B-B14F-4D97-AF65-F5344CB8AC3E}">
        <p14:creationId xmlns:p14="http://schemas.microsoft.com/office/powerpoint/2010/main" val="58551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4AEA-8555-48FC-ACC2-9B4962C63B69}"/>
              </a:ext>
            </a:extLst>
          </p:cNvPr>
          <p:cNvSpPr>
            <a:spLocks noGrp="1"/>
          </p:cNvSpPr>
          <p:nvPr>
            <p:ph type="title"/>
          </p:nvPr>
        </p:nvSpPr>
        <p:spPr>
          <a:xfrm>
            <a:off x="838200" y="365125"/>
            <a:ext cx="10515600" cy="1325563"/>
          </a:xfrm>
        </p:spPr>
        <p:txBody>
          <a:bodyPr>
            <a:normAutofit/>
          </a:bodyPr>
          <a:lstStyle/>
          <a:p>
            <a:r>
              <a:rPr lang="en-US">
                <a:cs typeface="Calibri Light"/>
              </a:rPr>
              <a:t>Courses offering full semester on time series</a:t>
            </a:r>
            <a:endParaRPr lang="en-US"/>
          </a:p>
        </p:txBody>
      </p:sp>
      <p:graphicFrame>
        <p:nvGraphicFramePr>
          <p:cNvPr id="4" name="Content Placeholder 3">
            <a:extLst>
              <a:ext uri="{FF2B5EF4-FFF2-40B4-BE49-F238E27FC236}">
                <a16:creationId xmlns:a16="http://schemas.microsoft.com/office/drawing/2014/main" id="{267DF15E-34FB-9E45-AC7E-18F80D9D4C9C}"/>
              </a:ext>
            </a:extLst>
          </p:cNvPr>
          <p:cNvGraphicFramePr>
            <a:graphicFrameLocks noGrp="1"/>
          </p:cNvGraphicFramePr>
          <p:nvPr>
            <p:ph idx="1"/>
            <p:extLst>
              <p:ext uri="{D42A27DB-BD31-4B8C-83A1-F6EECF244321}">
                <p14:modId xmlns:p14="http://schemas.microsoft.com/office/powerpoint/2010/main" val="7948183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390288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4964</Words>
  <Application>Microsoft Macintosh PowerPoint</Application>
  <PresentationFormat>Widescreen</PresentationFormat>
  <Paragraphs>650</Paragraphs>
  <Slides>80</Slides>
  <Notes>26</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Calibri Light</vt:lpstr>
      <vt:lpstr>Courier New</vt:lpstr>
      <vt:lpstr>office theme</vt:lpstr>
      <vt:lpstr>Preview email</vt:lpstr>
      <vt:lpstr>Class 9: Time series and linear regression</vt:lpstr>
      <vt:lpstr>Review of power data; dice roll notebooks</vt:lpstr>
      <vt:lpstr>Activity: randomly-selected presenter</vt:lpstr>
      <vt:lpstr>Activity: code review</vt:lpstr>
      <vt:lpstr>Course schedule and outline (scope)</vt:lpstr>
      <vt:lpstr>Project 2</vt:lpstr>
      <vt:lpstr>Outcomes for this evening</vt:lpstr>
      <vt:lpstr>Courses offering full semester on time series</vt:lpstr>
      <vt:lpstr>What is time stamped data?</vt:lpstr>
      <vt:lpstr>Time series</vt:lpstr>
      <vt:lpstr>Time series</vt:lpstr>
      <vt:lpstr>Activity: What are examples of time series?</vt:lpstr>
      <vt:lpstr>What creates time series?</vt:lpstr>
      <vt:lpstr>Order distinguishes time series from other data</vt:lpstr>
      <vt:lpstr>Filling in missing values</vt:lpstr>
      <vt:lpstr>Why does time stamped data matter?</vt:lpstr>
      <vt:lpstr>Why care?</vt:lpstr>
      <vt:lpstr>Application: Load forecasting enables resource planning</vt:lpstr>
      <vt:lpstr>Application: Weather forecasting enables you to make more precise plans for the weekend</vt:lpstr>
      <vt:lpstr>Application: voice recognition software</vt:lpstr>
      <vt:lpstr>Common tasks for analysis of time series  Independent of the domain of application</vt:lpstr>
      <vt:lpstr>Data cleanup of time series</vt:lpstr>
      <vt:lpstr>Common data cleanup challenges</vt:lpstr>
      <vt:lpstr>Common data cleanup challenges</vt:lpstr>
      <vt:lpstr>Creating a dataframe of time stamped data</vt:lpstr>
      <vt:lpstr>Creating a dataframe of time stamped data</vt:lpstr>
      <vt:lpstr>Time stamps in Python</vt:lpstr>
      <vt:lpstr>Activity: how do you describe now?</vt:lpstr>
      <vt:lpstr>Time stamp formats</vt:lpstr>
      <vt:lpstr>You are not the first person to encounter this</vt:lpstr>
      <vt:lpstr>Time is relative: Timezones</vt:lpstr>
      <vt:lpstr>Time is local: Timezones</vt:lpstr>
      <vt:lpstr>One solution: use Epoch time</vt:lpstr>
      <vt:lpstr>Visualization</vt:lpstr>
      <vt:lpstr>Plotting Time series: x-axis as datetime</vt:lpstr>
      <vt:lpstr>Flat lines and sine waves</vt:lpstr>
      <vt:lpstr>Linear regression for trend analysis</vt:lpstr>
      <vt:lpstr>Map of Machine Learning topics</vt:lpstr>
      <vt:lpstr>Activity: Draw best fit straight line on plot</vt:lpstr>
      <vt:lpstr>PowerPoint Presentation</vt:lpstr>
      <vt:lpstr>What you (probably) did</vt:lpstr>
      <vt:lpstr>Linear Regression concepts</vt:lpstr>
      <vt:lpstr>Residual = difference between what the current model gives us and the "right" output</vt:lpstr>
      <vt:lpstr>Residual = difference between what the current model gives us and the "right" output</vt:lpstr>
      <vt:lpstr>Residual = difference between what the current model gives us and the "right" output</vt:lpstr>
      <vt:lpstr>https://xkcd.com/2048</vt:lpstr>
      <vt:lpstr>Linear regression = fit data, but for what?</vt:lpstr>
      <vt:lpstr>Physics experiment: ski jump</vt:lpstr>
      <vt:lpstr>Projectile motion after ball launches</vt:lpstr>
      <vt:lpstr>Projectile motion activity: identify 2 problems</vt:lpstr>
      <vt:lpstr>Issues</vt:lpstr>
      <vt:lpstr>Lesson: Simply trusting data leads to invalid conclusion</vt:lpstr>
      <vt:lpstr>statistics emphasizes inference machine learning emphasizes prediction</vt:lpstr>
      <vt:lpstr>When does linear regression apply?</vt:lpstr>
      <vt:lpstr>Danger to blindly applying linear regression: Outliers</vt:lpstr>
      <vt:lpstr>Decomposing  time series</vt:lpstr>
      <vt:lpstr>Activity: explore and discuss temporal data</vt:lpstr>
      <vt:lpstr>Temporal data has multiple factors present</vt:lpstr>
      <vt:lpstr>Stationary = mean, variance, covariance, do not vary with time</vt:lpstr>
      <vt:lpstr>Stationary = mean, variance, covariance, do not vary with time</vt:lpstr>
      <vt:lpstr>Motivation: decomposing temporal data</vt:lpstr>
      <vt:lpstr>Motivation: decomposing temporal data</vt:lpstr>
      <vt:lpstr>Motivation: decomposing temporal data</vt:lpstr>
      <vt:lpstr>Example</vt:lpstr>
      <vt:lpstr>Methods to decompose temporal data</vt:lpstr>
      <vt:lpstr>Fourier Transform</vt:lpstr>
      <vt:lpstr>Fourier Transform: </vt:lpstr>
      <vt:lpstr>Homework</vt:lpstr>
      <vt:lpstr>Check-in activity</vt:lpstr>
      <vt:lpstr>How do we know that a function is valid?</vt:lpstr>
      <vt:lpstr>Homework 1</vt:lpstr>
      <vt:lpstr>Homework 2: Imputation</vt:lpstr>
      <vt:lpstr>Design your solution to the homework</vt:lpstr>
      <vt:lpstr>References</vt:lpstr>
      <vt:lpstr>PowerPoint Presentation</vt:lpstr>
      <vt:lpstr>Tools I didn't mention in class</vt:lpstr>
      <vt:lpstr>Fourier Transform in Python</vt:lpstr>
      <vt:lpstr>More demos</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Preview email</dc:title>
  <dc:creator>John Wan</dc:creator>
  <cp:lastModifiedBy>John Wan</cp:lastModifiedBy>
  <cp:revision>11</cp:revision>
  <dcterms:created xsi:type="dcterms:W3CDTF">2020-03-23T13:55:30Z</dcterms:created>
  <dcterms:modified xsi:type="dcterms:W3CDTF">2020-10-20T13:34:23Z</dcterms:modified>
</cp:coreProperties>
</file>