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350" r:id="rId2"/>
    <p:sldId id="362" r:id="rId3"/>
    <p:sldId id="358" r:id="rId4"/>
    <p:sldId id="256" r:id="rId5"/>
    <p:sldId id="353" r:id="rId6"/>
    <p:sldId id="360" r:id="rId7"/>
    <p:sldId id="359" r:id="rId8"/>
    <p:sldId id="370" r:id="rId9"/>
    <p:sldId id="282" r:id="rId10"/>
    <p:sldId id="317" r:id="rId11"/>
    <p:sldId id="263" r:id="rId12"/>
    <p:sldId id="337" r:id="rId13"/>
    <p:sldId id="260" r:id="rId14"/>
    <p:sldId id="283" r:id="rId15"/>
    <p:sldId id="290" r:id="rId16"/>
    <p:sldId id="284" r:id="rId17"/>
    <p:sldId id="363" r:id="rId18"/>
    <p:sldId id="286" r:id="rId19"/>
    <p:sldId id="316" r:id="rId20"/>
    <p:sldId id="297" r:id="rId21"/>
    <p:sldId id="296" r:id="rId22"/>
    <p:sldId id="334" r:id="rId23"/>
    <p:sldId id="287" r:id="rId24"/>
    <p:sldId id="354" r:id="rId25"/>
    <p:sldId id="355" r:id="rId26"/>
    <p:sldId id="291" r:id="rId27"/>
    <p:sldId id="292" r:id="rId28"/>
    <p:sldId id="294" r:id="rId29"/>
    <p:sldId id="266" r:id="rId30"/>
    <p:sldId id="267" r:id="rId31"/>
    <p:sldId id="277" r:id="rId32"/>
    <p:sldId id="279" r:id="rId33"/>
    <p:sldId id="356" r:id="rId34"/>
    <p:sldId id="338" r:id="rId35"/>
    <p:sldId id="357" r:id="rId36"/>
    <p:sldId id="298" r:id="rId37"/>
    <p:sldId id="293" r:id="rId38"/>
    <p:sldId id="299" r:id="rId39"/>
    <p:sldId id="339" r:id="rId40"/>
    <p:sldId id="301" r:id="rId41"/>
    <p:sldId id="341" r:id="rId42"/>
    <p:sldId id="340" r:id="rId43"/>
    <p:sldId id="295" r:id="rId44"/>
    <p:sldId id="335" r:id="rId45"/>
    <p:sldId id="323" r:id="rId46"/>
    <p:sldId id="302" r:id="rId47"/>
    <p:sldId id="269" r:id="rId48"/>
    <p:sldId id="321" r:id="rId49"/>
    <p:sldId id="280" r:id="rId50"/>
    <p:sldId id="322" r:id="rId51"/>
    <p:sldId id="342" r:id="rId52"/>
    <p:sldId id="371" r:id="rId53"/>
    <p:sldId id="372" r:id="rId54"/>
    <p:sldId id="366" r:id="rId55"/>
    <p:sldId id="367" r:id="rId56"/>
    <p:sldId id="264" r:id="rId57"/>
    <p:sldId id="368" r:id="rId58"/>
    <p:sldId id="347" r:id="rId59"/>
    <p:sldId id="307" r:id="rId60"/>
    <p:sldId id="369" r:id="rId61"/>
    <p:sldId id="265" r:id="rId62"/>
    <p:sldId id="333" r:id="rId63"/>
    <p:sldId id="309" r:id="rId64"/>
    <p:sldId id="303" r:id="rId65"/>
    <p:sldId id="304" r:id="rId66"/>
    <p:sldId id="305" r:id="rId67"/>
    <p:sldId id="306" r:id="rId68"/>
    <p:sldId id="308" r:id="rId69"/>
    <p:sldId id="332" r:id="rId70"/>
    <p:sldId id="285" r:id="rId71"/>
    <p:sldId id="259" r:id="rId72"/>
    <p:sldId id="331" r:id="rId73"/>
    <p:sldId id="288" r:id="rId74"/>
    <p:sldId id="289" r:id="rId75"/>
    <p:sldId id="325" r:id="rId76"/>
    <p:sldId id="318" r:id="rId77"/>
    <p:sldId id="330" r:id="rId78"/>
    <p:sldId id="274" r:id="rId79"/>
    <p:sldId id="326" r:id="rId80"/>
    <p:sldId id="327" r:id="rId81"/>
    <p:sldId id="257" r:id="rId82"/>
    <p:sldId id="268" r:id="rId83"/>
    <p:sldId id="319" r:id="rId84"/>
    <p:sldId id="349" r:id="rId85"/>
    <p:sldId id="336" r:id="rId86"/>
    <p:sldId id="320" r:id="rId87"/>
    <p:sldId id="300" r:id="rId88"/>
    <p:sldId id="351" r:id="rId89"/>
    <p:sldId id="343" r:id="rId90"/>
    <p:sldId id="344" r:id="rId91"/>
    <p:sldId id="31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68DDE-E3A6-8B92-9243-B3B34ECDB194}" v="26" dt="2019-11-26T02:19:38.369"/>
    <p1510:client id="{288DC6A9-7A5E-C163-C1F9-422BF13D0F51}" v="61" dt="2019-10-07T09:50:50.145"/>
    <p1510:client id="{43BBAFFD-2DCB-C17D-701C-22546D375A3A}" v="116" dt="2019-10-07T01:52:44.678"/>
    <p1510:client id="{4FEDFAEE-1F1C-4A40-7E15-CCEA7824ACFB}" v="489" dt="2019-10-03T17:20:08.857"/>
    <p1510:client id="{5104A3E7-FD92-1163-FB89-D018DC94EB9A}" v="86" dt="2019-09-27T01:21:47.802"/>
    <p1510:client id="{7D150B5A-A975-8C8E-AB01-EBC814329AFC}" v="54" dt="2019-10-03T16:09:24.096"/>
    <p1510:client id="{945B5009-3BBD-12BA-9822-38893F99041A}" v="11" dt="2019-12-21T19:45:51.681"/>
    <p1510:client id="{A0E9404B-02C8-FE36-A4BD-B4D40ACC0771}" v="156" dt="2019-09-21T02:08:12.018"/>
    <p1510:client id="{B90D5208-B633-8BA7-9224-D7DBA2A2F86D}" v="1777" dt="2019-10-07T01:36:02.850"/>
    <p1510:client id="{C1CDFE35-8FB8-AC07-E24B-A68D174F145E}" v="78" dt="2019-10-09T12:05:00.078"/>
    <p1510:client id="{C5CF0170-AC00-4F94-9820-86AEF9B2F40B}" v="30" dt="2020-10-12T21:49:35.412"/>
    <p1510:client id="{D2FDAC3F-3497-5ACF-5E35-75AE6EE44EBF}" v="15" dt="2019-10-09T23:28:35.488"/>
    <p1510:client id="{EB0C3664-5450-0ECF-3152-975087A2AF02}" v="15" dt="2019-03-14T11:27:16.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73035"/>
  </p:normalViewPr>
  <p:slideViewPr>
    <p:cSldViewPr snapToGrid="0">
      <p:cViewPr varScale="1">
        <p:scale>
          <a:sx n="80" d="100"/>
          <a:sy n="80"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Payne" userId="S::benpayne@umbc.edu::b61ff11c-ba68-49af-b001-f9f234a6aca3" providerId="AD" clId="Web-{A6A3FCF1-E678-9542-C794-6720E884E4A2}"/>
    <pc:docChg chg="addSld modSld sldOrd">
      <pc:chgData name="Benjamin Payne" userId="S::benpayne@umbc.edu::b61ff11c-ba68-49af-b001-f9f234a6aca3" providerId="AD" clId="Web-{A6A3FCF1-E678-9542-C794-6720E884E4A2}" dt="2018-08-18T10:06:50.971" v="248"/>
      <pc:docMkLst>
        <pc:docMk/>
      </pc:docMkLst>
      <pc:sldChg chg="ord">
        <pc:chgData name="Benjamin Payne" userId="S::benpayne@umbc.edu::b61ff11c-ba68-49af-b001-f9f234a6aca3" providerId="AD" clId="Web-{A6A3FCF1-E678-9542-C794-6720E884E4A2}" dt="2018-08-18T10:06:50.971" v="248"/>
        <pc:sldMkLst>
          <pc:docMk/>
          <pc:sldMk cId="1876768357" sldId="260"/>
        </pc:sldMkLst>
      </pc:sldChg>
      <pc:sldChg chg="ord">
        <pc:chgData name="Benjamin Payne" userId="S::benpayne@umbc.edu::b61ff11c-ba68-49af-b001-f9f234a6aca3" providerId="AD" clId="Web-{A6A3FCF1-E678-9542-C794-6720E884E4A2}" dt="2018-08-18T10:06:50.971" v="247"/>
        <pc:sldMkLst>
          <pc:docMk/>
          <pc:sldMk cId="2884606743" sldId="261"/>
        </pc:sldMkLst>
      </pc:sldChg>
      <pc:sldChg chg="modSp">
        <pc:chgData name="Benjamin Payne" userId="S::benpayne@umbc.edu::b61ff11c-ba68-49af-b001-f9f234a6aca3" providerId="AD" clId="Web-{A6A3FCF1-E678-9542-C794-6720E884E4A2}" dt="2018-08-18T10:03:04.282" v="235" actId="20577"/>
        <pc:sldMkLst>
          <pc:docMk/>
          <pc:sldMk cId="1653610907" sldId="274"/>
        </pc:sldMkLst>
        <pc:spChg chg="mod">
          <ac:chgData name="Benjamin Payne" userId="S::benpayne@umbc.edu::b61ff11c-ba68-49af-b001-f9f234a6aca3" providerId="AD" clId="Web-{A6A3FCF1-E678-9542-C794-6720E884E4A2}" dt="2018-08-18T10:03:04.282" v="235" actId="20577"/>
          <ac:spMkLst>
            <pc:docMk/>
            <pc:sldMk cId="1653610907" sldId="274"/>
            <ac:spMk id="2" creationId="{6B27E7C5-36AF-49FB-BD1D-1A01AA82E252}"/>
          </ac:spMkLst>
        </pc:spChg>
      </pc:sldChg>
      <pc:sldChg chg="modSp new">
        <pc:chgData name="Benjamin Payne" userId="S::benpayne@umbc.edu::b61ff11c-ba68-49af-b001-f9f234a6aca3" providerId="AD" clId="Web-{A6A3FCF1-E678-9542-C794-6720E884E4A2}" dt="2018-08-18T09:28:02.229" v="55" actId="20577"/>
        <pc:sldMkLst>
          <pc:docMk/>
          <pc:sldMk cId="1244777073" sldId="276"/>
        </pc:sldMkLst>
        <pc:spChg chg="mod">
          <ac:chgData name="Benjamin Payne" userId="S::benpayne@umbc.edu::b61ff11c-ba68-49af-b001-f9f234a6aca3" providerId="AD" clId="Web-{A6A3FCF1-E678-9542-C794-6720E884E4A2}" dt="2018-08-18T09:27:39.932" v="3" actId="20577"/>
          <ac:spMkLst>
            <pc:docMk/>
            <pc:sldMk cId="1244777073" sldId="276"/>
            <ac:spMk id="2" creationId="{6F470837-2912-4BCE-B8C3-1E3F485FD446}"/>
          </ac:spMkLst>
        </pc:spChg>
        <pc:spChg chg="mod">
          <ac:chgData name="Benjamin Payne" userId="S::benpayne@umbc.edu::b61ff11c-ba68-49af-b001-f9f234a6aca3" providerId="AD" clId="Web-{A6A3FCF1-E678-9542-C794-6720E884E4A2}" dt="2018-08-18T09:28:02.229" v="55" actId="20577"/>
          <ac:spMkLst>
            <pc:docMk/>
            <pc:sldMk cId="1244777073" sldId="276"/>
            <ac:spMk id="3" creationId="{00BE4C77-0A73-49B2-81D1-823AF169CCC4}"/>
          </ac:spMkLst>
        </pc:spChg>
      </pc:sldChg>
      <pc:sldChg chg="modSp new">
        <pc:chgData name="Benjamin Payne" userId="S::benpayne@umbc.edu::b61ff11c-ba68-49af-b001-f9f234a6aca3" providerId="AD" clId="Web-{A6A3FCF1-E678-9542-C794-6720E884E4A2}" dt="2018-08-18T09:43:38.542" v="107" actId="20577"/>
        <pc:sldMkLst>
          <pc:docMk/>
          <pc:sldMk cId="1364403274" sldId="277"/>
        </pc:sldMkLst>
        <pc:spChg chg="mod">
          <ac:chgData name="Benjamin Payne" userId="S::benpayne@umbc.edu::b61ff11c-ba68-49af-b001-f9f234a6aca3" providerId="AD" clId="Web-{A6A3FCF1-E678-9542-C794-6720E884E4A2}" dt="2018-08-18T09:28:10.463" v="62" actId="20577"/>
          <ac:spMkLst>
            <pc:docMk/>
            <pc:sldMk cId="1364403274" sldId="277"/>
            <ac:spMk id="2" creationId="{E81DD38E-F5EA-4A91-875F-90C4D24A633E}"/>
          </ac:spMkLst>
        </pc:spChg>
        <pc:spChg chg="mod">
          <ac:chgData name="Benjamin Payne" userId="S::benpayne@umbc.edu::b61ff11c-ba68-49af-b001-f9f234a6aca3" providerId="AD" clId="Web-{A6A3FCF1-E678-9542-C794-6720E884E4A2}" dt="2018-08-18T09:43:38.542" v="107" actId="20577"/>
          <ac:spMkLst>
            <pc:docMk/>
            <pc:sldMk cId="1364403274" sldId="277"/>
            <ac:spMk id="3" creationId="{7DABFF33-165D-49CD-8F9D-7394951F24DB}"/>
          </ac:spMkLst>
        </pc:spChg>
      </pc:sldChg>
      <pc:sldChg chg="modSp new mod modClrScheme chgLayout modNotes">
        <pc:chgData name="Benjamin Payne" userId="S::benpayne@umbc.edu::b61ff11c-ba68-49af-b001-f9f234a6aca3" providerId="AD" clId="Web-{A6A3FCF1-E678-9542-C794-6720E884E4A2}" dt="2018-08-18T10:00:41.703" v="211" actId="20577"/>
        <pc:sldMkLst>
          <pc:docMk/>
          <pc:sldMk cId="2348569640" sldId="278"/>
        </pc:sldMkLst>
        <pc:spChg chg="mod ord">
          <ac:chgData name="Benjamin Payne" userId="S::benpayne@umbc.edu::b61ff11c-ba68-49af-b001-f9f234a6aca3" providerId="AD" clId="Web-{A6A3FCF1-E678-9542-C794-6720E884E4A2}" dt="2018-08-18T09:47:43.089" v="111" actId="20577"/>
          <ac:spMkLst>
            <pc:docMk/>
            <pc:sldMk cId="2348569640" sldId="278"/>
            <ac:spMk id="2" creationId="{38E5B71F-A1F3-40FC-A83B-200EF65417D0}"/>
          </ac:spMkLst>
        </pc:spChg>
        <pc:spChg chg="mod ord">
          <ac:chgData name="Benjamin Payne" userId="S::benpayne@umbc.edu::b61ff11c-ba68-49af-b001-f9f234a6aca3" providerId="AD" clId="Web-{A6A3FCF1-E678-9542-C794-6720E884E4A2}" dt="2018-08-18T10:00:41.703" v="211" actId="20577"/>
          <ac:spMkLst>
            <pc:docMk/>
            <pc:sldMk cId="2348569640" sldId="278"/>
            <ac:spMk id="3" creationId="{A91FDC6A-B3C0-453E-862F-30C4F259F2D6}"/>
          </ac:spMkLst>
        </pc:spChg>
      </pc:sldChg>
      <pc:sldChg chg="addSp delSp modSp new modNotes">
        <pc:chgData name="Benjamin Payne" userId="S::benpayne@umbc.edu::b61ff11c-ba68-49af-b001-f9f234a6aca3" providerId="AD" clId="Web-{A6A3FCF1-E678-9542-C794-6720E884E4A2}" dt="2018-08-18T10:06:16.674" v="246" actId="1076"/>
        <pc:sldMkLst>
          <pc:docMk/>
          <pc:sldMk cId="2711550260" sldId="279"/>
        </pc:sldMkLst>
        <pc:spChg chg="mod">
          <ac:chgData name="Benjamin Payne" userId="S::benpayne@umbc.edu::b61ff11c-ba68-49af-b001-f9f234a6aca3" providerId="AD" clId="Web-{A6A3FCF1-E678-9542-C794-6720E884E4A2}" dt="2018-08-18T10:01:58.313" v="226" actId="20577"/>
          <ac:spMkLst>
            <pc:docMk/>
            <pc:sldMk cId="2711550260" sldId="279"/>
            <ac:spMk id="2" creationId="{2D7DE3BE-F1D3-4E68-BE26-81E8F688BD75}"/>
          </ac:spMkLst>
        </pc:spChg>
        <pc:spChg chg="del">
          <ac:chgData name="Benjamin Payne" userId="S::benpayne@umbc.edu::b61ff11c-ba68-49af-b001-f9f234a6aca3" providerId="AD" clId="Web-{A6A3FCF1-E678-9542-C794-6720E884E4A2}" dt="2018-08-18T10:05:27.924" v="241"/>
          <ac:spMkLst>
            <pc:docMk/>
            <pc:sldMk cId="2711550260" sldId="279"/>
            <ac:spMk id="3" creationId="{B7075406-7D9C-4E0A-81BF-890A45AAF7F3}"/>
          </ac:spMkLst>
        </pc:spChg>
        <pc:picChg chg="add mod ord">
          <ac:chgData name="Benjamin Payne" userId="S::benpayne@umbc.edu::b61ff11c-ba68-49af-b001-f9f234a6aca3" providerId="AD" clId="Web-{A6A3FCF1-E678-9542-C794-6720E884E4A2}" dt="2018-08-18T10:06:16.674" v="246" actId="1076"/>
          <ac:picMkLst>
            <pc:docMk/>
            <pc:sldMk cId="2711550260" sldId="279"/>
            <ac:picMk id="4" creationId="{E0CC3B42-4D10-471C-BE05-BB617B26C0C4}"/>
          </ac:picMkLst>
        </pc:picChg>
      </pc:sldChg>
    </pc:docChg>
  </pc:docChgLst>
  <pc:docChgLst>
    <pc:chgData name="Benjamin Payne" userId="S::benpayne@umbc.edu::b61ff11c-ba68-49af-b001-f9f234a6aca3" providerId="AD" clId="Web-{FEBBB92A-A5D5-C082-6034-6936F112BBFD}"/>
    <pc:docChg chg="addSld modSld">
      <pc:chgData name="Benjamin Payne" userId="S::benpayne@umbc.edu::b61ff11c-ba68-49af-b001-f9f234a6aca3" providerId="AD" clId="Web-{FEBBB92A-A5D5-C082-6034-6936F112BBFD}" dt="2018-09-03T22:43:05.410" v="5"/>
      <pc:docMkLst>
        <pc:docMk/>
      </pc:docMkLst>
      <pc:sldChg chg="addSp delSp new mod modClrScheme chgLayout">
        <pc:chgData name="Benjamin Payne" userId="S::benpayne@umbc.edu::b61ff11c-ba68-49af-b001-f9f234a6aca3" providerId="AD" clId="Web-{FEBBB92A-A5D5-C082-6034-6936F112BBFD}" dt="2018-09-03T22:43:05.410" v="5"/>
        <pc:sldMkLst>
          <pc:docMk/>
          <pc:sldMk cId="3106128874" sldId="271"/>
        </pc:sldMkLst>
        <pc:spChg chg="del">
          <ac:chgData name="Benjamin Payne" userId="S::benpayne@umbc.edu::b61ff11c-ba68-49af-b001-f9f234a6aca3" providerId="AD" clId="Web-{FEBBB92A-A5D5-C082-6034-6936F112BBFD}" dt="2018-09-03T22:42:03.156" v="1"/>
          <ac:spMkLst>
            <pc:docMk/>
            <pc:sldMk cId="3106128874" sldId="271"/>
            <ac:spMk id="2" creationId="{1F57BB07-F2AE-4869-9D59-9A9428A2471F}"/>
          </ac:spMkLst>
        </pc:spChg>
        <pc:spChg chg="del">
          <ac:chgData name="Benjamin Payne" userId="S::benpayne@umbc.edu::b61ff11c-ba68-49af-b001-f9f234a6aca3" providerId="AD" clId="Web-{FEBBB92A-A5D5-C082-6034-6936F112BBFD}" dt="2018-09-03T22:42:03.156" v="1"/>
          <ac:spMkLst>
            <pc:docMk/>
            <pc:sldMk cId="3106128874" sldId="271"/>
            <ac:spMk id="3" creationId="{01241611-3875-4F9F-A27C-FA3E3BEF37C5}"/>
          </ac:spMkLst>
        </pc:spChg>
        <pc:spChg chg="add del">
          <ac:chgData name="Benjamin Payne" userId="S::benpayne@umbc.edu::b61ff11c-ba68-49af-b001-f9f234a6aca3" providerId="AD" clId="Web-{FEBBB92A-A5D5-C082-6034-6936F112BBFD}" dt="2018-09-03T22:43:05.410" v="5"/>
          <ac:spMkLst>
            <pc:docMk/>
            <pc:sldMk cId="3106128874" sldId="271"/>
            <ac:spMk id="4" creationId="{3D3ED616-4395-4A6F-AB9C-F02815A0FB73}"/>
          </ac:spMkLst>
        </pc:spChg>
        <pc:picChg chg="add">
          <ac:chgData name="Benjamin Payne" userId="S::benpayne@umbc.edu::b61ff11c-ba68-49af-b001-f9f234a6aca3" providerId="AD" clId="Web-{FEBBB92A-A5D5-C082-6034-6936F112BBFD}" dt="2018-09-03T22:42:04.766" v="2"/>
          <ac:picMkLst>
            <pc:docMk/>
            <pc:sldMk cId="3106128874" sldId="271"/>
            <ac:picMk id="5" creationId="{DE1D88F9-8399-4B72-87F3-6CD1DE7CD403}"/>
          </ac:picMkLst>
        </pc:picChg>
      </pc:sldChg>
      <pc:sldChg chg="addSp new">
        <pc:chgData name="Benjamin Payne" userId="S::benpayne@umbc.edu::b61ff11c-ba68-49af-b001-f9f234a6aca3" providerId="AD" clId="Web-{FEBBB92A-A5D5-C082-6034-6936F112BBFD}" dt="2018-09-03T22:42:22.063" v="4"/>
        <pc:sldMkLst>
          <pc:docMk/>
          <pc:sldMk cId="1518115577" sldId="272"/>
        </pc:sldMkLst>
        <pc:spChg chg="add">
          <ac:chgData name="Benjamin Payne" userId="S::benpayne@umbc.edu::b61ff11c-ba68-49af-b001-f9f234a6aca3" providerId="AD" clId="Web-{FEBBB92A-A5D5-C082-6034-6936F112BBFD}" dt="2018-09-03T22:42:22.063" v="4"/>
          <ac:spMkLst>
            <pc:docMk/>
            <pc:sldMk cId="1518115577" sldId="272"/>
            <ac:spMk id="2" creationId="{1CBC181D-8D02-4767-8611-C24B4CAD9D79}"/>
          </ac:spMkLst>
        </pc:spChg>
        <pc:spChg chg="add">
          <ac:chgData name="Benjamin Payne" userId="S::benpayne@umbc.edu::b61ff11c-ba68-49af-b001-f9f234a6aca3" providerId="AD" clId="Web-{FEBBB92A-A5D5-C082-6034-6936F112BBFD}" dt="2018-09-03T22:42:22.063" v="4"/>
          <ac:spMkLst>
            <pc:docMk/>
            <pc:sldMk cId="1518115577" sldId="272"/>
            <ac:spMk id="3" creationId="{F1F57975-23B5-4083-8A3F-08C29714FBD9}"/>
          </ac:spMkLst>
        </pc:spChg>
      </pc:sldChg>
    </pc:docChg>
  </pc:docChgLst>
  <pc:docChgLst>
    <pc:chgData name="Benjamin Payne" userId="S::benpayne@umbc.edu::b61ff11c-ba68-49af-b001-f9f234a6aca3" providerId="AD" clId="Web-{24468DDE-E3A6-8B92-9243-B3B34ECDB194}"/>
    <pc:docChg chg="addSld modSld">
      <pc:chgData name="Benjamin Payne" userId="S::benpayne@umbc.edu::b61ff11c-ba68-49af-b001-f9f234a6aca3" providerId="AD" clId="Web-{24468DDE-E3A6-8B92-9243-B3B34ECDB194}" dt="2019-11-26T02:19:36.009" v="24" actId="20577"/>
      <pc:docMkLst>
        <pc:docMk/>
      </pc:docMkLst>
      <pc:sldChg chg="modSp new">
        <pc:chgData name="Benjamin Payne" userId="S::benpayne@umbc.edu::b61ff11c-ba68-49af-b001-f9f234a6aca3" providerId="AD" clId="Web-{24468DDE-E3A6-8B92-9243-B3B34ECDB194}" dt="2019-11-26T02:19:36.009" v="23" actId="20577"/>
        <pc:sldMkLst>
          <pc:docMk/>
          <pc:sldMk cId="817797083" sldId="362"/>
        </pc:sldMkLst>
        <pc:spChg chg="mod">
          <ac:chgData name="Benjamin Payne" userId="S::benpayne@umbc.edu::b61ff11c-ba68-49af-b001-f9f234a6aca3" providerId="AD" clId="Web-{24468DDE-E3A6-8B92-9243-B3B34ECDB194}" dt="2019-11-26T02:19:33.587" v="20" actId="20577"/>
          <ac:spMkLst>
            <pc:docMk/>
            <pc:sldMk cId="817797083" sldId="362"/>
            <ac:spMk id="2" creationId="{ED6B8761-9997-48C4-ABF3-1028A8E1D66D}"/>
          </ac:spMkLst>
        </pc:spChg>
        <pc:spChg chg="mod">
          <ac:chgData name="Benjamin Payne" userId="S::benpayne@umbc.edu::b61ff11c-ba68-49af-b001-f9f234a6aca3" providerId="AD" clId="Web-{24468DDE-E3A6-8B92-9243-B3B34ECDB194}" dt="2019-11-26T02:19:36.009" v="23" actId="20577"/>
          <ac:spMkLst>
            <pc:docMk/>
            <pc:sldMk cId="817797083" sldId="362"/>
            <ac:spMk id="3" creationId="{E38CF195-8FC5-49C4-9BC6-74417263182A}"/>
          </ac:spMkLst>
        </pc:spChg>
      </pc:sldChg>
    </pc:docChg>
  </pc:docChgLst>
  <pc:docChgLst>
    <pc:chgData name="Benjamin Payne" userId="S::benpayne@umbc.edu::b61ff11c-ba68-49af-b001-f9f234a6aca3" providerId="AD" clId="Web-{B90D5208-B633-8BA7-9224-D7DBA2A2F86D}"/>
    <pc:docChg chg="addSld modSld">
      <pc:chgData name="Benjamin Payne" userId="S::benpayne@umbc.edu::b61ff11c-ba68-49af-b001-f9f234a6aca3" providerId="AD" clId="Web-{B90D5208-B633-8BA7-9224-D7DBA2A2F86D}" dt="2019-10-07T01:36:02.850" v="1774" actId="20577"/>
      <pc:docMkLst>
        <pc:docMk/>
      </pc:docMkLst>
      <pc:sldChg chg="modSp">
        <pc:chgData name="Benjamin Payne" userId="S::benpayne@umbc.edu::b61ff11c-ba68-49af-b001-f9f234a6aca3" providerId="AD" clId="Web-{B90D5208-B633-8BA7-9224-D7DBA2A2F86D}" dt="2019-10-07T00:55:04.484" v="1026" actId="20577"/>
        <pc:sldMkLst>
          <pc:docMk/>
          <pc:sldMk cId="774753897" sldId="259"/>
        </pc:sldMkLst>
        <pc:spChg chg="mod">
          <ac:chgData name="Benjamin Payne" userId="S::benpayne@umbc.edu::b61ff11c-ba68-49af-b001-f9f234a6aca3" providerId="AD" clId="Web-{B90D5208-B633-8BA7-9224-D7DBA2A2F86D}" dt="2019-10-07T00:55:04.484" v="1026" actId="20577"/>
          <ac:spMkLst>
            <pc:docMk/>
            <pc:sldMk cId="774753897" sldId="259"/>
            <ac:spMk id="5" creationId="{3EACD6E5-C4A9-4EC4-9F27-8C64DB56798F}"/>
          </ac:spMkLst>
        </pc:spChg>
      </pc:sldChg>
      <pc:sldChg chg="modSp">
        <pc:chgData name="Benjamin Payne" userId="S::benpayne@umbc.edu::b61ff11c-ba68-49af-b001-f9f234a6aca3" providerId="AD" clId="Web-{B90D5208-B633-8BA7-9224-D7DBA2A2F86D}" dt="2019-10-06T23:53:12.794" v="265" actId="1076"/>
        <pc:sldMkLst>
          <pc:docMk/>
          <pc:sldMk cId="522920384" sldId="260"/>
        </pc:sldMkLst>
        <pc:spChg chg="mod">
          <ac:chgData name="Benjamin Payne" userId="S::benpayne@umbc.edu::b61ff11c-ba68-49af-b001-f9f234a6aca3" providerId="AD" clId="Web-{B90D5208-B633-8BA7-9224-D7DBA2A2F86D}" dt="2019-10-06T23:53:05.543" v="264" actId="20577"/>
          <ac:spMkLst>
            <pc:docMk/>
            <pc:sldMk cId="522920384" sldId="260"/>
            <ac:spMk id="3" creationId="{1660361D-3455-4159-94A6-17F7B4439C39}"/>
          </ac:spMkLst>
        </pc:spChg>
        <pc:picChg chg="mod">
          <ac:chgData name="Benjamin Payne" userId="S::benpayne@umbc.edu::b61ff11c-ba68-49af-b001-f9f234a6aca3" providerId="AD" clId="Web-{B90D5208-B633-8BA7-9224-D7DBA2A2F86D}" dt="2019-10-06T23:53:12.794" v="265" actId="1076"/>
          <ac:picMkLst>
            <pc:docMk/>
            <pc:sldMk cId="522920384" sldId="260"/>
            <ac:picMk id="4" creationId="{2D215F50-2BF3-4361-94EF-1F10ABEAE66B}"/>
          </ac:picMkLst>
        </pc:picChg>
      </pc:sldChg>
      <pc:sldChg chg="modSp">
        <pc:chgData name="Benjamin Payne" userId="S::benpayne@umbc.edu::b61ff11c-ba68-49af-b001-f9f234a6aca3" providerId="AD" clId="Web-{B90D5208-B633-8BA7-9224-D7DBA2A2F86D}" dt="2019-10-07T01:08:21.693" v="1048" actId="20577"/>
        <pc:sldMkLst>
          <pc:docMk/>
          <pc:sldMk cId="991364716" sldId="264"/>
        </pc:sldMkLst>
        <pc:spChg chg="mod">
          <ac:chgData name="Benjamin Payne" userId="S::benpayne@umbc.edu::b61ff11c-ba68-49af-b001-f9f234a6aca3" providerId="AD" clId="Web-{B90D5208-B633-8BA7-9224-D7DBA2A2F86D}" dt="2019-10-07T01:08:21.693" v="1048" actId="20577"/>
          <ac:spMkLst>
            <pc:docMk/>
            <pc:sldMk cId="991364716" sldId="264"/>
            <ac:spMk id="3" creationId="{05677BAB-886D-4F35-8DE5-8992C06AC0A1}"/>
          </ac:spMkLst>
        </pc:spChg>
      </pc:sldChg>
      <pc:sldChg chg="addSp modSp">
        <pc:chgData name="Benjamin Payne" userId="S::benpayne@umbc.edu::b61ff11c-ba68-49af-b001-f9f234a6aca3" providerId="AD" clId="Web-{B90D5208-B633-8BA7-9224-D7DBA2A2F86D}" dt="2019-10-07T00:08:19.727" v="794" actId="20577"/>
        <pc:sldMkLst>
          <pc:docMk/>
          <pc:sldMk cId="1840541366" sldId="266"/>
        </pc:sldMkLst>
        <pc:spChg chg="mod">
          <ac:chgData name="Benjamin Payne" userId="S::benpayne@umbc.edu::b61ff11c-ba68-49af-b001-f9f234a6aca3" providerId="AD" clId="Web-{B90D5208-B633-8BA7-9224-D7DBA2A2F86D}" dt="2019-10-07T00:05:35.782" v="667" actId="20577"/>
          <ac:spMkLst>
            <pc:docMk/>
            <pc:sldMk cId="1840541366" sldId="266"/>
            <ac:spMk id="2" creationId="{90A3F344-6F6A-4823-AE3A-57160BF3A102}"/>
          </ac:spMkLst>
        </pc:spChg>
        <pc:spChg chg="add mod">
          <ac:chgData name="Benjamin Payne" userId="S::benpayne@umbc.edu::b61ff11c-ba68-49af-b001-f9f234a6aca3" providerId="AD" clId="Web-{B90D5208-B633-8BA7-9224-D7DBA2A2F86D}" dt="2019-10-07T00:08:19.727" v="794" actId="20577"/>
          <ac:spMkLst>
            <pc:docMk/>
            <pc:sldMk cId="1840541366" sldId="266"/>
            <ac:spMk id="5" creationId="{6717651F-C362-45EB-9905-2512BB07AF9B}"/>
          </ac:spMkLst>
        </pc:spChg>
      </pc:sldChg>
      <pc:sldChg chg="modSp">
        <pc:chgData name="Benjamin Payne" userId="S::benpayne@umbc.edu::b61ff11c-ba68-49af-b001-f9f234a6aca3" providerId="AD" clId="Web-{B90D5208-B633-8BA7-9224-D7DBA2A2F86D}" dt="2019-10-07T00:50:56.847" v="1011" actId="20577"/>
        <pc:sldMkLst>
          <pc:docMk/>
          <pc:sldMk cId="1984282772" sldId="276"/>
        </pc:sldMkLst>
        <pc:spChg chg="mod">
          <ac:chgData name="Benjamin Payne" userId="S::benpayne@umbc.edu::b61ff11c-ba68-49af-b001-f9f234a6aca3" providerId="AD" clId="Web-{B90D5208-B633-8BA7-9224-D7DBA2A2F86D}" dt="2019-10-07T00:50:56.847" v="1011" actId="20577"/>
          <ac:spMkLst>
            <pc:docMk/>
            <pc:sldMk cId="1984282772" sldId="276"/>
            <ac:spMk id="2" creationId="{0CC688FA-D1AA-4190-9310-14E4ECB5D419}"/>
          </ac:spMkLst>
        </pc:spChg>
      </pc:sldChg>
      <pc:sldChg chg="modSp">
        <pc:chgData name="Benjamin Payne" userId="S::benpayne@umbc.edu::b61ff11c-ba68-49af-b001-f9f234a6aca3" providerId="AD" clId="Web-{B90D5208-B633-8BA7-9224-D7DBA2A2F86D}" dt="2019-10-07T00:07:22.771" v="698" actId="20577"/>
        <pc:sldMkLst>
          <pc:docMk/>
          <pc:sldMk cId="2411352428" sldId="277"/>
        </pc:sldMkLst>
        <pc:spChg chg="mod">
          <ac:chgData name="Benjamin Payne" userId="S::benpayne@umbc.edu::b61ff11c-ba68-49af-b001-f9f234a6aca3" providerId="AD" clId="Web-{B90D5208-B633-8BA7-9224-D7DBA2A2F86D}" dt="2019-10-07T00:07:22.771" v="698" actId="20577"/>
          <ac:spMkLst>
            <pc:docMk/>
            <pc:sldMk cId="2411352428" sldId="277"/>
            <ac:spMk id="2" creationId="{C18CDE3E-C6B5-4331-9870-29C20A783E40}"/>
          </ac:spMkLst>
        </pc:spChg>
      </pc:sldChg>
      <pc:sldChg chg="addSp delSp modSp">
        <pc:chgData name="Benjamin Payne" userId="S::benpayne@umbc.edu::b61ff11c-ba68-49af-b001-f9f234a6aca3" providerId="AD" clId="Web-{B90D5208-B633-8BA7-9224-D7DBA2A2F86D}" dt="2019-10-07T00:32:33.561" v="886" actId="1076"/>
        <pc:sldMkLst>
          <pc:docMk/>
          <pc:sldMk cId="2732056004" sldId="279"/>
        </pc:sldMkLst>
        <pc:spChg chg="mod">
          <ac:chgData name="Benjamin Payne" userId="S::benpayne@umbc.edu::b61ff11c-ba68-49af-b001-f9f234a6aca3" providerId="AD" clId="Web-{B90D5208-B633-8BA7-9224-D7DBA2A2F86D}" dt="2019-10-07T00:32:33.561" v="886" actId="1076"/>
          <ac:spMkLst>
            <pc:docMk/>
            <pc:sldMk cId="2732056004" sldId="279"/>
            <ac:spMk id="2" creationId="{2E9238D0-F926-4722-8F9A-4DEABA772416}"/>
          </ac:spMkLst>
        </pc:spChg>
        <pc:spChg chg="del mod">
          <ac:chgData name="Benjamin Payne" userId="S::benpayne@umbc.edu::b61ff11c-ba68-49af-b001-f9f234a6aca3" providerId="AD" clId="Web-{B90D5208-B633-8BA7-9224-D7DBA2A2F86D}" dt="2019-10-07T00:32:11.154" v="870"/>
          <ac:spMkLst>
            <pc:docMk/>
            <pc:sldMk cId="2732056004" sldId="279"/>
            <ac:spMk id="3" creationId="{F640903C-B97B-4C3C-A5F2-55491A4FB5BF}"/>
          </ac:spMkLst>
        </pc:spChg>
        <pc:spChg chg="del">
          <ac:chgData name="Benjamin Payne" userId="S::benpayne@umbc.edu::b61ff11c-ba68-49af-b001-f9f234a6aca3" providerId="AD" clId="Web-{B90D5208-B633-8BA7-9224-D7DBA2A2F86D}" dt="2019-10-07T00:19:40.368" v="807"/>
          <ac:spMkLst>
            <pc:docMk/>
            <pc:sldMk cId="2732056004" sldId="279"/>
            <ac:spMk id="4" creationId="{A9B6994B-28CD-440C-9313-551E54539DD1}"/>
          </ac:spMkLst>
        </pc:spChg>
        <pc:spChg chg="del mod">
          <ac:chgData name="Benjamin Payne" userId="S::benpayne@umbc.edu::b61ff11c-ba68-49af-b001-f9f234a6aca3" providerId="AD" clId="Web-{B90D5208-B633-8BA7-9224-D7DBA2A2F86D}" dt="2019-10-07T00:32:30.905" v="885"/>
          <ac:spMkLst>
            <pc:docMk/>
            <pc:sldMk cId="2732056004" sldId="279"/>
            <ac:spMk id="5" creationId="{0BED210B-C0BD-4306-9355-03F74192275A}"/>
          </ac:spMkLst>
        </pc:spChg>
        <pc:spChg chg="add mod">
          <ac:chgData name="Benjamin Payne" userId="S::benpayne@umbc.edu::b61ff11c-ba68-49af-b001-f9f234a6aca3" providerId="AD" clId="Web-{B90D5208-B633-8BA7-9224-D7DBA2A2F86D}" dt="2019-10-07T00:32:29.108" v="882" actId="20577"/>
          <ac:spMkLst>
            <pc:docMk/>
            <pc:sldMk cId="2732056004" sldId="279"/>
            <ac:spMk id="7" creationId="{6A866CDC-B4CF-4759-A1DA-C911F95FB0B2}"/>
          </ac:spMkLst>
        </pc:spChg>
      </pc:sldChg>
      <pc:sldChg chg="modSp">
        <pc:chgData name="Benjamin Payne" userId="S::benpayne@umbc.edu::b61ff11c-ba68-49af-b001-f9f234a6aca3" providerId="AD" clId="Web-{B90D5208-B633-8BA7-9224-D7DBA2A2F86D}" dt="2019-10-06T23:53:43.295" v="266" actId="20577"/>
        <pc:sldMkLst>
          <pc:docMk/>
          <pc:sldMk cId="2830290950" sldId="286"/>
        </pc:sldMkLst>
        <pc:spChg chg="mod">
          <ac:chgData name="Benjamin Payne" userId="S::benpayne@umbc.edu::b61ff11c-ba68-49af-b001-f9f234a6aca3" providerId="AD" clId="Web-{B90D5208-B633-8BA7-9224-D7DBA2A2F86D}" dt="2019-10-06T23:53:43.295" v="266" actId="20577"/>
          <ac:spMkLst>
            <pc:docMk/>
            <pc:sldMk cId="2830290950" sldId="286"/>
            <ac:spMk id="3" creationId="{48A34F6C-71FB-4FC5-B8A4-54B0D8F7F1E4}"/>
          </ac:spMkLst>
        </pc:spChg>
      </pc:sldChg>
      <pc:sldChg chg="addSp modSp">
        <pc:chgData name="Benjamin Payne" userId="S::benpayne@umbc.edu::b61ff11c-ba68-49af-b001-f9f234a6aca3" providerId="AD" clId="Web-{B90D5208-B633-8BA7-9224-D7DBA2A2F86D}" dt="2019-10-07T00:03:33.448" v="528" actId="1076"/>
        <pc:sldMkLst>
          <pc:docMk/>
          <pc:sldMk cId="3850598267" sldId="291"/>
        </pc:sldMkLst>
        <pc:spChg chg="mod">
          <ac:chgData name="Benjamin Payne" userId="S::benpayne@umbc.edu::b61ff11c-ba68-49af-b001-f9f234a6aca3" providerId="AD" clId="Web-{B90D5208-B633-8BA7-9224-D7DBA2A2F86D}" dt="2019-10-06T23:56:43.054" v="315" actId="20577"/>
          <ac:spMkLst>
            <pc:docMk/>
            <pc:sldMk cId="3850598267" sldId="291"/>
            <ac:spMk id="2" creationId="{F271FF36-E282-463D-BB24-23CC76F5F665}"/>
          </ac:spMkLst>
        </pc:spChg>
        <pc:spChg chg="add mod">
          <ac:chgData name="Benjamin Payne" userId="S::benpayne@umbc.edu::b61ff11c-ba68-49af-b001-f9f234a6aca3" providerId="AD" clId="Web-{B90D5208-B633-8BA7-9224-D7DBA2A2F86D}" dt="2019-10-07T00:03:33.448" v="528" actId="1076"/>
          <ac:spMkLst>
            <pc:docMk/>
            <pc:sldMk cId="3850598267" sldId="291"/>
            <ac:spMk id="5" creationId="{F05EF7F7-8317-4C94-861A-AA5D4315BE76}"/>
          </ac:spMkLst>
        </pc:spChg>
      </pc:sldChg>
      <pc:sldChg chg="modSp">
        <pc:chgData name="Benjamin Payne" userId="S::benpayne@umbc.edu::b61ff11c-ba68-49af-b001-f9f234a6aca3" providerId="AD" clId="Web-{B90D5208-B633-8BA7-9224-D7DBA2A2F86D}" dt="2019-10-07T00:39:07.376" v="997" actId="14100"/>
        <pc:sldMkLst>
          <pc:docMk/>
          <pc:sldMk cId="1850766913" sldId="293"/>
        </pc:sldMkLst>
        <pc:spChg chg="mod">
          <ac:chgData name="Benjamin Payne" userId="S::benpayne@umbc.edu::b61ff11c-ba68-49af-b001-f9f234a6aca3" providerId="AD" clId="Web-{B90D5208-B633-8BA7-9224-D7DBA2A2F86D}" dt="2019-10-07T00:39:07.376" v="997" actId="14100"/>
          <ac:spMkLst>
            <pc:docMk/>
            <pc:sldMk cId="1850766913" sldId="293"/>
            <ac:spMk id="2" creationId="{18578D5D-B163-47A5-A26C-6C89D1791E25}"/>
          </ac:spMkLst>
        </pc:spChg>
      </pc:sldChg>
      <pc:sldChg chg="addSp modSp">
        <pc:chgData name="Benjamin Payne" userId="S::benpayne@umbc.edu::b61ff11c-ba68-49af-b001-f9f234a6aca3" providerId="AD" clId="Web-{B90D5208-B633-8BA7-9224-D7DBA2A2F86D}" dt="2019-10-07T00:07:02.677" v="697" actId="14100"/>
        <pc:sldMkLst>
          <pc:docMk/>
          <pc:sldMk cId="3378680283" sldId="294"/>
        </pc:sldMkLst>
        <pc:spChg chg="mod">
          <ac:chgData name="Benjamin Payne" userId="S::benpayne@umbc.edu::b61ff11c-ba68-49af-b001-f9f234a6aca3" providerId="AD" clId="Web-{B90D5208-B633-8BA7-9224-D7DBA2A2F86D}" dt="2019-10-07T00:06:40.066" v="679" actId="14100"/>
          <ac:spMkLst>
            <pc:docMk/>
            <pc:sldMk cId="3378680283" sldId="294"/>
            <ac:spMk id="3" creationId="{57E8A5BE-ABA9-45DE-9C7A-8FA37C679485}"/>
          </ac:spMkLst>
        </pc:spChg>
        <pc:spChg chg="mod">
          <ac:chgData name="Benjamin Payne" userId="S::benpayne@umbc.edu::b61ff11c-ba68-49af-b001-f9f234a6aca3" providerId="AD" clId="Web-{B90D5208-B633-8BA7-9224-D7DBA2A2F86D}" dt="2019-10-07T00:05:10.031" v="666" actId="1076"/>
          <ac:spMkLst>
            <pc:docMk/>
            <pc:sldMk cId="3378680283" sldId="294"/>
            <ac:spMk id="4" creationId="{2D1F1EB4-A856-4173-8473-B1A62575FBD8}"/>
          </ac:spMkLst>
        </pc:spChg>
        <pc:spChg chg="add mod">
          <ac:chgData name="Benjamin Payne" userId="S::benpayne@umbc.edu::b61ff11c-ba68-49af-b001-f9f234a6aca3" providerId="AD" clId="Web-{B90D5208-B633-8BA7-9224-D7DBA2A2F86D}" dt="2019-10-07T00:07:02.677" v="697" actId="14100"/>
          <ac:spMkLst>
            <pc:docMk/>
            <pc:sldMk cId="3378680283" sldId="294"/>
            <ac:spMk id="5" creationId="{75BD7C91-B89D-40F5-A2D2-5CCF612AB0FE}"/>
          </ac:spMkLst>
        </pc:spChg>
      </pc:sldChg>
      <pc:sldChg chg="modSp">
        <pc:chgData name="Benjamin Payne" userId="S::benpayne@umbc.edu::b61ff11c-ba68-49af-b001-f9f234a6aca3" providerId="AD" clId="Web-{B90D5208-B633-8BA7-9224-D7DBA2A2F86D}" dt="2019-10-06T23:54:37.673" v="290" actId="20577"/>
        <pc:sldMkLst>
          <pc:docMk/>
          <pc:sldMk cId="1563382587" sldId="297"/>
        </pc:sldMkLst>
        <pc:spChg chg="mod">
          <ac:chgData name="Benjamin Payne" userId="S::benpayne@umbc.edu::b61ff11c-ba68-49af-b001-f9f234a6aca3" providerId="AD" clId="Web-{B90D5208-B633-8BA7-9224-D7DBA2A2F86D}" dt="2019-10-06T23:54:37.673" v="290" actId="20577"/>
          <ac:spMkLst>
            <pc:docMk/>
            <pc:sldMk cId="1563382587" sldId="297"/>
            <ac:spMk id="3" creationId="{0697B83A-70C5-4F6F-A319-C1EEB3FD77CF}"/>
          </ac:spMkLst>
        </pc:spChg>
      </pc:sldChg>
      <pc:sldChg chg="modSp">
        <pc:chgData name="Benjamin Payne" userId="S::benpayne@umbc.edu::b61ff11c-ba68-49af-b001-f9f234a6aca3" providerId="AD" clId="Web-{B90D5208-B633-8BA7-9224-D7DBA2A2F86D}" dt="2019-10-07T00:38:27.328" v="959" actId="20577"/>
        <pc:sldMkLst>
          <pc:docMk/>
          <pc:sldMk cId="1125204845" sldId="298"/>
        </pc:sldMkLst>
        <pc:spChg chg="mod">
          <ac:chgData name="Benjamin Payne" userId="S::benpayne@umbc.edu::b61ff11c-ba68-49af-b001-f9f234a6aca3" providerId="AD" clId="Web-{B90D5208-B633-8BA7-9224-D7DBA2A2F86D}" dt="2019-10-07T00:38:27.328" v="959" actId="20577"/>
          <ac:spMkLst>
            <pc:docMk/>
            <pc:sldMk cId="1125204845" sldId="298"/>
            <ac:spMk id="2" creationId="{1ED3ACFA-5E68-45A0-A704-8402F029E709}"/>
          </ac:spMkLst>
        </pc:spChg>
      </pc:sldChg>
      <pc:sldChg chg="modSp">
        <pc:chgData name="Benjamin Payne" userId="S::benpayne@umbc.edu::b61ff11c-ba68-49af-b001-f9f234a6aca3" providerId="AD" clId="Web-{B90D5208-B633-8BA7-9224-D7DBA2A2F86D}" dt="2019-10-07T00:39:43.378" v="1008" actId="20577"/>
        <pc:sldMkLst>
          <pc:docMk/>
          <pc:sldMk cId="2681903024" sldId="299"/>
        </pc:sldMkLst>
        <pc:spChg chg="mod">
          <ac:chgData name="Benjamin Payne" userId="S::benpayne@umbc.edu::b61ff11c-ba68-49af-b001-f9f234a6aca3" providerId="AD" clId="Web-{B90D5208-B633-8BA7-9224-D7DBA2A2F86D}" dt="2019-10-07T00:39:43.378" v="1008" actId="20577"/>
          <ac:spMkLst>
            <pc:docMk/>
            <pc:sldMk cId="2681903024" sldId="299"/>
            <ac:spMk id="3" creationId="{525D3B59-AEF8-46F0-8BC2-C35DE0E12033}"/>
          </ac:spMkLst>
        </pc:spChg>
      </pc:sldChg>
      <pc:sldChg chg="modSp">
        <pc:chgData name="Benjamin Payne" userId="S::benpayne@umbc.edu::b61ff11c-ba68-49af-b001-f9f234a6aca3" providerId="AD" clId="Web-{B90D5208-B633-8BA7-9224-D7DBA2A2F86D}" dt="2019-10-07T01:32:42.575" v="1772" actId="20577"/>
        <pc:sldMkLst>
          <pc:docMk/>
          <pc:sldMk cId="634008985" sldId="300"/>
        </pc:sldMkLst>
        <pc:spChg chg="mod">
          <ac:chgData name="Benjamin Payne" userId="S::benpayne@umbc.edu::b61ff11c-ba68-49af-b001-f9f234a6aca3" providerId="AD" clId="Web-{B90D5208-B633-8BA7-9224-D7DBA2A2F86D}" dt="2019-10-07T01:32:42.575" v="1772" actId="20577"/>
          <ac:spMkLst>
            <pc:docMk/>
            <pc:sldMk cId="634008985" sldId="300"/>
            <ac:spMk id="3" creationId="{EDD2C75A-E6DB-4317-AEB3-27867ACDBD2B}"/>
          </ac:spMkLst>
        </pc:spChg>
      </pc:sldChg>
      <pc:sldChg chg="modSp">
        <pc:chgData name="Benjamin Payne" userId="S::benpayne@umbc.edu::b61ff11c-ba68-49af-b001-f9f234a6aca3" providerId="AD" clId="Web-{B90D5208-B633-8BA7-9224-D7DBA2A2F86D}" dt="2019-10-07T01:30:48.991" v="1644" actId="20577"/>
        <pc:sldMkLst>
          <pc:docMk/>
          <pc:sldMk cId="3125435943" sldId="307"/>
        </pc:sldMkLst>
        <pc:spChg chg="mod">
          <ac:chgData name="Benjamin Payne" userId="S::benpayne@umbc.edu::b61ff11c-ba68-49af-b001-f9f234a6aca3" providerId="AD" clId="Web-{B90D5208-B633-8BA7-9224-D7DBA2A2F86D}" dt="2019-10-07T01:30:48.991" v="1644" actId="20577"/>
          <ac:spMkLst>
            <pc:docMk/>
            <pc:sldMk cId="3125435943" sldId="307"/>
            <ac:spMk id="3" creationId="{9AD083EB-BB6C-4AE4-9332-734BB43AD877}"/>
          </ac:spMkLst>
        </pc:spChg>
      </pc:sldChg>
      <pc:sldChg chg="modSp">
        <pc:chgData name="Benjamin Payne" userId="S::benpayne@umbc.edu::b61ff11c-ba68-49af-b001-f9f234a6aca3" providerId="AD" clId="Web-{B90D5208-B633-8BA7-9224-D7DBA2A2F86D}" dt="2019-10-06T23:54:25.079" v="289" actId="1076"/>
        <pc:sldMkLst>
          <pc:docMk/>
          <pc:sldMk cId="2778755727" sldId="316"/>
        </pc:sldMkLst>
        <pc:spChg chg="mod">
          <ac:chgData name="Benjamin Payne" userId="S::benpayne@umbc.edu::b61ff11c-ba68-49af-b001-f9f234a6aca3" providerId="AD" clId="Web-{B90D5208-B633-8BA7-9224-D7DBA2A2F86D}" dt="2019-10-06T23:54:25.079" v="289" actId="1076"/>
          <ac:spMkLst>
            <pc:docMk/>
            <pc:sldMk cId="2778755727" sldId="316"/>
            <ac:spMk id="2" creationId="{23947FA4-3788-41F3-8962-E1475B26AC88}"/>
          </ac:spMkLst>
        </pc:spChg>
        <pc:spChg chg="mod">
          <ac:chgData name="Benjamin Payne" userId="S::benpayne@umbc.edu::b61ff11c-ba68-49af-b001-f9f234a6aca3" providerId="AD" clId="Web-{B90D5208-B633-8BA7-9224-D7DBA2A2F86D}" dt="2019-10-06T23:54:03.843" v="269" actId="20577"/>
          <ac:spMkLst>
            <pc:docMk/>
            <pc:sldMk cId="2778755727" sldId="316"/>
            <ac:spMk id="6" creationId="{247C8309-7F4F-449B-8D8C-51A93B877AC2}"/>
          </ac:spMkLst>
        </pc:spChg>
        <pc:spChg chg="mod">
          <ac:chgData name="Benjamin Payne" userId="S::benpayne@umbc.edu::b61ff11c-ba68-49af-b001-f9f234a6aca3" providerId="AD" clId="Web-{B90D5208-B633-8BA7-9224-D7DBA2A2F86D}" dt="2019-10-06T23:54:06.984" v="272" actId="20577"/>
          <ac:spMkLst>
            <pc:docMk/>
            <pc:sldMk cId="2778755727" sldId="316"/>
            <ac:spMk id="7" creationId="{09DA12C0-BA0A-4F66-84E5-78732F1B4042}"/>
          </ac:spMkLst>
        </pc:spChg>
      </pc:sldChg>
      <pc:sldChg chg="addSp modSp">
        <pc:chgData name="Benjamin Payne" userId="S::benpayne@umbc.edu::b61ff11c-ba68-49af-b001-f9f234a6aca3" providerId="AD" clId="Web-{B90D5208-B633-8BA7-9224-D7DBA2A2F86D}" dt="2019-10-06T23:51:58.884" v="249" actId="20577"/>
        <pc:sldMkLst>
          <pc:docMk/>
          <pc:sldMk cId="1391854494" sldId="317"/>
        </pc:sldMkLst>
        <pc:spChg chg="mod">
          <ac:chgData name="Benjamin Payne" userId="S::benpayne@umbc.edu::b61ff11c-ba68-49af-b001-f9f234a6aca3" providerId="AD" clId="Web-{B90D5208-B633-8BA7-9224-D7DBA2A2F86D}" dt="2019-10-06T23:51:42.680" v="198" actId="14100"/>
          <ac:spMkLst>
            <pc:docMk/>
            <pc:sldMk cId="1391854494" sldId="317"/>
            <ac:spMk id="3" creationId="{A59AC402-C2C0-4107-A6A3-3BD765339716}"/>
          </ac:spMkLst>
        </pc:spChg>
        <pc:spChg chg="add mod">
          <ac:chgData name="Benjamin Payne" userId="S::benpayne@umbc.edu::b61ff11c-ba68-49af-b001-f9f234a6aca3" providerId="AD" clId="Web-{B90D5208-B633-8BA7-9224-D7DBA2A2F86D}" dt="2019-10-06T23:51:58.884" v="249" actId="20577"/>
          <ac:spMkLst>
            <pc:docMk/>
            <pc:sldMk cId="1391854494" sldId="317"/>
            <ac:spMk id="5" creationId="{1521F987-B4AE-4B4C-B9A2-300F6A23F6FF}"/>
          </ac:spMkLst>
        </pc:spChg>
      </pc:sldChg>
      <pc:sldChg chg="addSp modSp">
        <pc:chgData name="Benjamin Payne" userId="S::benpayne@umbc.edu::b61ff11c-ba68-49af-b001-f9f234a6aca3" providerId="AD" clId="Web-{B90D5208-B633-8BA7-9224-D7DBA2A2F86D}" dt="2019-10-06T23:49:14.172" v="110" actId="1076"/>
        <pc:sldMkLst>
          <pc:docMk/>
          <pc:sldMk cId="3457264556" sldId="329"/>
        </pc:sldMkLst>
        <pc:spChg chg="mod">
          <ac:chgData name="Benjamin Payne" userId="S::benpayne@umbc.edu::b61ff11c-ba68-49af-b001-f9f234a6aca3" providerId="AD" clId="Web-{B90D5208-B633-8BA7-9224-D7DBA2A2F86D}" dt="2019-10-06T23:49:11.671" v="107" actId="20577"/>
          <ac:spMkLst>
            <pc:docMk/>
            <pc:sldMk cId="3457264556" sldId="329"/>
            <ac:spMk id="3" creationId="{3E9AB604-EF08-4545-8F8D-733C4F171FBA}"/>
          </ac:spMkLst>
        </pc:spChg>
        <pc:spChg chg="add mod">
          <ac:chgData name="Benjamin Payne" userId="S::benpayne@umbc.edu::b61ff11c-ba68-49af-b001-f9f234a6aca3" providerId="AD" clId="Web-{B90D5208-B633-8BA7-9224-D7DBA2A2F86D}" dt="2019-10-06T23:49:14.172" v="110" actId="1076"/>
          <ac:spMkLst>
            <pc:docMk/>
            <pc:sldMk cId="3457264556" sldId="329"/>
            <ac:spMk id="4" creationId="{7E37D048-2E0F-4A5E-BEF7-89277B3458E3}"/>
          </ac:spMkLst>
        </pc:spChg>
      </pc:sldChg>
      <pc:sldChg chg="delSp modSp">
        <pc:chgData name="Benjamin Payne" userId="S::benpayne@umbc.edu::b61ff11c-ba68-49af-b001-f9f234a6aca3" providerId="AD" clId="Web-{B90D5208-B633-8BA7-9224-D7DBA2A2F86D}" dt="2019-10-07T01:28:26.734" v="1382" actId="20577"/>
        <pc:sldMkLst>
          <pc:docMk/>
          <pc:sldMk cId="120161917" sldId="338"/>
        </pc:sldMkLst>
        <pc:spChg chg="mod">
          <ac:chgData name="Benjamin Payne" userId="S::benpayne@umbc.edu::b61ff11c-ba68-49af-b001-f9f234a6aca3" providerId="AD" clId="Web-{B90D5208-B633-8BA7-9224-D7DBA2A2F86D}" dt="2019-10-07T01:26:38.870" v="1215" actId="20577"/>
          <ac:spMkLst>
            <pc:docMk/>
            <pc:sldMk cId="120161917" sldId="338"/>
            <ac:spMk id="2" creationId="{CDDC22C6-E5BD-424C-80F3-087EB84E1218}"/>
          </ac:spMkLst>
        </pc:spChg>
        <pc:spChg chg="mod">
          <ac:chgData name="Benjamin Payne" userId="S::benpayne@umbc.edu::b61ff11c-ba68-49af-b001-f9f234a6aca3" providerId="AD" clId="Web-{B90D5208-B633-8BA7-9224-D7DBA2A2F86D}" dt="2019-10-07T01:28:26.734" v="1382" actId="20577"/>
          <ac:spMkLst>
            <pc:docMk/>
            <pc:sldMk cId="120161917" sldId="338"/>
            <ac:spMk id="4" creationId="{7100096A-D7F9-4755-AAC0-544D47FC81AF}"/>
          </ac:spMkLst>
        </pc:spChg>
        <pc:spChg chg="del">
          <ac:chgData name="Benjamin Payne" userId="S::benpayne@umbc.edu::b61ff11c-ba68-49af-b001-f9f234a6aca3" providerId="AD" clId="Web-{B90D5208-B633-8BA7-9224-D7DBA2A2F86D}" dt="2019-10-07T00:36:59.699" v="925"/>
          <ac:spMkLst>
            <pc:docMk/>
            <pc:sldMk cId="120161917" sldId="338"/>
            <ac:spMk id="6" creationId="{B42DB407-8241-47FD-BB4D-251800B6FB2E}"/>
          </ac:spMkLst>
        </pc:spChg>
        <pc:spChg chg="del">
          <ac:chgData name="Benjamin Payne" userId="S::benpayne@umbc.edu::b61ff11c-ba68-49af-b001-f9f234a6aca3" providerId="AD" clId="Web-{B90D5208-B633-8BA7-9224-D7DBA2A2F86D}" dt="2019-10-07T00:37:08.230" v="928"/>
          <ac:spMkLst>
            <pc:docMk/>
            <pc:sldMk cId="120161917" sldId="338"/>
            <ac:spMk id="8" creationId="{559387CA-54C6-47DB-91DC-C1ED31718E90}"/>
          </ac:spMkLst>
        </pc:spChg>
        <pc:spChg chg="del">
          <ac:chgData name="Benjamin Payne" userId="S::benpayne@umbc.edu::b61ff11c-ba68-49af-b001-f9f234a6aca3" providerId="AD" clId="Web-{B90D5208-B633-8BA7-9224-D7DBA2A2F86D}" dt="2019-10-07T00:37:01.402" v="926"/>
          <ac:spMkLst>
            <pc:docMk/>
            <pc:sldMk cId="120161917" sldId="338"/>
            <ac:spMk id="9" creationId="{D865EBAF-A0BC-4BC0-8535-55CFB5C09BD5}"/>
          </ac:spMkLst>
        </pc:spChg>
        <pc:picChg chg="del">
          <ac:chgData name="Benjamin Payne" userId="S::benpayne@umbc.edu::b61ff11c-ba68-49af-b001-f9f234a6aca3" providerId="AD" clId="Web-{B90D5208-B633-8BA7-9224-D7DBA2A2F86D}" dt="2019-10-07T00:36:58.230" v="924"/>
          <ac:picMkLst>
            <pc:docMk/>
            <pc:sldMk cId="120161917" sldId="338"/>
            <ac:picMk id="5" creationId="{606B4553-8C03-480D-929B-05A9139CC662}"/>
          </ac:picMkLst>
        </pc:picChg>
        <pc:picChg chg="del">
          <ac:chgData name="Benjamin Payne" userId="S::benpayne@umbc.edu::b61ff11c-ba68-49af-b001-f9f234a6aca3" providerId="AD" clId="Web-{B90D5208-B633-8BA7-9224-D7DBA2A2F86D}" dt="2019-10-07T00:37:06.183" v="927"/>
          <ac:picMkLst>
            <pc:docMk/>
            <pc:sldMk cId="120161917" sldId="338"/>
            <ac:picMk id="7" creationId="{F44B8073-8105-4B31-B976-6CE1CDEF07A5}"/>
          </ac:picMkLst>
        </pc:picChg>
      </pc:sldChg>
      <pc:sldChg chg="modSp">
        <pc:chgData name="Benjamin Payne" userId="S::benpayne@umbc.edu::b61ff11c-ba68-49af-b001-f9f234a6aca3" providerId="AD" clId="Web-{B90D5208-B633-8BA7-9224-D7DBA2A2F86D}" dt="2019-10-07T01:30:33.787" v="1637" actId="20577"/>
        <pc:sldMkLst>
          <pc:docMk/>
          <pc:sldMk cId="320815234" sldId="347"/>
        </pc:sldMkLst>
        <pc:spChg chg="mod">
          <ac:chgData name="Benjamin Payne" userId="S::benpayne@umbc.edu::b61ff11c-ba68-49af-b001-f9f234a6aca3" providerId="AD" clId="Web-{B90D5208-B633-8BA7-9224-D7DBA2A2F86D}" dt="2019-10-07T01:28:58.517" v="1393" actId="20577"/>
          <ac:spMkLst>
            <pc:docMk/>
            <pc:sldMk cId="320815234" sldId="347"/>
            <ac:spMk id="2" creationId="{1DB8C1E3-3243-468F-888F-93DAAAD495DF}"/>
          </ac:spMkLst>
        </pc:spChg>
        <pc:spChg chg="mod">
          <ac:chgData name="Benjamin Payne" userId="S::benpayne@umbc.edu::b61ff11c-ba68-49af-b001-f9f234a6aca3" providerId="AD" clId="Web-{B90D5208-B633-8BA7-9224-D7DBA2A2F86D}" dt="2019-10-07T01:30:33.787" v="1637" actId="20577"/>
          <ac:spMkLst>
            <pc:docMk/>
            <pc:sldMk cId="320815234" sldId="347"/>
            <ac:spMk id="3" creationId="{283D8FEF-37B0-462A-B1B4-40B68ECEDA6C}"/>
          </ac:spMkLst>
        </pc:spChg>
      </pc:sldChg>
      <pc:sldChg chg="delSp modSp">
        <pc:chgData name="Benjamin Payne" userId="S::benpayne@umbc.edu::b61ff11c-ba68-49af-b001-f9f234a6aca3" providerId="AD" clId="Web-{B90D5208-B633-8BA7-9224-D7DBA2A2F86D}" dt="2019-10-06T23:16:33.340" v="4"/>
        <pc:sldMkLst>
          <pc:docMk/>
          <pc:sldMk cId="1653711340" sldId="350"/>
        </pc:sldMkLst>
        <pc:spChg chg="mod">
          <ac:chgData name="Benjamin Payne" userId="S::benpayne@umbc.edu::b61ff11c-ba68-49af-b001-f9f234a6aca3" providerId="AD" clId="Web-{B90D5208-B633-8BA7-9224-D7DBA2A2F86D}" dt="2019-10-06T23:16:29.621" v="2" actId="20577"/>
          <ac:spMkLst>
            <pc:docMk/>
            <pc:sldMk cId="1653711340" sldId="350"/>
            <ac:spMk id="3" creationId="{65AADBFF-7446-4DD6-8DBC-E28D638D2C56}"/>
          </ac:spMkLst>
        </pc:spChg>
        <pc:spChg chg="del">
          <ac:chgData name="Benjamin Payne" userId="S::benpayne@umbc.edu::b61ff11c-ba68-49af-b001-f9f234a6aca3" providerId="AD" clId="Web-{B90D5208-B633-8BA7-9224-D7DBA2A2F86D}" dt="2019-10-06T23:16:33.340" v="4"/>
          <ac:spMkLst>
            <pc:docMk/>
            <pc:sldMk cId="1653711340" sldId="350"/>
            <ac:spMk id="4" creationId="{641BCAFF-68A1-40B5-9EDF-85DF4668880C}"/>
          </ac:spMkLst>
        </pc:spChg>
      </pc:sldChg>
      <pc:sldChg chg="addSp modSp">
        <pc:chgData name="Benjamin Payne" userId="S::benpayne@umbc.edu::b61ff11c-ba68-49af-b001-f9f234a6aca3" providerId="AD" clId="Web-{B90D5208-B633-8BA7-9224-D7DBA2A2F86D}" dt="2019-10-06T23:46:08.225" v="19" actId="20577"/>
        <pc:sldMkLst>
          <pc:docMk/>
          <pc:sldMk cId="1179926187" sldId="353"/>
        </pc:sldMkLst>
        <pc:spChg chg="add mod">
          <ac:chgData name="Benjamin Payne" userId="S::benpayne@umbc.edu::b61ff11c-ba68-49af-b001-f9f234a6aca3" providerId="AD" clId="Web-{B90D5208-B633-8BA7-9224-D7DBA2A2F86D}" dt="2019-10-06T23:46:08.225" v="19" actId="20577"/>
          <ac:spMkLst>
            <pc:docMk/>
            <pc:sldMk cId="1179926187" sldId="353"/>
            <ac:spMk id="4" creationId="{AB5DE696-4BF6-4DAB-99D8-33B4C92E4452}"/>
          </ac:spMkLst>
        </pc:spChg>
      </pc:sldChg>
      <pc:sldChg chg="addSp delSp modSp new">
        <pc:chgData name="Benjamin Payne" userId="S::benpayne@umbc.edu::b61ff11c-ba68-49af-b001-f9f234a6aca3" providerId="AD" clId="Web-{B90D5208-B633-8BA7-9224-D7DBA2A2F86D}" dt="2019-10-07T00:05:52.658" v="670" actId="20577"/>
        <pc:sldMkLst>
          <pc:docMk/>
          <pc:sldMk cId="3025999722" sldId="354"/>
        </pc:sldMkLst>
        <pc:spChg chg="mod">
          <ac:chgData name="Benjamin Payne" userId="S::benpayne@umbc.edu::b61ff11c-ba68-49af-b001-f9f234a6aca3" providerId="AD" clId="Web-{B90D5208-B633-8BA7-9224-D7DBA2A2F86D}" dt="2019-10-07T00:05:52.658" v="670" actId="20577"/>
          <ac:spMkLst>
            <pc:docMk/>
            <pc:sldMk cId="3025999722" sldId="354"/>
            <ac:spMk id="2" creationId="{2A584366-0C63-4243-A26A-1D417673DE93}"/>
          </ac:spMkLst>
        </pc:spChg>
        <pc:spChg chg="del mod">
          <ac:chgData name="Benjamin Payne" userId="S::benpayne@umbc.edu::b61ff11c-ba68-49af-b001-f9f234a6aca3" providerId="AD" clId="Web-{B90D5208-B633-8BA7-9224-D7DBA2A2F86D}" dt="2019-10-07T00:00:54.628" v="449"/>
          <ac:spMkLst>
            <pc:docMk/>
            <pc:sldMk cId="3025999722" sldId="354"/>
            <ac:spMk id="3" creationId="{E0DA7DAA-CE25-4F3B-97D1-DBA206774585}"/>
          </ac:spMkLst>
        </pc:spChg>
        <pc:spChg chg="add mod">
          <ac:chgData name="Benjamin Payne" userId="S::benpayne@umbc.edu::b61ff11c-ba68-49af-b001-f9f234a6aca3" providerId="AD" clId="Web-{B90D5208-B633-8BA7-9224-D7DBA2A2F86D}" dt="2019-10-07T00:00:54.628" v="449"/>
          <ac:spMkLst>
            <pc:docMk/>
            <pc:sldMk cId="3025999722" sldId="354"/>
            <ac:spMk id="7" creationId="{9E4A5CB8-5573-46C0-971B-E7B1D80818A8}"/>
          </ac:spMkLst>
        </pc:spChg>
        <pc:picChg chg="add mod">
          <ac:chgData name="Benjamin Payne" userId="S::benpayne@umbc.edu::b61ff11c-ba68-49af-b001-f9f234a6aca3" providerId="AD" clId="Web-{B90D5208-B633-8BA7-9224-D7DBA2A2F86D}" dt="2019-10-07T00:00:33.658" v="446" actId="14100"/>
          <ac:picMkLst>
            <pc:docMk/>
            <pc:sldMk cId="3025999722" sldId="354"/>
            <ac:picMk id="4" creationId="{19836767-01F3-4966-8CBF-E94548342ADF}"/>
          </ac:picMkLst>
        </pc:picChg>
      </pc:sldChg>
      <pc:sldChg chg="addSp delSp modSp add replId">
        <pc:chgData name="Benjamin Payne" userId="S::benpayne@umbc.edu::b61ff11c-ba68-49af-b001-f9f234a6aca3" providerId="AD" clId="Web-{B90D5208-B633-8BA7-9224-D7DBA2A2F86D}" dt="2019-10-07T00:02:57.556" v="511" actId="20577"/>
        <pc:sldMkLst>
          <pc:docMk/>
          <pc:sldMk cId="2875994471" sldId="355"/>
        </pc:sldMkLst>
        <pc:spChg chg="mod">
          <ac:chgData name="Benjamin Payne" userId="S::benpayne@umbc.edu::b61ff11c-ba68-49af-b001-f9f234a6aca3" providerId="AD" clId="Web-{B90D5208-B633-8BA7-9224-D7DBA2A2F86D}" dt="2019-10-07T00:02:57.556" v="511" actId="20577"/>
          <ac:spMkLst>
            <pc:docMk/>
            <pc:sldMk cId="2875994471" sldId="355"/>
            <ac:spMk id="3" creationId="{E0DA7DAA-CE25-4F3B-97D1-DBA206774585}"/>
          </ac:spMkLst>
        </pc:spChg>
        <pc:picChg chg="del mod">
          <ac:chgData name="Benjamin Payne" userId="S::benpayne@umbc.edu::b61ff11c-ba68-49af-b001-f9f234a6aca3" providerId="AD" clId="Web-{B90D5208-B633-8BA7-9224-D7DBA2A2F86D}" dt="2019-10-07T00:01:37.146" v="465"/>
          <ac:picMkLst>
            <pc:docMk/>
            <pc:sldMk cId="2875994471" sldId="355"/>
            <ac:picMk id="4" creationId="{19836767-01F3-4966-8CBF-E94548342ADF}"/>
          </ac:picMkLst>
        </pc:picChg>
        <pc:picChg chg="add del">
          <ac:chgData name="Benjamin Payne" userId="S::benpayne@umbc.edu::b61ff11c-ba68-49af-b001-f9f234a6aca3" providerId="AD" clId="Web-{B90D5208-B633-8BA7-9224-D7DBA2A2F86D}" dt="2019-10-07T00:01:29.817" v="463"/>
          <ac:picMkLst>
            <pc:docMk/>
            <pc:sldMk cId="2875994471" sldId="355"/>
            <ac:picMk id="5" creationId="{55FB47DD-C220-47A1-982A-878B53FC0F67}"/>
          </ac:picMkLst>
        </pc:picChg>
        <pc:picChg chg="add mod">
          <ac:chgData name="Benjamin Payne" userId="S::benpayne@umbc.edu::b61ff11c-ba68-49af-b001-f9f234a6aca3" providerId="AD" clId="Web-{B90D5208-B633-8BA7-9224-D7DBA2A2F86D}" dt="2019-10-07T00:01:59.865" v="471" actId="1076"/>
          <ac:picMkLst>
            <pc:docMk/>
            <pc:sldMk cId="2875994471" sldId="355"/>
            <ac:picMk id="6" creationId="{53D2253F-9BD9-4E78-822E-1D7163C1564C}"/>
          </ac:picMkLst>
        </pc:picChg>
        <pc:picChg chg="add mod">
          <ac:chgData name="Benjamin Payne" userId="S::benpayne@umbc.edu::b61ff11c-ba68-49af-b001-f9f234a6aca3" providerId="AD" clId="Web-{B90D5208-B633-8BA7-9224-D7DBA2A2F86D}" dt="2019-10-07T00:02:12.350" v="472" actId="1076"/>
          <ac:picMkLst>
            <pc:docMk/>
            <pc:sldMk cId="2875994471" sldId="355"/>
            <ac:picMk id="7" creationId="{CF99073D-0730-4FDD-AD10-5ACD64C5611E}"/>
          </ac:picMkLst>
        </pc:picChg>
        <pc:picChg chg="add mod">
          <ac:chgData name="Benjamin Payne" userId="S::benpayne@umbc.edu::b61ff11c-ba68-49af-b001-f9f234a6aca3" providerId="AD" clId="Web-{B90D5208-B633-8BA7-9224-D7DBA2A2F86D}" dt="2019-10-07T00:02:14.554" v="473" actId="1076"/>
          <ac:picMkLst>
            <pc:docMk/>
            <pc:sldMk cId="2875994471" sldId="355"/>
            <ac:picMk id="8" creationId="{3F8C06ED-0373-4B14-B118-E58722B20532}"/>
          </ac:picMkLst>
        </pc:picChg>
        <pc:picChg chg="add mod">
          <ac:chgData name="Benjamin Payne" userId="S::benpayne@umbc.edu::b61ff11c-ba68-49af-b001-f9f234a6aca3" providerId="AD" clId="Web-{B90D5208-B633-8BA7-9224-D7DBA2A2F86D}" dt="2019-10-07T00:01:13.926" v="459" actId="1076"/>
          <ac:picMkLst>
            <pc:docMk/>
            <pc:sldMk cId="2875994471" sldId="355"/>
            <ac:picMk id="9" creationId="{EDDEB557-7069-4BDA-A001-2CA55112C078}"/>
          </ac:picMkLst>
        </pc:picChg>
      </pc:sldChg>
      <pc:sldChg chg="addSp delSp modSp new">
        <pc:chgData name="Benjamin Payne" userId="S::benpayne@umbc.edu::b61ff11c-ba68-49af-b001-f9f234a6aca3" providerId="AD" clId="Web-{B90D5208-B633-8BA7-9224-D7DBA2A2F86D}" dt="2019-10-07T00:33:19.001" v="905" actId="20577"/>
        <pc:sldMkLst>
          <pc:docMk/>
          <pc:sldMk cId="1041078940" sldId="356"/>
        </pc:sldMkLst>
        <pc:spChg chg="mod">
          <ac:chgData name="Benjamin Payne" userId="S::benpayne@umbc.edu::b61ff11c-ba68-49af-b001-f9f234a6aca3" providerId="AD" clId="Web-{B90D5208-B633-8BA7-9224-D7DBA2A2F86D}" dt="2019-10-07T00:19:51.775" v="819" actId="20577"/>
          <ac:spMkLst>
            <pc:docMk/>
            <pc:sldMk cId="1041078940" sldId="356"/>
            <ac:spMk id="2" creationId="{85AE1878-DD2D-4C2E-878C-35DF7BB8309C}"/>
          </ac:spMkLst>
        </pc:spChg>
        <pc:spChg chg="mod">
          <ac:chgData name="Benjamin Payne" userId="S::benpayne@umbc.edu::b61ff11c-ba68-49af-b001-f9f234a6aca3" providerId="AD" clId="Web-{B90D5208-B633-8BA7-9224-D7DBA2A2F86D}" dt="2019-10-07T00:33:19.001" v="905" actId="20577"/>
          <ac:spMkLst>
            <pc:docMk/>
            <pc:sldMk cId="1041078940" sldId="356"/>
            <ac:spMk id="3" creationId="{86A0A44B-D2BC-4038-BE70-1443336CB272}"/>
          </ac:spMkLst>
        </pc:spChg>
        <pc:spChg chg="add del">
          <ac:chgData name="Benjamin Payne" userId="S::benpayne@umbc.edu::b61ff11c-ba68-49af-b001-f9f234a6aca3" providerId="AD" clId="Web-{B90D5208-B633-8BA7-9224-D7DBA2A2F86D}" dt="2019-10-07T00:20:32.137" v="854"/>
          <ac:spMkLst>
            <pc:docMk/>
            <pc:sldMk cId="1041078940" sldId="356"/>
            <ac:spMk id="4" creationId="{28539E56-7E82-4A27-A35B-BD52D0345FDA}"/>
          </ac:spMkLst>
        </pc:spChg>
      </pc:sldChg>
      <pc:sldChg chg="addSp delSp modSp add replId">
        <pc:chgData name="Benjamin Payne" userId="S::benpayne@umbc.edu::b61ff11c-ba68-49af-b001-f9f234a6aca3" providerId="AD" clId="Web-{B90D5208-B633-8BA7-9224-D7DBA2A2F86D}" dt="2019-10-07T00:37:53.326" v="954" actId="20577"/>
        <pc:sldMkLst>
          <pc:docMk/>
          <pc:sldMk cId="2690183284" sldId="357"/>
        </pc:sldMkLst>
        <pc:spChg chg="mod">
          <ac:chgData name="Benjamin Payne" userId="S::benpayne@umbc.edu::b61ff11c-ba68-49af-b001-f9f234a6aca3" providerId="AD" clId="Web-{B90D5208-B633-8BA7-9224-D7DBA2A2F86D}" dt="2019-10-07T00:37:41.154" v="946" actId="20577"/>
          <ac:spMkLst>
            <pc:docMk/>
            <pc:sldMk cId="2690183284" sldId="357"/>
            <ac:spMk id="2" creationId="{CDDC22C6-E5BD-424C-80F3-087EB84E1218}"/>
          </ac:spMkLst>
        </pc:spChg>
        <pc:spChg chg="del">
          <ac:chgData name="Benjamin Payne" userId="S::benpayne@umbc.edu::b61ff11c-ba68-49af-b001-f9f234a6aca3" providerId="AD" clId="Web-{B90D5208-B633-8BA7-9224-D7DBA2A2F86D}" dt="2019-10-07T00:37:13.215" v="929"/>
          <ac:spMkLst>
            <pc:docMk/>
            <pc:sldMk cId="2690183284" sldId="357"/>
            <ac:spMk id="3" creationId="{71F2E28A-E252-4538-9252-9ADE482BF99B}"/>
          </ac:spMkLst>
        </pc:spChg>
        <pc:spChg chg="del">
          <ac:chgData name="Benjamin Payne" userId="S::benpayne@umbc.edu::b61ff11c-ba68-49af-b001-f9f234a6aca3" providerId="AD" clId="Web-{B90D5208-B633-8BA7-9224-D7DBA2A2F86D}" dt="2019-10-07T00:37:16.215" v="930"/>
          <ac:spMkLst>
            <pc:docMk/>
            <pc:sldMk cId="2690183284" sldId="357"/>
            <ac:spMk id="4" creationId="{7100096A-D7F9-4755-AAC0-544D47FC81AF}"/>
          </ac:spMkLst>
        </pc:spChg>
        <pc:spChg chg="del">
          <ac:chgData name="Benjamin Payne" userId="S::benpayne@umbc.edu::b61ff11c-ba68-49af-b001-f9f234a6aca3" providerId="AD" clId="Web-{B90D5208-B633-8BA7-9224-D7DBA2A2F86D}" dt="2019-10-07T00:37:41.638" v="948"/>
          <ac:spMkLst>
            <pc:docMk/>
            <pc:sldMk cId="2690183284" sldId="357"/>
            <ac:spMk id="6" creationId="{B42DB407-8241-47FD-BB4D-251800B6FB2E}"/>
          </ac:spMkLst>
        </pc:spChg>
        <pc:spChg chg="mod">
          <ac:chgData name="Benjamin Payne" userId="S::benpayne@umbc.edu::b61ff11c-ba68-49af-b001-f9f234a6aca3" providerId="AD" clId="Web-{B90D5208-B633-8BA7-9224-D7DBA2A2F86D}" dt="2019-10-07T00:37:53.326" v="954" actId="20577"/>
          <ac:spMkLst>
            <pc:docMk/>
            <pc:sldMk cId="2690183284" sldId="357"/>
            <ac:spMk id="8" creationId="{559387CA-54C6-47DB-91DC-C1ED31718E90}"/>
          </ac:spMkLst>
        </pc:spChg>
        <pc:spChg chg="mod">
          <ac:chgData name="Benjamin Payne" userId="S::benpayne@umbc.edu::b61ff11c-ba68-49af-b001-f9f234a6aca3" providerId="AD" clId="Web-{B90D5208-B633-8BA7-9224-D7DBA2A2F86D}" dt="2019-10-07T00:37:49.467" v="951" actId="20577"/>
          <ac:spMkLst>
            <pc:docMk/>
            <pc:sldMk cId="2690183284" sldId="357"/>
            <ac:spMk id="9" creationId="{D865EBAF-A0BC-4BC0-8535-55CFB5C09BD5}"/>
          </ac:spMkLst>
        </pc:spChg>
        <pc:spChg chg="add del mod">
          <ac:chgData name="Benjamin Payne" userId="S::benpayne@umbc.edu::b61ff11c-ba68-49af-b001-f9f234a6aca3" providerId="AD" clId="Web-{B90D5208-B633-8BA7-9224-D7DBA2A2F86D}" dt="2019-10-07T00:37:21.528" v="932"/>
          <ac:spMkLst>
            <pc:docMk/>
            <pc:sldMk cId="2690183284" sldId="357"/>
            <ac:spMk id="11" creationId="{4CE95B80-FAB4-4337-9105-74678B1C8458}"/>
          </ac:spMkLst>
        </pc:spChg>
        <pc:picChg chg="mod">
          <ac:chgData name="Benjamin Payne" userId="S::benpayne@umbc.edu::b61ff11c-ba68-49af-b001-f9f234a6aca3" providerId="AD" clId="Web-{B90D5208-B633-8BA7-9224-D7DBA2A2F86D}" dt="2019-10-07T00:37:46.326" v="950" actId="1076"/>
          <ac:picMkLst>
            <pc:docMk/>
            <pc:sldMk cId="2690183284" sldId="357"/>
            <ac:picMk id="5" creationId="{606B4553-8C03-480D-929B-05A9139CC662}"/>
          </ac:picMkLst>
        </pc:picChg>
        <pc:picChg chg="mod">
          <ac:chgData name="Benjamin Payne" userId="S::benpayne@umbc.edu::b61ff11c-ba68-49af-b001-f9f234a6aca3" providerId="AD" clId="Web-{B90D5208-B633-8BA7-9224-D7DBA2A2F86D}" dt="2019-10-07T00:37:44.013" v="949" actId="1076"/>
          <ac:picMkLst>
            <pc:docMk/>
            <pc:sldMk cId="2690183284" sldId="357"/>
            <ac:picMk id="7" creationId="{F44B8073-8105-4B31-B976-6CE1CDEF07A5}"/>
          </ac:picMkLst>
        </pc:picChg>
      </pc:sldChg>
      <pc:sldChg chg="modSp new">
        <pc:chgData name="Benjamin Payne" userId="S::benpayne@umbc.edu::b61ff11c-ba68-49af-b001-f9f234a6aca3" providerId="AD" clId="Web-{B90D5208-B633-8BA7-9224-D7DBA2A2F86D}" dt="2019-10-07T01:27:31.747" v="1314" actId="20577"/>
        <pc:sldMkLst>
          <pc:docMk/>
          <pc:sldMk cId="4175877639" sldId="358"/>
        </pc:sldMkLst>
        <pc:spChg chg="mod">
          <ac:chgData name="Benjamin Payne" userId="S::benpayne@umbc.edu::b61ff11c-ba68-49af-b001-f9f234a6aca3" providerId="AD" clId="Web-{B90D5208-B633-8BA7-9224-D7DBA2A2F86D}" dt="2019-10-07T01:27:31.747" v="1314" actId="20577"/>
          <ac:spMkLst>
            <pc:docMk/>
            <pc:sldMk cId="4175877639" sldId="358"/>
            <ac:spMk id="2" creationId="{1A4F8CEB-3063-4357-BA50-08B43606C6EB}"/>
          </ac:spMkLst>
        </pc:spChg>
        <pc:spChg chg="mod">
          <ac:chgData name="Benjamin Payne" userId="S::benpayne@umbc.edu::b61ff11c-ba68-49af-b001-f9f234a6aca3" providerId="AD" clId="Web-{B90D5208-B633-8BA7-9224-D7DBA2A2F86D}" dt="2019-10-07T01:27:16.294" v="1286" actId="20577"/>
          <ac:spMkLst>
            <pc:docMk/>
            <pc:sldMk cId="4175877639" sldId="358"/>
            <ac:spMk id="3" creationId="{8E4FDFC2-3FCB-43A4-8D14-130B3CF93E94}"/>
          </ac:spMkLst>
        </pc:spChg>
      </pc:sldChg>
    </pc:docChg>
  </pc:docChgLst>
  <pc:docChgLst>
    <pc:chgData name="Benjamin Payne" userId="S::benpayne@umbc.edu::b61ff11c-ba68-49af-b001-f9f234a6aca3" providerId="AD" clId="Web-{050073EB-2567-58AF-32BD-E295B7422474}"/>
    <pc:docChg chg="modSld">
      <pc:chgData name="Benjamin Payne" userId="S::benpayne@umbc.edu::b61ff11c-ba68-49af-b001-f9f234a6aca3" providerId="AD" clId="Web-{050073EB-2567-58AF-32BD-E295B7422474}" dt="2018-09-09T22:26:58.982" v="3" actId="20577"/>
      <pc:docMkLst>
        <pc:docMk/>
      </pc:docMkLst>
      <pc:sldChg chg="modSp">
        <pc:chgData name="Benjamin Payne" userId="S::benpayne@umbc.edu::b61ff11c-ba68-49af-b001-f9f234a6aca3" providerId="AD" clId="Web-{050073EB-2567-58AF-32BD-E295B7422474}" dt="2018-09-09T22:26:58.982" v="2" actId="20577"/>
        <pc:sldMkLst>
          <pc:docMk/>
          <pc:sldMk cId="1613125518" sldId="320"/>
        </pc:sldMkLst>
        <pc:spChg chg="mod">
          <ac:chgData name="Benjamin Payne" userId="S::benpayne@umbc.edu::b61ff11c-ba68-49af-b001-f9f234a6aca3" providerId="AD" clId="Web-{050073EB-2567-58AF-32BD-E295B7422474}" dt="2018-09-09T22:26:58.982" v="2" actId="20577"/>
          <ac:spMkLst>
            <pc:docMk/>
            <pc:sldMk cId="1613125518" sldId="320"/>
            <ac:spMk id="3" creationId="{6D6E2588-FA65-467E-B23E-7CE7EF3B2062}"/>
          </ac:spMkLst>
        </pc:spChg>
      </pc:sldChg>
    </pc:docChg>
  </pc:docChgLst>
  <pc:docChgLst>
    <pc:chgData name="Benjamin Payne" userId="S::benpayne@umbc.edu::b61ff11c-ba68-49af-b001-f9f234a6aca3" providerId="AD" clId="Web-{49829168-9AFA-72AA-110E-5869DEEA791C}"/>
    <pc:docChg chg="modSld">
      <pc:chgData name="Benjamin Payne" userId="S::benpayne@umbc.edu::b61ff11c-ba68-49af-b001-f9f234a6aca3" providerId="AD" clId="Web-{49829168-9AFA-72AA-110E-5869DEEA791C}" dt="2018-09-06T12:11:54.802" v="25" actId="20577"/>
      <pc:docMkLst>
        <pc:docMk/>
      </pc:docMkLst>
      <pc:sldChg chg="modSp">
        <pc:chgData name="Benjamin Payne" userId="S::benpayne@umbc.edu::b61ff11c-ba68-49af-b001-f9f234a6aca3" providerId="AD" clId="Web-{49829168-9AFA-72AA-110E-5869DEEA791C}" dt="2018-09-06T12:11:54.802" v="24" actId="20577"/>
        <pc:sldMkLst>
          <pc:docMk/>
          <pc:sldMk cId="522920384" sldId="260"/>
        </pc:sldMkLst>
        <pc:spChg chg="mod">
          <ac:chgData name="Benjamin Payne" userId="S::benpayne@umbc.edu::b61ff11c-ba68-49af-b001-f9f234a6aca3" providerId="AD" clId="Web-{49829168-9AFA-72AA-110E-5869DEEA791C}" dt="2018-09-06T12:11:54.802" v="24" actId="20577"/>
          <ac:spMkLst>
            <pc:docMk/>
            <pc:sldMk cId="522920384" sldId="260"/>
            <ac:spMk id="3" creationId="{1660361D-3455-4159-94A6-17F7B4439C39}"/>
          </ac:spMkLst>
        </pc:spChg>
      </pc:sldChg>
    </pc:docChg>
  </pc:docChgLst>
  <pc:docChgLst>
    <pc:chgData name="Benjamin Payne" userId="S::benpayne@umbc.edu::b61ff11c-ba68-49af-b001-f9f234a6aca3" providerId="AD" clId="Web-{70715569-F1E6-7362-266A-A964ED99FED0}"/>
    <pc:docChg chg="modSld">
      <pc:chgData name="Benjamin Payne" userId="S::benpayne@umbc.edu::b61ff11c-ba68-49af-b001-f9f234a6aca3" providerId="AD" clId="Web-{70715569-F1E6-7362-266A-A964ED99FED0}" dt="2018-09-13T11:45:03.024" v="20" actId="20577"/>
      <pc:docMkLst>
        <pc:docMk/>
      </pc:docMkLst>
      <pc:sldChg chg="modSp">
        <pc:chgData name="Benjamin Payne" userId="S::benpayne@umbc.edu::b61ff11c-ba68-49af-b001-f9f234a6aca3" providerId="AD" clId="Web-{70715569-F1E6-7362-266A-A964ED99FED0}" dt="2018-09-13T11:45:03.008" v="19" actId="20577"/>
        <pc:sldMkLst>
          <pc:docMk/>
          <pc:sldMk cId="1865935911" sldId="261"/>
        </pc:sldMkLst>
        <pc:spChg chg="mod">
          <ac:chgData name="Benjamin Payne" userId="S::benpayne@umbc.edu::b61ff11c-ba68-49af-b001-f9f234a6aca3" providerId="AD" clId="Web-{70715569-F1E6-7362-266A-A964ED99FED0}" dt="2018-09-13T11:45:03.008" v="19" actId="20577"/>
          <ac:spMkLst>
            <pc:docMk/>
            <pc:sldMk cId="1865935911" sldId="261"/>
            <ac:spMk id="3" creationId="{80A275D5-DDA3-4C31-8AF5-F664FF42534B}"/>
          </ac:spMkLst>
        </pc:spChg>
      </pc:sldChg>
    </pc:docChg>
  </pc:docChgLst>
  <pc:docChgLst>
    <pc:chgData name="Benjamin Payne" userId="S::benpayne@umbc.edu::b61ff11c-ba68-49af-b001-f9f234a6aca3" providerId="AD" clId="Web-{F4CD7B85-A85F-C25B-1A78-BE3625B88F70}"/>
    <pc:docChg chg="addSld modSld">
      <pc:chgData name="Benjamin Payne" userId="S::benpayne@umbc.edu::b61ff11c-ba68-49af-b001-f9f234a6aca3" providerId="AD" clId="Web-{F4CD7B85-A85F-C25B-1A78-BE3625B88F70}" dt="2018-09-09T02:50:16.425" v="93" actId="20577"/>
      <pc:docMkLst>
        <pc:docMk/>
      </pc:docMkLst>
      <pc:sldChg chg="modSp new">
        <pc:chgData name="Benjamin Payne" userId="S::benpayne@umbc.edu::b61ff11c-ba68-49af-b001-f9f234a6aca3" providerId="AD" clId="Web-{F4CD7B85-A85F-C25B-1A78-BE3625B88F70}" dt="2018-09-09T02:50:14.785" v="91" actId="20577"/>
        <pc:sldMkLst>
          <pc:docMk/>
          <pc:sldMk cId="634008985" sldId="300"/>
        </pc:sldMkLst>
        <pc:spChg chg="mod">
          <ac:chgData name="Benjamin Payne" userId="S::benpayne@umbc.edu::b61ff11c-ba68-49af-b001-f9f234a6aca3" providerId="AD" clId="Web-{F4CD7B85-A85F-C25B-1A78-BE3625B88F70}" dt="2018-09-09T02:50:14.785" v="91" actId="20577"/>
          <ac:spMkLst>
            <pc:docMk/>
            <pc:sldMk cId="634008985" sldId="300"/>
            <ac:spMk id="3" creationId="{EDD2C75A-E6DB-4317-AEB3-27867ACDBD2B}"/>
          </ac:spMkLst>
        </pc:spChg>
      </pc:sldChg>
    </pc:docChg>
  </pc:docChgLst>
  <pc:docChgLst>
    <pc:chgData name="Benjamin Payne" userId="S::benpayne@umbc.edu::b61ff11c-ba68-49af-b001-f9f234a6aca3" providerId="AD" clId="Web-{12558419-DEDA-7052-ACA9-F1379DDF5AF0}"/>
    <pc:docChg chg="modSld">
      <pc:chgData name="Benjamin Payne" userId="S::benpayne@umbc.edu::b61ff11c-ba68-49af-b001-f9f234a6aca3" providerId="AD" clId="Web-{12558419-DEDA-7052-ACA9-F1379DDF5AF0}" dt="2018-09-11T12:00:40.191" v="5"/>
      <pc:docMkLst>
        <pc:docMk/>
      </pc:docMkLst>
      <pc:sldChg chg="modNotes">
        <pc:chgData name="Benjamin Payne" userId="S::benpayne@umbc.edu::b61ff11c-ba68-49af-b001-f9f234a6aca3" providerId="AD" clId="Web-{12558419-DEDA-7052-ACA9-F1379DDF5AF0}" dt="2018-09-11T12:00:40.191" v="5"/>
        <pc:sldMkLst>
          <pc:docMk/>
          <pc:sldMk cId="3423147310" sldId="301"/>
        </pc:sldMkLst>
      </pc:sldChg>
    </pc:docChg>
  </pc:docChgLst>
  <pc:docChgLst>
    <pc:chgData name="Benjamin Payne" userId="S::benpayne@umbc.edu::b61ff11c-ba68-49af-b001-f9f234a6aca3" providerId="AD" clId="Web-{208FCF2B-C057-49EA-06C8-9A5B69D2595B}"/>
    <pc:docChg chg="modSld">
      <pc:chgData name="Benjamin Payne" userId="S::benpayne@umbc.edu::b61ff11c-ba68-49af-b001-f9f234a6aca3" providerId="AD" clId="Web-{208FCF2B-C057-49EA-06C8-9A5B69D2595B}" dt="2018-09-06T11:30:22.188" v="18" actId="20577"/>
      <pc:docMkLst>
        <pc:docMk/>
      </pc:docMkLst>
      <pc:sldChg chg="modSp">
        <pc:chgData name="Benjamin Payne" userId="S::benpayne@umbc.edu::b61ff11c-ba68-49af-b001-f9f234a6aca3" providerId="AD" clId="Web-{208FCF2B-C057-49EA-06C8-9A5B69D2595B}" dt="2018-09-06T11:29:51.703" v="16" actId="20577"/>
        <pc:sldMkLst>
          <pc:docMk/>
          <pc:sldMk cId="2382089124" sldId="274"/>
        </pc:sldMkLst>
        <pc:spChg chg="mod">
          <ac:chgData name="Benjamin Payne" userId="S::benpayne@umbc.edu::b61ff11c-ba68-49af-b001-f9f234a6aca3" providerId="AD" clId="Web-{208FCF2B-C057-49EA-06C8-9A5B69D2595B}" dt="2018-09-06T11:29:51.703" v="16" actId="20577"/>
          <ac:spMkLst>
            <pc:docMk/>
            <pc:sldMk cId="2382089124" sldId="274"/>
            <ac:spMk id="3" creationId="{2B000925-C12D-472F-9E55-8B2252547B89}"/>
          </ac:spMkLst>
        </pc:spChg>
      </pc:sldChg>
    </pc:docChg>
  </pc:docChgLst>
  <pc:docChgLst>
    <pc:chgData name="Benjamin Payne" userId="S::benpayne@umbc.edu::b61ff11c-ba68-49af-b001-f9f234a6aca3" providerId="AD" clId="Web-{74AB4B43-7516-4C4A-2F52-50F3C2AF2195}"/>
    <pc:docChg chg="addSld modSld">
      <pc:chgData name="Benjamin Payne" userId="S::benpayne@umbc.edu::b61ff11c-ba68-49af-b001-f9f234a6aca3" providerId="AD" clId="Web-{74AB4B43-7516-4C4A-2F52-50F3C2AF2195}" dt="2018-08-19T01:57:33.888" v="149" actId="20577"/>
      <pc:docMkLst>
        <pc:docMk/>
      </pc:docMkLst>
      <pc:sldChg chg="modSp">
        <pc:chgData name="Benjamin Payne" userId="S::benpayne@umbc.edu::b61ff11c-ba68-49af-b001-f9f234a6aca3" providerId="AD" clId="Web-{74AB4B43-7516-4C4A-2F52-50F3C2AF2195}" dt="2018-08-19T01:57:33.403" v="147" actId="20577"/>
        <pc:sldMkLst>
          <pc:docMk/>
          <pc:sldMk cId="4278842127" sldId="265"/>
        </pc:sldMkLst>
        <pc:spChg chg="mod">
          <ac:chgData name="Benjamin Payne" userId="S::benpayne@umbc.edu::b61ff11c-ba68-49af-b001-f9f234a6aca3" providerId="AD" clId="Web-{74AB4B43-7516-4C4A-2F52-50F3C2AF2195}" dt="2018-08-19T01:57:33.403" v="147" actId="20577"/>
          <ac:spMkLst>
            <pc:docMk/>
            <pc:sldMk cId="4278842127" sldId="265"/>
            <ac:spMk id="3" creationId="{BFBA8429-B089-4264-A062-0E8D525F86E3}"/>
          </ac:spMkLst>
        </pc:spChg>
      </pc:sldChg>
      <pc:sldChg chg="modSp">
        <pc:chgData name="Benjamin Payne" userId="S::benpayne@umbc.edu::b61ff11c-ba68-49af-b001-f9f234a6aca3" providerId="AD" clId="Web-{74AB4B43-7516-4C4A-2F52-50F3C2AF2195}" dt="2018-08-19T01:48:20.573" v="71" actId="20577"/>
        <pc:sldMkLst>
          <pc:docMk/>
          <pc:sldMk cId="1793106801" sldId="286"/>
        </pc:sldMkLst>
        <pc:spChg chg="mod">
          <ac:chgData name="Benjamin Payne" userId="S::benpayne@umbc.edu::b61ff11c-ba68-49af-b001-f9f234a6aca3" providerId="AD" clId="Web-{74AB4B43-7516-4C4A-2F52-50F3C2AF2195}" dt="2018-08-19T01:39:06.009" v="2" actId="20577"/>
          <ac:spMkLst>
            <pc:docMk/>
            <pc:sldMk cId="1793106801" sldId="286"/>
            <ac:spMk id="2" creationId="{906183ED-CD3A-4553-B511-EC3B060DED78}"/>
          </ac:spMkLst>
        </pc:spChg>
        <pc:spChg chg="mod">
          <ac:chgData name="Benjamin Payne" userId="S::benpayne@umbc.edu::b61ff11c-ba68-49af-b001-f9f234a6aca3" providerId="AD" clId="Web-{74AB4B43-7516-4C4A-2F52-50F3C2AF2195}" dt="2018-08-19T01:48:20.573" v="71" actId="20577"/>
          <ac:spMkLst>
            <pc:docMk/>
            <pc:sldMk cId="1793106801" sldId="286"/>
            <ac:spMk id="3" creationId="{6B836144-CDC1-4699-8C2C-6653FEBF33DD}"/>
          </ac:spMkLst>
        </pc:spChg>
      </pc:sldChg>
      <pc:sldChg chg="modSp">
        <pc:chgData name="Benjamin Payne" userId="S::benpayne@umbc.edu::b61ff11c-ba68-49af-b001-f9f234a6aca3" providerId="AD" clId="Web-{74AB4B43-7516-4C4A-2F52-50F3C2AF2195}" dt="2018-08-19T01:53:02.355" v="109" actId="20577"/>
        <pc:sldMkLst>
          <pc:docMk/>
          <pc:sldMk cId="3220581953" sldId="287"/>
        </pc:sldMkLst>
        <pc:spChg chg="mod">
          <ac:chgData name="Benjamin Payne" userId="S::benpayne@umbc.edu::b61ff11c-ba68-49af-b001-f9f234a6aca3" providerId="AD" clId="Web-{74AB4B43-7516-4C4A-2F52-50F3C2AF2195}" dt="2018-08-19T01:53:02.355" v="109" actId="20577"/>
          <ac:spMkLst>
            <pc:docMk/>
            <pc:sldMk cId="3220581953" sldId="287"/>
            <ac:spMk id="6" creationId="{D1771F45-E9D4-419E-BBD8-75A8A081BC34}"/>
          </ac:spMkLst>
        </pc:spChg>
      </pc:sldChg>
      <pc:sldChg chg="modSp">
        <pc:chgData name="Benjamin Payne" userId="S::benpayne@umbc.edu::b61ff11c-ba68-49af-b001-f9f234a6aca3" providerId="AD" clId="Web-{74AB4B43-7516-4C4A-2F52-50F3C2AF2195}" dt="2018-08-19T01:56:43.888" v="120" actId="20577"/>
        <pc:sldMkLst>
          <pc:docMk/>
          <pc:sldMk cId="493460726" sldId="294"/>
        </pc:sldMkLst>
        <pc:spChg chg="mod">
          <ac:chgData name="Benjamin Payne" userId="S::benpayne@umbc.edu::b61ff11c-ba68-49af-b001-f9f234a6aca3" providerId="AD" clId="Web-{74AB4B43-7516-4C4A-2F52-50F3C2AF2195}" dt="2018-08-19T01:56:43.888" v="120" actId="20577"/>
          <ac:spMkLst>
            <pc:docMk/>
            <pc:sldMk cId="493460726" sldId="294"/>
            <ac:spMk id="2" creationId="{F18F2169-A463-4033-B549-EF56D978D2FF}"/>
          </ac:spMkLst>
        </pc:spChg>
      </pc:sldChg>
      <pc:sldChg chg="modSp new">
        <pc:chgData name="Benjamin Payne" userId="S::benpayne@umbc.edu::b61ff11c-ba68-49af-b001-f9f234a6aca3" providerId="AD" clId="Web-{74AB4B43-7516-4C4A-2F52-50F3C2AF2195}" dt="2018-08-19T01:52:30.214" v="100" actId="20577"/>
        <pc:sldMkLst>
          <pc:docMk/>
          <pc:sldMk cId="2440936555" sldId="295"/>
        </pc:sldMkLst>
        <pc:spChg chg="mod">
          <ac:chgData name="Benjamin Payne" userId="S::benpayne@umbc.edu::b61ff11c-ba68-49af-b001-f9f234a6aca3" providerId="AD" clId="Web-{74AB4B43-7516-4C4A-2F52-50F3C2AF2195}" dt="2018-08-19T01:49:02.136" v="84" actId="20577"/>
          <ac:spMkLst>
            <pc:docMk/>
            <pc:sldMk cId="2440936555" sldId="295"/>
            <ac:spMk id="2" creationId="{CB447AE8-B26B-476B-9FF7-684A3F0ADB1F}"/>
          </ac:spMkLst>
        </pc:spChg>
        <pc:spChg chg="mod">
          <ac:chgData name="Benjamin Payne" userId="S::benpayne@umbc.edu::b61ff11c-ba68-49af-b001-f9f234a6aca3" providerId="AD" clId="Web-{74AB4B43-7516-4C4A-2F52-50F3C2AF2195}" dt="2018-08-19T01:52:30.214" v="100" actId="20577"/>
          <ac:spMkLst>
            <pc:docMk/>
            <pc:sldMk cId="2440936555" sldId="295"/>
            <ac:spMk id="3" creationId="{B9C2F4FB-4440-4DE3-9207-1012C1CB25B9}"/>
          </ac:spMkLst>
        </pc:spChg>
      </pc:sldChg>
      <pc:sldChg chg="modSp new">
        <pc:chgData name="Benjamin Payne" userId="S::benpayne@umbc.edu::b61ff11c-ba68-49af-b001-f9f234a6aca3" providerId="AD" clId="Web-{74AB4B43-7516-4C4A-2F52-50F3C2AF2195}" dt="2018-08-19T01:49:33.151" v="98" actId="20577"/>
        <pc:sldMkLst>
          <pc:docMk/>
          <pc:sldMk cId="2549415326" sldId="296"/>
        </pc:sldMkLst>
        <pc:spChg chg="mod">
          <ac:chgData name="Benjamin Payne" userId="S::benpayne@umbc.edu::b61ff11c-ba68-49af-b001-f9f234a6aca3" providerId="AD" clId="Web-{74AB4B43-7516-4C4A-2F52-50F3C2AF2195}" dt="2018-08-19T01:49:33.151" v="98" actId="20577"/>
          <ac:spMkLst>
            <pc:docMk/>
            <pc:sldMk cId="2549415326" sldId="296"/>
            <ac:spMk id="2" creationId="{DF2132F9-7D63-4B01-B4BD-2B071BCD4A3B}"/>
          </ac:spMkLst>
        </pc:spChg>
      </pc:sldChg>
      <pc:sldChg chg="modSp new">
        <pc:chgData name="Benjamin Payne" userId="S::benpayne@umbc.edu::b61ff11c-ba68-49af-b001-f9f234a6aca3" providerId="AD" clId="Web-{74AB4B43-7516-4C4A-2F52-50F3C2AF2195}" dt="2018-08-19T01:57:06.591" v="140" actId="20577"/>
        <pc:sldMkLst>
          <pc:docMk/>
          <pc:sldMk cId="4083283560" sldId="297"/>
        </pc:sldMkLst>
        <pc:spChg chg="mod">
          <ac:chgData name="Benjamin Payne" userId="S::benpayne@umbc.edu::b61ff11c-ba68-49af-b001-f9f234a6aca3" providerId="AD" clId="Web-{74AB4B43-7516-4C4A-2F52-50F3C2AF2195}" dt="2018-08-19T01:57:06.591" v="140" actId="20577"/>
          <ac:spMkLst>
            <pc:docMk/>
            <pc:sldMk cId="4083283560" sldId="297"/>
            <ac:spMk id="2" creationId="{360E89D2-630E-42B9-A704-2CE2DD639157}"/>
          </ac:spMkLst>
        </pc:spChg>
      </pc:sldChg>
    </pc:docChg>
  </pc:docChgLst>
  <pc:docChgLst>
    <pc:chgData name="Benjamin Payne" userId="S::benpayne@umbc.edu::b61ff11c-ba68-49af-b001-f9f234a6aca3" providerId="AD" clId="Web-{D6787C30-19AB-0282-6283-9E4DB0993CBC}"/>
    <pc:docChg chg="addSld delSld modSld">
      <pc:chgData name="Benjamin Payne" userId="S::benpayne@umbc.edu::b61ff11c-ba68-49af-b001-f9f234a6aca3" providerId="AD" clId="Web-{D6787C30-19AB-0282-6283-9E4DB0993CBC}" dt="2018-09-08T00:59:47.710" v="373" actId="20577"/>
      <pc:docMkLst>
        <pc:docMk/>
      </pc:docMkLst>
      <pc:sldChg chg="modSp">
        <pc:chgData name="Benjamin Payne" userId="S::benpayne@umbc.edu::b61ff11c-ba68-49af-b001-f9f234a6aca3" providerId="AD" clId="Web-{D6787C30-19AB-0282-6283-9E4DB0993CBC}" dt="2018-09-08T00:00:10.602" v="87" actId="20577"/>
        <pc:sldMkLst>
          <pc:docMk/>
          <pc:sldMk cId="522920384" sldId="260"/>
        </pc:sldMkLst>
        <pc:spChg chg="mod">
          <ac:chgData name="Benjamin Payne" userId="S::benpayne@umbc.edu::b61ff11c-ba68-49af-b001-f9f234a6aca3" providerId="AD" clId="Web-{D6787C30-19AB-0282-6283-9E4DB0993CBC}" dt="2018-09-07T23:59:25.016" v="74" actId="1076"/>
          <ac:spMkLst>
            <pc:docMk/>
            <pc:sldMk cId="522920384" sldId="260"/>
            <ac:spMk id="2" creationId="{E5A3EA1F-3441-44CA-B989-C6C80E5EA678}"/>
          </ac:spMkLst>
        </pc:spChg>
        <pc:spChg chg="mod">
          <ac:chgData name="Benjamin Payne" userId="S::benpayne@umbc.edu::b61ff11c-ba68-49af-b001-f9f234a6aca3" providerId="AD" clId="Web-{D6787C30-19AB-0282-6283-9E4DB0993CBC}" dt="2018-09-08T00:00:10.602" v="87" actId="20577"/>
          <ac:spMkLst>
            <pc:docMk/>
            <pc:sldMk cId="522920384" sldId="260"/>
            <ac:spMk id="3" creationId="{1660361D-3455-4159-94A6-17F7B4439C39}"/>
          </ac:spMkLst>
        </pc:spChg>
      </pc:sldChg>
      <pc:sldChg chg="modSp">
        <pc:chgData name="Benjamin Payne" userId="S::benpayne@umbc.edu::b61ff11c-ba68-49af-b001-f9f234a6aca3" providerId="AD" clId="Web-{D6787C30-19AB-0282-6283-9E4DB0993CBC}" dt="2018-09-07T23:58:16.996" v="20" actId="20577"/>
        <pc:sldMkLst>
          <pc:docMk/>
          <pc:sldMk cId="4184762043" sldId="262"/>
        </pc:sldMkLst>
        <pc:spChg chg="mod">
          <ac:chgData name="Benjamin Payne" userId="S::benpayne@umbc.edu::b61ff11c-ba68-49af-b001-f9f234a6aca3" providerId="AD" clId="Web-{D6787C30-19AB-0282-6283-9E4DB0993CBC}" dt="2018-09-07T23:58:16.996" v="20" actId="20577"/>
          <ac:spMkLst>
            <pc:docMk/>
            <pc:sldMk cId="4184762043" sldId="262"/>
            <ac:spMk id="3" creationId="{687256F2-4FF7-41AB-B621-E93E8AA419D2}"/>
          </ac:spMkLst>
        </pc:spChg>
      </pc:sldChg>
      <pc:sldChg chg="modSp">
        <pc:chgData name="Benjamin Payne" userId="S::benpayne@umbc.edu::b61ff11c-ba68-49af-b001-f9f234a6aca3" providerId="AD" clId="Web-{D6787C30-19AB-0282-6283-9E4DB0993CBC}" dt="2018-09-08T00:59:40.147" v="371" actId="20577"/>
        <pc:sldMkLst>
          <pc:docMk/>
          <pc:sldMk cId="2411352428" sldId="277"/>
        </pc:sldMkLst>
        <pc:spChg chg="mod">
          <ac:chgData name="Benjamin Payne" userId="S::benpayne@umbc.edu::b61ff11c-ba68-49af-b001-f9f234a6aca3" providerId="AD" clId="Web-{D6787C30-19AB-0282-6283-9E4DB0993CBC}" dt="2018-09-08T00:59:40.147" v="371" actId="20577"/>
          <ac:spMkLst>
            <pc:docMk/>
            <pc:sldMk cId="2411352428" sldId="277"/>
            <ac:spMk id="3" creationId="{84A992E7-0C39-4397-B200-AF95A1551DAB}"/>
          </ac:spMkLst>
        </pc:spChg>
      </pc:sldChg>
      <pc:sldChg chg="addSp modSp">
        <pc:chgData name="Benjamin Payne" userId="S::benpayne@umbc.edu::b61ff11c-ba68-49af-b001-f9f234a6aca3" providerId="AD" clId="Web-{D6787C30-19AB-0282-6283-9E4DB0993CBC}" dt="2018-09-08T00:57:55.955" v="309" actId="20577"/>
        <pc:sldMkLst>
          <pc:docMk/>
          <pc:sldMk cId="2732056004" sldId="279"/>
        </pc:sldMkLst>
        <pc:spChg chg="add mod">
          <ac:chgData name="Benjamin Payne" userId="S::benpayne@umbc.edu::b61ff11c-ba68-49af-b001-f9f234a6aca3" providerId="AD" clId="Web-{D6787C30-19AB-0282-6283-9E4DB0993CBC}" dt="2018-09-08T00:57:55.955" v="309" actId="20577"/>
          <ac:spMkLst>
            <pc:docMk/>
            <pc:sldMk cId="2732056004" sldId="279"/>
            <ac:spMk id="4" creationId="{A9B6994B-28CD-440C-9313-551E54539DD1}"/>
          </ac:spMkLst>
        </pc:spChg>
      </pc:sldChg>
      <pc:sldChg chg="modSp new del">
        <pc:chgData name="Benjamin Payne" userId="S::benpayne@umbc.edu::b61ff11c-ba68-49af-b001-f9f234a6aca3" providerId="AD" clId="Web-{D6787C30-19AB-0282-6283-9E4DB0993CBC}" dt="2018-09-08T00:43:22.241" v="274"/>
        <pc:sldMkLst>
          <pc:docMk/>
          <pc:sldMk cId="924682913" sldId="282"/>
        </pc:sldMkLst>
        <pc:spChg chg="mod">
          <ac:chgData name="Benjamin Payne" userId="S::benpayne@umbc.edu::b61ff11c-ba68-49af-b001-f9f234a6aca3" providerId="AD" clId="Web-{D6787C30-19AB-0282-6283-9E4DB0993CBC}" dt="2018-09-08T00:15:24.048" v="115" actId="20577"/>
          <ac:spMkLst>
            <pc:docMk/>
            <pc:sldMk cId="924682913" sldId="282"/>
            <ac:spMk id="2" creationId="{4212DABC-B457-4AF0-A58B-E2941AFF7A1A}"/>
          </ac:spMkLst>
        </pc:spChg>
        <pc:spChg chg="mod">
          <ac:chgData name="Benjamin Payne" userId="S::benpayne@umbc.edu::b61ff11c-ba68-49af-b001-f9f234a6aca3" providerId="AD" clId="Web-{D6787C30-19AB-0282-6283-9E4DB0993CBC}" dt="2018-09-08T00:17:24.947" v="271" actId="20577"/>
          <ac:spMkLst>
            <pc:docMk/>
            <pc:sldMk cId="924682913" sldId="282"/>
            <ac:spMk id="3" creationId="{2C18B5EB-EA2F-47E8-88F0-68571A44344E}"/>
          </ac:spMkLst>
        </pc:spChg>
      </pc:sldChg>
    </pc:docChg>
  </pc:docChgLst>
  <pc:docChgLst>
    <pc:chgData name="Benjamin Payne" userId="S::benpayne@umbc.edu::b61ff11c-ba68-49af-b001-f9f234a6aca3" providerId="AD" clId="Web-{8D65F9D4-2069-0B0B-C2E4-6011B3016266}"/>
    <pc:docChg chg="modSld">
      <pc:chgData name="Benjamin Payne" userId="S::benpayne@umbc.edu::b61ff11c-ba68-49af-b001-f9f234a6aca3" providerId="AD" clId="Web-{8D65F9D4-2069-0B0B-C2E4-6011B3016266}" dt="2018-08-27T23:07:22.405" v="37" actId="20577"/>
      <pc:docMkLst>
        <pc:docMk/>
      </pc:docMkLst>
      <pc:sldChg chg="modSp">
        <pc:chgData name="Benjamin Payne" userId="S::benpayne@umbc.edu::b61ff11c-ba68-49af-b001-f9f234a6aca3" providerId="AD" clId="Web-{8D65F9D4-2069-0B0B-C2E4-6011B3016266}" dt="2018-08-27T23:07:22.390" v="36" actId="20577"/>
        <pc:sldMkLst>
          <pc:docMk/>
          <pc:sldMk cId="522920384" sldId="260"/>
        </pc:sldMkLst>
        <pc:spChg chg="mod">
          <ac:chgData name="Benjamin Payne" userId="S::benpayne@umbc.edu::b61ff11c-ba68-49af-b001-f9f234a6aca3" providerId="AD" clId="Web-{8D65F9D4-2069-0B0B-C2E4-6011B3016266}" dt="2018-08-27T23:07:22.390" v="36" actId="20577"/>
          <ac:spMkLst>
            <pc:docMk/>
            <pc:sldMk cId="522920384" sldId="260"/>
            <ac:spMk id="3" creationId="{1660361D-3455-4159-94A6-17F7B4439C39}"/>
          </ac:spMkLst>
        </pc:spChg>
      </pc:sldChg>
    </pc:docChg>
  </pc:docChgLst>
  <pc:docChgLst>
    <pc:chgData name="Benjamin Payne" userId="S::benpayne@umbc.edu::b61ff11c-ba68-49af-b001-f9f234a6aca3" providerId="AD" clId="Web-{23390F99-35E4-2315-C1AC-DEAF0F8741AC}"/>
    <pc:docChg chg="modSld">
      <pc:chgData name="Benjamin Payne" userId="S::benpayne@umbc.edu::b61ff11c-ba68-49af-b001-f9f234a6aca3" providerId="AD" clId="Web-{23390F99-35E4-2315-C1AC-DEAF0F8741AC}" dt="2019-03-27T00:45:11.448" v="0"/>
      <pc:docMkLst>
        <pc:docMk/>
      </pc:docMkLst>
      <pc:sldChg chg="modNotes">
        <pc:chgData name="Benjamin Payne" userId="S::benpayne@umbc.edu::b61ff11c-ba68-49af-b001-f9f234a6aca3" providerId="AD" clId="Web-{23390F99-35E4-2315-C1AC-DEAF0F8741AC}" dt="2019-03-27T00:45:11.448" v="0"/>
        <pc:sldMkLst>
          <pc:docMk/>
          <pc:sldMk cId="634008985" sldId="300"/>
        </pc:sldMkLst>
      </pc:sldChg>
    </pc:docChg>
  </pc:docChgLst>
  <pc:docChgLst>
    <pc:chgData name="Benjamin Payne" userId="S::benpayne@umbc.edu::b61ff11c-ba68-49af-b001-f9f234a6aca3" providerId="AD" clId="Web-{B608F993-2623-61D2-CC53-0D5CD57C983E}"/>
    <pc:docChg chg="modSld">
      <pc:chgData name="Benjamin Payne" userId="S::benpayne@umbc.edu::b61ff11c-ba68-49af-b001-f9f234a6aca3" providerId="AD" clId="Web-{B608F993-2623-61D2-CC53-0D5CD57C983E}" dt="2018-08-26T16:35:14.239" v="7" actId="20577"/>
      <pc:docMkLst>
        <pc:docMk/>
      </pc:docMkLst>
      <pc:sldChg chg="modSp">
        <pc:chgData name="Benjamin Payne" userId="S::benpayne@umbc.edu::b61ff11c-ba68-49af-b001-f9f234a6aca3" providerId="AD" clId="Web-{B608F993-2623-61D2-CC53-0D5CD57C983E}" dt="2018-08-26T16:35:14.239" v="6" actId="20577"/>
        <pc:sldMkLst>
          <pc:docMk/>
          <pc:sldMk cId="522920384" sldId="260"/>
        </pc:sldMkLst>
        <pc:spChg chg="mod">
          <ac:chgData name="Benjamin Payne" userId="S::benpayne@umbc.edu::b61ff11c-ba68-49af-b001-f9f234a6aca3" providerId="AD" clId="Web-{B608F993-2623-61D2-CC53-0D5CD57C983E}" dt="2018-08-26T16:35:14.239" v="6" actId="20577"/>
          <ac:spMkLst>
            <pc:docMk/>
            <pc:sldMk cId="522920384" sldId="260"/>
            <ac:spMk id="3" creationId="{1660361D-3455-4159-94A6-17F7B4439C39}"/>
          </ac:spMkLst>
        </pc:spChg>
      </pc:sldChg>
    </pc:docChg>
  </pc:docChgLst>
  <pc:docChgLst>
    <pc:chgData name="Benjamin Payne" userId="S::benpayne@umbc.edu::b61ff11c-ba68-49af-b001-f9f234a6aca3" providerId="AD" clId="Web-{288DC6A9-7A5E-C163-C1F9-422BF13D0F51}"/>
    <pc:docChg chg="addSld modSld">
      <pc:chgData name="Benjamin Payne" userId="S::benpayne@umbc.edu::b61ff11c-ba68-49af-b001-f9f234a6aca3" providerId="AD" clId="Web-{288DC6A9-7A5E-C163-C1F9-422BF13D0F51}" dt="2019-10-07T09:50:50.145" v="60" actId="20577"/>
      <pc:docMkLst>
        <pc:docMk/>
      </pc:docMkLst>
      <pc:sldChg chg="modSp new">
        <pc:chgData name="Benjamin Payne" userId="S::benpayne@umbc.edu::b61ff11c-ba68-49af-b001-f9f234a6aca3" providerId="AD" clId="Web-{288DC6A9-7A5E-C163-C1F9-422BF13D0F51}" dt="2019-10-07T09:50:50.145" v="59" actId="20577"/>
        <pc:sldMkLst>
          <pc:docMk/>
          <pc:sldMk cId="2506720811" sldId="361"/>
        </pc:sldMkLst>
        <pc:spChg chg="mod">
          <ac:chgData name="Benjamin Payne" userId="S::benpayne@umbc.edu::b61ff11c-ba68-49af-b001-f9f234a6aca3" providerId="AD" clId="Web-{288DC6A9-7A5E-C163-C1F9-422BF13D0F51}" dt="2019-10-07T09:50:38.410" v="23" actId="20577"/>
          <ac:spMkLst>
            <pc:docMk/>
            <pc:sldMk cId="2506720811" sldId="361"/>
            <ac:spMk id="2" creationId="{05F7EE4B-C0AA-4F42-B63C-63A2BFF114C0}"/>
          </ac:spMkLst>
        </pc:spChg>
        <pc:spChg chg="mod">
          <ac:chgData name="Benjamin Payne" userId="S::benpayne@umbc.edu::b61ff11c-ba68-49af-b001-f9f234a6aca3" providerId="AD" clId="Web-{288DC6A9-7A5E-C163-C1F9-422BF13D0F51}" dt="2019-10-07T09:50:50.145" v="59" actId="20577"/>
          <ac:spMkLst>
            <pc:docMk/>
            <pc:sldMk cId="2506720811" sldId="361"/>
            <ac:spMk id="3" creationId="{F29C21BB-B46E-4753-AD9D-B1DE18EBED7D}"/>
          </ac:spMkLst>
        </pc:spChg>
      </pc:sldChg>
    </pc:docChg>
  </pc:docChgLst>
  <pc:docChgLst>
    <pc:chgData name="Benjamin Payne" userId="S::benpayne@umbc.edu::b61ff11c-ba68-49af-b001-f9f234a6aca3" providerId="AD" clId="Web-{A8D9D516-0BB6-3190-BBBA-AE8445C33826}"/>
    <pc:docChg chg="delSld modSld">
      <pc:chgData name="Benjamin Payne" userId="S::benpayne@umbc.edu::b61ff11c-ba68-49af-b001-f9f234a6aca3" providerId="AD" clId="Web-{A8D9D516-0BB6-3190-BBBA-AE8445C33826}" dt="2018-08-19T20:23:00.416" v="57"/>
      <pc:docMkLst>
        <pc:docMk/>
      </pc:docMkLst>
      <pc:sldChg chg="modSp">
        <pc:chgData name="Benjamin Payne" userId="S::benpayne@umbc.edu::b61ff11c-ba68-49af-b001-f9f234a6aca3" providerId="AD" clId="Web-{A8D9D516-0BB6-3190-BBBA-AE8445C33826}" dt="2018-08-19T20:22:50.506" v="6" actId="20577"/>
        <pc:sldMkLst>
          <pc:docMk/>
          <pc:sldMk cId="109857222" sldId="256"/>
        </pc:sldMkLst>
        <pc:spChg chg="mod">
          <ac:chgData name="Benjamin Payne" userId="S::benpayne@umbc.edu::b61ff11c-ba68-49af-b001-f9f234a6aca3" providerId="AD" clId="Web-{A8D9D516-0BB6-3190-BBBA-AE8445C33826}" dt="2018-08-19T20:22:50.459" v="2" actId="20577"/>
          <ac:spMkLst>
            <pc:docMk/>
            <pc:sldMk cId="109857222" sldId="256"/>
            <ac:spMk id="2" creationId="{00000000-0000-0000-0000-000000000000}"/>
          </ac:spMkLst>
        </pc:spChg>
        <pc:spChg chg="mod">
          <ac:chgData name="Benjamin Payne" userId="S::benpayne@umbc.edu::b61ff11c-ba68-49af-b001-f9f234a6aca3" providerId="AD" clId="Web-{A8D9D516-0BB6-3190-BBBA-AE8445C33826}" dt="2018-08-19T20:22:50.506" v="6" actId="20577"/>
          <ac:spMkLst>
            <pc:docMk/>
            <pc:sldMk cId="109857222" sldId="256"/>
            <ac:spMk id="3" creationId="{00000000-0000-0000-0000-000000000000}"/>
          </ac:spMkLst>
        </pc:spChg>
      </pc:sldChg>
      <pc:sldChg chg="del">
        <pc:chgData name="Benjamin Payne" userId="S::benpayne@umbc.edu::b61ff11c-ba68-49af-b001-f9f234a6aca3" providerId="AD" clId="Web-{A8D9D516-0BB6-3190-BBBA-AE8445C33826}" dt="2018-08-19T20:23:00.416" v="57"/>
        <pc:sldMkLst>
          <pc:docMk/>
          <pc:sldMk cId="1847525645" sldId="257"/>
        </pc:sldMkLst>
      </pc:sldChg>
      <pc:sldChg chg="del">
        <pc:chgData name="Benjamin Payne" userId="S::benpayne@umbc.edu::b61ff11c-ba68-49af-b001-f9f234a6aca3" providerId="AD" clId="Web-{A8D9D516-0BB6-3190-BBBA-AE8445C33826}" dt="2018-08-19T20:23:00.416" v="56"/>
        <pc:sldMkLst>
          <pc:docMk/>
          <pc:sldMk cId="3638516464" sldId="258"/>
        </pc:sldMkLst>
      </pc:sldChg>
      <pc:sldChg chg="del">
        <pc:chgData name="Benjamin Payne" userId="S::benpayne@umbc.edu::b61ff11c-ba68-49af-b001-f9f234a6aca3" providerId="AD" clId="Web-{A8D9D516-0BB6-3190-BBBA-AE8445C33826}" dt="2018-08-19T20:23:00.400" v="45"/>
        <pc:sldMkLst>
          <pc:docMk/>
          <pc:sldMk cId="2860496116" sldId="259"/>
        </pc:sldMkLst>
      </pc:sldChg>
      <pc:sldChg chg="del">
        <pc:chgData name="Benjamin Payne" userId="S::benpayne@umbc.edu::b61ff11c-ba68-49af-b001-f9f234a6aca3" providerId="AD" clId="Web-{A8D9D516-0BB6-3190-BBBA-AE8445C33826}" dt="2018-08-19T20:23:00.385" v="33"/>
        <pc:sldMkLst>
          <pc:docMk/>
          <pc:sldMk cId="1876768357" sldId="260"/>
        </pc:sldMkLst>
      </pc:sldChg>
      <pc:sldChg chg="del">
        <pc:chgData name="Benjamin Payne" userId="S::benpayne@umbc.edu::b61ff11c-ba68-49af-b001-f9f234a6aca3" providerId="AD" clId="Web-{A8D9D516-0BB6-3190-BBBA-AE8445C33826}" dt="2018-08-19T20:23:00.385" v="32"/>
        <pc:sldMkLst>
          <pc:docMk/>
          <pc:sldMk cId="2884606743" sldId="261"/>
        </pc:sldMkLst>
      </pc:sldChg>
      <pc:sldChg chg="del">
        <pc:chgData name="Benjamin Payne" userId="S::benpayne@umbc.edu::b61ff11c-ba68-49af-b001-f9f234a6aca3" providerId="AD" clId="Web-{A8D9D516-0BB6-3190-BBBA-AE8445C33826}" dt="2018-08-19T20:23:00.369" v="16"/>
        <pc:sldMkLst>
          <pc:docMk/>
          <pc:sldMk cId="4278842127" sldId="265"/>
        </pc:sldMkLst>
      </pc:sldChg>
      <pc:sldChg chg="del">
        <pc:chgData name="Benjamin Payne" userId="S::benpayne@umbc.edu::b61ff11c-ba68-49af-b001-f9f234a6aca3" providerId="AD" clId="Web-{A8D9D516-0BB6-3190-BBBA-AE8445C33826}" dt="2018-08-19T20:23:00.400" v="48"/>
        <pc:sldMkLst>
          <pc:docMk/>
          <pc:sldMk cId="3690999722" sldId="266"/>
        </pc:sldMkLst>
      </pc:sldChg>
      <pc:sldChg chg="del">
        <pc:chgData name="Benjamin Payne" userId="S::benpayne@umbc.edu::b61ff11c-ba68-49af-b001-f9f234a6aca3" providerId="AD" clId="Web-{A8D9D516-0BB6-3190-BBBA-AE8445C33826}" dt="2018-08-19T20:23:00.400" v="43"/>
        <pc:sldMkLst>
          <pc:docMk/>
          <pc:sldMk cId="900156501" sldId="267"/>
        </pc:sldMkLst>
      </pc:sldChg>
      <pc:sldChg chg="del">
        <pc:chgData name="Benjamin Payne" userId="S::benpayne@umbc.edu::b61ff11c-ba68-49af-b001-f9f234a6aca3" providerId="AD" clId="Web-{A8D9D516-0BB6-3190-BBBA-AE8445C33826}" dt="2018-08-19T20:23:00.400" v="42"/>
        <pc:sldMkLst>
          <pc:docMk/>
          <pc:sldMk cId="3201166040" sldId="268"/>
        </pc:sldMkLst>
      </pc:sldChg>
      <pc:sldChg chg="del">
        <pc:chgData name="Benjamin Payne" userId="S::benpayne@umbc.edu::b61ff11c-ba68-49af-b001-f9f234a6aca3" providerId="AD" clId="Web-{A8D9D516-0BB6-3190-BBBA-AE8445C33826}" dt="2018-08-19T20:23:00.369" v="10"/>
        <pc:sldMkLst>
          <pc:docMk/>
          <pc:sldMk cId="465374350" sldId="270"/>
        </pc:sldMkLst>
      </pc:sldChg>
      <pc:sldChg chg="del">
        <pc:chgData name="Benjamin Payne" userId="S::benpayne@umbc.edu::b61ff11c-ba68-49af-b001-f9f234a6aca3" providerId="AD" clId="Web-{A8D9D516-0BB6-3190-BBBA-AE8445C33826}" dt="2018-08-19T20:23:00.369" v="14"/>
        <pc:sldMkLst>
          <pc:docMk/>
          <pc:sldMk cId="2968388444" sldId="272"/>
        </pc:sldMkLst>
      </pc:sldChg>
      <pc:sldChg chg="del">
        <pc:chgData name="Benjamin Payne" userId="S::benpayne@umbc.edu::b61ff11c-ba68-49af-b001-f9f234a6aca3" providerId="AD" clId="Web-{A8D9D516-0BB6-3190-BBBA-AE8445C33826}" dt="2018-08-19T20:23:00.369" v="13"/>
        <pc:sldMkLst>
          <pc:docMk/>
          <pc:sldMk cId="1824397595" sldId="273"/>
        </pc:sldMkLst>
      </pc:sldChg>
      <pc:sldChg chg="del">
        <pc:chgData name="Benjamin Payne" userId="S::benpayne@umbc.edu::b61ff11c-ba68-49af-b001-f9f234a6aca3" providerId="AD" clId="Web-{A8D9D516-0BB6-3190-BBBA-AE8445C33826}" dt="2018-08-19T20:23:00.369" v="11"/>
        <pc:sldMkLst>
          <pc:docMk/>
          <pc:sldMk cId="1653610907" sldId="274"/>
        </pc:sldMkLst>
      </pc:sldChg>
      <pc:sldChg chg="del">
        <pc:chgData name="Benjamin Payne" userId="S::benpayne@umbc.edu::b61ff11c-ba68-49af-b001-f9f234a6aca3" providerId="AD" clId="Web-{A8D9D516-0BB6-3190-BBBA-AE8445C33826}" dt="2018-08-19T20:23:00.369" v="12"/>
        <pc:sldMkLst>
          <pc:docMk/>
          <pc:sldMk cId="3368428427" sldId="275"/>
        </pc:sldMkLst>
      </pc:sldChg>
      <pc:sldChg chg="del">
        <pc:chgData name="Benjamin Payne" userId="S::benpayne@umbc.edu::b61ff11c-ba68-49af-b001-f9f234a6aca3" providerId="AD" clId="Web-{A8D9D516-0BB6-3190-BBBA-AE8445C33826}" dt="2018-08-19T20:23:00.385" v="31"/>
        <pc:sldMkLst>
          <pc:docMk/>
          <pc:sldMk cId="1244777073" sldId="276"/>
        </pc:sldMkLst>
      </pc:sldChg>
      <pc:sldChg chg="del">
        <pc:chgData name="Benjamin Payne" userId="S::benpayne@umbc.edu::b61ff11c-ba68-49af-b001-f9f234a6aca3" providerId="AD" clId="Web-{A8D9D516-0BB6-3190-BBBA-AE8445C33826}" dt="2018-08-19T20:23:00.385" v="19"/>
        <pc:sldMkLst>
          <pc:docMk/>
          <pc:sldMk cId="1364403274" sldId="277"/>
        </pc:sldMkLst>
      </pc:sldChg>
      <pc:sldChg chg="del">
        <pc:chgData name="Benjamin Payne" userId="S::benpayne@umbc.edu::b61ff11c-ba68-49af-b001-f9f234a6aca3" providerId="AD" clId="Web-{A8D9D516-0BB6-3190-BBBA-AE8445C33826}" dt="2018-08-19T20:23:00.369" v="9"/>
        <pc:sldMkLst>
          <pc:docMk/>
          <pc:sldMk cId="2348569640" sldId="278"/>
        </pc:sldMkLst>
      </pc:sldChg>
      <pc:sldChg chg="del">
        <pc:chgData name="Benjamin Payne" userId="S::benpayne@umbc.edu::b61ff11c-ba68-49af-b001-f9f234a6aca3" providerId="AD" clId="Web-{A8D9D516-0BB6-3190-BBBA-AE8445C33826}" dt="2018-08-19T20:23:00.416" v="52"/>
        <pc:sldMkLst>
          <pc:docMk/>
          <pc:sldMk cId="2711550260" sldId="279"/>
        </pc:sldMkLst>
      </pc:sldChg>
      <pc:sldChg chg="del">
        <pc:chgData name="Benjamin Payne" userId="S::benpayne@umbc.edu::b61ff11c-ba68-49af-b001-f9f234a6aca3" providerId="AD" clId="Web-{A8D9D516-0BB6-3190-BBBA-AE8445C33826}" dt="2018-08-19T20:23:00.369" v="15"/>
        <pc:sldMkLst>
          <pc:docMk/>
          <pc:sldMk cId="2870482583" sldId="280"/>
        </pc:sldMkLst>
      </pc:sldChg>
      <pc:sldChg chg="del">
        <pc:chgData name="Benjamin Payne" userId="S::benpayne@umbc.edu::b61ff11c-ba68-49af-b001-f9f234a6aca3" providerId="AD" clId="Web-{A8D9D516-0BB6-3190-BBBA-AE8445C33826}" dt="2018-08-19T20:23:00.400" v="47"/>
        <pc:sldMkLst>
          <pc:docMk/>
          <pc:sldMk cId="687479494" sldId="281"/>
        </pc:sldMkLst>
      </pc:sldChg>
      <pc:sldChg chg="del">
        <pc:chgData name="Benjamin Payne" userId="S::benpayne@umbc.edu::b61ff11c-ba68-49af-b001-f9f234a6aca3" providerId="AD" clId="Web-{A8D9D516-0BB6-3190-BBBA-AE8445C33826}" dt="2018-08-19T20:23:00.416" v="55"/>
        <pc:sldMkLst>
          <pc:docMk/>
          <pc:sldMk cId="3915717569" sldId="282"/>
        </pc:sldMkLst>
      </pc:sldChg>
      <pc:sldChg chg="del">
        <pc:chgData name="Benjamin Payne" userId="S::benpayne@umbc.edu::b61ff11c-ba68-49af-b001-f9f234a6aca3" providerId="AD" clId="Web-{A8D9D516-0BB6-3190-BBBA-AE8445C33826}" dt="2018-08-19T20:23:00.416" v="51"/>
        <pc:sldMkLst>
          <pc:docMk/>
          <pc:sldMk cId="1316053804" sldId="283"/>
        </pc:sldMkLst>
      </pc:sldChg>
      <pc:sldChg chg="del">
        <pc:chgData name="Benjamin Payne" userId="S::benpayne@umbc.edu::b61ff11c-ba68-49af-b001-f9f234a6aca3" providerId="AD" clId="Web-{A8D9D516-0BB6-3190-BBBA-AE8445C33826}" dt="2018-08-19T20:23:00.416" v="50"/>
        <pc:sldMkLst>
          <pc:docMk/>
          <pc:sldMk cId="709874332" sldId="284"/>
        </pc:sldMkLst>
      </pc:sldChg>
      <pc:sldChg chg="del">
        <pc:chgData name="Benjamin Payne" userId="S::benpayne@umbc.edu::b61ff11c-ba68-49af-b001-f9f234a6aca3" providerId="AD" clId="Web-{A8D9D516-0BB6-3190-BBBA-AE8445C33826}" dt="2018-08-19T20:23:00.416" v="49"/>
        <pc:sldMkLst>
          <pc:docMk/>
          <pc:sldMk cId="3305314408" sldId="285"/>
        </pc:sldMkLst>
      </pc:sldChg>
      <pc:sldChg chg="del">
        <pc:chgData name="Benjamin Payne" userId="S::benpayne@umbc.edu::b61ff11c-ba68-49af-b001-f9f234a6aca3" providerId="AD" clId="Web-{A8D9D516-0BB6-3190-BBBA-AE8445C33826}" dt="2018-08-19T20:23:00.400" v="46"/>
        <pc:sldMkLst>
          <pc:docMk/>
          <pc:sldMk cId="1793106801" sldId="286"/>
        </pc:sldMkLst>
      </pc:sldChg>
      <pc:sldChg chg="del">
        <pc:chgData name="Benjamin Payne" userId="S::benpayne@umbc.edu::b61ff11c-ba68-49af-b001-f9f234a6aca3" providerId="AD" clId="Web-{A8D9D516-0BB6-3190-BBBA-AE8445C33826}" dt="2018-08-19T20:23:00.385" v="28"/>
        <pc:sldMkLst>
          <pc:docMk/>
          <pc:sldMk cId="3220581953" sldId="287"/>
        </pc:sldMkLst>
      </pc:sldChg>
      <pc:sldChg chg="del">
        <pc:chgData name="Benjamin Payne" userId="S::benpayne@umbc.edu::b61ff11c-ba68-49af-b001-f9f234a6aca3" providerId="AD" clId="Web-{A8D9D516-0BB6-3190-BBBA-AE8445C33826}" dt="2018-08-19T20:23:00.385" v="27"/>
        <pc:sldMkLst>
          <pc:docMk/>
          <pc:sldMk cId="1508720486" sldId="288"/>
        </pc:sldMkLst>
      </pc:sldChg>
      <pc:sldChg chg="del">
        <pc:chgData name="Benjamin Payne" userId="S::benpayne@umbc.edu::b61ff11c-ba68-49af-b001-f9f234a6aca3" providerId="AD" clId="Web-{A8D9D516-0BB6-3190-BBBA-AE8445C33826}" dt="2018-08-19T20:23:00.385" v="26"/>
        <pc:sldMkLst>
          <pc:docMk/>
          <pc:sldMk cId="1442927395" sldId="289"/>
        </pc:sldMkLst>
      </pc:sldChg>
      <pc:sldChg chg="del">
        <pc:chgData name="Benjamin Payne" userId="S::benpayne@umbc.edu::b61ff11c-ba68-49af-b001-f9f234a6aca3" providerId="AD" clId="Web-{A8D9D516-0BB6-3190-BBBA-AE8445C33826}" dt="2018-08-19T20:23:00.385" v="25"/>
        <pc:sldMkLst>
          <pc:docMk/>
          <pc:sldMk cId="3579465122" sldId="290"/>
        </pc:sldMkLst>
      </pc:sldChg>
      <pc:sldChg chg="del">
        <pc:chgData name="Benjamin Payne" userId="S::benpayne@umbc.edu::b61ff11c-ba68-49af-b001-f9f234a6aca3" providerId="AD" clId="Web-{A8D9D516-0BB6-3190-BBBA-AE8445C33826}" dt="2018-08-19T20:23:00.385" v="23"/>
        <pc:sldMkLst>
          <pc:docMk/>
          <pc:sldMk cId="3810760957" sldId="291"/>
        </pc:sldMkLst>
      </pc:sldChg>
      <pc:sldChg chg="del">
        <pc:chgData name="Benjamin Payne" userId="S::benpayne@umbc.edu::b61ff11c-ba68-49af-b001-f9f234a6aca3" providerId="AD" clId="Web-{A8D9D516-0BB6-3190-BBBA-AE8445C33826}" dt="2018-08-19T20:23:00.385" v="29"/>
        <pc:sldMkLst>
          <pc:docMk/>
          <pc:sldMk cId="506731024" sldId="292"/>
        </pc:sldMkLst>
      </pc:sldChg>
      <pc:sldChg chg="del">
        <pc:chgData name="Benjamin Payne" userId="S::benpayne@umbc.edu::b61ff11c-ba68-49af-b001-f9f234a6aca3" providerId="AD" clId="Web-{A8D9D516-0BB6-3190-BBBA-AE8445C33826}" dt="2018-08-19T20:23:00.385" v="24"/>
        <pc:sldMkLst>
          <pc:docMk/>
          <pc:sldMk cId="3668972220" sldId="293"/>
        </pc:sldMkLst>
      </pc:sldChg>
      <pc:sldChg chg="del">
        <pc:chgData name="Benjamin Payne" userId="S::benpayne@umbc.edu::b61ff11c-ba68-49af-b001-f9f234a6aca3" providerId="AD" clId="Web-{A8D9D516-0BB6-3190-BBBA-AE8445C33826}" dt="2018-08-19T20:23:00.369" v="17"/>
        <pc:sldMkLst>
          <pc:docMk/>
          <pc:sldMk cId="493460726" sldId="294"/>
        </pc:sldMkLst>
      </pc:sldChg>
      <pc:sldChg chg="del">
        <pc:chgData name="Benjamin Payne" userId="S::benpayne@umbc.edu::b61ff11c-ba68-49af-b001-f9f234a6aca3" providerId="AD" clId="Web-{A8D9D516-0BB6-3190-BBBA-AE8445C33826}" dt="2018-08-19T20:23:00.385" v="21"/>
        <pc:sldMkLst>
          <pc:docMk/>
          <pc:sldMk cId="2440936555" sldId="295"/>
        </pc:sldMkLst>
      </pc:sldChg>
      <pc:sldChg chg="del">
        <pc:chgData name="Benjamin Payne" userId="S::benpayne@umbc.edu::b61ff11c-ba68-49af-b001-f9f234a6aca3" providerId="AD" clId="Web-{A8D9D516-0BB6-3190-BBBA-AE8445C33826}" dt="2018-08-19T20:23:00.385" v="20"/>
        <pc:sldMkLst>
          <pc:docMk/>
          <pc:sldMk cId="2549415326" sldId="296"/>
        </pc:sldMkLst>
      </pc:sldChg>
      <pc:sldChg chg="del">
        <pc:chgData name="Benjamin Payne" userId="S::benpayne@umbc.edu::b61ff11c-ba68-49af-b001-f9f234a6aca3" providerId="AD" clId="Web-{A8D9D516-0BB6-3190-BBBA-AE8445C33826}" dt="2018-08-19T20:23:00.385" v="18"/>
        <pc:sldMkLst>
          <pc:docMk/>
          <pc:sldMk cId="4083283560" sldId="297"/>
        </pc:sldMkLst>
      </pc:sldChg>
      <pc:sldChg chg="del">
        <pc:chgData name="Benjamin Payne" userId="S::benpayne@umbc.edu::b61ff11c-ba68-49af-b001-f9f234a6aca3" providerId="AD" clId="Web-{A8D9D516-0BB6-3190-BBBA-AE8445C33826}" dt="2018-08-19T20:23:00.400" v="44"/>
        <pc:sldMkLst>
          <pc:docMk/>
          <pc:sldMk cId="3550033117" sldId="298"/>
        </pc:sldMkLst>
      </pc:sldChg>
      <pc:sldChg chg="del">
        <pc:chgData name="Benjamin Payne" userId="S::benpayne@umbc.edu::b61ff11c-ba68-49af-b001-f9f234a6aca3" providerId="AD" clId="Web-{A8D9D516-0BB6-3190-BBBA-AE8445C33826}" dt="2018-08-19T20:23:00.400" v="41"/>
        <pc:sldMkLst>
          <pc:docMk/>
          <pc:sldMk cId="226529201" sldId="299"/>
        </pc:sldMkLst>
      </pc:sldChg>
      <pc:sldChg chg="del">
        <pc:chgData name="Benjamin Payne" userId="S::benpayne@umbc.edu::b61ff11c-ba68-49af-b001-f9f234a6aca3" providerId="AD" clId="Web-{A8D9D516-0BB6-3190-BBBA-AE8445C33826}" dt="2018-08-19T20:23:00.400" v="40"/>
        <pc:sldMkLst>
          <pc:docMk/>
          <pc:sldMk cId="3287480692" sldId="300"/>
        </pc:sldMkLst>
      </pc:sldChg>
      <pc:sldChg chg="del">
        <pc:chgData name="Benjamin Payne" userId="S::benpayne@umbc.edu::b61ff11c-ba68-49af-b001-f9f234a6aca3" providerId="AD" clId="Web-{A8D9D516-0BB6-3190-BBBA-AE8445C33826}" dt="2018-08-19T20:23:00.400" v="39"/>
        <pc:sldMkLst>
          <pc:docMk/>
          <pc:sldMk cId="1625610559" sldId="301"/>
        </pc:sldMkLst>
      </pc:sldChg>
      <pc:sldChg chg="del">
        <pc:chgData name="Benjamin Payne" userId="S::benpayne@umbc.edu::b61ff11c-ba68-49af-b001-f9f234a6aca3" providerId="AD" clId="Web-{A8D9D516-0BB6-3190-BBBA-AE8445C33826}" dt="2018-08-19T20:23:00.400" v="38"/>
        <pc:sldMkLst>
          <pc:docMk/>
          <pc:sldMk cId="4154156185" sldId="302"/>
        </pc:sldMkLst>
      </pc:sldChg>
      <pc:sldChg chg="del">
        <pc:chgData name="Benjamin Payne" userId="S::benpayne@umbc.edu::b61ff11c-ba68-49af-b001-f9f234a6aca3" providerId="AD" clId="Web-{A8D9D516-0BB6-3190-BBBA-AE8445C33826}" dt="2018-08-19T20:23:00.400" v="37"/>
        <pc:sldMkLst>
          <pc:docMk/>
          <pc:sldMk cId="207448203" sldId="303"/>
        </pc:sldMkLst>
      </pc:sldChg>
      <pc:sldChg chg="del">
        <pc:chgData name="Benjamin Payne" userId="S::benpayne@umbc.edu::b61ff11c-ba68-49af-b001-f9f234a6aca3" providerId="AD" clId="Web-{A8D9D516-0BB6-3190-BBBA-AE8445C33826}" dt="2018-08-19T20:23:00.400" v="36"/>
        <pc:sldMkLst>
          <pc:docMk/>
          <pc:sldMk cId="2555946005" sldId="304"/>
        </pc:sldMkLst>
      </pc:sldChg>
      <pc:sldChg chg="del">
        <pc:chgData name="Benjamin Payne" userId="S::benpayne@umbc.edu::b61ff11c-ba68-49af-b001-f9f234a6aca3" providerId="AD" clId="Web-{A8D9D516-0BB6-3190-BBBA-AE8445C33826}" dt="2018-08-19T20:23:00.400" v="35"/>
        <pc:sldMkLst>
          <pc:docMk/>
          <pc:sldMk cId="1139464394" sldId="305"/>
        </pc:sldMkLst>
      </pc:sldChg>
      <pc:sldChg chg="del">
        <pc:chgData name="Benjamin Payne" userId="S::benpayne@umbc.edu::b61ff11c-ba68-49af-b001-f9f234a6aca3" providerId="AD" clId="Web-{A8D9D516-0BB6-3190-BBBA-AE8445C33826}" dt="2018-08-19T20:23:00.416" v="54"/>
        <pc:sldMkLst>
          <pc:docMk/>
          <pc:sldMk cId="2921916629" sldId="306"/>
        </pc:sldMkLst>
      </pc:sldChg>
      <pc:sldChg chg="del">
        <pc:chgData name="Benjamin Payne" userId="S::benpayne@umbc.edu::b61ff11c-ba68-49af-b001-f9f234a6aca3" providerId="AD" clId="Web-{A8D9D516-0BB6-3190-BBBA-AE8445C33826}" dt="2018-08-19T20:23:00.416" v="53"/>
        <pc:sldMkLst>
          <pc:docMk/>
          <pc:sldMk cId="2687368092" sldId="307"/>
        </pc:sldMkLst>
      </pc:sldChg>
      <pc:sldChg chg="del">
        <pc:chgData name="Benjamin Payne" userId="S::benpayne@umbc.edu::b61ff11c-ba68-49af-b001-f9f234a6aca3" providerId="AD" clId="Web-{A8D9D516-0BB6-3190-BBBA-AE8445C33826}" dt="2018-08-19T20:23:00.400" v="34"/>
        <pc:sldMkLst>
          <pc:docMk/>
          <pc:sldMk cId="1204432836" sldId="308"/>
        </pc:sldMkLst>
      </pc:sldChg>
      <pc:sldChg chg="del">
        <pc:chgData name="Benjamin Payne" userId="S::benpayne@umbc.edu::b61ff11c-ba68-49af-b001-f9f234a6aca3" providerId="AD" clId="Web-{A8D9D516-0BB6-3190-BBBA-AE8445C33826}" dt="2018-08-19T20:23:00.385" v="30"/>
        <pc:sldMkLst>
          <pc:docMk/>
          <pc:sldMk cId="3357745213" sldId="309"/>
        </pc:sldMkLst>
      </pc:sldChg>
      <pc:sldChg chg="del">
        <pc:chgData name="Benjamin Payne" userId="S::benpayne@umbc.edu::b61ff11c-ba68-49af-b001-f9f234a6aca3" providerId="AD" clId="Web-{A8D9D516-0BB6-3190-BBBA-AE8445C33826}" dt="2018-08-19T20:23:00.385" v="22"/>
        <pc:sldMkLst>
          <pc:docMk/>
          <pc:sldMk cId="3454123665" sldId="310"/>
        </pc:sldMkLst>
      </pc:sldChg>
    </pc:docChg>
  </pc:docChgLst>
  <pc:docChgLst>
    <pc:chgData name="Benjamin Payne" userId="S::benpayne@umbc.edu::b61ff11c-ba68-49af-b001-f9f234a6aca3" providerId="AD" clId="Web-{8EB3DA65-287A-6B26-AABF-7889AC80F521}"/>
    <pc:docChg chg="addSld modSld sldOrd">
      <pc:chgData name="Benjamin Payne" userId="S::benpayne@umbc.edu::b61ff11c-ba68-49af-b001-f9f234a6aca3" providerId="AD" clId="Web-{8EB3DA65-287A-6B26-AABF-7889AC80F521}" dt="2019-03-13T04:22:18.152" v="837" actId="20577"/>
      <pc:docMkLst>
        <pc:docMk/>
      </pc:docMkLst>
      <pc:sldChg chg="modSp">
        <pc:chgData name="Benjamin Payne" userId="S::benpayne@umbc.edu::b61ff11c-ba68-49af-b001-f9f234a6aca3" providerId="AD" clId="Web-{8EB3DA65-287A-6B26-AABF-7889AC80F521}" dt="2019-03-13T02:58:36.879" v="127" actId="20577"/>
        <pc:sldMkLst>
          <pc:docMk/>
          <pc:sldMk cId="1840541366" sldId="266"/>
        </pc:sldMkLst>
        <pc:spChg chg="mod">
          <ac:chgData name="Benjamin Payne" userId="S::benpayne@umbc.edu::b61ff11c-ba68-49af-b001-f9f234a6aca3" providerId="AD" clId="Web-{8EB3DA65-287A-6B26-AABF-7889AC80F521}" dt="2019-03-13T02:58:36.879" v="127" actId="20577"/>
          <ac:spMkLst>
            <pc:docMk/>
            <pc:sldMk cId="1840541366" sldId="266"/>
            <ac:spMk id="3" creationId="{9A7ABF35-1B32-4825-A896-7E552AB3E4B4}"/>
          </ac:spMkLst>
        </pc:spChg>
      </pc:sldChg>
      <pc:sldChg chg="modSp">
        <pc:chgData name="Benjamin Payne" userId="S::benpayne@umbc.edu::b61ff11c-ba68-49af-b001-f9f234a6aca3" providerId="AD" clId="Web-{8EB3DA65-287A-6B26-AABF-7889AC80F521}" dt="2019-03-13T03:01:07.474" v="249" actId="20577"/>
        <pc:sldMkLst>
          <pc:docMk/>
          <pc:sldMk cId="3630711653" sldId="267"/>
        </pc:sldMkLst>
        <pc:spChg chg="mod">
          <ac:chgData name="Benjamin Payne" userId="S::benpayne@umbc.edu::b61ff11c-ba68-49af-b001-f9f234a6aca3" providerId="AD" clId="Web-{8EB3DA65-287A-6B26-AABF-7889AC80F521}" dt="2019-03-13T03:01:07.474" v="249" actId="20577"/>
          <ac:spMkLst>
            <pc:docMk/>
            <pc:sldMk cId="3630711653" sldId="267"/>
            <ac:spMk id="3" creationId="{EFF5ABE8-8605-400C-8B70-5ACB89EBEB10}"/>
          </ac:spMkLst>
        </pc:spChg>
      </pc:sldChg>
      <pc:sldChg chg="addSp modSp">
        <pc:chgData name="Benjamin Payne" userId="S::benpayne@umbc.edu::b61ff11c-ba68-49af-b001-f9f234a6aca3" providerId="AD" clId="Web-{8EB3DA65-287A-6B26-AABF-7889AC80F521}" dt="2019-03-13T03:06:46.586" v="292" actId="20577"/>
        <pc:sldMkLst>
          <pc:docMk/>
          <pc:sldMk cId="2411352428" sldId="277"/>
        </pc:sldMkLst>
        <pc:spChg chg="mod">
          <ac:chgData name="Benjamin Payne" userId="S::benpayne@umbc.edu::b61ff11c-ba68-49af-b001-f9f234a6aca3" providerId="AD" clId="Web-{8EB3DA65-287A-6B26-AABF-7889AC80F521}" dt="2019-03-13T03:06:35.196" v="285" actId="14100"/>
          <ac:spMkLst>
            <pc:docMk/>
            <pc:sldMk cId="2411352428" sldId="277"/>
            <ac:spMk id="2" creationId="{C18CDE3E-C6B5-4331-9870-29C20A783E40}"/>
          </ac:spMkLst>
        </pc:spChg>
        <pc:spChg chg="mod">
          <ac:chgData name="Benjamin Payne" userId="S::benpayne@umbc.edu::b61ff11c-ba68-49af-b001-f9f234a6aca3" providerId="AD" clId="Web-{8EB3DA65-287A-6B26-AABF-7889AC80F521}" dt="2019-03-13T03:05:53.711" v="268" actId="20577"/>
          <ac:spMkLst>
            <pc:docMk/>
            <pc:sldMk cId="2411352428" sldId="277"/>
            <ac:spMk id="3" creationId="{84A992E7-0C39-4397-B200-AF95A1551DAB}"/>
          </ac:spMkLst>
        </pc:spChg>
        <pc:spChg chg="add mod">
          <ac:chgData name="Benjamin Payne" userId="S::benpayne@umbc.edu::b61ff11c-ba68-49af-b001-f9f234a6aca3" providerId="AD" clId="Web-{8EB3DA65-287A-6B26-AABF-7889AC80F521}" dt="2019-03-13T03:06:41.321" v="289" actId="1076"/>
          <ac:spMkLst>
            <pc:docMk/>
            <pc:sldMk cId="2411352428" sldId="277"/>
            <ac:spMk id="5" creationId="{00856602-EDBC-4F58-9F9B-D8B8D805F989}"/>
          </ac:spMkLst>
        </pc:spChg>
        <pc:spChg chg="add mod">
          <ac:chgData name="Benjamin Payne" userId="S::benpayne@umbc.edu::b61ff11c-ba68-49af-b001-f9f234a6aca3" providerId="AD" clId="Web-{8EB3DA65-287A-6B26-AABF-7889AC80F521}" dt="2019-03-13T03:06:46.586" v="292" actId="20577"/>
          <ac:spMkLst>
            <pc:docMk/>
            <pc:sldMk cId="2411352428" sldId="277"/>
            <ac:spMk id="6" creationId="{D95281CC-5C63-41F4-A586-2014886ECFBA}"/>
          </ac:spMkLst>
        </pc:spChg>
      </pc:sldChg>
      <pc:sldChg chg="modSp">
        <pc:chgData name="Benjamin Payne" userId="S::benpayne@umbc.edu::b61ff11c-ba68-49af-b001-f9f234a6aca3" providerId="AD" clId="Web-{8EB3DA65-287A-6B26-AABF-7889AC80F521}" dt="2019-03-13T03:10:31.917" v="319" actId="20577"/>
        <pc:sldMkLst>
          <pc:docMk/>
          <pc:sldMk cId="2732056004" sldId="279"/>
        </pc:sldMkLst>
        <pc:spChg chg="mod">
          <ac:chgData name="Benjamin Payne" userId="S::benpayne@umbc.edu::b61ff11c-ba68-49af-b001-f9f234a6aca3" providerId="AD" clId="Web-{8EB3DA65-287A-6B26-AABF-7889AC80F521}" dt="2019-03-13T03:10:20.370" v="303" actId="20577"/>
          <ac:spMkLst>
            <pc:docMk/>
            <pc:sldMk cId="2732056004" sldId="279"/>
            <ac:spMk id="3" creationId="{F640903C-B97B-4C3C-A5F2-55491A4FB5BF}"/>
          </ac:spMkLst>
        </pc:spChg>
        <pc:spChg chg="mod">
          <ac:chgData name="Benjamin Payne" userId="S::benpayne@umbc.edu::b61ff11c-ba68-49af-b001-f9f234a6aca3" providerId="AD" clId="Web-{8EB3DA65-287A-6B26-AABF-7889AC80F521}" dt="2019-03-13T03:10:31.917" v="319" actId="20577"/>
          <ac:spMkLst>
            <pc:docMk/>
            <pc:sldMk cId="2732056004" sldId="279"/>
            <ac:spMk id="4" creationId="{A9B6994B-28CD-440C-9313-551E54539DD1}"/>
          </ac:spMkLst>
        </pc:spChg>
      </pc:sldChg>
      <pc:sldChg chg="addSp delSp modSp">
        <pc:chgData name="Benjamin Payne" userId="S::benpayne@umbc.edu::b61ff11c-ba68-49af-b001-f9f234a6aca3" providerId="AD" clId="Web-{8EB3DA65-287A-6B26-AABF-7889AC80F521}" dt="2019-03-13T02:55:29.767" v="100"/>
        <pc:sldMkLst>
          <pc:docMk/>
          <pc:sldMk cId="365133193" sldId="282"/>
        </pc:sldMkLst>
        <pc:picChg chg="add del">
          <ac:chgData name="Benjamin Payne" userId="S::benpayne@umbc.edu::b61ff11c-ba68-49af-b001-f9f234a6aca3" providerId="AD" clId="Web-{8EB3DA65-287A-6B26-AABF-7889AC80F521}" dt="2019-03-13T02:55:29.767" v="100"/>
          <ac:picMkLst>
            <pc:docMk/>
            <pc:sldMk cId="365133193" sldId="282"/>
            <ac:picMk id="10" creationId="{47129C05-17AF-488D-A8E6-DDFDFF53B877}"/>
          </ac:picMkLst>
        </pc:picChg>
        <pc:picChg chg="add mod">
          <ac:chgData name="Benjamin Payne" userId="S::benpayne@umbc.edu::b61ff11c-ba68-49af-b001-f9f234a6aca3" providerId="AD" clId="Web-{8EB3DA65-287A-6B26-AABF-7889AC80F521}" dt="2019-03-13T02:55:28.283" v="99" actId="1076"/>
          <ac:picMkLst>
            <pc:docMk/>
            <pc:sldMk cId="365133193" sldId="282"/>
            <ac:picMk id="11" creationId="{2A0DF11F-2A34-4055-963C-EA2D72CD0B73}"/>
          </ac:picMkLst>
        </pc:picChg>
        <pc:picChg chg="add mod">
          <ac:chgData name="Benjamin Payne" userId="S::benpayne@umbc.edu::b61ff11c-ba68-49af-b001-f9f234a6aca3" providerId="AD" clId="Web-{8EB3DA65-287A-6B26-AABF-7889AC80F521}" dt="2019-03-13T02:55:26.002" v="98" actId="1076"/>
          <ac:picMkLst>
            <pc:docMk/>
            <pc:sldMk cId="365133193" sldId="282"/>
            <ac:picMk id="12" creationId="{F22A079B-73A6-4A94-B2AC-E840FDFB6272}"/>
          </ac:picMkLst>
        </pc:picChg>
        <pc:picChg chg="add mod">
          <ac:chgData name="Benjamin Payne" userId="S::benpayne@umbc.edu::b61ff11c-ba68-49af-b001-f9f234a6aca3" providerId="AD" clId="Web-{8EB3DA65-287A-6B26-AABF-7889AC80F521}" dt="2019-03-13T02:55:23.455" v="97" actId="1076"/>
          <ac:picMkLst>
            <pc:docMk/>
            <pc:sldMk cId="365133193" sldId="282"/>
            <ac:picMk id="13" creationId="{1BD154B6-BEB2-4AF8-B674-4DFFD6E63F67}"/>
          </ac:picMkLst>
        </pc:picChg>
        <pc:picChg chg="add mod">
          <ac:chgData name="Benjamin Payne" userId="S::benpayne@umbc.edu::b61ff11c-ba68-49af-b001-f9f234a6aca3" providerId="AD" clId="Web-{8EB3DA65-287A-6B26-AABF-7889AC80F521}" dt="2019-03-13T02:55:21.033" v="96" actId="1076"/>
          <ac:picMkLst>
            <pc:docMk/>
            <pc:sldMk cId="365133193" sldId="282"/>
            <ac:picMk id="14" creationId="{F10F2DB2-9659-404D-AD33-F89B44CAD32B}"/>
          </ac:picMkLst>
        </pc:picChg>
      </pc:sldChg>
      <pc:sldChg chg="modSp">
        <pc:chgData name="Benjamin Payne" userId="S::benpayne@umbc.edu::b61ff11c-ba68-49af-b001-f9f234a6aca3" providerId="AD" clId="Web-{8EB3DA65-287A-6B26-AABF-7889AC80F521}" dt="2019-03-13T02:56:55.362" v="115" actId="20577"/>
        <pc:sldMkLst>
          <pc:docMk/>
          <pc:sldMk cId="1363765902" sldId="287"/>
        </pc:sldMkLst>
        <pc:spChg chg="mod">
          <ac:chgData name="Benjamin Payne" userId="S::benpayne@umbc.edu::b61ff11c-ba68-49af-b001-f9f234a6aca3" providerId="AD" clId="Web-{8EB3DA65-287A-6B26-AABF-7889AC80F521}" dt="2019-03-13T02:56:55.362" v="115" actId="20577"/>
          <ac:spMkLst>
            <pc:docMk/>
            <pc:sldMk cId="1363765902" sldId="287"/>
            <ac:spMk id="3" creationId="{0697B83A-70C5-4F6F-A319-C1EEB3FD77CF}"/>
          </ac:spMkLst>
        </pc:spChg>
      </pc:sldChg>
      <pc:sldChg chg="modSp">
        <pc:chgData name="Benjamin Payne" userId="S::benpayne@umbc.edu::b61ff11c-ba68-49af-b001-f9f234a6aca3" providerId="AD" clId="Web-{8EB3DA65-287A-6B26-AABF-7889AC80F521}" dt="2019-03-13T02:57:07.753" v="120" actId="20577"/>
        <pc:sldMkLst>
          <pc:docMk/>
          <pc:sldMk cId="3850598267" sldId="291"/>
        </pc:sldMkLst>
        <pc:spChg chg="mod">
          <ac:chgData name="Benjamin Payne" userId="S::benpayne@umbc.edu::b61ff11c-ba68-49af-b001-f9f234a6aca3" providerId="AD" clId="Web-{8EB3DA65-287A-6B26-AABF-7889AC80F521}" dt="2019-03-13T02:57:07.753" v="120" actId="20577"/>
          <ac:spMkLst>
            <pc:docMk/>
            <pc:sldMk cId="3850598267" sldId="291"/>
            <ac:spMk id="3" creationId="{E7C87591-7BA0-4433-B950-B34F67C37669}"/>
          </ac:spMkLst>
        </pc:spChg>
      </pc:sldChg>
      <pc:sldChg chg="modSp">
        <pc:chgData name="Benjamin Payne" userId="S::benpayne@umbc.edu::b61ff11c-ba68-49af-b001-f9f234a6aca3" providerId="AD" clId="Web-{8EB3DA65-287A-6B26-AABF-7889AC80F521}" dt="2019-03-13T03:12:31.668" v="335" actId="20577"/>
        <pc:sldMkLst>
          <pc:docMk/>
          <pc:sldMk cId="1850766913" sldId="293"/>
        </pc:sldMkLst>
        <pc:spChg chg="mod">
          <ac:chgData name="Benjamin Payne" userId="S::benpayne@umbc.edu::b61ff11c-ba68-49af-b001-f9f234a6aca3" providerId="AD" clId="Web-{8EB3DA65-287A-6B26-AABF-7889AC80F521}" dt="2019-03-13T03:12:31.668" v="335" actId="20577"/>
          <ac:spMkLst>
            <pc:docMk/>
            <pc:sldMk cId="1850766913" sldId="293"/>
            <ac:spMk id="3" creationId="{C7A3C8B6-A4AE-458B-A0E5-E7801A1A399E}"/>
          </ac:spMkLst>
        </pc:spChg>
      </pc:sldChg>
      <pc:sldChg chg="modSp">
        <pc:chgData name="Benjamin Payne" userId="S::benpayne@umbc.edu::b61ff11c-ba68-49af-b001-f9f234a6aca3" providerId="AD" clId="Web-{8EB3DA65-287A-6B26-AABF-7889AC80F521}" dt="2019-03-13T04:22:15.449" v="836" actId="20577"/>
        <pc:sldMkLst>
          <pc:docMk/>
          <pc:sldMk cId="420144624" sldId="295"/>
        </pc:sldMkLst>
        <pc:spChg chg="mod">
          <ac:chgData name="Benjamin Payne" userId="S::benpayne@umbc.edu::b61ff11c-ba68-49af-b001-f9f234a6aca3" providerId="AD" clId="Web-{8EB3DA65-287A-6B26-AABF-7889AC80F521}" dt="2019-03-13T04:22:15.449" v="836" actId="20577"/>
          <ac:spMkLst>
            <pc:docMk/>
            <pc:sldMk cId="420144624" sldId="295"/>
            <ac:spMk id="3" creationId="{36B7F291-F5E1-4606-986E-EEDF8395BE28}"/>
          </ac:spMkLst>
        </pc:spChg>
      </pc:sldChg>
      <pc:sldChg chg="delSp">
        <pc:chgData name="Benjamin Payne" userId="S::benpayne@umbc.edu::b61ff11c-ba68-49af-b001-f9f234a6aca3" providerId="AD" clId="Web-{8EB3DA65-287A-6B26-AABF-7889AC80F521}" dt="2019-03-13T03:58:36.035" v="521"/>
        <pc:sldMkLst>
          <pc:docMk/>
          <pc:sldMk cId="1125204845" sldId="298"/>
        </pc:sldMkLst>
        <pc:spChg chg="del">
          <ac:chgData name="Benjamin Payne" userId="S::benpayne@umbc.edu::b61ff11c-ba68-49af-b001-f9f234a6aca3" providerId="AD" clId="Web-{8EB3DA65-287A-6B26-AABF-7889AC80F521}" dt="2019-03-13T03:58:36.035" v="520"/>
          <ac:spMkLst>
            <pc:docMk/>
            <pc:sldMk cId="1125204845" sldId="298"/>
            <ac:spMk id="6" creationId="{4AC01987-5064-4C06-AC8B-6A4FC8C306EC}"/>
          </ac:spMkLst>
        </pc:spChg>
        <pc:picChg chg="del">
          <ac:chgData name="Benjamin Payne" userId="S::benpayne@umbc.edu::b61ff11c-ba68-49af-b001-f9f234a6aca3" providerId="AD" clId="Web-{8EB3DA65-287A-6B26-AABF-7889AC80F521}" dt="2019-03-13T03:58:36.035" v="521"/>
          <ac:picMkLst>
            <pc:docMk/>
            <pc:sldMk cId="1125204845" sldId="298"/>
            <ac:picMk id="3" creationId="{0FF69973-6461-4EDB-AC31-9CFAE3FA5755}"/>
          </ac:picMkLst>
        </pc:picChg>
      </pc:sldChg>
      <pc:sldChg chg="addSp modSp">
        <pc:chgData name="Benjamin Payne" userId="S::benpayne@umbc.edu::b61ff11c-ba68-49af-b001-f9f234a6aca3" providerId="AD" clId="Web-{8EB3DA65-287A-6B26-AABF-7889AC80F521}" dt="2019-03-13T04:08:05.299" v="527" actId="1076"/>
        <pc:sldMkLst>
          <pc:docMk/>
          <pc:sldMk cId="2681903024" sldId="299"/>
        </pc:sldMkLst>
        <pc:picChg chg="add mod">
          <ac:chgData name="Benjamin Payne" userId="S::benpayne@umbc.edu::b61ff11c-ba68-49af-b001-f9f234a6aca3" providerId="AD" clId="Web-{8EB3DA65-287A-6B26-AABF-7889AC80F521}" dt="2019-03-13T04:08:05.299" v="527" actId="1076"/>
          <ac:picMkLst>
            <pc:docMk/>
            <pc:sldMk cId="2681903024" sldId="299"/>
            <ac:picMk id="4" creationId="{80CD867B-38F2-4A01-840C-C1FD43AEA915}"/>
          </ac:picMkLst>
        </pc:picChg>
      </pc:sldChg>
      <pc:sldChg chg="modSp modNotes">
        <pc:chgData name="Benjamin Payne" userId="S::benpayne@umbc.edu::b61ff11c-ba68-49af-b001-f9f234a6aca3" providerId="AD" clId="Web-{8EB3DA65-287A-6B26-AABF-7889AC80F521}" dt="2019-03-13T04:16:45.190" v="552"/>
        <pc:sldMkLst>
          <pc:docMk/>
          <pc:sldMk cId="3423147310" sldId="301"/>
        </pc:sldMkLst>
        <pc:spChg chg="mod">
          <ac:chgData name="Benjamin Payne" userId="S::benpayne@umbc.edu::b61ff11c-ba68-49af-b001-f9f234a6aca3" providerId="AD" clId="Web-{8EB3DA65-287A-6B26-AABF-7889AC80F521}" dt="2019-03-13T04:09:13.395" v="546" actId="20577"/>
          <ac:spMkLst>
            <pc:docMk/>
            <pc:sldMk cId="3423147310" sldId="301"/>
            <ac:spMk id="3" creationId="{8CBBDBF3-A945-4084-9B7A-038DAFF94E09}"/>
          </ac:spMkLst>
        </pc:spChg>
      </pc:sldChg>
      <pc:sldChg chg="mod ord modShow">
        <pc:chgData name="Benjamin Payne" userId="S::benpayne@umbc.edu::b61ff11c-ba68-49af-b001-f9f234a6aca3" providerId="AD" clId="Web-{8EB3DA65-287A-6B26-AABF-7889AC80F521}" dt="2019-03-13T03:00:43.083" v="246"/>
        <pc:sldMkLst>
          <pc:docMk/>
          <pc:sldMk cId="2451042254" sldId="318"/>
        </pc:sldMkLst>
      </pc:sldChg>
      <pc:sldChg chg="modSp">
        <pc:chgData name="Benjamin Payne" userId="S::benpayne@umbc.edu::b61ff11c-ba68-49af-b001-f9f234a6aca3" providerId="AD" clId="Web-{8EB3DA65-287A-6B26-AABF-7889AC80F521}" dt="2019-03-13T02:55:00.642" v="88" actId="20577"/>
        <pc:sldMkLst>
          <pc:docMk/>
          <pc:sldMk cId="3457264556" sldId="329"/>
        </pc:sldMkLst>
        <pc:spChg chg="mod">
          <ac:chgData name="Benjamin Payne" userId="S::benpayne@umbc.edu::b61ff11c-ba68-49af-b001-f9f234a6aca3" providerId="AD" clId="Web-{8EB3DA65-287A-6B26-AABF-7889AC80F521}" dt="2019-03-13T01:56:49.603" v="23" actId="20577"/>
          <ac:spMkLst>
            <pc:docMk/>
            <pc:sldMk cId="3457264556" sldId="329"/>
            <ac:spMk id="2" creationId="{6A4C732E-69E3-4D7B-88CB-8585C7FB7722}"/>
          </ac:spMkLst>
        </pc:spChg>
        <pc:spChg chg="mod">
          <ac:chgData name="Benjamin Payne" userId="S::benpayne@umbc.edu::b61ff11c-ba68-49af-b001-f9f234a6aca3" providerId="AD" clId="Web-{8EB3DA65-287A-6B26-AABF-7889AC80F521}" dt="2019-03-13T02:55:00.642" v="88" actId="20577"/>
          <ac:spMkLst>
            <pc:docMk/>
            <pc:sldMk cId="3457264556" sldId="329"/>
            <ac:spMk id="3" creationId="{3E9AB604-EF08-4545-8F8D-733C4F171FBA}"/>
          </ac:spMkLst>
        </pc:spChg>
      </pc:sldChg>
      <pc:sldChg chg="addSp delSp modSp new">
        <pc:chgData name="Benjamin Payne" userId="S::benpayne@umbc.edu::b61ff11c-ba68-49af-b001-f9f234a6aca3" providerId="AD" clId="Web-{8EB3DA65-287A-6B26-AABF-7889AC80F521}" dt="2019-03-13T04:18:17.955" v="620" actId="1076"/>
        <pc:sldMkLst>
          <pc:docMk/>
          <pc:sldMk cId="120161917" sldId="338"/>
        </pc:sldMkLst>
        <pc:spChg chg="mod">
          <ac:chgData name="Benjamin Payne" userId="S::benpayne@umbc.edu::b61ff11c-ba68-49af-b001-f9f234a6aca3" providerId="AD" clId="Web-{8EB3DA65-287A-6B26-AABF-7889AC80F521}" dt="2019-03-13T03:13:06.918" v="410" actId="20577"/>
          <ac:spMkLst>
            <pc:docMk/>
            <pc:sldMk cId="120161917" sldId="338"/>
            <ac:spMk id="2" creationId="{CDDC22C6-E5BD-424C-80F3-087EB84E1218}"/>
          </ac:spMkLst>
        </pc:spChg>
        <pc:spChg chg="mod">
          <ac:chgData name="Benjamin Payne" userId="S::benpayne@umbc.edu::b61ff11c-ba68-49af-b001-f9f234a6aca3" providerId="AD" clId="Web-{8EB3DA65-287A-6B26-AABF-7889AC80F521}" dt="2019-03-13T03:13:39.106" v="505" actId="20577"/>
          <ac:spMkLst>
            <pc:docMk/>
            <pc:sldMk cId="120161917" sldId="338"/>
            <ac:spMk id="3" creationId="{71F2E28A-E252-4538-9252-9ADE482BF99B}"/>
          </ac:spMkLst>
        </pc:spChg>
        <pc:spChg chg="add mod">
          <ac:chgData name="Benjamin Payne" userId="S::benpayne@umbc.edu::b61ff11c-ba68-49af-b001-f9f234a6aca3" providerId="AD" clId="Web-{8EB3DA65-287A-6B26-AABF-7889AC80F521}" dt="2019-03-13T03:58:18.801" v="517" actId="20577"/>
          <ac:spMkLst>
            <pc:docMk/>
            <pc:sldMk cId="120161917" sldId="338"/>
            <ac:spMk id="4" creationId="{7100096A-D7F9-4755-AAC0-544D47FC81AF}"/>
          </ac:spMkLst>
        </pc:spChg>
        <pc:spChg chg="add mod">
          <ac:chgData name="Benjamin Payne" userId="S::benpayne@umbc.edu::b61ff11c-ba68-49af-b001-f9f234a6aca3" providerId="AD" clId="Web-{8EB3DA65-287A-6B26-AABF-7889AC80F521}" dt="2019-03-13T03:58:46.192" v="524" actId="1076"/>
          <ac:spMkLst>
            <pc:docMk/>
            <pc:sldMk cId="120161917" sldId="338"/>
            <ac:spMk id="6" creationId="{B42DB407-8241-47FD-BB4D-251800B6FB2E}"/>
          </ac:spMkLst>
        </pc:spChg>
        <pc:picChg chg="add del mod">
          <ac:chgData name="Benjamin Payne" userId="S::benpayne@umbc.edu::b61ff11c-ba68-49af-b001-f9f234a6aca3" providerId="AD" clId="Web-{8EB3DA65-287A-6B26-AABF-7889AC80F521}" dt="2019-03-13T04:18:03.423" v="618"/>
          <ac:picMkLst>
            <pc:docMk/>
            <pc:sldMk cId="120161917" sldId="338"/>
            <ac:picMk id="5" creationId="{606B4553-8C03-480D-929B-05A9139CC662}"/>
          </ac:picMkLst>
        </pc:picChg>
        <pc:picChg chg="add mod">
          <ac:chgData name="Benjamin Payne" userId="S::benpayne@umbc.edu::b61ff11c-ba68-49af-b001-f9f234a6aca3" providerId="AD" clId="Web-{8EB3DA65-287A-6B26-AABF-7889AC80F521}" dt="2019-03-13T04:18:17.955" v="620" actId="1076"/>
          <ac:picMkLst>
            <pc:docMk/>
            <pc:sldMk cId="120161917" sldId="338"/>
            <ac:picMk id="7" creationId="{F44B8073-8105-4B31-B976-6CE1CDEF07A5}"/>
          </ac:picMkLst>
        </pc:picChg>
      </pc:sldChg>
      <pc:sldChg chg="addSp delSp modSp new">
        <pc:chgData name="Benjamin Payne" userId="S::benpayne@umbc.edu::b61ff11c-ba68-49af-b001-f9f234a6aca3" providerId="AD" clId="Web-{8EB3DA65-287A-6B26-AABF-7889AC80F521}" dt="2019-03-13T04:20:01.973" v="680" actId="20577"/>
        <pc:sldMkLst>
          <pc:docMk/>
          <pc:sldMk cId="3898099333" sldId="339"/>
        </pc:sldMkLst>
        <pc:spChg chg="mod">
          <ac:chgData name="Benjamin Payne" userId="S::benpayne@umbc.edu::b61ff11c-ba68-49af-b001-f9f234a6aca3" providerId="AD" clId="Web-{8EB3DA65-287A-6B26-AABF-7889AC80F521}" dt="2019-03-13T04:17:10.844" v="614" actId="20577"/>
          <ac:spMkLst>
            <pc:docMk/>
            <pc:sldMk cId="3898099333" sldId="339"/>
            <ac:spMk id="2" creationId="{6EB8431E-0AC6-4609-B34D-F1D025D274BB}"/>
          </ac:spMkLst>
        </pc:spChg>
        <pc:spChg chg="del">
          <ac:chgData name="Benjamin Payne" userId="S::benpayne@umbc.edu::b61ff11c-ba68-49af-b001-f9f234a6aca3" providerId="AD" clId="Web-{8EB3DA65-287A-6B26-AABF-7889AC80F521}" dt="2019-03-13T04:18:35.627" v="621"/>
          <ac:spMkLst>
            <pc:docMk/>
            <pc:sldMk cId="3898099333" sldId="339"/>
            <ac:spMk id="3" creationId="{33D06106-38DE-427E-BD0D-F12B90BAE847}"/>
          </ac:spMkLst>
        </pc:spChg>
        <pc:spChg chg="add mod">
          <ac:chgData name="Benjamin Payne" userId="S::benpayne@umbc.edu::b61ff11c-ba68-49af-b001-f9f234a6aca3" providerId="AD" clId="Web-{8EB3DA65-287A-6B26-AABF-7889AC80F521}" dt="2019-03-13T04:19:37.879" v="661" actId="1076"/>
          <ac:spMkLst>
            <pc:docMk/>
            <pc:sldMk cId="3898099333" sldId="339"/>
            <ac:spMk id="8" creationId="{A36A9ACF-2F63-4487-AB5E-74848CC162A6}"/>
          </ac:spMkLst>
        </pc:spChg>
        <pc:spChg chg="add mod">
          <ac:chgData name="Benjamin Payne" userId="S::benpayne@umbc.edu::b61ff11c-ba68-49af-b001-f9f234a6aca3" providerId="AD" clId="Web-{8EB3DA65-287A-6B26-AABF-7889AC80F521}" dt="2019-03-13T04:20:01.973" v="680" actId="20577"/>
          <ac:spMkLst>
            <pc:docMk/>
            <pc:sldMk cId="3898099333" sldId="339"/>
            <ac:spMk id="11" creationId="{C899E8C3-905E-425A-9E20-9D7DC03F37B7}"/>
          </ac:spMkLst>
        </pc:spChg>
        <pc:picChg chg="add mod ord">
          <ac:chgData name="Benjamin Payne" userId="S::benpayne@umbc.edu::b61ff11c-ba68-49af-b001-f9f234a6aca3" providerId="AD" clId="Web-{8EB3DA65-287A-6B26-AABF-7889AC80F521}" dt="2019-03-13T04:19:39.504" v="662" actId="1076"/>
          <ac:picMkLst>
            <pc:docMk/>
            <pc:sldMk cId="3898099333" sldId="339"/>
            <ac:picMk id="4" creationId="{831DB8C5-A650-445E-8513-337AD08F32A1}"/>
          </ac:picMkLst>
        </pc:picChg>
        <pc:picChg chg="add mod">
          <ac:chgData name="Benjamin Payne" userId="S::benpayne@umbc.edu::b61ff11c-ba68-49af-b001-f9f234a6aca3" providerId="AD" clId="Web-{8EB3DA65-287A-6B26-AABF-7889AC80F521}" dt="2019-03-13T04:19:43.973" v="663" actId="1076"/>
          <ac:picMkLst>
            <pc:docMk/>
            <pc:sldMk cId="3898099333" sldId="339"/>
            <ac:picMk id="6" creationId="{3C765319-FA95-4608-B735-80E313A6BEF3}"/>
          </ac:picMkLst>
        </pc:picChg>
        <pc:picChg chg="add del">
          <ac:chgData name="Benjamin Payne" userId="S::benpayne@umbc.edu::b61ff11c-ba68-49af-b001-f9f234a6aca3" providerId="AD" clId="Web-{8EB3DA65-287A-6B26-AABF-7889AC80F521}" dt="2019-03-13T04:19:30.066" v="658"/>
          <ac:picMkLst>
            <pc:docMk/>
            <pc:sldMk cId="3898099333" sldId="339"/>
            <ac:picMk id="10" creationId="{165A729A-5747-45C5-95E0-A0FC09642A00}"/>
          </ac:picMkLst>
        </pc:picChg>
      </pc:sldChg>
      <pc:sldChg chg="modSp new">
        <pc:chgData name="Benjamin Payne" userId="S::benpayne@umbc.edu::b61ff11c-ba68-49af-b001-f9f234a6aca3" providerId="AD" clId="Web-{8EB3DA65-287A-6B26-AABF-7889AC80F521}" dt="2019-03-13T04:21:23.501" v="812" actId="20577"/>
        <pc:sldMkLst>
          <pc:docMk/>
          <pc:sldMk cId="239930581" sldId="340"/>
        </pc:sldMkLst>
        <pc:spChg chg="mod">
          <ac:chgData name="Benjamin Payne" userId="S::benpayne@umbc.edu::b61ff11c-ba68-49af-b001-f9f234a6aca3" providerId="AD" clId="Web-{8EB3DA65-287A-6B26-AABF-7889AC80F521}" dt="2019-03-13T04:21:01.936" v="739" actId="20577"/>
          <ac:spMkLst>
            <pc:docMk/>
            <pc:sldMk cId="239930581" sldId="340"/>
            <ac:spMk id="2" creationId="{210D788A-7A1A-4B9A-A559-0D10ACDA8AFD}"/>
          </ac:spMkLst>
        </pc:spChg>
        <pc:spChg chg="mod">
          <ac:chgData name="Benjamin Payne" userId="S::benpayne@umbc.edu::b61ff11c-ba68-49af-b001-f9f234a6aca3" providerId="AD" clId="Web-{8EB3DA65-287A-6B26-AABF-7889AC80F521}" dt="2019-03-13T04:21:23.501" v="812" actId="20577"/>
          <ac:spMkLst>
            <pc:docMk/>
            <pc:sldMk cId="239930581" sldId="340"/>
            <ac:spMk id="3" creationId="{EEA6D1B9-8AC2-4846-9B62-16DA239CF8BE}"/>
          </ac:spMkLst>
        </pc:spChg>
      </pc:sldChg>
    </pc:docChg>
  </pc:docChgLst>
  <pc:docChgLst>
    <pc:chgData name="Benjamin Payne" userId="S::benpayne@umbc.edu::b61ff11c-ba68-49af-b001-f9f234a6aca3" providerId="AD" clId="Web-{1F8B5649-2979-C0AC-7201-6388134B3EB8}"/>
    <pc:docChg chg="addSld modSld">
      <pc:chgData name="Benjamin Payne" userId="S::benpayne@umbc.edu::b61ff11c-ba68-49af-b001-f9f234a6aca3" providerId="AD" clId="Web-{1F8B5649-2979-C0AC-7201-6388134B3EB8}" dt="2018-09-02T15:59:21.462" v="30" actId="20577"/>
      <pc:docMkLst>
        <pc:docMk/>
      </pc:docMkLst>
      <pc:sldChg chg="modSp">
        <pc:chgData name="Benjamin Payne" userId="S::benpayne@umbc.edu::b61ff11c-ba68-49af-b001-f9f234a6aca3" providerId="AD" clId="Web-{1F8B5649-2979-C0AC-7201-6388134B3EB8}" dt="2018-09-02T15:58:39.049" v="20" actId="20577"/>
        <pc:sldMkLst>
          <pc:docMk/>
          <pc:sldMk cId="344784907" sldId="263"/>
        </pc:sldMkLst>
        <pc:spChg chg="mod">
          <ac:chgData name="Benjamin Payne" userId="S::benpayne@umbc.edu::b61ff11c-ba68-49af-b001-f9f234a6aca3" providerId="AD" clId="Web-{1F8B5649-2979-C0AC-7201-6388134B3EB8}" dt="2018-09-02T15:58:39.049" v="20" actId="20577"/>
          <ac:spMkLst>
            <pc:docMk/>
            <pc:sldMk cId="344784907" sldId="263"/>
            <ac:spMk id="3" creationId="{4DB94879-3019-4BB0-8F7F-8110E7E4D489}"/>
          </ac:spMkLst>
        </pc:spChg>
      </pc:sldChg>
      <pc:sldChg chg="modSp new">
        <pc:chgData name="Benjamin Payne" userId="S::benpayne@umbc.edu::b61ff11c-ba68-49af-b001-f9f234a6aca3" providerId="AD" clId="Web-{1F8B5649-2979-C0AC-7201-6388134B3EB8}" dt="2018-09-02T15:59:08.300" v="28" actId="20577"/>
        <pc:sldMkLst>
          <pc:docMk/>
          <pc:sldMk cId="2008613484" sldId="270"/>
        </pc:sldMkLst>
        <pc:spChg chg="mod">
          <ac:chgData name="Benjamin Payne" userId="S::benpayne@umbc.edu::b61ff11c-ba68-49af-b001-f9f234a6aca3" providerId="AD" clId="Web-{1F8B5649-2979-C0AC-7201-6388134B3EB8}" dt="2018-09-02T15:59:08.300" v="28" actId="20577"/>
          <ac:spMkLst>
            <pc:docMk/>
            <pc:sldMk cId="2008613484" sldId="270"/>
            <ac:spMk id="3" creationId="{7C6D1641-98AD-429D-BAD3-18409B9688FC}"/>
          </ac:spMkLst>
        </pc:spChg>
      </pc:sldChg>
    </pc:docChg>
  </pc:docChgLst>
  <pc:docChgLst>
    <pc:chgData name="Benjamin Payne" userId="S::benpayne@umbc.edu::b61ff11c-ba68-49af-b001-f9f234a6aca3" providerId="AD" clId="Web-{4CD85373-3529-468C-B1F3-E6D0D4425C85}"/>
    <pc:docChg chg="addSld modSld">
      <pc:chgData name="Benjamin Payne" userId="S::benpayne@umbc.edu::b61ff11c-ba68-49af-b001-f9f234a6aca3" providerId="AD" clId="Web-{4CD85373-3529-468C-B1F3-E6D0D4425C85}" dt="2018-08-18T01:43:56.688" v="488" actId="14100"/>
      <pc:docMkLst>
        <pc:docMk/>
      </pc:docMkLst>
      <pc:sldChg chg="modSp">
        <pc:chgData name="Benjamin Payne" userId="S::benpayne@umbc.edu::b61ff11c-ba68-49af-b001-f9f234a6aca3" providerId="AD" clId="Web-{4CD85373-3529-468C-B1F3-E6D0D4425C85}" dt="2018-08-18T00:44:44.003" v="18" actId="20577"/>
        <pc:sldMkLst>
          <pc:docMk/>
          <pc:sldMk cId="109857222" sldId="256"/>
        </pc:sldMkLst>
        <pc:spChg chg="mod">
          <ac:chgData name="Benjamin Payne" userId="S::benpayne@umbc.edu::b61ff11c-ba68-49af-b001-f9f234a6aca3" providerId="AD" clId="Web-{4CD85373-3529-468C-B1F3-E6D0D4425C85}" dt="2018-08-18T00:44:34.019" v="4" actId="20577"/>
          <ac:spMkLst>
            <pc:docMk/>
            <pc:sldMk cId="109857222" sldId="256"/>
            <ac:spMk id="2" creationId="{00000000-0000-0000-0000-000000000000}"/>
          </ac:spMkLst>
        </pc:spChg>
        <pc:spChg chg="mod">
          <ac:chgData name="Benjamin Payne" userId="S::benpayne@umbc.edu::b61ff11c-ba68-49af-b001-f9f234a6aca3" providerId="AD" clId="Web-{4CD85373-3529-468C-B1F3-E6D0D4425C85}" dt="2018-08-18T00:44:44.003" v="18" actId="20577"/>
          <ac:spMkLst>
            <pc:docMk/>
            <pc:sldMk cId="109857222" sldId="256"/>
            <ac:spMk id="3" creationId="{00000000-0000-0000-0000-000000000000}"/>
          </ac:spMkLst>
        </pc:spChg>
      </pc:sldChg>
      <pc:sldChg chg="modSp new">
        <pc:chgData name="Benjamin Payne" userId="S::benpayne@umbc.edu::b61ff11c-ba68-49af-b001-f9f234a6aca3" providerId="AD" clId="Web-{4CD85373-3529-468C-B1F3-E6D0D4425C85}" dt="2018-08-18T01:29:02.389" v="122" actId="14100"/>
        <pc:sldMkLst>
          <pc:docMk/>
          <pc:sldMk cId="1847525645" sldId="257"/>
        </pc:sldMkLst>
        <pc:spChg chg="mod">
          <ac:chgData name="Benjamin Payne" userId="S::benpayne@umbc.edu::b61ff11c-ba68-49af-b001-f9f234a6aca3" providerId="AD" clId="Web-{4CD85373-3529-468C-B1F3-E6D0D4425C85}" dt="2018-08-18T00:46:38.160" v="27" actId="20577"/>
          <ac:spMkLst>
            <pc:docMk/>
            <pc:sldMk cId="1847525645" sldId="257"/>
            <ac:spMk id="2" creationId="{ADB126DF-5967-4E34-893D-CBCC7F86AF2E}"/>
          </ac:spMkLst>
        </pc:spChg>
        <pc:spChg chg="mod">
          <ac:chgData name="Benjamin Payne" userId="S::benpayne@umbc.edu::b61ff11c-ba68-49af-b001-f9f234a6aca3" providerId="AD" clId="Web-{4CD85373-3529-468C-B1F3-E6D0D4425C85}" dt="2018-08-18T01:29:02.389" v="122" actId="14100"/>
          <ac:spMkLst>
            <pc:docMk/>
            <pc:sldMk cId="1847525645" sldId="257"/>
            <ac:spMk id="3" creationId="{93BBC295-1D9C-48E2-BFC5-73DAD68A82CF}"/>
          </ac:spMkLst>
        </pc:spChg>
      </pc:sldChg>
      <pc:sldChg chg="modSp new">
        <pc:chgData name="Benjamin Payne" userId="S::benpayne@umbc.edu::b61ff11c-ba68-49af-b001-f9f234a6aca3" providerId="AD" clId="Web-{4CD85373-3529-468C-B1F3-E6D0D4425C85}" dt="2018-08-18T01:35:10.780" v="316" actId="14100"/>
        <pc:sldMkLst>
          <pc:docMk/>
          <pc:sldMk cId="3638516464" sldId="258"/>
        </pc:sldMkLst>
        <pc:spChg chg="mod">
          <ac:chgData name="Benjamin Payne" userId="S::benpayne@umbc.edu::b61ff11c-ba68-49af-b001-f9f234a6aca3" providerId="AD" clId="Web-{4CD85373-3529-468C-B1F3-E6D0D4425C85}" dt="2018-08-18T01:35:02.155" v="313" actId="20577"/>
          <ac:spMkLst>
            <pc:docMk/>
            <pc:sldMk cId="3638516464" sldId="258"/>
            <ac:spMk id="2" creationId="{27401C99-1987-4DDA-9BD8-C47A4874380D}"/>
          </ac:spMkLst>
        </pc:spChg>
        <pc:spChg chg="mod">
          <ac:chgData name="Benjamin Payne" userId="S::benpayne@umbc.edu::b61ff11c-ba68-49af-b001-f9f234a6aca3" providerId="AD" clId="Web-{4CD85373-3529-468C-B1F3-E6D0D4425C85}" dt="2018-08-18T01:35:10.780" v="316" actId="14100"/>
          <ac:spMkLst>
            <pc:docMk/>
            <pc:sldMk cId="3638516464" sldId="258"/>
            <ac:spMk id="3" creationId="{C9592A17-C0D4-468F-AD2B-FB8CE21AC6D5}"/>
          </ac:spMkLst>
        </pc:spChg>
      </pc:sldChg>
      <pc:sldChg chg="modSp new">
        <pc:chgData name="Benjamin Payne" userId="S::benpayne@umbc.edu::b61ff11c-ba68-49af-b001-f9f234a6aca3" providerId="AD" clId="Web-{4CD85373-3529-468C-B1F3-E6D0D4425C85}" dt="2018-08-18T01:34:54.467" v="310" actId="20577"/>
        <pc:sldMkLst>
          <pc:docMk/>
          <pc:sldMk cId="2860496116" sldId="259"/>
        </pc:sldMkLst>
        <pc:spChg chg="mod">
          <ac:chgData name="Benjamin Payne" userId="S::benpayne@umbc.edu::b61ff11c-ba68-49af-b001-f9f234a6aca3" providerId="AD" clId="Web-{4CD85373-3529-468C-B1F3-E6D0D4425C85}" dt="2018-08-18T01:34:54.467" v="310" actId="20577"/>
          <ac:spMkLst>
            <pc:docMk/>
            <pc:sldMk cId="2860496116" sldId="259"/>
            <ac:spMk id="2" creationId="{18EE30BE-97B5-4BB6-A94A-F58ED123EDDB}"/>
          </ac:spMkLst>
        </pc:spChg>
        <pc:spChg chg="mod">
          <ac:chgData name="Benjamin Payne" userId="S::benpayne@umbc.edu::b61ff11c-ba68-49af-b001-f9f234a6aca3" providerId="AD" clId="Web-{4CD85373-3529-468C-B1F3-E6D0D4425C85}" dt="2018-08-18T01:29:50.827" v="148" actId="20577"/>
          <ac:spMkLst>
            <pc:docMk/>
            <pc:sldMk cId="2860496116" sldId="259"/>
            <ac:spMk id="3" creationId="{7C305855-4E1F-4350-920D-6CDCA01E4374}"/>
          </ac:spMkLst>
        </pc:spChg>
      </pc:sldChg>
      <pc:sldChg chg="modSp new">
        <pc:chgData name="Benjamin Payne" userId="S::benpayne@umbc.edu::b61ff11c-ba68-49af-b001-f9f234a6aca3" providerId="AD" clId="Web-{4CD85373-3529-468C-B1F3-E6D0D4425C85}" dt="2018-08-18T01:34:49.624" v="307" actId="20577"/>
        <pc:sldMkLst>
          <pc:docMk/>
          <pc:sldMk cId="1876768357" sldId="260"/>
        </pc:sldMkLst>
        <pc:spChg chg="mod">
          <ac:chgData name="Benjamin Payne" userId="S::benpayne@umbc.edu::b61ff11c-ba68-49af-b001-f9f234a6aca3" providerId="AD" clId="Web-{4CD85373-3529-468C-B1F3-E6D0D4425C85}" dt="2018-08-18T01:34:49.624" v="307" actId="20577"/>
          <ac:spMkLst>
            <pc:docMk/>
            <pc:sldMk cId="1876768357" sldId="260"/>
            <ac:spMk id="2" creationId="{1200FC06-4CEE-4EB1-A488-D2B49256DF24}"/>
          </ac:spMkLst>
        </pc:spChg>
        <pc:spChg chg="mod">
          <ac:chgData name="Benjamin Payne" userId="S::benpayne@umbc.edu::b61ff11c-ba68-49af-b001-f9f234a6aca3" providerId="AD" clId="Web-{4CD85373-3529-468C-B1F3-E6D0D4425C85}" dt="2018-08-18T01:31:18.530" v="184" actId="20577"/>
          <ac:spMkLst>
            <pc:docMk/>
            <pc:sldMk cId="1876768357" sldId="260"/>
            <ac:spMk id="3" creationId="{015B042E-5F09-4099-A737-D53A1BD32AA0}"/>
          </ac:spMkLst>
        </pc:spChg>
      </pc:sldChg>
      <pc:sldChg chg="modSp new">
        <pc:chgData name="Benjamin Payne" userId="S::benpayne@umbc.edu::b61ff11c-ba68-49af-b001-f9f234a6aca3" providerId="AD" clId="Web-{4CD85373-3529-468C-B1F3-E6D0D4425C85}" dt="2018-08-18T01:34:46.045" v="304" actId="20577"/>
        <pc:sldMkLst>
          <pc:docMk/>
          <pc:sldMk cId="2884606743" sldId="261"/>
        </pc:sldMkLst>
        <pc:spChg chg="mod">
          <ac:chgData name="Benjamin Payne" userId="S::benpayne@umbc.edu::b61ff11c-ba68-49af-b001-f9f234a6aca3" providerId="AD" clId="Web-{4CD85373-3529-468C-B1F3-E6D0D4425C85}" dt="2018-08-18T01:34:46.045" v="304" actId="20577"/>
          <ac:spMkLst>
            <pc:docMk/>
            <pc:sldMk cId="2884606743" sldId="261"/>
            <ac:spMk id="2" creationId="{AF5DBC81-1FCD-4434-9FC0-F9202DFFB6FF}"/>
          </ac:spMkLst>
        </pc:spChg>
        <pc:spChg chg="mod">
          <ac:chgData name="Benjamin Payne" userId="S::benpayne@umbc.edu::b61ff11c-ba68-49af-b001-f9f234a6aca3" providerId="AD" clId="Web-{4CD85373-3529-468C-B1F3-E6D0D4425C85}" dt="2018-08-18T01:31:58.061" v="205" actId="20577"/>
          <ac:spMkLst>
            <pc:docMk/>
            <pc:sldMk cId="2884606743" sldId="261"/>
            <ac:spMk id="3" creationId="{23D9258A-BFF9-4A25-8A73-302420109E2D}"/>
          </ac:spMkLst>
        </pc:spChg>
      </pc:sldChg>
      <pc:sldChg chg="modSp new">
        <pc:chgData name="Benjamin Payne" userId="S::benpayne@umbc.edu::b61ff11c-ba68-49af-b001-f9f234a6aca3" providerId="AD" clId="Web-{4CD85373-3529-468C-B1F3-E6D0D4425C85}" dt="2018-08-18T01:34:41.170" v="301" actId="20577"/>
        <pc:sldMkLst>
          <pc:docMk/>
          <pc:sldMk cId="1105388245" sldId="262"/>
        </pc:sldMkLst>
        <pc:spChg chg="mod">
          <ac:chgData name="Benjamin Payne" userId="S::benpayne@umbc.edu::b61ff11c-ba68-49af-b001-f9f234a6aca3" providerId="AD" clId="Web-{4CD85373-3529-468C-B1F3-E6D0D4425C85}" dt="2018-08-18T01:34:41.170" v="301" actId="20577"/>
          <ac:spMkLst>
            <pc:docMk/>
            <pc:sldMk cId="1105388245" sldId="262"/>
            <ac:spMk id="2" creationId="{D534B9F4-A8EE-4D2E-A744-3E521E6711A1}"/>
          </ac:spMkLst>
        </pc:spChg>
        <pc:spChg chg="mod">
          <ac:chgData name="Benjamin Payne" userId="S::benpayne@umbc.edu::b61ff11c-ba68-49af-b001-f9f234a6aca3" providerId="AD" clId="Web-{4CD85373-3529-468C-B1F3-E6D0D4425C85}" dt="2018-08-18T01:32:35.952" v="236" actId="20577"/>
          <ac:spMkLst>
            <pc:docMk/>
            <pc:sldMk cId="1105388245" sldId="262"/>
            <ac:spMk id="3" creationId="{6F241CF4-852C-4030-88AE-4D8F049979A0}"/>
          </ac:spMkLst>
        </pc:spChg>
      </pc:sldChg>
      <pc:sldChg chg="modSp new">
        <pc:chgData name="Benjamin Payne" userId="S::benpayne@umbc.edu::b61ff11c-ba68-49af-b001-f9f234a6aca3" providerId="AD" clId="Web-{4CD85373-3529-468C-B1F3-E6D0D4425C85}" dt="2018-08-18T01:34:30.280" v="294" actId="20577"/>
        <pc:sldMkLst>
          <pc:docMk/>
          <pc:sldMk cId="2998688034" sldId="263"/>
        </pc:sldMkLst>
        <pc:spChg chg="mod">
          <ac:chgData name="Benjamin Payne" userId="S::benpayne@umbc.edu::b61ff11c-ba68-49af-b001-f9f234a6aca3" providerId="AD" clId="Web-{4CD85373-3529-468C-B1F3-E6D0D4425C85}" dt="2018-08-18T01:34:30.280" v="294" actId="20577"/>
          <ac:spMkLst>
            <pc:docMk/>
            <pc:sldMk cId="2998688034" sldId="263"/>
            <ac:spMk id="2" creationId="{268FC258-17AA-4A89-915A-4FE8F9576C75}"/>
          </ac:spMkLst>
        </pc:spChg>
        <pc:spChg chg="mod">
          <ac:chgData name="Benjamin Payne" userId="S::benpayne@umbc.edu::b61ff11c-ba68-49af-b001-f9f234a6aca3" providerId="AD" clId="Web-{4CD85373-3529-468C-B1F3-E6D0D4425C85}" dt="2018-08-18T01:33:33.030" v="256" actId="20577"/>
          <ac:spMkLst>
            <pc:docMk/>
            <pc:sldMk cId="2998688034" sldId="263"/>
            <ac:spMk id="3" creationId="{8D34ED30-383B-4698-A46A-C291B4EB302B}"/>
          </ac:spMkLst>
        </pc:spChg>
      </pc:sldChg>
      <pc:sldChg chg="modSp new">
        <pc:chgData name="Benjamin Payne" userId="S::benpayne@umbc.edu::b61ff11c-ba68-49af-b001-f9f234a6aca3" providerId="AD" clId="Web-{4CD85373-3529-468C-B1F3-E6D0D4425C85}" dt="2018-08-18T01:34:23.592" v="286" actId="20577"/>
        <pc:sldMkLst>
          <pc:docMk/>
          <pc:sldMk cId="1119746368" sldId="264"/>
        </pc:sldMkLst>
        <pc:spChg chg="mod">
          <ac:chgData name="Benjamin Payne" userId="S::benpayne@umbc.edu::b61ff11c-ba68-49af-b001-f9f234a6aca3" providerId="AD" clId="Web-{4CD85373-3529-468C-B1F3-E6D0D4425C85}" dt="2018-08-18T01:34:23.592" v="286" actId="20577"/>
          <ac:spMkLst>
            <pc:docMk/>
            <pc:sldMk cId="1119746368" sldId="264"/>
            <ac:spMk id="2" creationId="{06B75742-754A-4824-93B5-8CF0500BDE5D}"/>
          </ac:spMkLst>
        </pc:spChg>
        <pc:spChg chg="mod">
          <ac:chgData name="Benjamin Payne" userId="S::benpayne@umbc.edu::b61ff11c-ba68-49af-b001-f9f234a6aca3" providerId="AD" clId="Web-{4CD85373-3529-468C-B1F3-E6D0D4425C85}" dt="2018-08-18T01:33:57.780" v="263" actId="20577"/>
          <ac:spMkLst>
            <pc:docMk/>
            <pc:sldMk cId="1119746368" sldId="264"/>
            <ac:spMk id="3" creationId="{52A4E6D3-1A5E-4998-9849-CD0D79875B38}"/>
          </ac:spMkLst>
        </pc:spChg>
      </pc:sldChg>
      <pc:sldChg chg="modSp new">
        <pc:chgData name="Benjamin Payne" userId="S::benpayne@umbc.edu::b61ff11c-ba68-49af-b001-f9f234a6aca3" providerId="AD" clId="Web-{4CD85373-3529-468C-B1F3-E6D0D4425C85}" dt="2018-08-18T01:35:25.233" v="317" actId="20577"/>
        <pc:sldMkLst>
          <pc:docMk/>
          <pc:sldMk cId="4278842127" sldId="265"/>
        </pc:sldMkLst>
        <pc:spChg chg="mod">
          <ac:chgData name="Benjamin Payne" userId="S::benpayne@umbc.edu::b61ff11c-ba68-49af-b001-f9f234a6aca3" providerId="AD" clId="Web-{4CD85373-3529-468C-B1F3-E6D0D4425C85}" dt="2018-08-18T01:34:14.858" v="277" actId="20577"/>
          <ac:spMkLst>
            <pc:docMk/>
            <pc:sldMk cId="4278842127" sldId="265"/>
            <ac:spMk id="2" creationId="{67024DFB-3D52-4034-B083-39B732D0FCFA}"/>
          </ac:spMkLst>
        </pc:spChg>
        <pc:spChg chg="mod">
          <ac:chgData name="Benjamin Payne" userId="S::benpayne@umbc.edu::b61ff11c-ba68-49af-b001-f9f234a6aca3" providerId="AD" clId="Web-{4CD85373-3529-468C-B1F3-E6D0D4425C85}" dt="2018-08-18T01:35:25.233" v="317" actId="20577"/>
          <ac:spMkLst>
            <pc:docMk/>
            <pc:sldMk cId="4278842127" sldId="265"/>
            <ac:spMk id="3" creationId="{BFBA8429-B089-4264-A062-0E8D525F86E3}"/>
          </ac:spMkLst>
        </pc:spChg>
      </pc:sldChg>
      <pc:sldChg chg="modSp new">
        <pc:chgData name="Benjamin Payne" userId="S::benpayne@umbc.edu::b61ff11c-ba68-49af-b001-f9f234a6aca3" providerId="AD" clId="Web-{4CD85373-3529-468C-B1F3-E6D0D4425C85}" dt="2018-08-18T01:35:54.561" v="338" actId="20577"/>
        <pc:sldMkLst>
          <pc:docMk/>
          <pc:sldMk cId="3690999722" sldId="266"/>
        </pc:sldMkLst>
        <pc:spChg chg="mod">
          <ac:chgData name="Benjamin Payne" userId="S::benpayne@umbc.edu::b61ff11c-ba68-49af-b001-f9f234a6aca3" providerId="AD" clId="Web-{4CD85373-3529-468C-B1F3-E6D0D4425C85}" dt="2018-08-18T01:35:37.655" v="321" actId="20577"/>
          <ac:spMkLst>
            <pc:docMk/>
            <pc:sldMk cId="3690999722" sldId="266"/>
            <ac:spMk id="2" creationId="{35C21950-4925-407F-9517-2A580F315912}"/>
          </ac:spMkLst>
        </pc:spChg>
        <pc:spChg chg="mod">
          <ac:chgData name="Benjamin Payne" userId="S::benpayne@umbc.edu::b61ff11c-ba68-49af-b001-f9f234a6aca3" providerId="AD" clId="Web-{4CD85373-3529-468C-B1F3-E6D0D4425C85}" dt="2018-08-18T01:35:54.561" v="338" actId="20577"/>
          <ac:spMkLst>
            <pc:docMk/>
            <pc:sldMk cId="3690999722" sldId="266"/>
            <ac:spMk id="3" creationId="{443C0148-BD26-4777-A844-9E0366AD5D49}"/>
          </ac:spMkLst>
        </pc:spChg>
      </pc:sldChg>
      <pc:sldChg chg="modSp new">
        <pc:chgData name="Benjamin Payne" userId="S::benpayne@umbc.edu::b61ff11c-ba68-49af-b001-f9f234a6aca3" providerId="AD" clId="Web-{4CD85373-3529-468C-B1F3-E6D0D4425C85}" dt="2018-08-18T01:37:34.139" v="398" actId="20577"/>
        <pc:sldMkLst>
          <pc:docMk/>
          <pc:sldMk cId="900156501" sldId="267"/>
        </pc:sldMkLst>
        <pc:spChg chg="mod">
          <ac:chgData name="Benjamin Payne" userId="S::benpayne@umbc.edu::b61ff11c-ba68-49af-b001-f9f234a6aca3" providerId="AD" clId="Web-{4CD85373-3529-468C-B1F3-E6D0D4425C85}" dt="2018-08-18T01:36:08.483" v="342" actId="20577"/>
          <ac:spMkLst>
            <pc:docMk/>
            <pc:sldMk cId="900156501" sldId="267"/>
            <ac:spMk id="2" creationId="{6F11E0CD-64BA-4534-9081-33C99C285510}"/>
          </ac:spMkLst>
        </pc:spChg>
        <pc:spChg chg="mod">
          <ac:chgData name="Benjamin Payne" userId="S::benpayne@umbc.edu::b61ff11c-ba68-49af-b001-f9f234a6aca3" providerId="AD" clId="Web-{4CD85373-3529-468C-B1F3-E6D0D4425C85}" dt="2018-08-18T01:37:34.139" v="398" actId="20577"/>
          <ac:spMkLst>
            <pc:docMk/>
            <pc:sldMk cId="900156501" sldId="267"/>
            <ac:spMk id="3" creationId="{581CA153-4E7C-4EA4-93D7-6BCAEEB37E08}"/>
          </ac:spMkLst>
        </pc:spChg>
      </pc:sldChg>
      <pc:sldChg chg="modSp new">
        <pc:chgData name="Benjamin Payne" userId="S::benpayne@umbc.edu::b61ff11c-ba68-49af-b001-f9f234a6aca3" providerId="AD" clId="Web-{4CD85373-3529-468C-B1F3-E6D0D4425C85}" dt="2018-08-18T01:37:53.749" v="421" actId="20577"/>
        <pc:sldMkLst>
          <pc:docMk/>
          <pc:sldMk cId="3201166040" sldId="268"/>
        </pc:sldMkLst>
        <pc:spChg chg="mod">
          <ac:chgData name="Benjamin Payne" userId="S::benpayne@umbc.edu::b61ff11c-ba68-49af-b001-f9f234a6aca3" providerId="AD" clId="Web-{4CD85373-3529-468C-B1F3-E6D0D4425C85}" dt="2018-08-18T01:36:42.983" v="351" actId="20577"/>
          <ac:spMkLst>
            <pc:docMk/>
            <pc:sldMk cId="3201166040" sldId="268"/>
            <ac:spMk id="2" creationId="{0720D5C7-5F13-4E46-9841-B82D0A5812FB}"/>
          </ac:spMkLst>
        </pc:spChg>
        <pc:spChg chg="mod">
          <ac:chgData name="Benjamin Payne" userId="S::benpayne@umbc.edu::b61ff11c-ba68-49af-b001-f9f234a6aca3" providerId="AD" clId="Web-{4CD85373-3529-468C-B1F3-E6D0D4425C85}" dt="2018-08-18T01:37:53.749" v="421" actId="20577"/>
          <ac:spMkLst>
            <pc:docMk/>
            <pc:sldMk cId="3201166040" sldId="268"/>
            <ac:spMk id="3" creationId="{0E96B853-006F-4B8E-9902-C577175E35D6}"/>
          </ac:spMkLst>
        </pc:spChg>
      </pc:sldChg>
      <pc:sldChg chg="modSp new">
        <pc:chgData name="Benjamin Payne" userId="S::benpayne@umbc.edu::b61ff11c-ba68-49af-b001-f9f234a6aca3" providerId="AD" clId="Web-{4CD85373-3529-468C-B1F3-E6D0D4425C85}" dt="2018-08-18T01:38:24.874" v="434" actId="20577"/>
        <pc:sldMkLst>
          <pc:docMk/>
          <pc:sldMk cId="3944559311" sldId="269"/>
        </pc:sldMkLst>
        <pc:spChg chg="mod">
          <ac:chgData name="Benjamin Payne" userId="S::benpayne@umbc.edu::b61ff11c-ba68-49af-b001-f9f234a6aca3" providerId="AD" clId="Web-{4CD85373-3529-468C-B1F3-E6D0D4425C85}" dt="2018-08-18T01:38:10.827" v="425" actId="20577"/>
          <ac:spMkLst>
            <pc:docMk/>
            <pc:sldMk cId="3944559311" sldId="269"/>
            <ac:spMk id="2" creationId="{88A6CFE3-7A51-4A8D-BFC3-B5B7D1E9C7C6}"/>
          </ac:spMkLst>
        </pc:spChg>
        <pc:spChg chg="mod">
          <ac:chgData name="Benjamin Payne" userId="S::benpayne@umbc.edu::b61ff11c-ba68-49af-b001-f9f234a6aca3" providerId="AD" clId="Web-{4CD85373-3529-468C-B1F3-E6D0D4425C85}" dt="2018-08-18T01:38:24.874" v="434" actId="20577"/>
          <ac:spMkLst>
            <pc:docMk/>
            <pc:sldMk cId="3944559311" sldId="269"/>
            <ac:spMk id="3" creationId="{A8098767-D99E-4308-A466-C95A0109782D}"/>
          </ac:spMkLst>
        </pc:spChg>
      </pc:sldChg>
      <pc:sldChg chg="modSp new">
        <pc:chgData name="Benjamin Payne" userId="S::benpayne@umbc.edu::b61ff11c-ba68-49af-b001-f9f234a6aca3" providerId="AD" clId="Web-{4CD85373-3529-468C-B1F3-E6D0D4425C85}" dt="2018-08-18T01:38:55.655" v="441" actId="20577"/>
        <pc:sldMkLst>
          <pc:docMk/>
          <pc:sldMk cId="465374350" sldId="270"/>
        </pc:sldMkLst>
        <pc:spChg chg="mod">
          <ac:chgData name="Benjamin Payne" userId="S::benpayne@umbc.edu::b61ff11c-ba68-49af-b001-f9f234a6aca3" providerId="AD" clId="Web-{4CD85373-3529-468C-B1F3-E6D0D4425C85}" dt="2018-08-18T01:38:39.515" v="438" actId="20577"/>
          <ac:spMkLst>
            <pc:docMk/>
            <pc:sldMk cId="465374350" sldId="270"/>
            <ac:spMk id="2" creationId="{3E4D3056-7FD6-4CCC-A40A-55DFF56B6C89}"/>
          </ac:spMkLst>
        </pc:spChg>
        <pc:spChg chg="mod">
          <ac:chgData name="Benjamin Payne" userId="S::benpayne@umbc.edu::b61ff11c-ba68-49af-b001-f9f234a6aca3" providerId="AD" clId="Web-{4CD85373-3529-468C-B1F3-E6D0D4425C85}" dt="2018-08-18T01:38:55.655" v="441" actId="20577"/>
          <ac:spMkLst>
            <pc:docMk/>
            <pc:sldMk cId="465374350" sldId="270"/>
            <ac:spMk id="3" creationId="{87114A17-B7E2-4BDE-90D1-6B6B257F74CF}"/>
          </ac:spMkLst>
        </pc:spChg>
      </pc:sldChg>
      <pc:sldChg chg="modSp new">
        <pc:chgData name="Benjamin Payne" userId="S::benpayne@umbc.edu::b61ff11c-ba68-49af-b001-f9f234a6aca3" providerId="AD" clId="Web-{4CD85373-3529-468C-B1F3-E6D0D4425C85}" dt="2018-08-18T01:42:17.281" v="448" actId="20577"/>
        <pc:sldMkLst>
          <pc:docMk/>
          <pc:sldMk cId="1363176264" sldId="271"/>
        </pc:sldMkLst>
        <pc:spChg chg="mod">
          <ac:chgData name="Benjamin Payne" userId="S::benpayne@umbc.edu::b61ff11c-ba68-49af-b001-f9f234a6aca3" providerId="AD" clId="Web-{4CD85373-3529-468C-B1F3-E6D0D4425C85}" dt="2018-08-18T01:42:03.563" v="445" actId="20577"/>
          <ac:spMkLst>
            <pc:docMk/>
            <pc:sldMk cId="1363176264" sldId="271"/>
            <ac:spMk id="2" creationId="{5965997C-A081-459F-998F-629BAD07D4C9}"/>
          </ac:spMkLst>
        </pc:spChg>
        <pc:spChg chg="mod">
          <ac:chgData name="Benjamin Payne" userId="S::benpayne@umbc.edu::b61ff11c-ba68-49af-b001-f9f234a6aca3" providerId="AD" clId="Web-{4CD85373-3529-468C-B1F3-E6D0D4425C85}" dt="2018-08-18T01:42:17.281" v="448" actId="20577"/>
          <ac:spMkLst>
            <pc:docMk/>
            <pc:sldMk cId="1363176264" sldId="271"/>
            <ac:spMk id="3" creationId="{DC0F31FD-FD82-4CC9-8B74-090AE7D85A10}"/>
          </ac:spMkLst>
        </pc:spChg>
      </pc:sldChg>
      <pc:sldChg chg="modSp new">
        <pc:chgData name="Benjamin Payne" userId="S::benpayne@umbc.edu::b61ff11c-ba68-49af-b001-f9f234a6aca3" providerId="AD" clId="Web-{4CD85373-3529-468C-B1F3-E6D0D4425C85}" dt="2018-08-18T01:42:46.313" v="455" actId="20577"/>
        <pc:sldMkLst>
          <pc:docMk/>
          <pc:sldMk cId="2968388444" sldId="272"/>
        </pc:sldMkLst>
        <pc:spChg chg="mod">
          <ac:chgData name="Benjamin Payne" userId="S::benpayne@umbc.edu::b61ff11c-ba68-49af-b001-f9f234a6aca3" providerId="AD" clId="Web-{4CD85373-3529-468C-B1F3-E6D0D4425C85}" dt="2018-08-18T01:42:36.235" v="452" actId="20577"/>
          <ac:spMkLst>
            <pc:docMk/>
            <pc:sldMk cId="2968388444" sldId="272"/>
            <ac:spMk id="2" creationId="{3A80468E-EF77-4389-B80C-F218AF808A6D}"/>
          </ac:spMkLst>
        </pc:spChg>
        <pc:spChg chg="mod">
          <ac:chgData name="Benjamin Payne" userId="S::benpayne@umbc.edu::b61ff11c-ba68-49af-b001-f9f234a6aca3" providerId="AD" clId="Web-{4CD85373-3529-468C-B1F3-E6D0D4425C85}" dt="2018-08-18T01:42:46.313" v="455" actId="20577"/>
          <ac:spMkLst>
            <pc:docMk/>
            <pc:sldMk cId="2968388444" sldId="272"/>
            <ac:spMk id="3" creationId="{55A880FE-9DE4-437A-BA99-8A01145140CB}"/>
          </ac:spMkLst>
        </pc:spChg>
      </pc:sldChg>
      <pc:sldChg chg="modSp new">
        <pc:chgData name="Benjamin Payne" userId="S::benpayne@umbc.edu::b61ff11c-ba68-49af-b001-f9f234a6aca3" providerId="AD" clId="Web-{4CD85373-3529-468C-B1F3-E6D0D4425C85}" dt="2018-08-18T01:43:05.438" v="462" actId="20577"/>
        <pc:sldMkLst>
          <pc:docMk/>
          <pc:sldMk cId="1824397595" sldId="273"/>
        </pc:sldMkLst>
        <pc:spChg chg="mod">
          <ac:chgData name="Benjamin Payne" userId="S::benpayne@umbc.edu::b61ff11c-ba68-49af-b001-f9f234a6aca3" providerId="AD" clId="Web-{4CD85373-3529-468C-B1F3-E6D0D4425C85}" dt="2018-08-18T01:42:55.516" v="459" actId="20577"/>
          <ac:spMkLst>
            <pc:docMk/>
            <pc:sldMk cId="1824397595" sldId="273"/>
            <ac:spMk id="2" creationId="{7B1FE93C-CCA5-46DC-94BA-2402141BAA32}"/>
          </ac:spMkLst>
        </pc:spChg>
        <pc:spChg chg="mod">
          <ac:chgData name="Benjamin Payne" userId="S::benpayne@umbc.edu::b61ff11c-ba68-49af-b001-f9f234a6aca3" providerId="AD" clId="Web-{4CD85373-3529-468C-B1F3-E6D0D4425C85}" dt="2018-08-18T01:43:05.438" v="462" actId="20577"/>
          <ac:spMkLst>
            <pc:docMk/>
            <pc:sldMk cId="1824397595" sldId="273"/>
            <ac:spMk id="3" creationId="{B34CCA8B-EB7D-49D2-94BF-CF38A4B77E1B}"/>
          </ac:spMkLst>
        </pc:spChg>
      </pc:sldChg>
      <pc:sldChg chg="modSp new">
        <pc:chgData name="Benjamin Payne" userId="S::benpayne@umbc.edu::b61ff11c-ba68-49af-b001-f9f234a6aca3" providerId="AD" clId="Web-{4CD85373-3529-468C-B1F3-E6D0D4425C85}" dt="2018-08-18T01:43:24.266" v="471" actId="20577"/>
        <pc:sldMkLst>
          <pc:docMk/>
          <pc:sldMk cId="1653610907" sldId="274"/>
        </pc:sldMkLst>
        <pc:spChg chg="mod">
          <ac:chgData name="Benjamin Payne" userId="S::benpayne@umbc.edu::b61ff11c-ba68-49af-b001-f9f234a6aca3" providerId="AD" clId="Web-{4CD85373-3529-468C-B1F3-E6D0D4425C85}" dt="2018-08-18T01:43:14.579" v="466" actId="20577"/>
          <ac:spMkLst>
            <pc:docMk/>
            <pc:sldMk cId="1653610907" sldId="274"/>
            <ac:spMk id="2" creationId="{6B27E7C5-36AF-49FB-BD1D-1A01AA82E252}"/>
          </ac:spMkLst>
        </pc:spChg>
        <pc:spChg chg="mod">
          <ac:chgData name="Benjamin Payne" userId="S::benpayne@umbc.edu::b61ff11c-ba68-49af-b001-f9f234a6aca3" providerId="AD" clId="Web-{4CD85373-3529-468C-B1F3-E6D0D4425C85}" dt="2018-08-18T01:43:24.266" v="471" actId="20577"/>
          <ac:spMkLst>
            <pc:docMk/>
            <pc:sldMk cId="1653610907" sldId="274"/>
            <ac:spMk id="3" creationId="{795E6541-F790-43A3-8AA3-C24BFFF1275E}"/>
          </ac:spMkLst>
        </pc:spChg>
      </pc:sldChg>
      <pc:sldChg chg="modSp new">
        <pc:chgData name="Benjamin Payne" userId="S::benpayne@umbc.edu::b61ff11c-ba68-49af-b001-f9f234a6aca3" providerId="AD" clId="Web-{4CD85373-3529-468C-B1F3-E6D0D4425C85}" dt="2018-08-18T01:43:56.688" v="488" actId="14100"/>
        <pc:sldMkLst>
          <pc:docMk/>
          <pc:sldMk cId="3368428427" sldId="275"/>
        </pc:sldMkLst>
        <pc:spChg chg="mod">
          <ac:chgData name="Benjamin Payne" userId="S::benpayne@umbc.edu::b61ff11c-ba68-49af-b001-f9f234a6aca3" providerId="AD" clId="Web-{4CD85373-3529-468C-B1F3-E6D0D4425C85}" dt="2018-08-18T01:43:56.688" v="488" actId="14100"/>
          <ac:spMkLst>
            <pc:docMk/>
            <pc:sldMk cId="3368428427" sldId="275"/>
            <ac:spMk id="2" creationId="{6152155A-7004-48CA-B1F2-E45C288D506B}"/>
          </ac:spMkLst>
        </pc:spChg>
        <pc:spChg chg="mod">
          <ac:chgData name="Benjamin Payne" userId="S::benpayne@umbc.edu::b61ff11c-ba68-49af-b001-f9f234a6aca3" providerId="AD" clId="Web-{4CD85373-3529-468C-B1F3-E6D0D4425C85}" dt="2018-08-18T01:43:50.376" v="487" actId="14100"/>
          <ac:spMkLst>
            <pc:docMk/>
            <pc:sldMk cId="3368428427" sldId="275"/>
            <ac:spMk id="3" creationId="{D850296D-7AB8-48C8-BA9B-87C0E5E36123}"/>
          </ac:spMkLst>
        </pc:spChg>
      </pc:sldChg>
    </pc:docChg>
  </pc:docChgLst>
  <pc:docChgLst>
    <pc:chgData name="Benjamin Payne" userId="S::benpayne@umbc.edu::b61ff11c-ba68-49af-b001-f9f234a6aca3" providerId="AD" clId="Web-{2D83B6F5-5831-C352-8CB5-70A52498953E}"/>
    <pc:docChg chg="sldOrd">
      <pc:chgData name="Benjamin Payne" userId="S::benpayne@umbc.edu::b61ff11c-ba68-49af-b001-f9f234a6aca3" providerId="AD" clId="Web-{2D83B6F5-5831-C352-8CB5-70A52498953E}" dt="2018-09-18T11:38:09.831" v="1"/>
      <pc:docMkLst>
        <pc:docMk/>
      </pc:docMkLst>
      <pc:sldChg chg="ord">
        <pc:chgData name="Benjamin Payne" userId="S::benpayne@umbc.edu::b61ff11c-ba68-49af-b001-f9f234a6aca3" providerId="AD" clId="Web-{2D83B6F5-5831-C352-8CB5-70A52498953E}" dt="2018-09-18T11:38:09.831" v="1"/>
        <pc:sldMkLst>
          <pc:docMk/>
          <pc:sldMk cId="109857222" sldId="256"/>
        </pc:sldMkLst>
      </pc:sldChg>
    </pc:docChg>
  </pc:docChgLst>
  <pc:docChgLst>
    <pc:chgData clId="Web-{891C3747-FCD1-62A5-99BB-577ABC21D130}"/>
    <pc:docChg chg="modSld">
      <pc:chgData name="" userId="" providerId="" clId="Web-{891C3747-FCD1-62A5-99BB-577ABC21D130}" dt="2019-03-11T02:57:22.396" v="1" actId="20577"/>
      <pc:docMkLst>
        <pc:docMk/>
      </pc:docMkLst>
      <pc:sldChg chg="modSp">
        <pc:chgData name="" userId="" providerId="" clId="Web-{891C3747-FCD1-62A5-99BB-577ABC21D130}" dt="2019-03-11T02:57:22.396" v="0" actId="20577"/>
        <pc:sldMkLst>
          <pc:docMk/>
          <pc:sldMk cId="109857222" sldId="256"/>
        </pc:sldMkLst>
        <pc:spChg chg="mod">
          <ac:chgData name="" userId="" providerId="" clId="Web-{891C3747-FCD1-62A5-99BB-577ABC21D130}" dt="2019-03-11T02:57:22.396" v="0" actId="20577"/>
          <ac:spMkLst>
            <pc:docMk/>
            <pc:sldMk cId="109857222" sldId="256"/>
            <ac:spMk id="2" creationId="{00000000-0000-0000-0000-000000000000}"/>
          </ac:spMkLst>
        </pc:spChg>
      </pc:sldChg>
    </pc:docChg>
  </pc:docChgLst>
  <pc:docChgLst>
    <pc:chgData name="Benjamin Payne" userId="S::benpayne@umbc.edu::b61ff11c-ba68-49af-b001-f9f234a6aca3" providerId="AD" clId="Web-{B82C219C-7F32-E7AB-D439-56F4CE9020B2}"/>
    <pc:docChg chg="addSld modSld">
      <pc:chgData name="Benjamin Payne" userId="S::benpayne@umbc.edu::b61ff11c-ba68-49af-b001-f9f234a6aca3" providerId="AD" clId="Web-{B82C219C-7F32-E7AB-D439-56F4CE9020B2}" dt="2018-08-18T17:22:01.645" v="249" actId="1076"/>
      <pc:docMkLst>
        <pc:docMk/>
      </pc:docMkLst>
      <pc:sldChg chg="modSp">
        <pc:chgData name="Benjamin Payne" userId="S::benpayne@umbc.edu::b61ff11c-ba68-49af-b001-f9f234a6aca3" providerId="AD" clId="Web-{B82C219C-7F32-E7AB-D439-56F4CE9020B2}" dt="2018-08-18T17:16:17.790" v="170" actId="14100"/>
        <pc:sldMkLst>
          <pc:docMk/>
          <pc:sldMk cId="1442927395" sldId="289"/>
        </pc:sldMkLst>
        <pc:spChg chg="mod">
          <ac:chgData name="Benjamin Payne" userId="S::benpayne@umbc.edu::b61ff11c-ba68-49af-b001-f9f234a6aca3" providerId="AD" clId="Web-{B82C219C-7F32-E7AB-D439-56F4CE9020B2}" dt="2018-08-18T17:16:17.790" v="170" actId="14100"/>
          <ac:spMkLst>
            <pc:docMk/>
            <pc:sldMk cId="1442927395" sldId="289"/>
            <ac:spMk id="4" creationId="{6F8BC1B4-05F2-43A3-9E9A-DCBD804A45FE}"/>
          </ac:spMkLst>
        </pc:spChg>
      </pc:sldChg>
      <pc:sldChg chg="addSp delSp modSp">
        <pc:chgData name="Benjamin Payne" userId="S::benpayne@umbc.edu::b61ff11c-ba68-49af-b001-f9f234a6aca3" providerId="AD" clId="Web-{B82C219C-7F32-E7AB-D439-56F4CE9020B2}" dt="2018-08-18T17:16:24.196" v="171"/>
        <pc:sldMkLst>
          <pc:docMk/>
          <pc:sldMk cId="3579465122" sldId="290"/>
        </pc:sldMkLst>
        <pc:spChg chg="add mod">
          <ac:chgData name="Benjamin Payne" userId="S::benpayne@umbc.edu::b61ff11c-ba68-49af-b001-f9f234a6aca3" providerId="AD" clId="Web-{B82C219C-7F32-E7AB-D439-56F4CE9020B2}" dt="2018-08-18T17:14:36.508" v="111" actId="20577"/>
          <ac:spMkLst>
            <pc:docMk/>
            <pc:sldMk cId="3579465122" sldId="290"/>
            <ac:spMk id="4" creationId="{391E65DB-2C88-4037-A50D-756744D2C3A8}"/>
          </ac:spMkLst>
        </pc:spChg>
        <pc:spChg chg="add del mod">
          <ac:chgData name="Benjamin Payne" userId="S::benpayne@umbc.edu::b61ff11c-ba68-49af-b001-f9f234a6aca3" providerId="AD" clId="Web-{B82C219C-7F32-E7AB-D439-56F4CE9020B2}" dt="2018-08-18T17:16:24.196" v="171"/>
          <ac:spMkLst>
            <pc:docMk/>
            <pc:sldMk cId="3579465122" sldId="290"/>
            <ac:spMk id="5" creationId="{A0968BD3-DA88-41B1-BAB5-FA6104D5E7FE}"/>
          </ac:spMkLst>
        </pc:spChg>
      </pc:sldChg>
      <pc:sldChg chg="addSp delSp modSp">
        <pc:chgData name="Benjamin Payne" userId="S::benpayne@umbc.edu::b61ff11c-ba68-49af-b001-f9f234a6aca3" providerId="AD" clId="Web-{B82C219C-7F32-E7AB-D439-56F4CE9020B2}" dt="2018-08-18T17:22:01.645" v="249" actId="1076"/>
        <pc:sldMkLst>
          <pc:docMk/>
          <pc:sldMk cId="506731024" sldId="292"/>
        </pc:sldMkLst>
        <pc:spChg chg="mod">
          <ac:chgData name="Benjamin Payne" userId="S::benpayne@umbc.edu::b61ff11c-ba68-49af-b001-f9f234a6aca3" providerId="AD" clId="Web-{B82C219C-7F32-E7AB-D439-56F4CE9020B2}" dt="2018-08-18T17:21:29.739" v="242" actId="20577"/>
          <ac:spMkLst>
            <pc:docMk/>
            <pc:sldMk cId="506731024" sldId="292"/>
            <ac:spMk id="3" creationId="{00BE4C77-0A73-49B2-81D1-823AF169CCC4}"/>
          </ac:spMkLst>
        </pc:spChg>
        <pc:spChg chg="add del mod">
          <ac:chgData name="Benjamin Payne" userId="S::benpayne@umbc.edu::b61ff11c-ba68-49af-b001-f9f234a6aca3" providerId="AD" clId="Web-{B82C219C-7F32-E7AB-D439-56F4CE9020B2}" dt="2018-08-18T17:21:55.208" v="248" actId="1076"/>
          <ac:spMkLst>
            <pc:docMk/>
            <pc:sldMk cId="506731024" sldId="292"/>
            <ac:spMk id="4" creationId="{A4B7E66A-2E9D-487E-BFA8-F7E8DB1B1709}"/>
          </ac:spMkLst>
        </pc:spChg>
        <pc:spChg chg="mod">
          <ac:chgData name="Benjamin Payne" userId="S::benpayne@umbc.edu::b61ff11c-ba68-49af-b001-f9f234a6aca3" providerId="AD" clId="Web-{B82C219C-7F32-E7AB-D439-56F4CE9020B2}" dt="2018-08-18T17:22:01.645" v="249" actId="1076"/>
          <ac:spMkLst>
            <pc:docMk/>
            <pc:sldMk cId="506731024" sldId="292"/>
            <ac:spMk id="5" creationId="{F2761F8E-36E4-4150-BE56-9CAD97BBA157}"/>
          </ac:spMkLst>
        </pc:spChg>
      </pc:sldChg>
      <pc:sldChg chg="addSp modSp add replId">
        <pc:chgData name="Benjamin Payne" userId="S::benpayne@umbc.edu::b61ff11c-ba68-49af-b001-f9f234a6aca3" providerId="AD" clId="Web-{B82C219C-7F32-E7AB-D439-56F4CE9020B2}" dt="2018-08-18T17:17:55.507" v="186" actId="14100"/>
        <pc:sldMkLst>
          <pc:docMk/>
          <pc:sldMk cId="3668972220" sldId="293"/>
        </pc:sldMkLst>
        <pc:cxnChg chg="add mod">
          <ac:chgData name="Benjamin Payne" userId="S::benpayne@umbc.edu::b61ff11c-ba68-49af-b001-f9f234a6aca3" providerId="AD" clId="Web-{B82C219C-7F32-E7AB-D439-56F4CE9020B2}" dt="2018-08-18T17:17:08.324" v="178" actId="1076"/>
          <ac:cxnSpMkLst>
            <pc:docMk/>
            <pc:sldMk cId="3668972220" sldId="293"/>
            <ac:cxnSpMk id="6" creationId="{E863F584-075B-4591-8461-F2FC64A32F13}"/>
          </ac:cxnSpMkLst>
        </pc:cxnChg>
        <pc:cxnChg chg="add mod">
          <ac:chgData name="Benjamin Payne" userId="S::benpayne@umbc.edu::b61ff11c-ba68-49af-b001-f9f234a6aca3" providerId="AD" clId="Web-{B82C219C-7F32-E7AB-D439-56F4CE9020B2}" dt="2018-08-18T17:17:31.715" v="181" actId="1076"/>
          <ac:cxnSpMkLst>
            <pc:docMk/>
            <pc:sldMk cId="3668972220" sldId="293"/>
            <ac:cxnSpMk id="7" creationId="{3C56756D-71D9-4387-BB1E-D2ACA236B843}"/>
          </ac:cxnSpMkLst>
        </pc:cxnChg>
        <pc:cxnChg chg="add mod">
          <ac:chgData name="Benjamin Payne" userId="S::benpayne@umbc.edu::b61ff11c-ba68-49af-b001-f9f234a6aca3" providerId="AD" clId="Web-{B82C219C-7F32-E7AB-D439-56F4CE9020B2}" dt="2018-08-18T17:17:46.283" v="183" actId="1076"/>
          <ac:cxnSpMkLst>
            <pc:docMk/>
            <pc:sldMk cId="3668972220" sldId="293"/>
            <ac:cxnSpMk id="8" creationId="{D8342CAA-9FE9-4D60-8C41-7161339B1E5D}"/>
          </ac:cxnSpMkLst>
        </pc:cxnChg>
        <pc:cxnChg chg="add mod">
          <ac:chgData name="Benjamin Payne" userId="S::benpayne@umbc.edu::b61ff11c-ba68-49af-b001-f9f234a6aca3" providerId="AD" clId="Web-{B82C219C-7F32-E7AB-D439-56F4CE9020B2}" dt="2018-08-18T17:17:55.507" v="186" actId="14100"/>
          <ac:cxnSpMkLst>
            <pc:docMk/>
            <pc:sldMk cId="3668972220" sldId="293"/>
            <ac:cxnSpMk id="9" creationId="{00C670FA-6D7F-4DB5-A289-C7D3B2488AFC}"/>
          </ac:cxnSpMkLst>
        </pc:cxnChg>
      </pc:sldChg>
      <pc:sldChg chg="modSp new">
        <pc:chgData name="Benjamin Payne" userId="S::benpayne@umbc.edu::b61ff11c-ba68-49af-b001-f9f234a6aca3" providerId="AD" clId="Web-{B82C219C-7F32-E7AB-D439-56F4CE9020B2}" dt="2018-08-18T17:18:53.674" v="192" actId="20577"/>
        <pc:sldMkLst>
          <pc:docMk/>
          <pc:sldMk cId="493460726" sldId="294"/>
        </pc:sldMkLst>
        <pc:spChg chg="mod">
          <ac:chgData name="Benjamin Payne" userId="S::benpayne@umbc.edu::b61ff11c-ba68-49af-b001-f9f234a6aca3" providerId="AD" clId="Web-{B82C219C-7F32-E7AB-D439-56F4CE9020B2}" dt="2018-08-18T17:18:53.674" v="192" actId="20577"/>
          <ac:spMkLst>
            <pc:docMk/>
            <pc:sldMk cId="493460726" sldId="294"/>
            <ac:spMk id="2" creationId="{F18F2169-A463-4033-B549-EF56D978D2FF}"/>
          </ac:spMkLst>
        </pc:spChg>
      </pc:sldChg>
    </pc:docChg>
  </pc:docChgLst>
  <pc:docChgLst>
    <pc:chgData name="Benjamin Payne" userId="S::benpayne@umbc.edu::b61ff11c-ba68-49af-b001-f9f234a6aca3" providerId="AD" clId="Web-{6928BF64-90F9-6295-4A63-E0E874EFF70B}"/>
    <pc:docChg chg="modSld">
      <pc:chgData name="Benjamin Payne" userId="S::benpayne@umbc.edu::b61ff11c-ba68-49af-b001-f9f234a6aca3" providerId="AD" clId="Web-{6928BF64-90F9-6295-4A63-E0E874EFF70B}" dt="2018-08-25T17:30:08.328" v="23" actId="20577"/>
      <pc:docMkLst>
        <pc:docMk/>
      </pc:docMkLst>
      <pc:sldChg chg="modSp">
        <pc:chgData name="Benjamin Payne" userId="S::benpayne@umbc.edu::b61ff11c-ba68-49af-b001-f9f234a6aca3" providerId="AD" clId="Web-{6928BF64-90F9-6295-4A63-E0E874EFF70B}" dt="2018-08-25T17:30:06.156" v="21" actId="20577"/>
        <pc:sldMkLst>
          <pc:docMk/>
          <pc:sldMk cId="4227125538" sldId="258"/>
        </pc:sldMkLst>
        <pc:spChg chg="mod">
          <ac:chgData name="Benjamin Payne" userId="S::benpayne@umbc.edu::b61ff11c-ba68-49af-b001-f9f234a6aca3" providerId="AD" clId="Web-{6928BF64-90F9-6295-4A63-E0E874EFF70B}" dt="2018-08-25T17:29:54.937" v="6" actId="20577"/>
          <ac:spMkLst>
            <pc:docMk/>
            <pc:sldMk cId="4227125538" sldId="258"/>
            <ac:spMk id="2" creationId="{DB8368F9-E98F-49B4-832A-B4063F215982}"/>
          </ac:spMkLst>
        </pc:spChg>
        <pc:spChg chg="mod">
          <ac:chgData name="Benjamin Payne" userId="S::benpayne@umbc.edu::b61ff11c-ba68-49af-b001-f9f234a6aca3" providerId="AD" clId="Web-{6928BF64-90F9-6295-4A63-E0E874EFF70B}" dt="2018-08-25T17:30:06.156" v="21" actId="20577"/>
          <ac:spMkLst>
            <pc:docMk/>
            <pc:sldMk cId="4227125538" sldId="258"/>
            <ac:spMk id="3" creationId="{19DB97C5-EE0D-4DE9-8064-061D9BD5F498}"/>
          </ac:spMkLst>
        </pc:spChg>
      </pc:sldChg>
    </pc:docChg>
  </pc:docChgLst>
  <pc:docChgLst>
    <pc:chgData name="John Wan" userId="QYZjmKTjWMMRa7jVsGJ166EK7kmhjU0RFGI456gEbek=" providerId="None" clId="Web-{C5CF0170-AC00-4F94-9820-86AEF9B2F40B}"/>
    <pc:docChg chg="modSld">
      <pc:chgData name="John Wan" userId="QYZjmKTjWMMRa7jVsGJ166EK7kmhjU0RFGI456gEbek=" providerId="None" clId="Web-{C5CF0170-AC00-4F94-9820-86AEF9B2F40B}" dt="2020-10-12T21:47:02.690" v="22" actId="20577"/>
      <pc:docMkLst>
        <pc:docMk/>
      </pc:docMkLst>
      <pc:sldChg chg="modSp">
        <pc:chgData name="John Wan" userId="QYZjmKTjWMMRa7jVsGJ166EK7kmhjU0RFGI456gEbek=" providerId="None" clId="Web-{C5CF0170-AC00-4F94-9820-86AEF9B2F40B}" dt="2020-10-12T21:42:34.449" v="2" actId="20577"/>
        <pc:sldMkLst>
          <pc:docMk/>
          <pc:sldMk cId="61188954" sldId="334"/>
        </pc:sldMkLst>
        <pc:spChg chg="mod">
          <ac:chgData name="John Wan" userId="QYZjmKTjWMMRa7jVsGJ166EK7kmhjU0RFGI456gEbek=" providerId="None" clId="Web-{C5CF0170-AC00-4F94-9820-86AEF9B2F40B}" dt="2020-10-12T21:42:34.449" v="2" actId="20577"/>
          <ac:spMkLst>
            <pc:docMk/>
            <pc:sldMk cId="61188954" sldId="334"/>
            <ac:spMk id="3" creationId="{DA5DFB8B-C49B-412B-BE18-902F0B4735E5}"/>
          </ac:spMkLst>
        </pc:spChg>
      </pc:sldChg>
      <pc:sldChg chg="modSp">
        <pc:chgData name="John Wan" userId="QYZjmKTjWMMRa7jVsGJ166EK7kmhjU0RFGI456gEbek=" providerId="None" clId="Web-{C5CF0170-AC00-4F94-9820-86AEF9B2F40B}" dt="2020-10-12T21:43:00.356" v="7" actId="20577"/>
        <pc:sldMkLst>
          <pc:docMk/>
          <pc:sldMk cId="120161917" sldId="338"/>
        </pc:sldMkLst>
        <pc:spChg chg="mod">
          <ac:chgData name="John Wan" userId="QYZjmKTjWMMRa7jVsGJ166EK7kmhjU0RFGI456gEbek=" providerId="None" clId="Web-{C5CF0170-AC00-4F94-9820-86AEF9B2F40B}" dt="2020-10-12T21:43:00.356" v="7" actId="20577"/>
          <ac:spMkLst>
            <pc:docMk/>
            <pc:sldMk cId="120161917" sldId="338"/>
            <ac:spMk id="4" creationId="{7100096A-D7F9-4755-AAC0-544D47FC81AF}"/>
          </ac:spMkLst>
        </pc:spChg>
      </pc:sldChg>
      <pc:sldChg chg="modSp">
        <pc:chgData name="John Wan" userId="QYZjmKTjWMMRa7jVsGJ166EK7kmhjU0RFGI456gEbek=" providerId="None" clId="Web-{C5CF0170-AC00-4F94-9820-86AEF9B2F40B}" dt="2020-10-12T21:47:00.940" v="20" actId="20577"/>
        <pc:sldMkLst>
          <pc:docMk/>
          <pc:sldMk cId="320815234" sldId="347"/>
        </pc:sldMkLst>
        <pc:spChg chg="mod">
          <ac:chgData name="John Wan" userId="QYZjmKTjWMMRa7jVsGJ166EK7kmhjU0RFGI456gEbek=" providerId="None" clId="Web-{C5CF0170-AC00-4F94-9820-86AEF9B2F40B}" dt="2020-10-12T21:47:00.940" v="20" actId="20577"/>
          <ac:spMkLst>
            <pc:docMk/>
            <pc:sldMk cId="320815234" sldId="347"/>
            <ac:spMk id="3" creationId="{283D8FEF-37B0-462A-B1B4-40B68ECEDA6C}"/>
          </ac:spMkLst>
        </pc:spChg>
      </pc:sldChg>
      <pc:sldChg chg="modNotes">
        <pc:chgData name="John Wan" userId="QYZjmKTjWMMRa7jVsGJ166EK7kmhjU0RFGI456gEbek=" providerId="None" clId="Web-{C5CF0170-AC00-4F94-9820-86AEF9B2F40B}" dt="2020-10-12T21:46:11.626" v="11"/>
        <pc:sldMkLst>
          <pc:docMk/>
          <pc:sldMk cId="2035036532" sldId="366"/>
        </pc:sldMkLst>
      </pc:sldChg>
      <pc:sldChg chg="modNotes">
        <pc:chgData name="John Wan" userId="QYZjmKTjWMMRa7jVsGJ166EK7kmhjU0RFGI456gEbek=" providerId="None" clId="Web-{C5CF0170-AC00-4F94-9820-86AEF9B2F40B}" dt="2020-10-12T21:46:19.282" v="13"/>
        <pc:sldMkLst>
          <pc:docMk/>
          <pc:sldMk cId="3841048811" sldId="367"/>
        </pc:sldMkLst>
      </pc:sldChg>
    </pc:docChg>
  </pc:docChgLst>
  <pc:docChgLst>
    <pc:chgData name="Benjamin Payne" userId="S::benpayne@umbc.edu::b61ff11c-ba68-49af-b001-f9f234a6aca3" providerId="AD" clId="Web-{7B9FF8B9-8696-D937-6133-1711F15BD205}"/>
    <pc:docChg chg="modSld">
      <pc:chgData name="Benjamin Payne" userId="S::benpayne@umbc.edu::b61ff11c-ba68-49af-b001-f9f234a6aca3" providerId="AD" clId="Web-{7B9FF8B9-8696-D937-6133-1711F15BD205}" dt="2018-09-10T01:06:36.686" v="9" actId="20577"/>
      <pc:docMkLst>
        <pc:docMk/>
      </pc:docMkLst>
      <pc:sldChg chg="modSp">
        <pc:chgData name="Benjamin Payne" userId="S::benpayne@umbc.edu::b61ff11c-ba68-49af-b001-f9f234a6aca3" providerId="AD" clId="Web-{7B9FF8B9-8696-D937-6133-1711F15BD205}" dt="2018-09-10T01:06:36.686" v="9" actId="20577"/>
        <pc:sldMkLst>
          <pc:docMk/>
          <pc:sldMk cId="522920384" sldId="260"/>
        </pc:sldMkLst>
        <pc:spChg chg="mod">
          <ac:chgData name="Benjamin Payne" userId="S::benpayne@umbc.edu::b61ff11c-ba68-49af-b001-f9f234a6aca3" providerId="AD" clId="Web-{7B9FF8B9-8696-D937-6133-1711F15BD205}" dt="2018-09-10T01:06:36.686" v="9" actId="20577"/>
          <ac:spMkLst>
            <pc:docMk/>
            <pc:sldMk cId="522920384" sldId="260"/>
            <ac:spMk id="3" creationId="{1660361D-3455-4159-94A6-17F7B4439C39}"/>
          </ac:spMkLst>
        </pc:spChg>
      </pc:sldChg>
    </pc:docChg>
  </pc:docChgLst>
  <pc:docChgLst>
    <pc:chgData name="Benjamin Payne" userId="S::benpayne@umbc.edu::b61ff11c-ba68-49af-b001-f9f234a6aca3" providerId="AD" clId="Web-{0071B0A8-669F-AD37-EE40-DA060647BFE3}"/>
    <pc:docChg chg="addSld modSld">
      <pc:chgData name="Benjamin Payne" userId="S::benpayne@umbc.edu::b61ff11c-ba68-49af-b001-f9f234a6aca3" providerId="AD" clId="Web-{0071B0A8-669F-AD37-EE40-DA060647BFE3}" dt="2018-09-12T11:07:49.240" v="71" actId="20577"/>
      <pc:docMkLst>
        <pc:docMk/>
      </pc:docMkLst>
      <pc:sldChg chg="modSp new">
        <pc:chgData name="Benjamin Payne" userId="S::benpayne@umbc.edu::b61ff11c-ba68-49af-b001-f9f234a6aca3" providerId="AD" clId="Web-{0071B0A8-669F-AD37-EE40-DA060647BFE3}" dt="2018-09-12T11:07:49.240" v="70" actId="20577"/>
        <pc:sldMkLst>
          <pc:docMk/>
          <pc:sldMk cId="3457264556" sldId="329"/>
        </pc:sldMkLst>
        <pc:spChg chg="mod">
          <ac:chgData name="Benjamin Payne" userId="S::benpayne@umbc.edu::b61ff11c-ba68-49af-b001-f9f234a6aca3" providerId="AD" clId="Web-{0071B0A8-669F-AD37-EE40-DA060647BFE3}" dt="2018-09-12T10:49:07.634" v="15" actId="20577"/>
          <ac:spMkLst>
            <pc:docMk/>
            <pc:sldMk cId="3457264556" sldId="329"/>
            <ac:spMk id="2" creationId="{6A4C732E-69E3-4D7B-88CB-8585C7FB7722}"/>
          </ac:spMkLst>
        </pc:spChg>
        <pc:spChg chg="mod">
          <ac:chgData name="Benjamin Payne" userId="S::benpayne@umbc.edu::b61ff11c-ba68-49af-b001-f9f234a6aca3" providerId="AD" clId="Web-{0071B0A8-669F-AD37-EE40-DA060647BFE3}" dt="2018-09-12T11:07:49.240" v="70" actId="20577"/>
          <ac:spMkLst>
            <pc:docMk/>
            <pc:sldMk cId="3457264556" sldId="329"/>
            <ac:spMk id="3" creationId="{3E9AB604-EF08-4545-8F8D-733C4F171FBA}"/>
          </ac:spMkLst>
        </pc:spChg>
      </pc:sldChg>
    </pc:docChg>
  </pc:docChgLst>
  <pc:docChgLst>
    <pc:chgData name="Benjamin Payne" userId="S::benpayne@umbc.edu::b61ff11c-ba68-49af-b001-f9f234a6aca3" providerId="AD" clId="Web-{9B63D63D-77E5-1FB9-F0EA-C412F75B875A}"/>
    <pc:docChg chg="addSld modSld">
      <pc:chgData name="Benjamin Payne" userId="S::benpayne@umbc.edu::b61ff11c-ba68-49af-b001-f9f234a6aca3" providerId="AD" clId="Web-{9B63D63D-77E5-1FB9-F0EA-C412F75B875A}" dt="2018-09-01T01:16:31.830" v="7" actId="20577"/>
      <pc:docMkLst>
        <pc:docMk/>
      </pc:docMkLst>
      <pc:sldChg chg="modSp new">
        <pc:chgData name="Benjamin Payne" userId="S::benpayne@umbc.edu::b61ff11c-ba68-49af-b001-f9f234a6aca3" providerId="AD" clId="Web-{9B63D63D-77E5-1FB9-F0EA-C412F75B875A}" dt="2018-09-01T01:16:31.018" v="5" actId="20577"/>
        <pc:sldMkLst>
          <pc:docMk/>
          <pc:sldMk cId="1742759406" sldId="269"/>
        </pc:sldMkLst>
        <pc:spChg chg="mod">
          <ac:chgData name="Benjamin Payne" userId="S::benpayne@umbc.edu::b61ff11c-ba68-49af-b001-f9f234a6aca3" providerId="AD" clId="Web-{9B63D63D-77E5-1FB9-F0EA-C412F75B875A}" dt="2018-09-01T01:16:31.018" v="5" actId="20577"/>
          <ac:spMkLst>
            <pc:docMk/>
            <pc:sldMk cId="1742759406" sldId="269"/>
            <ac:spMk id="3" creationId="{06C9ABE8-AACC-4D12-9EF3-72A014A6FFC8}"/>
          </ac:spMkLst>
        </pc:spChg>
      </pc:sldChg>
    </pc:docChg>
  </pc:docChgLst>
  <pc:docChgLst>
    <pc:chgData name="Benjamin Payne" userId="S::benpayne@umbc.edu::b61ff11c-ba68-49af-b001-f9f234a6aca3" providerId="AD" clId="Web-{50CE2F89-8185-F02C-6DAE-22231A35577B}"/>
    <pc:docChg chg="addSld delSld modSld sldOrd">
      <pc:chgData name="Benjamin Payne" userId="S::benpayne@umbc.edu::b61ff11c-ba68-49af-b001-f9f234a6aca3" providerId="AD" clId="Web-{50CE2F89-8185-F02C-6DAE-22231A35577B}" dt="2018-08-19T20:21:31.715" v="2199" actId="20577"/>
      <pc:docMkLst>
        <pc:docMk/>
      </pc:docMkLst>
      <pc:sldChg chg="addSp modSp">
        <pc:chgData name="Benjamin Payne" userId="S::benpayne@umbc.edu::b61ff11c-ba68-49af-b001-f9f234a6aca3" providerId="AD" clId="Web-{50CE2F89-8185-F02C-6DAE-22231A35577B}" dt="2018-08-19T19:03:58.023" v="295" actId="20577"/>
        <pc:sldMkLst>
          <pc:docMk/>
          <pc:sldMk cId="109857222" sldId="256"/>
        </pc:sldMkLst>
        <pc:spChg chg="mod">
          <ac:chgData name="Benjamin Payne" userId="S::benpayne@umbc.edu::b61ff11c-ba68-49af-b001-f9f234a6aca3" providerId="AD" clId="Web-{50CE2F89-8185-F02C-6DAE-22231A35577B}" dt="2018-08-19T19:03:58.023" v="295" actId="20577"/>
          <ac:spMkLst>
            <pc:docMk/>
            <pc:sldMk cId="109857222" sldId="256"/>
            <ac:spMk id="2" creationId="{00000000-0000-0000-0000-000000000000}"/>
          </ac:spMkLst>
        </pc:spChg>
        <pc:spChg chg="add mod">
          <ac:chgData name="Benjamin Payne" userId="S::benpayne@umbc.edu::b61ff11c-ba68-49af-b001-f9f234a6aca3" providerId="AD" clId="Web-{50CE2F89-8185-F02C-6DAE-22231A35577B}" dt="2018-08-19T19:03:38.961" v="276" actId="1076"/>
          <ac:spMkLst>
            <pc:docMk/>
            <pc:sldMk cId="109857222" sldId="256"/>
            <ac:spMk id="4" creationId="{5341FA58-9DF1-4734-B33B-71ED1A7CD32C}"/>
          </ac:spMkLst>
        </pc:spChg>
      </pc:sldChg>
      <pc:sldChg chg="modSp">
        <pc:chgData name="Benjamin Payne" userId="S::benpayne@umbc.edu::b61ff11c-ba68-49af-b001-f9f234a6aca3" providerId="AD" clId="Web-{50CE2F89-8185-F02C-6DAE-22231A35577B}" dt="2018-08-19T18:51:01.009" v="4" actId="20577"/>
        <pc:sldMkLst>
          <pc:docMk/>
          <pc:sldMk cId="3638516464" sldId="258"/>
        </pc:sldMkLst>
        <pc:spChg chg="mod">
          <ac:chgData name="Benjamin Payne" userId="S::benpayne@umbc.edu::b61ff11c-ba68-49af-b001-f9f234a6aca3" providerId="AD" clId="Web-{50CE2F89-8185-F02C-6DAE-22231A35577B}" dt="2018-08-19T18:51:01.009" v="4" actId="20577"/>
          <ac:spMkLst>
            <pc:docMk/>
            <pc:sldMk cId="3638516464" sldId="258"/>
            <ac:spMk id="3" creationId="{C9592A17-C0D4-468F-AD2B-FB8CE21AC6D5}"/>
          </ac:spMkLst>
        </pc:spChg>
      </pc:sldChg>
      <pc:sldChg chg="modSp ord">
        <pc:chgData name="Benjamin Payne" userId="S::benpayne@umbc.edu::b61ff11c-ba68-49af-b001-f9f234a6aca3" providerId="AD" clId="Web-{50CE2F89-8185-F02C-6DAE-22231A35577B}" dt="2018-08-19T19:15:51.819" v="844"/>
        <pc:sldMkLst>
          <pc:docMk/>
          <pc:sldMk cId="2860496116" sldId="259"/>
        </pc:sldMkLst>
        <pc:spChg chg="mod">
          <ac:chgData name="Benjamin Payne" userId="S::benpayne@umbc.edu::b61ff11c-ba68-49af-b001-f9f234a6aca3" providerId="AD" clId="Web-{50CE2F89-8185-F02C-6DAE-22231A35577B}" dt="2018-08-19T18:57:07.744" v="77" actId="20577"/>
          <ac:spMkLst>
            <pc:docMk/>
            <pc:sldMk cId="2860496116" sldId="259"/>
            <ac:spMk id="2" creationId="{18EE30BE-97B5-4BB6-A94A-F58ED123EDDB}"/>
          </ac:spMkLst>
        </pc:spChg>
        <pc:spChg chg="mod">
          <ac:chgData name="Benjamin Payne" userId="S::benpayne@umbc.edu::b61ff11c-ba68-49af-b001-f9f234a6aca3" providerId="AD" clId="Web-{50CE2F89-8185-F02C-6DAE-22231A35577B}" dt="2018-08-19T18:59:33.994" v="232" actId="14100"/>
          <ac:spMkLst>
            <pc:docMk/>
            <pc:sldMk cId="2860496116" sldId="259"/>
            <ac:spMk id="3" creationId="{7C305855-4E1F-4350-920D-6CDCA01E4374}"/>
          </ac:spMkLst>
        </pc:spChg>
      </pc:sldChg>
      <pc:sldChg chg="modSp ord">
        <pc:chgData name="Benjamin Payne" userId="S::benpayne@umbc.edu::b61ff11c-ba68-49af-b001-f9f234a6aca3" providerId="AD" clId="Web-{50CE2F89-8185-F02C-6DAE-22231A35577B}" dt="2018-08-19T19:16:34.444" v="846"/>
        <pc:sldMkLst>
          <pc:docMk/>
          <pc:sldMk cId="1876768357" sldId="260"/>
        </pc:sldMkLst>
        <pc:spChg chg="mod">
          <ac:chgData name="Benjamin Payne" userId="S::benpayne@umbc.edu::b61ff11c-ba68-49af-b001-f9f234a6aca3" providerId="AD" clId="Web-{50CE2F89-8185-F02C-6DAE-22231A35577B}" dt="2018-08-19T19:00:01.790" v="244" actId="20577"/>
          <ac:spMkLst>
            <pc:docMk/>
            <pc:sldMk cId="1876768357" sldId="260"/>
            <ac:spMk id="3" creationId="{015B042E-5F09-4099-A737-D53A1BD32AA0}"/>
          </ac:spMkLst>
        </pc:spChg>
        <pc:spChg chg="mod">
          <ac:chgData name="Benjamin Payne" userId="S::benpayne@umbc.edu::b61ff11c-ba68-49af-b001-f9f234a6aca3" providerId="AD" clId="Web-{50CE2F89-8185-F02C-6DAE-22231A35577B}" dt="2018-08-19T19:00:21.118" v="253" actId="20577"/>
          <ac:spMkLst>
            <pc:docMk/>
            <pc:sldMk cId="1876768357" sldId="260"/>
            <ac:spMk id="4" creationId="{730636C5-48D1-485B-B1CF-29931597BEC3}"/>
          </ac:spMkLst>
        </pc:spChg>
      </pc:sldChg>
      <pc:sldChg chg="ord">
        <pc:chgData name="Benjamin Payne" userId="S::benpayne@umbc.edu::b61ff11c-ba68-49af-b001-f9f234a6aca3" providerId="AD" clId="Web-{50CE2F89-8185-F02C-6DAE-22231A35577B}" dt="2018-08-19T19:16:34.444" v="845"/>
        <pc:sldMkLst>
          <pc:docMk/>
          <pc:sldMk cId="2884606743" sldId="261"/>
        </pc:sldMkLst>
      </pc:sldChg>
      <pc:sldChg chg="modSp">
        <pc:chgData name="Benjamin Payne" userId="S::benpayne@umbc.edu::b61ff11c-ba68-49af-b001-f9f234a6aca3" providerId="AD" clId="Web-{50CE2F89-8185-F02C-6DAE-22231A35577B}" dt="2018-08-19T20:11:49.327" v="2194" actId="20577"/>
        <pc:sldMkLst>
          <pc:docMk/>
          <pc:sldMk cId="4278842127" sldId="265"/>
        </pc:sldMkLst>
        <pc:spChg chg="mod">
          <ac:chgData name="Benjamin Payne" userId="S::benpayne@umbc.edu::b61ff11c-ba68-49af-b001-f9f234a6aca3" providerId="AD" clId="Web-{50CE2F89-8185-F02C-6DAE-22231A35577B}" dt="2018-08-19T20:11:49.327" v="2194" actId="20577"/>
          <ac:spMkLst>
            <pc:docMk/>
            <pc:sldMk cId="4278842127" sldId="265"/>
            <ac:spMk id="4" creationId="{4524B6D4-0E9B-4B3B-B2AE-D882ED5055AB}"/>
          </ac:spMkLst>
        </pc:spChg>
      </pc:sldChg>
      <pc:sldChg chg="modSp">
        <pc:chgData name="Benjamin Payne" userId="S::benpayne@umbc.edu::b61ff11c-ba68-49af-b001-f9f234a6aca3" providerId="AD" clId="Web-{50CE2F89-8185-F02C-6DAE-22231A35577B}" dt="2018-08-19T19:49:18.299" v="1820" actId="20577"/>
        <pc:sldMkLst>
          <pc:docMk/>
          <pc:sldMk cId="3690999722" sldId="266"/>
        </pc:sldMkLst>
        <pc:spChg chg="mod">
          <ac:chgData name="Benjamin Payne" userId="S::benpayne@umbc.edu::b61ff11c-ba68-49af-b001-f9f234a6aca3" providerId="AD" clId="Web-{50CE2F89-8185-F02C-6DAE-22231A35577B}" dt="2018-08-19T19:49:18.299" v="1820" actId="20577"/>
          <ac:spMkLst>
            <pc:docMk/>
            <pc:sldMk cId="3690999722" sldId="266"/>
            <ac:spMk id="2" creationId="{35C21950-4925-407F-9517-2A580F315912}"/>
          </ac:spMkLst>
        </pc:spChg>
        <pc:spChg chg="mod">
          <ac:chgData name="Benjamin Payne" userId="S::benpayne@umbc.edu::b61ff11c-ba68-49af-b001-f9f234a6aca3" providerId="AD" clId="Web-{50CE2F89-8185-F02C-6DAE-22231A35577B}" dt="2018-08-19T19:08:21.382" v="496" actId="20577"/>
          <ac:spMkLst>
            <pc:docMk/>
            <pc:sldMk cId="3690999722" sldId="266"/>
            <ac:spMk id="3" creationId="{443C0148-BD26-4777-A844-9E0366AD5D49}"/>
          </ac:spMkLst>
        </pc:spChg>
      </pc:sldChg>
      <pc:sldChg chg="modSp">
        <pc:chgData name="Benjamin Payne" userId="S::benpayne@umbc.edu::b61ff11c-ba68-49af-b001-f9f234a6aca3" providerId="AD" clId="Web-{50CE2F89-8185-F02C-6DAE-22231A35577B}" dt="2018-08-19T19:50:02.549" v="1829" actId="20577"/>
        <pc:sldMkLst>
          <pc:docMk/>
          <pc:sldMk cId="900156501" sldId="267"/>
        </pc:sldMkLst>
        <pc:spChg chg="mod">
          <ac:chgData name="Benjamin Payne" userId="S::benpayne@umbc.edu::b61ff11c-ba68-49af-b001-f9f234a6aca3" providerId="AD" clId="Web-{50CE2F89-8185-F02C-6DAE-22231A35577B}" dt="2018-08-19T19:50:02.549" v="1829" actId="20577"/>
          <ac:spMkLst>
            <pc:docMk/>
            <pc:sldMk cId="900156501" sldId="267"/>
            <ac:spMk id="2" creationId="{6F11E0CD-64BA-4534-9081-33C99C285510}"/>
          </ac:spMkLst>
        </pc:spChg>
      </pc:sldChg>
      <pc:sldChg chg="modSp">
        <pc:chgData name="Benjamin Payne" userId="S::benpayne@umbc.edu::b61ff11c-ba68-49af-b001-f9f234a6aca3" providerId="AD" clId="Web-{50CE2F89-8185-F02C-6DAE-22231A35577B}" dt="2018-08-19T19:49:57.346" v="1825" actId="20577"/>
        <pc:sldMkLst>
          <pc:docMk/>
          <pc:sldMk cId="3201166040" sldId="268"/>
        </pc:sldMkLst>
        <pc:spChg chg="mod">
          <ac:chgData name="Benjamin Payne" userId="S::benpayne@umbc.edu::b61ff11c-ba68-49af-b001-f9f234a6aca3" providerId="AD" clId="Web-{50CE2F89-8185-F02C-6DAE-22231A35577B}" dt="2018-08-19T19:49:57.346" v="1825" actId="20577"/>
          <ac:spMkLst>
            <pc:docMk/>
            <pc:sldMk cId="3201166040" sldId="268"/>
            <ac:spMk id="2" creationId="{0720D5C7-5F13-4E46-9841-B82D0A5812FB}"/>
          </ac:spMkLst>
        </pc:spChg>
      </pc:sldChg>
      <pc:sldChg chg="modSp">
        <pc:chgData name="Benjamin Payne" userId="S::benpayne@umbc.edu::b61ff11c-ba68-49af-b001-f9f234a6aca3" providerId="AD" clId="Web-{50CE2F89-8185-F02C-6DAE-22231A35577B}" dt="2018-08-19T20:11:36.749" v="2191" actId="20577"/>
        <pc:sldMkLst>
          <pc:docMk/>
          <pc:sldMk cId="2968388444" sldId="272"/>
        </pc:sldMkLst>
        <pc:spChg chg="mod">
          <ac:chgData name="Benjamin Payne" userId="S::benpayne@umbc.edu::b61ff11c-ba68-49af-b001-f9f234a6aca3" providerId="AD" clId="Web-{50CE2F89-8185-F02C-6DAE-22231A35577B}" dt="2018-08-19T20:11:36.749" v="2191" actId="20577"/>
          <ac:spMkLst>
            <pc:docMk/>
            <pc:sldMk cId="2968388444" sldId="272"/>
            <ac:spMk id="4" creationId="{602FD875-693F-4816-913D-7486A9261007}"/>
          </ac:spMkLst>
        </pc:spChg>
      </pc:sldChg>
      <pc:sldChg chg="modSp">
        <pc:chgData name="Benjamin Payne" userId="S::benpayne@umbc.edu::b61ff11c-ba68-49af-b001-f9f234a6aca3" providerId="AD" clId="Web-{50CE2F89-8185-F02C-6DAE-22231A35577B}" dt="2018-08-19T20:11:26.202" v="2189" actId="20577"/>
        <pc:sldMkLst>
          <pc:docMk/>
          <pc:sldMk cId="1824397595" sldId="273"/>
        </pc:sldMkLst>
        <pc:spChg chg="mod">
          <ac:chgData name="Benjamin Payne" userId="S::benpayne@umbc.edu::b61ff11c-ba68-49af-b001-f9f234a6aca3" providerId="AD" clId="Web-{50CE2F89-8185-F02C-6DAE-22231A35577B}" dt="2018-08-19T20:11:26.202" v="2189" actId="20577"/>
          <ac:spMkLst>
            <pc:docMk/>
            <pc:sldMk cId="1824397595" sldId="273"/>
            <ac:spMk id="3" creationId="{B34CCA8B-EB7D-49D2-94BF-CF38A4B77E1B}"/>
          </ac:spMkLst>
        </pc:spChg>
      </pc:sldChg>
      <pc:sldChg chg="addSp modSp modNotes">
        <pc:chgData name="Benjamin Payne" userId="S::benpayne@umbc.edu::b61ff11c-ba68-49af-b001-f9f234a6aca3" providerId="AD" clId="Web-{50CE2F89-8185-F02C-6DAE-22231A35577B}" dt="2018-08-19T20:10:58.874" v="2176" actId="20577"/>
        <pc:sldMkLst>
          <pc:docMk/>
          <pc:sldMk cId="3368428427" sldId="275"/>
        </pc:sldMkLst>
        <pc:spChg chg="mod">
          <ac:chgData name="Benjamin Payne" userId="S::benpayne@umbc.edu::b61ff11c-ba68-49af-b001-f9f234a6aca3" providerId="AD" clId="Web-{50CE2F89-8185-F02C-6DAE-22231A35577B}" dt="2018-08-19T20:10:58.874" v="2176" actId="20577"/>
          <ac:spMkLst>
            <pc:docMk/>
            <pc:sldMk cId="3368428427" sldId="275"/>
            <ac:spMk id="3" creationId="{D850296D-7AB8-48C8-BA9B-87C0E5E36123}"/>
          </ac:spMkLst>
        </pc:spChg>
        <pc:picChg chg="add mod modCrop">
          <ac:chgData name="Benjamin Payne" userId="S::benpayne@umbc.edu::b61ff11c-ba68-49af-b001-f9f234a6aca3" providerId="AD" clId="Web-{50CE2F89-8185-F02C-6DAE-22231A35577B}" dt="2018-08-19T20:09:23.516" v="2136" actId="1076"/>
          <ac:picMkLst>
            <pc:docMk/>
            <pc:sldMk cId="3368428427" sldId="275"/>
            <ac:picMk id="4" creationId="{CBDF2365-2105-4302-8031-270C2999E478}"/>
          </ac:picMkLst>
        </pc:picChg>
      </pc:sldChg>
      <pc:sldChg chg="modSp">
        <pc:chgData name="Benjamin Payne" userId="S::benpayne@umbc.edu::b61ff11c-ba68-49af-b001-f9f234a6aca3" providerId="AD" clId="Web-{50CE2F89-8185-F02C-6DAE-22231A35577B}" dt="2018-08-19T20:05:05.797" v="2093" actId="20577"/>
        <pc:sldMkLst>
          <pc:docMk/>
          <pc:sldMk cId="1244777073" sldId="276"/>
        </pc:sldMkLst>
        <pc:spChg chg="mod">
          <ac:chgData name="Benjamin Payne" userId="S::benpayne@umbc.edu::b61ff11c-ba68-49af-b001-f9f234a6aca3" providerId="AD" clId="Web-{50CE2F89-8185-F02C-6DAE-22231A35577B}" dt="2018-08-19T20:03:55.766" v="2032" actId="20577"/>
          <ac:spMkLst>
            <pc:docMk/>
            <pc:sldMk cId="1244777073" sldId="276"/>
            <ac:spMk id="2" creationId="{6F470837-2912-4BCE-B8C3-1E3F485FD446}"/>
          </ac:spMkLst>
        </pc:spChg>
        <pc:spChg chg="mod">
          <ac:chgData name="Benjamin Payne" userId="S::benpayne@umbc.edu::b61ff11c-ba68-49af-b001-f9f234a6aca3" providerId="AD" clId="Web-{50CE2F89-8185-F02C-6DAE-22231A35577B}" dt="2018-08-19T20:05:05.797" v="2093" actId="20577"/>
          <ac:spMkLst>
            <pc:docMk/>
            <pc:sldMk cId="1244777073" sldId="276"/>
            <ac:spMk id="3" creationId="{00BE4C77-0A73-49B2-81D1-823AF169CCC4}"/>
          </ac:spMkLst>
        </pc:spChg>
      </pc:sldChg>
      <pc:sldChg chg="modSp">
        <pc:chgData name="Benjamin Payne" userId="S::benpayne@umbc.edu::b61ff11c-ba68-49af-b001-f9f234a6aca3" providerId="AD" clId="Web-{50CE2F89-8185-F02C-6DAE-22231A35577B}" dt="2018-08-19T20:12:03.718" v="2197" actId="20577"/>
        <pc:sldMkLst>
          <pc:docMk/>
          <pc:sldMk cId="1364403274" sldId="277"/>
        </pc:sldMkLst>
        <pc:spChg chg="mod">
          <ac:chgData name="Benjamin Payne" userId="S::benpayne@umbc.edu::b61ff11c-ba68-49af-b001-f9f234a6aca3" providerId="AD" clId="Web-{50CE2F89-8185-F02C-6DAE-22231A35577B}" dt="2018-08-19T20:12:03.718" v="2197" actId="20577"/>
          <ac:spMkLst>
            <pc:docMk/>
            <pc:sldMk cId="1364403274" sldId="277"/>
            <ac:spMk id="3" creationId="{7DABFF33-165D-49CD-8F9D-7394951F24DB}"/>
          </ac:spMkLst>
        </pc:spChg>
      </pc:sldChg>
      <pc:sldChg chg="addSp modSp">
        <pc:chgData name="Benjamin Payne" userId="S::benpayne@umbc.edu::b61ff11c-ba68-49af-b001-f9f234a6aca3" providerId="AD" clId="Web-{50CE2F89-8185-F02C-6DAE-22231A35577B}" dt="2018-08-19T19:09:46.429" v="566" actId="20577"/>
        <pc:sldMkLst>
          <pc:docMk/>
          <pc:sldMk cId="687479494" sldId="281"/>
        </pc:sldMkLst>
        <pc:spChg chg="add mod">
          <ac:chgData name="Benjamin Payne" userId="S::benpayne@umbc.edu::b61ff11c-ba68-49af-b001-f9f234a6aca3" providerId="AD" clId="Web-{50CE2F89-8185-F02C-6DAE-22231A35577B}" dt="2018-08-19T19:09:46.429" v="566" actId="20577"/>
          <ac:spMkLst>
            <pc:docMk/>
            <pc:sldMk cId="687479494" sldId="281"/>
            <ac:spMk id="3" creationId="{CAF2CA46-D523-4123-BD84-4F8FC54C1DA6}"/>
          </ac:spMkLst>
        </pc:spChg>
        <pc:spChg chg="mod">
          <ac:chgData name="Benjamin Payne" userId="S::benpayne@umbc.edu::b61ff11c-ba68-49af-b001-f9f234a6aca3" providerId="AD" clId="Web-{50CE2F89-8185-F02C-6DAE-22231A35577B}" dt="2018-08-19T19:08:40.960" v="498" actId="1076"/>
          <ac:spMkLst>
            <pc:docMk/>
            <pc:sldMk cId="687479494" sldId="281"/>
            <ac:spMk id="7" creationId="{0E936069-7286-44E6-AAD9-C6955406D2AA}"/>
          </ac:spMkLst>
        </pc:spChg>
      </pc:sldChg>
      <pc:sldChg chg="modSp">
        <pc:chgData name="Benjamin Payne" userId="S::benpayne@umbc.edu::b61ff11c-ba68-49af-b001-f9f234a6aca3" providerId="AD" clId="Web-{50CE2F89-8185-F02C-6DAE-22231A35577B}" dt="2018-08-19T19:06:02.070" v="407" actId="20577"/>
        <pc:sldMkLst>
          <pc:docMk/>
          <pc:sldMk cId="3915717569" sldId="282"/>
        </pc:sldMkLst>
        <pc:spChg chg="mod">
          <ac:chgData name="Benjamin Payne" userId="S::benpayne@umbc.edu::b61ff11c-ba68-49af-b001-f9f234a6aca3" providerId="AD" clId="Web-{50CE2F89-8185-F02C-6DAE-22231A35577B}" dt="2018-08-19T19:06:02.070" v="407" actId="20577"/>
          <ac:spMkLst>
            <pc:docMk/>
            <pc:sldMk cId="3915717569" sldId="282"/>
            <ac:spMk id="3" creationId="{DC5B9FEB-0F53-4009-8F02-028EFF58FE0B}"/>
          </ac:spMkLst>
        </pc:spChg>
      </pc:sldChg>
      <pc:sldChg chg="modSp">
        <pc:chgData name="Benjamin Payne" userId="S::benpayne@umbc.edu::b61ff11c-ba68-49af-b001-f9f234a6aca3" providerId="AD" clId="Web-{50CE2F89-8185-F02C-6DAE-22231A35577B}" dt="2018-08-19T18:56:50.056" v="68" actId="20577"/>
        <pc:sldMkLst>
          <pc:docMk/>
          <pc:sldMk cId="1316053804" sldId="283"/>
        </pc:sldMkLst>
        <pc:spChg chg="mod">
          <ac:chgData name="Benjamin Payne" userId="S::benpayne@umbc.edu::b61ff11c-ba68-49af-b001-f9f234a6aca3" providerId="AD" clId="Web-{50CE2F89-8185-F02C-6DAE-22231A35577B}" dt="2018-08-19T18:56:50.056" v="68" actId="20577"/>
          <ac:spMkLst>
            <pc:docMk/>
            <pc:sldMk cId="1316053804" sldId="283"/>
            <ac:spMk id="3" creationId="{E99E1B89-FFE2-4D51-8F92-85A774213868}"/>
          </ac:spMkLst>
        </pc:spChg>
      </pc:sldChg>
      <pc:sldChg chg="modSp">
        <pc:chgData name="Benjamin Payne" userId="S::benpayne@umbc.edu::b61ff11c-ba68-49af-b001-f9f234a6aca3" providerId="AD" clId="Web-{50CE2F89-8185-F02C-6DAE-22231A35577B}" dt="2018-08-19T19:00:33.477" v="255" actId="20577"/>
        <pc:sldMkLst>
          <pc:docMk/>
          <pc:sldMk cId="709874332" sldId="284"/>
        </pc:sldMkLst>
        <pc:spChg chg="mod">
          <ac:chgData name="Benjamin Payne" userId="S::benpayne@umbc.edu::b61ff11c-ba68-49af-b001-f9f234a6aca3" providerId="AD" clId="Web-{50CE2F89-8185-F02C-6DAE-22231A35577B}" dt="2018-08-19T19:00:33.477" v="255" actId="20577"/>
          <ac:spMkLst>
            <pc:docMk/>
            <pc:sldMk cId="709874332" sldId="284"/>
            <ac:spMk id="2" creationId="{0A20E041-E675-44AC-9111-49AF9325554B}"/>
          </ac:spMkLst>
        </pc:spChg>
      </pc:sldChg>
      <pc:sldChg chg="addSp modSp">
        <pc:chgData name="Benjamin Payne" userId="S::benpayne@umbc.edu::b61ff11c-ba68-49af-b001-f9f234a6aca3" providerId="AD" clId="Web-{50CE2F89-8185-F02C-6DAE-22231A35577B}" dt="2018-08-19T18:56:04.416" v="63" actId="14100"/>
        <pc:sldMkLst>
          <pc:docMk/>
          <pc:sldMk cId="3305314408" sldId="285"/>
        </pc:sldMkLst>
        <pc:spChg chg="mod">
          <ac:chgData name="Benjamin Payne" userId="S::benpayne@umbc.edu::b61ff11c-ba68-49af-b001-f9f234a6aca3" providerId="AD" clId="Web-{50CE2F89-8185-F02C-6DAE-22231A35577B}" dt="2018-08-19T18:55:38.869" v="53" actId="20577"/>
          <ac:spMkLst>
            <pc:docMk/>
            <pc:sldMk cId="3305314408" sldId="285"/>
            <ac:spMk id="3" creationId="{ED9EC77E-1E80-44B3-9000-C218BABC3350}"/>
          </ac:spMkLst>
        </pc:spChg>
        <pc:picChg chg="add mod">
          <ac:chgData name="Benjamin Payne" userId="S::benpayne@umbc.edu::b61ff11c-ba68-49af-b001-f9f234a6aca3" providerId="AD" clId="Web-{50CE2F89-8185-F02C-6DAE-22231A35577B}" dt="2018-08-19T18:55:32.775" v="51" actId="1076"/>
          <ac:picMkLst>
            <pc:docMk/>
            <pc:sldMk cId="3305314408" sldId="285"/>
            <ac:picMk id="4" creationId="{1B87A3DC-6E15-423D-8626-556185965919}"/>
          </ac:picMkLst>
        </pc:picChg>
        <pc:picChg chg="add mod">
          <ac:chgData name="Benjamin Payne" userId="S::benpayne@umbc.edu::b61ff11c-ba68-49af-b001-f9f234a6aca3" providerId="AD" clId="Web-{50CE2F89-8185-F02C-6DAE-22231A35577B}" dt="2018-08-19T18:55:53.025" v="60" actId="1076"/>
          <ac:picMkLst>
            <pc:docMk/>
            <pc:sldMk cId="3305314408" sldId="285"/>
            <ac:picMk id="6" creationId="{B4FFE045-634A-4B4B-A7EC-E3E5F0FE0D4D}"/>
          </ac:picMkLst>
        </pc:picChg>
        <pc:picChg chg="add mod">
          <ac:chgData name="Benjamin Payne" userId="S::benpayne@umbc.edu::b61ff11c-ba68-49af-b001-f9f234a6aca3" providerId="AD" clId="Web-{50CE2F89-8185-F02C-6DAE-22231A35577B}" dt="2018-08-19T18:55:58.900" v="62" actId="1076"/>
          <ac:picMkLst>
            <pc:docMk/>
            <pc:sldMk cId="3305314408" sldId="285"/>
            <ac:picMk id="8" creationId="{C1D9AD52-A60B-4BE6-8264-C1780A8F4E97}"/>
          </ac:picMkLst>
        </pc:picChg>
        <pc:picChg chg="add mod">
          <ac:chgData name="Benjamin Payne" userId="S::benpayne@umbc.edu::b61ff11c-ba68-49af-b001-f9f234a6aca3" providerId="AD" clId="Web-{50CE2F89-8185-F02C-6DAE-22231A35577B}" dt="2018-08-19T18:55:21.087" v="47" actId="14100"/>
          <ac:picMkLst>
            <pc:docMk/>
            <pc:sldMk cId="3305314408" sldId="285"/>
            <ac:picMk id="10" creationId="{F1F4D853-2C1B-4126-94B3-29B57E6F2CD2}"/>
          </ac:picMkLst>
        </pc:picChg>
        <pc:picChg chg="add mod ord">
          <ac:chgData name="Benjamin Payne" userId="S::benpayne@umbc.edu::b61ff11c-ba68-49af-b001-f9f234a6aca3" providerId="AD" clId="Web-{50CE2F89-8185-F02C-6DAE-22231A35577B}" dt="2018-08-19T18:55:41.525" v="56" actId="1076"/>
          <ac:picMkLst>
            <pc:docMk/>
            <pc:sldMk cId="3305314408" sldId="285"/>
            <ac:picMk id="12" creationId="{43868C8B-BC13-46CC-9EA7-CC982C41BF0E}"/>
          </ac:picMkLst>
        </pc:picChg>
        <pc:picChg chg="add mod">
          <ac:chgData name="Benjamin Payne" userId="S::benpayne@umbc.edu::b61ff11c-ba68-49af-b001-f9f234a6aca3" providerId="AD" clId="Web-{50CE2F89-8185-F02C-6DAE-22231A35577B}" dt="2018-08-19T18:56:04.416" v="63" actId="14100"/>
          <ac:picMkLst>
            <pc:docMk/>
            <pc:sldMk cId="3305314408" sldId="285"/>
            <ac:picMk id="14" creationId="{5A18A6A3-03A3-41F8-9617-3F911714A08E}"/>
          </ac:picMkLst>
        </pc:picChg>
        <pc:picChg chg="add mod">
          <ac:chgData name="Benjamin Payne" userId="S::benpayne@umbc.edu::b61ff11c-ba68-49af-b001-f9f234a6aca3" providerId="AD" clId="Web-{50CE2F89-8185-F02C-6DAE-22231A35577B}" dt="2018-08-19T18:55:48.072" v="58" actId="1076"/>
          <ac:picMkLst>
            <pc:docMk/>
            <pc:sldMk cId="3305314408" sldId="285"/>
            <ac:picMk id="16" creationId="{5093AC7B-AC50-4BD4-8367-B3A9F899BAD3}"/>
          </ac:picMkLst>
        </pc:picChg>
      </pc:sldChg>
      <pc:sldChg chg="modSp">
        <pc:chgData name="Benjamin Payne" userId="S::benpayne@umbc.edu::b61ff11c-ba68-49af-b001-f9f234a6aca3" providerId="AD" clId="Web-{50CE2F89-8185-F02C-6DAE-22231A35577B}" dt="2018-08-19T19:10:26.835" v="585" actId="20577"/>
        <pc:sldMkLst>
          <pc:docMk/>
          <pc:sldMk cId="1793106801" sldId="286"/>
        </pc:sldMkLst>
        <pc:spChg chg="mod">
          <ac:chgData name="Benjamin Payne" userId="S::benpayne@umbc.edu::b61ff11c-ba68-49af-b001-f9f234a6aca3" providerId="AD" clId="Web-{50CE2F89-8185-F02C-6DAE-22231A35577B}" dt="2018-08-19T19:10:20.944" v="582" actId="20577"/>
          <ac:spMkLst>
            <pc:docMk/>
            <pc:sldMk cId="1793106801" sldId="286"/>
            <ac:spMk id="2" creationId="{906183ED-CD3A-4553-B511-EC3B060DED78}"/>
          </ac:spMkLst>
        </pc:spChg>
        <pc:spChg chg="mod">
          <ac:chgData name="Benjamin Payne" userId="S::benpayne@umbc.edu::b61ff11c-ba68-49af-b001-f9f234a6aca3" providerId="AD" clId="Web-{50CE2F89-8185-F02C-6DAE-22231A35577B}" dt="2018-08-19T19:10:26.835" v="585" actId="20577"/>
          <ac:spMkLst>
            <pc:docMk/>
            <pc:sldMk cId="1793106801" sldId="286"/>
            <ac:spMk id="3" creationId="{6B836144-CDC1-4699-8C2C-6653FEBF33DD}"/>
          </ac:spMkLst>
        </pc:spChg>
      </pc:sldChg>
      <pc:sldChg chg="ord">
        <pc:chgData name="Benjamin Payne" userId="S::benpayne@umbc.edu::b61ff11c-ba68-49af-b001-f9f234a6aca3" providerId="AD" clId="Web-{50CE2F89-8185-F02C-6DAE-22231A35577B}" dt="2018-08-19T20:06:32.376" v="2119"/>
        <pc:sldMkLst>
          <pc:docMk/>
          <pc:sldMk cId="2440936555" sldId="295"/>
        </pc:sldMkLst>
      </pc:sldChg>
      <pc:sldChg chg="ord">
        <pc:chgData name="Benjamin Payne" userId="S::benpayne@umbc.edu::b61ff11c-ba68-49af-b001-f9f234a6aca3" providerId="AD" clId="Web-{50CE2F89-8185-F02C-6DAE-22231A35577B}" dt="2018-08-19T20:06:32.376" v="2118"/>
        <pc:sldMkLst>
          <pc:docMk/>
          <pc:sldMk cId="2549415326" sldId="296"/>
        </pc:sldMkLst>
      </pc:sldChg>
      <pc:sldChg chg="modSp new">
        <pc:chgData name="Benjamin Payne" userId="S::benpayne@umbc.edu::b61ff11c-ba68-49af-b001-f9f234a6aca3" providerId="AD" clId="Web-{50CE2F89-8185-F02C-6DAE-22231A35577B}" dt="2018-08-19T19:14:50.335" v="842" actId="20577"/>
        <pc:sldMkLst>
          <pc:docMk/>
          <pc:sldMk cId="3550033117" sldId="298"/>
        </pc:sldMkLst>
        <pc:spChg chg="mod">
          <ac:chgData name="Benjamin Payne" userId="S::benpayne@umbc.edu::b61ff11c-ba68-49af-b001-f9f234a6aca3" providerId="AD" clId="Web-{50CE2F89-8185-F02C-6DAE-22231A35577B}" dt="2018-08-19T19:10:59.772" v="603" actId="20577"/>
          <ac:spMkLst>
            <pc:docMk/>
            <pc:sldMk cId="3550033117" sldId="298"/>
            <ac:spMk id="2" creationId="{C7B52A2E-A29D-48C7-AD8A-B1FBFC27095D}"/>
          </ac:spMkLst>
        </pc:spChg>
        <pc:spChg chg="mod">
          <ac:chgData name="Benjamin Payne" userId="S::benpayne@umbc.edu::b61ff11c-ba68-49af-b001-f9f234a6aca3" providerId="AD" clId="Web-{50CE2F89-8185-F02C-6DAE-22231A35577B}" dt="2018-08-19T19:14:50.335" v="842" actId="20577"/>
          <ac:spMkLst>
            <pc:docMk/>
            <pc:sldMk cId="3550033117" sldId="298"/>
            <ac:spMk id="3" creationId="{F7F58297-3BE8-455D-A615-B8EC2363B45C}"/>
          </ac:spMkLst>
        </pc:spChg>
      </pc:sldChg>
      <pc:sldChg chg="addSp delSp modSp new modNotes">
        <pc:chgData name="Benjamin Payne" userId="S::benpayne@umbc.edu::b61ff11c-ba68-49af-b001-f9f234a6aca3" providerId="AD" clId="Web-{50CE2F89-8185-F02C-6DAE-22231A35577B}" dt="2018-08-19T19:31:02.755" v="1015" actId="20577"/>
        <pc:sldMkLst>
          <pc:docMk/>
          <pc:sldMk cId="226529201" sldId="299"/>
        </pc:sldMkLst>
        <pc:spChg chg="mod">
          <ac:chgData name="Benjamin Payne" userId="S::benpayne@umbc.edu::b61ff11c-ba68-49af-b001-f9f234a6aca3" providerId="AD" clId="Web-{50CE2F89-8185-F02C-6DAE-22231A35577B}" dt="2018-08-19T19:31:02.755" v="1015" actId="20577"/>
          <ac:spMkLst>
            <pc:docMk/>
            <pc:sldMk cId="226529201" sldId="299"/>
            <ac:spMk id="2" creationId="{973A886B-4325-49AF-864B-0859624C6FB8}"/>
          </ac:spMkLst>
        </pc:spChg>
        <pc:spChg chg="del mod">
          <ac:chgData name="Benjamin Payne" userId="S::benpayne@umbc.edu::b61ff11c-ba68-49af-b001-f9f234a6aca3" providerId="AD" clId="Web-{50CE2F89-8185-F02C-6DAE-22231A35577B}" dt="2018-08-19T19:22:29.802" v="906"/>
          <ac:spMkLst>
            <pc:docMk/>
            <pc:sldMk cId="226529201" sldId="299"/>
            <ac:spMk id="3" creationId="{371514C6-8EAE-4DE0-8728-C7BA48E4B420}"/>
          </ac:spMkLst>
        </pc:spChg>
        <pc:spChg chg="add del mod">
          <ac:chgData name="Benjamin Payne" userId="S::benpayne@umbc.edu::b61ff11c-ba68-49af-b001-f9f234a6aca3" providerId="AD" clId="Web-{50CE2F89-8185-F02C-6DAE-22231A35577B}" dt="2018-08-19T19:22:36.161" v="907"/>
          <ac:spMkLst>
            <pc:docMk/>
            <pc:sldMk cId="226529201" sldId="299"/>
            <ac:spMk id="7" creationId="{F2497D20-27D3-4320-9837-F83E37AF1432}"/>
          </ac:spMkLst>
        </pc:spChg>
        <pc:picChg chg="add mod modCrop">
          <ac:chgData name="Benjamin Payne" userId="S::benpayne@umbc.edu::b61ff11c-ba68-49af-b001-f9f234a6aca3" providerId="AD" clId="Web-{50CE2F89-8185-F02C-6DAE-22231A35577B}" dt="2018-08-19T19:22:21.036" v="905" actId="1076"/>
          <ac:picMkLst>
            <pc:docMk/>
            <pc:sldMk cId="226529201" sldId="299"/>
            <ac:picMk id="4" creationId="{5D34D5E0-EAE7-4347-B0F5-A0D12471DFE8}"/>
          </ac:picMkLst>
        </pc:picChg>
      </pc:sldChg>
      <pc:sldChg chg="addSp modSp add replId">
        <pc:chgData name="Benjamin Payne" userId="S::benpayne@umbc.edu::b61ff11c-ba68-49af-b001-f9f234a6aca3" providerId="AD" clId="Web-{50CE2F89-8185-F02C-6DAE-22231A35577B}" dt="2018-08-19T19:31:07.567" v="1019" actId="20577"/>
        <pc:sldMkLst>
          <pc:docMk/>
          <pc:sldMk cId="3287480692" sldId="300"/>
        </pc:sldMkLst>
        <pc:spChg chg="mod">
          <ac:chgData name="Benjamin Payne" userId="S::benpayne@umbc.edu::b61ff11c-ba68-49af-b001-f9f234a6aca3" providerId="AD" clId="Web-{50CE2F89-8185-F02C-6DAE-22231A35577B}" dt="2018-08-19T19:31:07.567" v="1019" actId="20577"/>
          <ac:spMkLst>
            <pc:docMk/>
            <pc:sldMk cId="3287480692" sldId="300"/>
            <ac:spMk id="2" creationId="{973A886B-4325-49AF-864B-0859624C6FB8}"/>
          </ac:spMkLst>
        </pc:spChg>
        <pc:spChg chg="add mod">
          <ac:chgData name="Benjamin Payne" userId="S::benpayne@umbc.edu::b61ff11c-ba68-49af-b001-f9f234a6aca3" providerId="AD" clId="Web-{50CE2F89-8185-F02C-6DAE-22231A35577B}" dt="2018-08-19T19:27:53.692" v="958" actId="20577"/>
          <ac:spMkLst>
            <pc:docMk/>
            <pc:sldMk cId="3287480692" sldId="300"/>
            <ac:spMk id="3" creationId="{360B039B-3C66-4B32-BA30-F9E5A98FA644}"/>
          </ac:spMkLst>
        </pc:spChg>
        <pc:picChg chg="add mod">
          <ac:chgData name="Benjamin Payne" userId="S::benpayne@umbc.edu::b61ff11c-ba68-49af-b001-f9f234a6aca3" providerId="AD" clId="Web-{50CE2F89-8185-F02C-6DAE-22231A35577B}" dt="2018-08-19T19:24:59.411" v="945" actId="1076"/>
          <ac:picMkLst>
            <pc:docMk/>
            <pc:sldMk cId="3287480692" sldId="300"/>
            <ac:picMk id="5" creationId="{017E0DC2-05D9-40C3-AA4B-6404669BC027}"/>
          </ac:picMkLst>
        </pc:picChg>
      </pc:sldChg>
      <pc:sldChg chg="delSp modSp add replId">
        <pc:chgData name="Benjamin Payne" userId="S::benpayne@umbc.edu::b61ff11c-ba68-49af-b001-f9f234a6aca3" providerId="AD" clId="Web-{50CE2F89-8185-F02C-6DAE-22231A35577B}" dt="2018-08-19T19:31:16.114" v="1026" actId="20577"/>
        <pc:sldMkLst>
          <pc:docMk/>
          <pc:sldMk cId="1625610559" sldId="301"/>
        </pc:sldMkLst>
        <pc:spChg chg="mod">
          <ac:chgData name="Benjamin Payne" userId="S::benpayne@umbc.edu::b61ff11c-ba68-49af-b001-f9f234a6aca3" providerId="AD" clId="Web-{50CE2F89-8185-F02C-6DAE-22231A35577B}" dt="2018-08-19T19:31:16.114" v="1026" actId="20577"/>
          <ac:spMkLst>
            <pc:docMk/>
            <pc:sldMk cId="1625610559" sldId="301"/>
            <ac:spMk id="2" creationId="{973A886B-4325-49AF-864B-0859624C6FB8}"/>
          </ac:spMkLst>
        </pc:spChg>
        <pc:spChg chg="mod">
          <ac:chgData name="Benjamin Payne" userId="S::benpayne@umbc.edu::b61ff11c-ba68-49af-b001-f9f234a6aca3" providerId="AD" clId="Web-{50CE2F89-8185-F02C-6DAE-22231A35577B}" dt="2018-08-19T19:27:48.395" v="955" actId="20577"/>
          <ac:spMkLst>
            <pc:docMk/>
            <pc:sldMk cId="1625610559" sldId="301"/>
            <ac:spMk id="3" creationId="{360B039B-3C66-4B32-BA30-F9E5A98FA644}"/>
          </ac:spMkLst>
        </pc:spChg>
        <pc:picChg chg="del">
          <ac:chgData name="Benjamin Payne" userId="S::benpayne@umbc.edu::b61ff11c-ba68-49af-b001-f9f234a6aca3" providerId="AD" clId="Web-{50CE2F89-8185-F02C-6DAE-22231A35577B}" dt="2018-08-19T19:25:32.849" v="954"/>
          <ac:picMkLst>
            <pc:docMk/>
            <pc:sldMk cId="1625610559" sldId="301"/>
            <ac:picMk id="5" creationId="{017E0DC2-05D9-40C3-AA4B-6404669BC027}"/>
          </ac:picMkLst>
        </pc:picChg>
      </pc:sldChg>
      <pc:sldChg chg="addSp delSp modSp add replId modNotes">
        <pc:chgData name="Benjamin Payne" userId="S::benpayne@umbc.edu::b61ff11c-ba68-49af-b001-f9f234a6aca3" providerId="AD" clId="Web-{50CE2F89-8185-F02C-6DAE-22231A35577B}" dt="2018-08-19T19:51:46.314" v="1838"/>
        <pc:sldMkLst>
          <pc:docMk/>
          <pc:sldMk cId="4154156185" sldId="302"/>
        </pc:sldMkLst>
        <pc:spChg chg="mod">
          <ac:chgData name="Benjamin Payne" userId="S::benpayne@umbc.edu::b61ff11c-ba68-49af-b001-f9f234a6aca3" providerId="AD" clId="Web-{50CE2F89-8185-F02C-6DAE-22231A35577B}" dt="2018-08-19T19:31:44.536" v="1028" actId="20577"/>
          <ac:spMkLst>
            <pc:docMk/>
            <pc:sldMk cId="4154156185" sldId="302"/>
            <ac:spMk id="2" creationId="{973A886B-4325-49AF-864B-0859624C6FB8}"/>
          </ac:spMkLst>
        </pc:spChg>
        <pc:spChg chg="mod">
          <ac:chgData name="Benjamin Payne" userId="S::benpayne@umbc.edu::b61ff11c-ba68-49af-b001-f9f234a6aca3" providerId="AD" clId="Web-{50CE2F89-8185-F02C-6DAE-22231A35577B}" dt="2018-08-19T19:30:03.864" v="987" actId="14100"/>
          <ac:spMkLst>
            <pc:docMk/>
            <pc:sldMk cId="4154156185" sldId="302"/>
            <ac:spMk id="3" creationId="{360B039B-3C66-4B32-BA30-F9E5A98FA644}"/>
          </ac:spMkLst>
        </pc:spChg>
        <pc:picChg chg="del">
          <ac:chgData name="Benjamin Payne" userId="S::benpayne@umbc.edu::b61ff11c-ba68-49af-b001-f9f234a6aca3" providerId="AD" clId="Web-{50CE2F89-8185-F02C-6DAE-22231A35577B}" dt="2018-08-19T19:29:25.942" v="977"/>
          <ac:picMkLst>
            <pc:docMk/>
            <pc:sldMk cId="4154156185" sldId="302"/>
            <ac:picMk id="4" creationId="{5D34D5E0-EAE7-4347-B0F5-A0D12471DFE8}"/>
          </ac:picMkLst>
        </pc:picChg>
        <pc:picChg chg="add mod">
          <ac:chgData name="Benjamin Payne" userId="S::benpayne@umbc.edu::b61ff11c-ba68-49af-b001-f9f234a6aca3" providerId="AD" clId="Web-{50CE2F89-8185-F02C-6DAE-22231A35577B}" dt="2018-08-19T19:30:06.036" v="988" actId="1076"/>
          <ac:picMkLst>
            <pc:docMk/>
            <pc:sldMk cId="4154156185" sldId="302"/>
            <ac:picMk id="5" creationId="{78B01F4D-9AC5-4CAC-942B-F1F0398C52A6}"/>
          </ac:picMkLst>
        </pc:picChg>
      </pc:sldChg>
      <pc:sldChg chg="addSp delSp modSp add replId modNotes">
        <pc:chgData name="Benjamin Payne" userId="S::benpayne@umbc.edu::b61ff11c-ba68-49af-b001-f9f234a6aca3" providerId="AD" clId="Web-{50CE2F89-8185-F02C-6DAE-22231A35577B}" dt="2018-08-19T19:53:32.720" v="1870" actId="20577"/>
        <pc:sldMkLst>
          <pc:docMk/>
          <pc:sldMk cId="207448203" sldId="303"/>
        </pc:sldMkLst>
        <pc:spChg chg="mod">
          <ac:chgData name="Benjamin Payne" userId="S::benpayne@umbc.edu::b61ff11c-ba68-49af-b001-f9f234a6aca3" providerId="AD" clId="Web-{50CE2F89-8185-F02C-6DAE-22231A35577B}" dt="2018-08-19T19:53:32.720" v="1870" actId="20577"/>
          <ac:spMkLst>
            <pc:docMk/>
            <pc:sldMk cId="207448203" sldId="303"/>
            <ac:spMk id="2" creationId="{973A886B-4325-49AF-864B-0859624C6FB8}"/>
          </ac:spMkLst>
        </pc:spChg>
        <pc:spChg chg="del">
          <ac:chgData name="Benjamin Payne" userId="S::benpayne@umbc.edu::b61ff11c-ba68-49af-b001-f9f234a6aca3" providerId="AD" clId="Web-{50CE2F89-8185-F02C-6DAE-22231A35577B}" dt="2018-08-19T19:30:26.958" v="991"/>
          <ac:spMkLst>
            <pc:docMk/>
            <pc:sldMk cId="207448203" sldId="303"/>
            <ac:spMk id="3" creationId="{360B039B-3C66-4B32-BA30-F9E5A98FA644}"/>
          </ac:spMkLst>
        </pc:spChg>
        <pc:spChg chg="add mod">
          <ac:chgData name="Benjamin Payne" userId="S::benpayne@umbc.edu::b61ff11c-ba68-49af-b001-f9f234a6aca3" providerId="AD" clId="Web-{50CE2F89-8185-F02C-6DAE-22231A35577B}" dt="2018-08-19T19:52:40.564" v="1848" actId="1076"/>
          <ac:spMkLst>
            <pc:docMk/>
            <pc:sldMk cId="207448203" sldId="303"/>
            <ac:spMk id="4" creationId="{869B8A9B-3E78-402C-8067-00D6ED9D3F79}"/>
          </ac:spMkLst>
        </pc:spChg>
        <pc:picChg chg="del">
          <ac:chgData name="Benjamin Payne" userId="S::benpayne@umbc.edu::b61ff11c-ba68-49af-b001-f9f234a6aca3" providerId="AD" clId="Web-{50CE2F89-8185-F02C-6DAE-22231A35577B}" dt="2018-08-19T19:30:21.067" v="990"/>
          <ac:picMkLst>
            <pc:docMk/>
            <pc:sldMk cId="207448203" sldId="303"/>
            <ac:picMk id="5" creationId="{78B01F4D-9AC5-4CAC-942B-F1F0398C52A6}"/>
          </ac:picMkLst>
        </pc:picChg>
        <pc:picChg chg="add mod ord">
          <ac:chgData name="Benjamin Payne" userId="S::benpayne@umbc.edu::b61ff11c-ba68-49af-b001-f9f234a6aca3" providerId="AD" clId="Web-{50CE2F89-8185-F02C-6DAE-22231A35577B}" dt="2018-08-19T19:53:00.970" v="1849" actId="1076"/>
          <ac:picMkLst>
            <pc:docMk/>
            <pc:sldMk cId="207448203" sldId="303"/>
            <ac:picMk id="6" creationId="{8802BBCA-F900-45D0-A134-E24B4140ADF3}"/>
          </ac:picMkLst>
        </pc:picChg>
      </pc:sldChg>
      <pc:sldChg chg="modSp new">
        <pc:chgData name="Benjamin Payne" userId="S::benpayne@umbc.edu::b61ff11c-ba68-49af-b001-f9f234a6aca3" providerId="AD" clId="Web-{50CE2F89-8185-F02C-6DAE-22231A35577B}" dt="2018-08-19T19:41:53.112" v="1482" actId="20577"/>
        <pc:sldMkLst>
          <pc:docMk/>
          <pc:sldMk cId="2555946005" sldId="304"/>
        </pc:sldMkLst>
        <pc:spChg chg="mod">
          <ac:chgData name="Benjamin Payne" userId="S::benpayne@umbc.edu::b61ff11c-ba68-49af-b001-f9f234a6aca3" providerId="AD" clId="Web-{50CE2F89-8185-F02C-6DAE-22231A35577B}" dt="2018-08-19T19:38:11.816" v="1287" actId="20577"/>
          <ac:spMkLst>
            <pc:docMk/>
            <pc:sldMk cId="2555946005" sldId="304"/>
            <ac:spMk id="2" creationId="{94A0D337-3E60-46ED-8F06-5E821AB568CC}"/>
          </ac:spMkLst>
        </pc:spChg>
        <pc:spChg chg="mod">
          <ac:chgData name="Benjamin Payne" userId="S::benpayne@umbc.edu::b61ff11c-ba68-49af-b001-f9f234a6aca3" providerId="AD" clId="Web-{50CE2F89-8185-F02C-6DAE-22231A35577B}" dt="2018-08-19T19:41:53.112" v="1482" actId="20577"/>
          <ac:spMkLst>
            <pc:docMk/>
            <pc:sldMk cId="2555946005" sldId="304"/>
            <ac:spMk id="3" creationId="{A460C7D6-704E-4393-9171-20DABF7B9317}"/>
          </ac:spMkLst>
        </pc:spChg>
      </pc:sldChg>
      <pc:sldChg chg="addSp delSp modSp new ord modNotes">
        <pc:chgData name="Benjamin Payne" userId="S::benpayne@umbc.edu::b61ff11c-ba68-49af-b001-f9f234a6aca3" providerId="AD" clId="Web-{50CE2F89-8185-F02C-6DAE-22231A35577B}" dt="2018-08-19T20:00:47.391" v="1956"/>
        <pc:sldMkLst>
          <pc:docMk/>
          <pc:sldMk cId="1139464394" sldId="305"/>
        </pc:sldMkLst>
        <pc:spChg chg="mod">
          <ac:chgData name="Benjamin Payne" userId="S::benpayne@umbc.edu::b61ff11c-ba68-49af-b001-f9f234a6aca3" providerId="AD" clId="Web-{50CE2F89-8185-F02C-6DAE-22231A35577B}" dt="2018-08-19T19:44:51.158" v="1583" actId="20577"/>
          <ac:spMkLst>
            <pc:docMk/>
            <pc:sldMk cId="1139464394" sldId="305"/>
            <ac:spMk id="2" creationId="{1BF937AF-F39E-4FF5-BB7D-635CD5CED932}"/>
          </ac:spMkLst>
        </pc:spChg>
        <pc:spChg chg="del mod">
          <ac:chgData name="Benjamin Payne" userId="S::benpayne@umbc.edu::b61ff11c-ba68-49af-b001-f9f234a6aca3" providerId="AD" clId="Web-{50CE2F89-8185-F02C-6DAE-22231A35577B}" dt="2018-08-19T20:00:40.563" v="1955"/>
          <ac:spMkLst>
            <pc:docMk/>
            <pc:sldMk cId="1139464394" sldId="305"/>
            <ac:spMk id="3" creationId="{C6C287D6-B788-4E1B-899D-03C7F11FFA83}"/>
          </ac:spMkLst>
        </pc:spChg>
        <pc:spChg chg="add mod">
          <ac:chgData name="Benjamin Payne" userId="S::benpayne@umbc.edu::b61ff11c-ba68-49af-b001-f9f234a6aca3" providerId="AD" clId="Web-{50CE2F89-8185-F02C-6DAE-22231A35577B}" dt="2018-08-19T20:00:31.157" v="1952" actId="1076"/>
          <ac:spMkLst>
            <pc:docMk/>
            <pc:sldMk cId="1139464394" sldId="305"/>
            <ac:spMk id="6" creationId="{3D474C7D-15CD-4544-866A-4E4EA119601A}"/>
          </ac:spMkLst>
        </pc:spChg>
        <pc:spChg chg="add del mod">
          <ac:chgData name="Benjamin Payne" userId="S::benpayne@umbc.edu::b61ff11c-ba68-49af-b001-f9f234a6aca3" providerId="AD" clId="Web-{50CE2F89-8185-F02C-6DAE-22231A35577B}" dt="2018-08-19T20:00:47.391" v="1956"/>
          <ac:spMkLst>
            <pc:docMk/>
            <pc:sldMk cId="1139464394" sldId="305"/>
            <ac:spMk id="8" creationId="{509284D3-E41D-41ED-B5E3-C474FA5B111A}"/>
          </ac:spMkLst>
        </pc:spChg>
        <pc:picChg chg="add del mod">
          <ac:chgData name="Benjamin Payne" userId="S::benpayne@umbc.edu::b61ff11c-ba68-49af-b001-f9f234a6aca3" providerId="AD" clId="Web-{50CE2F89-8185-F02C-6DAE-22231A35577B}" dt="2018-08-19T20:00:37.423" v="1954"/>
          <ac:picMkLst>
            <pc:docMk/>
            <pc:sldMk cId="1139464394" sldId="305"/>
            <ac:picMk id="4" creationId="{48EC86AE-B716-4C6C-BBFD-F45AE1FD8C30}"/>
          </ac:picMkLst>
        </pc:picChg>
      </pc:sldChg>
      <pc:sldChg chg="modSp new">
        <pc:chgData name="Benjamin Payne" userId="S::benpayne@umbc.edu::b61ff11c-ba68-49af-b001-f9f234a6aca3" providerId="AD" clId="Web-{50CE2F89-8185-F02C-6DAE-22231A35577B}" dt="2018-08-19T19:48:21.862" v="1761" actId="20577"/>
        <pc:sldMkLst>
          <pc:docMk/>
          <pc:sldMk cId="2921916629" sldId="306"/>
        </pc:sldMkLst>
        <pc:spChg chg="mod">
          <ac:chgData name="Benjamin Payne" userId="S::benpayne@umbc.edu::b61ff11c-ba68-49af-b001-f9f234a6aca3" providerId="AD" clId="Web-{50CE2F89-8185-F02C-6DAE-22231A35577B}" dt="2018-08-19T19:46:34.488" v="1642" actId="20577"/>
          <ac:spMkLst>
            <pc:docMk/>
            <pc:sldMk cId="2921916629" sldId="306"/>
            <ac:spMk id="2" creationId="{8E4DD005-B118-47B0-96A5-A9FDEC134E05}"/>
          </ac:spMkLst>
        </pc:spChg>
        <pc:spChg chg="mod">
          <ac:chgData name="Benjamin Payne" userId="S::benpayne@umbc.edu::b61ff11c-ba68-49af-b001-f9f234a6aca3" providerId="AD" clId="Web-{50CE2F89-8185-F02C-6DAE-22231A35577B}" dt="2018-08-19T19:48:21.862" v="1761" actId="20577"/>
          <ac:spMkLst>
            <pc:docMk/>
            <pc:sldMk cId="2921916629" sldId="306"/>
            <ac:spMk id="3" creationId="{577F0F53-6E4F-4046-8FAA-9F02244736FF}"/>
          </ac:spMkLst>
        </pc:spChg>
      </pc:sldChg>
      <pc:sldChg chg="modSp add replId">
        <pc:chgData name="Benjamin Payne" userId="S::benpayne@umbc.edu::b61ff11c-ba68-49af-b001-f9f234a6aca3" providerId="AD" clId="Web-{50CE2F89-8185-F02C-6DAE-22231A35577B}" dt="2018-08-19T19:49:06.737" v="1818" actId="20577"/>
        <pc:sldMkLst>
          <pc:docMk/>
          <pc:sldMk cId="2687368092" sldId="307"/>
        </pc:sldMkLst>
        <pc:spChg chg="mod">
          <ac:chgData name="Benjamin Payne" userId="S::benpayne@umbc.edu::b61ff11c-ba68-49af-b001-f9f234a6aca3" providerId="AD" clId="Web-{50CE2F89-8185-F02C-6DAE-22231A35577B}" dt="2018-08-19T19:49:06.737" v="1818" actId="20577"/>
          <ac:spMkLst>
            <pc:docMk/>
            <pc:sldMk cId="2687368092" sldId="307"/>
            <ac:spMk id="3" creationId="{577F0F53-6E4F-4046-8FAA-9F02244736FF}"/>
          </ac:spMkLst>
        </pc:spChg>
      </pc:sldChg>
      <pc:sldChg chg="add replId">
        <pc:chgData name="Benjamin Payne" userId="S::benpayne@umbc.edu::b61ff11c-ba68-49af-b001-f9f234a6aca3" providerId="AD" clId="Web-{50CE2F89-8185-F02C-6DAE-22231A35577B}" dt="2018-08-19T20:00:34.360" v="1953"/>
        <pc:sldMkLst>
          <pc:docMk/>
          <pc:sldMk cId="1204432836" sldId="308"/>
        </pc:sldMkLst>
      </pc:sldChg>
      <pc:sldChg chg="modSp new ord">
        <pc:chgData name="Benjamin Payne" userId="S::benpayne@umbc.edu::b61ff11c-ba68-49af-b001-f9f234a6aca3" providerId="AD" clId="Web-{50CE2F89-8185-F02C-6DAE-22231A35577B}" dt="2018-08-19T20:05:14.469" v="2103" actId="20577"/>
        <pc:sldMkLst>
          <pc:docMk/>
          <pc:sldMk cId="3357745213" sldId="309"/>
        </pc:sldMkLst>
        <pc:spChg chg="mod">
          <ac:chgData name="Benjamin Payne" userId="S::benpayne@umbc.edu::b61ff11c-ba68-49af-b001-f9f234a6aca3" providerId="AD" clId="Web-{50CE2F89-8185-F02C-6DAE-22231A35577B}" dt="2018-08-19T20:05:14.469" v="2103" actId="20577"/>
          <ac:spMkLst>
            <pc:docMk/>
            <pc:sldMk cId="3357745213" sldId="309"/>
            <ac:spMk id="2" creationId="{66D4B353-7CF7-4279-AA9C-1D8791893034}"/>
          </ac:spMkLst>
        </pc:spChg>
        <pc:spChg chg="mod">
          <ac:chgData name="Benjamin Payne" userId="S::benpayne@umbc.edu::b61ff11c-ba68-49af-b001-f9f234a6aca3" providerId="AD" clId="Web-{50CE2F89-8185-F02C-6DAE-22231A35577B}" dt="2018-08-19T20:02:38.094" v="2001" actId="20577"/>
          <ac:spMkLst>
            <pc:docMk/>
            <pc:sldMk cId="3357745213" sldId="309"/>
            <ac:spMk id="3" creationId="{24398D0F-8AE9-43D0-92D8-ECD76F62CD4F}"/>
          </ac:spMkLst>
        </pc:spChg>
      </pc:sldChg>
      <pc:sldChg chg="modSp new">
        <pc:chgData name="Benjamin Payne" userId="S::benpayne@umbc.edu::b61ff11c-ba68-49af-b001-f9f234a6aca3" providerId="AD" clId="Web-{50CE2F89-8185-F02C-6DAE-22231A35577B}" dt="2018-08-19T20:05:43.360" v="2116" actId="20577"/>
        <pc:sldMkLst>
          <pc:docMk/>
          <pc:sldMk cId="3454123665" sldId="310"/>
        </pc:sldMkLst>
        <pc:spChg chg="mod">
          <ac:chgData name="Benjamin Payne" userId="S::benpayne@umbc.edu::b61ff11c-ba68-49af-b001-f9f234a6aca3" providerId="AD" clId="Web-{50CE2F89-8185-F02C-6DAE-22231A35577B}" dt="2018-08-19T20:05:43.360" v="2116" actId="20577"/>
          <ac:spMkLst>
            <pc:docMk/>
            <pc:sldMk cId="3454123665" sldId="310"/>
            <ac:spMk id="2" creationId="{9D8B7086-72FA-48C6-AD47-615AAA6588CC}"/>
          </ac:spMkLst>
        </pc:spChg>
      </pc:sldChg>
      <pc:sldChg chg="new del">
        <pc:chgData name="Benjamin Payne" userId="S::benpayne@umbc.edu::b61ff11c-ba68-49af-b001-f9f234a6aca3" providerId="AD" clId="Web-{50CE2F89-8185-F02C-6DAE-22231A35577B}" dt="2018-08-19T20:03:18.610" v="2005"/>
        <pc:sldMkLst>
          <pc:docMk/>
          <pc:sldMk cId="4101014466" sldId="310"/>
        </pc:sldMkLst>
      </pc:sldChg>
    </pc:docChg>
  </pc:docChgLst>
  <pc:docChgLst>
    <pc:chgData name="Benjamin Payne" userId="S::benpayne@umbc.edu::b61ff11c-ba68-49af-b001-f9f234a6aca3" providerId="AD" clId="Web-{6179D488-DAF4-7655-D967-F9315B9C9882}"/>
    <pc:docChg chg="modSld">
      <pc:chgData name="Benjamin Payne" userId="S::benpayne@umbc.edu::b61ff11c-ba68-49af-b001-f9f234a6aca3" providerId="AD" clId="Web-{6179D488-DAF4-7655-D967-F9315B9C9882}" dt="2018-09-08T01:13:08.788" v="67" actId="20577"/>
      <pc:docMkLst>
        <pc:docMk/>
      </pc:docMkLst>
      <pc:sldChg chg="addSp modSp">
        <pc:chgData name="Benjamin Payne" userId="S::benpayne@umbc.edu::b61ff11c-ba68-49af-b001-f9f234a6aca3" providerId="AD" clId="Web-{6179D488-DAF4-7655-D967-F9315B9C9882}" dt="2018-09-08T01:13:03.475" v="65" actId="20577"/>
        <pc:sldMkLst>
          <pc:docMk/>
          <pc:sldMk cId="2411352428" sldId="277"/>
        </pc:sldMkLst>
        <pc:spChg chg="mod">
          <ac:chgData name="Benjamin Payne" userId="S::benpayne@umbc.edu::b61ff11c-ba68-49af-b001-f9f234a6aca3" providerId="AD" clId="Web-{6179D488-DAF4-7655-D967-F9315B9C9882}" dt="2018-09-08T01:13:03.475" v="65" actId="20577"/>
          <ac:spMkLst>
            <pc:docMk/>
            <pc:sldMk cId="2411352428" sldId="277"/>
            <ac:spMk id="3" creationId="{84A992E7-0C39-4397-B200-AF95A1551DAB}"/>
          </ac:spMkLst>
        </pc:spChg>
        <pc:spChg chg="add mod">
          <ac:chgData name="Benjamin Payne" userId="S::benpayne@umbc.edu::b61ff11c-ba68-49af-b001-f9f234a6aca3" providerId="AD" clId="Web-{6179D488-DAF4-7655-D967-F9315B9C9882}" dt="2018-09-08T01:12:51.272" v="60" actId="20577"/>
          <ac:spMkLst>
            <pc:docMk/>
            <pc:sldMk cId="2411352428" sldId="277"/>
            <ac:spMk id="4" creationId="{232024DE-FACE-4A57-A12F-72C5692DC0F1}"/>
          </ac:spMkLst>
        </pc:spChg>
      </pc:sldChg>
    </pc:docChg>
  </pc:docChgLst>
  <pc:docChgLst>
    <pc:chgData name="Benjamin Payne" userId="S::benpayne@umbc.edu::b61ff11c-ba68-49af-b001-f9f234a6aca3" providerId="AD" clId="Web-{A0E9404B-02C8-FE36-A4BD-B4D40ACC0771}"/>
    <pc:docChg chg="modSld">
      <pc:chgData name="Benjamin Payne" userId="S::benpayne@umbc.edu::b61ff11c-ba68-49af-b001-f9f234a6aca3" providerId="AD" clId="Web-{A0E9404B-02C8-FE36-A4BD-B4D40ACC0771}" dt="2019-09-21T02:08:12.018" v="152" actId="20577"/>
      <pc:docMkLst>
        <pc:docMk/>
      </pc:docMkLst>
      <pc:sldChg chg="modSp">
        <pc:chgData name="Benjamin Payne" userId="S::benpayne@umbc.edu::b61ff11c-ba68-49af-b001-f9f234a6aca3" providerId="AD" clId="Web-{A0E9404B-02C8-FE36-A4BD-B4D40ACC0771}" dt="2019-09-21T02:08:10.830" v="150" actId="20577"/>
        <pc:sldMkLst>
          <pc:docMk/>
          <pc:sldMk cId="774753897" sldId="259"/>
        </pc:sldMkLst>
        <pc:spChg chg="mod">
          <ac:chgData name="Benjamin Payne" userId="S::benpayne@umbc.edu::b61ff11c-ba68-49af-b001-f9f234a6aca3" providerId="AD" clId="Web-{A0E9404B-02C8-FE36-A4BD-B4D40ACC0771}" dt="2019-09-21T02:08:10.830" v="150" actId="20577"/>
          <ac:spMkLst>
            <pc:docMk/>
            <pc:sldMk cId="774753897" sldId="259"/>
            <ac:spMk id="5" creationId="{3EACD6E5-C4A9-4EC4-9F27-8C64DB56798F}"/>
          </ac:spMkLst>
        </pc:spChg>
      </pc:sldChg>
      <pc:sldChg chg="modSp">
        <pc:chgData name="Benjamin Payne" userId="S::benpayne@umbc.edu::b61ff11c-ba68-49af-b001-f9f234a6aca3" providerId="AD" clId="Web-{A0E9404B-02C8-FE36-A4BD-B4D40ACC0771}" dt="2019-09-21T02:05:14.438" v="0" actId="20577"/>
        <pc:sldMkLst>
          <pc:docMk/>
          <pc:sldMk cId="4184762043" sldId="262"/>
        </pc:sldMkLst>
        <pc:spChg chg="mod">
          <ac:chgData name="Benjamin Payne" userId="S::benpayne@umbc.edu::b61ff11c-ba68-49af-b001-f9f234a6aca3" providerId="AD" clId="Web-{A0E9404B-02C8-FE36-A4BD-B4D40ACC0771}" dt="2019-09-21T02:05:14.438" v="0" actId="20577"/>
          <ac:spMkLst>
            <pc:docMk/>
            <pc:sldMk cId="4184762043" sldId="262"/>
            <ac:spMk id="2" creationId="{D466C7E3-0ABB-4952-9B85-C113FCB26F4A}"/>
          </ac:spMkLst>
        </pc:spChg>
      </pc:sldChg>
      <pc:sldChg chg="modSp">
        <pc:chgData name="Benjamin Payne" userId="S::benpayne@umbc.edu::b61ff11c-ba68-49af-b001-f9f234a6aca3" providerId="AD" clId="Web-{A0E9404B-02C8-FE36-A4BD-B4D40ACC0771}" dt="2019-09-21T02:06:53.814" v="93" actId="20577"/>
        <pc:sldMkLst>
          <pc:docMk/>
          <pc:sldMk cId="991364716" sldId="264"/>
        </pc:sldMkLst>
        <pc:spChg chg="mod">
          <ac:chgData name="Benjamin Payne" userId="S::benpayne@umbc.edu::b61ff11c-ba68-49af-b001-f9f234a6aca3" providerId="AD" clId="Web-{A0E9404B-02C8-FE36-A4BD-B4D40ACC0771}" dt="2019-09-21T02:06:53.814" v="93" actId="20577"/>
          <ac:spMkLst>
            <pc:docMk/>
            <pc:sldMk cId="991364716" sldId="264"/>
            <ac:spMk id="3" creationId="{05677BAB-886D-4F35-8DE5-8992C06AC0A1}"/>
          </ac:spMkLst>
        </pc:spChg>
      </pc:sldChg>
      <pc:sldChg chg="modSp">
        <pc:chgData name="Benjamin Payne" userId="S::benpayne@umbc.edu::b61ff11c-ba68-49af-b001-f9f234a6aca3" providerId="AD" clId="Web-{A0E9404B-02C8-FE36-A4BD-B4D40ACC0771}" dt="2019-09-21T02:05:37.220" v="77" actId="20577"/>
        <pc:sldMkLst>
          <pc:docMk/>
          <pc:sldMk cId="365133193" sldId="282"/>
        </pc:sldMkLst>
        <pc:spChg chg="mod">
          <ac:chgData name="Benjamin Payne" userId="S::benpayne@umbc.edu::b61ff11c-ba68-49af-b001-f9f234a6aca3" providerId="AD" clId="Web-{A0E9404B-02C8-FE36-A4BD-B4D40ACC0771}" dt="2019-09-21T02:05:37.220" v="77" actId="20577"/>
          <ac:spMkLst>
            <pc:docMk/>
            <pc:sldMk cId="365133193" sldId="282"/>
            <ac:spMk id="8" creationId="{448800B1-7605-42FA-AD3E-7FBF52B513A5}"/>
          </ac:spMkLst>
        </pc:spChg>
      </pc:sldChg>
      <pc:sldChg chg="modSp">
        <pc:chgData name="Benjamin Payne" userId="S::benpayne@umbc.edu::b61ff11c-ba68-49af-b001-f9f234a6aca3" providerId="AD" clId="Web-{A0E9404B-02C8-FE36-A4BD-B4D40ACC0771}" dt="2019-09-21T02:07:52.439" v="130" actId="20577"/>
        <pc:sldMkLst>
          <pc:docMk/>
          <pc:sldMk cId="1997015746" sldId="306"/>
        </pc:sldMkLst>
        <pc:spChg chg="mod">
          <ac:chgData name="Benjamin Payne" userId="S::benpayne@umbc.edu::b61ff11c-ba68-49af-b001-f9f234a6aca3" providerId="AD" clId="Web-{A0E9404B-02C8-FE36-A4BD-B4D40ACC0771}" dt="2019-09-21T02:07:52.439" v="130" actId="20577"/>
          <ac:spMkLst>
            <pc:docMk/>
            <pc:sldMk cId="1997015746" sldId="306"/>
            <ac:spMk id="3" creationId="{DD1D11E8-534C-44AF-9CBD-BCDF279EAE0F}"/>
          </ac:spMkLst>
        </pc:spChg>
      </pc:sldChg>
      <pc:sldChg chg="modSp">
        <pc:chgData name="Benjamin Payne" userId="S::benpayne@umbc.edu::b61ff11c-ba68-49af-b001-f9f234a6aca3" providerId="AD" clId="Web-{A0E9404B-02C8-FE36-A4BD-B4D40ACC0771}" dt="2019-09-21T02:07:30.845" v="122" actId="20577"/>
        <pc:sldMkLst>
          <pc:docMk/>
          <pc:sldMk cId="3125435943" sldId="307"/>
        </pc:sldMkLst>
        <pc:spChg chg="mod">
          <ac:chgData name="Benjamin Payne" userId="S::benpayne@umbc.edu::b61ff11c-ba68-49af-b001-f9f234a6aca3" providerId="AD" clId="Web-{A0E9404B-02C8-FE36-A4BD-B4D40ACC0771}" dt="2019-09-21T02:07:30.845" v="122" actId="20577"/>
          <ac:spMkLst>
            <pc:docMk/>
            <pc:sldMk cId="3125435943" sldId="307"/>
            <ac:spMk id="3" creationId="{9AD083EB-BB6C-4AE4-9332-734BB43AD877}"/>
          </ac:spMkLst>
        </pc:spChg>
      </pc:sldChg>
      <pc:sldChg chg="modSp">
        <pc:chgData name="Benjamin Payne" userId="S::benpayne@umbc.edu::b61ff11c-ba68-49af-b001-f9f234a6aca3" providerId="AD" clId="Web-{A0E9404B-02C8-FE36-A4BD-B4D40ACC0771}" dt="2019-09-21T02:07:05.627" v="99" actId="20577"/>
        <pc:sldMkLst>
          <pc:docMk/>
          <pc:sldMk cId="1477220828" sldId="346"/>
        </pc:sldMkLst>
        <pc:spChg chg="mod">
          <ac:chgData name="Benjamin Payne" userId="S::benpayne@umbc.edu::b61ff11c-ba68-49af-b001-f9f234a6aca3" providerId="AD" clId="Web-{A0E9404B-02C8-FE36-A4BD-B4D40ACC0771}" dt="2019-09-21T02:07:05.627" v="99" actId="20577"/>
          <ac:spMkLst>
            <pc:docMk/>
            <pc:sldMk cId="1477220828" sldId="346"/>
            <ac:spMk id="3" creationId="{05677BAB-886D-4F35-8DE5-8992C06AC0A1}"/>
          </ac:spMkLst>
        </pc:spChg>
      </pc:sldChg>
      <pc:sldChg chg="modSp">
        <pc:chgData name="Benjamin Payne" userId="S::benpayne@umbc.edu::b61ff11c-ba68-49af-b001-f9f234a6aca3" providerId="AD" clId="Web-{A0E9404B-02C8-FE36-A4BD-B4D40ACC0771}" dt="2019-09-21T02:07:19.549" v="109" actId="20577"/>
        <pc:sldMkLst>
          <pc:docMk/>
          <pc:sldMk cId="320815234" sldId="347"/>
        </pc:sldMkLst>
        <pc:spChg chg="mod">
          <ac:chgData name="Benjamin Payne" userId="S::benpayne@umbc.edu::b61ff11c-ba68-49af-b001-f9f234a6aca3" providerId="AD" clId="Web-{A0E9404B-02C8-FE36-A4BD-B4D40ACC0771}" dt="2019-09-21T02:07:19.549" v="109" actId="20577"/>
          <ac:spMkLst>
            <pc:docMk/>
            <pc:sldMk cId="320815234" sldId="347"/>
            <ac:spMk id="3" creationId="{283D8FEF-37B0-462A-B1B4-40B68ECEDA6C}"/>
          </ac:spMkLst>
        </pc:spChg>
      </pc:sldChg>
    </pc:docChg>
  </pc:docChgLst>
  <pc:docChgLst>
    <pc:chgData name="Benjamin Payne" userId="S::benpayne@umbc.edu::b61ff11c-ba68-49af-b001-f9f234a6aca3" providerId="AD" clId="Web-{642B5866-82C6-4643-C6E5-5816969F20B0}"/>
    <pc:docChg chg="addSld modSld">
      <pc:chgData name="Benjamin Payne" userId="S::benpayne@umbc.edu::b61ff11c-ba68-49af-b001-f9f234a6aca3" providerId="AD" clId="Web-{642B5866-82C6-4643-C6E5-5816969F20B0}" dt="2018-08-26T20:46:54.773" v="19" actId="20577"/>
      <pc:docMkLst>
        <pc:docMk/>
      </pc:docMkLst>
      <pc:sldChg chg="modSp new">
        <pc:chgData name="Benjamin Payne" userId="S::benpayne@umbc.edu::b61ff11c-ba68-49af-b001-f9f234a6aca3" providerId="AD" clId="Web-{642B5866-82C6-4643-C6E5-5816969F20B0}" dt="2018-08-26T20:41:25.461" v="11" actId="20577"/>
        <pc:sldMkLst>
          <pc:docMk/>
          <pc:sldMk cId="344784907" sldId="263"/>
        </pc:sldMkLst>
        <pc:spChg chg="mod">
          <ac:chgData name="Benjamin Payne" userId="S::benpayne@umbc.edu::b61ff11c-ba68-49af-b001-f9f234a6aca3" providerId="AD" clId="Web-{642B5866-82C6-4643-C6E5-5816969F20B0}" dt="2018-08-26T20:41:23.227" v="5" actId="20577"/>
          <ac:spMkLst>
            <pc:docMk/>
            <pc:sldMk cId="344784907" sldId="263"/>
            <ac:spMk id="2" creationId="{B6EACA76-62FD-42DF-AD1D-FB9C673666D0}"/>
          </ac:spMkLst>
        </pc:spChg>
        <pc:spChg chg="mod">
          <ac:chgData name="Benjamin Payne" userId="S::benpayne@umbc.edu::b61ff11c-ba68-49af-b001-f9f234a6aca3" providerId="AD" clId="Web-{642B5866-82C6-4643-C6E5-5816969F20B0}" dt="2018-08-26T20:41:25.461" v="11" actId="20577"/>
          <ac:spMkLst>
            <pc:docMk/>
            <pc:sldMk cId="344784907" sldId="263"/>
            <ac:spMk id="3" creationId="{4DB94879-3019-4BB0-8F7F-8110E7E4D489}"/>
          </ac:spMkLst>
        </pc:spChg>
      </pc:sldChg>
      <pc:sldChg chg="modSp new">
        <pc:chgData name="Benjamin Payne" userId="S::benpayne@umbc.edu::b61ff11c-ba68-49af-b001-f9f234a6aca3" providerId="AD" clId="Web-{642B5866-82C6-4643-C6E5-5816969F20B0}" dt="2018-08-26T20:46:54.773" v="18" actId="20577"/>
        <pc:sldMkLst>
          <pc:docMk/>
          <pc:sldMk cId="991364716" sldId="264"/>
        </pc:sldMkLst>
        <pc:spChg chg="mod">
          <ac:chgData name="Benjamin Payne" userId="S::benpayne@umbc.edu::b61ff11c-ba68-49af-b001-f9f234a6aca3" providerId="AD" clId="Web-{642B5866-82C6-4643-C6E5-5816969F20B0}" dt="2018-08-26T20:46:54.773" v="18" actId="20577"/>
          <ac:spMkLst>
            <pc:docMk/>
            <pc:sldMk cId="991364716" sldId="264"/>
            <ac:spMk id="2" creationId="{1F2B4357-9D0E-493F-AD4B-B0F263359564}"/>
          </ac:spMkLst>
        </pc:spChg>
      </pc:sldChg>
    </pc:docChg>
  </pc:docChgLst>
  <pc:docChgLst>
    <pc:chgData name="Benjamin Payne" userId="S::benpayne@umbc.edu::b61ff11c-ba68-49af-b001-f9f234a6aca3" providerId="AD" clId="Web-{959B650C-8A60-F954-6132-8C6F791DB6BB}"/>
    <pc:docChg chg="modSld">
      <pc:chgData name="Benjamin Payne" userId="S::benpayne@umbc.edu::b61ff11c-ba68-49af-b001-f9f234a6aca3" providerId="AD" clId="Web-{959B650C-8A60-F954-6132-8C6F791DB6BB}" dt="2018-09-06T12:23:52.320" v="22" actId="20577"/>
      <pc:docMkLst>
        <pc:docMk/>
      </pc:docMkLst>
      <pc:sldChg chg="modSp">
        <pc:chgData name="Benjamin Payne" userId="S::benpayne@umbc.edu::b61ff11c-ba68-49af-b001-f9f234a6aca3" providerId="AD" clId="Web-{959B650C-8A60-F954-6132-8C6F791DB6BB}" dt="2018-09-06T12:23:47.617" v="20" actId="20577"/>
        <pc:sldMkLst>
          <pc:docMk/>
          <pc:sldMk cId="522920384" sldId="260"/>
        </pc:sldMkLst>
        <pc:spChg chg="mod">
          <ac:chgData name="Benjamin Payne" userId="S::benpayne@umbc.edu::b61ff11c-ba68-49af-b001-f9f234a6aca3" providerId="AD" clId="Web-{959B650C-8A60-F954-6132-8C6F791DB6BB}" dt="2018-09-06T12:23:47.617" v="20" actId="20577"/>
          <ac:spMkLst>
            <pc:docMk/>
            <pc:sldMk cId="522920384" sldId="260"/>
            <ac:spMk id="3" creationId="{1660361D-3455-4159-94A6-17F7B4439C39}"/>
          </ac:spMkLst>
        </pc:spChg>
      </pc:sldChg>
      <pc:sldChg chg="modSp">
        <pc:chgData name="Benjamin Payne" userId="S::benpayne@umbc.edu::b61ff11c-ba68-49af-b001-f9f234a6aca3" providerId="AD" clId="Web-{959B650C-8A60-F954-6132-8C6F791DB6BB}" dt="2018-09-06T12:23:46.586" v="4" actId="20577"/>
        <pc:sldMkLst>
          <pc:docMk/>
          <pc:sldMk cId="344784907" sldId="263"/>
        </pc:sldMkLst>
        <pc:spChg chg="mod">
          <ac:chgData name="Benjamin Payne" userId="S::benpayne@umbc.edu::b61ff11c-ba68-49af-b001-f9f234a6aca3" providerId="AD" clId="Web-{959B650C-8A60-F954-6132-8C6F791DB6BB}" dt="2018-09-06T12:23:46.586" v="4" actId="20577"/>
          <ac:spMkLst>
            <pc:docMk/>
            <pc:sldMk cId="344784907" sldId="263"/>
            <ac:spMk id="3" creationId="{4DB94879-3019-4BB0-8F7F-8110E7E4D489}"/>
          </ac:spMkLst>
        </pc:spChg>
      </pc:sldChg>
    </pc:docChg>
  </pc:docChgLst>
  <pc:docChgLst>
    <pc:chgData name="Benjamin Payne" userId="S::benpayne@umbc.edu::b61ff11c-ba68-49af-b001-f9f234a6aca3" providerId="AD" clId="Web-{3C6943A3-77BF-E4F5-2BAE-E9690BFD61A4}"/>
    <pc:docChg chg="addSld delSld modSld sldOrd">
      <pc:chgData name="Benjamin Payne" userId="S::benpayne@umbc.edu::b61ff11c-ba68-49af-b001-f9f234a6aca3" providerId="AD" clId="Web-{3C6943A3-77BF-E4F5-2BAE-E9690BFD61A4}" dt="2018-09-04T02:00:33.397" v="14"/>
      <pc:docMkLst>
        <pc:docMk/>
      </pc:docMkLst>
      <pc:sldChg chg="modSp">
        <pc:chgData name="Benjamin Payne" userId="S::benpayne@umbc.edu::b61ff11c-ba68-49af-b001-f9f234a6aca3" providerId="AD" clId="Web-{3C6943A3-77BF-E4F5-2BAE-E9690BFD61A4}" dt="2018-09-04T01:58:15.750" v="0" actId="20577"/>
        <pc:sldMkLst>
          <pc:docMk/>
          <pc:sldMk cId="109857222" sldId="256"/>
        </pc:sldMkLst>
        <pc:spChg chg="mod">
          <ac:chgData name="Benjamin Payne" userId="S::benpayne@umbc.edu::b61ff11c-ba68-49af-b001-f9f234a6aca3" providerId="AD" clId="Web-{3C6943A3-77BF-E4F5-2BAE-E9690BFD61A4}" dt="2018-09-04T01:58:15.750" v="0" actId="20577"/>
          <ac:spMkLst>
            <pc:docMk/>
            <pc:sldMk cId="109857222" sldId="256"/>
            <ac:spMk id="3" creationId="{00000000-0000-0000-0000-000000000000}"/>
          </ac:spMkLst>
        </pc:spChg>
      </pc:sldChg>
      <pc:sldChg chg="ord">
        <pc:chgData name="Benjamin Payne" userId="S::benpayne@umbc.edu::b61ff11c-ba68-49af-b001-f9f234a6aca3" providerId="AD" clId="Web-{3C6943A3-77BF-E4F5-2BAE-E9690BFD61A4}" dt="2018-09-04T01:58:42.830" v="5"/>
        <pc:sldMkLst>
          <pc:docMk/>
          <pc:sldMk cId="774753897" sldId="259"/>
        </pc:sldMkLst>
      </pc:sldChg>
      <pc:sldChg chg="ord">
        <pc:chgData name="Benjamin Payne" userId="S::benpayne@umbc.edu::b61ff11c-ba68-49af-b001-f9f234a6aca3" providerId="AD" clId="Web-{3C6943A3-77BF-E4F5-2BAE-E9690BFD61A4}" dt="2018-09-04T01:58:37.173" v="3"/>
        <pc:sldMkLst>
          <pc:docMk/>
          <pc:sldMk cId="991364716" sldId="264"/>
        </pc:sldMkLst>
      </pc:sldChg>
      <pc:sldChg chg="ord">
        <pc:chgData name="Benjamin Payne" userId="S::benpayne@umbc.edu::b61ff11c-ba68-49af-b001-f9f234a6aca3" providerId="AD" clId="Web-{3C6943A3-77BF-E4F5-2BAE-E9690BFD61A4}" dt="2018-09-04T01:58:40.095" v="4"/>
        <pc:sldMkLst>
          <pc:docMk/>
          <pc:sldMk cId="3630711653" sldId="267"/>
        </pc:sldMkLst>
      </pc:sldChg>
      <pc:sldChg chg="addSp delSp new mod modClrScheme chgLayout">
        <pc:chgData name="Benjamin Payne" userId="S::benpayne@umbc.edu::b61ff11c-ba68-49af-b001-f9f234a6aca3" providerId="AD" clId="Web-{3C6943A3-77BF-E4F5-2BAE-E9690BFD61A4}" dt="2018-09-04T01:59:51.270" v="12"/>
        <pc:sldMkLst>
          <pc:docMk/>
          <pc:sldMk cId="844359730" sldId="273"/>
        </pc:sldMkLst>
        <pc:spChg chg="del">
          <ac:chgData name="Benjamin Payne" userId="S::benpayne@umbc.edu::b61ff11c-ba68-49af-b001-f9f234a6aca3" providerId="AD" clId="Web-{3C6943A3-77BF-E4F5-2BAE-E9690BFD61A4}" dt="2018-09-04T01:59:35.316" v="7"/>
          <ac:spMkLst>
            <pc:docMk/>
            <pc:sldMk cId="844359730" sldId="273"/>
            <ac:spMk id="2" creationId="{56F6644B-7A1F-4033-9355-412EBDCE0FB9}"/>
          </ac:spMkLst>
        </pc:spChg>
        <pc:spChg chg="del">
          <ac:chgData name="Benjamin Payne" userId="S::benpayne@umbc.edu::b61ff11c-ba68-49af-b001-f9f234a6aca3" providerId="AD" clId="Web-{3C6943A3-77BF-E4F5-2BAE-E9690BFD61A4}" dt="2018-09-04T01:59:35.316" v="7"/>
          <ac:spMkLst>
            <pc:docMk/>
            <pc:sldMk cId="844359730" sldId="273"/>
            <ac:spMk id="3" creationId="{A141C7F1-C7A0-4568-B663-0EAE30623345}"/>
          </ac:spMkLst>
        </pc:spChg>
        <pc:spChg chg="add">
          <ac:chgData name="Benjamin Payne" userId="S::benpayne@umbc.edu::b61ff11c-ba68-49af-b001-f9f234a6aca3" providerId="AD" clId="Web-{3C6943A3-77BF-E4F5-2BAE-E9690BFD61A4}" dt="2018-09-04T01:59:51.270" v="12"/>
          <ac:spMkLst>
            <pc:docMk/>
            <pc:sldMk cId="844359730" sldId="273"/>
            <ac:spMk id="4" creationId="{E2E4C917-A750-4BF0-857D-8AF7CE2F88D2}"/>
          </ac:spMkLst>
        </pc:spChg>
        <pc:spChg chg="add">
          <ac:chgData name="Benjamin Payne" userId="S::benpayne@umbc.edu::b61ff11c-ba68-49af-b001-f9f234a6aca3" providerId="AD" clId="Web-{3C6943A3-77BF-E4F5-2BAE-E9690BFD61A4}" dt="2018-09-04T01:59:51.270" v="12"/>
          <ac:spMkLst>
            <pc:docMk/>
            <pc:sldMk cId="844359730" sldId="273"/>
            <ac:spMk id="5" creationId="{1DBE4071-9C37-4889-BB1E-D7C85BDF67B8}"/>
          </ac:spMkLst>
        </pc:spChg>
      </pc:sldChg>
      <pc:sldChg chg="addSp new">
        <pc:chgData name="Benjamin Payne" userId="S::benpayne@umbc.edu::b61ff11c-ba68-49af-b001-f9f234a6aca3" providerId="AD" clId="Web-{3C6943A3-77BF-E4F5-2BAE-E9690BFD61A4}" dt="2018-09-04T02:00:33.397" v="14"/>
        <pc:sldMkLst>
          <pc:docMk/>
          <pc:sldMk cId="2382089124" sldId="274"/>
        </pc:sldMkLst>
        <pc:spChg chg="add">
          <ac:chgData name="Benjamin Payne" userId="S::benpayne@umbc.edu::b61ff11c-ba68-49af-b001-f9f234a6aca3" providerId="AD" clId="Web-{3C6943A3-77BF-E4F5-2BAE-E9690BFD61A4}" dt="2018-09-04T02:00:33.397" v="14"/>
          <ac:spMkLst>
            <pc:docMk/>
            <pc:sldMk cId="2382089124" sldId="274"/>
            <ac:spMk id="2" creationId="{DEE7886C-C43D-4924-B07F-1C8230F3FAA8}"/>
          </ac:spMkLst>
        </pc:spChg>
        <pc:spChg chg="add">
          <ac:chgData name="Benjamin Payne" userId="S::benpayne@umbc.edu::b61ff11c-ba68-49af-b001-f9f234a6aca3" providerId="AD" clId="Web-{3C6943A3-77BF-E4F5-2BAE-E9690BFD61A4}" dt="2018-09-04T02:00:33.397" v="14"/>
          <ac:spMkLst>
            <pc:docMk/>
            <pc:sldMk cId="2382089124" sldId="274"/>
            <ac:spMk id="3" creationId="{2B000925-C12D-472F-9E55-8B2252547B89}"/>
          </ac:spMkLst>
        </pc:spChg>
      </pc:sldChg>
      <pc:sldChg chg="add del replId">
        <pc:chgData name="Benjamin Payne" userId="S::benpayne@umbc.edu::b61ff11c-ba68-49af-b001-f9f234a6aca3" providerId="AD" clId="Web-{3C6943A3-77BF-E4F5-2BAE-E9690BFD61A4}" dt="2018-09-04T01:59:44.332" v="11"/>
        <pc:sldMkLst>
          <pc:docMk/>
          <pc:sldMk cId="2435578302" sldId="274"/>
        </pc:sldMkLst>
      </pc:sldChg>
      <pc:sldChg chg="add del replId">
        <pc:chgData name="Benjamin Payne" userId="S::benpayne@umbc.edu::b61ff11c-ba68-49af-b001-f9f234a6aca3" providerId="AD" clId="Web-{3C6943A3-77BF-E4F5-2BAE-E9690BFD61A4}" dt="2018-09-04T01:59:43.754" v="10"/>
        <pc:sldMkLst>
          <pc:docMk/>
          <pc:sldMk cId="3987483801" sldId="275"/>
        </pc:sldMkLst>
      </pc:sldChg>
    </pc:docChg>
  </pc:docChgLst>
  <pc:docChgLst>
    <pc:chgData name="Benjamin Payne" userId="S::benpayne@umbc.edu::b61ff11c-ba68-49af-b001-f9f234a6aca3" providerId="AD" clId="Web-{9BF0573F-7340-3C98-A680-97491C718E87}"/>
    <pc:docChg chg="addSld delSld modSld sldOrd">
      <pc:chgData name="Benjamin Payne" userId="S::benpayne@umbc.edu::b61ff11c-ba68-49af-b001-f9f234a6aca3" providerId="AD" clId="Web-{9BF0573F-7340-3C98-A680-97491C718E87}" dt="2018-09-06T00:34:24.931" v="663" actId="20577"/>
      <pc:docMkLst>
        <pc:docMk/>
      </pc:docMkLst>
      <pc:sldChg chg="modSp">
        <pc:chgData name="Benjamin Payne" userId="S::benpayne@umbc.edu::b61ff11c-ba68-49af-b001-f9f234a6aca3" providerId="AD" clId="Web-{9BF0573F-7340-3C98-A680-97491C718E87}" dt="2018-09-06T00:25:12.347" v="532" actId="20577"/>
        <pc:sldMkLst>
          <pc:docMk/>
          <pc:sldMk cId="3319181095" sldId="257"/>
        </pc:sldMkLst>
        <pc:spChg chg="mod">
          <ac:chgData name="Benjamin Payne" userId="S::benpayne@umbc.edu::b61ff11c-ba68-49af-b001-f9f234a6aca3" providerId="AD" clId="Web-{9BF0573F-7340-3C98-A680-97491C718E87}" dt="2018-09-06T00:25:12.347" v="532" actId="20577"/>
          <ac:spMkLst>
            <pc:docMk/>
            <pc:sldMk cId="3319181095" sldId="257"/>
            <ac:spMk id="2" creationId="{5AA2D84A-518E-4967-8073-0BDE495432D2}"/>
          </ac:spMkLst>
        </pc:spChg>
      </pc:sldChg>
      <pc:sldChg chg="modSp">
        <pc:chgData name="Benjamin Payne" userId="S::benpayne@umbc.edu::b61ff11c-ba68-49af-b001-f9f234a6aca3" providerId="AD" clId="Web-{9BF0573F-7340-3C98-A680-97491C718E87}" dt="2018-09-06T00:28:33.199" v="580" actId="20577"/>
        <pc:sldMkLst>
          <pc:docMk/>
          <pc:sldMk cId="774753897" sldId="259"/>
        </pc:sldMkLst>
        <pc:spChg chg="mod">
          <ac:chgData name="Benjamin Payne" userId="S::benpayne@umbc.edu::b61ff11c-ba68-49af-b001-f9f234a6aca3" providerId="AD" clId="Web-{9BF0573F-7340-3C98-A680-97491C718E87}" dt="2018-09-06T00:28:33.199" v="580" actId="20577"/>
          <ac:spMkLst>
            <pc:docMk/>
            <pc:sldMk cId="774753897" sldId="259"/>
            <ac:spMk id="2" creationId="{19DDBB79-95F4-4352-9067-C90DC94136B6}"/>
          </ac:spMkLst>
        </pc:spChg>
      </pc:sldChg>
      <pc:sldChg chg="addSp modSp modNotes">
        <pc:chgData name="Benjamin Payne" userId="S::benpayne@umbc.edu::b61ff11c-ba68-49af-b001-f9f234a6aca3" providerId="AD" clId="Web-{9BF0573F-7340-3C98-A680-97491C718E87}" dt="2018-09-05T22:58:15.585" v="91"/>
        <pc:sldMkLst>
          <pc:docMk/>
          <pc:sldMk cId="522920384" sldId="260"/>
        </pc:sldMkLst>
        <pc:spChg chg="mod">
          <ac:chgData name="Benjamin Payne" userId="S::benpayne@umbc.edu::b61ff11c-ba68-49af-b001-f9f234a6aca3" providerId="AD" clId="Web-{9BF0573F-7340-3C98-A680-97491C718E87}" dt="2018-09-05T22:49:40.953" v="31" actId="20577"/>
          <ac:spMkLst>
            <pc:docMk/>
            <pc:sldMk cId="522920384" sldId="260"/>
            <ac:spMk id="2" creationId="{E5A3EA1F-3441-44CA-B989-C6C80E5EA678}"/>
          </ac:spMkLst>
        </pc:spChg>
        <pc:spChg chg="mod">
          <ac:chgData name="Benjamin Payne" userId="S::benpayne@umbc.edu::b61ff11c-ba68-49af-b001-f9f234a6aca3" providerId="AD" clId="Web-{9BF0573F-7340-3C98-A680-97491C718E87}" dt="2018-09-05T22:57:14.334" v="76" actId="20577"/>
          <ac:spMkLst>
            <pc:docMk/>
            <pc:sldMk cId="522920384" sldId="260"/>
            <ac:spMk id="3" creationId="{1660361D-3455-4159-94A6-17F7B4439C39}"/>
          </ac:spMkLst>
        </pc:spChg>
        <pc:picChg chg="add mod">
          <ac:chgData name="Benjamin Payne" userId="S::benpayne@umbc.edu::b61ff11c-ba68-49af-b001-f9f234a6aca3" providerId="AD" clId="Web-{9BF0573F-7340-3C98-A680-97491C718E87}" dt="2018-09-05T22:57:46.819" v="82" actId="14100"/>
          <ac:picMkLst>
            <pc:docMk/>
            <pc:sldMk cId="522920384" sldId="260"/>
            <ac:picMk id="4" creationId="{2D215F50-2BF3-4361-94EF-1F10ABEAE66B}"/>
          </ac:picMkLst>
        </pc:picChg>
      </pc:sldChg>
      <pc:sldChg chg="modSp">
        <pc:chgData name="Benjamin Payne" userId="S::benpayne@umbc.edu::b61ff11c-ba68-49af-b001-f9f234a6aca3" providerId="AD" clId="Web-{9BF0573F-7340-3C98-A680-97491C718E87}" dt="2018-09-06T00:27:19.852" v="565" actId="20577"/>
        <pc:sldMkLst>
          <pc:docMk/>
          <pc:sldMk cId="1865935911" sldId="261"/>
        </pc:sldMkLst>
        <pc:spChg chg="mod">
          <ac:chgData name="Benjamin Payne" userId="S::benpayne@umbc.edu::b61ff11c-ba68-49af-b001-f9f234a6aca3" providerId="AD" clId="Web-{9BF0573F-7340-3C98-A680-97491C718E87}" dt="2018-09-06T00:27:19.852" v="565" actId="20577"/>
          <ac:spMkLst>
            <pc:docMk/>
            <pc:sldMk cId="1865935911" sldId="261"/>
            <ac:spMk id="3" creationId="{80A275D5-DDA3-4C31-8AF5-F664FF42534B}"/>
          </ac:spMkLst>
        </pc:spChg>
      </pc:sldChg>
      <pc:sldChg chg="modSp">
        <pc:chgData name="Benjamin Payne" userId="S::benpayne@umbc.edu::b61ff11c-ba68-49af-b001-f9f234a6aca3" providerId="AD" clId="Web-{9BF0573F-7340-3C98-A680-97491C718E87}" dt="2018-09-05T22:49:26.484" v="20" actId="20577"/>
        <pc:sldMkLst>
          <pc:docMk/>
          <pc:sldMk cId="4184762043" sldId="262"/>
        </pc:sldMkLst>
        <pc:spChg chg="mod">
          <ac:chgData name="Benjamin Payne" userId="S::benpayne@umbc.edu::b61ff11c-ba68-49af-b001-f9f234a6aca3" providerId="AD" clId="Web-{9BF0573F-7340-3C98-A680-97491C718E87}" dt="2018-09-05T22:49:26.484" v="20" actId="20577"/>
          <ac:spMkLst>
            <pc:docMk/>
            <pc:sldMk cId="4184762043" sldId="262"/>
            <ac:spMk id="3" creationId="{687256F2-4FF7-41AB-B621-E93E8AA419D2}"/>
          </ac:spMkLst>
        </pc:spChg>
      </pc:sldChg>
      <pc:sldChg chg="modSp">
        <pc:chgData name="Benjamin Payne" userId="S::benpayne@umbc.edu::b61ff11c-ba68-49af-b001-f9f234a6aca3" providerId="AD" clId="Web-{9BF0573F-7340-3C98-A680-97491C718E87}" dt="2018-09-06T00:34:23.744" v="661" actId="20577"/>
        <pc:sldMkLst>
          <pc:docMk/>
          <pc:sldMk cId="344784907" sldId="263"/>
        </pc:sldMkLst>
        <pc:spChg chg="mod">
          <ac:chgData name="Benjamin Payne" userId="S::benpayne@umbc.edu::b61ff11c-ba68-49af-b001-f9f234a6aca3" providerId="AD" clId="Web-{9BF0573F-7340-3C98-A680-97491C718E87}" dt="2018-09-06T00:34:23.744" v="661" actId="20577"/>
          <ac:spMkLst>
            <pc:docMk/>
            <pc:sldMk cId="344784907" sldId="263"/>
            <ac:spMk id="3" creationId="{4DB94879-3019-4BB0-8F7F-8110E7E4D489}"/>
          </ac:spMkLst>
        </pc:spChg>
      </pc:sldChg>
      <pc:sldChg chg="modSp">
        <pc:chgData name="Benjamin Payne" userId="S::benpayne@umbc.edu::b61ff11c-ba68-49af-b001-f9f234a6aca3" providerId="AD" clId="Web-{9BF0573F-7340-3C98-A680-97491C718E87}" dt="2018-09-06T00:06:09.756" v="231" actId="20577"/>
        <pc:sldMkLst>
          <pc:docMk/>
          <pc:sldMk cId="991364716" sldId="264"/>
        </pc:sldMkLst>
        <pc:spChg chg="mod">
          <ac:chgData name="Benjamin Payne" userId="S::benpayne@umbc.edu::b61ff11c-ba68-49af-b001-f9f234a6aca3" providerId="AD" clId="Web-{9BF0573F-7340-3C98-A680-97491C718E87}" dt="2018-09-06T00:06:09.756" v="231" actId="20577"/>
          <ac:spMkLst>
            <pc:docMk/>
            <pc:sldMk cId="991364716" sldId="264"/>
            <ac:spMk id="3" creationId="{05677BAB-886D-4F35-8DE5-8992C06AC0A1}"/>
          </ac:spMkLst>
        </pc:spChg>
      </pc:sldChg>
      <pc:sldChg chg="modSp ord">
        <pc:chgData name="Benjamin Payne" userId="S::benpayne@umbc.edu::b61ff11c-ba68-49af-b001-f9f234a6aca3" providerId="AD" clId="Web-{9BF0573F-7340-3C98-A680-97491C718E87}" dt="2018-09-06T00:25:31.051" v="549" actId="20577"/>
        <pc:sldMkLst>
          <pc:docMk/>
          <pc:sldMk cId="2309916421" sldId="265"/>
        </pc:sldMkLst>
        <pc:spChg chg="mod">
          <ac:chgData name="Benjamin Payne" userId="S::benpayne@umbc.edu::b61ff11c-ba68-49af-b001-f9f234a6aca3" providerId="AD" clId="Web-{9BF0573F-7340-3C98-A680-97491C718E87}" dt="2018-09-06T00:25:31.051" v="549" actId="20577"/>
          <ac:spMkLst>
            <pc:docMk/>
            <pc:sldMk cId="2309916421" sldId="265"/>
            <ac:spMk id="2" creationId="{ACAC715B-C793-4497-8434-F5757A6FFB87}"/>
          </ac:spMkLst>
        </pc:spChg>
      </pc:sldChg>
      <pc:sldChg chg="addSp modSp modNotes">
        <pc:chgData name="Benjamin Payne" userId="S::benpayne@umbc.edu::b61ff11c-ba68-49af-b001-f9f234a6aca3" providerId="AD" clId="Web-{9BF0573F-7340-3C98-A680-97491C718E87}" dt="2018-09-06T00:07:53.714" v="253" actId="1076"/>
        <pc:sldMkLst>
          <pc:docMk/>
          <pc:sldMk cId="1840541366" sldId="266"/>
        </pc:sldMkLst>
        <pc:spChg chg="mod">
          <ac:chgData name="Benjamin Payne" userId="S::benpayne@umbc.edu::b61ff11c-ba68-49af-b001-f9f234a6aca3" providerId="AD" clId="Web-{9BF0573F-7340-3C98-A680-97491C718E87}" dt="2018-09-05T22:58:01.522" v="87" actId="20577"/>
          <ac:spMkLst>
            <pc:docMk/>
            <pc:sldMk cId="1840541366" sldId="266"/>
            <ac:spMk id="2" creationId="{90A3F344-6F6A-4823-AE3A-57160BF3A102}"/>
          </ac:spMkLst>
        </pc:spChg>
        <pc:spChg chg="mod">
          <ac:chgData name="Benjamin Payne" userId="S::benpayne@umbc.edu::b61ff11c-ba68-49af-b001-f9f234a6aca3" providerId="AD" clId="Web-{9BF0573F-7340-3C98-A680-97491C718E87}" dt="2018-09-06T00:06:41.742" v="246" actId="20577"/>
          <ac:spMkLst>
            <pc:docMk/>
            <pc:sldMk cId="1840541366" sldId="266"/>
            <ac:spMk id="3" creationId="{9A7ABF35-1B32-4825-A896-7E552AB3E4B4}"/>
          </ac:spMkLst>
        </pc:spChg>
        <pc:picChg chg="add mod">
          <ac:chgData name="Benjamin Payne" userId="S::benpayne@umbc.edu::b61ff11c-ba68-49af-b001-f9f234a6aca3" providerId="AD" clId="Web-{9BF0573F-7340-3C98-A680-97491C718E87}" dt="2018-09-06T00:07:53.714" v="253" actId="1076"/>
          <ac:picMkLst>
            <pc:docMk/>
            <pc:sldMk cId="1840541366" sldId="266"/>
            <ac:picMk id="4" creationId="{AD91D33A-F2B1-4455-8AB8-0C53275A4935}"/>
          </ac:picMkLst>
        </pc:picChg>
      </pc:sldChg>
      <pc:sldChg chg="ord">
        <pc:chgData name="Benjamin Payne" userId="S::benpayne@umbc.edu::b61ff11c-ba68-49af-b001-f9f234a6aca3" providerId="AD" clId="Web-{9BF0573F-7340-3C98-A680-97491C718E87}" dt="2018-09-05T23:00:46.318" v="189"/>
        <pc:sldMkLst>
          <pc:docMk/>
          <pc:sldMk cId="3630711653" sldId="267"/>
        </pc:sldMkLst>
      </pc:sldChg>
      <pc:sldChg chg="del">
        <pc:chgData name="Benjamin Payne" userId="S::benpayne@umbc.edu::b61ff11c-ba68-49af-b001-f9f234a6aca3" providerId="AD" clId="Web-{9BF0573F-7340-3C98-A680-97491C718E87}" dt="2018-09-06T00:25:50.349" v="552"/>
        <pc:sldMkLst>
          <pc:docMk/>
          <pc:sldMk cId="2008613484" sldId="270"/>
        </pc:sldMkLst>
      </pc:sldChg>
      <pc:sldChg chg="ord">
        <pc:chgData name="Benjamin Payne" userId="S::benpayne@umbc.edu::b61ff11c-ba68-49af-b001-f9f234a6aca3" providerId="AD" clId="Web-{9BF0573F-7340-3C98-A680-97491C718E87}" dt="2018-09-06T00:06:19.601" v="236"/>
        <pc:sldMkLst>
          <pc:docMk/>
          <pc:sldMk cId="844359730" sldId="273"/>
        </pc:sldMkLst>
      </pc:sldChg>
      <pc:sldChg chg="modSp">
        <pc:chgData name="Benjamin Payne" userId="S::benpayne@umbc.edu::b61ff11c-ba68-49af-b001-f9f234a6aca3" providerId="AD" clId="Web-{9BF0573F-7340-3C98-A680-97491C718E87}" dt="2018-09-06T00:24:18.720" v="519" actId="20577"/>
        <pc:sldMkLst>
          <pc:docMk/>
          <pc:sldMk cId="2382089124" sldId="274"/>
        </pc:sldMkLst>
        <pc:spChg chg="mod">
          <ac:chgData name="Benjamin Payne" userId="S::benpayne@umbc.edu::b61ff11c-ba68-49af-b001-f9f234a6aca3" providerId="AD" clId="Web-{9BF0573F-7340-3C98-A680-97491C718E87}" dt="2018-09-06T00:24:18.720" v="519" actId="20577"/>
          <ac:spMkLst>
            <pc:docMk/>
            <pc:sldMk cId="2382089124" sldId="274"/>
            <ac:spMk id="2" creationId="{DEE7886C-C43D-4924-B07F-1C8230F3FAA8}"/>
          </ac:spMkLst>
        </pc:spChg>
      </pc:sldChg>
      <pc:sldChg chg="addSp modSp modNotes">
        <pc:chgData name="Benjamin Payne" userId="S::benpayne@umbc.edu::b61ff11c-ba68-49af-b001-f9f234a6aca3" providerId="AD" clId="Web-{9BF0573F-7340-3C98-A680-97491C718E87}" dt="2018-09-06T00:11:34.378" v="298"/>
        <pc:sldMkLst>
          <pc:docMk/>
          <pc:sldMk cId="3494499053" sldId="275"/>
        </pc:sldMkLst>
        <pc:picChg chg="add mod">
          <ac:chgData name="Benjamin Payne" userId="S::benpayne@umbc.edu::b61ff11c-ba68-49af-b001-f9f234a6aca3" providerId="AD" clId="Web-{9BF0573F-7340-3C98-A680-97491C718E87}" dt="2018-09-06T00:11:28.347" v="296" actId="14100"/>
          <ac:picMkLst>
            <pc:docMk/>
            <pc:sldMk cId="3494499053" sldId="275"/>
            <ac:picMk id="4" creationId="{6D6A9154-4D28-4179-8EDE-F670621D8172}"/>
          </ac:picMkLst>
        </pc:picChg>
      </pc:sldChg>
      <pc:sldChg chg="modSp new">
        <pc:chgData name="Benjamin Payne" userId="S::benpayne@umbc.edu::b61ff11c-ba68-49af-b001-f9f234a6aca3" providerId="AD" clId="Web-{9BF0573F-7340-3C98-A680-97491C718E87}" dt="2018-09-06T00:08:51.544" v="292" actId="20577"/>
        <pc:sldMkLst>
          <pc:docMk/>
          <pc:sldMk cId="2411352428" sldId="277"/>
        </pc:sldMkLst>
        <pc:spChg chg="mod">
          <ac:chgData name="Benjamin Payne" userId="S::benpayne@umbc.edu::b61ff11c-ba68-49af-b001-f9f234a6aca3" providerId="AD" clId="Web-{9BF0573F-7340-3C98-A680-97491C718E87}" dt="2018-09-05T22:59:26.711" v="95" actId="20577"/>
          <ac:spMkLst>
            <pc:docMk/>
            <pc:sldMk cId="2411352428" sldId="277"/>
            <ac:spMk id="2" creationId="{C18CDE3E-C6B5-4331-9870-29C20A783E40}"/>
          </ac:spMkLst>
        </pc:spChg>
        <pc:spChg chg="mod">
          <ac:chgData name="Benjamin Payne" userId="S::benpayne@umbc.edu::b61ff11c-ba68-49af-b001-f9f234a6aca3" providerId="AD" clId="Web-{9BF0573F-7340-3C98-A680-97491C718E87}" dt="2018-09-06T00:08:51.544" v="292" actId="20577"/>
          <ac:spMkLst>
            <pc:docMk/>
            <pc:sldMk cId="2411352428" sldId="277"/>
            <ac:spMk id="3" creationId="{84A992E7-0C39-4397-B200-AF95A1551DAB}"/>
          </ac:spMkLst>
        </pc:spChg>
      </pc:sldChg>
      <pc:sldChg chg="modSp new del">
        <pc:chgData name="Benjamin Payne" userId="S::benpayne@umbc.edu::b61ff11c-ba68-49af-b001-f9f234a6aca3" providerId="AD" clId="Web-{9BF0573F-7340-3C98-A680-97491C718E87}" dt="2018-09-06T00:06:24.538" v="237"/>
        <pc:sldMkLst>
          <pc:docMk/>
          <pc:sldMk cId="2059076750" sldId="278"/>
        </pc:sldMkLst>
        <pc:spChg chg="mod">
          <ac:chgData name="Benjamin Payne" userId="S::benpayne@umbc.edu::b61ff11c-ba68-49af-b001-f9f234a6aca3" providerId="AD" clId="Web-{9BF0573F-7340-3C98-A680-97491C718E87}" dt="2018-09-05T23:00:59.544" v="193" actId="20577"/>
          <ac:spMkLst>
            <pc:docMk/>
            <pc:sldMk cId="2059076750" sldId="278"/>
            <ac:spMk id="2" creationId="{247C238D-E45F-40AE-B632-4FA100220098}"/>
          </ac:spMkLst>
        </pc:spChg>
      </pc:sldChg>
      <pc:sldChg chg="modSp new">
        <pc:chgData name="Benjamin Payne" userId="S::benpayne@umbc.edu::b61ff11c-ba68-49af-b001-f9f234a6aca3" providerId="AD" clId="Web-{9BF0573F-7340-3C98-A680-97491C718E87}" dt="2018-09-05T23:37:49.634" v="228" actId="20577"/>
        <pc:sldMkLst>
          <pc:docMk/>
          <pc:sldMk cId="2732056004" sldId="279"/>
        </pc:sldMkLst>
        <pc:spChg chg="mod">
          <ac:chgData name="Benjamin Payne" userId="S::benpayne@umbc.edu::b61ff11c-ba68-49af-b001-f9f234a6aca3" providerId="AD" clId="Web-{9BF0573F-7340-3C98-A680-97491C718E87}" dt="2018-09-05T23:37:49.634" v="228" actId="20577"/>
          <ac:spMkLst>
            <pc:docMk/>
            <pc:sldMk cId="2732056004" sldId="279"/>
            <ac:spMk id="2" creationId="{2E9238D0-F926-4722-8F9A-4DEABA772416}"/>
          </ac:spMkLst>
        </pc:spChg>
        <pc:spChg chg="mod">
          <ac:chgData name="Benjamin Payne" userId="S::benpayne@umbc.edu::b61ff11c-ba68-49af-b001-f9f234a6aca3" providerId="AD" clId="Web-{9BF0573F-7340-3C98-A680-97491C718E87}" dt="2018-09-05T23:37:35.216" v="219" actId="14100"/>
          <ac:spMkLst>
            <pc:docMk/>
            <pc:sldMk cId="2732056004" sldId="279"/>
            <ac:spMk id="3" creationId="{F640903C-B97B-4C3C-A5F2-55491A4FB5BF}"/>
          </ac:spMkLst>
        </pc:spChg>
      </pc:sldChg>
      <pc:sldChg chg="modSp new modNotes">
        <pc:chgData name="Benjamin Payne" userId="S::benpayne@umbc.edu::b61ff11c-ba68-49af-b001-f9f234a6aca3" providerId="AD" clId="Web-{9BF0573F-7340-3C98-A680-97491C718E87}" dt="2018-09-06T00:21:25.198" v="512" actId="20577"/>
        <pc:sldMkLst>
          <pc:docMk/>
          <pc:sldMk cId="467993027" sldId="280"/>
        </pc:sldMkLst>
        <pc:spChg chg="mod">
          <ac:chgData name="Benjamin Payne" userId="S::benpayne@umbc.edu::b61ff11c-ba68-49af-b001-f9f234a6aca3" providerId="AD" clId="Web-{9BF0573F-7340-3C98-A680-97491C718E87}" dt="2018-09-06T00:18:48.270" v="404" actId="20577"/>
          <ac:spMkLst>
            <pc:docMk/>
            <pc:sldMk cId="467993027" sldId="280"/>
            <ac:spMk id="2" creationId="{C650FA35-5DD4-4A85-A188-064C498E3AA7}"/>
          </ac:spMkLst>
        </pc:spChg>
        <pc:spChg chg="mod">
          <ac:chgData name="Benjamin Payne" userId="S::benpayne@umbc.edu::b61ff11c-ba68-49af-b001-f9f234a6aca3" providerId="AD" clId="Web-{9BF0573F-7340-3C98-A680-97491C718E87}" dt="2018-09-06T00:21:25.198" v="512" actId="20577"/>
          <ac:spMkLst>
            <pc:docMk/>
            <pc:sldMk cId="467993027" sldId="280"/>
            <ac:spMk id="3" creationId="{B11C04F1-256D-4DFC-A977-FDFD23FDAD96}"/>
          </ac:spMkLst>
        </pc:spChg>
      </pc:sldChg>
      <pc:sldChg chg="modSp new">
        <pc:chgData name="Benjamin Payne" userId="S::benpayne@umbc.edu::b61ff11c-ba68-49af-b001-f9f234a6aca3" providerId="AD" clId="Web-{9BF0573F-7340-3C98-A680-97491C718E87}" dt="2018-09-06T00:24:53.190" v="525" actId="20577"/>
        <pc:sldMkLst>
          <pc:docMk/>
          <pc:sldMk cId="2951276676" sldId="281"/>
        </pc:sldMkLst>
        <pc:spChg chg="mod">
          <ac:chgData name="Benjamin Payne" userId="S::benpayne@umbc.edu::b61ff11c-ba68-49af-b001-f9f234a6aca3" providerId="AD" clId="Web-{9BF0573F-7340-3C98-A680-97491C718E87}" dt="2018-09-06T00:24:53.190" v="525" actId="20577"/>
          <ac:spMkLst>
            <pc:docMk/>
            <pc:sldMk cId="2951276676" sldId="281"/>
            <ac:spMk id="2" creationId="{3F1A21A9-900C-4F79-8514-55BE7BF48B94}"/>
          </ac:spMkLst>
        </pc:spChg>
      </pc:sldChg>
      <pc:sldChg chg="add del replId">
        <pc:chgData name="Benjamin Payne" userId="S::benpayne@umbc.edu::b61ff11c-ba68-49af-b001-f9f234a6aca3" providerId="AD" clId="Web-{9BF0573F-7340-3C98-A680-97491C718E87}" dt="2018-09-06T00:27:42.009" v="569"/>
        <pc:sldMkLst>
          <pc:docMk/>
          <pc:sldMk cId="1339006461" sldId="282"/>
        </pc:sldMkLst>
      </pc:sldChg>
    </pc:docChg>
  </pc:docChgLst>
  <pc:docChgLst>
    <pc:chgData name="Benjamin Payne" userId="S::benpayne@umbc.edu::b61ff11c-ba68-49af-b001-f9f234a6aca3" providerId="AD" clId="Web-{36E4965E-437A-7CCB-98D2-AC70E2FC02EF}"/>
    <pc:docChg chg="addSld modSld">
      <pc:chgData name="Benjamin Payne" userId="S::benpayne@umbc.edu::b61ff11c-ba68-49af-b001-f9f234a6aca3" providerId="AD" clId="Web-{36E4965E-437A-7CCB-98D2-AC70E2FC02EF}" dt="2018-08-25T15:29:27.006" v="101" actId="20577"/>
      <pc:docMkLst>
        <pc:docMk/>
      </pc:docMkLst>
      <pc:sldChg chg="modSp new">
        <pc:chgData name="Benjamin Payne" userId="S::benpayne@umbc.edu::b61ff11c-ba68-49af-b001-f9f234a6aca3" providerId="AD" clId="Web-{36E4965E-437A-7CCB-98D2-AC70E2FC02EF}" dt="2018-08-25T15:29:27.006" v="100" actId="20577"/>
        <pc:sldMkLst>
          <pc:docMk/>
          <pc:sldMk cId="522920384" sldId="260"/>
        </pc:sldMkLst>
        <pc:spChg chg="mod">
          <ac:chgData name="Benjamin Payne" userId="S::benpayne@umbc.edu::b61ff11c-ba68-49af-b001-f9f234a6aca3" providerId="AD" clId="Web-{36E4965E-437A-7CCB-98D2-AC70E2FC02EF}" dt="2018-08-25T15:28:30.350" v="25" actId="20577"/>
          <ac:spMkLst>
            <pc:docMk/>
            <pc:sldMk cId="522920384" sldId="260"/>
            <ac:spMk id="2" creationId="{E5A3EA1F-3441-44CA-B989-C6C80E5EA678}"/>
          </ac:spMkLst>
        </pc:spChg>
        <pc:spChg chg="mod">
          <ac:chgData name="Benjamin Payne" userId="S::benpayne@umbc.edu::b61ff11c-ba68-49af-b001-f9f234a6aca3" providerId="AD" clId="Web-{36E4965E-437A-7CCB-98D2-AC70E2FC02EF}" dt="2018-08-25T15:29:27.006" v="100" actId="20577"/>
          <ac:spMkLst>
            <pc:docMk/>
            <pc:sldMk cId="522920384" sldId="260"/>
            <ac:spMk id="3" creationId="{1660361D-3455-4159-94A6-17F7B4439C39}"/>
          </ac:spMkLst>
        </pc:spChg>
      </pc:sldChg>
    </pc:docChg>
  </pc:docChgLst>
  <pc:docChgLst>
    <pc:chgData name="Benjamin Payne" userId="S::benpayne@umbc.edu::b61ff11c-ba68-49af-b001-f9f234a6aca3" providerId="AD" clId="Web-{AC043E28-9C40-F73A-1093-0FB673E26218}"/>
    <pc:docChg chg="modSld">
      <pc:chgData name="Benjamin Payne" userId="S::benpayne@umbc.edu::b61ff11c-ba68-49af-b001-f9f234a6aca3" providerId="AD" clId="Web-{AC043E28-9C40-F73A-1093-0FB673E26218}" dt="2019-03-16T02:19:00.506" v="233" actId="20577"/>
      <pc:docMkLst>
        <pc:docMk/>
      </pc:docMkLst>
      <pc:sldChg chg="modSp">
        <pc:chgData name="Benjamin Payne" userId="S::benpayne@umbc.edu::b61ff11c-ba68-49af-b001-f9f234a6aca3" providerId="AD" clId="Web-{AC043E28-9C40-F73A-1093-0FB673E26218}" dt="2019-03-16T02:19:00.506" v="232" actId="20577"/>
        <pc:sldMkLst>
          <pc:docMk/>
          <pc:sldMk cId="634008985" sldId="300"/>
        </pc:sldMkLst>
        <pc:spChg chg="mod">
          <ac:chgData name="Benjamin Payne" userId="S::benpayne@umbc.edu::b61ff11c-ba68-49af-b001-f9f234a6aca3" providerId="AD" clId="Web-{AC043E28-9C40-F73A-1093-0FB673E26218}" dt="2019-03-16T02:19:00.506" v="232" actId="20577"/>
          <ac:spMkLst>
            <pc:docMk/>
            <pc:sldMk cId="634008985" sldId="300"/>
            <ac:spMk id="3" creationId="{EDD2C75A-E6DB-4317-AEB3-27867ACDBD2B}"/>
          </ac:spMkLst>
        </pc:spChg>
      </pc:sldChg>
    </pc:docChg>
  </pc:docChgLst>
  <pc:docChgLst>
    <pc:chgData name="Benjamin Payne" userId="S::benpayne@umbc.edu::b61ff11c-ba68-49af-b001-f9f234a6aca3" providerId="AD" clId="Web-{9A59E62F-0E28-4958-6627-09965A7F256A}"/>
    <pc:docChg chg="addSld delSld modSld sldOrd">
      <pc:chgData name="Benjamin Payne" userId="S::benpayne@umbc.edu::b61ff11c-ba68-49af-b001-f9f234a6aca3" providerId="AD" clId="Web-{9A59E62F-0E28-4958-6627-09965A7F256A}" dt="2018-09-09T00:41:12.116" v="2507"/>
      <pc:docMkLst>
        <pc:docMk/>
      </pc:docMkLst>
      <pc:sldChg chg="modSp">
        <pc:chgData name="Benjamin Payne" userId="S::benpayne@umbc.edu::b61ff11c-ba68-49af-b001-f9f234a6aca3" providerId="AD" clId="Web-{9A59E62F-0E28-4958-6627-09965A7F256A}" dt="2018-09-08T19:41:55.095" v="157" actId="20577"/>
        <pc:sldMkLst>
          <pc:docMk/>
          <pc:sldMk cId="109857222" sldId="256"/>
        </pc:sldMkLst>
        <pc:spChg chg="mod">
          <ac:chgData name="Benjamin Payne" userId="S::benpayne@umbc.edu::b61ff11c-ba68-49af-b001-f9f234a6aca3" providerId="AD" clId="Web-{9A59E62F-0E28-4958-6627-09965A7F256A}" dt="2018-09-08T19:41:55.095" v="157" actId="20577"/>
          <ac:spMkLst>
            <pc:docMk/>
            <pc:sldMk cId="109857222" sldId="256"/>
            <ac:spMk id="2" creationId="{00000000-0000-0000-0000-000000000000}"/>
          </ac:spMkLst>
        </pc:spChg>
        <pc:spChg chg="mod">
          <ac:chgData name="Benjamin Payne" userId="S::benpayne@umbc.edu::b61ff11c-ba68-49af-b001-f9f234a6aca3" providerId="AD" clId="Web-{9A59E62F-0E28-4958-6627-09965A7F256A}" dt="2018-09-08T19:41:23.220" v="152" actId="20577"/>
          <ac:spMkLst>
            <pc:docMk/>
            <pc:sldMk cId="109857222" sldId="256"/>
            <ac:spMk id="3" creationId="{00000000-0000-0000-0000-000000000000}"/>
          </ac:spMkLst>
        </pc:spChg>
      </pc:sldChg>
      <pc:sldChg chg="modSp ord">
        <pc:chgData name="Benjamin Payne" userId="S::benpayne@umbc.edu::b61ff11c-ba68-49af-b001-f9f234a6aca3" providerId="AD" clId="Web-{9A59E62F-0E28-4958-6627-09965A7F256A}" dt="2018-09-09T00:38:25.867" v="2504" actId="20577"/>
        <pc:sldMkLst>
          <pc:docMk/>
          <pc:sldMk cId="774753897" sldId="259"/>
        </pc:sldMkLst>
        <pc:spChg chg="mod">
          <ac:chgData name="Benjamin Payne" userId="S::benpayne@umbc.edu::b61ff11c-ba68-49af-b001-f9f234a6aca3" providerId="AD" clId="Web-{9A59E62F-0E28-4958-6627-09965A7F256A}" dt="2018-09-09T00:38:25.867" v="2504" actId="20577"/>
          <ac:spMkLst>
            <pc:docMk/>
            <pc:sldMk cId="774753897" sldId="259"/>
            <ac:spMk id="2" creationId="{19DDBB79-95F4-4352-9067-C90DC94136B6}"/>
          </ac:spMkLst>
        </pc:spChg>
        <pc:spChg chg="mod">
          <ac:chgData name="Benjamin Payne" userId="S::benpayne@umbc.edu::b61ff11c-ba68-49af-b001-f9f234a6aca3" providerId="AD" clId="Web-{9A59E62F-0E28-4958-6627-09965A7F256A}" dt="2018-09-09T00:38:22.773" v="2498" actId="20577"/>
          <ac:spMkLst>
            <pc:docMk/>
            <pc:sldMk cId="774753897" sldId="259"/>
            <ac:spMk id="3" creationId="{E777EC54-E1A2-4294-BCCE-2B7317A123F4}"/>
          </ac:spMkLst>
        </pc:spChg>
      </pc:sldChg>
      <pc:sldChg chg="modSp">
        <pc:chgData name="Benjamin Payne" userId="S::benpayne@umbc.edu::b61ff11c-ba68-49af-b001-f9f234a6aca3" providerId="AD" clId="Web-{9A59E62F-0E28-4958-6627-09965A7F256A}" dt="2018-09-08T21:06:47.152" v="1135" actId="20577"/>
        <pc:sldMkLst>
          <pc:docMk/>
          <pc:sldMk cId="522920384" sldId="260"/>
        </pc:sldMkLst>
        <pc:spChg chg="mod">
          <ac:chgData name="Benjamin Payne" userId="S::benpayne@umbc.edu::b61ff11c-ba68-49af-b001-f9f234a6aca3" providerId="AD" clId="Web-{9A59E62F-0E28-4958-6627-09965A7F256A}" dt="2018-09-08T21:06:47.152" v="1135" actId="20577"/>
          <ac:spMkLst>
            <pc:docMk/>
            <pc:sldMk cId="522920384" sldId="260"/>
            <ac:spMk id="3" creationId="{1660361D-3455-4159-94A6-17F7B4439C39}"/>
          </ac:spMkLst>
        </pc:spChg>
      </pc:sldChg>
      <pc:sldChg chg="modSp">
        <pc:chgData name="Benjamin Payne" userId="S::benpayne@umbc.edu::b61ff11c-ba68-49af-b001-f9f234a6aca3" providerId="AD" clId="Web-{9A59E62F-0E28-4958-6627-09965A7F256A}" dt="2018-09-08T19:00:13.016" v="131" actId="20577"/>
        <pc:sldMkLst>
          <pc:docMk/>
          <pc:sldMk cId="4184762043" sldId="262"/>
        </pc:sldMkLst>
        <pc:spChg chg="mod">
          <ac:chgData name="Benjamin Payne" userId="S::benpayne@umbc.edu::b61ff11c-ba68-49af-b001-f9f234a6aca3" providerId="AD" clId="Web-{9A59E62F-0E28-4958-6627-09965A7F256A}" dt="2018-09-08T19:00:13.016" v="131" actId="20577"/>
          <ac:spMkLst>
            <pc:docMk/>
            <pc:sldMk cId="4184762043" sldId="262"/>
            <ac:spMk id="3" creationId="{687256F2-4FF7-41AB-B621-E93E8AA419D2}"/>
          </ac:spMkLst>
        </pc:spChg>
      </pc:sldChg>
      <pc:sldChg chg="modSp">
        <pc:chgData name="Benjamin Payne" userId="S::benpayne@umbc.edu::b61ff11c-ba68-49af-b001-f9f234a6aca3" providerId="AD" clId="Web-{9A59E62F-0E28-4958-6627-09965A7F256A}" dt="2018-09-08T20:12:19.418" v="572" actId="20577"/>
        <pc:sldMkLst>
          <pc:docMk/>
          <pc:sldMk cId="991364716" sldId="264"/>
        </pc:sldMkLst>
        <pc:spChg chg="mod">
          <ac:chgData name="Benjamin Payne" userId="S::benpayne@umbc.edu::b61ff11c-ba68-49af-b001-f9f234a6aca3" providerId="AD" clId="Web-{9A59E62F-0E28-4958-6627-09965A7F256A}" dt="2018-09-08T20:12:19.418" v="572" actId="20577"/>
          <ac:spMkLst>
            <pc:docMk/>
            <pc:sldMk cId="991364716" sldId="264"/>
            <ac:spMk id="3" creationId="{05677BAB-886D-4F35-8DE5-8992C06AC0A1}"/>
          </ac:spMkLst>
        </pc:spChg>
      </pc:sldChg>
      <pc:sldChg chg="del">
        <pc:chgData name="Benjamin Payne" userId="S::benpayne@umbc.edu::b61ff11c-ba68-49af-b001-f9f234a6aca3" providerId="AD" clId="Web-{9A59E62F-0E28-4958-6627-09965A7F256A}" dt="2018-09-08T21:17:13.255" v="1173"/>
        <pc:sldMkLst>
          <pc:docMk/>
          <pc:sldMk cId="844359730" sldId="273"/>
        </pc:sldMkLst>
      </pc:sldChg>
      <pc:sldChg chg="del">
        <pc:chgData name="Benjamin Payne" userId="S::benpayne@umbc.edu::b61ff11c-ba68-49af-b001-f9f234a6aca3" providerId="AD" clId="Web-{9A59E62F-0E28-4958-6627-09965A7F256A}" dt="2018-09-09T00:41:12.116" v="2507"/>
        <pc:sldMkLst>
          <pc:docMk/>
          <pc:sldMk cId="2951276676" sldId="281"/>
        </pc:sldMkLst>
      </pc:sldChg>
      <pc:sldChg chg="addSp modSp new">
        <pc:chgData name="Benjamin Payne" userId="S::benpayne@umbc.edu::b61ff11c-ba68-49af-b001-f9f234a6aca3" providerId="AD" clId="Web-{9A59E62F-0E28-4958-6627-09965A7F256A}" dt="2018-09-08T19:53:01.747" v="386" actId="20577"/>
        <pc:sldMkLst>
          <pc:docMk/>
          <pc:sldMk cId="2117173652" sldId="284"/>
        </pc:sldMkLst>
        <pc:spChg chg="mod">
          <ac:chgData name="Benjamin Payne" userId="S::benpayne@umbc.edu::b61ff11c-ba68-49af-b001-f9f234a6aca3" providerId="AD" clId="Web-{9A59E62F-0E28-4958-6627-09965A7F256A}" dt="2018-09-08T18:43:17.894" v="9" actId="20577"/>
          <ac:spMkLst>
            <pc:docMk/>
            <pc:sldMk cId="2117173652" sldId="284"/>
            <ac:spMk id="2" creationId="{FA528F32-0574-483A-960C-687317B636EC}"/>
          </ac:spMkLst>
        </pc:spChg>
        <pc:spChg chg="mod">
          <ac:chgData name="Benjamin Payne" userId="S::benpayne@umbc.edu::b61ff11c-ba68-49af-b001-f9f234a6aca3" providerId="AD" clId="Web-{9A59E62F-0E28-4958-6627-09965A7F256A}" dt="2018-09-08T19:53:01.747" v="386" actId="20577"/>
          <ac:spMkLst>
            <pc:docMk/>
            <pc:sldMk cId="2117173652" sldId="284"/>
            <ac:spMk id="3" creationId="{9F777788-C618-43F8-88B5-F8DDAE0C53B0}"/>
          </ac:spMkLst>
        </pc:spChg>
        <pc:picChg chg="add mod">
          <ac:chgData name="Benjamin Payne" userId="S::benpayne@umbc.edu::b61ff11c-ba68-49af-b001-f9f234a6aca3" providerId="AD" clId="Web-{9A59E62F-0E28-4958-6627-09965A7F256A}" dt="2018-09-08T19:52:30.918" v="378" actId="1076"/>
          <ac:picMkLst>
            <pc:docMk/>
            <pc:sldMk cId="2117173652" sldId="284"/>
            <ac:picMk id="4" creationId="{A1BDF169-B15C-4D4D-BC9F-7397D2F60482}"/>
          </ac:picMkLst>
        </pc:picChg>
      </pc:sldChg>
      <pc:sldChg chg="modSp new ord">
        <pc:chgData name="Benjamin Payne" userId="S::benpayne@umbc.edu::b61ff11c-ba68-49af-b001-f9f234a6aca3" providerId="AD" clId="Web-{9A59E62F-0E28-4958-6627-09965A7F256A}" dt="2018-09-08T23:59:14.855" v="2327"/>
        <pc:sldMkLst>
          <pc:docMk/>
          <pc:sldMk cId="1847126581" sldId="285"/>
        </pc:sldMkLst>
        <pc:spChg chg="mod">
          <ac:chgData name="Benjamin Payne" userId="S::benpayne@umbc.edu::b61ff11c-ba68-49af-b001-f9f234a6aca3" providerId="AD" clId="Web-{9A59E62F-0E28-4958-6627-09965A7F256A}" dt="2018-09-08T19:43:42.886" v="170" actId="20577"/>
          <ac:spMkLst>
            <pc:docMk/>
            <pc:sldMk cId="1847126581" sldId="285"/>
            <ac:spMk id="2" creationId="{3CFF5EDE-C24D-4FDA-8AD2-81E54D1FF94D}"/>
          </ac:spMkLst>
        </pc:spChg>
        <pc:spChg chg="mod">
          <ac:chgData name="Benjamin Payne" userId="S::benpayne@umbc.edu::b61ff11c-ba68-49af-b001-f9f234a6aca3" providerId="AD" clId="Web-{9A59E62F-0E28-4958-6627-09965A7F256A}" dt="2018-09-08T19:54:19.115" v="439" actId="20577"/>
          <ac:spMkLst>
            <pc:docMk/>
            <pc:sldMk cId="1847126581" sldId="285"/>
            <ac:spMk id="3" creationId="{DBC65EEE-BAE0-4EAC-9A4C-39C7C686E3F6}"/>
          </ac:spMkLst>
        </pc:spChg>
      </pc:sldChg>
      <pc:sldChg chg="addSp modSp new ord modNotes">
        <pc:chgData name="Benjamin Payne" userId="S::benpayne@umbc.edu::b61ff11c-ba68-49af-b001-f9f234a6aca3" providerId="AD" clId="Web-{9A59E62F-0E28-4958-6627-09965A7F256A}" dt="2018-09-08T22:06:37.955" v="1692" actId="20577"/>
        <pc:sldMkLst>
          <pc:docMk/>
          <pc:sldMk cId="2830290950" sldId="286"/>
        </pc:sldMkLst>
        <pc:spChg chg="mod">
          <ac:chgData name="Benjamin Payne" userId="S::benpayne@umbc.edu::b61ff11c-ba68-49af-b001-f9f234a6aca3" providerId="AD" clId="Web-{9A59E62F-0E28-4958-6627-09965A7F256A}" dt="2018-09-08T21:56:50.452" v="1530" actId="20577"/>
          <ac:spMkLst>
            <pc:docMk/>
            <pc:sldMk cId="2830290950" sldId="286"/>
            <ac:spMk id="2" creationId="{832884D5-4936-4D90-B4D6-930B8C79AA48}"/>
          </ac:spMkLst>
        </pc:spChg>
        <pc:spChg chg="mod">
          <ac:chgData name="Benjamin Payne" userId="S::benpayne@umbc.edu::b61ff11c-ba68-49af-b001-f9f234a6aca3" providerId="AD" clId="Web-{9A59E62F-0E28-4958-6627-09965A7F256A}" dt="2018-09-08T22:06:37.955" v="1692" actId="20577"/>
          <ac:spMkLst>
            <pc:docMk/>
            <pc:sldMk cId="2830290950" sldId="286"/>
            <ac:spMk id="3" creationId="{48A34F6C-71FB-4FC5-B8A4-54B0D8F7F1E4}"/>
          </ac:spMkLst>
        </pc:spChg>
        <pc:picChg chg="add mod ord">
          <ac:chgData name="Benjamin Payne" userId="S::benpayne@umbc.edu::b61ff11c-ba68-49af-b001-f9f234a6aca3" providerId="AD" clId="Web-{9A59E62F-0E28-4958-6627-09965A7F256A}" dt="2018-09-08T21:56:43.843" v="1529" actId="14100"/>
          <ac:picMkLst>
            <pc:docMk/>
            <pc:sldMk cId="2830290950" sldId="286"/>
            <ac:picMk id="4" creationId="{4ABEDE0B-3836-4AAB-BA8E-1444E23EC9E7}"/>
          </ac:picMkLst>
        </pc:picChg>
      </pc:sldChg>
      <pc:sldChg chg="modSp new ord">
        <pc:chgData name="Benjamin Payne" userId="S::benpayne@umbc.edu::b61ff11c-ba68-49af-b001-f9f234a6aca3" providerId="AD" clId="Web-{9A59E62F-0E28-4958-6627-09965A7F256A}" dt="2018-09-08T23:49:30.612" v="2137" actId="20577"/>
        <pc:sldMkLst>
          <pc:docMk/>
          <pc:sldMk cId="1363765902" sldId="287"/>
        </pc:sldMkLst>
        <pc:spChg chg="mod">
          <ac:chgData name="Benjamin Payne" userId="S::benpayne@umbc.edu::b61ff11c-ba68-49af-b001-f9f234a6aca3" providerId="AD" clId="Web-{9A59E62F-0E28-4958-6627-09965A7F256A}" dt="2018-09-08T23:48:14.529" v="2111" actId="20577"/>
          <ac:spMkLst>
            <pc:docMk/>
            <pc:sldMk cId="1363765902" sldId="287"/>
            <ac:spMk id="2" creationId="{E9303F17-40C7-4108-BE4C-66FB4EF69D17}"/>
          </ac:spMkLst>
        </pc:spChg>
        <pc:spChg chg="mod">
          <ac:chgData name="Benjamin Payne" userId="S::benpayne@umbc.edu::b61ff11c-ba68-49af-b001-f9f234a6aca3" providerId="AD" clId="Web-{9A59E62F-0E28-4958-6627-09965A7F256A}" dt="2018-09-08T23:49:30.612" v="2137" actId="20577"/>
          <ac:spMkLst>
            <pc:docMk/>
            <pc:sldMk cId="1363765902" sldId="287"/>
            <ac:spMk id="3" creationId="{0697B83A-70C5-4F6F-A319-C1EEB3FD77CF}"/>
          </ac:spMkLst>
        </pc:spChg>
      </pc:sldChg>
      <pc:sldChg chg="modSp new">
        <pc:chgData name="Benjamin Payne" userId="S::benpayne@umbc.edu::b61ff11c-ba68-49af-b001-f9f234a6aca3" providerId="AD" clId="Web-{9A59E62F-0E28-4958-6627-09965A7F256A}" dt="2018-09-08T20:03:54.663" v="499" actId="20577"/>
        <pc:sldMkLst>
          <pc:docMk/>
          <pc:sldMk cId="213606337" sldId="288"/>
        </pc:sldMkLst>
        <pc:spChg chg="mod">
          <ac:chgData name="Benjamin Payne" userId="S::benpayne@umbc.edu::b61ff11c-ba68-49af-b001-f9f234a6aca3" providerId="AD" clId="Web-{9A59E62F-0E28-4958-6627-09965A7F256A}" dt="2018-09-08T20:03:54.663" v="499" actId="20577"/>
          <ac:spMkLst>
            <pc:docMk/>
            <pc:sldMk cId="213606337" sldId="288"/>
            <ac:spMk id="2" creationId="{7E24E71B-F7B5-4F0F-8461-9543BC6472D3}"/>
          </ac:spMkLst>
        </pc:spChg>
      </pc:sldChg>
      <pc:sldChg chg="modSp new">
        <pc:chgData name="Benjamin Payne" userId="S::benpayne@umbc.edu::b61ff11c-ba68-49af-b001-f9f234a6aca3" providerId="AD" clId="Web-{9A59E62F-0E28-4958-6627-09965A7F256A}" dt="2018-09-08T20:04:22.275" v="527" actId="14100"/>
        <pc:sldMkLst>
          <pc:docMk/>
          <pc:sldMk cId="3987984917" sldId="289"/>
        </pc:sldMkLst>
        <pc:spChg chg="mod">
          <ac:chgData name="Benjamin Payne" userId="S::benpayne@umbc.edu::b61ff11c-ba68-49af-b001-f9f234a6aca3" providerId="AD" clId="Web-{9A59E62F-0E28-4958-6627-09965A7F256A}" dt="2018-09-08T20:04:22.275" v="527" actId="14100"/>
          <ac:spMkLst>
            <pc:docMk/>
            <pc:sldMk cId="3987984917" sldId="289"/>
            <ac:spMk id="2" creationId="{D4D1CB8A-0C90-466A-B4EF-0C3F399E490B}"/>
          </ac:spMkLst>
        </pc:spChg>
      </pc:sldChg>
      <pc:sldChg chg="modSp new">
        <pc:chgData name="Benjamin Payne" userId="S::benpayne@umbc.edu::b61ff11c-ba68-49af-b001-f9f234a6aca3" providerId="AD" clId="Web-{9A59E62F-0E28-4958-6627-09965A7F256A}" dt="2018-09-08T20:18:05.154" v="857" actId="20577"/>
        <pc:sldMkLst>
          <pc:docMk/>
          <pc:sldMk cId="3205669084" sldId="290"/>
        </pc:sldMkLst>
        <pc:spChg chg="mod">
          <ac:chgData name="Benjamin Payne" userId="S::benpayne@umbc.edu::b61ff11c-ba68-49af-b001-f9f234a6aca3" providerId="AD" clId="Web-{9A59E62F-0E28-4958-6627-09965A7F256A}" dt="2018-09-08T20:13:10.218" v="582" actId="20577"/>
          <ac:spMkLst>
            <pc:docMk/>
            <pc:sldMk cId="3205669084" sldId="290"/>
            <ac:spMk id="2" creationId="{FF0DADBB-6B93-4339-BBF9-E9AFC39BC724}"/>
          </ac:spMkLst>
        </pc:spChg>
        <pc:spChg chg="mod">
          <ac:chgData name="Benjamin Payne" userId="S::benpayne@umbc.edu::b61ff11c-ba68-49af-b001-f9f234a6aca3" providerId="AD" clId="Web-{9A59E62F-0E28-4958-6627-09965A7F256A}" dt="2018-09-08T20:18:05.154" v="857" actId="20577"/>
          <ac:spMkLst>
            <pc:docMk/>
            <pc:sldMk cId="3205669084" sldId="290"/>
            <ac:spMk id="3" creationId="{F689A221-F32B-4F31-A5B0-22424E7EDBDD}"/>
          </ac:spMkLst>
        </pc:spChg>
      </pc:sldChg>
      <pc:sldChg chg="addSp modSp new modNotes">
        <pc:chgData name="Benjamin Payne" userId="S::benpayne@umbc.edu::b61ff11c-ba68-49af-b001-f9f234a6aca3" providerId="AD" clId="Web-{9A59E62F-0E28-4958-6627-09965A7F256A}" dt="2018-09-08T20:43:24.264" v="1030" actId="1076"/>
        <pc:sldMkLst>
          <pc:docMk/>
          <pc:sldMk cId="3850598267" sldId="291"/>
        </pc:sldMkLst>
        <pc:spChg chg="mod">
          <ac:chgData name="Benjamin Payne" userId="S::benpayne@umbc.edu::b61ff11c-ba68-49af-b001-f9f234a6aca3" providerId="AD" clId="Web-{9A59E62F-0E28-4958-6627-09965A7F256A}" dt="2018-09-08T20:43:17.185" v="1029" actId="1076"/>
          <ac:spMkLst>
            <pc:docMk/>
            <pc:sldMk cId="3850598267" sldId="291"/>
            <ac:spMk id="2" creationId="{F271FF36-E282-463D-BB24-23CC76F5F665}"/>
          </ac:spMkLst>
        </pc:spChg>
        <pc:spChg chg="mod">
          <ac:chgData name="Benjamin Payne" userId="S::benpayne@umbc.edu::b61ff11c-ba68-49af-b001-f9f234a6aca3" providerId="AD" clId="Web-{9A59E62F-0E28-4958-6627-09965A7F256A}" dt="2018-09-08T20:43:06.013" v="1026" actId="20577"/>
          <ac:spMkLst>
            <pc:docMk/>
            <pc:sldMk cId="3850598267" sldId="291"/>
            <ac:spMk id="3" creationId="{E7C87591-7BA0-4433-B950-B34F67C37669}"/>
          </ac:spMkLst>
        </pc:spChg>
        <pc:spChg chg="add mod">
          <ac:chgData name="Benjamin Payne" userId="S::benpayne@umbc.edu::b61ff11c-ba68-49af-b001-f9f234a6aca3" providerId="AD" clId="Web-{9A59E62F-0E28-4958-6627-09965A7F256A}" dt="2018-09-08T20:40:36.182" v="1001" actId="1076"/>
          <ac:spMkLst>
            <pc:docMk/>
            <pc:sldMk cId="3850598267" sldId="291"/>
            <ac:spMk id="8" creationId="{C2F50411-7745-4A17-95EE-AD27EA957A3D}"/>
          </ac:spMkLst>
        </pc:spChg>
        <pc:picChg chg="add mod">
          <ac:chgData name="Benjamin Payne" userId="S::benpayne@umbc.edu::b61ff11c-ba68-49af-b001-f9f234a6aca3" providerId="AD" clId="Web-{9A59E62F-0E28-4958-6627-09965A7F256A}" dt="2018-09-08T20:39:28.619" v="957" actId="1076"/>
          <ac:picMkLst>
            <pc:docMk/>
            <pc:sldMk cId="3850598267" sldId="291"/>
            <ac:picMk id="4" creationId="{C393F635-E9F4-40FA-8E89-504B87D36605}"/>
          </ac:picMkLst>
        </pc:picChg>
        <pc:picChg chg="add mod">
          <ac:chgData name="Benjamin Payne" userId="S::benpayne@umbc.edu::b61ff11c-ba68-49af-b001-f9f234a6aca3" providerId="AD" clId="Web-{9A59E62F-0E28-4958-6627-09965A7F256A}" dt="2018-09-08T20:43:24.264" v="1030" actId="1076"/>
          <ac:picMkLst>
            <pc:docMk/>
            <pc:sldMk cId="3850598267" sldId="291"/>
            <ac:picMk id="6" creationId="{658CFEB9-9966-41FB-94AE-4738721C4251}"/>
          </ac:picMkLst>
        </pc:picChg>
      </pc:sldChg>
      <pc:sldChg chg="addSp delSp modSp new modNotes">
        <pc:chgData name="Benjamin Payne" userId="S::benpayne@umbc.edu::b61ff11c-ba68-49af-b001-f9f234a6aca3" providerId="AD" clId="Web-{9A59E62F-0E28-4958-6627-09965A7F256A}" dt="2018-09-08T20:48:09.487" v="1108" actId="14100"/>
        <pc:sldMkLst>
          <pc:docMk/>
          <pc:sldMk cId="2222071290" sldId="292"/>
        </pc:sldMkLst>
        <pc:spChg chg="mod">
          <ac:chgData name="Benjamin Payne" userId="S::benpayne@umbc.edu::b61ff11c-ba68-49af-b001-f9f234a6aca3" providerId="AD" clId="Web-{9A59E62F-0E28-4958-6627-09965A7F256A}" dt="2018-09-08T20:48:09.487" v="1108" actId="14100"/>
          <ac:spMkLst>
            <pc:docMk/>
            <pc:sldMk cId="2222071290" sldId="292"/>
            <ac:spMk id="2" creationId="{327D785F-D811-4897-9F3F-647F18A73CE9}"/>
          </ac:spMkLst>
        </pc:spChg>
        <pc:spChg chg="del">
          <ac:chgData name="Benjamin Payne" userId="S::benpayne@umbc.edu::b61ff11c-ba68-49af-b001-f9f234a6aca3" providerId="AD" clId="Web-{9A59E62F-0E28-4958-6627-09965A7F256A}" dt="2018-09-08T20:46:06.941" v="1034"/>
          <ac:spMkLst>
            <pc:docMk/>
            <pc:sldMk cId="2222071290" sldId="292"/>
            <ac:spMk id="3" creationId="{90349D18-B1EF-43B1-90D7-C9F611DC1D9D}"/>
          </ac:spMkLst>
        </pc:spChg>
        <pc:spChg chg="add del mod">
          <ac:chgData name="Benjamin Payne" userId="S::benpayne@umbc.edu::b61ff11c-ba68-49af-b001-f9f234a6aca3" providerId="AD" clId="Web-{9A59E62F-0E28-4958-6627-09965A7F256A}" dt="2018-09-08T20:47:32.859" v="1083"/>
          <ac:spMkLst>
            <pc:docMk/>
            <pc:sldMk cId="2222071290" sldId="292"/>
            <ac:spMk id="6" creationId="{DA6D05DA-24C1-4BC5-8DCC-1FDEC606440D}"/>
          </ac:spMkLst>
        </pc:spChg>
        <pc:picChg chg="add mod ord">
          <ac:chgData name="Benjamin Payne" userId="S::benpayne@umbc.edu::b61ff11c-ba68-49af-b001-f9f234a6aca3" providerId="AD" clId="Web-{9A59E62F-0E28-4958-6627-09965A7F256A}" dt="2018-09-08T20:46:14.425" v="1035" actId="1076"/>
          <ac:picMkLst>
            <pc:docMk/>
            <pc:sldMk cId="2222071290" sldId="292"/>
            <ac:picMk id="4" creationId="{DB7E275F-4D63-49E5-8A5A-E6203F64F66C}"/>
          </ac:picMkLst>
        </pc:picChg>
      </pc:sldChg>
      <pc:sldChg chg="modSp new ord modNotes">
        <pc:chgData name="Benjamin Payne" userId="S::benpayne@umbc.edu::b61ff11c-ba68-49af-b001-f9f234a6aca3" providerId="AD" clId="Web-{9A59E62F-0E28-4958-6627-09965A7F256A}" dt="2018-09-08T22:23:50.827" v="2096"/>
        <pc:sldMkLst>
          <pc:docMk/>
          <pc:sldMk cId="1850766913" sldId="293"/>
        </pc:sldMkLst>
        <pc:spChg chg="mod">
          <ac:chgData name="Benjamin Payne" userId="S::benpayne@umbc.edu::b61ff11c-ba68-49af-b001-f9f234a6aca3" providerId="AD" clId="Web-{9A59E62F-0E28-4958-6627-09965A7F256A}" dt="2018-09-08T21:47:14.995" v="1357" actId="20577"/>
          <ac:spMkLst>
            <pc:docMk/>
            <pc:sldMk cId="1850766913" sldId="293"/>
            <ac:spMk id="2" creationId="{18578D5D-B163-47A5-A26C-6C89D1791E25}"/>
          </ac:spMkLst>
        </pc:spChg>
        <pc:spChg chg="mod">
          <ac:chgData name="Benjamin Payne" userId="S::benpayne@umbc.edu::b61ff11c-ba68-49af-b001-f9f234a6aca3" providerId="AD" clId="Web-{9A59E62F-0E28-4958-6627-09965A7F256A}" dt="2018-09-08T22:23:25.420" v="2093" actId="20577"/>
          <ac:spMkLst>
            <pc:docMk/>
            <pc:sldMk cId="1850766913" sldId="293"/>
            <ac:spMk id="3" creationId="{C7A3C8B6-A4AE-458B-A0E5-E7801A1A399E}"/>
          </ac:spMkLst>
        </pc:spChg>
      </pc:sldChg>
      <pc:sldChg chg="modSp new">
        <pc:chgData name="Benjamin Payne" userId="S::benpayne@umbc.edu::b61ff11c-ba68-49af-b001-f9f234a6aca3" providerId="AD" clId="Web-{9A59E62F-0E28-4958-6627-09965A7F256A}" dt="2018-09-08T21:15:07.822" v="1170" actId="20577"/>
        <pc:sldMkLst>
          <pc:docMk/>
          <pc:sldMk cId="3378680283" sldId="294"/>
        </pc:sldMkLst>
        <pc:spChg chg="mod">
          <ac:chgData name="Benjamin Payne" userId="S::benpayne@umbc.edu::b61ff11c-ba68-49af-b001-f9f234a6aca3" providerId="AD" clId="Web-{9A59E62F-0E28-4958-6627-09965A7F256A}" dt="2018-09-08T21:14:59.307" v="1155" actId="20577"/>
          <ac:spMkLst>
            <pc:docMk/>
            <pc:sldMk cId="3378680283" sldId="294"/>
            <ac:spMk id="2" creationId="{1D488B33-1C60-4763-BD54-235074A4BD02}"/>
          </ac:spMkLst>
        </pc:spChg>
        <pc:spChg chg="mod">
          <ac:chgData name="Benjamin Payne" userId="S::benpayne@umbc.edu::b61ff11c-ba68-49af-b001-f9f234a6aca3" providerId="AD" clId="Web-{9A59E62F-0E28-4958-6627-09965A7F256A}" dt="2018-09-08T21:15:07.822" v="1170" actId="20577"/>
          <ac:spMkLst>
            <pc:docMk/>
            <pc:sldMk cId="3378680283" sldId="294"/>
            <ac:spMk id="3" creationId="{57E8A5BE-ABA9-45DE-9C7A-8FA37C679485}"/>
          </ac:spMkLst>
        </pc:spChg>
      </pc:sldChg>
      <pc:sldChg chg="addSp modSp new modNotes">
        <pc:chgData name="Benjamin Payne" userId="S::benpayne@umbc.edu::b61ff11c-ba68-49af-b001-f9f234a6aca3" providerId="AD" clId="Web-{9A59E62F-0E28-4958-6627-09965A7F256A}" dt="2018-09-08T23:59:03.246" v="2324" actId="20577"/>
        <pc:sldMkLst>
          <pc:docMk/>
          <pc:sldMk cId="420144624" sldId="295"/>
        </pc:sldMkLst>
        <pc:spChg chg="mod">
          <ac:chgData name="Benjamin Payne" userId="S::benpayne@umbc.edu::b61ff11c-ba68-49af-b001-f9f234a6aca3" providerId="AD" clId="Web-{9A59E62F-0E28-4958-6627-09965A7F256A}" dt="2018-09-08T21:38:31.543" v="1275" actId="1076"/>
          <ac:spMkLst>
            <pc:docMk/>
            <pc:sldMk cId="420144624" sldId="295"/>
            <ac:spMk id="2" creationId="{07C876A3-E07A-411E-B7B2-3B3EAD00F408}"/>
          </ac:spMkLst>
        </pc:spChg>
        <pc:spChg chg="mod">
          <ac:chgData name="Benjamin Payne" userId="S::benpayne@umbc.edu::b61ff11c-ba68-49af-b001-f9f234a6aca3" providerId="AD" clId="Web-{9A59E62F-0E28-4958-6627-09965A7F256A}" dt="2018-09-08T23:59:03.246" v="2324" actId="20577"/>
          <ac:spMkLst>
            <pc:docMk/>
            <pc:sldMk cId="420144624" sldId="295"/>
            <ac:spMk id="3" creationId="{36B7F291-F5E1-4606-986E-EEDF8395BE28}"/>
          </ac:spMkLst>
        </pc:spChg>
        <pc:picChg chg="add mod">
          <ac:chgData name="Benjamin Payne" userId="S::benpayne@umbc.edu::b61ff11c-ba68-49af-b001-f9f234a6aca3" providerId="AD" clId="Web-{9A59E62F-0E28-4958-6627-09965A7F256A}" dt="2018-09-08T21:38:34.997" v="1276" actId="1076"/>
          <ac:picMkLst>
            <pc:docMk/>
            <pc:sldMk cId="420144624" sldId="295"/>
            <ac:picMk id="4" creationId="{70AE4FEC-264E-492A-A545-3DD2CE431838}"/>
          </ac:picMkLst>
        </pc:picChg>
      </pc:sldChg>
      <pc:sldChg chg="addSp modSp add ord replId modNotes">
        <pc:chgData name="Benjamin Payne" userId="S::benpayne@umbc.edu::b61ff11c-ba68-49af-b001-f9f234a6aca3" providerId="AD" clId="Web-{9A59E62F-0E28-4958-6627-09965A7F256A}" dt="2018-09-08T22:20:34.999" v="2046" actId="1076"/>
        <pc:sldMkLst>
          <pc:docMk/>
          <pc:sldMk cId="444109062" sldId="296"/>
        </pc:sldMkLst>
        <pc:spChg chg="mod">
          <ac:chgData name="Benjamin Payne" userId="S::benpayne@umbc.edu::b61ff11c-ba68-49af-b001-f9f234a6aca3" providerId="AD" clId="Web-{9A59E62F-0E28-4958-6627-09965A7F256A}" dt="2018-09-08T22:12:26.391" v="1968" actId="20577"/>
          <ac:spMkLst>
            <pc:docMk/>
            <pc:sldMk cId="444109062" sldId="296"/>
            <ac:spMk id="2" creationId="{E9303F17-40C7-4108-BE4C-66FB4EF69D17}"/>
          </ac:spMkLst>
        </pc:spChg>
        <pc:spChg chg="mod">
          <ac:chgData name="Benjamin Payne" userId="S::benpayne@umbc.edu::b61ff11c-ba68-49af-b001-f9f234a6aca3" providerId="AD" clId="Web-{9A59E62F-0E28-4958-6627-09965A7F256A}" dt="2018-09-08T22:20:34.999" v="2046" actId="1076"/>
          <ac:spMkLst>
            <pc:docMk/>
            <pc:sldMk cId="444109062" sldId="296"/>
            <ac:spMk id="3" creationId="{0697B83A-70C5-4F6F-A319-C1EEB3FD77CF}"/>
          </ac:spMkLst>
        </pc:spChg>
        <pc:picChg chg="add mod ord">
          <ac:chgData name="Benjamin Payne" userId="S::benpayne@umbc.edu::b61ff11c-ba68-49af-b001-f9f234a6aca3" providerId="AD" clId="Web-{9A59E62F-0E28-4958-6627-09965A7F256A}" dt="2018-09-08T22:20:06.856" v="2042"/>
          <ac:picMkLst>
            <pc:docMk/>
            <pc:sldMk cId="444109062" sldId="296"/>
            <ac:picMk id="4" creationId="{C9919008-2ADE-499E-A964-1693E2B4E9A9}"/>
          </ac:picMkLst>
        </pc:picChg>
        <pc:picChg chg="add mod">
          <ac:chgData name="Benjamin Payne" userId="S::benpayne@umbc.edu::b61ff11c-ba68-49af-b001-f9f234a6aca3" providerId="AD" clId="Web-{9A59E62F-0E28-4958-6627-09965A7F256A}" dt="2018-09-08T22:20:29.796" v="2045" actId="1076"/>
          <ac:picMkLst>
            <pc:docMk/>
            <pc:sldMk cId="444109062" sldId="296"/>
            <ac:picMk id="6" creationId="{B730F85A-F255-4973-9A47-979EE918389E}"/>
          </ac:picMkLst>
        </pc:picChg>
        <pc:picChg chg="add mod">
          <ac:chgData name="Benjamin Payne" userId="S::benpayne@umbc.edu::b61ff11c-ba68-49af-b001-f9f234a6aca3" providerId="AD" clId="Web-{9A59E62F-0E28-4958-6627-09965A7F256A}" dt="2018-09-08T22:19:55.371" v="2040" actId="1076"/>
          <ac:picMkLst>
            <pc:docMk/>
            <pc:sldMk cId="444109062" sldId="296"/>
            <ac:picMk id="8" creationId="{DE4F7B82-BAE9-41B8-A3BC-6847BC58D761}"/>
          </ac:picMkLst>
        </pc:picChg>
        <pc:picChg chg="add mod">
          <ac:chgData name="Benjamin Payne" userId="S::benpayne@umbc.edu::b61ff11c-ba68-49af-b001-f9f234a6aca3" providerId="AD" clId="Web-{9A59E62F-0E28-4958-6627-09965A7F256A}" dt="2018-09-08T22:20:23.216" v="2044" actId="1076"/>
          <ac:picMkLst>
            <pc:docMk/>
            <pc:sldMk cId="444109062" sldId="296"/>
            <ac:picMk id="10" creationId="{446253C4-11A0-47FF-A711-18DA277BB102}"/>
          </ac:picMkLst>
        </pc:picChg>
      </pc:sldChg>
      <pc:sldChg chg="modSp add ord replId">
        <pc:chgData name="Benjamin Payne" userId="S::benpayne@umbc.edu::b61ff11c-ba68-49af-b001-f9f234a6aca3" providerId="AD" clId="Web-{9A59E62F-0E28-4958-6627-09965A7F256A}" dt="2018-09-08T22:11:20.636" v="1930" actId="20577"/>
        <pc:sldMkLst>
          <pc:docMk/>
          <pc:sldMk cId="1563382587" sldId="297"/>
        </pc:sldMkLst>
        <pc:spChg chg="mod">
          <ac:chgData name="Benjamin Payne" userId="S::benpayne@umbc.edu::b61ff11c-ba68-49af-b001-f9f234a6aca3" providerId="AD" clId="Web-{9A59E62F-0E28-4958-6627-09965A7F256A}" dt="2018-09-08T22:09:44.568" v="1870" actId="20577"/>
          <ac:spMkLst>
            <pc:docMk/>
            <pc:sldMk cId="1563382587" sldId="297"/>
            <ac:spMk id="2" creationId="{E9303F17-40C7-4108-BE4C-66FB4EF69D17}"/>
          </ac:spMkLst>
        </pc:spChg>
        <pc:spChg chg="mod">
          <ac:chgData name="Benjamin Payne" userId="S::benpayne@umbc.edu::b61ff11c-ba68-49af-b001-f9f234a6aca3" providerId="AD" clId="Web-{9A59E62F-0E28-4958-6627-09965A7F256A}" dt="2018-09-08T22:11:20.636" v="1930" actId="20577"/>
          <ac:spMkLst>
            <pc:docMk/>
            <pc:sldMk cId="1563382587" sldId="297"/>
            <ac:spMk id="3" creationId="{0697B83A-70C5-4F6F-A319-C1EEB3FD77CF}"/>
          </ac:spMkLst>
        </pc:spChg>
      </pc:sldChg>
      <pc:sldChg chg="addSp delSp modSp new modNotes">
        <pc:chgData name="Benjamin Payne" userId="S::benpayne@umbc.edu::b61ff11c-ba68-49af-b001-f9f234a6aca3" providerId="AD" clId="Web-{9A59E62F-0E28-4958-6627-09965A7F256A}" dt="2018-09-08T23:50:46.457" v="2148" actId="20577"/>
        <pc:sldMkLst>
          <pc:docMk/>
          <pc:sldMk cId="1125204845" sldId="298"/>
        </pc:sldMkLst>
        <pc:spChg chg="mod">
          <ac:chgData name="Benjamin Payne" userId="S::benpayne@umbc.edu::b61ff11c-ba68-49af-b001-f9f234a6aca3" providerId="AD" clId="Web-{9A59E62F-0E28-4958-6627-09965A7F256A}" dt="2018-09-08T23:50:46.457" v="2148" actId="20577"/>
          <ac:spMkLst>
            <pc:docMk/>
            <pc:sldMk cId="1125204845" sldId="298"/>
            <ac:spMk id="2" creationId="{1ED3ACFA-5E68-45A0-A704-8402F029E709}"/>
          </ac:spMkLst>
        </pc:spChg>
        <pc:spChg chg="del">
          <ac:chgData name="Benjamin Payne" userId="S::benpayne@umbc.edu::b61ff11c-ba68-49af-b001-f9f234a6aca3" providerId="AD" clId="Web-{9A59E62F-0E28-4958-6627-09965A7F256A}" dt="2018-09-08T22:26:58.697" v="2098"/>
          <ac:spMkLst>
            <pc:docMk/>
            <pc:sldMk cId="1125204845" sldId="298"/>
            <ac:spMk id="3" creationId="{73F289A8-00E6-4A1F-9310-768FF69ED62E}"/>
          </ac:spMkLst>
        </pc:spChg>
        <pc:picChg chg="add mod ord">
          <ac:chgData name="Benjamin Payne" userId="S::benpayne@umbc.edu::b61ff11c-ba68-49af-b001-f9f234a6aca3" providerId="AD" clId="Web-{9A59E62F-0E28-4958-6627-09965A7F256A}" dt="2018-09-08T23:29:35.906" v="2107" actId="1076"/>
          <ac:picMkLst>
            <pc:docMk/>
            <pc:sldMk cId="1125204845" sldId="298"/>
            <ac:picMk id="4" creationId="{100EEE77-3FAE-45F6-B87D-22FAAC4B0A91}"/>
          </ac:picMkLst>
        </pc:picChg>
      </pc:sldChg>
      <pc:sldChg chg="modSp new ord">
        <pc:chgData name="Benjamin Payne" userId="S::benpayne@umbc.edu::b61ff11c-ba68-49af-b001-f9f234a6aca3" providerId="AD" clId="Web-{9A59E62F-0E28-4958-6627-09965A7F256A}" dt="2018-09-08T23:55:06.366" v="2257"/>
        <pc:sldMkLst>
          <pc:docMk/>
          <pc:sldMk cId="2681903024" sldId="299"/>
        </pc:sldMkLst>
        <pc:spChg chg="mod">
          <ac:chgData name="Benjamin Payne" userId="S::benpayne@umbc.edu::b61ff11c-ba68-49af-b001-f9f234a6aca3" providerId="AD" clId="Web-{9A59E62F-0E28-4958-6627-09965A7F256A}" dt="2018-09-08T23:54:15.849" v="2237" actId="20577"/>
          <ac:spMkLst>
            <pc:docMk/>
            <pc:sldMk cId="2681903024" sldId="299"/>
            <ac:spMk id="2" creationId="{CB19FDF2-54B2-4F52-806C-2466DCF86BB6}"/>
          </ac:spMkLst>
        </pc:spChg>
        <pc:spChg chg="mod">
          <ac:chgData name="Benjamin Payne" userId="S::benpayne@umbc.edu::b61ff11c-ba68-49af-b001-f9f234a6aca3" providerId="AD" clId="Web-{9A59E62F-0E28-4958-6627-09965A7F256A}" dt="2018-09-08T23:54:43.944" v="2254" actId="20577"/>
          <ac:spMkLst>
            <pc:docMk/>
            <pc:sldMk cId="2681903024" sldId="299"/>
            <ac:spMk id="3" creationId="{525D3B59-AEF8-46F0-8BC2-C35DE0E12033}"/>
          </ac:spMkLst>
        </pc:spChg>
      </pc:sldChg>
    </pc:docChg>
  </pc:docChgLst>
  <pc:docChgLst>
    <pc:chgData name="Benjamin Payne" userId="S::benpayne@umbc.edu::b61ff11c-ba68-49af-b001-f9f234a6aca3" providerId="AD" clId="Web-{B7317B49-7821-F55C-682E-0C6BA2D8BAAC}"/>
    <pc:docChg chg="modSld">
      <pc:chgData name="Benjamin Payne" userId="S::benpayne@umbc.edu::b61ff11c-ba68-49af-b001-f9f234a6aca3" providerId="AD" clId="Web-{B7317B49-7821-F55C-682E-0C6BA2D8BAAC}" dt="2019-03-16T01:37:59.366" v="17" actId="20577"/>
      <pc:docMkLst>
        <pc:docMk/>
      </pc:docMkLst>
      <pc:sldChg chg="modNotes">
        <pc:chgData name="Benjamin Payne" userId="S::benpayne@umbc.edu::b61ff11c-ba68-49af-b001-f9f234a6aca3" providerId="AD" clId="Web-{B7317B49-7821-F55C-682E-0C6BA2D8BAAC}" dt="2019-03-16T01:37:38.913" v="7"/>
        <pc:sldMkLst>
          <pc:docMk/>
          <pc:sldMk cId="3965644024" sldId="319"/>
        </pc:sldMkLst>
      </pc:sldChg>
      <pc:sldChg chg="addSp modSp">
        <pc:chgData name="Benjamin Payne" userId="S::benpayne@umbc.edu::b61ff11c-ba68-49af-b001-f9f234a6aca3" providerId="AD" clId="Web-{B7317B49-7821-F55C-682E-0C6BA2D8BAAC}" dt="2019-03-16T01:37:59.366" v="16" actId="20577"/>
        <pc:sldMkLst>
          <pc:docMk/>
          <pc:sldMk cId="2715883802" sldId="349"/>
        </pc:sldMkLst>
        <pc:spChg chg="add mod">
          <ac:chgData name="Benjamin Payne" userId="S::benpayne@umbc.edu::b61ff11c-ba68-49af-b001-f9f234a6aca3" providerId="AD" clId="Web-{B7317B49-7821-F55C-682E-0C6BA2D8BAAC}" dt="2019-03-16T01:37:59.366" v="16" actId="20577"/>
          <ac:spMkLst>
            <pc:docMk/>
            <pc:sldMk cId="2715883802" sldId="349"/>
            <ac:spMk id="4" creationId="{7A4862C4-7FC7-42B6-8E91-C24876EF1C40}"/>
          </ac:spMkLst>
        </pc:spChg>
      </pc:sldChg>
    </pc:docChg>
  </pc:docChgLst>
  <pc:docChgLst>
    <pc:chgData name="Benjamin Payne" userId="S::benpayne@umbc.edu::b61ff11c-ba68-49af-b001-f9f234a6aca3" providerId="AD" clId="Web-{7D150B5A-A975-8C8E-AB01-EBC814329AFC}"/>
    <pc:docChg chg="addSld delSld modSld">
      <pc:chgData name="Benjamin Payne" userId="S::benpayne@umbc.edu::b61ff11c-ba68-49af-b001-f9f234a6aca3" providerId="AD" clId="Web-{7D150B5A-A975-8C8E-AB01-EBC814329AFC}" dt="2019-10-03T16:09:24.096" v="51"/>
      <pc:docMkLst>
        <pc:docMk/>
      </pc:docMkLst>
      <pc:sldChg chg="del">
        <pc:chgData name="Benjamin Payne" userId="S::benpayne@umbc.edu::b61ff11c-ba68-49af-b001-f9f234a6aca3" providerId="AD" clId="Web-{7D150B5A-A975-8C8E-AB01-EBC814329AFC}" dt="2019-10-03T16:09:24.096" v="51"/>
        <pc:sldMkLst>
          <pc:docMk/>
          <pc:sldMk cId="4184762043" sldId="262"/>
        </pc:sldMkLst>
      </pc:sldChg>
      <pc:sldChg chg="modSp">
        <pc:chgData name="Benjamin Payne" userId="S::benpayne@umbc.edu::b61ff11c-ba68-49af-b001-f9f234a6aca3" providerId="AD" clId="Web-{7D150B5A-A975-8C8E-AB01-EBC814329AFC}" dt="2019-10-03T16:07:25.890" v="17" actId="20577"/>
        <pc:sldMkLst>
          <pc:docMk/>
          <pc:sldMk cId="1391854494" sldId="317"/>
        </pc:sldMkLst>
        <pc:spChg chg="mod">
          <ac:chgData name="Benjamin Payne" userId="S::benpayne@umbc.edu::b61ff11c-ba68-49af-b001-f9f234a6aca3" providerId="AD" clId="Web-{7D150B5A-A975-8C8E-AB01-EBC814329AFC}" dt="2019-10-03T16:07:25.890" v="17" actId="20577"/>
          <ac:spMkLst>
            <pc:docMk/>
            <pc:sldMk cId="1391854494" sldId="317"/>
            <ac:spMk id="2" creationId="{8D908F2E-F3E0-4BF9-9BEA-7E4A1FAE8395}"/>
          </ac:spMkLst>
        </pc:spChg>
      </pc:sldChg>
      <pc:sldChg chg="modSp">
        <pc:chgData name="Benjamin Payne" userId="S::benpayne@umbc.edu::b61ff11c-ba68-49af-b001-f9f234a6aca3" providerId="AD" clId="Web-{7D150B5A-A975-8C8E-AB01-EBC814329AFC}" dt="2019-10-03T16:09:18.768" v="48" actId="20577"/>
        <pc:sldMkLst>
          <pc:docMk/>
          <pc:sldMk cId="3457264556" sldId="329"/>
        </pc:sldMkLst>
        <pc:spChg chg="mod">
          <ac:chgData name="Benjamin Payne" userId="S::benpayne@umbc.edu::b61ff11c-ba68-49af-b001-f9f234a6aca3" providerId="AD" clId="Web-{7D150B5A-A975-8C8E-AB01-EBC814329AFC}" dt="2019-10-03T16:09:18.768" v="48" actId="20577"/>
          <ac:spMkLst>
            <pc:docMk/>
            <pc:sldMk cId="3457264556" sldId="329"/>
            <ac:spMk id="3" creationId="{3E9AB604-EF08-4545-8F8D-733C4F171FBA}"/>
          </ac:spMkLst>
        </pc:spChg>
      </pc:sldChg>
      <pc:sldChg chg="modSp new del">
        <pc:chgData name="Benjamin Payne" userId="S::benpayne@umbc.edu::b61ff11c-ba68-49af-b001-f9f234a6aca3" providerId="AD" clId="Web-{7D150B5A-A975-8C8E-AB01-EBC814329AFC}" dt="2019-10-03T16:09:01.627" v="47"/>
        <pc:sldMkLst>
          <pc:docMk/>
          <pc:sldMk cId="1365668919" sldId="352"/>
        </pc:sldMkLst>
        <pc:spChg chg="mod">
          <ac:chgData name="Benjamin Payne" userId="S::benpayne@umbc.edu::b61ff11c-ba68-49af-b001-f9f234a6aca3" providerId="AD" clId="Web-{7D150B5A-A975-8C8E-AB01-EBC814329AFC}" dt="2019-10-03T16:08:41.064" v="27" actId="20577"/>
          <ac:spMkLst>
            <pc:docMk/>
            <pc:sldMk cId="1365668919" sldId="352"/>
            <ac:spMk id="2" creationId="{4DEDE00F-EF6E-42AD-8321-05ADDF5A2E02}"/>
          </ac:spMkLst>
        </pc:spChg>
      </pc:sldChg>
      <pc:sldChg chg="modSp add">
        <pc:chgData name="Benjamin Payne" userId="S::benpayne@umbc.edu::b61ff11c-ba68-49af-b001-f9f234a6aca3" providerId="AD" clId="Web-{7D150B5A-A975-8C8E-AB01-EBC814329AFC}" dt="2019-10-03T16:08:55.533" v="44" actId="20577"/>
        <pc:sldMkLst>
          <pc:docMk/>
          <pc:sldMk cId="1179926187" sldId="353"/>
        </pc:sldMkLst>
        <pc:spChg chg="mod">
          <ac:chgData name="Benjamin Payne" userId="S::benpayne@umbc.edu::b61ff11c-ba68-49af-b001-f9f234a6aca3" providerId="AD" clId="Web-{7D150B5A-A975-8C8E-AB01-EBC814329AFC}" dt="2019-10-03T16:08:55.533" v="44" actId="20577"/>
          <ac:spMkLst>
            <pc:docMk/>
            <pc:sldMk cId="1179926187" sldId="353"/>
            <ac:spMk id="2" creationId="{6BEC46A6-1EDF-4BB1-94B1-DEE992FDEC17}"/>
          </ac:spMkLst>
        </pc:spChg>
      </pc:sldChg>
    </pc:docChg>
  </pc:docChgLst>
  <pc:docChgLst>
    <pc:chgData name="Benjamin Payne" userId="S::benpayne@umbc.edu::b61ff11c-ba68-49af-b001-f9f234a6aca3" providerId="AD" clId="Web-{AE85E72D-B3B7-B89C-AF9C-3A3C8D3BD1E1}"/>
    <pc:docChg chg="addSld modSld">
      <pc:chgData name="Benjamin Payne" userId="S::benpayne@umbc.edu::b61ff11c-ba68-49af-b001-f9f234a6aca3" providerId="AD" clId="Web-{AE85E72D-B3B7-B89C-AF9C-3A3C8D3BD1E1}" dt="2018-08-18T12:26:57.241" v="781"/>
      <pc:docMkLst>
        <pc:docMk/>
      </pc:docMkLst>
      <pc:sldChg chg="modSp">
        <pc:chgData name="Benjamin Payne" userId="S::benpayne@umbc.edu::b61ff11c-ba68-49af-b001-f9f234a6aca3" providerId="AD" clId="Web-{AE85E72D-B3B7-B89C-AF9C-3A3C8D3BD1E1}" dt="2018-08-18T11:58:20.891" v="112" actId="20577"/>
        <pc:sldMkLst>
          <pc:docMk/>
          <pc:sldMk cId="3915717569" sldId="282"/>
        </pc:sldMkLst>
        <pc:spChg chg="mod">
          <ac:chgData name="Benjamin Payne" userId="S::benpayne@umbc.edu::b61ff11c-ba68-49af-b001-f9f234a6aca3" providerId="AD" clId="Web-{AE85E72D-B3B7-B89C-AF9C-3A3C8D3BD1E1}" dt="2018-08-18T11:58:20.891" v="112" actId="20577"/>
          <ac:spMkLst>
            <pc:docMk/>
            <pc:sldMk cId="3915717569" sldId="282"/>
            <ac:spMk id="3" creationId="{DC5B9FEB-0F53-4009-8F02-028EFF58FE0B}"/>
          </ac:spMkLst>
        </pc:spChg>
      </pc:sldChg>
      <pc:sldChg chg="addSp modSp mod modClrScheme chgLayout">
        <pc:chgData name="Benjamin Payne" userId="S::benpayne@umbc.edu::b61ff11c-ba68-49af-b001-f9f234a6aca3" providerId="AD" clId="Web-{AE85E72D-B3B7-B89C-AF9C-3A3C8D3BD1E1}" dt="2018-08-18T12:11:20.545" v="336" actId="20577"/>
        <pc:sldMkLst>
          <pc:docMk/>
          <pc:sldMk cId="1316053804" sldId="283"/>
        </pc:sldMkLst>
        <pc:spChg chg="mod ord">
          <ac:chgData name="Benjamin Payne" userId="S::benpayne@umbc.edu::b61ff11c-ba68-49af-b001-f9f234a6aca3" providerId="AD" clId="Web-{AE85E72D-B3B7-B89C-AF9C-3A3C8D3BD1E1}" dt="2018-08-18T11:59:30.956" v="170"/>
          <ac:spMkLst>
            <pc:docMk/>
            <pc:sldMk cId="1316053804" sldId="283"/>
            <ac:spMk id="2" creationId="{B7331B4F-3F96-44C4-890A-C3C103ED3915}"/>
          </ac:spMkLst>
        </pc:spChg>
        <pc:spChg chg="mod ord">
          <ac:chgData name="Benjamin Payne" userId="S::benpayne@umbc.edu::b61ff11c-ba68-49af-b001-f9f234a6aca3" providerId="AD" clId="Web-{AE85E72D-B3B7-B89C-AF9C-3A3C8D3BD1E1}" dt="2018-08-18T12:11:20.545" v="336" actId="20577"/>
          <ac:spMkLst>
            <pc:docMk/>
            <pc:sldMk cId="1316053804" sldId="283"/>
            <ac:spMk id="3" creationId="{E99E1B89-FFE2-4D51-8F92-85A774213868}"/>
          </ac:spMkLst>
        </pc:spChg>
        <pc:spChg chg="add mod ord">
          <ac:chgData name="Benjamin Payne" userId="S::benpayne@umbc.edu::b61ff11c-ba68-49af-b001-f9f234a6aca3" providerId="AD" clId="Web-{AE85E72D-B3B7-B89C-AF9C-3A3C8D3BD1E1}" dt="2018-08-18T12:08:34.773" v="335" actId="20577"/>
          <ac:spMkLst>
            <pc:docMk/>
            <pc:sldMk cId="1316053804" sldId="283"/>
            <ac:spMk id="4" creationId="{247099E7-9E25-484C-95AE-6B82A119B5B0}"/>
          </ac:spMkLst>
        </pc:spChg>
      </pc:sldChg>
      <pc:sldChg chg="addSp modSp new modNotes">
        <pc:chgData name="Benjamin Payne" userId="S::benpayne@umbc.edu::b61ff11c-ba68-49af-b001-f9f234a6aca3" providerId="AD" clId="Web-{AE85E72D-B3B7-B89C-AF9C-3A3C8D3BD1E1}" dt="2018-08-18T12:21:24.256" v="608" actId="20577"/>
        <pc:sldMkLst>
          <pc:docMk/>
          <pc:sldMk cId="3220581953" sldId="287"/>
        </pc:sldMkLst>
        <pc:spChg chg="mod">
          <ac:chgData name="Benjamin Payne" userId="S::benpayne@umbc.edu::b61ff11c-ba68-49af-b001-f9f234a6aca3" providerId="AD" clId="Web-{AE85E72D-B3B7-B89C-AF9C-3A3C8D3BD1E1}" dt="2018-08-18T12:21:24.256" v="608" actId="20577"/>
          <ac:spMkLst>
            <pc:docMk/>
            <pc:sldMk cId="3220581953" sldId="287"/>
            <ac:spMk id="2" creationId="{C35CA1C4-9151-424E-B04D-9108E4B892A2}"/>
          </ac:spMkLst>
        </pc:spChg>
        <pc:spChg chg="mod">
          <ac:chgData name="Benjamin Payne" userId="S::benpayne@umbc.edu::b61ff11c-ba68-49af-b001-f9f234a6aca3" providerId="AD" clId="Web-{AE85E72D-B3B7-B89C-AF9C-3A3C8D3BD1E1}" dt="2018-08-18T12:21:15.959" v="605" actId="1076"/>
          <ac:spMkLst>
            <pc:docMk/>
            <pc:sldMk cId="3220581953" sldId="287"/>
            <ac:spMk id="3" creationId="{E1055E2D-A790-4304-A1AC-1698727C2BF2}"/>
          </ac:spMkLst>
        </pc:spChg>
        <pc:spChg chg="add mod">
          <ac:chgData name="Benjamin Payne" userId="S::benpayne@umbc.edu::b61ff11c-ba68-49af-b001-f9f234a6aca3" providerId="AD" clId="Web-{AE85E72D-B3B7-B89C-AF9C-3A3C8D3BD1E1}" dt="2018-08-18T12:17:45.356" v="468" actId="1076"/>
          <ac:spMkLst>
            <pc:docMk/>
            <pc:sldMk cId="3220581953" sldId="287"/>
            <ac:spMk id="6" creationId="{D1771F45-E9D4-419E-BBD8-75A8A081BC34}"/>
          </ac:spMkLst>
        </pc:spChg>
        <pc:picChg chg="add mod">
          <ac:chgData name="Benjamin Payne" userId="S::benpayne@umbc.edu::b61ff11c-ba68-49af-b001-f9f234a6aca3" providerId="AD" clId="Web-{AE85E72D-B3B7-B89C-AF9C-3A3C8D3BD1E1}" dt="2018-08-18T12:17:07.369" v="453" actId="1076"/>
          <ac:picMkLst>
            <pc:docMk/>
            <pc:sldMk cId="3220581953" sldId="287"/>
            <ac:picMk id="4" creationId="{A1B146A0-FD7D-40F4-80A4-753E5D563307}"/>
          </ac:picMkLst>
        </pc:picChg>
      </pc:sldChg>
      <pc:sldChg chg="delSp modSp add replId modNotes">
        <pc:chgData name="Benjamin Payne" userId="S::benpayne@umbc.edu::b61ff11c-ba68-49af-b001-f9f234a6aca3" providerId="AD" clId="Web-{AE85E72D-B3B7-B89C-AF9C-3A3C8D3BD1E1}" dt="2018-08-18T12:26:57.241" v="781"/>
        <pc:sldMkLst>
          <pc:docMk/>
          <pc:sldMk cId="1508720486" sldId="288"/>
        </pc:sldMkLst>
        <pc:spChg chg="mod">
          <ac:chgData name="Benjamin Payne" userId="S::benpayne@umbc.edu::b61ff11c-ba68-49af-b001-f9f234a6aca3" providerId="AD" clId="Web-{AE85E72D-B3B7-B89C-AF9C-3A3C8D3BD1E1}" dt="2018-08-18T12:19:14.545" v="521" actId="20577"/>
          <ac:spMkLst>
            <pc:docMk/>
            <pc:sldMk cId="1508720486" sldId="288"/>
            <ac:spMk id="2" creationId="{C35CA1C4-9151-424E-B04D-9108E4B892A2}"/>
          </ac:spMkLst>
        </pc:spChg>
        <pc:spChg chg="mod">
          <ac:chgData name="Benjamin Payne" userId="S::benpayne@umbc.edu::b61ff11c-ba68-49af-b001-f9f234a6aca3" providerId="AD" clId="Web-{AE85E72D-B3B7-B89C-AF9C-3A3C8D3BD1E1}" dt="2018-08-18T12:26:47.850" v="770" actId="20577"/>
          <ac:spMkLst>
            <pc:docMk/>
            <pc:sldMk cId="1508720486" sldId="288"/>
            <ac:spMk id="3" creationId="{E1055E2D-A790-4304-A1AC-1698727C2BF2}"/>
          </ac:spMkLst>
        </pc:spChg>
        <pc:spChg chg="del">
          <ac:chgData name="Benjamin Payne" userId="S::benpayne@umbc.edu::b61ff11c-ba68-49af-b001-f9f234a6aca3" providerId="AD" clId="Web-{AE85E72D-B3B7-B89C-AF9C-3A3C8D3BD1E1}" dt="2018-08-18T12:18:13.580" v="471"/>
          <ac:spMkLst>
            <pc:docMk/>
            <pc:sldMk cId="1508720486" sldId="288"/>
            <ac:spMk id="6" creationId="{D1771F45-E9D4-419E-BBD8-75A8A081BC34}"/>
          </ac:spMkLst>
        </pc:spChg>
      </pc:sldChg>
      <pc:sldChg chg="delSp modSp add replId">
        <pc:chgData name="Benjamin Payne" userId="S::benpayne@umbc.edu::b61ff11c-ba68-49af-b001-f9f234a6aca3" providerId="AD" clId="Web-{AE85E72D-B3B7-B89C-AF9C-3A3C8D3BD1E1}" dt="2018-08-18T12:19:50.828" v="550" actId="20577"/>
        <pc:sldMkLst>
          <pc:docMk/>
          <pc:sldMk cId="1442927395" sldId="289"/>
        </pc:sldMkLst>
        <pc:spChg chg="mod">
          <ac:chgData name="Benjamin Payne" userId="S::benpayne@umbc.edu::b61ff11c-ba68-49af-b001-f9f234a6aca3" providerId="AD" clId="Web-{AE85E72D-B3B7-B89C-AF9C-3A3C8D3BD1E1}" dt="2018-08-18T12:19:50.828" v="550" actId="20577"/>
          <ac:spMkLst>
            <pc:docMk/>
            <pc:sldMk cId="1442927395" sldId="289"/>
            <ac:spMk id="2" creationId="{C35CA1C4-9151-424E-B04D-9108E4B892A2}"/>
          </ac:spMkLst>
        </pc:spChg>
        <pc:spChg chg="mod">
          <ac:chgData name="Benjamin Payne" userId="S::benpayne@umbc.edu::b61ff11c-ba68-49af-b001-f9f234a6aca3" providerId="AD" clId="Web-{AE85E72D-B3B7-B89C-AF9C-3A3C8D3BD1E1}" dt="2018-08-18T12:19:43.531" v="544" actId="20577"/>
          <ac:spMkLst>
            <pc:docMk/>
            <pc:sldMk cId="1442927395" sldId="289"/>
            <ac:spMk id="3" creationId="{E1055E2D-A790-4304-A1AC-1698727C2BF2}"/>
          </ac:spMkLst>
        </pc:spChg>
        <pc:picChg chg="del">
          <ac:chgData name="Benjamin Payne" userId="S::benpayne@umbc.edu::b61ff11c-ba68-49af-b001-f9f234a6aca3" providerId="AD" clId="Web-{AE85E72D-B3B7-B89C-AF9C-3A3C8D3BD1E1}" dt="2018-08-18T12:19:20.998" v="524"/>
          <ac:picMkLst>
            <pc:docMk/>
            <pc:sldMk cId="1442927395" sldId="289"/>
            <ac:picMk id="4" creationId="{A1B146A0-FD7D-40F4-80A4-753E5D563307}"/>
          </ac:picMkLst>
        </pc:picChg>
      </pc:sldChg>
      <pc:sldChg chg="modSp add replId">
        <pc:chgData name="Benjamin Payne" userId="S::benpayne@umbc.edu::b61ff11c-ba68-49af-b001-f9f234a6aca3" providerId="AD" clId="Web-{AE85E72D-B3B7-B89C-AF9C-3A3C8D3BD1E1}" dt="2018-08-18T12:20:08.828" v="561" actId="20577"/>
        <pc:sldMkLst>
          <pc:docMk/>
          <pc:sldMk cId="3579465122" sldId="290"/>
        </pc:sldMkLst>
        <pc:spChg chg="mod">
          <ac:chgData name="Benjamin Payne" userId="S::benpayne@umbc.edu::b61ff11c-ba68-49af-b001-f9f234a6aca3" providerId="AD" clId="Web-{AE85E72D-B3B7-B89C-AF9C-3A3C8D3BD1E1}" dt="2018-08-18T12:20:08.828" v="561" actId="20577"/>
          <ac:spMkLst>
            <pc:docMk/>
            <pc:sldMk cId="3579465122" sldId="290"/>
            <ac:spMk id="2" creationId="{C35CA1C4-9151-424E-B04D-9108E4B892A2}"/>
          </ac:spMkLst>
        </pc:spChg>
      </pc:sldChg>
    </pc:docChg>
  </pc:docChgLst>
  <pc:docChgLst>
    <pc:chgData name="Benjamin Payne" userId="S::benpayne@umbc.edu::b61ff11c-ba68-49af-b001-f9f234a6aca3" providerId="AD" clId="Web-{76D8C33F-E7B0-6FDD-89D2-4DCD64B772A4}"/>
    <pc:docChg chg="addSld modSld sldOrd">
      <pc:chgData name="Benjamin Payne" userId="S::benpayne@umbc.edu::b61ff11c-ba68-49af-b001-f9f234a6aca3" providerId="AD" clId="Web-{76D8C33F-E7B0-6FDD-89D2-4DCD64B772A4}" dt="2018-09-10T13:01:28.586" v="651" actId="20577"/>
      <pc:docMkLst>
        <pc:docMk/>
      </pc:docMkLst>
      <pc:sldChg chg="addSp modSp ord modNotes">
        <pc:chgData name="Benjamin Payne" userId="S::benpayne@umbc.edu::b61ff11c-ba68-49af-b001-f9f234a6aca3" providerId="AD" clId="Web-{76D8C33F-E7B0-6FDD-89D2-4DCD64B772A4}" dt="2018-09-10T12:24:50.431" v="155" actId="20577"/>
        <pc:sldMkLst>
          <pc:docMk/>
          <pc:sldMk cId="1742759406" sldId="269"/>
        </pc:sldMkLst>
        <pc:spChg chg="mod">
          <ac:chgData name="Benjamin Payne" userId="S::benpayne@umbc.edu::b61ff11c-ba68-49af-b001-f9f234a6aca3" providerId="AD" clId="Web-{76D8C33F-E7B0-6FDD-89D2-4DCD64B772A4}" dt="2018-09-10T12:24:50.431" v="155" actId="20577"/>
          <ac:spMkLst>
            <pc:docMk/>
            <pc:sldMk cId="1742759406" sldId="269"/>
            <ac:spMk id="2" creationId="{134EEAD6-DD02-48DD-96A6-EFAF0927A1C7}"/>
          </ac:spMkLst>
        </pc:spChg>
        <pc:spChg chg="mod">
          <ac:chgData name="Benjamin Payne" userId="S::benpayne@umbc.edu::b61ff11c-ba68-49af-b001-f9f234a6aca3" providerId="AD" clId="Web-{76D8C33F-E7B0-6FDD-89D2-4DCD64B772A4}" dt="2018-09-10T12:14:20.637" v="26" actId="1076"/>
          <ac:spMkLst>
            <pc:docMk/>
            <pc:sldMk cId="1742759406" sldId="269"/>
            <ac:spMk id="3" creationId="{06C9ABE8-AACC-4D12-9EF3-72A014A6FFC8}"/>
          </ac:spMkLst>
        </pc:spChg>
        <pc:picChg chg="add mod">
          <ac:chgData name="Benjamin Payne" userId="S::benpayne@umbc.edu::b61ff11c-ba68-49af-b001-f9f234a6aca3" providerId="AD" clId="Web-{76D8C33F-E7B0-6FDD-89D2-4DCD64B772A4}" dt="2018-09-10T12:14:25.090" v="27" actId="1076"/>
          <ac:picMkLst>
            <pc:docMk/>
            <pc:sldMk cId="1742759406" sldId="269"/>
            <ac:picMk id="4" creationId="{F4CAD2AF-E1E0-45D4-ACCE-9FB3FBDC7A24}"/>
          </ac:picMkLst>
        </pc:picChg>
      </pc:sldChg>
      <pc:sldChg chg="addSp modSp modNotes">
        <pc:chgData name="Benjamin Payne" userId="S::benpayne@umbc.edu::b61ff11c-ba68-49af-b001-f9f234a6aca3" providerId="AD" clId="Web-{76D8C33F-E7B0-6FDD-89D2-4DCD64B772A4}" dt="2018-09-10T12:56:27.481" v="531" actId="1076"/>
        <pc:sldMkLst>
          <pc:docMk/>
          <pc:sldMk cId="467993027" sldId="280"/>
        </pc:sldMkLst>
        <pc:spChg chg="mod">
          <ac:chgData name="Benjamin Payne" userId="S::benpayne@umbc.edu::b61ff11c-ba68-49af-b001-f9f234a6aca3" providerId="AD" clId="Web-{76D8C33F-E7B0-6FDD-89D2-4DCD64B772A4}" dt="2018-09-10T12:37:52.812" v="342" actId="20577"/>
          <ac:spMkLst>
            <pc:docMk/>
            <pc:sldMk cId="467993027" sldId="280"/>
            <ac:spMk id="3" creationId="{B11C04F1-256D-4DFC-A977-FDFD23FDAD96}"/>
          </ac:spMkLst>
        </pc:spChg>
        <pc:picChg chg="add mod">
          <ac:chgData name="Benjamin Payne" userId="S::benpayne@umbc.edu::b61ff11c-ba68-49af-b001-f9f234a6aca3" providerId="AD" clId="Web-{76D8C33F-E7B0-6FDD-89D2-4DCD64B772A4}" dt="2018-09-10T12:56:27.481" v="531" actId="1076"/>
          <ac:picMkLst>
            <pc:docMk/>
            <pc:sldMk cId="467993027" sldId="280"/>
            <ac:picMk id="4" creationId="{C580A09A-ABF5-451A-87BD-A09FF4ABC4BF}"/>
          </ac:picMkLst>
        </pc:picChg>
      </pc:sldChg>
      <pc:sldChg chg="modSp">
        <pc:chgData name="Benjamin Payne" userId="S::benpayne@umbc.edu::b61ff11c-ba68-49af-b001-f9f234a6aca3" providerId="AD" clId="Web-{76D8C33F-E7B0-6FDD-89D2-4DCD64B772A4}" dt="2018-09-10T13:01:18.945" v="639" actId="20577"/>
        <pc:sldMkLst>
          <pc:docMk/>
          <pc:sldMk cId="213606337" sldId="288"/>
        </pc:sldMkLst>
        <pc:spChg chg="mod">
          <ac:chgData name="Benjamin Payne" userId="S::benpayne@umbc.edu::b61ff11c-ba68-49af-b001-f9f234a6aca3" providerId="AD" clId="Web-{76D8C33F-E7B0-6FDD-89D2-4DCD64B772A4}" dt="2018-09-10T13:01:18.945" v="639" actId="20577"/>
          <ac:spMkLst>
            <pc:docMk/>
            <pc:sldMk cId="213606337" sldId="288"/>
            <ac:spMk id="3" creationId="{25BEA245-6887-4AA8-89E2-FF5C13CADA83}"/>
          </ac:spMkLst>
        </pc:spChg>
      </pc:sldChg>
      <pc:sldChg chg="modSp">
        <pc:chgData name="Benjamin Payne" userId="S::benpayne@umbc.edu::b61ff11c-ba68-49af-b001-f9f234a6aca3" providerId="AD" clId="Web-{76D8C33F-E7B0-6FDD-89D2-4DCD64B772A4}" dt="2018-09-10T13:01:25.211" v="649" actId="20577"/>
        <pc:sldMkLst>
          <pc:docMk/>
          <pc:sldMk cId="3987984917" sldId="289"/>
        </pc:sldMkLst>
        <pc:spChg chg="mod">
          <ac:chgData name="Benjamin Payne" userId="S::benpayne@umbc.edu::b61ff11c-ba68-49af-b001-f9f234a6aca3" providerId="AD" clId="Web-{76D8C33F-E7B0-6FDD-89D2-4DCD64B772A4}" dt="2018-09-10T13:01:25.211" v="649" actId="20577"/>
          <ac:spMkLst>
            <pc:docMk/>
            <pc:sldMk cId="3987984917" sldId="289"/>
            <ac:spMk id="3" creationId="{98CD8786-C27C-464C-A7AF-D37A51BFF635}"/>
          </ac:spMkLst>
        </pc:spChg>
      </pc:sldChg>
      <pc:sldChg chg="ord">
        <pc:chgData name="Benjamin Payne" userId="S::benpayne@umbc.edu::b61ff11c-ba68-49af-b001-f9f234a6aca3" providerId="AD" clId="Web-{76D8C33F-E7B0-6FDD-89D2-4DCD64B772A4}" dt="2018-09-10T12:19:02.996" v="34"/>
        <pc:sldMkLst>
          <pc:docMk/>
          <pc:sldMk cId="420144624" sldId="295"/>
        </pc:sldMkLst>
      </pc:sldChg>
      <pc:sldChg chg="modSp">
        <pc:chgData name="Benjamin Payne" userId="S::benpayne@umbc.edu::b61ff11c-ba68-49af-b001-f9f234a6aca3" providerId="AD" clId="Web-{76D8C33F-E7B0-6FDD-89D2-4DCD64B772A4}" dt="2018-09-10T12:44:36.641" v="448" actId="1076"/>
        <pc:sldMkLst>
          <pc:docMk/>
          <pc:sldMk cId="634008985" sldId="300"/>
        </pc:sldMkLst>
        <pc:spChg chg="mod">
          <ac:chgData name="Benjamin Payne" userId="S::benpayne@umbc.edu::b61ff11c-ba68-49af-b001-f9f234a6aca3" providerId="AD" clId="Web-{76D8C33F-E7B0-6FDD-89D2-4DCD64B772A4}" dt="2018-09-10T12:44:20.703" v="446" actId="20577"/>
          <ac:spMkLst>
            <pc:docMk/>
            <pc:sldMk cId="634008985" sldId="300"/>
            <ac:spMk id="7" creationId="{0A51CAA1-1E02-4495-8BC2-F147769E58C1}"/>
          </ac:spMkLst>
        </pc:spChg>
        <pc:picChg chg="mod">
          <ac:chgData name="Benjamin Payne" userId="S::benpayne@umbc.edu::b61ff11c-ba68-49af-b001-f9f234a6aca3" providerId="AD" clId="Web-{76D8C33F-E7B0-6FDD-89D2-4DCD64B772A4}" dt="2018-09-10T12:44:36.641" v="448" actId="1076"/>
          <ac:picMkLst>
            <pc:docMk/>
            <pc:sldMk cId="634008985" sldId="300"/>
            <ac:picMk id="5" creationId="{793DE893-BA9F-43FB-8424-13AC14DF8B58}"/>
          </ac:picMkLst>
        </pc:picChg>
      </pc:sldChg>
      <pc:sldChg chg="addSp delSp modSp modNotes">
        <pc:chgData name="Benjamin Payne" userId="S::benpayne@umbc.edu::b61ff11c-ba68-49af-b001-f9f234a6aca3" providerId="AD" clId="Web-{76D8C33F-E7B0-6FDD-89D2-4DCD64B772A4}" dt="2018-09-10T12:54:15.523" v="530" actId="1076"/>
        <pc:sldMkLst>
          <pc:docMk/>
          <pc:sldMk cId="3965644024" sldId="319"/>
        </pc:sldMkLst>
        <pc:spChg chg="mod">
          <ac:chgData name="Benjamin Payne" userId="S::benpayne@umbc.edu::b61ff11c-ba68-49af-b001-f9f234a6aca3" providerId="AD" clId="Web-{76D8C33F-E7B0-6FDD-89D2-4DCD64B772A4}" dt="2018-09-10T12:50:25.500" v="483" actId="20577"/>
          <ac:spMkLst>
            <pc:docMk/>
            <pc:sldMk cId="3965644024" sldId="319"/>
            <ac:spMk id="2" creationId="{FA950A70-C60B-47AD-8EC4-51E96DFF4030}"/>
          </ac:spMkLst>
        </pc:spChg>
        <pc:spChg chg="mod">
          <ac:chgData name="Benjamin Payne" userId="S::benpayne@umbc.edu::b61ff11c-ba68-49af-b001-f9f234a6aca3" providerId="AD" clId="Web-{76D8C33F-E7B0-6FDD-89D2-4DCD64B772A4}" dt="2018-09-10T12:52:45.644" v="515" actId="20577"/>
          <ac:spMkLst>
            <pc:docMk/>
            <pc:sldMk cId="3965644024" sldId="319"/>
            <ac:spMk id="3" creationId="{801C64A8-374B-479A-9669-3BB4286CE98C}"/>
          </ac:spMkLst>
        </pc:spChg>
        <pc:picChg chg="add mod">
          <ac:chgData name="Benjamin Payne" userId="S::benpayne@umbc.edu::b61ff11c-ba68-49af-b001-f9f234a6aca3" providerId="AD" clId="Web-{76D8C33F-E7B0-6FDD-89D2-4DCD64B772A4}" dt="2018-09-10T12:54:15.523" v="530" actId="1076"/>
          <ac:picMkLst>
            <pc:docMk/>
            <pc:sldMk cId="3965644024" sldId="319"/>
            <ac:picMk id="4" creationId="{0FE8EB75-6012-4EC3-9892-F38F021C5ACF}"/>
          </ac:picMkLst>
        </pc:picChg>
        <pc:picChg chg="add del mod">
          <ac:chgData name="Benjamin Payne" userId="S::benpayne@umbc.edu::b61ff11c-ba68-49af-b001-f9f234a6aca3" providerId="AD" clId="Web-{76D8C33F-E7B0-6FDD-89D2-4DCD64B772A4}" dt="2018-09-10T12:54:11.694" v="529"/>
          <ac:picMkLst>
            <pc:docMk/>
            <pc:sldMk cId="3965644024" sldId="319"/>
            <ac:picMk id="6" creationId="{01FB0C0E-1626-486A-814F-8C5F855B2260}"/>
          </ac:picMkLst>
        </pc:picChg>
      </pc:sldChg>
      <pc:sldChg chg="modSp">
        <pc:chgData name="Benjamin Payne" userId="S::benpayne@umbc.edu::b61ff11c-ba68-49af-b001-f9f234a6aca3" providerId="AD" clId="Web-{76D8C33F-E7B0-6FDD-89D2-4DCD64B772A4}" dt="2018-09-10T12:44:52.938" v="461" actId="20577"/>
        <pc:sldMkLst>
          <pc:docMk/>
          <pc:sldMk cId="1613125518" sldId="320"/>
        </pc:sldMkLst>
        <pc:spChg chg="mod">
          <ac:chgData name="Benjamin Payne" userId="S::benpayne@umbc.edu::b61ff11c-ba68-49af-b001-f9f234a6aca3" providerId="AD" clId="Web-{76D8C33F-E7B0-6FDD-89D2-4DCD64B772A4}" dt="2018-09-10T12:44:52.938" v="461" actId="20577"/>
          <ac:spMkLst>
            <pc:docMk/>
            <pc:sldMk cId="1613125518" sldId="320"/>
            <ac:spMk id="3" creationId="{6D6E2588-FA65-467E-B23E-7CE7EF3B2062}"/>
          </ac:spMkLst>
        </pc:spChg>
      </pc:sldChg>
      <pc:sldChg chg="addSp modSp new">
        <pc:chgData name="Benjamin Payne" userId="S::benpayne@umbc.edu::b61ff11c-ba68-49af-b001-f9f234a6aca3" providerId="AD" clId="Web-{76D8C33F-E7B0-6FDD-89D2-4DCD64B772A4}" dt="2018-09-10T12:33:21.380" v="265" actId="1076"/>
        <pc:sldMkLst>
          <pc:docMk/>
          <pc:sldMk cId="482417995" sldId="321"/>
        </pc:sldMkLst>
        <pc:spChg chg="mod">
          <ac:chgData name="Benjamin Payne" userId="S::benpayne@umbc.edu::b61ff11c-ba68-49af-b001-f9f234a6aca3" providerId="AD" clId="Web-{76D8C33F-E7B0-6FDD-89D2-4DCD64B772A4}" dt="2018-09-10T12:25:18.151" v="176" actId="20577"/>
          <ac:spMkLst>
            <pc:docMk/>
            <pc:sldMk cId="482417995" sldId="321"/>
            <ac:spMk id="2" creationId="{BE27DD3A-0741-44A5-B82A-1A4C0050F987}"/>
          </ac:spMkLst>
        </pc:spChg>
        <pc:spChg chg="mod">
          <ac:chgData name="Benjamin Payne" userId="S::benpayne@umbc.edu::b61ff11c-ba68-49af-b001-f9f234a6aca3" providerId="AD" clId="Web-{76D8C33F-E7B0-6FDD-89D2-4DCD64B772A4}" dt="2018-09-10T12:23:35.397" v="94" actId="1076"/>
          <ac:spMkLst>
            <pc:docMk/>
            <pc:sldMk cId="482417995" sldId="321"/>
            <ac:spMk id="3" creationId="{18CF73FD-EA4D-48E3-8DCD-8F54386D75CB}"/>
          </ac:spMkLst>
        </pc:spChg>
        <pc:picChg chg="add mod">
          <ac:chgData name="Benjamin Payne" userId="S::benpayne@umbc.edu::b61ff11c-ba68-49af-b001-f9f234a6aca3" providerId="AD" clId="Web-{76D8C33F-E7B0-6FDD-89D2-4DCD64B772A4}" dt="2018-09-10T12:33:21.380" v="265" actId="1076"/>
          <ac:picMkLst>
            <pc:docMk/>
            <pc:sldMk cId="482417995" sldId="321"/>
            <ac:picMk id="4" creationId="{5232856D-D29C-4635-BBB7-C37E571B0B1B}"/>
          </ac:picMkLst>
        </pc:picChg>
      </pc:sldChg>
      <pc:sldChg chg="modSp new modNotes">
        <pc:chgData name="Benjamin Payne" userId="S::benpayne@umbc.edu::b61ff11c-ba68-49af-b001-f9f234a6aca3" providerId="AD" clId="Web-{76D8C33F-E7B0-6FDD-89D2-4DCD64B772A4}" dt="2018-09-10T12:33:02.629" v="263" actId="20577"/>
        <pc:sldMkLst>
          <pc:docMk/>
          <pc:sldMk cId="2248874945" sldId="322"/>
        </pc:sldMkLst>
        <pc:spChg chg="mod">
          <ac:chgData name="Benjamin Payne" userId="S::benpayne@umbc.edu::b61ff11c-ba68-49af-b001-f9f234a6aca3" providerId="AD" clId="Web-{76D8C33F-E7B0-6FDD-89D2-4DCD64B772A4}" dt="2018-09-10T12:31:32.455" v="258" actId="20577"/>
          <ac:spMkLst>
            <pc:docMk/>
            <pc:sldMk cId="2248874945" sldId="322"/>
            <ac:spMk id="2" creationId="{F4904240-B9C2-4929-B776-588600989BDD}"/>
          </ac:spMkLst>
        </pc:spChg>
        <pc:spChg chg="mod">
          <ac:chgData name="Benjamin Payne" userId="S::benpayne@umbc.edu::b61ff11c-ba68-49af-b001-f9f234a6aca3" providerId="AD" clId="Web-{76D8C33F-E7B0-6FDD-89D2-4DCD64B772A4}" dt="2018-09-10T12:33:02.629" v="263" actId="20577"/>
          <ac:spMkLst>
            <pc:docMk/>
            <pc:sldMk cId="2248874945" sldId="322"/>
            <ac:spMk id="3" creationId="{E507DB24-81E8-4964-A925-8C2CE8800F7F}"/>
          </ac:spMkLst>
        </pc:spChg>
      </pc:sldChg>
    </pc:docChg>
  </pc:docChgLst>
  <pc:docChgLst>
    <pc:chgData name="Benjamin Payne" userId="S::benpayne@umbc.edu::b61ff11c-ba68-49af-b001-f9f234a6aca3" providerId="AD" clId="Web-{C20E1FE7-F0F4-EE48-2BFA-DC300DB494E6}"/>
    <pc:docChg chg="addSld modSld">
      <pc:chgData name="Benjamin Payne" userId="S::benpayne@umbc.edu::b61ff11c-ba68-49af-b001-f9f234a6aca3" providerId="AD" clId="Web-{C20E1FE7-F0F4-EE48-2BFA-DC300DB494E6}" dt="2018-09-09T12:13:05.844" v="91" actId="20577"/>
      <pc:docMkLst>
        <pc:docMk/>
      </pc:docMkLst>
      <pc:sldChg chg="addSp modSp">
        <pc:chgData name="Benjamin Payne" userId="S::benpayne@umbc.edu::b61ff11c-ba68-49af-b001-f9f234a6aca3" providerId="AD" clId="Web-{C20E1FE7-F0F4-EE48-2BFA-DC300DB494E6}" dt="2018-09-09T11:49:27.762" v="20" actId="1076"/>
        <pc:sldMkLst>
          <pc:docMk/>
          <pc:sldMk cId="774753897" sldId="259"/>
        </pc:sldMkLst>
        <pc:spChg chg="add mod">
          <ac:chgData name="Benjamin Payne" userId="S::benpayne@umbc.edu::b61ff11c-ba68-49af-b001-f9f234a6aca3" providerId="AD" clId="Web-{C20E1FE7-F0F4-EE48-2BFA-DC300DB494E6}" dt="2018-09-09T11:49:27.762" v="20" actId="1076"/>
          <ac:spMkLst>
            <pc:docMk/>
            <pc:sldMk cId="774753897" sldId="259"/>
            <ac:spMk id="4" creationId="{E0FDD832-C699-48E8-8F8E-68C56D51697B}"/>
          </ac:spMkLst>
        </pc:spChg>
      </pc:sldChg>
      <pc:sldChg chg="modSp">
        <pc:chgData name="Benjamin Payne" userId="S::benpayne@umbc.edu::b61ff11c-ba68-49af-b001-f9f234a6aca3" providerId="AD" clId="Web-{C20E1FE7-F0F4-EE48-2BFA-DC300DB494E6}" dt="2018-09-09T12:13:04.703" v="89" actId="20577"/>
        <pc:sldMkLst>
          <pc:docMk/>
          <pc:sldMk cId="522920384" sldId="260"/>
        </pc:sldMkLst>
        <pc:spChg chg="mod">
          <ac:chgData name="Benjamin Payne" userId="S::benpayne@umbc.edu::b61ff11c-ba68-49af-b001-f9f234a6aca3" providerId="AD" clId="Web-{C20E1FE7-F0F4-EE48-2BFA-DC300DB494E6}" dt="2018-09-09T12:13:04.703" v="89" actId="20577"/>
          <ac:spMkLst>
            <pc:docMk/>
            <pc:sldMk cId="522920384" sldId="260"/>
            <ac:spMk id="2" creationId="{E5A3EA1F-3441-44CA-B989-C6C80E5EA678}"/>
          </ac:spMkLst>
        </pc:spChg>
      </pc:sldChg>
      <pc:sldChg chg="modSp">
        <pc:chgData name="Benjamin Payne" userId="S::benpayne@umbc.edu::b61ff11c-ba68-49af-b001-f9f234a6aca3" providerId="AD" clId="Web-{C20E1FE7-F0F4-EE48-2BFA-DC300DB494E6}" dt="2018-09-09T11:56:10.731" v="47" actId="20577"/>
        <pc:sldMkLst>
          <pc:docMk/>
          <pc:sldMk cId="365133193" sldId="282"/>
        </pc:sldMkLst>
        <pc:spChg chg="mod">
          <ac:chgData name="Benjamin Payne" userId="S::benpayne@umbc.edu::b61ff11c-ba68-49af-b001-f9f234a6aca3" providerId="AD" clId="Web-{C20E1FE7-F0F4-EE48-2BFA-DC300DB494E6}" dt="2018-09-09T11:56:10.731" v="47" actId="20577"/>
          <ac:spMkLst>
            <pc:docMk/>
            <pc:sldMk cId="365133193" sldId="282"/>
            <ac:spMk id="4" creationId="{7CC1CBD8-6EFB-48B4-B768-AF24ABC503F1}"/>
          </ac:spMkLst>
        </pc:spChg>
        <pc:spChg chg="mod">
          <ac:chgData name="Benjamin Payne" userId="S::benpayne@umbc.edu::b61ff11c-ba68-49af-b001-f9f234a6aca3" providerId="AD" clId="Web-{C20E1FE7-F0F4-EE48-2BFA-DC300DB494E6}" dt="2018-09-09T11:55:13.434" v="31" actId="20577"/>
          <ac:spMkLst>
            <pc:docMk/>
            <pc:sldMk cId="365133193" sldId="282"/>
            <ac:spMk id="6" creationId="{2FB29EED-1305-4957-9D5F-E50511E60E05}"/>
          </ac:spMkLst>
        </pc:spChg>
      </pc:sldChg>
      <pc:sldChg chg="modSp">
        <pc:chgData name="Benjamin Payne" userId="S::benpayne@umbc.edu::b61ff11c-ba68-49af-b001-f9f234a6aca3" providerId="AD" clId="Web-{C20E1FE7-F0F4-EE48-2BFA-DC300DB494E6}" dt="2018-09-09T11:48:52.965" v="6" actId="20577"/>
        <pc:sldMkLst>
          <pc:docMk/>
          <pc:sldMk cId="2258507562" sldId="302"/>
        </pc:sldMkLst>
        <pc:spChg chg="mod">
          <ac:chgData name="Benjamin Payne" userId="S::benpayne@umbc.edu::b61ff11c-ba68-49af-b001-f9f234a6aca3" providerId="AD" clId="Web-{C20E1FE7-F0F4-EE48-2BFA-DC300DB494E6}" dt="2018-09-09T11:48:52.965" v="6" actId="20577"/>
          <ac:spMkLst>
            <pc:docMk/>
            <pc:sldMk cId="2258507562" sldId="302"/>
            <ac:spMk id="3" creationId="{84F12CBE-1757-4C3F-99E1-947FEBE256B9}"/>
          </ac:spMkLst>
        </pc:spChg>
      </pc:sldChg>
      <pc:sldChg chg="addSp delSp modSp new">
        <pc:chgData name="Benjamin Payne" userId="S::benpayne@umbc.edu::b61ff11c-ba68-49af-b001-f9f234a6aca3" providerId="AD" clId="Web-{C20E1FE7-F0F4-EE48-2BFA-DC300DB494E6}" dt="2018-09-09T12:11:20.297" v="71"/>
        <pc:sldMkLst>
          <pc:docMk/>
          <pc:sldMk cId="2682645199" sldId="310"/>
        </pc:sldMkLst>
        <pc:spChg chg="mod">
          <ac:chgData name="Benjamin Payne" userId="S::benpayne@umbc.edu::b61ff11c-ba68-49af-b001-f9f234a6aca3" providerId="AD" clId="Web-{C20E1FE7-F0F4-EE48-2BFA-DC300DB494E6}" dt="2018-09-09T12:11:04.953" v="66" actId="20577"/>
          <ac:spMkLst>
            <pc:docMk/>
            <pc:sldMk cId="2682645199" sldId="310"/>
            <ac:spMk id="2" creationId="{1681A6F4-07A0-4045-A1FE-1F21F46C0423}"/>
          </ac:spMkLst>
        </pc:spChg>
        <pc:spChg chg="del">
          <ac:chgData name="Benjamin Payne" userId="S::benpayne@umbc.edu::b61ff11c-ba68-49af-b001-f9f234a6aca3" providerId="AD" clId="Web-{C20E1FE7-F0F4-EE48-2BFA-DC300DB494E6}" dt="2018-09-09T12:11:08.094" v="68"/>
          <ac:spMkLst>
            <pc:docMk/>
            <pc:sldMk cId="2682645199" sldId="310"/>
            <ac:spMk id="3" creationId="{D723BC24-C648-4469-81EF-AB3896739290}"/>
          </ac:spMkLst>
        </pc:spChg>
        <pc:spChg chg="add del mod">
          <ac:chgData name="Benjamin Payne" userId="S::benpayne@umbc.edu::b61ff11c-ba68-49af-b001-f9f234a6aca3" providerId="AD" clId="Web-{C20E1FE7-F0F4-EE48-2BFA-DC300DB494E6}" dt="2018-09-09T12:11:20.297" v="71"/>
          <ac:spMkLst>
            <pc:docMk/>
            <pc:sldMk cId="2682645199" sldId="310"/>
            <ac:spMk id="4" creationId="{7EECC46E-7B74-4234-8C10-84B180B91B5D}"/>
          </ac:spMkLst>
        </pc:spChg>
        <pc:spChg chg="add">
          <ac:chgData name="Benjamin Payne" userId="S::benpayne@umbc.edu::b61ff11c-ba68-49af-b001-f9f234a6aca3" providerId="AD" clId="Web-{C20E1FE7-F0F4-EE48-2BFA-DC300DB494E6}" dt="2018-09-09T12:11:09.406" v="69"/>
          <ac:spMkLst>
            <pc:docMk/>
            <pc:sldMk cId="2682645199" sldId="310"/>
            <ac:spMk id="5" creationId="{0CDF0F6D-BD20-41D8-AEC3-2846824826F8}"/>
          </ac:spMkLst>
        </pc:spChg>
        <pc:spChg chg="add">
          <ac:chgData name="Benjamin Payne" userId="S::benpayne@umbc.edu::b61ff11c-ba68-49af-b001-f9f234a6aca3" providerId="AD" clId="Web-{C20E1FE7-F0F4-EE48-2BFA-DC300DB494E6}" dt="2018-09-09T12:11:09.406" v="69"/>
          <ac:spMkLst>
            <pc:docMk/>
            <pc:sldMk cId="2682645199" sldId="310"/>
            <ac:spMk id="6" creationId="{FA8FC3E2-B92F-4575-9ABA-5A6AADC3851C}"/>
          </ac:spMkLst>
        </pc:spChg>
        <pc:spChg chg="add">
          <ac:chgData name="Benjamin Payne" userId="S::benpayne@umbc.edu::b61ff11c-ba68-49af-b001-f9f234a6aca3" providerId="AD" clId="Web-{C20E1FE7-F0F4-EE48-2BFA-DC300DB494E6}" dt="2018-09-09T12:11:09.406" v="69"/>
          <ac:spMkLst>
            <pc:docMk/>
            <pc:sldMk cId="2682645199" sldId="310"/>
            <ac:spMk id="7" creationId="{7BC001B6-72D1-40E7-839A-968C91B0440D}"/>
          </ac:spMkLst>
        </pc:spChg>
        <pc:spChg chg="add">
          <ac:chgData name="Benjamin Payne" userId="S::benpayne@umbc.edu::b61ff11c-ba68-49af-b001-f9f234a6aca3" providerId="AD" clId="Web-{C20E1FE7-F0F4-EE48-2BFA-DC300DB494E6}" dt="2018-09-09T12:11:09.406" v="69"/>
          <ac:spMkLst>
            <pc:docMk/>
            <pc:sldMk cId="2682645199" sldId="310"/>
            <ac:spMk id="8" creationId="{0D2D9233-7C0D-4936-903C-370BEF326A80}"/>
          </ac:spMkLst>
        </pc:spChg>
        <pc:spChg chg="add">
          <ac:chgData name="Benjamin Payne" userId="S::benpayne@umbc.edu::b61ff11c-ba68-49af-b001-f9f234a6aca3" providerId="AD" clId="Web-{C20E1FE7-F0F4-EE48-2BFA-DC300DB494E6}" dt="2018-09-09T12:11:09.406" v="69"/>
          <ac:spMkLst>
            <pc:docMk/>
            <pc:sldMk cId="2682645199" sldId="310"/>
            <ac:spMk id="9" creationId="{0D212E7E-51E4-411A-BFE1-6FD640394D31}"/>
          </ac:spMkLst>
        </pc:spChg>
        <pc:spChg chg="add">
          <ac:chgData name="Benjamin Payne" userId="S::benpayne@umbc.edu::b61ff11c-ba68-49af-b001-f9f234a6aca3" providerId="AD" clId="Web-{C20E1FE7-F0F4-EE48-2BFA-DC300DB494E6}" dt="2018-09-09T12:11:09.406" v="69"/>
          <ac:spMkLst>
            <pc:docMk/>
            <pc:sldMk cId="2682645199" sldId="310"/>
            <ac:spMk id="10" creationId="{61C24448-3E7B-4A7C-8CAF-37A7F7EBFF8C}"/>
          </ac:spMkLst>
        </pc:spChg>
        <pc:spChg chg="add">
          <ac:chgData name="Benjamin Payne" userId="S::benpayne@umbc.edu::b61ff11c-ba68-49af-b001-f9f234a6aca3" providerId="AD" clId="Web-{C20E1FE7-F0F4-EE48-2BFA-DC300DB494E6}" dt="2018-09-09T12:11:09.406" v="69"/>
          <ac:spMkLst>
            <pc:docMk/>
            <pc:sldMk cId="2682645199" sldId="310"/>
            <ac:spMk id="11" creationId="{8C32E5F5-E7DA-4092-A124-E51BFCA6E9A4}"/>
          </ac:spMkLst>
        </pc:spChg>
        <pc:spChg chg="add">
          <ac:chgData name="Benjamin Payne" userId="S::benpayne@umbc.edu::b61ff11c-ba68-49af-b001-f9f234a6aca3" providerId="AD" clId="Web-{C20E1FE7-F0F4-EE48-2BFA-DC300DB494E6}" dt="2018-09-09T12:11:09.406" v="69"/>
          <ac:spMkLst>
            <pc:docMk/>
            <pc:sldMk cId="2682645199" sldId="310"/>
            <ac:spMk id="12" creationId="{719F791B-3BDB-4212-BDFA-BCEB257FE4D6}"/>
          </ac:spMkLst>
        </pc:spChg>
        <pc:spChg chg="add">
          <ac:chgData name="Benjamin Payne" userId="S::benpayne@umbc.edu::b61ff11c-ba68-49af-b001-f9f234a6aca3" providerId="AD" clId="Web-{C20E1FE7-F0F4-EE48-2BFA-DC300DB494E6}" dt="2018-09-09T12:11:09.406" v="69"/>
          <ac:spMkLst>
            <pc:docMk/>
            <pc:sldMk cId="2682645199" sldId="310"/>
            <ac:spMk id="13" creationId="{F758F69C-E3BE-40B8-B491-DD045E9E14B7}"/>
          </ac:spMkLst>
        </pc:spChg>
        <pc:spChg chg="add">
          <ac:chgData name="Benjamin Payne" userId="S::benpayne@umbc.edu::b61ff11c-ba68-49af-b001-f9f234a6aca3" providerId="AD" clId="Web-{C20E1FE7-F0F4-EE48-2BFA-DC300DB494E6}" dt="2018-09-09T12:11:09.406" v="69"/>
          <ac:spMkLst>
            <pc:docMk/>
            <pc:sldMk cId="2682645199" sldId="310"/>
            <ac:spMk id="14" creationId="{5BAE75AE-86C8-4DC2-9956-517A59D9F96C}"/>
          </ac:spMkLst>
        </pc:spChg>
      </pc:sldChg>
    </pc:docChg>
  </pc:docChgLst>
  <pc:docChgLst>
    <pc:chgData name="Benjamin Payne" userId="S::benpayne@umbc.edu::b61ff11c-ba68-49af-b001-f9f234a6aca3" providerId="AD" clId="Web-{945B5009-3BBD-12BA-9822-38893F99041A}"/>
    <pc:docChg chg="modSld">
      <pc:chgData name="Benjamin Payne" userId="S::benpayne@umbc.edu::b61ff11c-ba68-49af-b001-f9f234a6aca3" providerId="AD" clId="Web-{945B5009-3BBD-12BA-9822-38893F99041A}" dt="2019-12-21T19:45:51.681" v="10" actId="20577"/>
      <pc:docMkLst>
        <pc:docMk/>
      </pc:docMkLst>
      <pc:sldChg chg="modSp">
        <pc:chgData name="Benjamin Payne" userId="S::benpayne@umbc.edu::b61ff11c-ba68-49af-b001-f9f234a6aca3" providerId="AD" clId="Web-{945B5009-3BBD-12BA-9822-38893F99041A}" dt="2019-12-21T19:45:48.463" v="8" actId="20577"/>
        <pc:sldMkLst>
          <pc:docMk/>
          <pc:sldMk cId="817797083" sldId="362"/>
        </pc:sldMkLst>
        <pc:spChg chg="mod">
          <ac:chgData name="Benjamin Payne" userId="S::benpayne@umbc.edu::b61ff11c-ba68-49af-b001-f9f234a6aca3" providerId="AD" clId="Web-{945B5009-3BBD-12BA-9822-38893F99041A}" dt="2019-12-21T19:45:48.463" v="8" actId="20577"/>
          <ac:spMkLst>
            <pc:docMk/>
            <pc:sldMk cId="817797083" sldId="362"/>
            <ac:spMk id="3" creationId="{E38CF195-8FC5-49C4-9BC6-74417263182A}"/>
          </ac:spMkLst>
        </pc:spChg>
      </pc:sldChg>
    </pc:docChg>
  </pc:docChgLst>
  <pc:docChgLst>
    <pc:chgData name="Benjamin Payne" userId="S::benpayne@umbc.edu::b61ff11c-ba68-49af-b001-f9f234a6aca3" providerId="AD" clId="Web-{2D3C0609-10CD-EE9E-F41B-10854DF81D8D}"/>
    <pc:docChg chg="addSld delSld modSld sldOrd">
      <pc:chgData name="Benjamin Payne" userId="S::benpayne@umbc.edu::b61ff11c-ba68-49af-b001-f9f234a6aca3" providerId="AD" clId="Web-{2D3C0609-10CD-EE9E-F41B-10854DF81D8D}" dt="2018-09-09T16:54:09.396" v="1866" actId="20577"/>
      <pc:docMkLst>
        <pc:docMk/>
      </pc:docMkLst>
      <pc:sldChg chg="addSp modSp modNotes">
        <pc:chgData name="Benjamin Payne" userId="S::benpayne@umbc.edu::b61ff11c-ba68-49af-b001-f9f234a6aca3" providerId="AD" clId="Web-{2D3C0609-10CD-EE9E-F41B-10854DF81D8D}" dt="2018-09-09T14:42:13.268" v="580" actId="1076"/>
        <pc:sldMkLst>
          <pc:docMk/>
          <pc:sldMk cId="109857222" sldId="256"/>
        </pc:sldMkLst>
        <pc:spChg chg="mod ord">
          <ac:chgData name="Benjamin Payne" userId="S::benpayne@umbc.edu::b61ff11c-ba68-49af-b001-f9f234a6aca3" providerId="AD" clId="Web-{2D3C0609-10CD-EE9E-F41B-10854DF81D8D}" dt="2018-09-09T14:41:41.610" v="573" actId="20577"/>
          <ac:spMkLst>
            <pc:docMk/>
            <pc:sldMk cId="109857222" sldId="256"/>
            <ac:spMk id="2" creationId="{00000000-0000-0000-0000-000000000000}"/>
          </ac:spMkLst>
        </pc:spChg>
        <pc:spChg chg="mod">
          <ac:chgData name="Benjamin Payne" userId="S::benpayne@umbc.edu::b61ff11c-ba68-49af-b001-f9f234a6aca3" providerId="AD" clId="Web-{2D3C0609-10CD-EE9E-F41B-10854DF81D8D}" dt="2018-09-09T14:41:57.189" v="576" actId="1076"/>
          <ac:spMkLst>
            <pc:docMk/>
            <pc:sldMk cId="109857222" sldId="256"/>
            <ac:spMk id="3" creationId="{00000000-0000-0000-0000-000000000000}"/>
          </ac:spMkLst>
        </pc:spChg>
        <pc:picChg chg="add mod">
          <ac:chgData name="Benjamin Payne" userId="S::benpayne@umbc.edu::b61ff11c-ba68-49af-b001-f9f234a6aca3" providerId="AD" clId="Web-{2D3C0609-10CD-EE9E-F41B-10854DF81D8D}" dt="2018-09-09T14:42:13.268" v="580" actId="1076"/>
          <ac:picMkLst>
            <pc:docMk/>
            <pc:sldMk cId="109857222" sldId="256"/>
            <ac:picMk id="5" creationId="{53B2EDBA-0928-4C83-BA2A-0AA931540985}"/>
          </ac:picMkLst>
        </pc:picChg>
      </pc:sldChg>
      <pc:sldChg chg="modSp">
        <pc:chgData name="Benjamin Payne" userId="S::benpayne@umbc.edu::b61ff11c-ba68-49af-b001-f9f234a6aca3" providerId="AD" clId="Web-{2D3C0609-10CD-EE9E-F41B-10854DF81D8D}" dt="2018-09-09T16:48:20.542" v="1827" actId="20577"/>
        <pc:sldMkLst>
          <pc:docMk/>
          <pc:sldMk cId="3319181095" sldId="257"/>
        </pc:sldMkLst>
        <pc:spChg chg="mod">
          <ac:chgData name="Benjamin Payne" userId="S::benpayne@umbc.edu::b61ff11c-ba68-49af-b001-f9f234a6aca3" providerId="AD" clId="Web-{2D3C0609-10CD-EE9E-F41B-10854DF81D8D}" dt="2018-09-09T16:47:18.913" v="1768" actId="20577"/>
          <ac:spMkLst>
            <pc:docMk/>
            <pc:sldMk cId="3319181095" sldId="257"/>
            <ac:spMk id="2" creationId="{5AA2D84A-518E-4967-8073-0BDE495432D2}"/>
          </ac:spMkLst>
        </pc:spChg>
        <pc:spChg chg="mod">
          <ac:chgData name="Benjamin Payne" userId="S::benpayne@umbc.edu::b61ff11c-ba68-49af-b001-f9f234a6aca3" providerId="AD" clId="Web-{2D3C0609-10CD-EE9E-F41B-10854DF81D8D}" dt="2018-09-09T16:48:20.542" v="1827" actId="20577"/>
          <ac:spMkLst>
            <pc:docMk/>
            <pc:sldMk cId="3319181095" sldId="257"/>
            <ac:spMk id="3" creationId="{AC5E2D19-A89E-4F10-AF16-72B885C43F60}"/>
          </ac:spMkLst>
        </pc:spChg>
      </pc:sldChg>
      <pc:sldChg chg="ord">
        <pc:chgData name="Benjamin Payne" userId="S::benpayne@umbc.edu::b61ff11c-ba68-49af-b001-f9f234a6aca3" providerId="AD" clId="Web-{2D3C0609-10CD-EE9E-F41B-10854DF81D8D}" dt="2018-09-09T16:40:13.111" v="1681"/>
        <pc:sldMkLst>
          <pc:docMk/>
          <pc:sldMk cId="4227125538" sldId="258"/>
        </pc:sldMkLst>
      </pc:sldChg>
      <pc:sldChg chg="addSp modSp">
        <pc:chgData name="Benjamin Payne" userId="S::benpayne@umbc.edu::b61ff11c-ba68-49af-b001-f9f234a6aca3" providerId="AD" clId="Web-{2D3C0609-10CD-EE9E-F41B-10854DF81D8D}" dt="2018-09-09T16:00:57.278" v="1093" actId="1076"/>
        <pc:sldMkLst>
          <pc:docMk/>
          <pc:sldMk cId="774753897" sldId="259"/>
        </pc:sldMkLst>
        <pc:spChg chg="add mod">
          <ac:chgData name="Benjamin Payne" userId="S::benpayne@umbc.edu::b61ff11c-ba68-49af-b001-f9f234a6aca3" providerId="AD" clId="Web-{2D3C0609-10CD-EE9E-F41B-10854DF81D8D}" dt="2018-09-09T16:00:57.278" v="1093" actId="1076"/>
          <ac:spMkLst>
            <pc:docMk/>
            <pc:sldMk cId="774753897" sldId="259"/>
            <ac:spMk id="5" creationId="{3EACD6E5-C4A9-4EC4-9F27-8C64DB56798F}"/>
          </ac:spMkLst>
        </pc:spChg>
      </pc:sldChg>
      <pc:sldChg chg="modSp">
        <pc:chgData name="Benjamin Payne" userId="S::benpayne@umbc.edu::b61ff11c-ba68-49af-b001-f9f234a6aca3" providerId="AD" clId="Web-{2D3C0609-10CD-EE9E-F41B-10854DF81D8D}" dt="2018-09-09T14:35:07.698" v="511" actId="20577"/>
        <pc:sldMkLst>
          <pc:docMk/>
          <pc:sldMk cId="1865935911" sldId="261"/>
        </pc:sldMkLst>
        <pc:spChg chg="mod">
          <ac:chgData name="Benjamin Payne" userId="S::benpayne@umbc.edu::b61ff11c-ba68-49af-b001-f9f234a6aca3" providerId="AD" clId="Web-{2D3C0609-10CD-EE9E-F41B-10854DF81D8D}" dt="2018-09-09T14:35:07.698" v="511" actId="20577"/>
          <ac:spMkLst>
            <pc:docMk/>
            <pc:sldMk cId="1865935911" sldId="261"/>
            <ac:spMk id="3" creationId="{80A275D5-DDA3-4C31-8AF5-F664FF42534B}"/>
          </ac:spMkLst>
        </pc:spChg>
      </pc:sldChg>
      <pc:sldChg chg="modSp">
        <pc:chgData name="Benjamin Payne" userId="S::benpayne@umbc.edu::b61ff11c-ba68-49af-b001-f9f234a6aca3" providerId="AD" clId="Web-{2D3C0609-10CD-EE9E-F41B-10854DF81D8D}" dt="2018-09-09T14:42:54.520" v="600" actId="20577"/>
        <pc:sldMkLst>
          <pc:docMk/>
          <pc:sldMk cId="4184762043" sldId="262"/>
        </pc:sldMkLst>
        <pc:spChg chg="mod">
          <ac:chgData name="Benjamin Payne" userId="S::benpayne@umbc.edu::b61ff11c-ba68-49af-b001-f9f234a6aca3" providerId="AD" clId="Web-{2D3C0609-10CD-EE9E-F41B-10854DF81D8D}" dt="2018-09-09T14:42:26.909" v="581" actId="20577"/>
          <ac:spMkLst>
            <pc:docMk/>
            <pc:sldMk cId="4184762043" sldId="262"/>
            <ac:spMk id="2" creationId="{D466C7E3-0ABB-4952-9B85-C113FCB26F4A}"/>
          </ac:spMkLst>
        </pc:spChg>
        <pc:spChg chg="mod">
          <ac:chgData name="Benjamin Payne" userId="S::benpayne@umbc.edu::b61ff11c-ba68-49af-b001-f9f234a6aca3" providerId="AD" clId="Web-{2D3C0609-10CD-EE9E-F41B-10854DF81D8D}" dt="2018-09-09T14:42:54.520" v="600" actId="20577"/>
          <ac:spMkLst>
            <pc:docMk/>
            <pc:sldMk cId="4184762043" sldId="262"/>
            <ac:spMk id="3" creationId="{687256F2-4FF7-41AB-B621-E93E8AA419D2}"/>
          </ac:spMkLst>
        </pc:spChg>
      </pc:sldChg>
      <pc:sldChg chg="addSp delSp modSp modNotes">
        <pc:chgData name="Benjamin Payne" userId="S::benpayne@umbc.edu::b61ff11c-ba68-49af-b001-f9f234a6aca3" providerId="AD" clId="Web-{2D3C0609-10CD-EE9E-F41B-10854DF81D8D}" dt="2018-09-09T16:15:49.083" v="1163"/>
        <pc:sldMkLst>
          <pc:docMk/>
          <pc:sldMk cId="2309916421" sldId="265"/>
        </pc:sldMkLst>
        <pc:spChg chg="mod">
          <ac:chgData name="Benjamin Payne" userId="S::benpayne@umbc.edu::b61ff11c-ba68-49af-b001-f9f234a6aca3" providerId="AD" clId="Web-{2D3C0609-10CD-EE9E-F41B-10854DF81D8D}" dt="2018-09-09T15:57:25.029" v="1065" actId="20577"/>
          <ac:spMkLst>
            <pc:docMk/>
            <pc:sldMk cId="2309916421" sldId="265"/>
            <ac:spMk id="2" creationId="{ACAC715B-C793-4497-8434-F5757A6FFB87}"/>
          </ac:spMkLst>
        </pc:spChg>
        <pc:spChg chg="del mod">
          <ac:chgData name="Benjamin Payne" userId="S::benpayne@umbc.edu::b61ff11c-ba68-49af-b001-f9f234a6aca3" providerId="AD" clId="Web-{2D3C0609-10CD-EE9E-F41B-10854DF81D8D}" dt="2018-09-09T15:57:30.701" v="1068"/>
          <ac:spMkLst>
            <pc:docMk/>
            <pc:sldMk cId="2309916421" sldId="265"/>
            <ac:spMk id="3" creationId="{639EBF3E-C5C7-449B-BA36-3F86D056497A}"/>
          </ac:spMkLst>
        </pc:spChg>
        <pc:spChg chg="add mod">
          <ac:chgData name="Benjamin Payne" userId="S::benpayne@umbc.edu::b61ff11c-ba68-49af-b001-f9f234a6aca3" providerId="AD" clId="Web-{2D3C0609-10CD-EE9E-F41B-10854DF81D8D}" dt="2018-09-09T15:53:27.670" v="1037" actId="20577"/>
          <ac:spMkLst>
            <pc:docMk/>
            <pc:sldMk cId="2309916421" sldId="265"/>
            <ac:spMk id="4" creationId="{3C234436-F418-47DF-BBF8-097B7C60F4C5}"/>
          </ac:spMkLst>
        </pc:spChg>
        <pc:spChg chg="add del mod">
          <ac:chgData name="Benjamin Payne" userId="S::benpayne@umbc.edu::b61ff11c-ba68-49af-b001-f9f234a6aca3" providerId="AD" clId="Web-{2D3C0609-10CD-EE9E-F41B-10854DF81D8D}" dt="2018-09-09T15:57:36.998" v="1069"/>
          <ac:spMkLst>
            <pc:docMk/>
            <pc:sldMk cId="2309916421" sldId="265"/>
            <ac:spMk id="12" creationId="{B4EC211D-AD53-4497-859B-058D8FCADBEB}"/>
          </ac:spMkLst>
        </pc:spChg>
        <pc:picChg chg="add mod modCrop">
          <ac:chgData name="Benjamin Payne" userId="S::benpayne@umbc.edu::b61ff11c-ba68-49af-b001-f9f234a6aca3" providerId="AD" clId="Web-{2D3C0609-10CD-EE9E-F41B-10854DF81D8D}" dt="2018-09-09T15:52:33.245" v="996" actId="1076"/>
          <ac:picMkLst>
            <pc:docMk/>
            <pc:sldMk cId="2309916421" sldId="265"/>
            <ac:picMk id="5" creationId="{DC70CA4D-8A8E-4AF2-8A36-5590FA0D0BFB}"/>
          </ac:picMkLst>
        </pc:picChg>
        <pc:picChg chg="add mod">
          <ac:chgData name="Benjamin Payne" userId="S::benpayne@umbc.edu::b61ff11c-ba68-49af-b001-f9f234a6aca3" providerId="AD" clId="Web-{2D3C0609-10CD-EE9E-F41B-10854DF81D8D}" dt="2018-09-09T15:52:42.089" v="998" actId="1076"/>
          <ac:picMkLst>
            <pc:docMk/>
            <pc:sldMk cId="2309916421" sldId="265"/>
            <ac:picMk id="7" creationId="{B633A9F5-BFA2-4FD9-BE36-EF4E9CA188C6}"/>
          </ac:picMkLst>
        </pc:picChg>
        <pc:picChg chg="add mod">
          <ac:chgData name="Benjamin Payne" userId="S::benpayne@umbc.edu::b61ff11c-ba68-49af-b001-f9f234a6aca3" providerId="AD" clId="Web-{2D3C0609-10CD-EE9E-F41B-10854DF81D8D}" dt="2018-09-09T15:52:47.668" v="999" actId="14100"/>
          <ac:picMkLst>
            <pc:docMk/>
            <pc:sldMk cId="2309916421" sldId="265"/>
            <ac:picMk id="9" creationId="{60A76508-5E59-4B5A-A474-04B83C63A2A6}"/>
          </ac:picMkLst>
        </pc:picChg>
      </pc:sldChg>
      <pc:sldChg chg="ord">
        <pc:chgData name="Benjamin Payne" userId="S::benpayne@umbc.edu::b61ff11c-ba68-49af-b001-f9f234a6aca3" providerId="AD" clId="Web-{2D3C0609-10CD-EE9E-F41B-10854DF81D8D}" dt="2018-09-09T14:47:33.337" v="638"/>
        <pc:sldMkLst>
          <pc:docMk/>
          <pc:sldMk cId="3630711653" sldId="267"/>
        </pc:sldMkLst>
      </pc:sldChg>
      <pc:sldChg chg="modSp">
        <pc:chgData name="Benjamin Payne" userId="S::benpayne@umbc.edu::b61ff11c-ba68-49af-b001-f9f234a6aca3" providerId="AD" clId="Web-{2D3C0609-10CD-EE9E-F41B-10854DF81D8D}" dt="2018-09-09T16:05:36.076" v="1112" actId="20577"/>
        <pc:sldMkLst>
          <pc:docMk/>
          <pc:sldMk cId="2382089124" sldId="274"/>
        </pc:sldMkLst>
        <pc:spChg chg="mod">
          <ac:chgData name="Benjamin Payne" userId="S::benpayne@umbc.edu::b61ff11c-ba68-49af-b001-f9f234a6aca3" providerId="AD" clId="Web-{2D3C0609-10CD-EE9E-F41B-10854DF81D8D}" dt="2018-09-09T16:05:36.076" v="1112" actId="20577"/>
          <ac:spMkLst>
            <pc:docMk/>
            <pc:sldMk cId="2382089124" sldId="274"/>
            <ac:spMk id="2" creationId="{DEE7886C-C43D-4924-B07F-1C8230F3FAA8}"/>
          </ac:spMkLst>
        </pc:spChg>
      </pc:sldChg>
      <pc:sldChg chg="modSp">
        <pc:chgData name="Benjamin Payne" userId="S::benpayne@umbc.edu::b61ff11c-ba68-49af-b001-f9f234a6aca3" providerId="AD" clId="Web-{2D3C0609-10CD-EE9E-F41B-10854DF81D8D}" dt="2018-09-09T14:47:22.773" v="636" actId="20577"/>
        <pc:sldMkLst>
          <pc:docMk/>
          <pc:sldMk cId="2411352428" sldId="277"/>
        </pc:sldMkLst>
        <pc:spChg chg="mod">
          <ac:chgData name="Benjamin Payne" userId="S::benpayne@umbc.edu::b61ff11c-ba68-49af-b001-f9f234a6aca3" providerId="AD" clId="Web-{2D3C0609-10CD-EE9E-F41B-10854DF81D8D}" dt="2018-09-09T14:47:22.773" v="636" actId="20577"/>
          <ac:spMkLst>
            <pc:docMk/>
            <pc:sldMk cId="2411352428" sldId="277"/>
            <ac:spMk id="2" creationId="{C18CDE3E-C6B5-4331-9870-29C20A783E40}"/>
          </ac:spMkLst>
        </pc:spChg>
      </pc:sldChg>
      <pc:sldChg chg="addSp modSp">
        <pc:chgData name="Benjamin Payne" userId="S::benpayne@umbc.edu::b61ff11c-ba68-49af-b001-f9f234a6aca3" providerId="AD" clId="Web-{2D3C0609-10CD-EE9E-F41B-10854DF81D8D}" dt="2018-09-09T14:53:14.941" v="667" actId="20577"/>
        <pc:sldMkLst>
          <pc:docMk/>
          <pc:sldMk cId="2732056004" sldId="279"/>
        </pc:sldMkLst>
        <pc:spChg chg="mod">
          <ac:chgData name="Benjamin Payne" userId="S::benpayne@umbc.edu::b61ff11c-ba68-49af-b001-f9f234a6aca3" providerId="AD" clId="Web-{2D3C0609-10CD-EE9E-F41B-10854DF81D8D}" dt="2018-09-09T14:52:49.627" v="653" actId="1076"/>
          <ac:spMkLst>
            <pc:docMk/>
            <pc:sldMk cId="2732056004" sldId="279"/>
            <ac:spMk id="3" creationId="{F640903C-B97B-4C3C-A5F2-55491A4FB5BF}"/>
          </ac:spMkLst>
        </pc:spChg>
        <pc:spChg chg="mod">
          <ac:chgData name="Benjamin Payne" userId="S::benpayne@umbc.edu::b61ff11c-ba68-49af-b001-f9f234a6aca3" providerId="AD" clId="Web-{2D3C0609-10CD-EE9E-F41B-10854DF81D8D}" dt="2018-09-09T14:52:34.377" v="652" actId="1076"/>
          <ac:spMkLst>
            <pc:docMk/>
            <pc:sldMk cId="2732056004" sldId="279"/>
            <ac:spMk id="4" creationId="{A9B6994B-28CD-440C-9313-551E54539DD1}"/>
          </ac:spMkLst>
        </pc:spChg>
        <pc:spChg chg="add mod">
          <ac:chgData name="Benjamin Payne" userId="S::benpayne@umbc.edu::b61ff11c-ba68-49af-b001-f9f234a6aca3" providerId="AD" clId="Web-{2D3C0609-10CD-EE9E-F41B-10854DF81D8D}" dt="2018-09-09T14:53:14.941" v="667" actId="20577"/>
          <ac:spMkLst>
            <pc:docMk/>
            <pc:sldMk cId="2732056004" sldId="279"/>
            <ac:spMk id="5" creationId="{0BED210B-C0BD-4306-9355-03F74192275A}"/>
          </ac:spMkLst>
        </pc:spChg>
      </pc:sldChg>
      <pc:sldChg chg="modSp">
        <pc:chgData name="Benjamin Payne" userId="S::benpayne@umbc.edu::b61ff11c-ba68-49af-b001-f9f234a6aca3" providerId="AD" clId="Web-{2D3C0609-10CD-EE9E-F41B-10854DF81D8D}" dt="2018-09-09T16:35:18.557" v="1576" actId="20577"/>
        <pc:sldMkLst>
          <pc:docMk/>
          <pc:sldMk cId="2117173652" sldId="284"/>
        </pc:sldMkLst>
        <pc:spChg chg="mod">
          <ac:chgData name="Benjamin Payne" userId="S::benpayne@umbc.edu::b61ff11c-ba68-49af-b001-f9f234a6aca3" providerId="AD" clId="Web-{2D3C0609-10CD-EE9E-F41B-10854DF81D8D}" dt="2018-09-09T16:35:18.557" v="1576" actId="20577"/>
          <ac:spMkLst>
            <pc:docMk/>
            <pc:sldMk cId="2117173652" sldId="284"/>
            <ac:spMk id="3" creationId="{9F777788-C618-43F8-88B5-F8DDAE0C53B0}"/>
          </ac:spMkLst>
        </pc:spChg>
      </pc:sldChg>
      <pc:sldChg chg="modSp">
        <pc:chgData name="Benjamin Payne" userId="S::benpayne@umbc.edu::b61ff11c-ba68-49af-b001-f9f234a6aca3" providerId="AD" clId="Web-{2D3C0609-10CD-EE9E-F41B-10854DF81D8D}" dt="2018-09-09T16:53:25.690" v="1845" actId="20577"/>
        <pc:sldMkLst>
          <pc:docMk/>
          <pc:sldMk cId="1847126581" sldId="285"/>
        </pc:sldMkLst>
        <pc:spChg chg="mod">
          <ac:chgData name="Benjamin Payne" userId="S::benpayne@umbc.edu::b61ff11c-ba68-49af-b001-f9f234a6aca3" providerId="AD" clId="Web-{2D3C0609-10CD-EE9E-F41B-10854DF81D8D}" dt="2018-09-09T16:53:25.690" v="1845" actId="20577"/>
          <ac:spMkLst>
            <pc:docMk/>
            <pc:sldMk cId="1847126581" sldId="285"/>
            <ac:spMk id="3" creationId="{DBC65EEE-BAE0-4EAC-9A4C-39C7C686E3F6}"/>
          </ac:spMkLst>
        </pc:spChg>
      </pc:sldChg>
      <pc:sldChg chg="modSp">
        <pc:chgData name="Benjamin Payne" userId="S::benpayne@umbc.edu::b61ff11c-ba68-49af-b001-f9f234a6aca3" providerId="AD" clId="Web-{2D3C0609-10CD-EE9E-F41B-10854DF81D8D}" dt="2018-09-09T14:54:42.932" v="701" actId="20577"/>
        <pc:sldMkLst>
          <pc:docMk/>
          <pc:sldMk cId="2830290950" sldId="286"/>
        </pc:sldMkLst>
        <pc:spChg chg="mod">
          <ac:chgData name="Benjamin Payne" userId="S::benpayne@umbc.edu::b61ff11c-ba68-49af-b001-f9f234a6aca3" providerId="AD" clId="Web-{2D3C0609-10CD-EE9E-F41B-10854DF81D8D}" dt="2018-09-09T14:54:42.932" v="701" actId="20577"/>
          <ac:spMkLst>
            <pc:docMk/>
            <pc:sldMk cId="2830290950" sldId="286"/>
            <ac:spMk id="2" creationId="{832884D5-4936-4D90-B4D6-930B8C79AA48}"/>
          </ac:spMkLst>
        </pc:spChg>
      </pc:sldChg>
      <pc:sldChg chg="modSp">
        <pc:chgData name="Benjamin Payne" userId="S::benpayne@umbc.edu::b61ff11c-ba68-49af-b001-f9f234a6aca3" providerId="AD" clId="Web-{2D3C0609-10CD-EE9E-F41B-10854DF81D8D}" dt="2018-09-09T14:55:44.045" v="724" actId="20577"/>
        <pc:sldMkLst>
          <pc:docMk/>
          <pc:sldMk cId="1363765902" sldId="287"/>
        </pc:sldMkLst>
        <pc:spChg chg="mod">
          <ac:chgData name="Benjamin Payne" userId="S::benpayne@umbc.edu::b61ff11c-ba68-49af-b001-f9f234a6aca3" providerId="AD" clId="Web-{2D3C0609-10CD-EE9E-F41B-10854DF81D8D}" dt="2018-09-09T14:55:44.045" v="724" actId="20577"/>
          <ac:spMkLst>
            <pc:docMk/>
            <pc:sldMk cId="1363765902" sldId="287"/>
            <ac:spMk id="3" creationId="{0697B83A-70C5-4F6F-A319-C1EEB3FD77CF}"/>
          </ac:spMkLst>
        </pc:spChg>
      </pc:sldChg>
      <pc:sldChg chg="modSp">
        <pc:chgData name="Benjamin Payne" userId="S::benpayne@umbc.edu::b61ff11c-ba68-49af-b001-f9f234a6aca3" providerId="AD" clId="Web-{2D3C0609-10CD-EE9E-F41B-10854DF81D8D}" dt="2018-09-09T16:54:09.396" v="1865" actId="20577"/>
        <pc:sldMkLst>
          <pc:docMk/>
          <pc:sldMk cId="213606337" sldId="288"/>
        </pc:sldMkLst>
        <pc:spChg chg="mod">
          <ac:chgData name="Benjamin Payne" userId="S::benpayne@umbc.edu::b61ff11c-ba68-49af-b001-f9f234a6aca3" providerId="AD" clId="Web-{2D3C0609-10CD-EE9E-F41B-10854DF81D8D}" dt="2018-09-09T16:54:09.396" v="1865" actId="20577"/>
          <ac:spMkLst>
            <pc:docMk/>
            <pc:sldMk cId="213606337" sldId="288"/>
            <ac:spMk id="3" creationId="{25BEA245-6887-4AA8-89E2-FF5C13CADA83}"/>
          </ac:spMkLst>
        </pc:spChg>
      </pc:sldChg>
      <pc:sldChg chg="modSp">
        <pc:chgData name="Benjamin Payne" userId="S::benpayne@umbc.edu::b61ff11c-ba68-49af-b001-f9f234a6aca3" providerId="AD" clId="Web-{2D3C0609-10CD-EE9E-F41B-10854DF81D8D}" dt="2018-09-09T16:44:36.411" v="1699" actId="20577"/>
        <pc:sldMkLst>
          <pc:docMk/>
          <pc:sldMk cId="3987984917" sldId="289"/>
        </pc:sldMkLst>
        <pc:spChg chg="mod">
          <ac:chgData name="Benjamin Payne" userId="S::benpayne@umbc.edu::b61ff11c-ba68-49af-b001-f9f234a6aca3" providerId="AD" clId="Web-{2D3C0609-10CD-EE9E-F41B-10854DF81D8D}" dt="2018-09-09T16:44:36.411" v="1699" actId="20577"/>
          <ac:spMkLst>
            <pc:docMk/>
            <pc:sldMk cId="3987984917" sldId="289"/>
            <ac:spMk id="3" creationId="{98CD8786-C27C-464C-A7AF-D37A51BFF635}"/>
          </ac:spMkLst>
        </pc:spChg>
      </pc:sldChg>
      <pc:sldChg chg="modSp">
        <pc:chgData name="Benjamin Payne" userId="S::benpayne@umbc.edu::b61ff11c-ba68-49af-b001-f9f234a6aca3" providerId="AD" clId="Web-{2D3C0609-10CD-EE9E-F41B-10854DF81D8D}" dt="2018-09-09T14:54:34.869" v="697" actId="20577"/>
        <pc:sldMkLst>
          <pc:docMk/>
          <pc:sldMk cId="3205669084" sldId="290"/>
        </pc:sldMkLst>
        <pc:spChg chg="mod">
          <ac:chgData name="Benjamin Payne" userId="S::benpayne@umbc.edu::b61ff11c-ba68-49af-b001-f9f234a6aca3" providerId="AD" clId="Web-{2D3C0609-10CD-EE9E-F41B-10854DF81D8D}" dt="2018-09-09T14:54:34.869" v="697" actId="20577"/>
          <ac:spMkLst>
            <pc:docMk/>
            <pc:sldMk cId="3205669084" sldId="290"/>
            <ac:spMk id="2" creationId="{FF0DADBB-6B93-4339-BBF9-E9AFC39BC724}"/>
          </ac:spMkLst>
        </pc:spChg>
        <pc:spChg chg="mod">
          <ac:chgData name="Benjamin Payne" userId="S::benpayne@umbc.edu::b61ff11c-ba68-49af-b001-f9f234a6aca3" providerId="AD" clId="Web-{2D3C0609-10CD-EE9E-F41B-10854DF81D8D}" dt="2018-09-09T14:54:34.775" v="691" actId="20577"/>
          <ac:spMkLst>
            <pc:docMk/>
            <pc:sldMk cId="3205669084" sldId="290"/>
            <ac:spMk id="3" creationId="{F689A221-F32B-4F31-A5B0-22424E7EDBDD}"/>
          </ac:spMkLst>
        </pc:spChg>
      </pc:sldChg>
      <pc:sldChg chg="modSp">
        <pc:chgData name="Benjamin Payne" userId="S::benpayne@umbc.edu::b61ff11c-ba68-49af-b001-f9f234a6aca3" providerId="AD" clId="Web-{2D3C0609-10CD-EE9E-F41B-10854DF81D8D}" dt="2018-09-09T14:55:58.140" v="729" actId="20577"/>
        <pc:sldMkLst>
          <pc:docMk/>
          <pc:sldMk cId="3850598267" sldId="291"/>
        </pc:sldMkLst>
        <pc:spChg chg="mod">
          <ac:chgData name="Benjamin Payne" userId="S::benpayne@umbc.edu::b61ff11c-ba68-49af-b001-f9f234a6aca3" providerId="AD" clId="Web-{2D3C0609-10CD-EE9E-F41B-10854DF81D8D}" dt="2018-09-09T14:55:58.140" v="729" actId="20577"/>
          <ac:spMkLst>
            <pc:docMk/>
            <pc:sldMk cId="3850598267" sldId="291"/>
            <ac:spMk id="3" creationId="{E7C87591-7BA0-4433-B950-B34F67C37669}"/>
          </ac:spMkLst>
        </pc:spChg>
      </pc:sldChg>
      <pc:sldChg chg="addSp modSp">
        <pc:chgData name="Benjamin Payne" userId="S::benpayne@umbc.edu::b61ff11c-ba68-49af-b001-f9f234a6aca3" providerId="AD" clId="Web-{2D3C0609-10CD-EE9E-F41B-10854DF81D8D}" dt="2018-09-09T14:56:49.034" v="738" actId="1076"/>
        <pc:sldMkLst>
          <pc:docMk/>
          <pc:sldMk cId="3378680283" sldId="294"/>
        </pc:sldMkLst>
        <pc:spChg chg="add mod">
          <ac:chgData name="Benjamin Payne" userId="S::benpayne@umbc.edu::b61ff11c-ba68-49af-b001-f9f234a6aca3" providerId="AD" clId="Web-{2D3C0609-10CD-EE9E-F41B-10854DF81D8D}" dt="2018-09-09T14:56:49.034" v="738" actId="1076"/>
          <ac:spMkLst>
            <pc:docMk/>
            <pc:sldMk cId="3378680283" sldId="294"/>
            <ac:spMk id="4" creationId="{2D1F1EB4-A856-4173-8473-B1A62575FBD8}"/>
          </ac:spMkLst>
        </pc:spChg>
      </pc:sldChg>
      <pc:sldChg chg="addSp modSp modNotes">
        <pc:chgData name="Benjamin Payne" userId="S::benpayne@umbc.edu::b61ff11c-ba68-49af-b001-f9f234a6aca3" providerId="AD" clId="Web-{2D3C0609-10CD-EE9E-F41B-10854DF81D8D}" dt="2018-09-09T15:07:31.285" v="765" actId="14100"/>
        <pc:sldMkLst>
          <pc:docMk/>
          <pc:sldMk cId="1125204845" sldId="298"/>
        </pc:sldMkLst>
        <pc:spChg chg="add mod">
          <ac:chgData name="Benjamin Payne" userId="S::benpayne@umbc.edu::b61ff11c-ba68-49af-b001-f9f234a6aca3" providerId="AD" clId="Web-{2D3C0609-10CD-EE9E-F41B-10854DF81D8D}" dt="2018-09-09T15:07:31.285" v="765" actId="14100"/>
          <ac:spMkLst>
            <pc:docMk/>
            <pc:sldMk cId="1125204845" sldId="298"/>
            <ac:spMk id="6" creationId="{4AC01987-5064-4C06-AC8B-6A4FC8C306EC}"/>
          </ac:spMkLst>
        </pc:spChg>
        <pc:picChg chg="add mod">
          <ac:chgData name="Benjamin Payne" userId="S::benpayne@umbc.edu::b61ff11c-ba68-49af-b001-f9f234a6aca3" providerId="AD" clId="Web-{2D3C0609-10CD-EE9E-F41B-10854DF81D8D}" dt="2018-09-09T15:07:20.956" v="759" actId="1076"/>
          <ac:picMkLst>
            <pc:docMk/>
            <pc:sldMk cId="1125204845" sldId="298"/>
            <ac:picMk id="3" creationId="{0FF69973-6461-4EDB-AC31-9CFAE3FA5755}"/>
          </ac:picMkLst>
        </pc:picChg>
        <pc:picChg chg="mod">
          <ac:chgData name="Benjamin Payne" userId="S::benpayne@umbc.edu::b61ff11c-ba68-49af-b001-f9f234a6aca3" providerId="AD" clId="Web-{2D3C0609-10CD-EE9E-F41B-10854DF81D8D}" dt="2018-09-09T15:06:21.338" v="741" actId="1076"/>
          <ac:picMkLst>
            <pc:docMk/>
            <pc:sldMk cId="1125204845" sldId="298"/>
            <ac:picMk id="4" creationId="{100EEE77-3FAE-45F6-B87D-22FAAC4B0A91}"/>
          </ac:picMkLst>
        </pc:picChg>
      </pc:sldChg>
      <pc:sldChg chg="modSp">
        <pc:chgData name="Benjamin Payne" userId="S::benpayne@umbc.edu::b61ff11c-ba68-49af-b001-f9f234a6aca3" providerId="AD" clId="Web-{2D3C0609-10CD-EE9E-F41B-10854DF81D8D}" dt="2018-09-09T14:36:14.295" v="523" actId="20577"/>
        <pc:sldMkLst>
          <pc:docMk/>
          <pc:sldMk cId="634008985" sldId="300"/>
        </pc:sldMkLst>
        <pc:spChg chg="mod">
          <ac:chgData name="Benjamin Payne" userId="S::benpayne@umbc.edu::b61ff11c-ba68-49af-b001-f9f234a6aca3" providerId="AD" clId="Web-{2D3C0609-10CD-EE9E-F41B-10854DF81D8D}" dt="2018-09-09T14:26:54.083" v="421" actId="20577"/>
          <ac:spMkLst>
            <pc:docMk/>
            <pc:sldMk cId="634008985" sldId="300"/>
            <ac:spMk id="2" creationId="{FBAA1E85-6D8C-4F29-B7EF-B0F31CE81ED0}"/>
          </ac:spMkLst>
        </pc:spChg>
        <pc:spChg chg="mod">
          <ac:chgData name="Benjamin Payne" userId="S::benpayne@umbc.edu::b61ff11c-ba68-49af-b001-f9f234a6aca3" providerId="AD" clId="Web-{2D3C0609-10CD-EE9E-F41B-10854DF81D8D}" dt="2018-09-09T14:36:14.295" v="523" actId="20577"/>
          <ac:spMkLst>
            <pc:docMk/>
            <pc:sldMk cId="634008985" sldId="300"/>
            <ac:spMk id="3" creationId="{EDD2C75A-E6DB-4317-AEB3-27867ACDBD2B}"/>
          </ac:spMkLst>
        </pc:spChg>
      </pc:sldChg>
      <pc:sldChg chg="modSp">
        <pc:chgData name="Benjamin Payne" userId="S::benpayne@umbc.edu::b61ff11c-ba68-49af-b001-f9f234a6aca3" providerId="AD" clId="Web-{2D3C0609-10CD-EE9E-F41B-10854DF81D8D}" dt="2018-09-09T15:35:29.313" v="937" actId="20577"/>
        <pc:sldMkLst>
          <pc:docMk/>
          <pc:sldMk cId="3423147310" sldId="301"/>
        </pc:sldMkLst>
        <pc:spChg chg="mod">
          <ac:chgData name="Benjamin Payne" userId="S::benpayne@umbc.edu::b61ff11c-ba68-49af-b001-f9f234a6aca3" providerId="AD" clId="Web-{2D3C0609-10CD-EE9E-F41B-10854DF81D8D}" dt="2018-09-09T15:35:29.313" v="937" actId="20577"/>
          <ac:spMkLst>
            <pc:docMk/>
            <pc:sldMk cId="3423147310" sldId="301"/>
            <ac:spMk id="3" creationId="{8CBBDBF3-A945-4084-9B7A-038DAFF94E09}"/>
          </ac:spMkLst>
        </pc:spChg>
      </pc:sldChg>
      <pc:sldChg chg="modSp">
        <pc:chgData name="Benjamin Payne" userId="S::benpayne@umbc.edu::b61ff11c-ba68-49af-b001-f9f234a6aca3" providerId="AD" clId="Web-{2D3C0609-10CD-EE9E-F41B-10854DF81D8D}" dt="2018-09-09T16:00:12.743" v="1085" actId="14100"/>
        <pc:sldMkLst>
          <pc:docMk/>
          <pc:sldMk cId="1997015746" sldId="306"/>
        </pc:sldMkLst>
        <pc:spChg chg="mod">
          <ac:chgData name="Benjamin Payne" userId="S::benpayne@umbc.edu::b61ff11c-ba68-49af-b001-f9f234a6aca3" providerId="AD" clId="Web-{2D3C0609-10CD-EE9E-F41B-10854DF81D8D}" dt="2018-09-09T16:00:12.743" v="1085" actId="14100"/>
          <ac:spMkLst>
            <pc:docMk/>
            <pc:sldMk cId="1997015746" sldId="306"/>
            <ac:spMk id="3" creationId="{DD1D11E8-534C-44AF-9CBD-BCDF279EAE0F}"/>
          </ac:spMkLst>
        </pc:spChg>
      </pc:sldChg>
      <pc:sldChg chg="modSp">
        <pc:chgData name="Benjamin Payne" userId="S::benpayne@umbc.edu::b61ff11c-ba68-49af-b001-f9f234a6aca3" providerId="AD" clId="Web-{2D3C0609-10CD-EE9E-F41B-10854DF81D8D}" dt="2018-09-09T16:39:56.063" v="1678" actId="20577"/>
        <pc:sldMkLst>
          <pc:docMk/>
          <pc:sldMk cId="3125435943" sldId="307"/>
        </pc:sldMkLst>
        <pc:spChg chg="mod">
          <ac:chgData name="Benjamin Payne" userId="S::benpayne@umbc.edu::b61ff11c-ba68-49af-b001-f9f234a6aca3" providerId="AD" clId="Web-{2D3C0609-10CD-EE9E-F41B-10854DF81D8D}" dt="2018-09-09T16:39:56.063" v="1678" actId="20577"/>
          <ac:spMkLst>
            <pc:docMk/>
            <pc:sldMk cId="3125435943" sldId="307"/>
            <ac:spMk id="3" creationId="{9AD083EB-BB6C-4AE4-9332-734BB43AD877}"/>
          </ac:spMkLst>
        </pc:spChg>
      </pc:sldChg>
      <pc:sldChg chg="new del">
        <pc:chgData name="Benjamin Payne" userId="S::benpayne@umbc.edu::b61ff11c-ba68-49af-b001-f9f234a6aca3" providerId="AD" clId="Web-{2D3C0609-10CD-EE9E-F41B-10854DF81D8D}" dt="2018-09-09T13:58:13.312" v="2"/>
        <pc:sldMkLst>
          <pc:docMk/>
          <pc:sldMk cId="3094197032" sldId="311"/>
        </pc:sldMkLst>
      </pc:sldChg>
      <pc:sldChg chg="modSp add replId">
        <pc:chgData name="Benjamin Payne" userId="S::benpayne@umbc.edu::b61ff11c-ba68-49af-b001-f9f234a6aca3" providerId="AD" clId="Web-{2D3C0609-10CD-EE9E-F41B-10854DF81D8D}" dt="2018-09-09T14:45:20.312" v="628" actId="20577"/>
        <pc:sldMkLst>
          <pc:docMk/>
          <pc:sldMk cId="94100895" sldId="312"/>
        </pc:sldMkLst>
        <pc:spChg chg="mod">
          <ac:chgData name="Benjamin Payne" userId="S::benpayne@umbc.edu::b61ff11c-ba68-49af-b001-f9f234a6aca3" providerId="AD" clId="Web-{2D3C0609-10CD-EE9E-F41B-10854DF81D8D}" dt="2018-09-09T14:02:24.071" v="150" actId="20577"/>
          <ac:spMkLst>
            <pc:docMk/>
            <pc:sldMk cId="94100895" sldId="312"/>
            <ac:spMk id="2" creationId="{F97D3022-41D0-49D8-80D7-5C4D83BC8D07}"/>
          </ac:spMkLst>
        </pc:spChg>
        <pc:spChg chg="mod">
          <ac:chgData name="Benjamin Payne" userId="S::benpayne@umbc.edu::b61ff11c-ba68-49af-b001-f9f234a6aca3" providerId="AD" clId="Web-{2D3C0609-10CD-EE9E-F41B-10854DF81D8D}" dt="2018-09-09T14:45:20.312" v="628" actId="20577"/>
          <ac:spMkLst>
            <pc:docMk/>
            <pc:sldMk cId="94100895" sldId="312"/>
            <ac:spMk id="4" creationId="{7CC1CBD8-6EFB-48B4-B768-AF24ABC503F1}"/>
          </ac:spMkLst>
        </pc:spChg>
        <pc:spChg chg="mod">
          <ac:chgData name="Benjamin Payne" userId="S::benpayne@umbc.edu::b61ff11c-ba68-49af-b001-f9f234a6aca3" providerId="AD" clId="Web-{2D3C0609-10CD-EE9E-F41B-10854DF81D8D}" dt="2018-09-09T14:45:20.312" v="628" actId="20577"/>
          <ac:spMkLst>
            <pc:docMk/>
            <pc:sldMk cId="94100895" sldId="312"/>
            <ac:spMk id="6" creationId="{2FB29EED-1305-4957-9D5F-E50511E60E05}"/>
          </ac:spMkLst>
        </pc:spChg>
      </pc:sldChg>
      <pc:sldChg chg="modSp new del">
        <pc:chgData name="Benjamin Payne" userId="S::benpayne@umbc.edu::b61ff11c-ba68-49af-b001-f9f234a6aca3" providerId="AD" clId="Web-{2D3C0609-10CD-EE9E-F41B-10854DF81D8D}" dt="2018-09-09T14:45:02.139" v="608"/>
        <pc:sldMkLst>
          <pc:docMk/>
          <pc:sldMk cId="2713952112" sldId="313"/>
        </pc:sldMkLst>
        <pc:spChg chg="mod">
          <ac:chgData name="Benjamin Payne" userId="S::benpayne@umbc.edu::b61ff11c-ba68-49af-b001-f9f234a6aca3" providerId="AD" clId="Web-{2D3C0609-10CD-EE9E-F41B-10854DF81D8D}" dt="2018-09-09T14:10:35.645" v="293" actId="20577"/>
          <ac:spMkLst>
            <pc:docMk/>
            <pc:sldMk cId="2713952112" sldId="313"/>
            <ac:spMk id="2" creationId="{309109CC-2A87-4CC6-AA02-60D216B4E9A1}"/>
          </ac:spMkLst>
        </pc:spChg>
        <pc:spChg chg="mod">
          <ac:chgData name="Benjamin Payne" userId="S::benpayne@umbc.edu::b61ff11c-ba68-49af-b001-f9f234a6aca3" providerId="AD" clId="Web-{2D3C0609-10CD-EE9E-F41B-10854DF81D8D}" dt="2018-09-09T14:43:26.944" v="606" actId="20577"/>
          <ac:spMkLst>
            <pc:docMk/>
            <pc:sldMk cId="2713952112" sldId="313"/>
            <ac:spMk id="3" creationId="{91A59FBD-A470-493A-A44F-351F3847E8B3}"/>
          </ac:spMkLst>
        </pc:spChg>
      </pc:sldChg>
      <pc:sldChg chg="modSp new">
        <pc:chgData name="Benjamin Payne" userId="S::benpayne@umbc.edu::b61ff11c-ba68-49af-b001-f9f234a6aca3" providerId="AD" clId="Web-{2D3C0609-10CD-EE9E-F41B-10854DF81D8D}" dt="2018-09-09T14:16:01.589" v="358" actId="20577"/>
        <pc:sldMkLst>
          <pc:docMk/>
          <pc:sldMk cId="4099707095" sldId="314"/>
        </pc:sldMkLst>
        <pc:spChg chg="mod">
          <ac:chgData name="Benjamin Payne" userId="S::benpayne@umbc.edu::b61ff11c-ba68-49af-b001-f9f234a6aca3" providerId="AD" clId="Web-{2D3C0609-10CD-EE9E-F41B-10854DF81D8D}" dt="2018-09-09T14:15:30.334" v="303" actId="20577"/>
          <ac:spMkLst>
            <pc:docMk/>
            <pc:sldMk cId="4099707095" sldId="314"/>
            <ac:spMk id="2" creationId="{F8313697-3A98-49BC-9D62-8EF41C2B1CE2}"/>
          </ac:spMkLst>
        </pc:spChg>
        <pc:spChg chg="mod">
          <ac:chgData name="Benjamin Payne" userId="S::benpayne@umbc.edu::b61ff11c-ba68-49af-b001-f9f234a6aca3" providerId="AD" clId="Web-{2D3C0609-10CD-EE9E-F41B-10854DF81D8D}" dt="2018-09-09T14:16:01.589" v="358" actId="20577"/>
          <ac:spMkLst>
            <pc:docMk/>
            <pc:sldMk cId="4099707095" sldId="314"/>
            <ac:spMk id="3" creationId="{9E332116-8FC0-4D27-B73C-7D0C7EB98CFA}"/>
          </ac:spMkLst>
        </pc:spChg>
      </pc:sldChg>
      <pc:sldChg chg="modSp add replId">
        <pc:chgData name="Benjamin Payne" userId="S::benpayne@umbc.edu::b61ff11c-ba68-49af-b001-f9f234a6aca3" providerId="AD" clId="Web-{2D3C0609-10CD-EE9E-F41B-10854DF81D8D}" dt="2018-09-09T14:36:19.608" v="525" actId="20577"/>
        <pc:sldMkLst>
          <pc:docMk/>
          <pc:sldMk cId="1082461968" sldId="315"/>
        </pc:sldMkLst>
        <pc:spChg chg="mod">
          <ac:chgData name="Benjamin Payne" userId="S::benpayne@umbc.edu::b61ff11c-ba68-49af-b001-f9f234a6aca3" providerId="AD" clId="Web-{2D3C0609-10CD-EE9E-F41B-10854DF81D8D}" dt="2018-09-09T14:36:19.608" v="525" actId="20577"/>
          <ac:spMkLst>
            <pc:docMk/>
            <pc:sldMk cId="1082461968" sldId="315"/>
            <ac:spMk id="3" creationId="{9E332116-8FC0-4D27-B73C-7D0C7EB98CFA}"/>
          </ac:spMkLst>
        </pc:spChg>
      </pc:sldChg>
      <pc:sldChg chg="addSp delSp modSp new modNotes">
        <pc:chgData name="Benjamin Payne" userId="S::benpayne@umbc.edu::b61ff11c-ba68-49af-b001-f9f234a6aca3" providerId="AD" clId="Web-{2D3C0609-10CD-EE9E-F41B-10854DF81D8D}" dt="2018-09-09T15:33:43.509" v="928" actId="1076"/>
        <pc:sldMkLst>
          <pc:docMk/>
          <pc:sldMk cId="2778755727" sldId="316"/>
        </pc:sldMkLst>
        <pc:spChg chg="mod">
          <ac:chgData name="Benjamin Payne" userId="S::benpayne@umbc.edu::b61ff11c-ba68-49af-b001-f9f234a6aca3" providerId="AD" clId="Web-{2D3C0609-10CD-EE9E-F41B-10854DF81D8D}" dt="2018-09-09T15:29:06.133" v="803" actId="20577"/>
          <ac:spMkLst>
            <pc:docMk/>
            <pc:sldMk cId="2778755727" sldId="316"/>
            <ac:spMk id="2" creationId="{23947FA4-3788-41F3-8962-E1475B26AC88}"/>
          </ac:spMkLst>
        </pc:spChg>
        <pc:spChg chg="del">
          <ac:chgData name="Benjamin Payne" userId="S::benpayne@umbc.edu::b61ff11c-ba68-49af-b001-f9f234a6aca3" providerId="AD" clId="Web-{2D3C0609-10CD-EE9E-F41B-10854DF81D8D}" dt="2018-09-09T15:29:19.775" v="819"/>
          <ac:spMkLst>
            <pc:docMk/>
            <pc:sldMk cId="2778755727" sldId="316"/>
            <ac:spMk id="3" creationId="{9A212ADB-5ECC-48F5-B7DE-0A413900E107}"/>
          </ac:spMkLst>
        </pc:spChg>
        <pc:spChg chg="add mod">
          <ac:chgData name="Benjamin Payne" userId="S::benpayne@umbc.edu::b61ff11c-ba68-49af-b001-f9f234a6aca3" providerId="AD" clId="Web-{2D3C0609-10CD-EE9E-F41B-10854DF81D8D}" dt="2018-09-09T15:32:15.535" v="909" actId="1076"/>
          <ac:spMkLst>
            <pc:docMk/>
            <pc:sldMk cId="2778755727" sldId="316"/>
            <ac:spMk id="4" creationId="{9C74A292-97AB-4DCC-A7A1-6DB7B28C2326}"/>
          </ac:spMkLst>
        </pc:spChg>
        <pc:spChg chg="add mod">
          <ac:chgData name="Benjamin Payne" userId="S::benpayne@umbc.edu::b61ff11c-ba68-49af-b001-f9f234a6aca3" providerId="AD" clId="Web-{2D3C0609-10CD-EE9E-F41B-10854DF81D8D}" dt="2018-09-09T15:33:08.476" v="918" actId="1076"/>
          <ac:spMkLst>
            <pc:docMk/>
            <pc:sldMk cId="2778755727" sldId="316"/>
            <ac:spMk id="5" creationId="{110EE7B2-10FE-4427-A88C-355ACB05F567}"/>
          </ac:spMkLst>
        </pc:spChg>
        <pc:spChg chg="add mod">
          <ac:chgData name="Benjamin Payne" userId="S::benpayne@umbc.edu::b61ff11c-ba68-49af-b001-f9f234a6aca3" providerId="AD" clId="Web-{2D3C0609-10CD-EE9E-F41B-10854DF81D8D}" dt="2018-09-09T15:32:31.942" v="914" actId="1076"/>
          <ac:spMkLst>
            <pc:docMk/>
            <pc:sldMk cId="2778755727" sldId="316"/>
            <ac:spMk id="6" creationId="{247C8309-7F4F-449B-8D8C-51A93B877AC2}"/>
          </ac:spMkLst>
        </pc:spChg>
        <pc:spChg chg="add mod">
          <ac:chgData name="Benjamin Payne" userId="S::benpayne@umbc.edu::b61ff11c-ba68-49af-b001-f9f234a6aca3" providerId="AD" clId="Web-{2D3C0609-10CD-EE9E-F41B-10854DF81D8D}" dt="2018-09-09T15:33:02.475" v="916" actId="1076"/>
          <ac:spMkLst>
            <pc:docMk/>
            <pc:sldMk cId="2778755727" sldId="316"/>
            <ac:spMk id="7" creationId="{09DA12C0-BA0A-4F66-84E5-78732F1B4042}"/>
          </ac:spMkLst>
        </pc:spChg>
        <pc:spChg chg="add mod">
          <ac:chgData name="Benjamin Payne" userId="S::benpayne@umbc.edu::b61ff11c-ba68-49af-b001-f9f234a6aca3" providerId="AD" clId="Web-{2D3C0609-10CD-EE9E-F41B-10854DF81D8D}" dt="2018-09-09T15:32:21.645" v="911" actId="1076"/>
          <ac:spMkLst>
            <pc:docMk/>
            <pc:sldMk cId="2778755727" sldId="316"/>
            <ac:spMk id="9" creationId="{03230C36-7302-449E-85C2-BB774932E06D}"/>
          </ac:spMkLst>
        </pc:spChg>
        <pc:spChg chg="add mod">
          <ac:chgData name="Benjamin Payne" userId="S::benpayne@umbc.edu::b61ff11c-ba68-49af-b001-f9f234a6aca3" providerId="AD" clId="Web-{2D3C0609-10CD-EE9E-F41B-10854DF81D8D}" dt="2018-09-09T15:32:24.567" v="912" actId="1076"/>
          <ac:spMkLst>
            <pc:docMk/>
            <pc:sldMk cId="2778755727" sldId="316"/>
            <ac:spMk id="10" creationId="{E5DE629A-06E8-4468-89EA-7D20C3DD94EC}"/>
          </ac:spMkLst>
        </pc:spChg>
        <pc:cxnChg chg="add mod">
          <ac:chgData name="Benjamin Payne" userId="S::benpayne@umbc.edu::b61ff11c-ba68-49af-b001-f9f234a6aca3" providerId="AD" clId="Web-{2D3C0609-10CD-EE9E-F41B-10854DF81D8D}" dt="2018-09-09T15:33:24.055" v="921"/>
          <ac:cxnSpMkLst>
            <pc:docMk/>
            <pc:sldMk cId="2778755727" sldId="316"/>
            <ac:cxnSpMk id="8" creationId="{9331384E-8CDD-41EA-9C7C-FB9EB4214CB4}"/>
          </ac:cxnSpMkLst>
        </pc:cxnChg>
        <pc:cxnChg chg="add del">
          <ac:chgData name="Benjamin Payne" userId="S::benpayne@umbc.edu::b61ff11c-ba68-49af-b001-f9f234a6aca3" providerId="AD" clId="Web-{2D3C0609-10CD-EE9E-F41B-10854DF81D8D}" dt="2018-09-09T15:31:19.657" v="866"/>
          <ac:cxnSpMkLst>
            <pc:docMk/>
            <pc:sldMk cId="2778755727" sldId="316"/>
            <ac:cxnSpMk id="11" creationId="{68DCBBE1-4BDC-4D0A-83C8-668E4C749828}"/>
          </ac:cxnSpMkLst>
        </pc:cxnChg>
        <pc:cxnChg chg="add mod">
          <ac:chgData name="Benjamin Payne" userId="S::benpayne@umbc.edu::b61ff11c-ba68-49af-b001-f9f234a6aca3" providerId="AD" clId="Web-{2D3C0609-10CD-EE9E-F41B-10854DF81D8D}" dt="2018-09-09T15:33:35.555" v="924" actId="14100"/>
          <ac:cxnSpMkLst>
            <pc:docMk/>
            <pc:sldMk cId="2778755727" sldId="316"/>
            <ac:cxnSpMk id="12" creationId="{C2B07DBF-F58C-432B-8F9D-753B72FA2DA3}"/>
          </ac:cxnSpMkLst>
        </pc:cxnChg>
        <pc:cxnChg chg="add mod">
          <ac:chgData name="Benjamin Payne" userId="S::benpayne@umbc.edu::b61ff11c-ba68-49af-b001-f9f234a6aca3" providerId="AD" clId="Web-{2D3C0609-10CD-EE9E-F41B-10854DF81D8D}" dt="2018-09-09T15:33:43.509" v="927" actId="1076"/>
          <ac:cxnSpMkLst>
            <pc:docMk/>
            <pc:sldMk cId="2778755727" sldId="316"/>
            <ac:cxnSpMk id="13" creationId="{AB448AF5-7A7C-443B-B049-1B388DE167C3}"/>
          </ac:cxnSpMkLst>
        </pc:cxnChg>
        <pc:cxnChg chg="add mod">
          <ac:chgData name="Benjamin Payne" userId="S::benpayne@umbc.edu::b61ff11c-ba68-49af-b001-f9f234a6aca3" providerId="AD" clId="Web-{2D3C0609-10CD-EE9E-F41B-10854DF81D8D}" dt="2018-09-09T15:33:43.509" v="928" actId="1076"/>
          <ac:cxnSpMkLst>
            <pc:docMk/>
            <pc:sldMk cId="2778755727" sldId="316"/>
            <ac:cxnSpMk id="14" creationId="{47430479-B561-46FE-87F0-4AFBC3DCDEA5}"/>
          </ac:cxnSpMkLst>
        </pc:cxnChg>
      </pc:sldChg>
      <pc:sldChg chg="addSp modSp new modNotes">
        <pc:chgData name="Benjamin Payne" userId="S::benpayne@umbc.edu::b61ff11c-ba68-49af-b001-f9f234a6aca3" providerId="AD" clId="Web-{2D3C0609-10CD-EE9E-F41B-10854DF81D8D}" dt="2018-09-09T16:23:03.300" v="1325" actId="20577"/>
        <pc:sldMkLst>
          <pc:docMk/>
          <pc:sldMk cId="1391854494" sldId="317"/>
        </pc:sldMkLst>
        <pc:spChg chg="mod">
          <ac:chgData name="Benjamin Payne" userId="S::benpayne@umbc.edu::b61ff11c-ba68-49af-b001-f9f234a6aca3" providerId="AD" clId="Web-{2D3C0609-10CD-EE9E-F41B-10854DF81D8D}" dt="2018-09-09T16:21:33.029" v="1314" actId="20577"/>
          <ac:spMkLst>
            <pc:docMk/>
            <pc:sldMk cId="1391854494" sldId="317"/>
            <ac:spMk id="2" creationId="{8D908F2E-F3E0-4BF9-9BEA-7E4A1FAE8395}"/>
          </ac:spMkLst>
        </pc:spChg>
        <pc:spChg chg="mod">
          <ac:chgData name="Benjamin Payne" userId="S::benpayne@umbc.edu::b61ff11c-ba68-49af-b001-f9f234a6aca3" providerId="AD" clId="Web-{2D3C0609-10CD-EE9E-F41B-10854DF81D8D}" dt="2018-09-09T16:23:03.300" v="1325" actId="20577"/>
          <ac:spMkLst>
            <pc:docMk/>
            <pc:sldMk cId="1391854494" sldId="317"/>
            <ac:spMk id="3" creationId="{A59AC402-C2C0-4107-A6A3-3BD765339716}"/>
          </ac:spMkLst>
        </pc:spChg>
        <pc:picChg chg="add mod">
          <ac:chgData name="Benjamin Payne" userId="S::benpayne@umbc.edu::b61ff11c-ba68-49af-b001-f9f234a6aca3" providerId="AD" clId="Web-{2D3C0609-10CD-EE9E-F41B-10854DF81D8D}" dt="2018-09-09T16:21:53.999" v="1320" actId="14100"/>
          <ac:picMkLst>
            <pc:docMk/>
            <pc:sldMk cId="1391854494" sldId="317"/>
            <ac:picMk id="4" creationId="{46AC3455-F9C7-45D8-8CB8-CEEB89F9150B}"/>
          </ac:picMkLst>
        </pc:picChg>
      </pc:sldChg>
      <pc:sldChg chg="addSp modSp new modNotes">
        <pc:chgData name="Benjamin Payne" userId="S::benpayne@umbc.edu::b61ff11c-ba68-49af-b001-f9f234a6aca3" providerId="AD" clId="Web-{2D3C0609-10CD-EE9E-F41B-10854DF81D8D}" dt="2018-09-09T16:32:33.432" v="1571" actId="20577"/>
        <pc:sldMkLst>
          <pc:docMk/>
          <pc:sldMk cId="2451042254" sldId="318"/>
        </pc:sldMkLst>
        <pc:spChg chg="mod">
          <ac:chgData name="Benjamin Payne" userId="S::benpayne@umbc.edu::b61ff11c-ba68-49af-b001-f9f234a6aca3" providerId="AD" clId="Web-{2D3C0609-10CD-EE9E-F41B-10854DF81D8D}" dt="2018-09-09T16:27:40.574" v="1349" actId="20577"/>
          <ac:spMkLst>
            <pc:docMk/>
            <pc:sldMk cId="2451042254" sldId="318"/>
            <ac:spMk id="2" creationId="{8985FA00-4742-42C0-AEC0-AE5D69F6F64A}"/>
          </ac:spMkLst>
        </pc:spChg>
        <pc:spChg chg="mod">
          <ac:chgData name="Benjamin Payne" userId="S::benpayne@umbc.edu::b61ff11c-ba68-49af-b001-f9f234a6aca3" providerId="AD" clId="Web-{2D3C0609-10CD-EE9E-F41B-10854DF81D8D}" dt="2018-09-09T16:32:03.961" v="1539" actId="20577"/>
          <ac:spMkLst>
            <pc:docMk/>
            <pc:sldMk cId="2451042254" sldId="318"/>
            <ac:spMk id="3" creationId="{268F0ED7-7704-4E18-9906-A235EF058ECD}"/>
          </ac:spMkLst>
        </pc:spChg>
        <pc:spChg chg="add mod">
          <ac:chgData name="Benjamin Payne" userId="S::benpayne@umbc.edu::b61ff11c-ba68-49af-b001-f9f234a6aca3" providerId="AD" clId="Web-{2D3C0609-10CD-EE9E-F41B-10854DF81D8D}" dt="2018-09-09T16:32:33.432" v="1571" actId="20577"/>
          <ac:spMkLst>
            <pc:docMk/>
            <pc:sldMk cId="2451042254" sldId="318"/>
            <ac:spMk id="4" creationId="{B14E6204-4E76-4C30-804A-949AFCBDE3E9}"/>
          </ac:spMkLst>
        </pc:spChg>
      </pc:sldChg>
    </pc:docChg>
  </pc:docChgLst>
  <pc:docChgLst>
    <pc:chgData name="Benjamin Payne" userId="S::benpayne@umbc.edu::b61ff11c-ba68-49af-b001-f9f234a6aca3" providerId="AD" clId="Web-{5104A3E7-FD92-1163-FB89-D018DC94EB9A}"/>
    <pc:docChg chg="addSld modSld">
      <pc:chgData name="Benjamin Payne" userId="S::benpayne@umbc.edu::b61ff11c-ba68-49af-b001-f9f234a6aca3" providerId="AD" clId="Web-{5104A3E7-FD92-1163-FB89-D018DC94EB9A}" dt="2019-09-27T01:21:47.802" v="78" actId="1076"/>
      <pc:docMkLst>
        <pc:docMk/>
      </pc:docMkLst>
      <pc:sldChg chg="modSp">
        <pc:chgData name="Benjamin Payne" userId="S::benpayne@umbc.edu::b61ff11c-ba68-49af-b001-f9f234a6aca3" providerId="AD" clId="Web-{5104A3E7-FD92-1163-FB89-D018DC94EB9A}" dt="2019-09-27T01:19:31.223" v="53" actId="20577"/>
        <pc:sldMkLst>
          <pc:docMk/>
          <pc:sldMk cId="522920384" sldId="260"/>
        </pc:sldMkLst>
        <pc:spChg chg="mod">
          <ac:chgData name="Benjamin Payne" userId="S::benpayne@umbc.edu::b61ff11c-ba68-49af-b001-f9f234a6aca3" providerId="AD" clId="Web-{5104A3E7-FD92-1163-FB89-D018DC94EB9A}" dt="2019-09-27T01:19:31.223" v="53" actId="20577"/>
          <ac:spMkLst>
            <pc:docMk/>
            <pc:sldMk cId="522920384" sldId="260"/>
            <ac:spMk id="3" creationId="{1660361D-3455-4159-94A6-17F7B4439C39}"/>
          </ac:spMkLst>
        </pc:spChg>
      </pc:sldChg>
      <pc:sldChg chg="modSp">
        <pc:chgData name="Benjamin Payne" userId="S::benpayne@umbc.edu::b61ff11c-ba68-49af-b001-f9f234a6aca3" providerId="AD" clId="Web-{5104A3E7-FD92-1163-FB89-D018DC94EB9A}" dt="2019-09-27T01:18:46.614" v="50" actId="20577"/>
        <pc:sldMkLst>
          <pc:docMk/>
          <pc:sldMk cId="365133193" sldId="282"/>
        </pc:sldMkLst>
        <pc:spChg chg="mod">
          <ac:chgData name="Benjamin Payne" userId="S::benpayne@umbc.edu::b61ff11c-ba68-49af-b001-f9f234a6aca3" providerId="AD" clId="Web-{5104A3E7-FD92-1163-FB89-D018DC94EB9A}" dt="2019-09-27T01:18:46.614" v="50" actId="20577"/>
          <ac:spMkLst>
            <pc:docMk/>
            <pc:sldMk cId="365133193" sldId="282"/>
            <ac:spMk id="8" creationId="{448800B1-7605-42FA-AD3E-7FBF52B513A5}"/>
          </ac:spMkLst>
        </pc:spChg>
      </pc:sldChg>
      <pc:sldChg chg="delSp modSp">
        <pc:chgData name="Benjamin Payne" userId="S::benpayne@umbc.edu::b61ff11c-ba68-49af-b001-f9f234a6aca3" providerId="AD" clId="Web-{5104A3E7-FD92-1163-FB89-D018DC94EB9A}" dt="2019-09-27T01:21:27.005" v="64" actId="20577"/>
        <pc:sldMkLst>
          <pc:docMk/>
          <pc:sldMk cId="634008985" sldId="300"/>
        </pc:sldMkLst>
        <pc:spChg chg="mod">
          <ac:chgData name="Benjamin Payne" userId="S::benpayne@umbc.edu::b61ff11c-ba68-49af-b001-f9f234a6aca3" providerId="AD" clId="Web-{5104A3E7-FD92-1163-FB89-D018DC94EB9A}" dt="2019-09-27T01:21:23.770" v="59" actId="20577"/>
          <ac:spMkLst>
            <pc:docMk/>
            <pc:sldMk cId="634008985" sldId="300"/>
            <ac:spMk id="2" creationId="{FBAA1E85-6D8C-4F29-B7EF-B0F31CE81ED0}"/>
          </ac:spMkLst>
        </pc:spChg>
        <pc:spChg chg="mod">
          <ac:chgData name="Benjamin Payne" userId="S::benpayne@umbc.edu::b61ff11c-ba68-49af-b001-f9f234a6aca3" providerId="AD" clId="Web-{5104A3E7-FD92-1163-FB89-D018DC94EB9A}" dt="2019-09-27T01:21:27.005" v="64" actId="20577"/>
          <ac:spMkLst>
            <pc:docMk/>
            <pc:sldMk cId="634008985" sldId="300"/>
            <ac:spMk id="3" creationId="{EDD2C75A-E6DB-4317-AEB3-27867ACDBD2B}"/>
          </ac:spMkLst>
        </pc:spChg>
        <pc:spChg chg="del">
          <ac:chgData name="Benjamin Payne" userId="S::benpayne@umbc.edu::b61ff11c-ba68-49af-b001-f9f234a6aca3" providerId="AD" clId="Web-{5104A3E7-FD92-1163-FB89-D018DC94EB9A}" dt="2019-09-27T01:21:10.989" v="55"/>
          <ac:spMkLst>
            <pc:docMk/>
            <pc:sldMk cId="634008985" sldId="300"/>
            <ac:spMk id="7" creationId="{0A51CAA1-1E02-4495-8BC2-F147769E58C1}"/>
          </ac:spMkLst>
        </pc:spChg>
        <pc:picChg chg="del">
          <ac:chgData name="Benjamin Payne" userId="S::benpayne@umbc.edu::b61ff11c-ba68-49af-b001-f9f234a6aca3" providerId="AD" clId="Web-{5104A3E7-FD92-1163-FB89-D018DC94EB9A}" dt="2019-09-27T01:21:20.177" v="56"/>
          <ac:picMkLst>
            <pc:docMk/>
            <pc:sldMk cId="634008985" sldId="300"/>
            <ac:picMk id="5" creationId="{793DE893-BA9F-43FB-8424-13AC14DF8B58}"/>
          </ac:picMkLst>
        </pc:picChg>
      </pc:sldChg>
      <pc:sldChg chg="delSp">
        <pc:chgData name="Benjamin Payne" userId="S::benpayne@umbc.edu::b61ff11c-ba68-49af-b001-f9f234a6aca3" providerId="AD" clId="Web-{5104A3E7-FD92-1163-FB89-D018DC94EB9A}" dt="2019-09-27T01:17:17.176" v="12"/>
        <pc:sldMkLst>
          <pc:docMk/>
          <pc:sldMk cId="1613125518" sldId="320"/>
        </pc:sldMkLst>
        <pc:spChg chg="del">
          <ac:chgData name="Benjamin Payne" userId="S::benpayne@umbc.edu::b61ff11c-ba68-49af-b001-f9f234a6aca3" providerId="AD" clId="Web-{5104A3E7-FD92-1163-FB89-D018DC94EB9A}" dt="2019-09-27T01:17:17.176" v="12"/>
          <ac:spMkLst>
            <pc:docMk/>
            <pc:sldMk cId="1613125518" sldId="320"/>
            <ac:spMk id="4" creationId="{D7365ABA-EA72-4E36-A493-BFCF7EDE7527}"/>
          </ac:spMkLst>
        </pc:spChg>
      </pc:sldChg>
      <pc:sldChg chg="addSp modSp">
        <pc:chgData name="Benjamin Payne" userId="S::benpayne@umbc.edu::b61ff11c-ba68-49af-b001-f9f234a6aca3" providerId="AD" clId="Web-{5104A3E7-FD92-1163-FB89-D018DC94EB9A}" dt="2019-09-27T01:18:03.051" v="34" actId="20577"/>
        <pc:sldMkLst>
          <pc:docMk/>
          <pc:sldMk cId="1653711340" sldId="350"/>
        </pc:sldMkLst>
        <pc:spChg chg="mod">
          <ac:chgData name="Benjamin Payne" userId="S::benpayne@umbc.edu::b61ff11c-ba68-49af-b001-f9f234a6aca3" providerId="AD" clId="Web-{5104A3E7-FD92-1163-FB89-D018DC94EB9A}" dt="2019-09-27T01:18:03.051" v="34" actId="20577"/>
          <ac:spMkLst>
            <pc:docMk/>
            <pc:sldMk cId="1653711340" sldId="350"/>
            <ac:spMk id="3" creationId="{65AADBFF-7446-4DD6-8DBC-E28D638D2C56}"/>
          </ac:spMkLst>
        </pc:spChg>
        <pc:spChg chg="add">
          <ac:chgData name="Benjamin Payne" userId="S::benpayne@umbc.edu::b61ff11c-ba68-49af-b001-f9f234a6aca3" providerId="AD" clId="Web-{5104A3E7-FD92-1163-FB89-D018DC94EB9A}" dt="2019-09-27T01:17:20.067" v="13"/>
          <ac:spMkLst>
            <pc:docMk/>
            <pc:sldMk cId="1653711340" sldId="350"/>
            <ac:spMk id="4" creationId="{641BCAFF-68A1-40B5-9EDF-85DF4668880C}"/>
          </ac:spMkLst>
        </pc:spChg>
      </pc:sldChg>
      <pc:sldChg chg="addSp delSp modSp add replId">
        <pc:chgData name="Benjamin Payne" userId="S::benpayne@umbc.edu::b61ff11c-ba68-49af-b001-f9f234a6aca3" providerId="AD" clId="Web-{5104A3E7-FD92-1163-FB89-D018DC94EB9A}" dt="2019-09-27T01:21:47.802" v="78" actId="1076"/>
        <pc:sldMkLst>
          <pc:docMk/>
          <pc:sldMk cId="327091855" sldId="351"/>
        </pc:sldMkLst>
        <pc:spChg chg="mod">
          <ac:chgData name="Benjamin Payne" userId="S::benpayne@umbc.edu::b61ff11c-ba68-49af-b001-f9f234a6aca3" providerId="AD" clId="Web-{5104A3E7-FD92-1163-FB89-D018DC94EB9A}" dt="2019-09-27T01:21:32.239" v="67" actId="20577"/>
          <ac:spMkLst>
            <pc:docMk/>
            <pc:sldMk cId="327091855" sldId="351"/>
            <ac:spMk id="2" creationId="{FBAA1E85-6D8C-4F29-B7EF-B0F31CE81ED0}"/>
          </ac:spMkLst>
        </pc:spChg>
        <pc:spChg chg="del">
          <ac:chgData name="Benjamin Payne" userId="S::benpayne@umbc.edu::b61ff11c-ba68-49af-b001-f9f234a6aca3" providerId="AD" clId="Web-{5104A3E7-FD92-1163-FB89-D018DC94EB9A}" dt="2019-09-27T01:21:34.880" v="70"/>
          <ac:spMkLst>
            <pc:docMk/>
            <pc:sldMk cId="327091855" sldId="351"/>
            <ac:spMk id="3" creationId="{EDD2C75A-E6DB-4317-AEB3-27867ACDBD2B}"/>
          </ac:spMkLst>
        </pc:spChg>
        <pc:spChg chg="mod">
          <ac:chgData name="Benjamin Payne" userId="S::benpayne@umbc.edu::b61ff11c-ba68-49af-b001-f9f234a6aca3" providerId="AD" clId="Web-{5104A3E7-FD92-1163-FB89-D018DC94EB9A}" dt="2019-09-27T01:21:47.802" v="78" actId="1076"/>
          <ac:spMkLst>
            <pc:docMk/>
            <pc:sldMk cId="327091855" sldId="351"/>
            <ac:spMk id="7" creationId="{0A51CAA1-1E02-4495-8BC2-F147769E58C1}"/>
          </ac:spMkLst>
        </pc:spChg>
        <pc:spChg chg="add del mod">
          <ac:chgData name="Benjamin Payne" userId="S::benpayne@umbc.edu::b61ff11c-ba68-49af-b001-f9f234a6aca3" providerId="AD" clId="Web-{5104A3E7-FD92-1163-FB89-D018DC94EB9A}" dt="2019-09-27T01:21:38.489" v="71"/>
          <ac:spMkLst>
            <pc:docMk/>
            <pc:sldMk cId="327091855" sldId="351"/>
            <ac:spMk id="9" creationId="{0B6B115B-D05B-400F-8AB9-488B21634299}"/>
          </ac:spMkLst>
        </pc:spChg>
      </pc:sldChg>
    </pc:docChg>
  </pc:docChgLst>
  <pc:docChgLst>
    <pc:chgData name="Benjamin Payne" userId="S::benpayne@umbc.edu::b61ff11c-ba68-49af-b001-f9f234a6aca3" providerId="AD" clId="Web-{DD76CEFD-83C6-5990-F774-7079EBFFA75E}"/>
    <pc:docChg chg="modSld">
      <pc:chgData name="Benjamin Payne" userId="S::benpayne@umbc.edu::b61ff11c-ba68-49af-b001-f9f234a6aca3" providerId="AD" clId="Web-{DD76CEFD-83C6-5990-F774-7079EBFFA75E}" dt="2018-09-05T02:01:49.631" v="8" actId="20577"/>
      <pc:docMkLst>
        <pc:docMk/>
      </pc:docMkLst>
      <pc:sldChg chg="modSp">
        <pc:chgData name="Benjamin Payne" userId="S::benpayne@umbc.edu::b61ff11c-ba68-49af-b001-f9f234a6aca3" providerId="AD" clId="Web-{DD76CEFD-83C6-5990-F774-7079EBFFA75E}" dt="2018-09-05T02:01:49.615" v="7" actId="20577"/>
        <pc:sldMkLst>
          <pc:docMk/>
          <pc:sldMk cId="344784907" sldId="263"/>
        </pc:sldMkLst>
        <pc:spChg chg="mod">
          <ac:chgData name="Benjamin Payne" userId="S::benpayne@umbc.edu::b61ff11c-ba68-49af-b001-f9f234a6aca3" providerId="AD" clId="Web-{DD76CEFD-83C6-5990-F774-7079EBFFA75E}" dt="2018-09-05T02:01:49.615" v="7" actId="20577"/>
          <ac:spMkLst>
            <pc:docMk/>
            <pc:sldMk cId="344784907" sldId="263"/>
            <ac:spMk id="3" creationId="{4DB94879-3019-4BB0-8F7F-8110E7E4D489}"/>
          </ac:spMkLst>
        </pc:spChg>
      </pc:sldChg>
    </pc:docChg>
  </pc:docChgLst>
  <pc:docChgLst>
    <pc:chgData name="Benjamin Payne" userId="S::benpayne@umbc.edu::b61ff11c-ba68-49af-b001-f9f234a6aca3" providerId="AD" clId="Web-{BA768280-1009-7F01-8653-3944917864CD}"/>
    <pc:docChg chg="addSld modSld sldOrd">
      <pc:chgData name="Benjamin Payne" userId="S::benpayne@umbc.edu::b61ff11c-ba68-49af-b001-f9f234a6aca3" providerId="AD" clId="Web-{BA768280-1009-7F01-8653-3944917864CD}" dt="2019-03-14T11:08:43.842" v="999" actId="20577"/>
      <pc:docMkLst>
        <pc:docMk/>
      </pc:docMkLst>
      <pc:sldChg chg="addSp delSp modSp">
        <pc:chgData name="Benjamin Payne" userId="S::benpayne@umbc.edu::b61ff11c-ba68-49af-b001-f9f234a6aca3" providerId="AD" clId="Web-{BA768280-1009-7F01-8653-3944917864CD}" dt="2019-03-14T11:01:41.199" v="434"/>
        <pc:sldMkLst>
          <pc:docMk/>
          <pc:sldMk cId="991364716" sldId="264"/>
        </pc:sldMkLst>
        <pc:spChg chg="add del mod">
          <ac:chgData name="Benjamin Payne" userId="S::benpayne@umbc.edu::b61ff11c-ba68-49af-b001-f9f234a6aca3" providerId="AD" clId="Web-{BA768280-1009-7F01-8653-3944917864CD}" dt="2019-03-14T11:01:41.199" v="434"/>
          <ac:spMkLst>
            <pc:docMk/>
            <pc:sldMk cId="991364716" sldId="264"/>
            <ac:spMk id="4" creationId="{15E6A71C-93FD-43D4-AF71-8C1E85FC4142}"/>
          </ac:spMkLst>
        </pc:spChg>
      </pc:sldChg>
      <pc:sldChg chg="addSp modSp">
        <pc:chgData name="Benjamin Payne" userId="S::benpayne@umbc.edu::b61ff11c-ba68-49af-b001-f9f234a6aca3" providerId="AD" clId="Web-{BA768280-1009-7F01-8653-3944917864CD}" dt="2019-03-14T11:06:09.997" v="685" actId="1076"/>
        <pc:sldMkLst>
          <pc:docMk/>
          <pc:sldMk cId="3987984917" sldId="289"/>
        </pc:sldMkLst>
        <pc:spChg chg="add mod">
          <ac:chgData name="Benjamin Payne" userId="S::benpayne@umbc.edu::b61ff11c-ba68-49af-b001-f9f234a6aca3" providerId="AD" clId="Web-{BA768280-1009-7F01-8653-3944917864CD}" dt="2019-03-14T11:06:09.997" v="685" actId="1076"/>
          <ac:spMkLst>
            <pc:docMk/>
            <pc:sldMk cId="3987984917" sldId="289"/>
            <ac:spMk id="4" creationId="{5B1A86A3-635D-4F93-AAF0-D204966D97FB}"/>
          </ac:spMkLst>
        </pc:spChg>
      </pc:sldChg>
      <pc:sldChg chg="modSp">
        <pc:chgData name="Benjamin Payne" userId="S::benpayne@umbc.edu::b61ff11c-ba68-49af-b001-f9f234a6aca3" providerId="AD" clId="Web-{BA768280-1009-7F01-8653-3944917864CD}" dt="2019-03-14T11:02:46.027" v="471" actId="20577"/>
        <pc:sldMkLst>
          <pc:docMk/>
          <pc:sldMk cId="3125435943" sldId="307"/>
        </pc:sldMkLst>
        <pc:spChg chg="mod">
          <ac:chgData name="Benjamin Payne" userId="S::benpayne@umbc.edu::b61ff11c-ba68-49af-b001-f9f234a6aca3" providerId="AD" clId="Web-{BA768280-1009-7F01-8653-3944917864CD}" dt="2019-03-14T11:02:46.027" v="471" actId="20577"/>
          <ac:spMkLst>
            <pc:docMk/>
            <pc:sldMk cId="3125435943" sldId="307"/>
            <ac:spMk id="3" creationId="{9AD083EB-BB6C-4AE4-9332-734BB43AD877}"/>
          </ac:spMkLst>
        </pc:spChg>
      </pc:sldChg>
      <pc:sldChg chg="modSp">
        <pc:chgData name="Benjamin Payne" userId="S::benpayne@umbc.edu::b61ff11c-ba68-49af-b001-f9f234a6aca3" providerId="AD" clId="Web-{BA768280-1009-7F01-8653-3944917864CD}" dt="2019-03-14T10:57:01.292" v="105" actId="20577"/>
        <pc:sldMkLst>
          <pc:docMk/>
          <pc:sldMk cId="2682645199" sldId="310"/>
        </pc:sldMkLst>
        <pc:spChg chg="mod">
          <ac:chgData name="Benjamin Payne" userId="S::benpayne@umbc.edu::b61ff11c-ba68-49af-b001-f9f234a6aca3" providerId="AD" clId="Web-{BA768280-1009-7F01-8653-3944917864CD}" dt="2019-03-14T10:57:01.292" v="105" actId="20577"/>
          <ac:spMkLst>
            <pc:docMk/>
            <pc:sldMk cId="2682645199" sldId="310"/>
            <ac:spMk id="2" creationId="{1681A6F4-07A0-4045-A1FE-1F21F46C0423}"/>
          </ac:spMkLst>
        </pc:spChg>
      </pc:sldChg>
      <pc:sldChg chg="ord">
        <pc:chgData name="Benjamin Payne" userId="S::benpayne@umbc.edu::b61ff11c-ba68-49af-b001-f9f234a6aca3" providerId="AD" clId="Web-{BA768280-1009-7F01-8653-3944917864CD}" dt="2019-03-14T11:08:03.560" v="981"/>
        <pc:sldMkLst>
          <pc:docMk/>
          <pc:sldMk cId="1613125518" sldId="320"/>
        </pc:sldMkLst>
      </pc:sldChg>
      <pc:sldChg chg="addSp modSp">
        <pc:chgData name="Benjamin Payne" userId="S::benpayne@umbc.edu::b61ff11c-ba68-49af-b001-f9f234a6aca3" providerId="AD" clId="Web-{BA768280-1009-7F01-8653-3944917864CD}" dt="2019-03-14T10:55:15.181" v="15" actId="20577"/>
        <pc:sldMkLst>
          <pc:docMk/>
          <pc:sldMk cId="120161917" sldId="338"/>
        </pc:sldMkLst>
        <pc:spChg chg="add mod">
          <ac:chgData name="Benjamin Payne" userId="S::benpayne@umbc.edu::b61ff11c-ba68-49af-b001-f9f234a6aca3" providerId="AD" clId="Web-{BA768280-1009-7F01-8653-3944917864CD}" dt="2019-03-14T10:55:02.977" v="4" actId="20577"/>
          <ac:spMkLst>
            <pc:docMk/>
            <pc:sldMk cId="120161917" sldId="338"/>
            <ac:spMk id="8" creationId="{559387CA-54C6-47DB-91DC-C1ED31718E90}"/>
          </ac:spMkLst>
        </pc:spChg>
        <pc:spChg chg="add mod">
          <ac:chgData name="Benjamin Payne" userId="S::benpayne@umbc.edu::b61ff11c-ba68-49af-b001-f9f234a6aca3" providerId="AD" clId="Web-{BA768280-1009-7F01-8653-3944917864CD}" dt="2019-03-14T10:55:15.181" v="15" actId="20577"/>
          <ac:spMkLst>
            <pc:docMk/>
            <pc:sldMk cId="120161917" sldId="338"/>
            <ac:spMk id="9" creationId="{D865EBAF-A0BC-4BC0-8535-55CFB5C09BD5}"/>
          </ac:spMkLst>
        </pc:spChg>
      </pc:sldChg>
      <pc:sldChg chg="addSp modSp">
        <pc:chgData name="Benjamin Payne" userId="S::benpayne@umbc.edu::b61ff11c-ba68-49af-b001-f9f234a6aca3" providerId="AD" clId="Web-{BA768280-1009-7F01-8653-3944917864CD}" dt="2019-03-14T10:56:03.228" v="67" actId="20577"/>
        <pc:sldMkLst>
          <pc:docMk/>
          <pc:sldMk cId="3898099333" sldId="339"/>
        </pc:sldMkLst>
        <pc:spChg chg="add mod">
          <ac:chgData name="Benjamin Payne" userId="S::benpayne@umbc.edu::b61ff11c-ba68-49af-b001-f9f234a6aca3" providerId="AD" clId="Web-{BA768280-1009-7F01-8653-3944917864CD}" dt="2019-03-14T10:55:51.915" v="34" actId="20577"/>
          <ac:spMkLst>
            <pc:docMk/>
            <pc:sldMk cId="3898099333" sldId="339"/>
            <ac:spMk id="3" creationId="{735154C6-1323-46F3-AE05-E74882FBDFC3}"/>
          </ac:spMkLst>
        </pc:spChg>
        <pc:spChg chg="add mod">
          <ac:chgData name="Benjamin Payne" userId="S::benpayne@umbc.edu::b61ff11c-ba68-49af-b001-f9f234a6aca3" providerId="AD" clId="Web-{BA768280-1009-7F01-8653-3944917864CD}" dt="2019-03-14T10:56:03.228" v="67" actId="20577"/>
          <ac:spMkLst>
            <pc:docMk/>
            <pc:sldMk cId="3898099333" sldId="339"/>
            <ac:spMk id="9" creationId="{09AEFB91-E01D-433B-AEC9-9F022DE701BF}"/>
          </ac:spMkLst>
        </pc:spChg>
      </pc:sldChg>
      <pc:sldChg chg="addSp modSp add replId">
        <pc:chgData name="Benjamin Payne" userId="S::benpayne@umbc.edu::b61ff11c-ba68-49af-b001-f9f234a6aca3" providerId="AD" clId="Web-{BA768280-1009-7F01-8653-3944917864CD}" dt="2019-03-14T11:00:16.136" v="320" actId="14100"/>
        <pc:sldMkLst>
          <pc:docMk/>
          <pc:sldMk cId="4162779931" sldId="345"/>
        </pc:sldMkLst>
        <pc:spChg chg="add mod">
          <ac:chgData name="Benjamin Payne" userId="S::benpayne@umbc.edu::b61ff11c-ba68-49af-b001-f9f234a6aca3" providerId="AD" clId="Web-{BA768280-1009-7F01-8653-3944917864CD}" dt="2019-03-14T10:59:20.057" v="225" actId="20577"/>
          <ac:spMkLst>
            <pc:docMk/>
            <pc:sldMk cId="4162779931" sldId="345"/>
            <ac:spMk id="3" creationId="{7D36FC19-BB84-4BB6-9EAA-FE51CDA830C7}"/>
          </ac:spMkLst>
        </pc:spChg>
        <pc:spChg chg="add mod">
          <ac:chgData name="Benjamin Payne" userId="S::benpayne@umbc.edu::b61ff11c-ba68-49af-b001-f9f234a6aca3" providerId="AD" clId="Web-{BA768280-1009-7F01-8653-3944917864CD}" dt="2019-03-14T10:58:44.604" v="220"/>
          <ac:spMkLst>
            <pc:docMk/>
            <pc:sldMk cId="4162779931" sldId="345"/>
            <ac:spMk id="4" creationId="{42192092-E125-42F0-BE0C-6D5C076FAFC9}"/>
          </ac:spMkLst>
        </pc:spChg>
        <pc:spChg chg="add mod">
          <ac:chgData name="Benjamin Payne" userId="S::benpayne@umbc.edu::b61ff11c-ba68-49af-b001-f9f234a6aca3" providerId="AD" clId="Web-{BA768280-1009-7F01-8653-3944917864CD}" dt="2019-03-14T11:00:16.136" v="320" actId="14100"/>
          <ac:spMkLst>
            <pc:docMk/>
            <pc:sldMk cId="4162779931" sldId="345"/>
            <ac:spMk id="15" creationId="{501AEC43-7C2D-44F2-8C39-09A188E53593}"/>
          </ac:spMkLst>
        </pc:spChg>
      </pc:sldChg>
      <pc:sldChg chg="addSp modSp add replId">
        <pc:chgData name="Benjamin Payne" userId="S::benpayne@umbc.edu::b61ff11c-ba68-49af-b001-f9f234a6aca3" providerId="AD" clId="Web-{BA768280-1009-7F01-8653-3944917864CD}" dt="2019-03-14T11:03:59.028" v="589" actId="1076"/>
        <pc:sldMkLst>
          <pc:docMk/>
          <pc:sldMk cId="1477220828" sldId="346"/>
        </pc:sldMkLst>
        <pc:spChg chg="add mod">
          <ac:chgData name="Benjamin Payne" userId="S::benpayne@umbc.edu::b61ff11c-ba68-49af-b001-f9f234a6aca3" providerId="AD" clId="Web-{BA768280-1009-7F01-8653-3944917864CD}" dt="2019-03-14T11:03:59.028" v="589" actId="1076"/>
          <ac:spMkLst>
            <pc:docMk/>
            <pc:sldMk cId="1477220828" sldId="346"/>
            <ac:spMk id="5" creationId="{3549B888-3EC2-4FC1-A454-FE46FF422422}"/>
          </ac:spMkLst>
        </pc:spChg>
      </pc:sldChg>
      <pc:sldChg chg="modSp new">
        <pc:chgData name="Benjamin Payne" userId="S::benpayne@umbc.edu::b61ff11c-ba68-49af-b001-f9f234a6aca3" providerId="AD" clId="Web-{BA768280-1009-7F01-8653-3944917864CD}" dt="2019-03-14T11:02:24.605" v="468" actId="20577"/>
        <pc:sldMkLst>
          <pc:docMk/>
          <pc:sldMk cId="320815234" sldId="347"/>
        </pc:sldMkLst>
        <pc:spChg chg="mod">
          <ac:chgData name="Benjamin Payne" userId="S::benpayne@umbc.edu::b61ff11c-ba68-49af-b001-f9f234a6aca3" providerId="AD" clId="Web-{BA768280-1009-7F01-8653-3944917864CD}" dt="2019-03-14T11:02:11.355" v="462" actId="20577"/>
          <ac:spMkLst>
            <pc:docMk/>
            <pc:sldMk cId="320815234" sldId="347"/>
            <ac:spMk id="2" creationId="{1DB8C1E3-3243-468F-888F-93DAAAD495DF}"/>
          </ac:spMkLst>
        </pc:spChg>
        <pc:spChg chg="mod">
          <ac:chgData name="Benjamin Payne" userId="S::benpayne@umbc.edu::b61ff11c-ba68-49af-b001-f9f234a6aca3" providerId="AD" clId="Web-{BA768280-1009-7F01-8653-3944917864CD}" dt="2019-03-14T11:02:24.605" v="468" actId="20577"/>
          <ac:spMkLst>
            <pc:docMk/>
            <pc:sldMk cId="320815234" sldId="347"/>
            <ac:spMk id="3" creationId="{283D8FEF-37B0-462A-B1B4-40B68ECEDA6C}"/>
          </ac:spMkLst>
        </pc:spChg>
      </pc:sldChg>
      <pc:sldChg chg="addSp modSp add replId">
        <pc:chgData name="Benjamin Payne" userId="S::benpayne@umbc.edu::b61ff11c-ba68-49af-b001-f9f234a6aca3" providerId="AD" clId="Web-{BA768280-1009-7F01-8653-3944917864CD}" dt="2019-03-14T11:04:37.075" v="610" actId="20577"/>
        <pc:sldMkLst>
          <pc:docMk/>
          <pc:sldMk cId="3118175346" sldId="348"/>
        </pc:sldMkLst>
        <pc:spChg chg="add mod">
          <ac:chgData name="Benjamin Payne" userId="S::benpayne@umbc.edu::b61ff11c-ba68-49af-b001-f9f234a6aca3" providerId="AD" clId="Web-{BA768280-1009-7F01-8653-3944917864CD}" dt="2019-03-14T11:04:37.075" v="610" actId="20577"/>
          <ac:spMkLst>
            <pc:docMk/>
            <pc:sldMk cId="3118175346" sldId="348"/>
            <ac:spMk id="5" creationId="{25C880EF-4CDA-4AD9-8763-C7AEFC19B4DC}"/>
          </ac:spMkLst>
        </pc:spChg>
      </pc:sldChg>
      <pc:sldChg chg="modSp new">
        <pc:chgData name="Benjamin Payne" userId="S::benpayne@umbc.edu::b61ff11c-ba68-49af-b001-f9f234a6aca3" providerId="AD" clId="Web-{BA768280-1009-7F01-8653-3944917864CD}" dt="2019-03-14T11:07:51.045" v="978" actId="20577"/>
        <pc:sldMkLst>
          <pc:docMk/>
          <pc:sldMk cId="2715883802" sldId="349"/>
        </pc:sldMkLst>
        <pc:spChg chg="mod">
          <ac:chgData name="Benjamin Payne" userId="S::benpayne@umbc.edu::b61ff11c-ba68-49af-b001-f9f234a6aca3" providerId="AD" clId="Web-{BA768280-1009-7F01-8653-3944917864CD}" dt="2019-03-14T11:06:57.607" v="729" actId="20577"/>
          <ac:spMkLst>
            <pc:docMk/>
            <pc:sldMk cId="2715883802" sldId="349"/>
            <ac:spMk id="2" creationId="{786CDB76-616E-4E22-8746-58A1AB9C676C}"/>
          </ac:spMkLst>
        </pc:spChg>
        <pc:spChg chg="mod">
          <ac:chgData name="Benjamin Payne" userId="S::benpayne@umbc.edu::b61ff11c-ba68-49af-b001-f9f234a6aca3" providerId="AD" clId="Web-{BA768280-1009-7F01-8653-3944917864CD}" dt="2019-03-14T11:07:51.045" v="978" actId="20577"/>
          <ac:spMkLst>
            <pc:docMk/>
            <pc:sldMk cId="2715883802" sldId="349"/>
            <ac:spMk id="3" creationId="{9A7F8C2C-B52B-4726-AEE3-4FB88104548D}"/>
          </ac:spMkLst>
        </pc:spChg>
      </pc:sldChg>
      <pc:sldChg chg="modSp new ord">
        <pc:chgData name="Benjamin Payne" userId="S::benpayne@umbc.edu::b61ff11c-ba68-49af-b001-f9f234a6aca3" providerId="AD" clId="Web-{BA768280-1009-7F01-8653-3944917864CD}" dt="2019-03-14T11:08:43.842" v="998" actId="20577"/>
        <pc:sldMkLst>
          <pc:docMk/>
          <pc:sldMk cId="1653711340" sldId="350"/>
        </pc:sldMkLst>
        <pc:spChg chg="mod">
          <ac:chgData name="Benjamin Payne" userId="S::benpayne@umbc.edu::b61ff11c-ba68-49af-b001-f9f234a6aca3" providerId="AD" clId="Web-{BA768280-1009-7F01-8653-3944917864CD}" dt="2019-03-14T11:08:43.842" v="998" actId="20577"/>
          <ac:spMkLst>
            <pc:docMk/>
            <pc:sldMk cId="1653711340" sldId="350"/>
            <ac:spMk id="2" creationId="{F77A0EFC-B795-421A-B68D-56825F070A47}"/>
          </ac:spMkLst>
        </pc:spChg>
        <pc:spChg chg="mod">
          <ac:chgData name="Benjamin Payne" userId="S::benpayne@umbc.edu::b61ff11c-ba68-49af-b001-f9f234a6aca3" providerId="AD" clId="Web-{BA768280-1009-7F01-8653-3944917864CD}" dt="2019-03-14T11:08:42.561" v="988" actId="20577"/>
          <ac:spMkLst>
            <pc:docMk/>
            <pc:sldMk cId="1653711340" sldId="350"/>
            <ac:spMk id="3" creationId="{65AADBFF-7446-4DD6-8DBC-E28D638D2C56}"/>
          </ac:spMkLst>
        </pc:spChg>
      </pc:sldChg>
    </pc:docChg>
  </pc:docChgLst>
  <pc:docChgLst>
    <pc:chgData name="Benjamin Payne" userId="S::benpayne@umbc.edu::b61ff11c-ba68-49af-b001-f9f234a6aca3" providerId="AD" clId="Web-{4FEDFAEE-1F1C-4A40-7E15-CCEA7824ACFB}"/>
    <pc:docChg chg="modSld sldOrd">
      <pc:chgData name="Benjamin Payne" userId="S::benpayne@umbc.edu::b61ff11c-ba68-49af-b001-f9f234a6aca3" providerId="AD" clId="Web-{4FEDFAEE-1F1C-4A40-7E15-CCEA7824ACFB}" dt="2019-10-03T17:20:08.857" v="485" actId="14100"/>
      <pc:docMkLst>
        <pc:docMk/>
      </pc:docMkLst>
      <pc:sldChg chg="modSp">
        <pc:chgData name="Benjamin Payne" userId="S::benpayne@umbc.edu::b61ff11c-ba68-49af-b001-f9f234a6aca3" providerId="AD" clId="Web-{4FEDFAEE-1F1C-4A40-7E15-CCEA7824ACFB}" dt="2019-10-03T17:13:49.244" v="58" actId="20577"/>
        <pc:sldMkLst>
          <pc:docMk/>
          <pc:sldMk cId="991364716" sldId="264"/>
        </pc:sldMkLst>
        <pc:spChg chg="mod">
          <ac:chgData name="Benjamin Payne" userId="S::benpayne@umbc.edu::b61ff11c-ba68-49af-b001-f9f234a6aca3" providerId="AD" clId="Web-{4FEDFAEE-1F1C-4A40-7E15-CCEA7824ACFB}" dt="2019-10-03T17:13:49.244" v="58" actId="20577"/>
          <ac:spMkLst>
            <pc:docMk/>
            <pc:sldMk cId="991364716" sldId="264"/>
            <ac:spMk id="3" creationId="{05677BAB-886D-4F35-8DE5-8992C06AC0A1}"/>
          </ac:spMkLst>
        </pc:spChg>
      </pc:sldChg>
      <pc:sldChg chg="delSp modSp">
        <pc:chgData name="Benjamin Payne" userId="S::benpayne@umbc.edu::b61ff11c-ba68-49af-b001-f9f234a6aca3" providerId="AD" clId="Web-{4FEDFAEE-1F1C-4A40-7E15-CCEA7824ACFB}" dt="2019-10-03T17:12:31.178" v="46" actId="20577"/>
        <pc:sldMkLst>
          <pc:docMk/>
          <pc:sldMk cId="2411352428" sldId="277"/>
        </pc:sldMkLst>
        <pc:spChg chg="mod">
          <ac:chgData name="Benjamin Payne" userId="S::benpayne@umbc.edu::b61ff11c-ba68-49af-b001-f9f234a6aca3" providerId="AD" clId="Web-{4FEDFAEE-1F1C-4A40-7E15-CCEA7824ACFB}" dt="2019-10-03T17:12:31.178" v="46" actId="20577"/>
          <ac:spMkLst>
            <pc:docMk/>
            <pc:sldMk cId="2411352428" sldId="277"/>
            <ac:spMk id="3" creationId="{84A992E7-0C39-4397-B200-AF95A1551DAB}"/>
          </ac:spMkLst>
        </pc:spChg>
        <pc:spChg chg="del">
          <ac:chgData name="Benjamin Payne" userId="S::benpayne@umbc.edu::b61ff11c-ba68-49af-b001-f9f234a6aca3" providerId="AD" clId="Web-{4FEDFAEE-1F1C-4A40-7E15-CCEA7824ACFB}" dt="2019-10-03T17:12:06.770" v="3"/>
          <ac:spMkLst>
            <pc:docMk/>
            <pc:sldMk cId="2411352428" sldId="277"/>
            <ac:spMk id="5" creationId="{00856602-EDBC-4F58-9F9B-D8B8D805F989}"/>
          </ac:spMkLst>
        </pc:spChg>
        <pc:spChg chg="del mod">
          <ac:chgData name="Benjamin Payne" userId="S::benpayne@umbc.edu::b61ff11c-ba68-49af-b001-f9f234a6aca3" providerId="AD" clId="Web-{4FEDFAEE-1F1C-4A40-7E15-CCEA7824ACFB}" dt="2019-10-03T17:12:12.036" v="8"/>
          <ac:spMkLst>
            <pc:docMk/>
            <pc:sldMk cId="2411352428" sldId="277"/>
            <ac:spMk id="6" creationId="{D95281CC-5C63-41F4-A586-2014886ECFBA}"/>
          </ac:spMkLst>
        </pc:spChg>
      </pc:sldChg>
      <pc:sldChg chg="modSp">
        <pc:chgData name="Benjamin Payne" userId="S::benpayne@umbc.edu::b61ff11c-ba68-49af-b001-f9f234a6aca3" providerId="AD" clId="Web-{4FEDFAEE-1F1C-4A40-7E15-CCEA7824ACFB}" dt="2019-10-03T17:14:59.357" v="110" actId="20577"/>
        <pc:sldMkLst>
          <pc:docMk/>
          <pc:sldMk cId="1997015746" sldId="306"/>
        </pc:sldMkLst>
        <pc:spChg chg="mod">
          <ac:chgData name="Benjamin Payne" userId="S::benpayne@umbc.edu::b61ff11c-ba68-49af-b001-f9f234a6aca3" providerId="AD" clId="Web-{4FEDFAEE-1F1C-4A40-7E15-CCEA7824ACFB}" dt="2019-10-03T17:14:59.357" v="110" actId="20577"/>
          <ac:spMkLst>
            <pc:docMk/>
            <pc:sldMk cId="1997015746" sldId="306"/>
            <ac:spMk id="3" creationId="{DD1D11E8-534C-44AF-9CBD-BCDF279EAE0F}"/>
          </ac:spMkLst>
        </pc:spChg>
      </pc:sldChg>
      <pc:sldChg chg="modSp">
        <pc:chgData name="Benjamin Payne" userId="S::benpayne@umbc.edu::b61ff11c-ba68-49af-b001-f9f234a6aca3" providerId="AD" clId="Web-{4FEDFAEE-1F1C-4A40-7E15-CCEA7824ACFB}" dt="2019-10-03T17:14:21.746" v="84" actId="20577"/>
        <pc:sldMkLst>
          <pc:docMk/>
          <pc:sldMk cId="3125435943" sldId="307"/>
        </pc:sldMkLst>
        <pc:spChg chg="mod">
          <ac:chgData name="Benjamin Payne" userId="S::benpayne@umbc.edu::b61ff11c-ba68-49af-b001-f9f234a6aca3" providerId="AD" clId="Web-{4FEDFAEE-1F1C-4A40-7E15-CCEA7824ACFB}" dt="2019-10-03T17:14:21.746" v="84" actId="20577"/>
          <ac:spMkLst>
            <pc:docMk/>
            <pc:sldMk cId="3125435943" sldId="307"/>
            <ac:spMk id="3" creationId="{9AD083EB-BB6C-4AE4-9332-734BB43AD877}"/>
          </ac:spMkLst>
        </pc:spChg>
      </pc:sldChg>
      <pc:sldChg chg="ord">
        <pc:chgData name="Benjamin Payne" userId="S::benpayne@umbc.edu::b61ff11c-ba68-49af-b001-f9f234a6aca3" providerId="AD" clId="Web-{4FEDFAEE-1F1C-4A40-7E15-CCEA7824ACFB}" dt="2019-10-03T17:11:23.253" v="2"/>
        <pc:sldMkLst>
          <pc:docMk/>
          <pc:sldMk cId="1391854494" sldId="317"/>
        </pc:sldMkLst>
      </pc:sldChg>
      <pc:sldChg chg="ord">
        <pc:chgData name="Benjamin Payne" userId="S::benpayne@umbc.edu::b61ff11c-ba68-49af-b001-f9f234a6aca3" providerId="AD" clId="Web-{4FEDFAEE-1F1C-4A40-7E15-CCEA7824ACFB}" dt="2019-10-03T17:11:19.987" v="1"/>
        <pc:sldMkLst>
          <pc:docMk/>
          <pc:sldMk cId="3457264556" sldId="329"/>
        </pc:sldMkLst>
      </pc:sldChg>
      <pc:sldChg chg="modSp">
        <pc:chgData name="Benjamin Payne" userId="S::benpayne@umbc.edu::b61ff11c-ba68-49af-b001-f9f234a6aca3" providerId="AD" clId="Web-{4FEDFAEE-1F1C-4A40-7E15-CCEA7824ACFB}" dt="2019-10-03T17:14:02.448" v="67" actId="20577"/>
        <pc:sldMkLst>
          <pc:docMk/>
          <pc:sldMk cId="1477220828" sldId="346"/>
        </pc:sldMkLst>
        <pc:spChg chg="mod">
          <ac:chgData name="Benjamin Payne" userId="S::benpayne@umbc.edu::b61ff11c-ba68-49af-b001-f9f234a6aca3" providerId="AD" clId="Web-{4FEDFAEE-1F1C-4A40-7E15-CCEA7824ACFB}" dt="2019-10-03T17:14:02.448" v="67" actId="20577"/>
          <ac:spMkLst>
            <pc:docMk/>
            <pc:sldMk cId="1477220828" sldId="346"/>
            <ac:spMk id="3" creationId="{05677BAB-886D-4F35-8DE5-8992C06AC0A1}"/>
          </ac:spMkLst>
        </pc:spChg>
      </pc:sldChg>
      <pc:sldChg chg="modSp">
        <pc:chgData name="Benjamin Payne" userId="S::benpayne@umbc.edu::b61ff11c-ba68-49af-b001-f9f234a6aca3" providerId="AD" clId="Web-{4FEDFAEE-1F1C-4A40-7E15-CCEA7824ACFB}" dt="2019-10-03T17:14:40.545" v="94" actId="20577"/>
        <pc:sldMkLst>
          <pc:docMk/>
          <pc:sldMk cId="3118175346" sldId="348"/>
        </pc:sldMkLst>
        <pc:spChg chg="mod">
          <ac:chgData name="Benjamin Payne" userId="S::benpayne@umbc.edu::b61ff11c-ba68-49af-b001-f9f234a6aca3" providerId="AD" clId="Web-{4FEDFAEE-1F1C-4A40-7E15-CCEA7824ACFB}" dt="2019-10-03T17:14:40.545" v="94" actId="20577"/>
          <ac:spMkLst>
            <pc:docMk/>
            <pc:sldMk cId="3118175346" sldId="348"/>
            <ac:spMk id="3" creationId="{9AD083EB-BB6C-4AE4-9332-734BB43AD877}"/>
          </ac:spMkLst>
        </pc:spChg>
      </pc:sldChg>
      <pc:sldChg chg="modSp ord">
        <pc:chgData name="Benjamin Payne" userId="S::benpayne@umbc.edu::b61ff11c-ba68-49af-b001-f9f234a6aca3" providerId="AD" clId="Web-{4FEDFAEE-1F1C-4A40-7E15-CCEA7824ACFB}" dt="2019-10-03T17:20:08.857" v="485" actId="14100"/>
        <pc:sldMkLst>
          <pc:docMk/>
          <pc:sldMk cId="1179926187" sldId="353"/>
        </pc:sldMkLst>
        <pc:spChg chg="mod">
          <ac:chgData name="Benjamin Payne" userId="S::benpayne@umbc.edu::b61ff11c-ba68-49af-b001-f9f234a6aca3" providerId="AD" clId="Web-{4FEDFAEE-1F1C-4A40-7E15-CCEA7824ACFB}" dt="2019-10-03T17:20:08.857" v="485" actId="14100"/>
          <ac:spMkLst>
            <pc:docMk/>
            <pc:sldMk cId="1179926187" sldId="353"/>
            <ac:spMk id="3" creationId="{66FF8826-C965-4FE2-A77A-D6F586B5BD2B}"/>
          </ac:spMkLst>
        </pc:spChg>
      </pc:sldChg>
    </pc:docChg>
  </pc:docChgLst>
  <pc:docChgLst>
    <pc:chgData name="Benjamin Payne" userId="S::benpayne@umbc.edu::b61ff11c-ba68-49af-b001-f9f234a6aca3" providerId="AD" clId="Web-{142E98D7-908D-C8F3-D38B-263B66468221}"/>
    <pc:docChg chg="addSld delSld modSld sldOrd">
      <pc:chgData name="Benjamin Payne" userId="S::benpayne@umbc.edu::b61ff11c-ba68-49af-b001-f9f234a6aca3" providerId="AD" clId="Web-{142E98D7-908D-C8F3-D38B-263B66468221}" dt="2018-08-18T11:48:15.120" v="781" actId="1076"/>
      <pc:docMkLst>
        <pc:docMk/>
      </pc:docMkLst>
      <pc:sldChg chg="modNotes">
        <pc:chgData name="Benjamin Payne" userId="S::benpayne@umbc.edu::b61ff11c-ba68-49af-b001-f9f234a6aca3" providerId="AD" clId="Web-{142E98D7-908D-C8F3-D38B-263B66468221}" dt="2018-08-18T11:19:28.644" v="462"/>
        <pc:sldMkLst>
          <pc:docMk/>
          <pc:sldMk cId="109857222" sldId="256"/>
        </pc:sldMkLst>
      </pc:sldChg>
      <pc:sldChg chg="addSp modSp modNotes">
        <pc:chgData name="Benjamin Payne" userId="S::benpayne@umbc.edu::b61ff11c-ba68-49af-b001-f9f234a6aca3" providerId="AD" clId="Web-{142E98D7-908D-C8F3-D38B-263B66468221}" dt="2018-08-18T11:26:51.086" v="485"/>
        <pc:sldMkLst>
          <pc:docMk/>
          <pc:sldMk cId="1847525645" sldId="257"/>
        </pc:sldMkLst>
        <pc:spChg chg="mod">
          <ac:chgData name="Benjamin Payne" userId="S::benpayne@umbc.edu::b61ff11c-ba68-49af-b001-f9f234a6aca3" providerId="AD" clId="Web-{142E98D7-908D-C8F3-D38B-263B66468221}" dt="2018-08-18T11:21:29.007" v="478" actId="20577"/>
          <ac:spMkLst>
            <pc:docMk/>
            <pc:sldMk cId="1847525645" sldId="257"/>
            <ac:spMk id="2" creationId="{ADB126DF-5967-4E34-893D-CBCC7F86AF2E}"/>
          </ac:spMkLst>
        </pc:spChg>
        <pc:spChg chg="mod">
          <ac:chgData name="Benjamin Payne" userId="S::benpayne@umbc.edu::b61ff11c-ba68-49af-b001-f9f234a6aca3" providerId="AD" clId="Web-{142E98D7-908D-C8F3-D38B-263B66468221}" dt="2018-08-18T11:21:41.725" v="483" actId="20577"/>
          <ac:spMkLst>
            <pc:docMk/>
            <pc:sldMk cId="1847525645" sldId="257"/>
            <ac:spMk id="3" creationId="{93BBC295-1D9C-48E2-BFC5-73DAD68A82CF}"/>
          </ac:spMkLst>
        </pc:spChg>
        <pc:picChg chg="add mod ord">
          <ac:chgData name="Benjamin Payne" userId="S::benpayne@umbc.edu::b61ff11c-ba68-49af-b001-f9f234a6aca3" providerId="AD" clId="Web-{142E98D7-908D-C8F3-D38B-263B66468221}" dt="2018-08-18T11:21:04.694" v="472"/>
          <ac:picMkLst>
            <pc:docMk/>
            <pc:sldMk cId="1847525645" sldId="257"/>
            <ac:picMk id="4" creationId="{8FE2A725-2280-436A-BA03-64C2BAB3FB98}"/>
          </ac:picMkLst>
        </pc:picChg>
      </pc:sldChg>
      <pc:sldChg chg="ord">
        <pc:chgData name="Benjamin Payne" userId="S::benpayne@umbc.edu::b61ff11c-ba68-49af-b001-f9f234a6aca3" providerId="AD" clId="Web-{142E98D7-908D-C8F3-D38B-263B66468221}" dt="2018-08-18T11:00:33.266" v="374"/>
        <pc:sldMkLst>
          <pc:docMk/>
          <pc:sldMk cId="2860496116" sldId="259"/>
        </pc:sldMkLst>
      </pc:sldChg>
      <pc:sldChg chg="addSp modSp">
        <pc:chgData name="Benjamin Payne" userId="S::benpayne@umbc.edu::b61ff11c-ba68-49af-b001-f9f234a6aca3" providerId="AD" clId="Web-{142E98D7-908D-C8F3-D38B-263B66468221}" dt="2018-08-18T10:33:28.986" v="131" actId="14100"/>
        <pc:sldMkLst>
          <pc:docMk/>
          <pc:sldMk cId="1876768357" sldId="260"/>
        </pc:sldMkLst>
        <pc:spChg chg="mod">
          <ac:chgData name="Benjamin Payne" userId="S::benpayne@umbc.edu::b61ff11c-ba68-49af-b001-f9f234a6aca3" providerId="AD" clId="Web-{142E98D7-908D-C8F3-D38B-263B66468221}" dt="2018-08-18T10:33:28.986" v="131" actId="14100"/>
          <ac:spMkLst>
            <pc:docMk/>
            <pc:sldMk cId="1876768357" sldId="260"/>
            <ac:spMk id="3" creationId="{015B042E-5F09-4099-A737-D53A1BD32AA0}"/>
          </ac:spMkLst>
        </pc:spChg>
        <pc:spChg chg="add mod">
          <ac:chgData name="Benjamin Payne" userId="S::benpayne@umbc.edu::b61ff11c-ba68-49af-b001-f9f234a6aca3" providerId="AD" clId="Web-{142E98D7-908D-C8F3-D38B-263B66468221}" dt="2018-08-18T10:33:17.517" v="129" actId="1076"/>
          <ac:spMkLst>
            <pc:docMk/>
            <pc:sldMk cId="1876768357" sldId="260"/>
            <ac:spMk id="4" creationId="{730636C5-48D1-485B-B1CF-29931597BEC3}"/>
          </ac:spMkLst>
        </pc:spChg>
        <pc:picChg chg="add mod">
          <ac:chgData name="Benjamin Payne" userId="S::benpayne@umbc.edu::b61ff11c-ba68-49af-b001-f9f234a6aca3" providerId="AD" clId="Web-{142E98D7-908D-C8F3-D38B-263B66468221}" dt="2018-08-18T10:33:25.111" v="130" actId="1076"/>
          <ac:picMkLst>
            <pc:docMk/>
            <pc:sldMk cId="1876768357" sldId="260"/>
            <ac:picMk id="5" creationId="{A2CF9816-FB2F-47BE-82F3-A8AEDCEE3197}"/>
          </ac:picMkLst>
        </pc:picChg>
      </pc:sldChg>
      <pc:sldChg chg="addSp modSp modNotes">
        <pc:chgData name="Benjamin Payne" userId="S::benpayne@umbc.edu::b61ff11c-ba68-49af-b001-f9f234a6aca3" providerId="AD" clId="Web-{142E98D7-908D-C8F3-D38B-263B66468221}" dt="2018-08-18T10:29:04.344" v="109" actId="1076"/>
        <pc:sldMkLst>
          <pc:docMk/>
          <pc:sldMk cId="2884606743" sldId="261"/>
        </pc:sldMkLst>
        <pc:spChg chg="mod">
          <ac:chgData name="Benjamin Payne" userId="S::benpayne@umbc.edu::b61ff11c-ba68-49af-b001-f9f234a6aca3" providerId="AD" clId="Web-{142E98D7-908D-C8F3-D38B-263B66468221}" dt="2018-08-18T10:28:43.985" v="99" actId="1076"/>
          <ac:spMkLst>
            <pc:docMk/>
            <pc:sldMk cId="2884606743" sldId="261"/>
            <ac:spMk id="2" creationId="{AF5DBC81-1FCD-4434-9FC0-F9202DFFB6FF}"/>
          </ac:spMkLst>
        </pc:spChg>
        <pc:spChg chg="mod">
          <ac:chgData name="Benjamin Payne" userId="S::benpayne@umbc.edu::b61ff11c-ba68-49af-b001-f9f234a6aca3" providerId="AD" clId="Web-{142E98D7-908D-C8F3-D38B-263B66468221}" dt="2018-08-18T10:29:04.344" v="109" actId="1076"/>
          <ac:spMkLst>
            <pc:docMk/>
            <pc:sldMk cId="2884606743" sldId="261"/>
            <ac:spMk id="3" creationId="{23D9258A-BFF9-4A25-8A73-302420109E2D}"/>
          </ac:spMkLst>
        </pc:spChg>
        <pc:picChg chg="add mod">
          <ac:chgData name="Benjamin Payne" userId="S::benpayne@umbc.edu::b61ff11c-ba68-49af-b001-f9f234a6aca3" providerId="AD" clId="Web-{142E98D7-908D-C8F3-D38B-263B66468221}" dt="2018-08-18T10:28:26.969" v="95" actId="1076"/>
          <ac:picMkLst>
            <pc:docMk/>
            <pc:sldMk cId="2884606743" sldId="261"/>
            <ac:picMk id="4" creationId="{93D8745E-FD13-4250-8D07-490355416C35}"/>
          </ac:picMkLst>
        </pc:picChg>
      </pc:sldChg>
      <pc:sldChg chg="del">
        <pc:chgData name="Benjamin Payne" userId="S::benpayne@umbc.edu::b61ff11c-ba68-49af-b001-f9f234a6aca3" providerId="AD" clId="Web-{142E98D7-908D-C8F3-D38B-263B66468221}" dt="2018-08-18T10:10:52.043" v="0"/>
        <pc:sldMkLst>
          <pc:docMk/>
          <pc:sldMk cId="1105388245" sldId="262"/>
        </pc:sldMkLst>
      </pc:sldChg>
      <pc:sldChg chg="del">
        <pc:chgData name="Benjamin Payne" userId="S::benpayne@umbc.edu::b61ff11c-ba68-49af-b001-f9f234a6aca3" providerId="AD" clId="Web-{142E98D7-908D-C8F3-D38B-263B66468221}" dt="2018-08-18T10:10:54.480" v="1"/>
        <pc:sldMkLst>
          <pc:docMk/>
          <pc:sldMk cId="2998688034" sldId="263"/>
        </pc:sldMkLst>
      </pc:sldChg>
      <pc:sldChg chg="del">
        <pc:chgData name="Benjamin Payne" userId="S::benpayne@umbc.edu::b61ff11c-ba68-49af-b001-f9f234a6aca3" providerId="AD" clId="Web-{142E98D7-908D-C8F3-D38B-263B66468221}" dt="2018-08-18T10:10:56.934" v="2"/>
        <pc:sldMkLst>
          <pc:docMk/>
          <pc:sldMk cId="1119746368" sldId="264"/>
        </pc:sldMkLst>
      </pc:sldChg>
      <pc:sldChg chg="addSp modSp">
        <pc:chgData name="Benjamin Payne" userId="S::benpayne@umbc.edu::b61ff11c-ba68-49af-b001-f9f234a6aca3" providerId="AD" clId="Web-{142E98D7-908D-C8F3-D38B-263B66468221}" dt="2018-08-18T10:42:09.296" v="260" actId="20577"/>
        <pc:sldMkLst>
          <pc:docMk/>
          <pc:sldMk cId="4278842127" sldId="265"/>
        </pc:sldMkLst>
        <pc:spChg chg="mod">
          <ac:chgData name="Benjamin Payne" userId="S::benpayne@umbc.edu::b61ff11c-ba68-49af-b001-f9f234a6aca3" providerId="AD" clId="Web-{142E98D7-908D-C8F3-D38B-263B66468221}" dt="2018-08-18T10:41:31.031" v="240" actId="20577"/>
          <ac:spMkLst>
            <pc:docMk/>
            <pc:sldMk cId="4278842127" sldId="265"/>
            <ac:spMk id="3" creationId="{BFBA8429-B089-4264-A062-0E8D525F86E3}"/>
          </ac:spMkLst>
        </pc:spChg>
        <pc:spChg chg="add mod">
          <ac:chgData name="Benjamin Payne" userId="S::benpayne@umbc.edu::b61ff11c-ba68-49af-b001-f9f234a6aca3" providerId="AD" clId="Web-{142E98D7-908D-C8F3-D38B-263B66468221}" dt="2018-08-18T10:42:09.296" v="260" actId="20577"/>
          <ac:spMkLst>
            <pc:docMk/>
            <pc:sldMk cId="4278842127" sldId="265"/>
            <ac:spMk id="4" creationId="{4524B6D4-0E9B-4B3B-B2AE-D882ED5055AB}"/>
          </ac:spMkLst>
        </pc:spChg>
      </pc:sldChg>
      <pc:sldChg chg="ord">
        <pc:chgData name="Benjamin Payne" userId="S::benpayne@umbc.edu::b61ff11c-ba68-49af-b001-f9f234a6aca3" providerId="AD" clId="Web-{142E98D7-908D-C8F3-D38B-263B66468221}" dt="2018-08-18T10:38:52.359" v="179"/>
        <pc:sldMkLst>
          <pc:docMk/>
          <pc:sldMk cId="3690999722" sldId="266"/>
        </pc:sldMkLst>
      </pc:sldChg>
      <pc:sldChg chg="addSp modSp ord modNotes">
        <pc:chgData name="Benjamin Payne" userId="S::benpayne@umbc.edu::b61ff11c-ba68-49af-b001-f9f234a6aca3" providerId="AD" clId="Web-{142E98D7-908D-C8F3-D38B-263B66468221}" dt="2018-08-18T10:25:53.172" v="81" actId="1076"/>
        <pc:sldMkLst>
          <pc:docMk/>
          <pc:sldMk cId="900156501" sldId="267"/>
        </pc:sldMkLst>
        <pc:spChg chg="mod">
          <ac:chgData name="Benjamin Payne" userId="S::benpayne@umbc.edu::b61ff11c-ba68-49af-b001-f9f234a6aca3" providerId="AD" clId="Web-{142E98D7-908D-C8F3-D38B-263B66468221}" dt="2018-08-18T10:25:04.125" v="67" actId="1076"/>
          <ac:spMkLst>
            <pc:docMk/>
            <pc:sldMk cId="900156501" sldId="267"/>
            <ac:spMk id="3" creationId="{581CA153-4E7C-4EA4-93D7-6BCAEEB37E08}"/>
          </ac:spMkLst>
        </pc:spChg>
        <pc:spChg chg="add mod">
          <ac:chgData name="Benjamin Payne" userId="S::benpayne@umbc.edu::b61ff11c-ba68-49af-b001-f9f234a6aca3" providerId="AD" clId="Web-{142E98D7-908D-C8F3-D38B-263B66468221}" dt="2018-08-18T10:25:53.172" v="81" actId="1076"/>
          <ac:spMkLst>
            <pc:docMk/>
            <pc:sldMk cId="900156501" sldId="267"/>
            <ac:spMk id="6" creationId="{9286FBE8-F93F-4E0A-BB68-A1FA21BAF0F4}"/>
          </ac:spMkLst>
        </pc:spChg>
        <pc:picChg chg="add mod">
          <ac:chgData name="Benjamin Payne" userId="S::benpayne@umbc.edu::b61ff11c-ba68-49af-b001-f9f234a6aca3" providerId="AD" clId="Web-{142E98D7-908D-C8F3-D38B-263B66468221}" dt="2018-08-18T10:25:12.266" v="68" actId="1076"/>
          <ac:picMkLst>
            <pc:docMk/>
            <pc:sldMk cId="900156501" sldId="267"/>
            <ac:picMk id="4" creationId="{F06ABAC2-13E9-4C26-9699-A915F8C35935}"/>
          </ac:picMkLst>
        </pc:picChg>
      </pc:sldChg>
      <pc:sldChg chg="modSp ord">
        <pc:chgData name="Benjamin Payne" userId="S::benpayne@umbc.edu::b61ff11c-ba68-49af-b001-f9f234a6aca3" providerId="AD" clId="Web-{142E98D7-908D-C8F3-D38B-263B66468221}" dt="2018-08-18T10:34:08.877" v="136" actId="20577"/>
        <pc:sldMkLst>
          <pc:docMk/>
          <pc:sldMk cId="3201166040" sldId="268"/>
        </pc:sldMkLst>
        <pc:spChg chg="mod">
          <ac:chgData name="Benjamin Payne" userId="S::benpayne@umbc.edu::b61ff11c-ba68-49af-b001-f9f234a6aca3" providerId="AD" clId="Web-{142E98D7-908D-C8F3-D38B-263B66468221}" dt="2018-08-18T10:34:08.877" v="136" actId="20577"/>
          <ac:spMkLst>
            <pc:docMk/>
            <pc:sldMk cId="3201166040" sldId="268"/>
            <ac:spMk id="3" creationId="{0E96B853-006F-4B8E-9902-C577175E35D6}"/>
          </ac:spMkLst>
        </pc:spChg>
      </pc:sldChg>
      <pc:sldChg chg="del">
        <pc:chgData name="Benjamin Payne" userId="S::benpayne@umbc.edu::b61ff11c-ba68-49af-b001-f9f234a6aca3" providerId="AD" clId="Web-{142E98D7-908D-C8F3-D38B-263B66468221}" dt="2018-08-18T10:13:00.608" v="4"/>
        <pc:sldMkLst>
          <pc:docMk/>
          <pc:sldMk cId="3944559311" sldId="269"/>
        </pc:sldMkLst>
      </pc:sldChg>
      <pc:sldChg chg="addSp modSp mod ord setBg modNotes">
        <pc:chgData name="Benjamin Payne" userId="S::benpayne@umbc.edu::b61ff11c-ba68-49af-b001-f9f234a6aca3" providerId="AD" clId="Web-{142E98D7-908D-C8F3-D38B-263B66468221}" dt="2018-08-18T11:43:45.026" v="672"/>
        <pc:sldMkLst>
          <pc:docMk/>
          <pc:sldMk cId="465374350" sldId="270"/>
        </pc:sldMkLst>
        <pc:spChg chg="mod">
          <ac:chgData name="Benjamin Payne" userId="S::benpayne@umbc.edu::b61ff11c-ba68-49af-b001-f9f234a6aca3" providerId="AD" clId="Web-{142E98D7-908D-C8F3-D38B-263B66468221}" dt="2018-08-18T11:42:54.947" v="654" actId="1076"/>
          <ac:spMkLst>
            <pc:docMk/>
            <pc:sldMk cId="465374350" sldId="270"/>
            <ac:spMk id="2" creationId="{3E4D3056-7FD6-4CCC-A40A-55DFF56B6C89}"/>
          </ac:spMkLst>
        </pc:spChg>
        <pc:spChg chg="mod">
          <ac:chgData name="Benjamin Payne" userId="S::benpayne@umbc.edu::b61ff11c-ba68-49af-b001-f9f234a6aca3" providerId="AD" clId="Web-{142E98D7-908D-C8F3-D38B-263B66468221}" dt="2018-08-18T11:43:20.416" v="666" actId="20577"/>
          <ac:spMkLst>
            <pc:docMk/>
            <pc:sldMk cId="465374350" sldId="270"/>
            <ac:spMk id="3" creationId="{87114A17-B7E2-4BDE-90D1-6B6B257F74CF}"/>
          </ac:spMkLst>
        </pc:spChg>
        <pc:spChg chg="add">
          <ac:chgData name="Benjamin Payne" userId="S::benpayne@umbc.edu::b61ff11c-ba68-49af-b001-f9f234a6aca3" providerId="AD" clId="Web-{142E98D7-908D-C8F3-D38B-263B66468221}" dt="2018-08-18T11:42:01.931" v="638"/>
          <ac:spMkLst>
            <pc:docMk/>
            <pc:sldMk cId="465374350" sldId="270"/>
            <ac:spMk id="9" creationId="{F56F5174-31D9-4DBB-AAB7-A1FD7BDB1352}"/>
          </ac:spMkLst>
        </pc:spChg>
        <pc:spChg chg="add">
          <ac:chgData name="Benjamin Payne" userId="S::benpayne@umbc.edu::b61ff11c-ba68-49af-b001-f9f234a6aca3" providerId="AD" clId="Web-{142E98D7-908D-C8F3-D38B-263B66468221}" dt="2018-08-18T11:42:01.931" v="638"/>
          <ac:spMkLst>
            <pc:docMk/>
            <pc:sldMk cId="465374350" sldId="270"/>
            <ac:spMk id="13" creationId="{F9A95BEE-6BB1-4A28-A8E6-A34B2E42EF87}"/>
          </ac:spMkLst>
        </pc:spChg>
        <pc:picChg chg="add mod ord">
          <ac:chgData name="Benjamin Payne" userId="S::benpayne@umbc.edu::b61ff11c-ba68-49af-b001-f9f234a6aca3" providerId="AD" clId="Web-{142E98D7-908D-C8F3-D38B-263B66468221}" dt="2018-08-18T11:42:01.931" v="638"/>
          <ac:picMkLst>
            <pc:docMk/>
            <pc:sldMk cId="465374350" sldId="270"/>
            <ac:picMk id="4" creationId="{6A2FEC5C-CF9A-48A0-9D5C-80F7D7E87716}"/>
          </ac:picMkLst>
        </pc:picChg>
        <pc:picChg chg="add">
          <ac:chgData name="Benjamin Payne" userId="S::benpayne@umbc.edu::b61ff11c-ba68-49af-b001-f9f234a6aca3" providerId="AD" clId="Web-{142E98D7-908D-C8F3-D38B-263B66468221}" dt="2018-08-18T11:42:01.931" v="638"/>
          <ac:picMkLst>
            <pc:docMk/>
            <pc:sldMk cId="465374350" sldId="270"/>
            <ac:picMk id="11" creationId="{AE113210-7872-481A-ADE6-3A05CCAF5EB2}"/>
          </ac:picMkLst>
        </pc:picChg>
      </pc:sldChg>
      <pc:sldChg chg="del">
        <pc:chgData name="Benjamin Payne" userId="S::benpayne@umbc.edu::b61ff11c-ba68-49af-b001-f9f234a6aca3" providerId="AD" clId="Web-{142E98D7-908D-C8F3-D38B-263B66468221}" dt="2018-08-18T10:11:42.574" v="3"/>
        <pc:sldMkLst>
          <pc:docMk/>
          <pc:sldMk cId="1363176264" sldId="271"/>
        </pc:sldMkLst>
      </pc:sldChg>
      <pc:sldChg chg="addSp modSp">
        <pc:chgData name="Benjamin Payne" userId="S::benpayne@umbc.edu::b61ff11c-ba68-49af-b001-f9f234a6aca3" providerId="AD" clId="Web-{142E98D7-908D-C8F3-D38B-263B66468221}" dt="2018-08-18T11:48:15.120" v="781" actId="1076"/>
        <pc:sldMkLst>
          <pc:docMk/>
          <pc:sldMk cId="2968388444" sldId="272"/>
        </pc:sldMkLst>
        <pc:spChg chg="mod">
          <ac:chgData name="Benjamin Payne" userId="S::benpayne@umbc.edu::b61ff11c-ba68-49af-b001-f9f234a6aca3" providerId="AD" clId="Web-{142E98D7-908D-C8F3-D38B-263B66468221}" dt="2018-08-18T11:45:06.917" v="725" actId="20577"/>
          <ac:spMkLst>
            <pc:docMk/>
            <pc:sldMk cId="2968388444" sldId="272"/>
            <ac:spMk id="3" creationId="{55A880FE-9DE4-437A-BA99-8A01145140CB}"/>
          </ac:spMkLst>
        </pc:spChg>
        <pc:spChg chg="add mod">
          <ac:chgData name="Benjamin Payne" userId="S::benpayne@umbc.edu::b61ff11c-ba68-49af-b001-f9f234a6aca3" providerId="AD" clId="Web-{142E98D7-908D-C8F3-D38B-263B66468221}" dt="2018-08-18T11:48:15.120" v="781" actId="1076"/>
          <ac:spMkLst>
            <pc:docMk/>
            <pc:sldMk cId="2968388444" sldId="272"/>
            <ac:spMk id="4" creationId="{602FD875-693F-4816-913D-7486A9261007}"/>
          </ac:spMkLst>
        </pc:spChg>
      </pc:sldChg>
      <pc:sldChg chg="modSp ord">
        <pc:chgData name="Benjamin Payne" userId="S::benpayne@umbc.edu::b61ff11c-ba68-49af-b001-f9f234a6aca3" providerId="AD" clId="Web-{142E98D7-908D-C8F3-D38B-263B66468221}" dt="2018-08-18T10:20:22.578" v="47"/>
        <pc:sldMkLst>
          <pc:docMk/>
          <pc:sldMk cId="1653610907" sldId="274"/>
        </pc:sldMkLst>
        <pc:spChg chg="mod">
          <ac:chgData name="Benjamin Payne" userId="S::benpayne@umbc.edu::b61ff11c-ba68-49af-b001-f9f234a6aca3" providerId="AD" clId="Web-{142E98D7-908D-C8F3-D38B-263B66468221}" dt="2018-08-18T10:14:13.921" v="33" actId="20577"/>
          <ac:spMkLst>
            <pc:docMk/>
            <pc:sldMk cId="1653610907" sldId="274"/>
            <ac:spMk id="3" creationId="{795E6541-F790-43A3-8AA3-C24BFFF1275E}"/>
          </ac:spMkLst>
        </pc:spChg>
      </pc:sldChg>
      <pc:sldChg chg="modSp modNotes">
        <pc:chgData name="Benjamin Payne" userId="S::benpayne@umbc.edu::b61ff11c-ba68-49af-b001-f9f234a6aca3" providerId="AD" clId="Web-{142E98D7-908D-C8F3-D38B-263B66468221}" dt="2018-08-18T10:19:19.094" v="46"/>
        <pc:sldMkLst>
          <pc:docMk/>
          <pc:sldMk cId="3368428427" sldId="275"/>
        </pc:sldMkLst>
        <pc:spChg chg="mod">
          <ac:chgData name="Benjamin Payne" userId="S::benpayne@umbc.edu::b61ff11c-ba68-49af-b001-f9f234a6aca3" providerId="AD" clId="Web-{142E98D7-908D-C8F3-D38B-263B66468221}" dt="2018-08-18T10:14:35.015" v="40" actId="1076"/>
          <ac:spMkLst>
            <pc:docMk/>
            <pc:sldMk cId="3368428427" sldId="275"/>
            <ac:spMk id="3" creationId="{D850296D-7AB8-48C8-BA9B-87C0E5E36123}"/>
          </ac:spMkLst>
        </pc:spChg>
      </pc:sldChg>
      <pc:sldChg chg="modNotes">
        <pc:chgData name="Benjamin Payne" userId="S::benpayne@umbc.edu::b61ff11c-ba68-49af-b001-f9f234a6aca3" providerId="AD" clId="Web-{142E98D7-908D-C8F3-D38B-263B66468221}" dt="2018-08-18T10:51:43.267" v="333"/>
        <pc:sldMkLst>
          <pc:docMk/>
          <pc:sldMk cId="1244777073" sldId="276"/>
        </pc:sldMkLst>
      </pc:sldChg>
      <pc:sldChg chg="modSp modNotes">
        <pc:chgData name="Benjamin Payne" userId="S::benpayne@umbc.edu::b61ff11c-ba68-49af-b001-f9f234a6aca3" providerId="AD" clId="Web-{142E98D7-908D-C8F3-D38B-263B66468221}" dt="2018-08-18T11:35:59.039" v="544"/>
        <pc:sldMkLst>
          <pc:docMk/>
          <pc:sldMk cId="1364403274" sldId="277"/>
        </pc:sldMkLst>
        <pc:spChg chg="mod">
          <ac:chgData name="Benjamin Payne" userId="S::benpayne@umbc.edu::b61ff11c-ba68-49af-b001-f9f234a6aca3" providerId="AD" clId="Web-{142E98D7-908D-C8F3-D38B-263B66468221}" dt="2018-08-18T11:35:11.524" v="529" actId="20577"/>
          <ac:spMkLst>
            <pc:docMk/>
            <pc:sldMk cId="1364403274" sldId="277"/>
            <ac:spMk id="3" creationId="{7DABFF33-165D-49CD-8F9D-7394951F24DB}"/>
          </ac:spMkLst>
        </pc:spChg>
      </pc:sldChg>
      <pc:sldChg chg="ord">
        <pc:chgData name="Benjamin Payne" userId="S::benpayne@umbc.edu::b61ff11c-ba68-49af-b001-f9f234a6aca3" providerId="AD" clId="Web-{142E98D7-908D-C8F3-D38B-263B66468221}" dt="2018-08-18T10:21:28.531" v="51"/>
        <pc:sldMkLst>
          <pc:docMk/>
          <pc:sldMk cId="2348569640" sldId="278"/>
        </pc:sldMkLst>
      </pc:sldChg>
      <pc:sldChg chg="ord">
        <pc:chgData name="Benjamin Payne" userId="S::benpayne@umbc.edu::b61ff11c-ba68-49af-b001-f9f234a6aca3" providerId="AD" clId="Web-{142E98D7-908D-C8F3-D38B-263B66468221}" dt="2018-08-18T10:57:23.735" v="373"/>
        <pc:sldMkLst>
          <pc:docMk/>
          <pc:sldMk cId="2711550260" sldId="279"/>
        </pc:sldMkLst>
      </pc:sldChg>
      <pc:sldChg chg="addSp delSp modSp new modNotes">
        <pc:chgData name="Benjamin Payne" userId="S::benpayne@umbc.edu::b61ff11c-ba68-49af-b001-f9f234a6aca3" providerId="AD" clId="Web-{142E98D7-908D-C8F3-D38B-263B66468221}" dt="2018-08-18T11:46:14.167" v="764" actId="20577"/>
        <pc:sldMkLst>
          <pc:docMk/>
          <pc:sldMk cId="2870482583" sldId="280"/>
        </pc:sldMkLst>
        <pc:spChg chg="mod">
          <ac:chgData name="Benjamin Payne" userId="S::benpayne@umbc.edu::b61ff11c-ba68-49af-b001-f9f234a6aca3" providerId="AD" clId="Web-{142E98D7-908D-C8F3-D38B-263B66468221}" dt="2018-08-18T10:38:25.140" v="176" actId="20577"/>
          <ac:spMkLst>
            <pc:docMk/>
            <pc:sldMk cId="2870482583" sldId="280"/>
            <ac:spMk id="2" creationId="{10D71628-37D7-44B8-9BF7-B5DD391466B1}"/>
          </ac:spMkLst>
        </pc:spChg>
        <pc:spChg chg="del">
          <ac:chgData name="Benjamin Payne" userId="S::benpayne@umbc.edu::b61ff11c-ba68-49af-b001-f9f234a6aca3" providerId="AD" clId="Web-{142E98D7-908D-C8F3-D38B-263B66468221}" dt="2018-08-18T10:37:47.733" v="168"/>
          <ac:spMkLst>
            <pc:docMk/>
            <pc:sldMk cId="2870482583" sldId="280"/>
            <ac:spMk id="3" creationId="{6BAC8534-C2FE-42B5-94DF-6C4CE4B5D1CC}"/>
          </ac:spMkLst>
        </pc:spChg>
        <pc:spChg chg="add mod">
          <ac:chgData name="Benjamin Payne" userId="S::benpayne@umbc.edu::b61ff11c-ba68-49af-b001-f9f234a6aca3" providerId="AD" clId="Web-{142E98D7-908D-C8F3-D38B-263B66468221}" dt="2018-08-18T11:46:14.167" v="764" actId="20577"/>
          <ac:spMkLst>
            <pc:docMk/>
            <pc:sldMk cId="2870482583" sldId="280"/>
            <ac:spMk id="6" creationId="{E41DD94E-B323-47E3-91D1-774620F52BF2}"/>
          </ac:spMkLst>
        </pc:spChg>
        <pc:spChg chg="add del">
          <ac:chgData name="Benjamin Payne" userId="S::benpayne@umbc.edu::b61ff11c-ba68-49af-b001-f9f234a6aca3" providerId="AD" clId="Web-{142E98D7-908D-C8F3-D38B-263B66468221}" dt="2018-08-18T11:45:39.464" v="730"/>
          <ac:spMkLst>
            <pc:docMk/>
            <pc:sldMk cId="2870482583" sldId="280"/>
            <ac:spMk id="7" creationId="{A502897E-CEEF-4657-B895-631743E628D3}"/>
          </ac:spMkLst>
        </pc:spChg>
        <pc:picChg chg="add mod ord">
          <ac:chgData name="Benjamin Payne" userId="S::benpayne@umbc.edu::b61ff11c-ba68-49af-b001-f9f234a6aca3" providerId="AD" clId="Web-{142E98D7-908D-C8F3-D38B-263B66468221}" dt="2018-08-18T10:38:14.890" v="173" actId="1076"/>
          <ac:picMkLst>
            <pc:docMk/>
            <pc:sldMk cId="2870482583" sldId="280"/>
            <ac:picMk id="4" creationId="{F898879F-4E32-4E78-ADE2-EB0117A35D52}"/>
          </ac:picMkLst>
        </pc:picChg>
      </pc:sldChg>
      <pc:sldChg chg="addSp delSp modSp new ord">
        <pc:chgData name="Benjamin Payne" userId="S::benpayne@umbc.edu::b61ff11c-ba68-49af-b001-f9f234a6aca3" providerId="AD" clId="Web-{142E98D7-908D-C8F3-D38B-263B66468221}" dt="2018-08-18T11:37:00.586" v="578" actId="1076"/>
        <pc:sldMkLst>
          <pc:docMk/>
          <pc:sldMk cId="687479494" sldId="281"/>
        </pc:sldMkLst>
        <pc:spChg chg="mod">
          <ac:chgData name="Benjamin Payne" userId="S::benpayne@umbc.edu::b61ff11c-ba68-49af-b001-f9f234a6aca3" providerId="AD" clId="Web-{142E98D7-908D-C8F3-D38B-263B66468221}" dt="2018-08-18T10:51:18.094" v="330" actId="1076"/>
          <ac:spMkLst>
            <pc:docMk/>
            <pc:sldMk cId="687479494" sldId="281"/>
            <ac:spMk id="2" creationId="{B171FF6F-5126-487A-A984-7068FD6A4360}"/>
          </ac:spMkLst>
        </pc:spChg>
        <pc:spChg chg="del">
          <ac:chgData name="Benjamin Payne" userId="S::benpayne@umbc.edu::b61ff11c-ba68-49af-b001-f9f234a6aca3" providerId="AD" clId="Web-{142E98D7-908D-C8F3-D38B-263B66468221}" dt="2018-08-18T10:49:25.016" v="320"/>
          <ac:spMkLst>
            <pc:docMk/>
            <pc:sldMk cId="687479494" sldId="281"/>
            <ac:spMk id="3" creationId="{2749617F-6963-430A-90BD-37F069A0D1D8}"/>
          </ac:spMkLst>
        </pc:spChg>
        <pc:spChg chg="add del mod">
          <ac:chgData name="Benjamin Payne" userId="S::benpayne@umbc.edu::b61ff11c-ba68-49af-b001-f9f234a6aca3" providerId="AD" clId="Web-{142E98D7-908D-C8F3-D38B-263B66468221}" dt="2018-08-18T11:35:56.852" v="543"/>
          <ac:spMkLst>
            <pc:docMk/>
            <pc:sldMk cId="687479494" sldId="281"/>
            <ac:spMk id="6" creationId="{2A7AAC24-176A-4CE9-9E61-67909BEA798C}"/>
          </ac:spMkLst>
        </pc:spChg>
        <pc:spChg chg="add mod">
          <ac:chgData name="Benjamin Payne" userId="S::benpayne@umbc.edu::b61ff11c-ba68-49af-b001-f9f234a6aca3" providerId="AD" clId="Web-{142E98D7-908D-C8F3-D38B-263B66468221}" dt="2018-08-18T11:37:00.586" v="578" actId="1076"/>
          <ac:spMkLst>
            <pc:docMk/>
            <pc:sldMk cId="687479494" sldId="281"/>
            <ac:spMk id="7" creationId="{0E936069-7286-44E6-AAD9-C6955406D2AA}"/>
          </ac:spMkLst>
        </pc:spChg>
        <pc:picChg chg="add mod ord modCrop">
          <ac:chgData name="Benjamin Payne" userId="S::benpayne@umbc.edu::b61ff11c-ba68-49af-b001-f9f234a6aca3" providerId="AD" clId="Web-{142E98D7-908D-C8F3-D38B-263B66468221}" dt="2018-08-18T11:36:33.696" v="562" actId="1076"/>
          <ac:picMkLst>
            <pc:docMk/>
            <pc:sldMk cId="687479494" sldId="281"/>
            <ac:picMk id="4" creationId="{F4FB086F-01C9-47D4-B13E-278AD68E4261}"/>
          </ac:picMkLst>
        </pc:picChg>
      </pc:sldChg>
      <pc:sldChg chg="modSp new">
        <pc:chgData name="Benjamin Payne" userId="S::benpayne@umbc.edu::b61ff11c-ba68-49af-b001-f9f234a6aca3" providerId="AD" clId="Web-{142E98D7-908D-C8F3-D38B-263B66468221}" dt="2018-08-18T10:57:03.235" v="358" actId="20577"/>
        <pc:sldMkLst>
          <pc:docMk/>
          <pc:sldMk cId="3915717569" sldId="282"/>
        </pc:sldMkLst>
        <pc:spChg chg="mod">
          <ac:chgData name="Benjamin Payne" userId="S::benpayne@umbc.edu::b61ff11c-ba68-49af-b001-f9f234a6aca3" providerId="AD" clId="Web-{142E98D7-908D-C8F3-D38B-263B66468221}" dt="2018-08-18T10:57:03.235" v="358" actId="20577"/>
          <ac:spMkLst>
            <pc:docMk/>
            <pc:sldMk cId="3915717569" sldId="282"/>
            <ac:spMk id="2" creationId="{9D1072CF-B523-451A-94C8-8F9BB402902D}"/>
          </ac:spMkLst>
        </pc:spChg>
      </pc:sldChg>
      <pc:sldChg chg="modSp new">
        <pc:chgData name="Benjamin Payne" userId="S::benpayne@umbc.edu::b61ff11c-ba68-49af-b001-f9f234a6aca3" providerId="AD" clId="Web-{142E98D7-908D-C8F3-D38B-263B66468221}" dt="2018-08-18T11:27:05.883" v="488" actId="20577"/>
        <pc:sldMkLst>
          <pc:docMk/>
          <pc:sldMk cId="1316053804" sldId="283"/>
        </pc:sldMkLst>
        <pc:spChg chg="mod">
          <ac:chgData name="Benjamin Payne" userId="S::benpayne@umbc.edu::b61ff11c-ba68-49af-b001-f9f234a6aca3" providerId="AD" clId="Web-{142E98D7-908D-C8F3-D38B-263B66468221}" dt="2018-08-18T11:27:05.883" v="488" actId="20577"/>
          <ac:spMkLst>
            <pc:docMk/>
            <pc:sldMk cId="1316053804" sldId="283"/>
            <ac:spMk id="2" creationId="{B7331B4F-3F96-44C4-890A-C3C103ED3915}"/>
          </ac:spMkLst>
        </pc:spChg>
      </pc:sldChg>
      <pc:sldChg chg="addSp delSp modSp new">
        <pc:chgData name="Benjamin Payne" userId="S::benpayne@umbc.edu::b61ff11c-ba68-49af-b001-f9f234a6aca3" providerId="AD" clId="Web-{142E98D7-908D-C8F3-D38B-263B66468221}" dt="2018-08-18T11:02:58.547" v="430" actId="20577"/>
        <pc:sldMkLst>
          <pc:docMk/>
          <pc:sldMk cId="709874332" sldId="284"/>
        </pc:sldMkLst>
        <pc:spChg chg="mod">
          <ac:chgData name="Benjamin Payne" userId="S::benpayne@umbc.edu::b61ff11c-ba68-49af-b001-f9f234a6aca3" providerId="AD" clId="Web-{142E98D7-908D-C8F3-D38B-263B66468221}" dt="2018-08-18T11:01:47.719" v="400" actId="1076"/>
          <ac:spMkLst>
            <pc:docMk/>
            <pc:sldMk cId="709874332" sldId="284"/>
            <ac:spMk id="2" creationId="{0A20E041-E675-44AC-9111-49AF9325554B}"/>
          </ac:spMkLst>
        </pc:spChg>
        <pc:spChg chg="del">
          <ac:chgData name="Benjamin Payne" userId="S::benpayne@umbc.edu::b61ff11c-ba68-49af-b001-f9f234a6aca3" providerId="AD" clId="Web-{142E98D7-908D-C8F3-D38B-263B66468221}" dt="2018-08-18T11:00:54.141" v="376"/>
          <ac:spMkLst>
            <pc:docMk/>
            <pc:sldMk cId="709874332" sldId="284"/>
            <ac:spMk id="3" creationId="{5BE2EF37-3B3A-47C9-89D6-17025FD5D64D}"/>
          </ac:spMkLst>
        </pc:spChg>
        <pc:spChg chg="add mod">
          <ac:chgData name="Benjamin Payne" userId="S::benpayne@umbc.edu::b61ff11c-ba68-49af-b001-f9f234a6aca3" providerId="AD" clId="Web-{142E98D7-908D-C8F3-D38B-263B66468221}" dt="2018-08-18T11:02:58.547" v="430" actId="20577"/>
          <ac:spMkLst>
            <pc:docMk/>
            <pc:sldMk cId="709874332" sldId="284"/>
            <ac:spMk id="6" creationId="{D616CE44-72AE-4EB1-9464-A99678F4A0EE}"/>
          </ac:spMkLst>
        </pc:spChg>
        <pc:picChg chg="add mod ord">
          <ac:chgData name="Benjamin Payne" userId="S::benpayne@umbc.edu::b61ff11c-ba68-49af-b001-f9f234a6aca3" providerId="AD" clId="Web-{142E98D7-908D-C8F3-D38B-263B66468221}" dt="2018-08-18T11:02:44.594" v="428" actId="1076"/>
          <ac:picMkLst>
            <pc:docMk/>
            <pc:sldMk cId="709874332" sldId="284"/>
            <ac:picMk id="4" creationId="{1509B9AB-C30C-4323-B009-E8AB5128499D}"/>
          </ac:picMkLst>
        </pc:picChg>
      </pc:sldChg>
      <pc:sldChg chg="modSp new">
        <pc:chgData name="Benjamin Payne" userId="S::benpayne@umbc.edu::b61ff11c-ba68-49af-b001-f9f234a6aca3" providerId="AD" clId="Web-{142E98D7-908D-C8F3-D38B-263B66468221}" dt="2018-08-18T11:05:19.329" v="451" actId="20577"/>
        <pc:sldMkLst>
          <pc:docMk/>
          <pc:sldMk cId="3305314408" sldId="285"/>
        </pc:sldMkLst>
        <pc:spChg chg="mod">
          <ac:chgData name="Benjamin Payne" userId="S::benpayne@umbc.edu::b61ff11c-ba68-49af-b001-f9f234a6aca3" providerId="AD" clId="Web-{142E98D7-908D-C8F3-D38B-263B66468221}" dt="2018-08-18T11:05:16.110" v="448" actId="20577"/>
          <ac:spMkLst>
            <pc:docMk/>
            <pc:sldMk cId="3305314408" sldId="285"/>
            <ac:spMk id="2" creationId="{D5D6F69B-4EEC-4F3A-864A-865184089604}"/>
          </ac:spMkLst>
        </pc:spChg>
        <pc:spChg chg="mod">
          <ac:chgData name="Benjamin Payne" userId="S::benpayne@umbc.edu::b61ff11c-ba68-49af-b001-f9f234a6aca3" providerId="AD" clId="Web-{142E98D7-908D-C8F3-D38B-263B66468221}" dt="2018-08-18T11:05:19.329" v="451" actId="20577"/>
          <ac:spMkLst>
            <pc:docMk/>
            <pc:sldMk cId="3305314408" sldId="285"/>
            <ac:spMk id="3" creationId="{ED9EC77E-1E80-44B3-9000-C218BABC3350}"/>
          </ac:spMkLst>
        </pc:spChg>
      </pc:sldChg>
      <pc:sldChg chg="modSp new modNotes">
        <pc:chgData name="Benjamin Payne" userId="S::benpayne@umbc.edu::b61ff11c-ba68-49af-b001-f9f234a6aca3" providerId="AD" clId="Web-{142E98D7-908D-C8F3-D38B-263B66468221}" dt="2018-08-18T11:30:52.508" v="513"/>
        <pc:sldMkLst>
          <pc:docMk/>
          <pc:sldMk cId="1793106801" sldId="286"/>
        </pc:sldMkLst>
        <pc:spChg chg="mod">
          <ac:chgData name="Benjamin Payne" userId="S::benpayne@umbc.edu::b61ff11c-ba68-49af-b001-f9f234a6aca3" providerId="AD" clId="Web-{142E98D7-908D-C8F3-D38B-263B66468221}" dt="2018-08-18T11:28:28.055" v="501" actId="20577"/>
          <ac:spMkLst>
            <pc:docMk/>
            <pc:sldMk cId="1793106801" sldId="286"/>
            <ac:spMk id="2" creationId="{906183ED-CD3A-4553-B511-EC3B060DED78}"/>
          </ac:spMkLst>
        </pc:spChg>
      </pc:sldChg>
    </pc:docChg>
  </pc:docChgLst>
  <pc:docChgLst>
    <pc:chgData name="Benjamin Payne" userId="S::benpayne@umbc.edu::b61ff11c-ba68-49af-b001-f9f234a6aca3" providerId="AD" clId="Web-{68775678-116C-70C6-1355-87E3CBC3E1F4}"/>
    <pc:docChg chg="addSld delSld modSld sldOrd">
      <pc:chgData name="Benjamin Payne" userId="S::benpayne@umbc.edu::b61ff11c-ba68-49af-b001-f9f234a6aca3" providerId="AD" clId="Web-{68775678-116C-70C6-1355-87E3CBC3E1F4}" dt="2019-02-18T20:21:50.982" v="229" actId="20577"/>
      <pc:docMkLst>
        <pc:docMk/>
      </pc:docMkLst>
      <pc:sldChg chg="modSp del mod modShow">
        <pc:chgData name="Benjamin Payne" userId="S::benpayne@umbc.edu::b61ff11c-ba68-49af-b001-f9f234a6aca3" providerId="AD" clId="Web-{68775678-116C-70C6-1355-87E3CBC3E1F4}" dt="2019-02-18T20:18:03.779" v="122"/>
        <pc:sldMkLst>
          <pc:docMk/>
          <pc:sldMk cId="1865935911" sldId="261"/>
        </pc:sldMkLst>
        <pc:spChg chg="mod">
          <ac:chgData name="Benjamin Payne" userId="S::benpayne@umbc.edu::b61ff11c-ba68-49af-b001-f9f234a6aca3" providerId="AD" clId="Web-{68775678-116C-70C6-1355-87E3CBC3E1F4}" dt="2019-02-18T20:15:21.779" v="112" actId="20577"/>
          <ac:spMkLst>
            <pc:docMk/>
            <pc:sldMk cId="1865935911" sldId="261"/>
            <ac:spMk id="3" creationId="{80A275D5-DDA3-4C31-8AF5-F664FF42534B}"/>
          </ac:spMkLst>
        </pc:spChg>
      </pc:sldChg>
      <pc:sldChg chg="modSp">
        <pc:chgData name="Benjamin Payne" userId="S::benpayne@umbc.edu::b61ff11c-ba68-49af-b001-f9f234a6aca3" providerId="AD" clId="Web-{68775678-116C-70C6-1355-87E3CBC3E1F4}" dt="2019-02-18T20:12:14.389" v="21" actId="20577"/>
        <pc:sldMkLst>
          <pc:docMk/>
          <pc:sldMk cId="4184762043" sldId="262"/>
        </pc:sldMkLst>
        <pc:spChg chg="mod">
          <ac:chgData name="Benjamin Payne" userId="S::benpayne@umbc.edu::b61ff11c-ba68-49af-b001-f9f234a6aca3" providerId="AD" clId="Web-{68775678-116C-70C6-1355-87E3CBC3E1F4}" dt="2019-02-18T20:12:08.826" v="15" actId="20577"/>
          <ac:spMkLst>
            <pc:docMk/>
            <pc:sldMk cId="4184762043" sldId="262"/>
            <ac:spMk id="2" creationId="{D466C7E3-0ABB-4952-9B85-C113FCB26F4A}"/>
          </ac:spMkLst>
        </pc:spChg>
        <pc:spChg chg="mod">
          <ac:chgData name="Benjamin Payne" userId="S::benpayne@umbc.edu::b61ff11c-ba68-49af-b001-f9f234a6aca3" providerId="AD" clId="Web-{68775678-116C-70C6-1355-87E3CBC3E1F4}" dt="2019-02-18T20:12:14.389" v="21" actId="20577"/>
          <ac:spMkLst>
            <pc:docMk/>
            <pc:sldMk cId="4184762043" sldId="262"/>
            <ac:spMk id="3" creationId="{687256F2-4FF7-41AB-B621-E93E8AA419D2}"/>
          </ac:spMkLst>
        </pc:spChg>
      </pc:sldChg>
      <pc:sldChg chg="modSp">
        <pc:chgData name="Benjamin Payne" userId="S::benpayne@umbc.edu::b61ff11c-ba68-49af-b001-f9f234a6aca3" providerId="AD" clId="Web-{68775678-116C-70C6-1355-87E3CBC3E1F4}" dt="2019-02-18T20:19:01.029" v="139" actId="20577"/>
        <pc:sldMkLst>
          <pc:docMk/>
          <pc:sldMk cId="634008985" sldId="300"/>
        </pc:sldMkLst>
        <pc:spChg chg="mod">
          <ac:chgData name="Benjamin Payne" userId="S::benpayne@umbc.edu::b61ff11c-ba68-49af-b001-f9f234a6aca3" providerId="AD" clId="Web-{68775678-116C-70C6-1355-87E3CBC3E1F4}" dt="2019-02-18T20:18:18.357" v="123" actId="20577"/>
          <ac:spMkLst>
            <pc:docMk/>
            <pc:sldMk cId="634008985" sldId="300"/>
            <ac:spMk id="2" creationId="{FBAA1E85-6D8C-4F29-B7EF-B0F31CE81ED0}"/>
          </ac:spMkLst>
        </pc:spChg>
        <pc:spChg chg="mod">
          <ac:chgData name="Benjamin Payne" userId="S::benpayne@umbc.edu::b61ff11c-ba68-49af-b001-f9f234a6aca3" providerId="AD" clId="Web-{68775678-116C-70C6-1355-87E3CBC3E1F4}" dt="2019-02-18T20:18:51.467" v="134" actId="20577"/>
          <ac:spMkLst>
            <pc:docMk/>
            <pc:sldMk cId="634008985" sldId="300"/>
            <ac:spMk id="3" creationId="{EDD2C75A-E6DB-4317-AEB3-27867ACDBD2B}"/>
          </ac:spMkLst>
        </pc:spChg>
        <pc:spChg chg="mod">
          <ac:chgData name="Benjamin Payne" userId="S::benpayne@umbc.edu::b61ff11c-ba68-49af-b001-f9f234a6aca3" providerId="AD" clId="Web-{68775678-116C-70C6-1355-87E3CBC3E1F4}" dt="2019-02-18T20:18:30.154" v="131" actId="14100"/>
          <ac:spMkLst>
            <pc:docMk/>
            <pc:sldMk cId="634008985" sldId="300"/>
            <ac:spMk id="4" creationId="{065197D9-6120-477C-887C-03F04D1A5087}"/>
          </ac:spMkLst>
        </pc:spChg>
        <pc:spChg chg="mod">
          <ac:chgData name="Benjamin Payne" userId="S::benpayne@umbc.edu::b61ff11c-ba68-49af-b001-f9f234a6aca3" providerId="AD" clId="Web-{68775678-116C-70C6-1355-87E3CBC3E1F4}" dt="2019-02-18T20:19:01.029" v="139" actId="20577"/>
          <ac:spMkLst>
            <pc:docMk/>
            <pc:sldMk cId="634008985" sldId="300"/>
            <ac:spMk id="7" creationId="{0A51CAA1-1E02-4495-8BC2-F147769E58C1}"/>
          </ac:spMkLst>
        </pc:spChg>
      </pc:sldChg>
      <pc:sldChg chg="del">
        <pc:chgData name="Benjamin Payne" userId="S::benpayne@umbc.edu::b61ff11c-ba68-49af-b001-f9f234a6aca3" providerId="AD" clId="Web-{68775678-116C-70C6-1355-87E3CBC3E1F4}" dt="2019-02-18T20:12:28.357" v="23"/>
        <pc:sldMkLst>
          <pc:docMk/>
          <pc:sldMk cId="94100895" sldId="312"/>
        </pc:sldMkLst>
      </pc:sldChg>
      <pc:sldChg chg="modSp">
        <pc:chgData name="Benjamin Payne" userId="S::benpayne@umbc.edu::b61ff11c-ba68-49af-b001-f9f234a6aca3" providerId="AD" clId="Web-{68775678-116C-70C6-1355-87E3CBC3E1F4}" dt="2019-02-18T20:11:50.998" v="10" actId="20577"/>
        <pc:sldMkLst>
          <pc:docMk/>
          <pc:sldMk cId="3457264556" sldId="329"/>
        </pc:sldMkLst>
        <pc:spChg chg="mod">
          <ac:chgData name="Benjamin Payne" userId="S::benpayne@umbc.edu::b61ff11c-ba68-49af-b001-f9f234a6aca3" providerId="AD" clId="Web-{68775678-116C-70C6-1355-87E3CBC3E1F4}" dt="2019-02-18T20:11:50.998" v="10" actId="20577"/>
          <ac:spMkLst>
            <pc:docMk/>
            <pc:sldMk cId="3457264556" sldId="329"/>
            <ac:spMk id="3" creationId="{3E9AB604-EF08-4545-8F8D-733C4F171FBA}"/>
          </ac:spMkLst>
        </pc:spChg>
      </pc:sldChg>
      <pc:sldChg chg="modSp">
        <pc:chgData name="Benjamin Payne" userId="S::benpayne@umbc.edu::b61ff11c-ba68-49af-b001-f9f234a6aca3" providerId="AD" clId="Web-{68775678-116C-70C6-1355-87E3CBC3E1F4}" dt="2019-02-18T20:19:54.373" v="162" actId="20577"/>
        <pc:sldMkLst>
          <pc:docMk/>
          <pc:sldMk cId="3919135322" sldId="330"/>
        </pc:sldMkLst>
        <pc:spChg chg="mod">
          <ac:chgData name="Benjamin Payne" userId="S::benpayne@umbc.edu::b61ff11c-ba68-49af-b001-f9f234a6aca3" providerId="AD" clId="Web-{68775678-116C-70C6-1355-87E3CBC3E1F4}" dt="2019-02-18T20:19:54.373" v="162" actId="20577"/>
          <ac:spMkLst>
            <pc:docMk/>
            <pc:sldMk cId="3919135322" sldId="330"/>
            <ac:spMk id="3" creationId="{CC430D96-77FD-4819-9C08-C651DF9CA417}"/>
          </ac:spMkLst>
        </pc:spChg>
      </pc:sldChg>
      <pc:sldChg chg="modSp">
        <pc:chgData name="Benjamin Payne" userId="S::benpayne@umbc.edu::b61ff11c-ba68-49af-b001-f9f234a6aca3" providerId="AD" clId="Web-{68775678-116C-70C6-1355-87E3CBC3E1F4}" dt="2019-02-18T20:20:09.045" v="173" actId="20577"/>
        <pc:sldMkLst>
          <pc:docMk/>
          <pc:sldMk cId="355693230" sldId="331"/>
        </pc:sldMkLst>
        <pc:spChg chg="mod">
          <ac:chgData name="Benjamin Payne" userId="S::benpayne@umbc.edu::b61ff11c-ba68-49af-b001-f9f234a6aca3" providerId="AD" clId="Web-{68775678-116C-70C6-1355-87E3CBC3E1F4}" dt="2019-02-18T20:20:09.045" v="173" actId="20577"/>
          <ac:spMkLst>
            <pc:docMk/>
            <pc:sldMk cId="355693230" sldId="331"/>
            <ac:spMk id="3" creationId="{3CAC1415-2A13-42E0-ABCE-97F8EEFAB4FD}"/>
          </ac:spMkLst>
        </pc:spChg>
      </pc:sldChg>
      <pc:sldChg chg="modSp">
        <pc:chgData name="Benjamin Payne" userId="S::benpayne@umbc.edu::b61ff11c-ba68-49af-b001-f9f234a6aca3" providerId="AD" clId="Web-{68775678-116C-70C6-1355-87E3CBC3E1F4}" dt="2019-02-18T20:20:15.592" v="180" actId="20577"/>
        <pc:sldMkLst>
          <pc:docMk/>
          <pc:sldMk cId="2581878503" sldId="332"/>
        </pc:sldMkLst>
        <pc:spChg chg="mod">
          <ac:chgData name="Benjamin Payne" userId="S::benpayne@umbc.edu::b61ff11c-ba68-49af-b001-f9f234a6aca3" providerId="AD" clId="Web-{68775678-116C-70C6-1355-87E3CBC3E1F4}" dt="2019-02-18T20:20:15.592" v="180" actId="20577"/>
          <ac:spMkLst>
            <pc:docMk/>
            <pc:sldMk cId="2581878503" sldId="332"/>
            <ac:spMk id="3" creationId="{B6E243A3-100A-4357-9745-9002EB5B65CE}"/>
          </ac:spMkLst>
        </pc:spChg>
      </pc:sldChg>
      <pc:sldChg chg="modSp">
        <pc:chgData name="Benjamin Payne" userId="S::benpayne@umbc.edu::b61ff11c-ba68-49af-b001-f9f234a6aca3" providerId="AD" clId="Web-{68775678-116C-70C6-1355-87E3CBC3E1F4}" dt="2019-02-18T20:20:23.529" v="187" actId="20577"/>
        <pc:sldMkLst>
          <pc:docMk/>
          <pc:sldMk cId="1924752063" sldId="333"/>
        </pc:sldMkLst>
        <pc:spChg chg="mod">
          <ac:chgData name="Benjamin Payne" userId="S::benpayne@umbc.edu::b61ff11c-ba68-49af-b001-f9f234a6aca3" providerId="AD" clId="Web-{68775678-116C-70C6-1355-87E3CBC3E1F4}" dt="2019-02-18T20:20:23.529" v="187" actId="20577"/>
          <ac:spMkLst>
            <pc:docMk/>
            <pc:sldMk cId="1924752063" sldId="333"/>
            <ac:spMk id="3" creationId="{9B3B1CEA-C766-447B-B906-D1ECA3CFC0FB}"/>
          </ac:spMkLst>
        </pc:spChg>
      </pc:sldChg>
      <pc:sldChg chg="modSp">
        <pc:chgData name="Benjamin Payne" userId="S::benpayne@umbc.edu::b61ff11c-ba68-49af-b001-f9f234a6aca3" providerId="AD" clId="Web-{68775678-116C-70C6-1355-87E3CBC3E1F4}" dt="2019-02-18T20:21:35.357" v="222" actId="20577"/>
        <pc:sldMkLst>
          <pc:docMk/>
          <pc:sldMk cId="61188954" sldId="334"/>
        </pc:sldMkLst>
        <pc:spChg chg="mod">
          <ac:chgData name="Benjamin Payne" userId="S::benpayne@umbc.edu::b61ff11c-ba68-49af-b001-f9f234a6aca3" providerId="AD" clId="Web-{68775678-116C-70C6-1355-87E3CBC3E1F4}" dt="2019-02-18T20:21:35.357" v="222" actId="20577"/>
          <ac:spMkLst>
            <pc:docMk/>
            <pc:sldMk cId="61188954" sldId="334"/>
            <ac:spMk id="3" creationId="{DA5DFB8B-C49B-412B-BE18-902F0B4735E5}"/>
          </ac:spMkLst>
        </pc:spChg>
      </pc:sldChg>
      <pc:sldChg chg="modSp">
        <pc:chgData name="Benjamin Payne" userId="S::benpayne@umbc.edu::b61ff11c-ba68-49af-b001-f9f234a6aca3" providerId="AD" clId="Web-{68775678-116C-70C6-1355-87E3CBC3E1F4}" dt="2019-02-18T20:21:49.841" v="227" actId="20577"/>
        <pc:sldMkLst>
          <pc:docMk/>
          <pc:sldMk cId="3279630601" sldId="335"/>
        </pc:sldMkLst>
        <pc:spChg chg="mod">
          <ac:chgData name="Benjamin Payne" userId="S::benpayne@umbc.edu::b61ff11c-ba68-49af-b001-f9f234a6aca3" providerId="AD" clId="Web-{68775678-116C-70C6-1355-87E3CBC3E1F4}" dt="2019-02-18T20:21:49.841" v="227" actId="20577"/>
          <ac:spMkLst>
            <pc:docMk/>
            <pc:sldMk cId="3279630601" sldId="335"/>
            <ac:spMk id="3" creationId="{1E38022F-6BD7-4349-B96E-4D987D50E160}"/>
          </ac:spMkLst>
        </pc:spChg>
      </pc:sldChg>
      <pc:sldChg chg="modSp">
        <pc:chgData name="Benjamin Payne" userId="S::benpayne@umbc.edu::b61ff11c-ba68-49af-b001-f9f234a6aca3" providerId="AD" clId="Web-{68775678-116C-70C6-1355-87E3CBC3E1F4}" dt="2019-02-18T20:20:01.951" v="166" actId="20577"/>
        <pc:sldMkLst>
          <pc:docMk/>
          <pc:sldMk cId="890321832" sldId="336"/>
        </pc:sldMkLst>
        <pc:spChg chg="mod">
          <ac:chgData name="Benjamin Payne" userId="S::benpayne@umbc.edu::b61ff11c-ba68-49af-b001-f9f234a6aca3" providerId="AD" clId="Web-{68775678-116C-70C6-1355-87E3CBC3E1F4}" dt="2019-02-18T20:20:01.951" v="166" actId="20577"/>
          <ac:spMkLst>
            <pc:docMk/>
            <pc:sldMk cId="890321832" sldId="336"/>
            <ac:spMk id="3" creationId="{823C07D1-2803-48E5-B3E1-4ACA9621BEA7}"/>
          </ac:spMkLst>
        </pc:spChg>
      </pc:sldChg>
      <pc:sldChg chg="addSp modSp new mod setBg">
        <pc:chgData name="Benjamin Payne" userId="S::benpayne@umbc.edu::b61ff11c-ba68-49af-b001-f9f234a6aca3" providerId="AD" clId="Web-{68775678-116C-70C6-1355-87E3CBC3E1F4}" dt="2019-02-18T20:21:22.607" v="217" actId="20577"/>
        <pc:sldMkLst>
          <pc:docMk/>
          <pc:sldMk cId="68865545" sldId="337"/>
        </pc:sldMkLst>
        <pc:spChg chg="mod">
          <ac:chgData name="Benjamin Payne" userId="S::benpayne@umbc.edu::b61ff11c-ba68-49af-b001-f9f234a6aca3" providerId="AD" clId="Web-{68775678-116C-70C6-1355-87E3CBC3E1F4}" dt="2019-02-18T20:21:07.232" v="214" actId="20577"/>
          <ac:spMkLst>
            <pc:docMk/>
            <pc:sldMk cId="68865545" sldId="337"/>
            <ac:spMk id="2" creationId="{267CB93B-F77F-47EC-BB24-17ED8CD821AE}"/>
          </ac:spMkLst>
        </pc:spChg>
        <pc:spChg chg="mod">
          <ac:chgData name="Benjamin Payne" userId="S::benpayne@umbc.edu::b61ff11c-ba68-49af-b001-f9f234a6aca3" providerId="AD" clId="Web-{68775678-116C-70C6-1355-87E3CBC3E1F4}" dt="2019-02-18T20:21:22.607" v="217" actId="20577"/>
          <ac:spMkLst>
            <pc:docMk/>
            <pc:sldMk cId="68865545" sldId="337"/>
            <ac:spMk id="3" creationId="{571355A8-2B8E-4F66-AE3E-AC6FF978BFD9}"/>
          </ac:spMkLst>
        </pc:spChg>
        <pc:spChg chg="add">
          <ac:chgData name="Benjamin Payne" userId="S::benpayne@umbc.edu::b61ff11c-ba68-49af-b001-f9f234a6aca3" providerId="AD" clId="Web-{68775678-116C-70C6-1355-87E3CBC3E1F4}" dt="2019-02-18T20:20:58.607" v="205"/>
          <ac:spMkLst>
            <pc:docMk/>
            <pc:sldMk cId="68865545" sldId="337"/>
            <ac:spMk id="8" creationId="{3B854194-185D-494D-905C-7C7CB2E30F6E}"/>
          </ac:spMkLst>
        </pc:spChg>
        <pc:spChg chg="add">
          <ac:chgData name="Benjamin Payne" userId="S::benpayne@umbc.edu::b61ff11c-ba68-49af-b001-f9f234a6aca3" providerId="AD" clId="Web-{68775678-116C-70C6-1355-87E3CBC3E1F4}" dt="2019-02-18T20:20:58.607" v="205"/>
          <ac:spMkLst>
            <pc:docMk/>
            <pc:sldMk cId="68865545" sldId="337"/>
            <ac:spMk id="10" creationId="{B4F5FA0D-0104-4987-8241-EFF7C85B88DE}"/>
          </ac:spMkLst>
        </pc:spChg>
        <pc:picChg chg="add">
          <ac:chgData name="Benjamin Payne" userId="S::benpayne@umbc.edu::b61ff11c-ba68-49af-b001-f9f234a6aca3" providerId="AD" clId="Web-{68775678-116C-70C6-1355-87E3CBC3E1F4}" dt="2019-02-18T20:20:58.607" v="205"/>
          <ac:picMkLst>
            <pc:docMk/>
            <pc:sldMk cId="68865545" sldId="337"/>
            <ac:picMk id="12" creationId="{2897127E-6CEF-446C-BE87-93B7C46E49D1}"/>
          </ac:picMkLst>
        </pc:picChg>
      </pc:sldChg>
      <pc:sldChg chg="new add del ord">
        <pc:chgData name="Benjamin Payne" userId="S::benpayne@umbc.edu::b61ff11c-ba68-49af-b001-f9f234a6aca3" providerId="AD" clId="Web-{68775678-116C-70C6-1355-87E3CBC3E1F4}" dt="2019-02-18T20:17:36.857" v="120"/>
        <pc:sldMkLst>
          <pc:docMk/>
          <pc:sldMk cId="1775742338" sldId="337"/>
        </pc:sldMkLst>
      </pc:sldChg>
    </pc:docChg>
  </pc:docChgLst>
  <pc:docChgLst>
    <pc:chgData name="Benjamin Payne" userId="S::benpayne@umbc.edu::b61ff11c-ba68-49af-b001-f9f234a6aca3" providerId="AD" clId="Web-{72EAF621-15CE-A65D-B063-04CA09922147}"/>
    <pc:docChg chg="modSld">
      <pc:chgData name="Benjamin Payne" userId="S::benpayne@umbc.edu::b61ff11c-ba68-49af-b001-f9f234a6aca3" providerId="AD" clId="Web-{72EAF621-15CE-A65D-B063-04CA09922147}" dt="2018-09-13T02:14:25.727" v="19" actId="1076"/>
      <pc:docMkLst>
        <pc:docMk/>
      </pc:docMkLst>
      <pc:sldChg chg="modSp">
        <pc:chgData name="Benjamin Payne" userId="S::benpayne@umbc.edu::b61ff11c-ba68-49af-b001-f9f234a6aca3" providerId="AD" clId="Web-{72EAF621-15CE-A65D-B063-04CA09922147}" dt="2018-09-13T02:14:09.367" v="8" actId="1076"/>
        <pc:sldMkLst>
          <pc:docMk/>
          <pc:sldMk cId="1865935911" sldId="261"/>
        </pc:sldMkLst>
        <pc:spChg chg="mod">
          <ac:chgData name="Benjamin Payne" userId="S::benpayne@umbc.edu::b61ff11c-ba68-49af-b001-f9f234a6aca3" providerId="AD" clId="Web-{72EAF621-15CE-A65D-B063-04CA09922147}" dt="2018-09-13T02:14:02.742" v="7" actId="1076"/>
          <ac:spMkLst>
            <pc:docMk/>
            <pc:sldMk cId="1865935911" sldId="261"/>
            <ac:spMk id="2" creationId="{4E560A94-D60D-4941-8F77-176ABA20F97A}"/>
          </ac:spMkLst>
        </pc:spChg>
        <pc:spChg chg="mod">
          <ac:chgData name="Benjamin Payne" userId="S::benpayne@umbc.edu::b61ff11c-ba68-49af-b001-f9f234a6aca3" providerId="AD" clId="Web-{72EAF621-15CE-A65D-B063-04CA09922147}" dt="2018-09-13T02:14:09.367" v="8" actId="1076"/>
          <ac:spMkLst>
            <pc:docMk/>
            <pc:sldMk cId="1865935911" sldId="261"/>
            <ac:spMk id="6" creationId="{7EADB5A0-C66B-4AC6-A845-2A2499A5B9CF}"/>
          </ac:spMkLst>
        </pc:spChg>
      </pc:sldChg>
      <pc:sldChg chg="modSp">
        <pc:chgData name="Benjamin Payne" userId="S::benpayne@umbc.edu::b61ff11c-ba68-49af-b001-f9f234a6aca3" providerId="AD" clId="Web-{72EAF621-15CE-A65D-B063-04CA09922147}" dt="2018-09-13T02:14:25.727" v="19" actId="1076"/>
        <pc:sldMkLst>
          <pc:docMk/>
          <pc:sldMk cId="634008985" sldId="300"/>
        </pc:sldMkLst>
        <pc:spChg chg="mod">
          <ac:chgData name="Benjamin Payne" userId="S::benpayne@umbc.edu::b61ff11c-ba68-49af-b001-f9f234a6aca3" providerId="AD" clId="Web-{72EAF621-15CE-A65D-B063-04CA09922147}" dt="2018-09-13T02:14:23.383" v="18" actId="1076"/>
          <ac:spMkLst>
            <pc:docMk/>
            <pc:sldMk cId="634008985" sldId="300"/>
            <ac:spMk id="2" creationId="{FBAA1E85-6D8C-4F29-B7EF-B0F31CE81ED0}"/>
          </ac:spMkLst>
        </pc:spChg>
        <pc:spChg chg="mod">
          <ac:chgData name="Benjamin Payne" userId="S::benpayne@umbc.edu::b61ff11c-ba68-49af-b001-f9f234a6aca3" providerId="AD" clId="Web-{72EAF621-15CE-A65D-B063-04CA09922147}" dt="2018-09-13T02:14:25.727" v="19" actId="1076"/>
          <ac:spMkLst>
            <pc:docMk/>
            <pc:sldMk cId="634008985" sldId="300"/>
            <ac:spMk id="4" creationId="{065197D9-6120-477C-887C-03F04D1A5087}"/>
          </ac:spMkLst>
        </pc:spChg>
      </pc:sldChg>
    </pc:docChg>
  </pc:docChgLst>
  <pc:docChgLst>
    <pc:chgData name="Benjamin Payne" userId="S::benpayne@umbc.edu::b61ff11c-ba68-49af-b001-f9f234a6aca3" providerId="AD" clId="Web-{44E86231-9E04-3E33-22DA-428E72CE1144}"/>
    <pc:docChg chg="addSld modSld">
      <pc:chgData name="Benjamin Payne" userId="S::benpayne@umbc.edu::b61ff11c-ba68-49af-b001-f9f234a6aca3" providerId="AD" clId="Web-{44E86231-9E04-3E33-22DA-428E72CE1144}" dt="2018-08-18T16:34:25.039" v="115" actId="20577"/>
      <pc:docMkLst>
        <pc:docMk/>
      </pc:docMkLst>
      <pc:sldChg chg="modSp">
        <pc:chgData name="Benjamin Payne" userId="S::benpayne@umbc.edu::b61ff11c-ba68-49af-b001-f9f234a6aca3" providerId="AD" clId="Web-{44E86231-9E04-3E33-22DA-428E72CE1144}" dt="2018-08-18T16:30:20.817" v="35" actId="20577"/>
        <pc:sldMkLst>
          <pc:docMk/>
          <pc:sldMk cId="3690999722" sldId="266"/>
        </pc:sldMkLst>
        <pc:spChg chg="mod">
          <ac:chgData name="Benjamin Payne" userId="S::benpayne@umbc.edu::b61ff11c-ba68-49af-b001-f9f234a6aca3" providerId="AD" clId="Web-{44E86231-9E04-3E33-22DA-428E72CE1144}" dt="2018-08-18T16:30:20.817" v="35" actId="20577"/>
          <ac:spMkLst>
            <pc:docMk/>
            <pc:sldMk cId="3690999722" sldId="266"/>
            <ac:spMk id="3" creationId="{443C0148-BD26-4777-A844-9E0366AD5D49}"/>
          </ac:spMkLst>
        </pc:spChg>
      </pc:sldChg>
      <pc:sldChg chg="addSp modSp">
        <pc:chgData name="Benjamin Payne" userId="S::benpayne@umbc.edu::b61ff11c-ba68-49af-b001-f9f234a6aca3" providerId="AD" clId="Web-{44E86231-9E04-3E33-22DA-428E72CE1144}" dt="2018-08-18T16:29:54.785" v="28" actId="1076"/>
        <pc:sldMkLst>
          <pc:docMk/>
          <pc:sldMk cId="709874332" sldId="284"/>
        </pc:sldMkLst>
        <pc:spChg chg="add mod">
          <ac:chgData name="Benjamin Payne" userId="S::benpayne@umbc.edu::b61ff11c-ba68-49af-b001-f9f234a6aca3" providerId="AD" clId="Web-{44E86231-9E04-3E33-22DA-428E72CE1144}" dt="2018-08-18T16:29:54.785" v="28" actId="1076"/>
          <ac:spMkLst>
            <pc:docMk/>
            <pc:sldMk cId="709874332" sldId="284"/>
            <ac:spMk id="3" creationId="{2D766B0D-42AD-4BAD-8658-4DF1AE30064F}"/>
          </ac:spMkLst>
        </pc:spChg>
      </pc:sldChg>
      <pc:sldChg chg="modSp">
        <pc:chgData name="Benjamin Payne" userId="S::benpayne@umbc.edu::b61ff11c-ba68-49af-b001-f9f234a6aca3" providerId="AD" clId="Web-{44E86231-9E04-3E33-22DA-428E72CE1144}" dt="2018-08-18T16:31:45.413" v="45" actId="20577"/>
        <pc:sldMkLst>
          <pc:docMk/>
          <pc:sldMk cId="3220581953" sldId="287"/>
        </pc:sldMkLst>
        <pc:spChg chg="mod">
          <ac:chgData name="Benjamin Payne" userId="S::benpayne@umbc.edu::b61ff11c-ba68-49af-b001-f9f234a6aca3" providerId="AD" clId="Web-{44E86231-9E04-3E33-22DA-428E72CE1144}" dt="2018-08-18T16:31:45.413" v="45" actId="20577"/>
          <ac:spMkLst>
            <pc:docMk/>
            <pc:sldMk cId="3220581953" sldId="287"/>
            <ac:spMk id="3" creationId="{E1055E2D-A790-4304-A1AC-1698727C2BF2}"/>
          </ac:spMkLst>
        </pc:spChg>
      </pc:sldChg>
      <pc:sldChg chg="modSp">
        <pc:chgData name="Benjamin Payne" userId="S::benpayne@umbc.edu::b61ff11c-ba68-49af-b001-f9f234a6aca3" providerId="AD" clId="Web-{44E86231-9E04-3E33-22DA-428E72CE1144}" dt="2018-08-18T16:32:44.786" v="55" actId="20577"/>
        <pc:sldMkLst>
          <pc:docMk/>
          <pc:sldMk cId="1508720486" sldId="288"/>
        </pc:sldMkLst>
        <pc:spChg chg="mod">
          <ac:chgData name="Benjamin Payne" userId="S::benpayne@umbc.edu::b61ff11c-ba68-49af-b001-f9f234a6aca3" providerId="AD" clId="Web-{44E86231-9E04-3E33-22DA-428E72CE1144}" dt="2018-08-18T16:32:44.786" v="55" actId="20577"/>
          <ac:spMkLst>
            <pc:docMk/>
            <pc:sldMk cId="1508720486" sldId="288"/>
            <ac:spMk id="3" creationId="{E1055E2D-A790-4304-A1AC-1698727C2BF2}"/>
          </ac:spMkLst>
        </pc:spChg>
      </pc:sldChg>
      <pc:sldChg chg="modSp">
        <pc:chgData name="Benjamin Payne" userId="S::benpayne@umbc.edu::b61ff11c-ba68-49af-b001-f9f234a6aca3" providerId="AD" clId="Web-{44E86231-9E04-3E33-22DA-428E72CE1144}" dt="2018-08-18T16:33:04.240" v="72" actId="14100"/>
        <pc:sldMkLst>
          <pc:docMk/>
          <pc:sldMk cId="1442927395" sldId="289"/>
        </pc:sldMkLst>
        <pc:spChg chg="mod">
          <ac:chgData name="Benjamin Payne" userId="S::benpayne@umbc.edu::b61ff11c-ba68-49af-b001-f9f234a6aca3" providerId="AD" clId="Web-{44E86231-9E04-3E33-22DA-428E72CE1144}" dt="2018-08-18T16:33:04.240" v="72" actId="14100"/>
          <ac:spMkLst>
            <pc:docMk/>
            <pc:sldMk cId="1442927395" sldId="289"/>
            <ac:spMk id="3" creationId="{E1055E2D-A790-4304-A1AC-1698727C2BF2}"/>
          </ac:spMkLst>
        </pc:spChg>
      </pc:sldChg>
      <pc:sldChg chg="modSp">
        <pc:chgData name="Benjamin Payne" userId="S::benpayne@umbc.edu::b61ff11c-ba68-49af-b001-f9f234a6aca3" providerId="AD" clId="Web-{44E86231-9E04-3E33-22DA-428E72CE1144}" dt="2018-08-18T16:33:41.803" v="107" actId="20577"/>
        <pc:sldMkLst>
          <pc:docMk/>
          <pc:sldMk cId="3579465122" sldId="290"/>
        </pc:sldMkLst>
        <pc:spChg chg="mod">
          <ac:chgData name="Benjamin Payne" userId="S::benpayne@umbc.edu::b61ff11c-ba68-49af-b001-f9f234a6aca3" providerId="AD" clId="Web-{44E86231-9E04-3E33-22DA-428E72CE1144}" dt="2018-08-18T16:33:41.803" v="107" actId="20577"/>
          <ac:spMkLst>
            <pc:docMk/>
            <pc:sldMk cId="3579465122" sldId="290"/>
            <ac:spMk id="3" creationId="{E1055E2D-A790-4304-A1AC-1698727C2BF2}"/>
          </ac:spMkLst>
        </pc:spChg>
      </pc:sldChg>
      <pc:sldChg chg="modSp new">
        <pc:chgData name="Benjamin Payne" userId="S::benpayne@umbc.edu::b61ff11c-ba68-49af-b001-f9f234a6aca3" providerId="AD" clId="Web-{44E86231-9E04-3E33-22DA-428E72CE1144}" dt="2018-08-18T16:34:25.039" v="114" actId="20577"/>
        <pc:sldMkLst>
          <pc:docMk/>
          <pc:sldMk cId="3810760957" sldId="291"/>
        </pc:sldMkLst>
        <pc:spChg chg="mod">
          <ac:chgData name="Benjamin Payne" userId="S::benpayne@umbc.edu::b61ff11c-ba68-49af-b001-f9f234a6aca3" providerId="AD" clId="Web-{44E86231-9E04-3E33-22DA-428E72CE1144}" dt="2018-08-18T16:34:25.039" v="114" actId="20577"/>
          <ac:spMkLst>
            <pc:docMk/>
            <pc:sldMk cId="3810760957" sldId="291"/>
            <ac:spMk id="2" creationId="{4F1CEADA-137B-4338-BC77-14877B7C6D9C}"/>
          </ac:spMkLst>
        </pc:spChg>
      </pc:sldChg>
    </pc:docChg>
  </pc:docChgLst>
  <pc:docChgLst>
    <pc:chgData name="Benjamin Payne" userId="S::benpayne@umbc.edu::b61ff11c-ba68-49af-b001-f9f234a6aca3" providerId="AD" clId="Web-{C1CDFE35-8FB8-AC07-E24B-A68D174F145E}"/>
    <pc:docChg chg="modSld">
      <pc:chgData name="Benjamin Payne" userId="S::benpayne@umbc.edu::b61ff11c-ba68-49af-b001-f9f234a6aca3" providerId="AD" clId="Web-{C1CDFE35-8FB8-AC07-E24B-A68D174F145E}" dt="2019-10-09T12:04:57.656" v="74" actId="20577"/>
      <pc:docMkLst>
        <pc:docMk/>
      </pc:docMkLst>
      <pc:sldChg chg="modSp">
        <pc:chgData name="Benjamin Payne" userId="S::benpayne@umbc.edu::b61ff11c-ba68-49af-b001-f9f234a6aca3" providerId="AD" clId="Web-{C1CDFE35-8FB8-AC07-E24B-A68D174F145E}" dt="2019-10-09T12:04:26.781" v="5" actId="20577"/>
        <pc:sldMkLst>
          <pc:docMk/>
          <pc:sldMk cId="522920384" sldId="260"/>
        </pc:sldMkLst>
        <pc:spChg chg="mod">
          <ac:chgData name="Benjamin Payne" userId="S::benpayne@umbc.edu::b61ff11c-ba68-49af-b001-f9f234a6aca3" providerId="AD" clId="Web-{C1CDFE35-8FB8-AC07-E24B-A68D174F145E}" dt="2019-10-09T12:04:26.781" v="5" actId="20577"/>
          <ac:spMkLst>
            <pc:docMk/>
            <pc:sldMk cId="522920384" sldId="260"/>
            <ac:spMk id="3" creationId="{1660361D-3455-4159-94A6-17F7B4439C39}"/>
          </ac:spMkLst>
        </pc:spChg>
        <pc:picChg chg="mod">
          <ac:chgData name="Benjamin Payne" userId="S::benpayne@umbc.edu::b61ff11c-ba68-49af-b001-f9f234a6aca3" providerId="AD" clId="Web-{C1CDFE35-8FB8-AC07-E24B-A68D174F145E}" dt="2019-10-09T12:04:08.062" v="4" actId="1076"/>
          <ac:picMkLst>
            <pc:docMk/>
            <pc:sldMk cId="522920384" sldId="260"/>
            <ac:picMk id="4" creationId="{2D215F50-2BF3-4361-94EF-1F10ABEAE66B}"/>
          </ac:picMkLst>
        </pc:picChg>
      </pc:sldChg>
      <pc:sldChg chg="modSp">
        <pc:chgData name="Benjamin Payne" userId="S::benpayne@umbc.edu::b61ff11c-ba68-49af-b001-f9f234a6aca3" providerId="AD" clId="Web-{C1CDFE35-8FB8-AC07-E24B-A68D174F145E}" dt="2019-10-09T12:04:57.641" v="73" actId="20577"/>
        <pc:sldMkLst>
          <pc:docMk/>
          <pc:sldMk cId="3205669084" sldId="290"/>
        </pc:sldMkLst>
        <pc:spChg chg="mod">
          <ac:chgData name="Benjamin Payne" userId="S::benpayne@umbc.edu::b61ff11c-ba68-49af-b001-f9f234a6aca3" providerId="AD" clId="Web-{C1CDFE35-8FB8-AC07-E24B-A68D174F145E}" dt="2019-10-09T12:04:57.641" v="73" actId="20577"/>
          <ac:spMkLst>
            <pc:docMk/>
            <pc:sldMk cId="3205669084" sldId="290"/>
            <ac:spMk id="3" creationId="{F689A221-F32B-4F31-A5B0-22424E7EDBDD}"/>
          </ac:spMkLst>
        </pc:spChg>
      </pc:sldChg>
    </pc:docChg>
  </pc:docChgLst>
  <pc:docChgLst>
    <pc:chgData name="Benjamin Payne" userId="S::benpayne@umbc.edu::b61ff11c-ba68-49af-b001-f9f234a6aca3" providerId="AD" clId="Web-{D2FDAC3F-3497-5ACF-5E35-75AE6EE44EBF}"/>
    <pc:docChg chg="modSld">
      <pc:chgData name="Benjamin Payne" userId="S::benpayne@umbc.edu::b61ff11c-ba68-49af-b001-f9f234a6aca3" providerId="AD" clId="Web-{D2FDAC3F-3497-5ACF-5E35-75AE6EE44EBF}" dt="2019-10-09T23:28:35.316" v="13" actId="14100"/>
      <pc:docMkLst>
        <pc:docMk/>
      </pc:docMkLst>
      <pc:sldChg chg="modSp">
        <pc:chgData name="Benjamin Payne" userId="S::benpayne@umbc.edu::b61ff11c-ba68-49af-b001-f9f234a6aca3" providerId="AD" clId="Web-{D2FDAC3F-3497-5ACF-5E35-75AE6EE44EBF}" dt="2019-10-09T23:28:35.316" v="13" actId="14100"/>
        <pc:sldMkLst>
          <pc:docMk/>
          <pc:sldMk cId="1179926187" sldId="353"/>
        </pc:sldMkLst>
        <pc:spChg chg="mod">
          <ac:chgData name="Benjamin Payne" userId="S::benpayne@umbc.edu::b61ff11c-ba68-49af-b001-f9f234a6aca3" providerId="AD" clId="Web-{D2FDAC3F-3497-5ACF-5E35-75AE6EE44EBF}" dt="2019-10-09T23:28:35.316" v="13" actId="14100"/>
          <ac:spMkLst>
            <pc:docMk/>
            <pc:sldMk cId="1179926187" sldId="353"/>
            <ac:spMk id="4" creationId="{AB5DE696-4BF6-4DAB-99D8-33B4C92E4452}"/>
          </ac:spMkLst>
        </pc:spChg>
      </pc:sldChg>
    </pc:docChg>
  </pc:docChgLst>
  <pc:docChgLst>
    <pc:chgData name="Benjamin Payne" userId="S::benpayne@umbc.edu::b61ff11c-ba68-49af-b001-f9f234a6aca3" providerId="AD" clId="Web-{E6ECE11D-318D-B7D5-24F1-843C29A74715}"/>
    <pc:docChg chg="addSld modSld">
      <pc:chgData name="Benjamin Payne" userId="S::benpayne@umbc.edu::b61ff11c-ba68-49af-b001-f9f234a6aca3" providerId="AD" clId="Web-{E6ECE11D-318D-B7D5-24F1-843C29A74715}" dt="2018-08-28T02:54:26.416" v="43" actId="20577"/>
      <pc:docMkLst>
        <pc:docMk/>
      </pc:docMkLst>
      <pc:sldChg chg="modSp">
        <pc:chgData name="Benjamin Payne" userId="S::benpayne@umbc.edu::b61ff11c-ba68-49af-b001-f9f234a6aca3" providerId="AD" clId="Web-{E6ECE11D-318D-B7D5-24F1-843C29A74715}" dt="2018-08-28T02:53:50.274" v="4" actId="20577"/>
        <pc:sldMkLst>
          <pc:docMk/>
          <pc:sldMk cId="522920384" sldId="260"/>
        </pc:sldMkLst>
        <pc:spChg chg="mod">
          <ac:chgData name="Benjamin Payne" userId="S::benpayne@umbc.edu::b61ff11c-ba68-49af-b001-f9f234a6aca3" providerId="AD" clId="Web-{E6ECE11D-318D-B7D5-24F1-843C29A74715}" dt="2018-08-28T02:53:50.274" v="4" actId="20577"/>
          <ac:spMkLst>
            <pc:docMk/>
            <pc:sldMk cId="522920384" sldId="260"/>
            <ac:spMk id="3" creationId="{1660361D-3455-4159-94A6-17F7B4439C39}"/>
          </ac:spMkLst>
        </pc:spChg>
      </pc:sldChg>
      <pc:sldChg chg="modSp new">
        <pc:chgData name="Benjamin Payne" userId="S::benpayne@umbc.edu::b61ff11c-ba68-49af-b001-f9f234a6aca3" providerId="AD" clId="Web-{E6ECE11D-318D-B7D5-24F1-843C29A74715}" dt="2018-08-28T02:54:26.416" v="42" actId="20577"/>
        <pc:sldMkLst>
          <pc:docMk/>
          <pc:sldMk cId="2309916421" sldId="265"/>
        </pc:sldMkLst>
        <pc:spChg chg="mod">
          <ac:chgData name="Benjamin Payne" userId="S::benpayne@umbc.edu::b61ff11c-ba68-49af-b001-f9f234a6aca3" providerId="AD" clId="Web-{E6ECE11D-318D-B7D5-24F1-843C29A74715}" dt="2018-08-28T02:54:11.259" v="14" actId="20577"/>
          <ac:spMkLst>
            <pc:docMk/>
            <pc:sldMk cId="2309916421" sldId="265"/>
            <ac:spMk id="2" creationId="{ACAC715B-C793-4497-8434-F5757A6FFB87}"/>
          </ac:spMkLst>
        </pc:spChg>
        <pc:spChg chg="mod">
          <ac:chgData name="Benjamin Payne" userId="S::benpayne@umbc.edu::b61ff11c-ba68-49af-b001-f9f234a6aca3" providerId="AD" clId="Web-{E6ECE11D-318D-B7D5-24F1-843C29A74715}" dt="2018-08-28T02:54:26.416" v="42" actId="20577"/>
          <ac:spMkLst>
            <pc:docMk/>
            <pc:sldMk cId="2309916421" sldId="265"/>
            <ac:spMk id="3" creationId="{639EBF3E-C5C7-449B-BA36-3F86D056497A}"/>
          </ac:spMkLst>
        </pc:spChg>
      </pc:sldChg>
    </pc:docChg>
  </pc:docChgLst>
  <pc:docChgLst>
    <pc:chgData name="Benjamin Payne" userId="S::benpayne@umbc.edu::b61ff11c-ba68-49af-b001-f9f234a6aca3" providerId="AD" clId="Web-{3CAD093A-3AEA-67AE-3561-E3A60584BC71}"/>
    <pc:docChg chg="addSld delSld modSld sldOrd">
      <pc:chgData name="Benjamin Payne" userId="S::benpayne@umbc.edu::b61ff11c-ba68-49af-b001-f9f234a6aca3" providerId="AD" clId="Web-{3CAD093A-3AEA-67AE-3561-E3A60584BC71}" dt="2018-09-09T11:18:51.529" v="527"/>
      <pc:docMkLst>
        <pc:docMk/>
      </pc:docMkLst>
      <pc:sldChg chg="delSp modSp">
        <pc:chgData name="Benjamin Payne" userId="S::benpayne@umbc.edu::b61ff11c-ba68-49af-b001-f9f234a6aca3" providerId="AD" clId="Web-{3CAD093A-3AEA-67AE-3561-E3A60584BC71}" dt="2018-09-09T11:17:34.278" v="526"/>
        <pc:sldMkLst>
          <pc:docMk/>
          <pc:sldMk cId="1865935911" sldId="261"/>
        </pc:sldMkLst>
        <pc:spChg chg="mod">
          <ac:chgData name="Benjamin Payne" userId="S::benpayne@umbc.edu::b61ff11c-ba68-49af-b001-f9f234a6aca3" providerId="AD" clId="Web-{3CAD093A-3AEA-67AE-3561-E3A60584BC71}" dt="2018-09-09T11:17:31.872" v="524" actId="20577"/>
          <ac:spMkLst>
            <pc:docMk/>
            <pc:sldMk cId="1865935911" sldId="261"/>
            <ac:spMk id="3" creationId="{80A275D5-DDA3-4C31-8AF5-F664FF42534B}"/>
          </ac:spMkLst>
        </pc:spChg>
        <pc:spChg chg="del">
          <ac:chgData name="Benjamin Payne" userId="S::benpayne@umbc.edu::b61ff11c-ba68-49af-b001-f9f234a6aca3" providerId="AD" clId="Web-{3CAD093A-3AEA-67AE-3561-E3A60584BC71}" dt="2018-09-09T11:17:34.278" v="526"/>
          <ac:spMkLst>
            <pc:docMk/>
            <pc:sldMk cId="1865935911" sldId="261"/>
            <ac:spMk id="5" creationId="{32C5F0B7-8E84-4140-BF1B-AAB2E525FAF6}"/>
          </ac:spMkLst>
        </pc:spChg>
      </pc:sldChg>
      <pc:sldChg chg="ord">
        <pc:chgData name="Benjamin Payne" userId="S::benpayne@umbc.edu::b61ff11c-ba68-49af-b001-f9f234a6aca3" providerId="AD" clId="Web-{3CAD093A-3AEA-67AE-3561-E3A60584BC71}" dt="2018-09-09T10:27:30.029" v="326"/>
        <pc:sldMkLst>
          <pc:docMk/>
          <pc:sldMk cId="991364716" sldId="264"/>
        </pc:sldMkLst>
      </pc:sldChg>
      <pc:sldChg chg="ord">
        <pc:chgData name="Benjamin Payne" userId="S::benpayne@umbc.edu::b61ff11c-ba68-49af-b001-f9f234a6aca3" providerId="AD" clId="Web-{3CAD093A-3AEA-67AE-3561-E3A60584BC71}" dt="2018-09-09T11:16:44.606" v="518"/>
        <pc:sldMkLst>
          <pc:docMk/>
          <pc:sldMk cId="2309916421" sldId="265"/>
        </pc:sldMkLst>
      </pc:sldChg>
      <pc:sldChg chg="ord">
        <pc:chgData name="Benjamin Payne" userId="S::benpayne@umbc.edu::b61ff11c-ba68-49af-b001-f9f234a6aca3" providerId="AD" clId="Web-{3CAD093A-3AEA-67AE-3561-E3A60584BC71}" dt="2018-09-09T11:14:07.325" v="475"/>
        <pc:sldMkLst>
          <pc:docMk/>
          <pc:sldMk cId="1742759406" sldId="269"/>
        </pc:sldMkLst>
      </pc:sldChg>
      <pc:sldChg chg="del ord">
        <pc:chgData name="Benjamin Payne" userId="S::benpayne@umbc.edu::b61ff11c-ba68-49af-b001-f9f234a6aca3" providerId="AD" clId="Web-{3CAD093A-3AEA-67AE-3561-E3A60584BC71}" dt="2018-09-09T10:31:21.058" v="388"/>
        <pc:sldMkLst>
          <pc:docMk/>
          <pc:sldMk cId="3106128874" sldId="271"/>
        </pc:sldMkLst>
      </pc:sldChg>
      <pc:sldChg chg="del">
        <pc:chgData name="Benjamin Payne" userId="S::benpayne@umbc.edu::b61ff11c-ba68-49af-b001-f9f234a6aca3" providerId="AD" clId="Web-{3CAD093A-3AEA-67AE-3561-E3A60584BC71}" dt="2018-09-09T11:18:51.529" v="527"/>
        <pc:sldMkLst>
          <pc:docMk/>
          <pc:sldMk cId="1518115577" sldId="272"/>
        </pc:sldMkLst>
      </pc:sldChg>
      <pc:sldChg chg="ord">
        <pc:chgData name="Benjamin Payne" userId="S::benpayne@umbc.edu::b61ff11c-ba68-49af-b001-f9f234a6aca3" providerId="AD" clId="Web-{3CAD093A-3AEA-67AE-3561-E3A60584BC71}" dt="2018-09-09T10:27:30.044" v="328"/>
        <pc:sldMkLst>
          <pc:docMk/>
          <pc:sldMk cId="3494499053" sldId="275"/>
        </pc:sldMkLst>
      </pc:sldChg>
      <pc:sldChg chg="modSp ord">
        <pc:chgData name="Benjamin Payne" userId="S::benpayne@umbc.edu::b61ff11c-ba68-49af-b001-f9f234a6aca3" providerId="AD" clId="Web-{3CAD093A-3AEA-67AE-3561-E3A60584BC71}" dt="2018-09-09T11:15:51.684" v="507" actId="20577"/>
        <pc:sldMkLst>
          <pc:docMk/>
          <pc:sldMk cId="1984282772" sldId="276"/>
        </pc:sldMkLst>
        <pc:spChg chg="mod">
          <ac:chgData name="Benjamin Payne" userId="S::benpayne@umbc.edu::b61ff11c-ba68-49af-b001-f9f234a6aca3" providerId="AD" clId="Web-{3CAD093A-3AEA-67AE-3561-E3A60584BC71}" dt="2018-09-09T11:15:51.684" v="507" actId="20577"/>
          <ac:spMkLst>
            <pc:docMk/>
            <pc:sldMk cId="1984282772" sldId="276"/>
            <ac:spMk id="3" creationId="{5B988882-9C18-4117-974F-B7B5EE29DC89}"/>
          </ac:spMkLst>
        </pc:spChg>
      </pc:sldChg>
      <pc:sldChg chg="ord">
        <pc:chgData name="Benjamin Payne" userId="S::benpayne@umbc.edu::b61ff11c-ba68-49af-b001-f9f234a6aca3" providerId="AD" clId="Web-{3CAD093A-3AEA-67AE-3561-E3A60584BC71}" dt="2018-09-09T11:14:07.325" v="476"/>
        <pc:sldMkLst>
          <pc:docMk/>
          <pc:sldMk cId="467993027" sldId="280"/>
        </pc:sldMkLst>
      </pc:sldChg>
      <pc:sldChg chg="addSp modSp">
        <pc:chgData name="Benjamin Payne" userId="S::benpayne@umbc.edu::b61ff11c-ba68-49af-b001-f9f234a6aca3" providerId="AD" clId="Web-{3CAD093A-3AEA-67AE-3561-E3A60584BC71}" dt="2018-09-09T09:40:26.415" v="6"/>
        <pc:sldMkLst>
          <pc:docMk/>
          <pc:sldMk cId="365133193" sldId="282"/>
        </pc:sldMkLst>
        <pc:spChg chg="add mod">
          <ac:chgData name="Benjamin Payne" userId="S::benpayne@umbc.edu::b61ff11c-ba68-49af-b001-f9f234a6aca3" providerId="AD" clId="Web-{3CAD093A-3AEA-67AE-3561-E3A60584BC71}" dt="2018-09-09T09:40:26.415" v="6"/>
          <ac:spMkLst>
            <pc:docMk/>
            <pc:sldMk cId="365133193" sldId="282"/>
            <ac:spMk id="3" creationId="{C976BD68-AB70-44A5-BB88-2D82EF12AE7D}"/>
          </ac:spMkLst>
        </pc:spChg>
      </pc:sldChg>
      <pc:sldChg chg="modSp">
        <pc:chgData name="Benjamin Payne" userId="S::benpayne@umbc.edu::b61ff11c-ba68-49af-b001-f9f234a6aca3" providerId="AD" clId="Web-{3CAD093A-3AEA-67AE-3561-E3A60584BC71}" dt="2018-09-09T09:49:18.460" v="29" actId="20577"/>
        <pc:sldMkLst>
          <pc:docMk/>
          <pc:sldMk cId="1363765902" sldId="287"/>
        </pc:sldMkLst>
        <pc:spChg chg="mod">
          <ac:chgData name="Benjamin Payne" userId="S::benpayne@umbc.edu::b61ff11c-ba68-49af-b001-f9f234a6aca3" providerId="AD" clId="Web-{3CAD093A-3AEA-67AE-3561-E3A60584BC71}" dt="2018-09-09T09:49:18.460" v="29" actId="20577"/>
          <ac:spMkLst>
            <pc:docMk/>
            <pc:sldMk cId="1363765902" sldId="287"/>
            <ac:spMk id="3" creationId="{0697B83A-70C5-4F6F-A319-C1EEB3FD77CF}"/>
          </ac:spMkLst>
        </pc:spChg>
      </pc:sldChg>
      <pc:sldChg chg="ord">
        <pc:chgData name="Benjamin Payne" userId="S::benpayne@umbc.edu::b61ff11c-ba68-49af-b001-f9f234a6aca3" providerId="AD" clId="Web-{3CAD093A-3AEA-67AE-3561-E3A60584BC71}" dt="2018-09-09T11:14:50.497" v="486"/>
        <pc:sldMkLst>
          <pc:docMk/>
          <pc:sldMk cId="1850766913" sldId="293"/>
        </pc:sldMkLst>
      </pc:sldChg>
      <pc:sldChg chg="ord">
        <pc:chgData name="Benjamin Payne" userId="S::benpayne@umbc.edu::b61ff11c-ba68-49af-b001-f9f234a6aca3" providerId="AD" clId="Web-{3CAD093A-3AEA-67AE-3561-E3A60584BC71}" dt="2018-09-09T11:14:38.418" v="480"/>
        <pc:sldMkLst>
          <pc:docMk/>
          <pc:sldMk cId="420144624" sldId="295"/>
        </pc:sldMkLst>
      </pc:sldChg>
      <pc:sldChg chg="ord">
        <pc:chgData name="Benjamin Payne" userId="S::benpayne@umbc.edu::b61ff11c-ba68-49af-b001-f9f234a6aca3" providerId="AD" clId="Web-{3CAD093A-3AEA-67AE-3561-E3A60584BC71}" dt="2018-09-09T11:14:50.497" v="485"/>
        <pc:sldMkLst>
          <pc:docMk/>
          <pc:sldMk cId="2681903024" sldId="299"/>
        </pc:sldMkLst>
      </pc:sldChg>
      <pc:sldChg chg="modSp new">
        <pc:chgData name="Benjamin Payne" userId="S::benpayne@umbc.edu::b61ff11c-ba68-49af-b001-f9f234a6aca3" providerId="AD" clId="Web-{3CAD093A-3AEA-67AE-3561-E3A60584BC71}" dt="2018-09-09T10:28:07.910" v="347" actId="20577"/>
        <pc:sldMkLst>
          <pc:docMk/>
          <pc:sldMk cId="3423147310" sldId="301"/>
        </pc:sldMkLst>
        <pc:spChg chg="mod">
          <ac:chgData name="Benjamin Payne" userId="S::benpayne@umbc.edu::b61ff11c-ba68-49af-b001-f9f234a6aca3" providerId="AD" clId="Web-{3CAD093A-3AEA-67AE-3561-E3A60584BC71}" dt="2018-09-09T10:00:21.539" v="34" actId="20577"/>
          <ac:spMkLst>
            <pc:docMk/>
            <pc:sldMk cId="3423147310" sldId="301"/>
            <ac:spMk id="2" creationId="{50A1222B-A0D1-46AF-BDD2-509228B9A0E0}"/>
          </ac:spMkLst>
        </pc:spChg>
        <pc:spChg chg="mod">
          <ac:chgData name="Benjamin Payne" userId="S::benpayne@umbc.edu::b61ff11c-ba68-49af-b001-f9f234a6aca3" providerId="AD" clId="Web-{3CAD093A-3AEA-67AE-3561-E3A60584BC71}" dt="2018-09-09T10:28:07.910" v="347" actId="20577"/>
          <ac:spMkLst>
            <pc:docMk/>
            <pc:sldMk cId="3423147310" sldId="301"/>
            <ac:spMk id="3" creationId="{8CBBDBF3-A945-4084-9B7A-038DAFF94E09}"/>
          </ac:spMkLst>
        </pc:spChg>
      </pc:sldChg>
      <pc:sldChg chg="modSp new ord">
        <pc:chgData name="Benjamin Payne" userId="S::benpayne@umbc.edu::b61ff11c-ba68-49af-b001-f9f234a6aca3" providerId="AD" clId="Web-{3CAD093A-3AEA-67AE-3561-E3A60584BC71}" dt="2018-09-09T10:29:32.011" v="351"/>
        <pc:sldMkLst>
          <pc:docMk/>
          <pc:sldMk cId="2258507562" sldId="302"/>
        </pc:sldMkLst>
        <pc:spChg chg="mod">
          <ac:chgData name="Benjamin Payne" userId="S::benpayne@umbc.edu::b61ff11c-ba68-49af-b001-f9f234a6aca3" providerId="AD" clId="Web-{3CAD093A-3AEA-67AE-3561-E3A60584BC71}" dt="2018-09-09T10:00:45.805" v="40" actId="20577"/>
          <ac:spMkLst>
            <pc:docMk/>
            <pc:sldMk cId="2258507562" sldId="302"/>
            <ac:spMk id="2" creationId="{3D20A121-2E95-44BF-AED3-5DA820437261}"/>
          </ac:spMkLst>
        </pc:spChg>
        <pc:spChg chg="mod">
          <ac:chgData name="Benjamin Payne" userId="S::benpayne@umbc.edu::b61ff11c-ba68-49af-b001-f9f234a6aca3" providerId="AD" clId="Web-{3CAD093A-3AEA-67AE-3561-E3A60584BC71}" dt="2018-09-09T10:00:48.993" v="43" actId="20577"/>
          <ac:spMkLst>
            <pc:docMk/>
            <pc:sldMk cId="2258507562" sldId="302"/>
            <ac:spMk id="3" creationId="{84F12CBE-1757-4C3F-99E1-947FEBE256B9}"/>
          </ac:spMkLst>
        </pc:spChg>
      </pc:sldChg>
      <pc:sldChg chg="addSp delSp modSp new">
        <pc:chgData name="Benjamin Payne" userId="S::benpayne@umbc.edu::b61ff11c-ba68-49af-b001-f9f234a6aca3" providerId="AD" clId="Web-{3CAD093A-3AEA-67AE-3561-E3A60584BC71}" dt="2018-09-09T10:23:41.122" v="210" actId="1076"/>
        <pc:sldMkLst>
          <pc:docMk/>
          <pc:sldMk cId="3235062979" sldId="303"/>
        </pc:sldMkLst>
        <pc:spChg chg="mod">
          <ac:chgData name="Benjamin Payne" userId="S::benpayne@umbc.edu::b61ff11c-ba68-49af-b001-f9f234a6aca3" providerId="AD" clId="Web-{3CAD093A-3AEA-67AE-3561-E3A60584BC71}" dt="2018-09-09T10:14:23.541" v="133" actId="20577"/>
          <ac:spMkLst>
            <pc:docMk/>
            <pc:sldMk cId="3235062979" sldId="303"/>
            <ac:spMk id="2" creationId="{02E82B19-D3E3-4815-90C9-47EEF505D1BB}"/>
          </ac:spMkLst>
        </pc:spChg>
        <pc:spChg chg="del mod">
          <ac:chgData name="Benjamin Payne" userId="S::benpayne@umbc.edu::b61ff11c-ba68-49af-b001-f9f234a6aca3" providerId="AD" clId="Web-{3CAD093A-3AEA-67AE-3561-E3A60584BC71}" dt="2018-09-09T10:14:26.588" v="136"/>
          <ac:spMkLst>
            <pc:docMk/>
            <pc:sldMk cId="3235062979" sldId="303"/>
            <ac:spMk id="3" creationId="{9437D83C-CBE3-49C5-A6B3-9C575B9CA86F}"/>
          </ac:spMkLst>
        </pc:spChg>
        <pc:spChg chg="add mod ord">
          <ac:chgData name="Benjamin Payne" userId="S::benpayne@umbc.edu::b61ff11c-ba68-49af-b001-f9f234a6aca3" providerId="AD" clId="Web-{3CAD093A-3AEA-67AE-3561-E3A60584BC71}" dt="2018-09-09T10:21:10.384" v="177"/>
          <ac:spMkLst>
            <pc:docMk/>
            <pc:sldMk cId="3235062979" sldId="303"/>
            <ac:spMk id="4" creationId="{DC1419F5-F5C8-494A-9BE1-DC6C00987E45}"/>
          </ac:spMkLst>
        </pc:spChg>
        <pc:spChg chg="add del mod">
          <ac:chgData name="Benjamin Payne" userId="S::benpayne@umbc.edu::b61ff11c-ba68-49af-b001-f9f234a6aca3" providerId="AD" clId="Web-{3CAD093A-3AEA-67AE-3561-E3A60584BC71}" dt="2018-09-09T10:14:29.338" v="137"/>
          <ac:spMkLst>
            <pc:docMk/>
            <pc:sldMk cId="3235062979" sldId="303"/>
            <ac:spMk id="6" creationId="{56310798-0B02-45AA-97C5-C3FD831C436C}"/>
          </ac:spMkLst>
        </pc:spChg>
        <pc:spChg chg="add del mod ord">
          <ac:chgData name="Benjamin Payne" userId="S::benpayne@umbc.edu::b61ff11c-ba68-49af-b001-f9f234a6aca3" providerId="AD" clId="Web-{3CAD093A-3AEA-67AE-3561-E3A60584BC71}" dt="2018-09-09T10:21:36.056" v="181"/>
          <ac:spMkLst>
            <pc:docMk/>
            <pc:sldMk cId="3235062979" sldId="303"/>
            <ac:spMk id="7" creationId="{E3DB2EBE-AECD-42BE-A0A7-5F688B0E89C6}"/>
          </ac:spMkLst>
        </pc:spChg>
        <pc:spChg chg="add mod">
          <ac:chgData name="Benjamin Payne" userId="S::benpayne@umbc.edu::b61ff11c-ba68-49af-b001-f9f234a6aca3" providerId="AD" clId="Web-{3CAD093A-3AEA-67AE-3561-E3A60584BC71}" dt="2018-09-09T10:23:41.122" v="210" actId="1076"/>
          <ac:spMkLst>
            <pc:docMk/>
            <pc:sldMk cId="3235062979" sldId="303"/>
            <ac:spMk id="20" creationId="{00407821-EC8A-47CD-9F0B-A40E893FC43E}"/>
          </ac:spMkLst>
        </pc:spChg>
        <pc:picChg chg="add del mod">
          <ac:chgData name="Benjamin Payne" userId="S::benpayne@umbc.edu::b61ff11c-ba68-49af-b001-f9f234a6aca3" providerId="AD" clId="Web-{3CAD093A-3AEA-67AE-3561-E3A60584BC71}" dt="2018-09-09T10:21:37.900" v="182"/>
          <ac:picMkLst>
            <pc:docMk/>
            <pc:sldMk cId="3235062979" sldId="303"/>
            <ac:picMk id="8" creationId="{6D47FA3A-22E3-49E6-B322-25AB63E652C8}"/>
          </ac:picMkLst>
        </pc:picChg>
        <pc:picChg chg="add mod">
          <ac:chgData name="Benjamin Payne" userId="S::benpayne@umbc.edu::b61ff11c-ba68-49af-b001-f9f234a6aca3" providerId="AD" clId="Web-{3CAD093A-3AEA-67AE-3561-E3A60584BC71}" dt="2018-09-09T10:19:37.008" v="172" actId="1076"/>
          <ac:picMkLst>
            <pc:docMk/>
            <pc:sldMk cId="3235062979" sldId="303"/>
            <ac:picMk id="10" creationId="{D66D286F-4FE9-4E19-A4BC-A64FB7545ABC}"/>
          </ac:picMkLst>
        </pc:picChg>
        <pc:picChg chg="add mod">
          <ac:chgData name="Benjamin Payne" userId="S::benpayne@umbc.edu::b61ff11c-ba68-49af-b001-f9f234a6aca3" providerId="AD" clId="Web-{3CAD093A-3AEA-67AE-3561-E3A60584BC71}" dt="2018-09-09T10:19:40.602" v="173" actId="1076"/>
          <ac:picMkLst>
            <pc:docMk/>
            <pc:sldMk cId="3235062979" sldId="303"/>
            <ac:picMk id="12" creationId="{AA7B6869-186B-4D3C-B235-1ECCB8788C14}"/>
          </ac:picMkLst>
        </pc:picChg>
        <pc:picChg chg="add mod">
          <ac:chgData name="Benjamin Payne" userId="S::benpayne@umbc.edu::b61ff11c-ba68-49af-b001-f9f234a6aca3" providerId="AD" clId="Web-{3CAD093A-3AEA-67AE-3561-E3A60584BC71}" dt="2018-09-09T10:19:57.508" v="176" actId="1076"/>
          <ac:picMkLst>
            <pc:docMk/>
            <pc:sldMk cId="3235062979" sldId="303"/>
            <ac:picMk id="14" creationId="{DAB810E5-8BDE-4F8C-BC1C-2C4CBC13E2ED}"/>
          </ac:picMkLst>
        </pc:picChg>
        <pc:picChg chg="add del mod">
          <ac:chgData name="Benjamin Payne" userId="S::benpayne@umbc.edu::b61ff11c-ba68-49af-b001-f9f234a6aca3" providerId="AD" clId="Web-{3CAD093A-3AEA-67AE-3561-E3A60584BC71}" dt="2018-09-09T10:21:39.603" v="183"/>
          <ac:picMkLst>
            <pc:docMk/>
            <pc:sldMk cId="3235062979" sldId="303"/>
            <ac:picMk id="16" creationId="{2A442B5F-5D0B-4A35-A921-02B842CEA724}"/>
          </ac:picMkLst>
        </pc:picChg>
        <pc:picChg chg="add mod">
          <ac:chgData name="Benjamin Payne" userId="S::benpayne@umbc.edu::b61ff11c-ba68-49af-b001-f9f234a6aca3" providerId="AD" clId="Web-{3CAD093A-3AEA-67AE-3561-E3A60584BC71}" dt="2018-09-09T10:19:55.086" v="175" actId="1076"/>
          <ac:picMkLst>
            <pc:docMk/>
            <pc:sldMk cId="3235062979" sldId="303"/>
            <ac:picMk id="18" creationId="{8098C056-5FB7-44AA-8EFF-57D676C833B6}"/>
          </ac:picMkLst>
        </pc:picChg>
      </pc:sldChg>
      <pc:sldChg chg="addSp delSp modSp add replId">
        <pc:chgData name="Benjamin Payne" userId="S::benpayne@umbc.edu::b61ff11c-ba68-49af-b001-f9f234a6aca3" providerId="AD" clId="Web-{3CAD093A-3AEA-67AE-3561-E3A60584BC71}" dt="2018-09-09T10:23:56.185" v="220" actId="1076"/>
        <pc:sldMkLst>
          <pc:docMk/>
          <pc:sldMk cId="1215231011" sldId="304"/>
        </pc:sldMkLst>
        <pc:spChg chg="add mod">
          <ac:chgData name="Benjamin Payne" userId="S::benpayne@umbc.edu::b61ff11c-ba68-49af-b001-f9f234a6aca3" providerId="AD" clId="Web-{3CAD093A-3AEA-67AE-3561-E3A60584BC71}" dt="2018-09-09T10:23:56.185" v="220" actId="1076"/>
          <ac:spMkLst>
            <pc:docMk/>
            <pc:sldMk cId="1215231011" sldId="304"/>
            <ac:spMk id="3" creationId="{755FD565-A4C3-40B0-B909-5CDC75505E21}"/>
          </ac:spMkLst>
        </pc:spChg>
        <pc:spChg chg="del">
          <ac:chgData name="Benjamin Payne" userId="S::benpayne@umbc.edu::b61ff11c-ba68-49af-b001-f9f234a6aca3" providerId="AD" clId="Web-{3CAD093A-3AEA-67AE-3561-E3A60584BC71}" dt="2018-09-09T10:21:43.228" v="184"/>
          <ac:spMkLst>
            <pc:docMk/>
            <pc:sldMk cId="1215231011" sldId="304"/>
            <ac:spMk id="4" creationId="{DC1419F5-F5C8-494A-9BE1-DC6C00987E45}"/>
          </ac:spMkLst>
        </pc:spChg>
        <pc:picChg chg="del">
          <ac:chgData name="Benjamin Payne" userId="S::benpayne@umbc.edu::b61ff11c-ba68-49af-b001-f9f234a6aca3" providerId="AD" clId="Web-{3CAD093A-3AEA-67AE-3561-E3A60584BC71}" dt="2018-09-09T10:21:44.993" v="185"/>
          <ac:picMkLst>
            <pc:docMk/>
            <pc:sldMk cId="1215231011" sldId="304"/>
            <ac:picMk id="10" creationId="{D66D286F-4FE9-4E19-A4BC-A64FB7545ABC}"/>
          </ac:picMkLst>
        </pc:picChg>
        <pc:picChg chg="del">
          <ac:chgData name="Benjamin Payne" userId="S::benpayne@umbc.edu::b61ff11c-ba68-49af-b001-f9f234a6aca3" providerId="AD" clId="Web-{3CAD093A-3AEA-67AE-3561-E3A60584BC71}" dt="2018-09-09T10:21:46.634" v="186"/>
          <ac:picMkLst>
            <pc:docMk/>
            <pc:sldMk cId="1215231011" sldId="304"/>
            <ac:picMk id="12" creationId="{AA7B6869-186B-4D3C-B235-1ECCB8788C14}"/>
          </ac:picMkLst>
        </pc:picChg>
      </pc:sldChg>
      <pc:sldChg chg="addSp add replId">
        <pc:chgData name="Benjamin Payne" userId="S::benpayne@umbc.edu::b61ff11c-ba68-49af-b001-f9f234a6aca3" providerId="AD" clId="Web-{3CAD093A-3AEA-67AE-3561-E3A60584BC71}" dt="2018-09-09T10:24:11.811" v="222"/>
        <pc:sldMkLst>
          <pc:docMk/>
          <pc:sldMk cId="4160042366" sldId="305"/>
        </pc:sldMkLst>
        <pc:spChg chg="add">
          <ac:chgData name="Benjamin Payne" userId="S::benpayne@umbc.edu::b61ff11c-ba68-49af-b001-f9f234a6aca3" providerId="AD" clId="Web-{3CAD093A-3AEA-67AE-3561-E3A60584BC71}" dt="2018-09-09T10:24:06.247" v="221"/>
          <ac:spMkLst>
            <pc:docMk/>
            <pc:sldMk cId="4160042366" sldId="305"/>
            <ac:spMk id="3" creationId="{F65FB7AC-97B3-40C7-95B2-056E5B660D48}"/>
          </ac:spMkLst>
        </pc:spChg>
        <pc:spChg chg="add">
          <ac:chgData name="Benjamin Payne" userId="S::benpayne@umbc.edu::b61ff11c-ba68-49af-b001-f9f234a6aca3" providerId="AD" clId="Web-{3CAD093A-3AEA-67AE-3561-E3A60584BC71}" dt="2018-09-09T10:24:11.811" v="222"/>
          <ac:spMkLst>
            <pc:docMk/>
            <pc:sldMk cId="4160042366" sldId="305"/>
            <ac:spMk id="5" creationId="{6D07741A-E201-4FED-8588-58B226AF005C}"/>
          </ac:spMkLst>
        </pc:spChg>
      </pc:sldChg>
      <pc:sldChg chg="modSp new">
        <pc:chgData name="Benjamin Payne" userId="S::benpayne@umbc.edu::b61ff11c-ba68-49af-b001-f9f234a6aca3" providerId="AD" clId="Web-{3CAD093A-3AEA-67AE-3561-E3A60584BC71}" dt="2018-09-09T10:25:59.842" v="286" actId="20577"/>
        <pc:sldMkLst>
          <pc:docMk/>
          <pc:sldMk cId="1997015746" sldId="306"/>
        </pc:sldMkLst>
        <pc:spChg chg="mod">
          <ac:chgData name="Benjamin Payne" userId="S::benpayne@umbc.edu::b61ff11c-ba68-49af-b001-f9f234a6aca3" providerId="AD" clId="Web-{3CAD093A-3AEA-67AE-3561-E3A60584BC71}" dt="2018-09-09T10:25:59.842" v="286" actId="20577"/>
          <ac:spMkLst>
            <pc:docMk/>
            <pc:sldMk cId="1997015746" sldId="306"/>
            <ac:spMk id="2" creationId="{C5A2CDD6-583C-44E5-AEF7-EC5BF866FAC1}"/>
          </ac:spMkLst>
        </pc:spChg>
        <pc:spChg chg="mod">
          <ac:chgData name="Benjamin Payne" userId="S::benpayne@umbc.edu::b61ff11c-ba68-49af-b001-f9f234a6aca3" providerId="AD" clId="Web-{3CAD093A-3AEA-67AE-3561-E3A60584BC71}" dt="2018-09-09T10:25:54.451" v="282" actId="20577"/>
          <ac:spMkLst>
            <pc:docMk/>
            <pc:sldMk cId="1997015746" sldId="306"/>
            <ac:spMk id="3" creationId="{DD1D11E8-534C-44AF-9CBD-BCDF279EAE0F}"/>
          </ac:spMkLst>
        </pc:spChg>
      </pc:sldChg>
      <pc:sldChg chg="modSp new">
        <pc:chgData name="Benjamin Payne" userId="S::benpayne@umbc.edu::b61ff11c-ba68-49af-b001-f9f234a6aca3" providerId="AD" clId="Web-{3CAD093A-3AEA-67AE-3561-E3A60584BC71}" dt="2018-09-09T10:30:46.698" v="380" actId="20577"/>
        <pc:sldMkLst>
          <pc:docMk/>
          <pc:sldMk cId="3125435943" sldId="307"/>
        </pc:sldMkLst>
        <pc:spChg chg="mod">
          <ac:chgData name="Benjamin Payne" userId="S::benpayne@umbc.edu::b61ff11c-ba68-49af-b001-f9f234a6aca3" providerId="AD" clId="Web-{3CAD093A-3AEA-67AE-3561-E3A60584BC71}" dt="2018-09-09T10:30:38.448" v="371" actId="20577"/>
          <ac:spMkLst>
            <pc:docMk/>
            <pc:sldMk cId="3125435943" sldId="307"/>
            <ac:spMk id="2" creationId="{CCCC4C97-E891-4466-8972-8B86AD96A6AE}"/>
          </ac:spMkLst>
        </pc:spChg>
        <pc:spChg chg="mod">
          <ac:chgData name="Benjamin Payne" userId="S::benpayne@umbc.edu::b61ff11c-ba68-49af-b001-f9f234a6aca3" providerId="AD" clId="Web-{3CAD093A-3AEA-67AE-3561-E3A60584BC71}" dt="2018-09-09T10:30:46.698" v="380" actId="20577"/>
          <ac:spMkLst>
            <pc:docMk/>
            <pc:sldMk cId="3125435943" sldId="307"/>
            <ac:spMk id="3" creationId="{9AD083EB-BB6C-4AE4-9332-734BB43AD877}"/>
          </ac:spMkLst>
        </pc:spChg>
      </pc:sldChg>
      <pc:sldChg chg="add replId">
        <pc:chgData name="Benjamin Payne" userId="S::benpayne@umbc.edu::b61ff11c-ba68-49af-b001-f9f234a6aca3" providerId="AD" clId="Web-{3CAD093A-3AEA-67AE-3561-E3A60584BC71}" dt="2018-09-09T10:31:00.183" v="383"/>
        <pc:sldMkLst>
          <pc:docMk/>
          <pc:sldMk cId="1363010716" sldId="308"/>
        </pc:sldMkLst>
      </pc:sldChg>
      <pc:sldChg chg="modSp new">
        <pc:chgData name="Benjamin Payne" userId="S::benpayne@umbc.edu::b61ff11c-ba68-49af-b001-f9f234a6aca3" providerId="AD" clId="Web-{3CAD093A-3AEA-67AE-3561-E3A60584BC71}" dt="2018-09-09T10:32:36.839" v="440" actId="20577"/>
        <pc:sldMkLst>
          <pc:docMk/>
          <pc:sldMk cId="3071316407" sldId="309"/>
        </pc:sldMkLst>
        <pc:spChg chg="mod">
          <ac:chgData name="Benjamin Payne" userId="S::benpayne@umbc.edu::b61ff11c-ba68-49af-b001-f9f234a6aca3" providerId="AD" clId="Web-{3CAD093A-3AEA-67AE-3561-E3A60584BC71}" dt="2018-09-09T10:32:18.183" v="415" actId="20577"/>
          <ac:spMkLst>
            <pc:docMk/>
            <pc:sldMk cId="3071316407" sldId="309"/>
            <ac:spMk id="2" creationId="{E940FE39-094B-4B2E-A82B-35DCF6A0BF3B}"/>
          </ac:spMkLst>
        </pc:spChg>
        <pc:spChg chg="mod">
          <ac:chgData name="Benjamin Payne" userId="S::benpayne@umbc.edu::b61ff11c-ba68-49af-b001-f9f234a6aca3" providerId="AD" clId="Web-{3CAD093A-3AEA-67AE-3561-E3A60584BC71}" dt="2018-09-09T10:32:36.839" v="440" actId="20577"/>
          <ac:spMkLst>
            <pc:docMk/>
            <pc:sldMk cId="3071316407" sldId="309"/>
            <ac:spMk id="3" creationId="{36D6B722-4A35-4BC9-B155-CD2A95173FAB}"/>
          </ac:spMkLst>
        </pc:spChg>
      </pc:sldChg>
    </pc:docChg>
  </pc:docChgLst>
  <pc:docChgLst>
    <pc:chgData name="Benjamin Payne" userId="S::benpayne@umbc.edu::b61ff11c-ba68-49af-b001-f9f234a6aca3" providerId="AD" clId="Web-{0F0D2D0A-CAE9-787E-F453-ABE4634F5299}"/>
    <pc:docChg chg="modSld sldOrd">
      <pc:chgData name="Benjamin Payne" userId="S::benpayne@umbc.edu::b61ff11c-ba68-49af-b001-f9f234a6aca3" providerId="AD" clId="Web-{0F0D2D0A-CAE9-787E-F453-ABE4634F5299}" dt="2019-03-10T22:18:24.551" v="37" actId="20577"/>
      <pc:docMkLst>
        <pc:docMk/>
      </pc:docMkLst>
      <pc:sldChg chg="mod modShow">
        <pc:chgData name="Benjamin Payne" userId="S::benpayne@umbc.edu::b61ff11c-ba68-49af-b001-f9f234a6aca3" providerId="AD" clId="Web-{0F0D2D0A-CAE9-787E-F453-ABE4634F5299}" dt="2019-03-10T22:13:16.352" v="0"/>
        <pc:sldMkLst>
          <pc:docMk/>
          <pc:sldMk cId="4184762043" sldId="262"/>
        </pc:sldMkLst>
      </pc:sldChg>
      <pc:sldChg chg="ord">
        <pc:chgData name="Benjamin Payne" userId="S::benpayne@umbc.edu::b61ff11c-ba68-49af-b001-f9f234a6aca3" providerId="AD" clId="Web-{0F0D2D0A-CAE9-787E-F453-ABE4634F5299}" dt="2019-03-10T22:16:40.250" v="22"/>
        <pc:sldMkLst>
          <pc:docMk/>
          <pc:sldMk cId="1840541366" sldId="266"/>
        </pc:sldMkLst>
      </pc:sldChg>
      <pc:sldChg chg="ord">
        <pc:chgData name="Benjamin Payne" userId="S::benpayne@umbc.edu::b61ff11c-ba68-49af-b001-f9f234a6aca3" providerId="AD" clId="Web-{0F0D2D0A-CAE9-787E-F453-ABE4634F5299}" dt="2019-03-10T22:16:31.375" v="21"/>
        <pc:sldMkLst>
          <pc:docMk/>
          <pc:sldMk cId="3630711653" sldId="267"/>
        </pc:sldMkLst>
      </pc:sldChg>
      <pc:sldChg chg="addSp delSp modSp">
        <pc:chgData name="Benjamin Payne" userId="S::benpayne@umbc.edu::b61ff11c-ba68-49af-b001-f9f234a6aca3" providerId="AD" clId="Web-{0F0D2D0A-CAE9-787E-F453-ABE4634F5299}" dt="2019-03-10T22:14:39.605" v="19" actId="1076"/>
        <pc:sldMkLst>
          <pc:docMk/>
          <pc:sldMk cId="365133193" sldId="282"/>
        </pc:sldMkLst>
        <pc:spChg chg="mod">
          <ac:chgData name="Benjamin Payne" userId="S::benpayne@umbc.edu::b61ff11c-ba68-49af-b001-f9f234a6aca3" providerId="AD" clId="Web-{0F0D2D0A-CAE9-787E-F453-ABE4634F5299}" dt="2019-03-10T22:14:39.605" v="19" actId="1076"/>
          <ac:spMkLst>
            <pc:docMk/>
            <pc:sldMk cId="365133193" sldId="282"/>
            <ac:spMk id="3" creationId="{C976BD68-AB70-44A5-BB88-2D82EF12AE7D}"/>
          </ac:spMkLst>
        </pc:spChg>
        <pc:spChg chg="del">
          <ac:chgData name="Benjamin Payne" userId="S::benpayne@umbc.edu::b61ff11c-ba68-49af-b001-f9f234a6aca3" providerId="AD" clId="Web-{0F0D2D0A-CAE9-787E-F453-ABE4634F5299}" dt="2019-03-10T22:14:06.104" v="1"/>
          <ac:spMkLst>
            <pc:docMk/>
            <pc:sldMk cId="365133193" sldId="282"/>
            <ac:spMk id="4" creationId="{7CC1CBD8-6EFB-48B4-B768-AF24ABC503F1}"/>
          </ac:spMkLst>
        </pc:spChg>
        <pc:spChg chg="mod">
          <ac:chgData name="Benjamin Payne" userId="S::benpayne@umbc.edu::b61ff11c-ba68-49af-b001-f9f234a6aca3" providerId="AD" clId="Web-{0F0D2D0A-CAE9-787E-F453-ABE4634F5299}" dt="2019-03-10T22:14:33.308" v="18" actId="14100"/>
          <ac:spMkLst>
            <pc:docMk/>
            <pc:sldMk cId="365133193" sldId="282"/>
            <ac:spMk id="6" creationId="{2FB29EED-1305-4957-9D5F-E50511E60E05}"/>
          </ac:spMkLst>
        </pc:spChg>
        <pc:spChg chg="add mod">
          <ac:chgData name="Benjamin Payne" userId="S::benpayne@umbc.edu::b61ff11c-ba68-49af-b001-f9f234a6aca3" providerId="AD" clId="Web-{0F0D2D0A-CAE9-787E-F453-ABE4634F5299}" dt="2019-03-10T22:14:33.308" v="18" actId="14100"/>
          <ac:spMkLst>
            <pc:docMk/>
            <pc:sldMk cId="365133193" sldId="282"/>
            <ac:spMk id="8" creationId="{448800B1-7605-42FA-AD3E-7FBF52B513A5}"/>
          </ac:spMkLst>
        </pc:spChg>
      </pc:sldChg>
      <pc:sldChg chg="mod modShow">
        <pc:chgData name="Benjamin Payne" userId="S::benpayne@umbc.edu::b61ff11c-ba68-49af-b001-f9f234a6aca3" providerId="AD" clId="Web-{0F0D2D0A-CAE9-787E-F453-ABE4634F5299}" dt="2019-03-10T22:16:22.093" v="20"/>
        <pc:sldMkLst>
          <pc:docMk/>
          <pc:sldMk cId="2451042254" sldId="318"/>
        </pc:sldMkLst>
      </pc:sldChg>
      <pc:sldChg chg="modSp">
        <pc:chgData name="Benjamin Payne" userId="S::benpayne@umbc.edu::b61ff11c-ba68-49af-b001-f9f234a6aca3" providerId="AD" clId="Web-{0F0D2D0A-CAE9-787E-F453-ABE4634F5299}" dt="2019-03-10T22:18:23.270" v="35" actId="20577"/>
        <pc:sldMkLst>
          <pc:docMk/>
          <pc:sldMk cId="3919135322" sldId="330"/>
        </pc:sldMkLst>
        <pc:spChg chg="mod">
          <ac:chgData name="Benjamin Payne" userId="S::benpayne@umbc.edu::b61ff11c-ba68-49af-b001-f9f234a6aca3" providerId="AD" clId="Web-{0F0D2D0A-CAE9-787E-F453-ABE4634F5299}" dt="2019-03-10T22:18:23.270" v="35" actId="20577"/>
          <ac:spMkLst>
            <pc:docMk/>
            <pc:sldMk cId="3919135322" sldId="330"/>
            <ac:spMk id="3" creationId="{CC430D96-77FD-4819-9C08-C651DF9CA417}"/>
          </ac:spMkLst>
        </pc:spChg>
      </pc:sldChg>
      <pc:sldChg chg="modSp">
        <pc:chgData name="Benjamin Payne" userId="S::benpayne@umbc.edu::b61ff11c-ba68-49af-b001-f9f234a6aca3" providerId="AD" clId="Web-{0F0D2D0A-CAE9-787E-F453-ABE4634F5299}" dt="2019-03-10T22:18:06.800" v="30" actId="20577"/>
        <pc:sldMkLst>
          <pc:docMk/>
          <pc:sldMk cId="355693230" sldId="331"/>
        </pc:sldMkLst>
        <pc:spChg chg="mod">
          <ac:chgData name="Benjamin Payne" userId="S::benpayne@umbc.edu::b61ff11c-ba68-49af-b001-f9f234a6aca3" providerId="AD" clId="Web-{0F0D2D0A-CAE9-787E-F453-ABE4634F5299}" dt="2019-03-10T22:18:06.800" v="30" actId="20577"/>
          <ac:spMkLst>
            <pc:docMk/>
            <pc:sldMk cId="355693230" sldId="331"/>
            <ac:spMk id="3" creationId="{3CAC1415-2A13-42E0-ABCE-97F8EEFAB4FD}"/>
          </ac:spMkLst>
        </pc:spChg>
      </pc:sldChg>
      <pc:sldChg chg="modSp">
        <pc:chgData name="Benjamin Payne" userId="S::benpayne@umbc.edu::b61ff11c-ba68-49af-b001-f9f234a6aca3" providerId="AD" clId="Web-{0F0D2D0A-CAE9-787E-F453-ABE4634F5299}" dt="2019-03-10T22:17:49.753" v="25" actId="20577"/>
        <pc:sldMkLst>
          <pc:docMk/>
          <pc:sldMk cId="2581878503" sldId="332"/>
        </pc:sldMkLst>
        <pc:spChg chg="mod">
          <ac:chgData name="Benjamin Payne" userId="S::benpayne@umbc.edu::b61ff11c-ba68-49af-b001-f9f234a6aca3" providerId="AD" clId="Web-{0F0D2D0A-CAE9-787E-F453-ABE4634F5299}" dt="2019-03-10T22:17:49.753" v="25" actId="20577"/>
          <ac:spMkLst>
            <pc:docMk/>
            <pc:sldMk cId="2581878503" sldId="332"/>
            <ac:spMk id="3" creationId="{B6E243A3-100A-4357-9745-9002EB5B65CE}"/>
          </ac:spMkLst>
        </pc:spChg>
      </pc:sldChg>
    </pc:docChg>
  </pc:docChgLst>
  <pc:docChgLst>
    <pc:chgData name="Benjamin Payne" userId="S::benpayne@umbc.edu::b61ff11c-ba68-49af-b001-f9f234a6aca3" providerId="AD" clId="Web-{DF811B77-47F1-36EA-2E28-3465BF871DEF}"/>
    <pc:docChg chg="addSld modSld">
      <pc:chgData name="Benjamin Payne" userId="S::benpayne@umbc.edu::b61ff11c-ba68-49af-b001-f9f234a6aca3" providerId="AD" clId="Web-{DF811B77-47F1-36EA-2E28-3465BF871DEF}" dt="2018-08-26T20:12:05.429" v="73" actId="20577"/>
      <pc:docMkLst>
        <pc:docMk/>
      </pc:docMkLst>
      <pc:sldChg chg="modSp new">
        <pc:chgData name="Benjamin Payne" userId="S::benpayne@umbc.edu::b61ff11c-ba68-49af-b001-f9f234a6aca3" providerId="AD" clId="Web-{DF811B77-47F1-36EA-2E28-3465BF871DEF}" dt="2018-08-26T20:12:05.429" v="72" actId="20577"/>
        <pc:sldMkLst>
          <pc:docMk/>
          <pc:sldMk cId="4184762043" sldId="262"/>
        </pc:sldMkLst>
        <pc:spChg chg="mod">
          <ac:chgData name="Benjamin Payne" userId="S::benpayne@umbc.edu::b61ff11c-ba68-49af-b001-f9f234a6aca3" providerId="AD" clId="Web-{DF811B77-47F1-36EA-2E28-3465BF871DEF}" dt="2018-08-26T20:11:31.005" v="7" actId="20577"/>
          <ac:spMkLst>
            <pc:docMk/>
            <pc:sldMk cId="4184762043" sldId="262"/>
            <ac:spMk id="2" creationId="{D466C7E3-0ABB-4952-9B85-C113FCB26F4A}"/>
          </ac:spMkLst>
        </pc:spChg>
        <pc:spChg chg="mod">
          <ac:chgData name="Benjamin Payne" userId="S::benpayne@umbc.edu::b61ff11c-ba68-49af-b001-f9f234a6aca3" providerId="AD" clId="Web-{DF811B77-47F1-36EA-2E28-3465BF871DEF}" dt="2018-08-26T20:12:05.429" v="72" actId="20577"/>
          <ac:spMkLst>
            <pc:docMk/>
            <pc:sldMk cId="4184762043" sldId="262"/>
            <ac:spMk id="3" creationId="{687256F2-4FF7-41AB-B621-E93E8AA419D2}"/>
          </ac:spMkLst>
        </pc:spChg>
      </pc:sldChg>
    </pc:docChg>
  </pc:docChgLst>
  <pc:docChgLst>
    <pc:chgData name="Benjamin Payne" userId="S::benpayne@umbc.edu::b61ff11c-ba68-49af-b001-f9f234a6aca3" providerId="AD" clId="Web-{EB0C3664-5450-0ECF-3152-975087A2AF02}"/>
    <pc:docChg chg="modSld">
      <pc:chgData name="Benjamin Payne" userId="S::benpayne@umbc.edu::b61ff11c-ba68-49af-b001-f9f234a6aca3" providerId="AD" clId="Web-{EB0C3664-5450-0ECF-3152-975087A2AF02}" dt="2019-03-14T11:27:16.511" v="22" actId="20577"/>
      <pc:docMkLst>
        <pc:docMk/>
      </pc:docMkLst>
      <pc:sldChg chg="modSp">
        <pc:chgData name="Benjamin Payne" userId="S::benpayne@umbc.edu::b61ff11c-ba68-49af-b001-f9f234a6aca3" providerId="AD" clId="Web-{EB0C3664-5450-0ECF-3152-975087A2AF02}" dt="2019-03-14T11:27:16.511" v="21" actId="20577"/>
        <pc:sldMkLst>
          <pc:docMk/>
          <pc:sldMk cId="634008985" sldId="300"/>
        </pc:sldMkLst>
        <pc:spChg chg="mod">
          <ac:chgData name="Benjamin Payne" userId="S::benpayne@umbc.edu::b61ff11c-ba68-49af-b001-f9f234a6aca3" providerId="AD" clId="Web-{EB0C3664-5450-0ECF-3152-975087A2AF02}" dt="2019-03-14T11:27:16.511" v="21" actId="20577"/>
          <ac:spMkLst>
            <pc:docMk/>
            <pc:sldMk cId="634008985" sldId="300"/>
            <ac:spMk id="3" creationId="{EDD2C75A-E6DB-4317-AEB3-27867ACDBD2B}"/>
          </ac:spMkLst>
        </pc:spChg>
        <pc:spChg chg="mod">
          <ac:chgData name="Benjamin Payne" userId="S::benpayne@umbc.edu::b61ff11c-ba68-49af-b001-f9f234a6aca3" providerId="AD" clId="Web-{EB0C3664-5450-0ECF-3152-975087A2AF02}" dt="2019-03-14T11:19:48.978" v="5" actId="20577"/>
          <ac:spMkLst>
            <pc:docMk/>
            <pc:sldMk cId="634008985" sldId="300"/>
            <ac:spMk id="7" creationId="{0A51CAA1-1E02-4495-8BC2-F147769E58C1}"/>
          </ac:spMkLst>
        </pc:spChg>
      </pc:sldChg>
    </pc:docChg>
  </pc:docChgLst>
  <pc:docChgLst>
    <pc:chgData name="Benjamin Payne" userId="S::benpayne@umbc.edu::b61ff11c-ba68-49af-b001-f9f234a6aca3" providerId="AD" clId="Web-{FE417438-FBFC-F3A0-5CD7-8866A1867306}"/>
    <pc:docChg chg="addSld modSld">
      <pc:chgData name="Benjamin Payne" userId="S::benpayne@umbc.edu::b61ff11c-ba68-49af-b001-f9f234a6aca3" providerId="AD" clId="Web-{FE417438-FBFC-F3A0-5CD7-8866A1867306}" dt="2018-12-24T19:45:38.211" v="229" actId="20577"/>
      <pc:docMkLst>
        <pc:docMk/>
      </pc:docMkLst>
      <pc:sldChg chg="modSp">
        <pc:chgData name="Benjamin Payne" userId="S::benpayne@umbc.edu::b61ff11c-ba68-49af-b001-f9f234a6aca3" providerId="AD" clId="Web-{FE417438-FBFC-F3A0-5CD7-8866A1867306}" dt="2018-12-24T19:37:37.238" v="6" actId="20577"/>
        <pc:sldMkLst>
          <pc:docMk/>
          <pc:sldMk cId="109857222" sldId="256"/>
        </pc:sldMkLst>
        <pc:spChg chg="mod">
          <ac:chgData name="Benjamin Payne" userId="S::benpayne@umbc.edu::b61ff11c-ba68-49af-b001-f9f234a6aca3" providerId="AD" clId="Web-{FE417438-FBFC-F3A0-5CD7-8866A1867306}" dt="2018-12-24T19:37:37.238" v="6" actId="20577"/>
          <ac:spMkLst>
            <pc:docMk/>
            <pc:sldMk cId="109857222" sldId="256"/>
            <ac:spMk id="2" creationId="{00000000-0000-0000-0000-000000000000}"/>
          </ac:spMkLst>
        </pc:spChg>
        <pc:spChg chg="mod">
          <ac:chgData name="Benjamin Payne" userId="S::benpayne@umbc.edu::b61ff11c-ba68-49af-b001-f9f234a6aca3" providerId="AD" clId="Web-{FE417438-FBFC-F3A0-5CD7-8866A1867306}" dt="2018-12-24T19:37:33.956" v="4" actId="20577"/>
          <ac:spMkLst>
            <pc:docMk/>
            <pc:sldMk cId="109857222" sldId="256"/>
            <ac:spMk id="3" creationId="{00000000-0000-0000-0000-000000000000}"/>
          </ac:spMkLst>
        </pc:spChg>
      </pc:sldChg>
      <pc:sldChg chg="modSp">
        <pc:chgData name="Benjamin Payne" userId="S::benpayne@umbc.edu::b61ff11c-ba68-49af-b001-f9f234a6aca3" providerId="AD" clId="Web-{FE417438-FBFC-F3A0-5CD7-8866A1867306}" dt="2018-12-24T19:38:04.175" v="11" actId="20577"/>
        <pc:sldMkLst>
          <pc:docMk/>
          <pc:sldMk cId="4184762043" sldId="262"/>
        </pc:sldMkLst>
        <pc:spChg chg="mod">
          <ac:chgData name="Benjamin Payne" userId="S::benpayne@umbc.edu::b61ff11c-ba68-49af-b001-f9f234a6aca3" providerId="AD" clId="Web-{FE417438-FBFC-F3A0-5CD7-8866A1867306}" dt="2018-12-24T19:38:04.175" v="11" actId="20577"/>
          <ac:spMkLst>
            <pc:docMk/>
            <pc:sldMk cId="4184762043" sldId="262"/>
            <ac:spMk id="3" creationId="{687256F2-4FF7-41AB-B621-E93E8AA419D2}"/>
          </ac:spMkLst>
        </pc:spChg>
      </pc:sldChg>
      <pc:sldChg chg="modSp">
        <pc:chgData name="Benjamin Payne" userId="S::benpayne@umbc.edu::b61ff11c-ba68-49af-b001-f9f234a6aca3" providerId="AD" clId="Web-{FE417438-FBFC-F3A0-5CD7-8866A1867306}" dt="2018-12-24T19:40:29.145" v="116" actId="20577"/>
        <pc:sldMkLst>
          <pc:docMk/>
          <pc:sldMk cId="991364716" sldId="264"/>
        </pc:sldMkLst>
        <pc:spChg chg="mod">
          <ac:chgData name="Benjamin Payne" userId="S::benpayne@umbc.edu::b61ff11c-ba68-49af-b001-f9f234a6aca3" providerId="AD" clId="Web-{FE417438-FBFC-F3A0-5CD7-8866A1867306}" dt="2018-12-24T19:40:29.145" v="116" actId="20577"/>
          <ac:spMkLst>
            <pc:docMk/>
            <pc:sldMk cId="991364716" sldId="264"/>
            <ac:spMk id="3" creationId="{05677BAB-886D-4F35-8DE5-8992C06AC0A1}"/>
          </ac:spMkLst>
        </pc:spChg>
      </pc:sldChg>
      <pc:sldChg chg="modSp">
        <pc:chgData name="Benjamin Payne" userId="S::benpayne@umbc.edu::b61ff11c-ba68-49af-b001-f9f234a6aca3" providerId="AD" clId="Web-{FE417438-FBFC-F3A0-5CD7-8866A1867306}" dt="2018-12-24T19:39:47.567" v="95" actId="20577"/>
        <pc:sldMkLst>
          <pc:docMk/>
          <pc:sldMk cId="2732056004" sldId="279"/>
        </pc:sldMkLst>
        <pc:spChg chg="mod">
          <ac:chgData name="Benjamin Payne" userId="S::benpayne@umbc.edu::b61ff11c-ba68-49af-b001-f9f234a6aca3" providerId="AD" clId="Web-{FE417438-FBFC-F3A0-5CD7-8866A1867306}" dt="2018-12-24T19:39:47.567" v="95" actId="20577"/>
          <ac:spMkLst>
            <pc:docMk/>
            <pc:sldMk cId="2732056004" sldId="279"/>
            <ac:spMk id="5" creationId="{0BED210B-C0BD-4306-9355-03F74192275A}"/>
          </ac:spMkLst>
        </pc:spChg>
      </pc:sldChg>
      <pc:sldChg chg="modSp">
        <pc:chgData name="Benjamin Payne" userId="S::benpayne@umbc.edu::b61ff11c-ba68-49af-b001-f9f234a6aca3" providerId="AD" clId="Web-{FE417438-FBFC-F3A0-5CD7-8866A1867306}" dt="2018-12-24T19:38:39.848" v="82" actId="20577"/>
        <pc:sldMkLst>
          <pc:docMk/>
          <pc:sldMk cId="365133193" sldId="282"/>
        </pc:sldMkLst>
        <pc:spChg chg="mod">
          <ac:chgData name="Benjamin Payne" userId="S::benpayne@umbc.edu::b61ff11c-ba68-49af-b001-f9f234a6aca3" providerId="AD" clId="Web-{FE417438-FBFC-F3A0-5CD7-8866A1867306}" dt="2018-12-24T19:38:22.957" v="41" actId="20577"/>
          <ac:spMkLst>
            <pc:docMk/>
            <pc:sldMk cId="365133193" sldId="282"/>
            <ac:spMk id="4" creationId="{7CC1CBD8-6EFB-48B4-B768-AF24ABC503F1}"/>
          </ac:spMkLst>
        </pc:spChg>
        <pc:spChg chg="mod">
          <ac:chgData name="Benjamin Payne" userId="S::benpayne@umbc.edu::b61ff11c-ba68-49af-b001-f9f234a6aca3" providerId="AD" clId="Web-{FE417438-FBFC-F3A0-5CD7-8866A1867306}" dt="2018-12-24T19:38:39.848" v="82" actId="20577"/>
          <ac:spMkLst>
            <pc:docMk/>
            <pc:sldMk cId="365133193" sldId="282"/>
            <ac:spMk id="6" creationId="{2FB29EED-1305-4957-9D5F-E50511E60E05}"/>
          </ac:spMkLst>
        </pc:spChg>
      </pc:sldChg>
      <pc:sldChg chg="modSp">
        <pc:chgData name="Benjamin Payne" userId="S::benpayne@umbc.edu::b61ff11c-ba68-49af-b001-f9f234a6aca3" providerId="AD" clId="Web-{FE417438-FBFC-F3A0-5CD7-8866A1867306}" dt="2018-12-24T19:39:34.707" v="90" actId="20577"/>
        <pc:sldMkLst>
          <pc:docMk/>
          <pc:sldMk cId="3378680283" sldId="294"/>
        </pc:sldMkLst>
        <pc:spChg chg="mod">
          <ac:chgData name="Benjamin Payne" userId="S::benpayne@umbc.edu::b61ff11c-ba68-49af-b001-f9f234a6aca3" providerId="AD" clId="Web-{FE417438-FBFC-F3A0-5CD7-8866A1867306}" dt="2018-12-24T19:39:34.707" v="90" actId="20577"/>
          <ac:spMkLst>
            <pc:docMk/>
            <pc:sldMk cId="3378680283" sldId="294"/>
            <ac:spMk id="4" creationId="{2D1F1EB4-A856-4173-8473-B1A62575FBD8}"/>
          </ac:spMkLst>
        </pc:spChg>
      </pc:sldChg>
      <pc:sldChg chg="modSp">
        <pc:chgData name="Benjamin Payne" userId="S::benpayne@umbc.edu::b61ff11c-ba68-49af-b001-f9f234a6aca3" providerId="AD" clId="Web-{FE417438-FBFC-F3A0-5CD7-8866A1867306}" dt="2018-12-24T19:40:11.598" v="110" actId="20577"/>
        <pc:sldMkLst>
          <pc:docMk/>
          <pc:sldMk cId="2681903024" sldId="299"/>
        </pc:sldMkLst>
        <pc:spChg chg="mod">
          <ac:chgData name="Benjamin Payne" userId="S::benpayne@umbc.edu::b61ff11c-ba68-49af-b001-f9f234a6aca3" providerId="AD" clId="Web-{FE417438-FBFC-F3A0-5CD7-8866A1867306}" dt="2018-12-24T19:40:11.598" v="110" actId="20577"/>
          <ac:spMkLst>
            <pc:docMk/>
            <pc:sldMk cId="2681903024" sldId="299"/>
            <ac:spMk id="3" creationId="{525D3B59-AEF8-46F0-8BC2-C35DE0E12033}"/>
          </ac:spMkLst>
        </pc:spChg>
      </pc:sldChg>
      <pc:sldChg chg="modSp">
        <pc:chgData name="Benjamin Payne" userId="S::benpayne@umbc.edu::b61ff11c-ba68-49af-b001-f9f234a6aca3" providerId="AD" clId="Web-{FE417438-FBFC-F3A0-5CD7-8866A1867306}" dt="2018-12-24T19:41:05.224" v="138" actId="20577"/>
        <pc:sldMkLst>
          <pc:docMk/>
          <pc:sldMk cId="1997015746" sldId="306"/>
        </pc:sldMkLst>
        <pc:spChg chg="mod">
          <ac:chgData name="Benjamin Payne" userId="S::benpayne@umbc.edu::b61ff11c-ba68-49af-b001-f9f234a6aca3" providerId="AD" clId="Web-{FE417438-FBFC-F3A0-5CD7-8866A1867306}" dt="2018-12-24T19:41:05.224" v="138" actId="20577"/>
          <ac:spMkLst>
            <pc:docMk/>
            <pc:sldMk cId="1997015746" sldId="306"/>
            <ac:spMk id="3" creationId="{DD1D11E8-534C-44AF-9CBD-BCDF279EAE0F}"/>
          </ac:spMkLst>
        </pc:spChg>
      </pc:sldChg>
      <pc:sldChg chg="modSp">
        <pc:chgData name="Benjamin Payne" userId="S::benpayne@umbc.edu::b61ff11c-ba68-49af-b001-f9f234a6aca3" providerId="AD" clId="Web-{FE417438-FBFC-F3A0-5CD7-8866A1867306}" dt="2018-12-24T19:40:53.880" v="134" actId="20577"/>
        <pc:sldMkLst>
          <pc:docMk/>
          <pc:sldMk cId="3125435943" sldId="307"/>
        </pc:sldMkLst>
        <pc:spChg chg="mod">
          <ac:chgData name="Benjamin Payne" userId="S::benpayne@umbc.edu::b61ff11c-ba68-49af-b001-f9f234a6aca3" providerId="AD" clId="Web-{FE417438-FBFC-F3A0-5CD7-8866A1867306}" dt="2018-12-24T19:40:53.880" v="134" actId="20577"/>
          <ac:spMkLst>
            <pc:docMk/>
            <pc:sldMk cId="3125435943" sldId="307"/>
            <ac:spMk id="3" creationId="{9AD083EB-BB6C-4AE4-9332-734BB43AD877}"/>
          </ac:spMkLst>
        </pc:spChg>
      </pc:sldChg>
      <pc:sldChg chg="addSp modSp new mod setBg">
        <pc:chgData name="Benjamin Payne" userId="S::benpayne@umbc.edu::b61ff11c-ba68-49af-b001-f9f234a6aca3" providerId="AD" clId="Web-{FE417438-FBFC-F3A0-5CD7-8866A1867306}" dt="2018-12-24T19:41:32.115" v="144" actId="20577"/>
        <pc:sldMkLst>
          <pc:docMk/>
          <pc:sldMk cId="3919135322" sldId="330"/>
        </pc:sldMkLst>
        <pc:spChg chg="mod">
          <ac:chgData name="Benjamin Payne" userId="S::benpayne@umbc.edu::b61ff11c-ba68-49af-b001-f9f234a6aca3" providerId="AD" clId="Web-{FE417438-FBFC-F3A0-5CD7-8866A1867306}" dt="2018-12-24T19:41:32.115" v="144" actId="20577"/>
          <ac:spMkLst>
            <pc:docMk/>
            <pc:sldMk cId="3919135322" sldId="330"/>
            <ac:spMk id="2" creationId="{DF09443B-3FBE-48EE-A918-81ECB261DB68}"/>
          </ac:spMkLst>
        </pc:spChg>
        <pc:spChg chg="mod">
          <ac:chgData name="Benjamin Payne" userId="S::benpayne@umbc.edu::b61ff11c-ba68-49af-b001-f9f234a6aca3" providerId="AD" clId="Web-{FE417438-FBFC-F3A0-5CD7-8866A1867306}" dt="2018-12-24T19:41:27.429" v="141"/>
          <ac:spMkLst>
            <pc:docMk/>
            <pc:sldMk cId="3919135322" sldId="330"/>
            <ac:spMk id="3" creationId="{CC430D96-77FD-4819-9C08-C651DF9CA417}"/>
          </ac:spMkLst>
        </pc:spChg>
        <pc:spChg chg="add">
          <ac:chgData name="Benjamin Payne" userId="S::benpayne@umbc.edu::b61ff11c-ba68-49af-b001-f9f234a6aca3" providerId="AD" clId="Web-{FE417438-FBFC-F3A0-5CD7-8866A1867306}" dt="2018-12-24T19:41:27.429" v="141"/>
          <ac:spMkLst>
            <pc:docMk/>
            <pc:sldMk cId="3919135322" sldId="330"/>
            <ac:spMk id="8" creationId="{3B854194-185D-494D-905C-7C7CB2E30F6E}"/>
          </ac:spMkLst>
        </pc:spChg>
        <pc:spChg chg="add">
          <ac:chgData name="Benjamin Payne" userId="S::benpayne@umbc.edu::b61ff11c-ba68-49af-b001-f9f234a6aca3" providerId="AD" clId="Web-{FE417438-FBFC-F3A0-5CD7-8866A1867306}" dt="2018-12-24T19:41:27.429" v="141"/>
          <ac:spMkLst>
            <pc:docMk/>
            <pc:sldMk cId="3919135322" sldId="330"/>
            <ac:spMk id="10" creationId="{B4F5FA0D-0104-4987-8241-EFF7C85B88DE}"/>
          </ac:spMkLst>
        </pc:spChg>
        <pc:picChg chg="add">
          <ac:chgData name="Benjamin Payne" userId="S::benpayne@umbc.edu::b61ff11c-ba68-49af-b001-f9f234a6aca3" providerId="AD" clId="Web-{FE417438-FBFC-F3A0-5CD7-8866A1867306}" dt="2018-12-24T19:41:27.429" v="141"/>
          <ac:picMkLst>
            <pc:docMk/>
            <pc:sldMk cId="3919135322" sldId="330"/>
            <ac:picMk id="12" creationId="{2897127E-6CEF-446C-BE87-93B7C46E49D1}"/>
          </ac:picMkLst>
        </pc:picChg>
      </pc:sldChg>
      <pc:sldChg chg="addSp modSp new mod setBg">
        <pc:chgData name="Benjamin Payne" userId="S::benpayne@umbc.edu::b61ff11c-ba68-49af-b001-f9f234a6aca3" providerId="AD" clId="Web-{FE417438-FBFC-F3A0-5CD7-8866A1867306}" dt="2018-12-24T19:42:19.365" v="168" actId="20577"/>
        <pc:sldMkLst>
          <pc:docMk/>
          <pc:sldMk cId="355693230" sldId="331"/>
        </pc:sldMkLst>
        <pc:spChg chg="mod">
          <ac:chgData name="Benjamin Payne" userId="S::benpayne@umbc.edu::b61ff11c-ba68-49af-b001-f9f234a6aca3" providerId="AD" clId="Web-{FE417438-FBFC-F3A0-5CD7-8866A1867306}" dt="2018-12-24T19:42:19.365" v="168" actId="20577"/>
          <ac:spMkLst>
            <pc:docMk/>
            <pc:sldMk cId="355693230" sldId="331"/>
            <ac:spMk id="2" creationId="{F10BF389-51D0-4F5E-80E1-02E2A8767BD3}"/>
          </ac:spMkLst>
        </pc:spChg>
        <pc:spChg chg="mod">
          <ac:chgData name="Benjamin Payne" userId="S::benpayne@umbc.edu::b61ff11c-ba68-49af-b001-f9f234a6aca3" providerId="AD" clId="Web-{FE417438-FBFC-F3A0-5CD7-8866A1867306}" dt="2018-12-24T19:42:02.287" v="148"/>
          <ac:spMkLst>
            <pc:docMk/>
            <pc:sldMk cId="355693230" sldId="331"/>
            <ac:spMk id="3" creationId="{3CAC1415-2A13-42E0-ABCE-97F8EEFAB4FD}"/>
          </ac:spMkLst>
        </pc:spChg>
        <pc:spChg chg="add">
          <ac:chgData name="Benjamin Payne" userId="S::benpayne@umbc.edu::b61ff11c-ba68-49af-b001-f9f234a6aca3" providerId="AD" clId="Web-{FE417438-FBFC-F3A0-5CD7-8866A1867306}" dt="2018-12-24T19:42:02.287" v="148"/>
          <ac:spMkLst>
            <pc:docMk/>
            <pc:sldMk cId="355693230" sldId="331"/>
            <ac:spMk id="8" creationId="{3B854194-185D-494D-905C-7C7CB2E30F6E}"/>
          </ac:spMkLst>
        </pc:spChg>
        <pc:spChg chg="add">
          <ac:chgData name="Benjamin Payne" userId="S::benpayne@umbc.edu::b61ff11c-ba68-49af-b001-f9f234a6aca3" providerId="AD" clId="Web-{FE417438-FBFC-F3A0-5CD7-8866A1867306}" dt="2018-12-24T19:42:02.287" v="148"/>
          <ac:spMkLst>
            <pc:docMk/>
            <pc:sldMk cId="355693230" sldId="331"/>
            <ac:spMk id="10" creationId="{B4F5FA0D-0104-4987-8241-EFF7C85B88DE}"/>
          </ac:spMkLst>
        </pc:spChg>
        <pc:picChg chg="add">
          <ac:chgData name="Benjamin Payne" userId="S::benpayne@umbc.edu::b61ff11c-ba68-49af-b001-f9f234a6aca3" providerId="AD" clId="Web-{FE417438-FBFC-F3A0-5CD7-8866A1867306}" dt="2018-12-24T19:42:02.287" v="148"/>
          <ac:picMkLst>
            <pc:docMk/>
            <pc:sldMk cId="355693230" sldId="331"/>
            <ac:picMk id="12" creationId="{2897127E-6CEF-446C-BE87-93B7C46E49D1}"/>
          </ac:picMkLst>
        </pc:picChg>
      </pc:sldChg>
      <pc:sldChg chg="addSp modSp new mod setBg">
        <pc:chgData name="Benjamin Payne" userId="S::benpayne@umbc.edu::b61ff11c-ba68-49af-b001-f9f234a6aca3" providerId="AD" clId="Web-{FE417438-FBFC-F3A0-5CD7-8866A1867306}" dt="2018-12-24T19:42:54.350" v="187" actId="20577"/>
        <pc:sldMkLst>
          <pc:docMk/>
          <pc:sldMk cId="2581878503" sldId="332"/>
        </pc:sldMkLst>
        <pc:spChg chg="mod">
          <ac:chgData name="Benjamin Payne" userId="S::benpayne@umbc.edu::b61ff11c-ba68-49af-b001-f9f234a6aca3" providerId="AD" clId="Web-{FE417438-FBFC-F3A0-5CD7-8866A1867306}" dt="2018-12-24T19:42:54.350" v="187" actId="20577"/>
          <ac:spMkLst>
            <pc:docMk/>
            <pc:sldMk cId="2581878503" sldId="332"/>
            <ac:spMk id="2" creationId="{801634C5-6B28-4570-B7D9-967AE6055D62}"/>
          </ac:spMkLst>
        </pc:spChg>
        <pc:spChg chg="mod">
          <ac:chgData name="Benjamin Payne" userId="S::benpayne@umbc.edu::b61ff11c-ba68-49af-b001-f9f234a6aca3" providerId="AD" clId="Web-{FE417438-FBFC-F3A0-5CD7-8866A1867306}" dt="2018-12-24T19:42:40.240" v="171"/>
          <ac:spMkLst>
            <pc:docMk/>
            <pc:sldMk cId="2581878503" sldId="332"/>
            <ac:spMk id="3" creationId="{B6E243A3-100A-4357-9745-9002EB5B65CE}"/>
          </ac:spMkLst>
        </pc:spChg>
        <pc:spChg chg="add">
          <ac:chgData name="Benjamin Payne" userId="S::benpayne@umbc.edu::b61ff11c-ba68-49af-b001-f9f234a6aca3" providerId="AD" clId="Web-{FE417438-FBFC-F3A0-5CD7-8866A1867306}" dt="2018-12-24T19:42:40.240" v="171"/>
          <ac:spMkLst>
            <pc:docMk/>
            <pc:sldMk cId="2581878503" sldId="332"/>
            <ac:spMk id="8" creationId="{3B854194-185D-494D-905C-7C7CB2E30F6E}"/>
          </ac:spMkLst>
        </pc:spChg>
        <pc:spChg chg="add">
          <ac:chgData name="Benjamin Payne" userId="S::benpayne@umbc.edu::b61ff11c-ba68-49af-b001-f9f234a6aca3" providerId="AD" clId="Web-{FE417438-FBFC-F3A0-5CD7-8866A1867306}" dt="2018-12-24T19:42:40.240" v="171"/>
          <ac:spMkLst>
            <pc:docMk/>
            <pc:sldMk cId="2581878503" sldId="332"/>
            <ac:spMk id="10" creationId="{B4F5FA0D-0104-4987-8241-EFF7C85B88DE}"/>
          </ac:spMkLst>
        </pc:spChg>
        <pc:picChg chg="add">
          <ac:chgData name="Benjamin Payne" userId="S::benpayne@umbc.edu::b61ff11c-ba68-49af-b001-f9f234a6aca3" providerId="AD" clId="Web-{FE417438-FBFC-F3A0-5CD7-8866A1867306}" dt="2018-12-24T19:42:40.240" v="171"/>
          <ac:picMkLst>
            <pc:docMk/>
            <pc:sldMk cId="2581878503" sldId="332"/>
            <ac:picMk id="12" creationId="{2897127E-6CEF-446C-BE87-93B7C46E49D1}"/>
          </ac:picMkLst>
        </pc:picChg>
      </pc:sldChg>
      <pc:sldChg chg="addSp modSp new mod setBg">
        <pc:chgData name="Benjamin Payne" userId="S::benpayne@umbc.edu::b61ff11c-ba68-49af-b001-f9f234a6aca3" providerId="AD" clId="Web-{FE417438-FBFC-F3A0-5CD7-8866A1867306}" dt="2018-12-24T19:43:20.116" v="193" actId="20577"/>
        <pc:sldMkLst>
          <pc:docMk/>
          <pc:sldMk cId="1924752063" sldId="333"/>
        </pc:sldMkLst>
        <pc:spChg chg="mod">
          <ac:chgData name="Benjamin Payne" userId="S::benpayne@umbc.edu::b61ff11c-ba68-49af-b001-f9f234a6aca3" providerId="AD" clId="Web-{FE417438-FBFC-F3A0-5CD7-8866A1867306}" dt="2018-12-24T19:43:20.116" v="193" actId="20577"/>
          <ac:spMkLst>
            <pc:docMk/>
            <pc:sldMk cId="1924752063" sldId="333"/>
            <ac:spMk id="2" creationId="{14CE0B03-A343-467A-AFF7-537676A35E56}"/>
          </ac:spMkLst>
        </pc:spChg>
        <pc:spChg chg="mod">
          <ac:chgData name="Benjamin Payne" userId="S::benpayne@umbc.edu::b61ff11c-ba68-49af-b001-f9f234a6aca3" providerId="AD" clId="Web-{FE417438-FBFC-F3A0-5CD7-8866A1867306}" dt="2018-12-24T19:43:17.303" v="190"/>
          <ac:spMkLst>
            <pc:docMk/>
            <pc:sldMk cId="1924752063" sldId="333"/>
            <ac:spMk id="3" creationId="{9B3B1CEA-C766-447B-B906-D1ECA3CFC0FB}"/>
          </ac:spMkLst>
        </pc:spChg>
        <pc:spChg chg="add">
          <ac:chgData name="Benjamin Payne" userId="S::benpayne@umbc.edu::b61ff11c-ba68-49af-b001-f9f234a6aca3" providerId="AD" clId="Web-{FE417438-FBFC-F3A0-5CD7-8866A1867306}" dt="2018-12-24T19:43:17.303" v="190"/>
          <ac:spMkLst>
            <pc:docMk/>
            <pc:sldMk cId="1924752063" sldId="333"/>
            <ac:spMk id="8" creationId="{3B854194-185D-494D-905C-7C7CB2E30F6E}"/>
          </ac:spMkLst>
        </pc:spChg>
        <pc:spChg chg="add">
          <ac:chgData name="Benjamin Payne" userId="S::benpayne@umbc.edu::b61ff11c-ba68-49af-b001-f9f234a6aca3" providerId="AD" clId="Web-{FE417438-FBFC-F3A0-5CD7-8866A1867306}" dt="2018-12-24T19:43:17.303" v="190"/>
          <ac:spMkLst>
            <pc:docMk/>
            <pc:sldMk cId="1924752063" sldId="333"/>
            <ac:spMk id="10" creationId="{B4F5FA0D-0104-4987-8241-EFF7C85B88DE}"/>
          </ac:spMkLst>
        </pc:spChg>
        <pc:picChg chg="add">
          <ac:chgData name="Benjamin Payne" userId="S::benpayne@umbc.edu::b61ff11c-ba68-49af-b001-f9f234a6aca3" providerId="AD" clId="Web-{FE417438-FBFC-F3A0-5CD7-8866A1867306}" dt="2018-12-24T19:43:17.303" v="190"/>
          <ac:picMkLst>
            <pc:docMk/>
            <pc:sldMk cId="1924752063" sldId="333"/>
            <ac:picMk id="12" creationId="{2897127E-6CEF-446C-BE87-93B7C46E49D1}"/>
          </ac:picMkLst>
        </pc:picChg>
      </pc:sldChg>
      <pc:sldChg chg="addSp modSp new mod setBg">
        <pc:chgData name="Benjamin Payne" userId="S::benpayne@umbc.edu::b61ff11c-ba68-49af-b001-f9f234a6aca3" providerId="AD" clId="Web-{FE417438-FBFC-F3A0-5CD7-8866A1867306}" dt="2018-12-24T19:44:17.929" v="204" actId="20577"/>
        <pc:sldMkLst>
          <pc:docMk/>
          <pc:sldMk cId="61188954" sldId="334"/>
        </pc:sldMkLst>
        <pc:spChg chg="mod">
          <ac:chgData name="Benjamin Payne" userId="S::benpayne@umbc.edu::b61ff11c-ba68-49af-b001-f9f234a6aca3" providerId="AD" clId="Web-{FE417438-FBFC-F3A0-5CD7-8866A1867306}" dt="2018-12-24T19:44:17.929" v="204" actId="20577"/>
          <ac:spMkLst>
            <pc:docMk/>
            <pc:sldMk cId="61188954" sldId="334"/>
            <ac:spMk id="2" creationId="{2A2B611F-69D3-4BB3-95D4-D2AF95B33E8D}"/>
          </ac:spMkLst>
        </pc:spChg>
        <pc:spChg chg="mod">
          <ac:chgData name="Benjamin Payne" userId="S::benpayne@umbc.edu::b61ff11c-ba68-49af-b001-f9f234a6aca3" providerId="AD" clId="Web-{FE417438-FBFC-F3A0-5CD7-8866A1867306}" dt="2018-12-24T19:44:13.226" v="197"/>
          <ac:spMkLst>
            <pc:docMk/>
            <pc:sldMk cId="61188954" sldId="334"/>
            <ac:spMk id="3" creationId="{DA5DFB8B-C49B-412B-BE18-902F0B4735E5}"/>
          </ac:spMkLst>
        </pc:spChg>
        <pc:spChg chg="add">
          <ac:chgData name="Benjamin Payne" userId="S::benpayne@umbc.edu::b61ff11c-ba68-49af-b001-f9f234a6aca3" providerId="AD" clId="Web-{FE417438-FBFC-F3A0-5CD7-8866A1867306}" dt="2018-12-24T19:44:13.226" v="197"/>
          <ac:spMkLst>
            <pc:docMk/>
            <pc:sldMk cId="61188954" sldId="334"/>
            <ac:spMk id="8" creationId="{3B854194-185D-494D-905C-7C7CB2E30F6E}"/>
          </ac:spMkLst>
        </pc:spChg>
        <pc:spChg chg="add">
          <ac:chgData name="Benjamin Payne" userId="S::benpayne@umbc.edu::b61ff11c-ba68-49af-b001-f9f234a6aca3" providerId="AD" clId="Web-{FE417438-FBFC-F3A0-5CD7-8866A1867306}" dt="2018-12-24T19:44:13.226" v="197"/>
          <ac:spMkLst>
            <pc:docMk/>
            <pc:sldMk cId="61188954" sldId="334"/>
            <ac:spMk id="10" creationId="{B4F5FA0D-0104-4987-8241-EFF7C85B88DE}"/>
          </ac:spMkLst>
        </pc:spChg>
        <pc:picChg chg="add">
          <ac:chgData name="Benjamin Payne" userId="S::benpayne@umbc.edu::b61ff11c-ba68-49af-b001-f9f234a6aca3" providerId="AD" clId="Web-{FE417438-FBFC-F3A0-5CD7-8866A1867306}" dt="2018-12-24T19:44:13.226" v="197"/>
          <ac:picMkLst>
            <pc:docMk/>
            <pc:sldMk cId="61188954" sldId="334"/>
            <ac:picMk id="12" creationId="{2897127E-6CEF-446C-BE87-93B7C46E49D1}"/>
          </ac:picMkLst>
        </pc:picChg>
      </pc:sldChg>
      <pc:sldChg chg="addSp modSp new mod setBg">
        <pc:chgData name="Benjamin Payne" userId="S::benpayne@umbc.edu::b61ff11c-ba68-49af-b001-f9f234a6aca3" providerId="AD" clId="Web-{FE417438-FBFC-F3A0-5CD7-8866A1867306}" dt="2018-12-24T19:44:55.492" v="214" actId="20577"/>
        <pc:sldMkLst>
          <pc:docMk/>
          <pc:sldMk cId="3279630601" sldId="335"/>
        </pc:sldMkLst>
        <pc:spChg chg="mod">
          <ac:chgData name="Benjamin Payne" userId="S::benpayne@umbc.edu::b61ff11c-ba68-49af-b001-f9f234a6aca3" providerId="AD" clId="Web-{FE417438-FBFC-F3A0-5CD7-8866A1867306}" dt="2018-12-24T19:44:55.492" v="214" actId="20577"/>
          <ac:spMkLst>
            <pc:docMk/>
            <pc:sldMk cId="3279630601" sldId="335"/>
            <ac:spMk id="2" creationId="{01CF7225-6A95-49F0-A120-BB48311A4EE4}"/>
          </ac:spMkLst>
        </pc:spChg>
        <pc:spChg chg="mod">
          <ac:chgData name="Benjamin Payne" userId="S::benpayne@umbc.edu::b61ff11c-ba68-49af-b001-f9f234a6aca3" providerId="AD" clId="Web-{FE417438-FBFC-F3A0-5CD7-8866A1867306}" dt="2018-12-24T19:44:50.835" v="209"/>
          <ac:spMkLst>
            <pc:docMk/>
            <pc:sldMk cId="3279630601" sldId="335"/>
            <ac:spMk id="3" creationId="{1E38022F-6BD7-4349-B96E-4D987D50E160}"/>
          </ac:spMkLst>
        </pc:spChg>
        <pc:spChg chg="add">
          <ac:chgData name="Benjamin Payne" userId="S::benpayne@umbc.edu::b61ff11c-ba68-49af-b001-f9f234a6aca3" providerId="AD" clId="Web-{FE417438-FBFC-F3A0-5CD7-8866A1867306}" dt="2018-12-24T19:44:50.835" v="209"/>
          <ac:spMkLst>
            <pc:docMk/>
            <pc:sldMk cId="3279630601" sldId="335"/>
            <ac:spMk id="8" creationId="{3B854194-185D-494D-905C-7C7CB2E30F6E}"/>
          </ac:spMkLst>
        </pc:spChg>
        <pc:spChg chg="add">
          <ac:chgData name="Benjamin Payne" userId="S::benpayne@umbc.edu::b61ff11c-ba68-49af-b001-f9f234a6aca3" providerId="AD" clId="Web-{FE417438-FBFC-F3A0-5CD7-8866A1867306}" dt="2018-12-24T19:44:50.835" v="209"/>
          <ac:spMkLst>
            <pc:docMk/>
            <pc:sldMk cId="3279630601" sldId="335"/>
            <ac:spMk id="10" creationId="{B4F5FA0D-0104-4987-8241-EFF7C85B88DE}"/>
          </ac:spMkLst>
        </pc:spChg>
        <pc:picChg chg="add">
          <ac:chgData name="Benjamin Payne" userId="S::benpayne@umbc.edu::b61ff11c-ba68-49af-b001-f9f234a6aca3" providerId="AD" clId="Web-{FE417438-FBFC-F3A0-5CD7-8866A1867306}" dt="2018-12-24T19:44:50.835" v="209"/>
          <ac:picMkLst>
            <pc:docMk/>
            <pc:sldMk cId="3279630601" sldId="335"/>
            <ac:picMk id="12" creationId="{2897127E-6CEF-446C-BE87-93B7C46E49D1}"/>
          </ac:picMkLst>
        </pc:picChg>
      </pc:sldChg>
      <pc:sldChg chg="addSp modSp new mod setBg">
        <pc:chgData name="Benjamin Payne" userId="S::benpayne@umbc.edu::b61ff11c-ba68-49af-b001-f9f234a6aca3" providerId="AD" clId="Web-{FE417438-FBFC-F3A0-5CD7-8866A1867306}" dt="2018-12-24T19:45:37.242" v="226" actId="20577"/>
        <pc:sldMkLst>
          <pc:docMk/>
          <pc:sldMk cId="890321832" sldId="336"/>
        </pc:sldMkLst>
        <pc:spChg chg="mod">
          <ac:chgData name="Benjamin Payne" userId="S::benpayne@umbc.edu::b61ff11c-ba68-49af-b001-f9f234a6aca3" providerId="AD" clId="Web-{FE417438-FBFC-F3A0-5CD7-8866A1867306}" dt="2018-12-24T19:45:37.242" v="226" actId="20577"/>
          <ac:spMkLst>
            <pc:docMk/>
            <pc:sldMk cId="890321832" sldId="336"/>
            <ac:spMk id="2" creationId="{01841411-95E5-4BB1-91E1-3E99BECCCF90}"/>
          </ac:spMkLst>
        </pc:spChg>
        <pc:spChg chg="mod">
          <ac:chgData name="Benjamin Payne" userId="S::benpayne@umbc.edu::b61ff11c-ba68-49af-b001-f9f234a6aca3" providerId="AD" clId="Web-{FE417438-FBFC-F3A0-5CD7-8866A1867306}" dt="2018-12-24T19:45:31.242" v="218"/>
          <ac:spMkLst>
            <pc:docMk/>
            <pc:sldMk cId="890321832" sldId="336"/>
            <ac:spMk id="3" creationId="{823C07D1-2803-48E5-B3E1-4ACA9621BEA7}"/>
          </ac:spMkLst>
        </pc:spChg>
        <pc:spChg chg="add">
          <ac:chgData name="Benjamin Payne" userId="S::benpayne@umbc.edu::b61ff11c-ba68-49af-b001-f9f234a6aca3" providerId="AD" clId="Web-{FE417438-FBFC-F3A0-5CD7-8866A1867306}" dt="2018-12-24T19:45:31.242" v="218"/>
          <ac:spMkLst>
            <pc:docMk/>
            <pc:sldMk cId="890321832" sldId="336"/>
            <ac:spMk id="8" creationId="{3B854194-185D-494D-905C-7C7CB2E30F6E}"/>
          </ac:spMkLst>
        </pc:spChg>
        <pc:spChg chg="add">
          <ac:chgData name="Benjamin Payne" userId="S::benpayne@umbc.edu::b61ff11c-ba68-49af-b001-f9f234a6aca3" providerId="AD" clId="Web-{FE417438-FBFC-F3A0-5CD7-8866A1867306}" dt="2018-12-24T19:45:31.242" v="218"/>
          <ac:spMkLst>
            <pc:docMk/>
            <pc:sldMk cId="890321832" sldId="336"/>
            <ac:spMk id="10" creationId="{B4F5FA0D-0104-4987-8241-EFF7C85B88DE}"/>
          </ac:spMkLst>
        </pc:spChg>
        <pc:picChg chg="add">
          <ac:chgData name="Benjamin Payne" userId="S::benpayne@umbc.edu::b61ff11c-ba68-49af-b001-f9f234a6aca3" providerId="AD" clId="Web-{FE417438-FBFC-F3A0-5CD7-8866A1867306}" dt="2018-12-24T19:45:31.242" v="218"/>
          <ac:picMkLst>
            <pc:docMk/>
            <pc:sldMk cId="890321832" sldId="336"/>
            <ac:picMk id="12" creationId="{2897127E-6CEF-446C-BE87-93B7C46E49D1}"/>
          </ac:picMkLst>
        </pc:picChg>
      </pc:sldChg>
    </pc:docChg>
  </pc:docChgLst>
  <pc:docChgLst>
    <pc:chgData name="Benjamin Payne" userId="S::benpayne@umbc.edu::b61ff11c-ba68-49af-b001-f9f234a6aca3" providerId="AD" clId="Web-{5204379D-AEC4-E8B8-6F17-EB8C9EBD838C}"/>
    <pc:docChg chg="modSld">
      <pc:chgData name="Benjamin Payne" userId="S::benpayne@umbc.edu::b61ff11c-ba68-49af-b001-f9f234a6aca3" providerId="AD" clId="Web-{5204379D-AEC4-E8B8-6F17-EB8C9EBD838C}" dt="2018-08-18T02:25:42.880" v="120" actId="20577"/>
      <pc:docMkLst>
        <pc:docMk/>
      </pc:docMkLst>
      <pc:sldChg chg="modSp">
        <pc:chgData name="Benjamin Payne" userId="S::benpayne@umbc.edu::b61ff11c-ba68-49af-b001-f9f234a6aca3" providerId="AD" clId="Web-{5204379D-AEC4-E8B8-6F17-EB8C9EBD838C}" dt="2018-08-18T02:11:20.716" v="6" actId="20577"/>
        <pc:sldMkLst>
          <pc:docMk/>
          <pc:sldMk cId="1847525645" sldId="257"/>
        </pc:sldMkLst>
        <pc:spChg chg="mod">
          <ac:chgData name="Benjamin Payne" userId="S::benpayne@umbc.edu::b61ff11c-ba68-49af-b001-f9f234a6aca3" providerId="AD" clId="Web-{5204379D-AEC4-E8B8-6F17-EB8C9EBD838C}" dt="2018-08-18T02:11:20.716" v="6" actId="20577"/>
          <ac:spMkLst>
            <pc:docMk/>
            <pc:sldMk cId="1847525645" sldId="257"/>
            <ac:spMk id="3" creationId="{93BBC295-1D9C-48E2-BFC5-73DAD68A82CF}"/>
          </ac:spMkLst>
        </pc:spChg>
      </pc:sldChg>
      <pc:sldChg chg="modSp">
        <pc:chgData name="Benjamin Payne" userId="S::benpayne@umbc.edu::b61ff11c-ba68-49af-b001-f9f234a6aca3" providerId="AD" clId="Web-{5204379D-AEC4-E8B8-6F17-EB8C9EBD838C}" dt="2018-08-18T02:13:33.581" v="8" actId="20577"/>
        <pc:sldMkLst>
          <pc:docMk/>
          <pc:sldMk cId="1876768357" sldId="260"/>
        </pc:sldMkLst>
        <pc:spChg chg="mod">
          <ac:chgData name="Benjamin Payne" userId="S::benpayne@umbc.edu::b61ff11c-ba68-49af-b001-f9f234a6aca3" providerId="AD" clId="Web-{5204379D-AEC4-E8B8-6F17-EB8C9EBD838C}" dt="2018-08-18T02:13:33.581" v="8" actId="20577"/>
          <ac:spMkLst>
            <pc:docMk/>
            <pc:sldMk cId="1876768357" sldId="260"/>
            <ac:spMk id="2" creationId="{1200FC06-4CEE-4EB1-A488-D2B49256DF24}"/>
          </ac:spMkLst>
        </pc:spChg>
      </pc:sldChg>
      <pc:sldChg chg="modSp">
        <pc:chgData name="Benjamin Payne" userId="S::benpayne@umbc.edu::b61ff11c-ba68-49af-b001-f9f234a6aca3" providerId="AD" clId="Web-{5204379D-AEC4-E8B8-6F17-EB8C9EBD838C}" dt="2018-08-18T02:15:16.715" v="11" actId="20577"/>
        <pc:sldMkLst>
          <pc:docMk/>
          <pc:sldMk cId="2998688034" sldId="263"/>
        </pc:sldMkLst>
        <pc:spChg chg="mod">
          <ac:chgData name="Benjamin Payne" userId="S::benpayne@umbc.edu::b61ff11c-ba68-49af-b001-f9f234a6aca3" providerId="AD" clId="Web-{5204379D-AEC4-E8B8-6F17-EB8C9EBD838C}" dt="2018-08-18T02:15:16.715" v="11" actId="20577"/>
          <ac:spMkLst>
            <pc:docMk/>
            <pc:sldMk cId="2998688034" sldId="263"/>
            <ac:spMk id="3" creationId="{8D34ED30-383B-4698-A46A-C291B4EB302B}"/>
          </ac:spMkLst>
        </pc:spChg>
      </pc:sldChg>
      <pc:sldChg chg="modSp">
        <pc:chgData name="Benjamin Payne" userId="S::benpayne@umbc.edu::b61ff11c-ba68-49af-b001-f9f234a6aca3" providerId="AD" clId="Web-{5204379D-AEC4-E8B8-6F17-EB8C9EBD838C}" dt="2018-08-18T02:15:53.732" v="18" actId="20577"/>
        <pc:sldMkLst>
          <pc:docMk/>
          <pc:sldMk cId="1119746368" sldId="264"/>
        </pc:sldMkLst>
        <pc:spChg chg="mod">
          <ac:chgData name="Benjamin Payne" userId="S::benpayne@umbc.edu::b61ff11c-ba68-49af-b001-f9f234a6aca3" providerId="AD" clId="Web-{5204379D-AEC4-E8B8-6F17-EB8C9EBD838C}" dt="2018-08-18T02:15:53.732" v="18" actId="20577"/>
          <ac:spMkLst>
            <pc:docMk/>
            <pc:sldMk cId="1119746368" sldId="264"/>
            <ac:spMk id="3" creationId="{52A4E6D3-1A5E-4998-9849-CD0D79875B38}"/>
          </ac:spMkLst>
        </pc:spChg>
      </pc:sldChg>
      <pc:sldChg chg="modSp">
        <pc:chgData name="Benjamin Payne" userId="S::benpayne@umbc.edu::b61ff11c-ba68-49af-b001-f9f234a6aca3" providerId="AD" clId="Web-{5204379D-AEC4-E8B8-6F17-EB8C9EBD838C}" dt="2018-08-18T02:16:33.139" v="30" actId="20577"/>
        <pc:sldMkLst>
          <pc:docMk/>
          <pc:sldMk cId="4278842127" sldId="265"/>
        </pc:sldMkLst>
        <pc:spChg chg="mod">
          <ac:chgData name="Benjamin Payne" userId="S::benpayne@umbc.edu::b61ff11c-ba68-49af-b001-f9f234a6aca3" providerId="AD" clId="Web-{5204379D-AEC4-E8B8-6F17-EB8C9EBD838C}" dt="2018-08-18T02:16:33.139" v="30" actId="20577"/>
          <ac:spMkLst>
            <pc:docMk/>
            <pc:sldMk cId="4278842127" sldId="265"/>
            <ac:spMk id="3" creationId="{BFBA8429-B089-4264-A062-0E8D525F86E3}"/>
          </ac:spMkLst>
        </pc:spChg>
      </pc:sldChg>
      <pc:sldChg chg="modSp">
        <pc:chgData name="Benjamin Payne" userId="S::benpayne@umbc.edu::b61ff11c-ba68-49af-b001-f9f234a6aca3" providerId="AD" clId="Web-{5204379D-AEC4-E8B8-6F17-EB8C9EBD838C}" dt="2018-08-18T02:16:50.202" v="38" actId="20577"/>
        <pc:sldMkLst>
          <pc:docMk/>
          <pc:sldMk cId="3690999722" sldId="266"/>
        </pc:sldMkLst>
        <pc:spChg chg="mod">
          <ac:chgData name="Benjamin Payne" userId="S::benpayne@umbc.edu::b61ff11c-ba68-49af-b001-f9f234a6aca3" providerId="AD" clId="Web-{5204379D-AEC4-E8B8-6F17-EB8C9EBD838C}" dt="2018-08-18T02:16:50.202" v="38" actId="20577"/>
          <ac:spMkLst>
            <pc:docMk/>
            <pc:sldMk cId="3690999722" sldId="266"/>
            <ac:spMk id="3" creationId="{443C0148-BD26-4777-A844-9E0366AD5D49}"/>
          </ac:spMkLst>
        </pc:spChg>
      </pc:sldChg>
      <pc:sldChg chg="modSp">
        <pc:chgData name="Benjamin Payne" userId="S::benpayne@umbc.edu::b61ff11c-ba68-49af-b001-f9f234a6aca3" providerId="AD" clId="Web-{5204379D-AEC4-E8B8-6F17-EB8C9EBD838C}" dt="2018-08-18T02:19:19.528" v="54" actId="20577"/>
        <pc:sldMkLst>
          <pc:docMk/>
          <pc:sldMk cId="3201166040" sldId="268"/>
        </pc:sldMkLst>
        <pc:spChg chg="mod">
          <ac:chgData name="Benjamin Payne" userId="S::benpayne@umbc.edu::b61ff11c-ba68-49af-b001-f9f234a6aca3" providerId="AD" clId="Web-{5204379D-AEC4-E8B8-6F17-EB8C9EBD838C}" dt="2018-08-18T02:19:19.528" v="54" actId="20577"/>
          <ac:spMkLst>
            <pc:docMk/>
            <pc:sldMk cId="3201166040" sldId="268"/>
            <ac:spMk id="3" creationId="{0E96B853-006F-4B8E-9902-C577175E35D6}"/>
          </ac:spMkLst>
        </pc:spChg>
      </pc:sldChg>
      <pc:sldChg chg="modSp">
        <pc:chgData name="Benjamin Payne" userId="S::benpayne@umbc.edu::b61ff11c-ba68-49af-b001-f9f234a6aca3" providerId="AD" clId="Web-{5204379D-AEC4-E8B8-6F17-EB8C9EBD838C}" dt="2018-08-18T02:19:58.264" v="71" actId="20577"/>
        <pc:sldMkLst>
          <pc:docMk/>
          <pc:sldMk cId="3944559311" sldId="269"/>
        </pc:sldMkLst>
        <pc:spChg chg="mod">
          <ac:chgData name="Benjamin Payne" userId="S::benpayne@umbc.edu::b61ff11c-ba68-49af-b001-f9f234a6aca3" providerId="AD" clId="Web-{5204379D-AEC4-E8B8-6F17-EB8C9EBD838C}" dt="2018-08-18T02:19:24.200" v="56" actId="20577"/>
          <ac:spMkLst>
            <pc:docMk/>
            <pc:sldMk cId="3944559311" sldId="269"/>
            <ac:spMk id="2" creationId="{88A6CFE3-7A51-4A8D-BFC3-B5B7D1E9C7C6}"/>
          </ac:spMkLst>
        </pc:spChg>
        <pc:spChg chg="mod">
          <ac:chgData name="Benjamin Payne" userId="S::benpayne@umbc.edu::b61ff11c-ba68-49af-b001-f9f234a6aca3" providerId="AD" clId="Web-{5204379D-AEC4-E8B8-6F17-EB8C9EBD838C}" dt="2018-08-18T02:19:58.264" v="71" actId="20577"/>
          <ac:spMkLst>
            <pc:docMk/>
            <pc:sldMk cId="3944559311" sldId="269"/>
            <ac:spMk id="3" creationId="{A8098767-D99E-4308-A466-C95A0109782D}"/>
          </ac:spMkLst>
        </pc:spChg>
      </pc:sldChg>
      <pc:sldChg chg="modSp">
        <pc:chgData name="Benjamin Payne" userId="S::benpayne@umbc.edu::b61ff11c-ba68-49af-b001-f9f234a6aca3" providerId="AD" clId="Web-{5204379D-AEC4-E8B8-6F17-EB8C9EBD838C}" dt="2018-08-18T02:21:50.869" v="89" actId="20577"/>
        <pc:sldMkLst>
          <pc:docMk/>
          <pc:sldMk cId="465374350" sldId="270"/>
        </pc:sldMkLst>
        <pc:spChg chg="mod">
          <ac:chgData name="Benjamin Payne" userId="S::benpayne@umbc.edu::b61ff11c-ba68-49af-b001-f9f234a6aca3" providerId="AD" clId="Web-{5204379D-AEC4-E8B8-6F17-EB8C9EBD838C}" dt="2018-08-18T02:21:50.869" v="89" actId="20577"/>
          <ac:spMkLst>
            <pc:docMk/>
            <pc:sldMk cId="465374350" sldId="270"/>
            <ac:spMk id="3" creationId="{87114A17-B7E2-4BDE-90D1-6B6B257F74CF}"/>
          </ac:spMkLst>
        </pc:spChg>
      </pc:sldChg>
      <pc:sldChg chg="modSp">
        <pc:chgData name="Benjamin Payne" userId="S::benpayne@umbc.edu::b61ff11c-ba68-49af-b001-f9f234a6aca3" providerId="AD" clId="Web-{5204379D-AEC4-E8B8-6F17-EB8C9EBD838C}" dt="2018-08-18T02:25:42.865" v="119" actId="20577"/>
        <pc:sldMkLst>
          <pc:docMk/>
          <pc:sldMk cId="1363176264" sldId="271"/>
        </pc:sldMkLst>
        <pc:spChg chg="mod">
          <ac:chgData name="Benjamin Payne" userId="S::benpayne@umbc.edu::b61ff11c-ba68-49af-b001-f9f234a6aca3" providerId="AD" clId="Web-{5204379D-AEC4-E8B8-6F17-EB8C9EBD838C}" dt="2018-08-18T02:25:42.865" v="119" actId="20577"/>
          <ac:spMkLst>
            <pc:docMk/>
            <pc:sldMk cId="1363176264" sldId="271"/>
            <ac:spMk id="3" creationId="{DC0F31FD-FD82-4CC9-8B74-090AE7D85A10}"/>
          </ac:spMkLst>
        </pc:spChg>
      </pc:sldChg>
    </pc:docChg>
  </pc:docChgLst>
  <pc:docChgLst>
    <pc:chgData name="Benjamin Payne" userId="S::benpayne@umbc.edu::b61ff11c-ba68-49af-b001-f9f234a6aca3" providerId="AD" clId="Web-{891C3747-FCD1-62A5-99BB-577ABC21D130}"/>
    <pc:docChg chg="">
      <pc:chgData name="Benjamin Payne" userId="S::benpayne@umbc.edu::b61ff11c-ba68-49af-b001-f9f234a6aca3" providerId="AD" clId="Web-{891C3747-FCD1-62A5-99BB-577ABC21D130}" dt="2019-03-11T02:57:24.130" v="0" actId="20577"/>
      <pc:docMkLst>
        <pc:docMk/>
      </pc:docMkLst>
    </pc:docChg>
  </pc:docChgLst>
  <pc:docChgLst>
    <pc:chgData name="Benjamin Payne" userId="S::benpayne@umbc.edu::b61ff11c-ba68-49af-b001-f9f234a6aca3" providerId="AD" clId="Web-{EFAF3051-35B5-EEFE-B04F-9324E820044C}"/>
    <pc:docChg chg="addSld modSld">
      <pc:chgData name="Benjamin Payne" userId="S::benpayne@umbc.edu::b61ff11c-ba68-49af-b001-f9f234a6aca3" providerId="AD" clId="Web-{EFAF3051-35B5-EEFE-B04F-9324E820044C}" dt="2018-09-01T01:12:27.109" v="306" actId="20577"/>
      <pc:docMkLst>
        <pc:docMk/>
      </pc:docMkLst>
      <pc:sldChg chg="modSp new">
        <pc:chgData name="Benjamin Payne" userId="S::benpayne@umbc.edu::b61ff11c-ba68-49af-b001-f9f234a6aca3" providerId="AD" clId="Web-{EFAF3051-35B5-EEFE-B04F-9324E820044C}" dt="2018-09-01T01:07:53.791" v="30" actId="20577"/>
        <pc:sldMkLst>
          <pc:docMk/>
          <pc:sldMk cId="1840541366" sldId="266"/>
        </pc:sldMkLst>
        <pc:spChg chg="mod">
          <ac:chgData name="Benjamin Payne" userId="S::benpayne@umbc.edu::b61ff11c-ba68-49af-b001-f9f234a6aca3" providerId="AD" clId="Web-{EFAF3051-35B5-EEFE-B04F-9324E820044C}" dt="2018-09-01T01:06:52.274" v="9" actId="20577"/>
          <ac:spMkLst>
            <pc:docMk/>
            <pc:sldMk cId="1840541366" sldId="266"/>
            <ac:spMk id="2" creationId="{90A3F344-6F6A-4823-AE3A-57160BF3A102}"/>
          </ac:spMkLst>
        </pc:spChg>
        <pc:spChg chg="mod">
          <ac:chgData name="Benjamin Payne" userId="S::benpayne@umbc.edu::b61ff11c-ba68-49af-b001-f9f234a6aca3" providerId="AD" clId="Web-{EFAF3051-35B5-EEFE-B04F-9324E820044C}" dt="2018-09-01T01:07:53.791" v="30" actId="20577"/>
          <ac:spMkLst>
            <pc:docMk/>
            <pc:sldMk cId="1840541366" sldId="266"/>
            <ac:spMk id="3" creationId="{9A7ABF35-1B32-4825-A896-7E552AB3E4B4}"/>
          </ac:spMkLst>
        </pc:spChg>
      </pc:sldChg>
      <pc:sldChg chg="modSp new">
        <pc:chgData name="Benjamin Payne" userId="S::benpayne@umbc.edu::b61ff11c-ba68-49af-b001-f9f234a6aca3" providerId="AD" clId="Web-{EFAF3051-35B5-EEFE-B04F-9324E820044C}" dt="2018-09-01T01:12:27.109" v="305" actId="20577"/>
        <pc:sldMkLst>
          <pc:docMk/>
          <pc:sldMk cId="3630711653" sldId="267"/>
        </pc:sldMkLst>
        <pc:spChg chg="mod">
          <ac:chgData name="Benjamin Payne" userId="S::benpayne@umbc.edu::b61ff11c-ba68-49af-b001-f9f234a6aca3" providerId="AD" clId="Web-{EFAF3051-35B5-EEFE-B04F-9324E820044C}" dt="2018-09-01T01:08:06.339" v="45" actId="20577"/>
          <ac:spMkLst>
            <pc:docMk/>
            <pc:sldMk cId="3630711653" sldId="267"/>
            <ac:spMk id="2" creationId="{66C729C4-24FD-482D-84D6-78FDC0B4EC8B}"/>
          </ac:spMkLst>
        </pc:spChg>
        <pc:spChg chg="mod">
          <ac:chgData name="Benjamin Payne" userId="S::benpayne@umbc.edu::b61ff11c-ba68-49af-b001-f9f234a6aca3" providerId="AD" clId="Web-{EFAF3051-35B5-EEFE-B04F-9324E820044C}" dt="2018-09-01T01:12:27.109" v="305" actId="20577"/>
          <ac:spMkLst>
            <pc:docMk/>
            <pc:sldMk cId="3630711653" sldId="267"/>
            <ac:spMk id="3" creationId="{EFF5ABE8-8605-400C-8B70-5ACB89EBEB10}"/>
          </ac:spMkLst>
        </pc:spChg>
      </pc:sldChg>
    </pc:docChg>
  </pc:docChgLst>
  <pc:docChgLst>
    <pc:chgData name="Benjamin Payne" userId="S::benpayne@umbc.edu::b61ff11c-ba68-49af-b001-f9f234a6aca3" providerId="AD" clId="Web-{2A3F0E75-0122-3CEB-B242-B89F666B3382}"/>
    <pc:docChg chg="addSld modSld sldOrd">
      <pc:chgData name="Benjamin Payne" userId="S::benpayne@umbc.edu::b61ff11c-ba68-49af-b001-f9f234a6aca3" providerId="AD" clId="Web-{2A3F0E75-0122-3CEB-B242-B89F666B3382}" dt="2019-03-13T22:02:27.148" v="721" actId="1076"/>
      <pc:docMkLst>
        <pc:docMk/>
      </pc:docMkLst>
      <pc:sldChg chg="modSp">
        <pc:chgData name="Benjamin Payne" userId="S::benpayne@umbc.edu::b61ff11c-ba68-49af-b001-f9f234a6aca3" providerId="AD" clId="Web-{2A3F0E75-0122-3CEB-B242-B89F666B3382}" dt="2019-03-13T22:02:27.148" v="721" actId="1076"/>
        <pc:sldMkLst>
          <pc:docMk/>
          <pc:sldMk cId="774753897" sldId="259"/>
        </pc:sldMkLst>
        <pc:spChg chg="mod">
          <ac:chgData name="Benjamin Payne" userId="S::benpayne@umbc.edu::b61ff11c-ba68-49af-b001-f9f234a6aca3" providerId="AD" clId="Web-{2A3F0E75-0122-3CEB-B242-B89F666B3382}" dt="2019-03-13T22:02:27.148" v="721" actId="1076"/>
          <ac:spMkLst>
            <pc:docMk/>
            <pc:sldMk cId="774753897" sldId="259"/>
            <ac:spMk id="5" creationId="{3EACD6E5-C4A9-4EC4-9F27-8C64DB56798F}"/>
          </ac:spMkLst>
        </pc:spChg>
      </pc:sldChg>
      <pc:sldChg chg="modSp">
        <pc:chgData name="Benjamin Payne" userId="S::benpayne@umbc.edu::b61ff11c-ba68-49af-b001-f9f234a6aca3" providerId="AD" clId="Web-{2A3F0E75-0122-3CEB-B242-B89F666B3382}" dt="2019-03-13T21:20:00.373" v="40" actId="20577"/>
        <pc:sldMkLst>
          <pc:docMk/>
          <pc:sldMk cId="365133193" sldId="282"/>
        </pc:sldMkLst>
        <pc:spChg chg="mod">
          <ac:chgData name="Benjamin Payne" userId="S::benpayne@umbc.edu::b61ff11c-ba68-49af-b001-f9f234a6aca3" providerId="AD" clId="Web-{2A3F0E75-0122-3CEB-B242-B89F666B3382}" dt="2019-03-13T21:19:55.497" v="37" actId="14100"/>
          <ac:spMkLst>
            <pc:docMk/>
            <pc:sldMk cId="365133193" sldId="282"/>
            <ac:spMk id="6" creationId="{2FB29EED-1305-4957-9D5F-E50511E60E05}"/>
          </ac:spMkLst>
        </pc:spChg>
        <pc:spChg chg="mod">
          <ac:chgData name="Benjamin Payne" userId="S::benpayne@umbc.edu::b61ff11c-ba68-49af-b001-f9f234a6aca3" providerId="AD" clId="Web-{2A3F0E75-0122-3CEB-B242-B89F666B3382}" dt="2019-03-13T21:20:00.373" v="40" actId="20577"/>
          <ac:spMkLst>
            <pc:docMk/>
            <pc:sldMk cId="365133193" sldId="282"/>
            <ac:spMk id="8" creationId="{448800B1-7605-42FA-AD3E-7FBF52B513A5}"/>
          </ac:spMkLst>
        </pc:spChg>
      </pc:sldChg>
      <pc:sldChg chg="modSp">
        <pc:chgData name="Benjamin Payne" userId="S::benpayne@umbc.edu::b61ff11c-ba68-49af-b001-f9f234a6aca3" providerId="AD" clId="Web-{2A3F0E75-0122-3CEB-B242-B89F666B3382}" dt="2019-03-13T21:27:41.745" v="158" actId="1076"/>
        <pc:sldMkLst>
          <pc:docMk/>
          <pc:sldMk cId="1125204845" sldId="298"/>
        </pc:sldMkLst>
        <pc:picChg chg="mod">
          <ac:chgData name="Benjamin Payne" userId="S::benpayne@umbc.edu::b61ff11c-ba68-49af-b001-f9f234a6aca3" providerId="AD" clId="Web-{2A3F0E75-0122-3CEB-B242-B89F666B3382}" dt="2019-03-13T21:27:41.745" v="158" actId="1076"/>
          <ac:picMkLst>
            <pc:docMk/>
            <pc:sldMk cId="1125204845" sldId="298"/>
            <ac:picMk id="4" creationId="{100EEE77-3FAE-45F6-B87D-22FAAC4B0A91}"/>
          </ac:picMkLst>
        </pc:picChg>
      </pc:sldChg>
      <pc:sldChg chg="modSp">
        <pc:chgData name="Benjamin Payne" userId="S::benpayne@umbc.edu::b61ff11c-ba68-49af-b001-f9f234a6aca3" providerId="AD" clId="Web-{2A3F0E75-0122-3CEB-B242-B89F666B3382}" dt="2019-03-13T21:59:14.174" v="669" actId="20577"/>
        <pc:sldMkLst>
          <pc:docMk/>
          <pc:sldMk cId="634008985" sldId="300"/>
        </pc:sldMkLst>
        <pc:spChg chg="mod">
          <ac:chgData name="Benjamin Payne" userId="S::benpayne@umbc.edu::b61ff11c-ba68-49af-b001-f9f234a6aca3" providerId="AD" clId="Web-{2A3F0E75-0122-3CEB-B242-B89F666B3382}" dt="2019-03-13T21:57:19.749" v="556" actId="20577"/>
          <ac:spMkLst>
            <pc:docMk/>
            <pc:sldMk cId="634008985" sldId="300"/>
            <ac:spMk id="3" creationId="{EDD2C75A-E6DB-4317-AEB3-27867ACDBD2B}"/>
          </ac:spMkLst>
        </pc:spChg>
        <pc:spChg chg="mod">
          <ac:chgData name="Benjamin Payne" userId="S::benpayne@umbc.edu::b61ff11c-ba68-49af-b001-f9f234a6aca3" providerId="AD" clId="Web-{2A3F0E75-0122-3CEB-B242-B89F666B3382}" dt="2019-03-13T21:58:57.736" v="664" actId="20577"/>
          <ac:spMkLst>
            <pc:docMk/>
            <pc:sldMk cId="634008985" sldId="300"/>
            <ac:spMk id="6" creationId="{5EA1DAE1-4E99-4E33-8564-2280792612DF}"/>
          </ac:spMkLst>
        </pc:spChg>
        <pc:spChg chg="mod">
          <ac:chgData name="Benjamin Payne" userId="S::benpayne@umbc.edu::b61ff11c-ba68-49af-b001-f9f234a6aca3" providerId="AD" clId="Web-{2A3F0E75-0122-3CEB-B242-B89F666B3382}" dt="2019-03-13T21:59:14.174" v="669" actId="20577"/>
          <ac:spMkLst>
            <pc:docMk/>
            <pc:sldMk cId="634008985" sldId="300"/>
            <ac:spMk id="7" creationId="{0A51CAA1-1E02-4495-8BC2-F147769E58C1}"/>
          </ac:spMkLst>
        </pc:spChg>
      </pc:sldChg>
      <pc:sldChg chg="addSp delSp modSp">
        <pc:chgData name="Benjamin Payne" userId="S::benpayne@umbc.edu::b61ff11c-ba68-49af-b001-f9f234a6aca3" providerId="AD" clId="Web-{2A3F0E75-0122-3CEB-B242-B89F666B3382}" dt="2019-03-13T21:40:35.955" v="384" actId="20577"/>
        <pc:sldMkLst>
          <pc:docMk/>
          <pc:sldMk cId="3423147310" sldId="301"/>
        </pc:sldMkLst>
        <pc:spChg chg="mod">
          <ac:chgData name="Benjamin Payne" userId="S::benpayne@umbc.edu::b61ff11c-ba68-49af-b001-f9f234a6aca3" providerId="AD" clId="Web-{2A3F0E75-0122-3CEB-B242-B89F666B3382}" dt="2019-03-13T21:40:35.955" v="384" actId="20577"/>
          <ac:spMkLst>
            <pc:docMk/>
            <pc:sldMk cId="3423147310" sldId="301"/>
            <ac:spMk id="3" creationId="{8CBBDBF3-A945-4084-9B7A-038DAFF94E09}"/>
          </ac:spMkLst>
        </pc:spChg>
        <pc:spChg chg="add del mod">
          <ac:chgData name="Benjamin Payne" userId="S::benpayne@umbc.edu::b61ff11c-ba68-49af-b001-f9f234a6aca3" providerId="AD" clId="Web-{2A3F0E75-0122-3CEB-B242-B89F666B3382}" dt="2019-03-13T21:29:36.655" v="162"/>
          <ac:spMkLst>
            <pc:docMk/>
            <pc:sldMk cId="3423147310" sldId="301"/>
            <ac:spMk id="4" creationId="{AEC449A1-FDD2-43E7-8D88-8F5F11F03039}"/>
          </ac:spMkLst>
        </pc:spChg>
      </pc:sldChg>
      <pc:sldChg chg="modSp">
        <pc:chgData name="Benjamin Payne" userId="S::benpayne@umbc.edu::b61ff11c-ba68-49af-b001-f9f234a6aca3" providerId="AD" clId="Web-{2A3F0E75-0122-3CEB-B242-B89F666B3382}" dt="2019-03-13T22:01:56.757" v="714" actId="20577"/>
        <pc:sldMkLst>
          <pc:docMk/>
          <pc:sldMk cId="1613125518" sldId="320"/>
        </pc:sldMkLst>
        <pc:spChg chg="mod">
          <ac:chgData name="Benjamin Payne" userId="S::benpayne@umbc.edu::b61ff11c-ba68-49af-b001-f9f234a6aca3" providerId="AD" clId="Web-{2A3F0E75-0122-3CEB-B242-B89F666B3382}" dt="2019-03-13T22:01:56.757" v="714" actId="20577"/>
          <ac:spMkLst>
            <pc:docMk/>
            <pc:sldMk cId="1613125518" sldId="320"/>
            <ac:spMk id="3" creationId="{6D6E2588-FA65-467E-B23E-7CE7EF3B2062}"/>
          </ac:spMkLst>
        </pc:spChg>
      </pc:sldChg>
      <pc:sldChg chg="addSp modSp modNotes">
        <pc:chgData name="Benjamin Payne" userId="S::benpayne@umbc.edu::b61ff11c-ba68-49af-b001-f9f234a6aca3" providerId="AD" clId="Web-{2A3F0E75-0122-3CEB-B242-B89F666B3382}" dt="2019-03-13T21:50:58.129" v="399"/>
        <pc:sldMkLst>
          <pc:docMk/>
          <pc:sldMk cId="2009196723" sldId="323"/>
        </pc:sldMkLst>
        <pc:picChg chg="add mod">
          <ac:chgData name="Benjamin Payne" userId="S::benpayne@umbc.edu::b61ff11c-ba68-49af-b001-f9f234a6aca3" providerId="AD" clId="Web-{2A3F0E75-0122-3CEB-B242-B89F666B3382}" dt="2019-03-13T21:50:24.690" v="394" actId="14100"/>
          <ac:picMkLst>
            <pc:docMk/>
            <pc:sldMk cId="2009196723" sldId="323"/>
            <ac:picMk id="2" creationId="{E464F23E-B0A4-4712-9952-287D64EE34B6}"/>
          </ac:picMkLst>
        </pc:picChg>
      </pc:sldChg>
      <pc:sldChg chg="modSp">
        <pc:chgData name="Benjamin Payne" userId="S::benpayne@umbc.edu::b61ff11c-ba68-49af-b001-f9f234a6aca3" providerId="AD" clId="Web-{2A3F0E75-0122-3CEB-B242-B89F666B3382}" dt="2019-03-13T21:23:11.644" v="43" actId="20577"/>
        <pc:sldMkLst>
          <pc:docMk/>
          <pc:sldMk cId="3898099333" sldId="339"/>
        </pc:sldMkLst>
        <pc:spChg chg="mod">
          <ac:chgData name="Benjamin Payne" userId="S::benpayne@umbc.edu::b61ff11c-ba68-49af-b001-f9f234a6aca3" providerId="AD" clId="Web-{2A3F0E75-0122-3CEB-B242-B89F666B3382}" dt="2019-03-13T21:23:11.644" v="43" actId="20577"/>
          <ac:spMkLst>
            <pc:docMk/>
            <pc:sldMk cId="3898099333" sldId="339"/>
            <ac:spMk id="2" creationId="{6EB8431E-0AC6-4609-B34D-F1D025D274BB}"/>
          </ac:spMkLst>
        </pc:spChg>
      </pc:sldChg>
      <pc:sldChg chg="addSp modSp add replId modNotes">
        <pc:chgData name="Benjamin Payne" userId="S::benpayne@umbc.edu::b61ff11c-ba68-49af-b001-f9f234a6aca3" providerId="AD" clId="Web-{2A3F0E75-0122-3CEB-B242-B89F666B3382}" dt="2019-03-13T21:45:40.323" v="391"/>
        <pc:sldMkLst>
          <pc:docMk/>
          <pc:sldMk cId="3342500582" sldId="341"/>
        </pc:sldMkLst>
        <pc:spChg chg="mod">
          <ac:chgData name="Benjamin Payne" userId="S::benpayne@umbc.edu::b61ff11c-ba68-49af-b001-f9f234a6aca3" providerId="AD" clId="Web-{2A3F0E75-0122-3CEB-B242-B89F666B3382}" dt="2019-03-13T21:40:23.235" v="383" actId="14100"/>
          <ac:spMkLst>
            <pc:docMk/>
            <pc:sldMk cId="3342500582" sldId="341"/>
            <ac:spMk id="3" creationId="{8CBBDBF3-A945-4084-9B7A-038DAFF94E09}"/>
          </ac:spMkLst>
        </pc:spChg>
        <pc:picChg chg="add mod modCrop">
          <ac:chgData name="Benjamin Payne" userId="S::benpayne@umbc.edu::b61ff11c-ba68-49af-b001-f9f234a6aca3" providerId="AD" clId="Web-{2A3F0E75-0122-3CEB-B242-B89F666B3382}" dt="2019-03-13T21:38:48.123" v="359" actId="14100"/>
          <ac:picMkLst>
            <pc:docMk/>
            <pc:sldMk cId="3342500582" sldId="341"/>
            <ac:picMk id="4" creationId="{DBF98C6E-ACF3-4C30-8599-0B5A442EC1C9}"/>
          </ac:picMkLst>
        </pc:picChg>
      </pc:sldChg>
      <pc:sldChg chg="modSp add ord replId">
        <pc:chgData name="Benjamin Payne" userId="S::benpayne@umbc.edu::b61ff11c-ba68-49af-b001-f9f234a6aca3" providerId="AD" clId="Web-{2A3F0E75-0122-3CEB-B242-B89F666B3382}" dt="2019-03-13T21:52:22.287" v="414" actId="20577"/>
        <pc:sldMkLst>
          <pc:docMk/>
          <pc:sldMk cId="799635162" sldId="342"/>
        </pc:sldMkLst>
        <pc:spChg chg="mod">
          <ac:chgData name="Benjamin Payne" userId="S::benpayne@umbc.edu::b61ff11c-ba68-49af-b001-f9f234a6aca3" providerId="AD" clId="Web-{2A3F0E75-0122-3CEB-B242-B89F666B3382}" dt="2019-03-13T21:52:22.287" v="414" actId="20577"/>
          <ac:spMkLst>
            <pc:docMk/>
            <pc:sldMk cId="799635162" sldId="342"/>
            <ac:spMk id="3" creationId="{1E38022F-6BD7-4349-B96E-4D987D50E160}"/>
          </ac:spMkLst>
        </pc:spChg>
      </pc:sldChg>
      <pc:sldChg chg="modSp new">
        <pc:chgData name="Benjamin Payne" userId="S::benpayne@umbc.edu::b61ff11c-ba68-49af-b001-f9f234a6aca3" providerId="AD" clId="Web-{2A3F0E75-0122-3CEB-B242-B89F666B3382}" dt="2019-03-13T22:00:11.457" v="682" actId="14100"/>
        <pc:sldMkLst>
          <pc:docMk/>
          <pc:sldMk cId="3994999710" sldId="343"/>
        </pc:sldMkLst>
        <pc:spChg chg="mod">
          <ac:chgData name="Benjamin Payne" userId="S::benpayne@umbc.edu::b61ff11c-ba68-49af-b001-f9f234a6aca3" providerId="AD" clId="Web-{2A3F0E75-0122-3CEB-B242-B89F666B3382}" dt="2019-03-13T22:00:11.457" v="682" actId="14100"/>
          <ac:spMkLst>
            <pc:docMk/>
            <pc:sldMk cId="3994999710" sldId="343"/>
            <ac:spMk id="2" creationId="{13B5BF43-DE17-43FD-BEE2-F2BA95225E08}"/>
          </ac:spMkLst>
        </pc:spChg>
        <pc:spChg chg="mod">
          <ac:chgData name="Benjamin Payne" userId="S::benpayne@umbc.edu::b61ff11c-ba68-49af-b001-f9f234a6aca3" providerId="AD" clId="Web-{2A3F0E75-0122-3CEB-B242-B89F666B3382}" dt="2019-03-13T22:00:09.082" v="679" actId="20577"/>
          <ac:spMkLst>
            <pc:docMk/>
            <pc:sldMk cId="3994999710" sldId="343"/>
            <ac:spMk id="3" creationId="{7B97F5BB-588E-41C0-8380-C853AB04BE9F}"/>
          </ac:spMkLst>
        </pc:spChg>
      </pc:sldChg>
      <pc:sldChg chg="modSp new">
        <pc:chgData name="Benjamin Payne" userId="S::benpayne@umbc.edu::b61ff11c-ba68-49af-b001-f9f234a6aca3" providerId="AD" clId="Web-{2A3F0E75-0122-3CEB-B242-B89F666B3382}" dt="2019-03-13T22:00:40.270" v="702" actId="20577"/>
        <pc:sldMkLst>
          <pc:docMk/>
          <pc:sldMk cId="1571880316" sldId="344"/>
        </pc:sldMkLst>
        <pc:spChg chg="mod">
          <ac:chgData name="Benjamin Payne" userId="S::benpayne@umbc.edu::b61ff11c-ba68-49af-b001-f9f234a6aca3" providerId="AD" clId="Web-{2A3F0E75-0122-3CEB-B242-B89F666B3382}" dt="2019-03-13T22:00:30.379" v="688" actId="20577"/>
          <ac:spMkLst>
            <pc:docMk/>
            <pc:sldMk cId="1571880316" sldId="344"/>
            <ac:spMk id="2" creationId="{7C7CD025-0EA6-4214-B2B0-53ADCF146214}"/>
          </ac:spMkLst>
        </pc:spChg>
        <pc:spChg chg="mod">
          <ac:chgData name="Benjamin Payne" userId="S::benpayne@umbc.edu::b61ff11c-ba68-49af-b001-f9f234a6aca3" providerId="AD" clId="Web-{2A3F0E75-0122-3CEB-B242-B89F666B3382}" dt="2019-03-13T22:00:40.270" v="702" actId="20577"/>
          <ac:spMkLst>
            <pc:docMk/>
            <pc:sldMk cId="1571880316" sldId="344"/>
            <ac:spMk id="3" creationId="{F96730B7-2CE4-46FD-8E0C-71FC6742AE0A}"/>
          </ac:spMkLst>
        </pc:spChg>
      </pc:sldChg>
    </pc:docChg>
  </pc:docChgLst>
  <pc:docChgLst>
    <pc:chgData name="Benjamin Payne" userId="S::benpayne@umbc.edu::b61ff11c-ba68-49af-b001-f9f234a6aca3" providerId="AD" clId="Web-{43BBAFFD-2DCB-C17D-701C-22546D375A3A}"/>
    <pc:docChg chg="addSld modSld">
      <pc:chgData name="Benjamin Payne" userId="S::benpayne@umbc.edu::b61ff11c-ba68-49af-b001-f9f234a6aca3" providerId="AD" clId="Web-{43BBAFFD-2DCB-C17D-701C-22546D375A3A}" dt="2019-10-07T01:52:44.678" v="114" actId="20577"/>
      <pc:docMkLst>
        <pc:docMk/>
      </pc:docMkLst>
      <pc:sldChg chg="modSp new">
        <pc:chgData name="Benjamin Payne" userId="S::benpayne@umbc.edu::b61ff11c-ba68-49af-b001-f9f234a6aca3" providerId="AD" clId="Web-{43BBAFFD-2DCB-C17D-701C-22546D375A3A}" dt="2019-10-07T01:41:21.645" v="66" actId="20577"/>
        <pc:sldMkLst>
          <pc:docMk/>
          <pc:sldMk cId="2379975772" sldId="359"/>
        </pc:sldMkLst>
        <pc:spChg chg="mod">
          <ac:chgData name="Benjamin Payne" userId="S::benpayne@umbc.edu::b61ff11c-ba68-49af-b001-f9f234a6aca3" providerId="AD" clId="Web-{43BBAFFD-2DCB-C17D-701C-22546D375A3A}" dt="2019-10-07T01:41:21.645" v="66" actId="20577"/>
          <ac:spMkLst>
            <pc:docMk/>
            <pc:sldMk cId="2379975772" sldId="359"/>
            <ac:spMk id="2" creationId="{41932503-63C2-4B43-ABEE-ABBBFE3F9689}"/>
          </ac:spMkLst>
        </pc:spChg>
        <pc:spChg chg="mod">
          <ac:chgData name="Benjamin Payne" userId="S::benpayne@umbc.edu::b61ff11c-ba68-49af-b001-f9f234a6aca3" providerId="AD" clId="Web-{43BBAFFD-2DCB-C17D-701C-22546D375A3A}" dt="2019-10-07T01:40:39.145" v="52" actId="20577"/>
          <ac:spMkLst>
            <pc:docMk/>
            <pc:sldMk cId="2379975772" sldId="359"/>
            <ac:spMk id="3" creationId="{0E9B4D73-922F-4D43-9BF6-A1CBBC634F1D}"/>
          </ac:spMkLst>
        </pc:spChg>
      </pc:sldChg>
      <pc:sldChg chg="modSp new">
        <pc:chgData name="Benjamin Payne" userId="S::benpayne@umbc.edu::b61ff11c-ba68-49af-b001-f9f234a6aca3" providerId="AD" clId="Web-{43BBAFFD-2DCB-C17D-701C-22546D375A3A}" dt="2019-10-07T01:52:44.678" v="113" actId="20577"/>
        <pc:sldMkLst>
          <pc:docMk/>
          <pc:sldMk cId="1423371171" sldId="360"/>
        </pc:sldMkLst>
        <pc:spChg chg="mod">
          <ac:chgData name="Benjamin Payne" userId="S::benpayne@umbc.edu::b61ff11c-ba68-49af-b001-f9f234a6aca3" providerId="AD" clId="Web-{43BBAFFD-2DCB-C17D-701C-22546D375A3A}" dt="2019-10-07T01:41:05.989" v="59" actId="20577"/>
          <ac:spMkLst>
            <pc:docMk/>
            <pc:sldMk cId="1423371171" sldId="360"/>
            <ac:spMk id="2" creationId="{0E2B9843-A6CB-46A5-9741-E8D4EF06F7BD}"/>
          </ac:spMkLst>
        </pc:spChg>
        <pc:spChg chg="mod">
          <ac:chgData name="Benjamin Payne" userId="S::benpayne@umbc.edu::b61ff11c-ba68-49af-b001-f9f234a6aca3" providerId="AD" clId="Web-{43BBAFFD-2DCB-C17D-701C-22546D375A3A}" dt="2019-10-07T01:52:44.678" v="113" actId="20577"/>
          <ac:spMkLst>
            <pc:docMk/>
            <pc:sldMk cId="1423371171" sldId="360"/>
            <ac:spMk id="3" creationId="{6D790333-DAE9-4BCC-8714-2D5FE4710D8F}"/>
          </ac:spMkLst>
        </pc:spChg>
      </pc:sldChg>
    </pc:docChg>
  </pc:docChgLst>
  <pc:docChgLst>
    <pc:chgData name="Benjamin Payne" userId="S::benpayne@umbc.edu::b61ff11c-ba68-49af-b001-f9f234a6aca3" providerId="AD" clId="Web-{4667C7FE-72D0-8762-043E-14ED36E9DF4A}"/>
    <pc:docChg chg="modSld">
      <pc:chgData name="Benjamin Payne" userId="S::benpayne@umbc.edu::b61ff11c-ba68-49af-b001-f9f234a6aca3" providerId="AD" clId="Web-{4667C7FE-72D0-8762-043E-14ED36E9DF4A}" dt="2018-08-22T02:27:32.181" v="10" actId="20577"/>
      <pc:docMkLst>
        <pc:docMk/>
      </pc:docMkLst>
      <pc:sldChg chg="modSp">
        <pc:chgData name="Benjamin Payne" userId="S::benpayne@umbc.edu::b61ff11c-ba68-49af-b001-f9f234a6aca3" providerId="AD" clId="Web-{4667C7FE-72D0-8762-043E-14ED36E9DF4A}" dt="2018-08-22T02:27:28.337" v="8" actId="20577"/>
        <pc:sldMkLst>
          <pc:docMk/>
          <pc:sldMk cId="3319181095" sldId="257"/>
        </pc:sldMkLst>
        <pc:spChg chg="mod">
          <ac:chgData name="Benjamin Payne" userId="S::benpayne@umbc.edu::b61ff11c-ba68-49af-b001-f9f234a6aca3" providerId="AD" clId="Web-{4667C7FE-72D0-8762-043E-14ED36E9DF4A}" dt="2018-08-22T02:27:28.337" v="8" actId="20577"/>
          <ac:spMkLst>
            <pc:docMk/>
            <pc:sldMk cId="3319181095" sldId="257"/>
            <ac:spMk id="3" creationId="{AC5E2D19-A89E-4F10-AF16-72B885C43F60}"/>
          </ac:spMkLst>
        </pc:spChg>
      </pc:sldChg>
    </pc:docChg>
  </pc:docChgLst>
  <pc:docChgLst>
    <pc:chgData name="Benjamin Payne" userId="S::benpayne@umbc.edu::b61ff11c-ba68-49af-b001-f9f234a6aca3" providerId="AD" clId="Web-{B5D4FC87-E36D-60B8-CA4E-7AB9CFB18DF9}"/>
    <pc:docChg chg="addSld delSld modSld sldOrd">
      <pc:chgData name="Benjamin Payne" userId="S::benpayne@umbc.edu::b61ff11c-ba68-49af-b001-f9f234a6aca3" providerId="AD" clId="Web-{B5D4FC87-E36D-60B8-CA4E-7AB9CFB18DF9}" dt="2018-09-11T01:26:32.152" v="1362" actId="20577"/>
      <pc:docMkLst>
        <pc:docMk/>
      </pc:docMkLst>
      <pc:sldChg chg="modSp">
        <pc:chgData name="Benjamin Payne" userId="S::benpayne@umbc.edu::b61ff11c-ba68-49af-b001-f9f234a6aca3" providerId="AD" clId="Web-{B5D4FC87-E36D-60B8-CA4E-7AB9CFB18DF9}" dt="2018-09-11T00:07:10.129" v="1118" actId="20577"/>
        <pc:sldMkLst>
          <pc:docMk/>
          <pc:sldMk cId="3319181095" sldId="257"/>
        </pc:sldMkLst>
        <pc:spChg chg="mod">
          <ac:chgData name="Benjamin Payne" userId="S::benpayne@umbc.edu::b61ff11c-ba68-49af-b001-f9f234a6aca3" providerId="AD" clId="Web-{B5D4FC87-E36D-60B8-CA4E-7AB9CFB18DF9}" dt="2018-09-11T00:07:10.129" v="1118" actId="20577"/>
          <ac:spMkLst>
            <pc:docMk/>
            <pc:sldMk cId="3319181095" sldId="257"/>
            <ac:spMk id="3" creationId="{AC5E2D19-A89E-4F10-AF16-72B885C43F60}"/>
          </ac:spMkLst>
        </pc:spChg>
      </pc:sldChg>
      <pc:sldChg chg="del">
        <pc:chgData name="Benjamin Payne" userId="S::benpayne@umbc.edu::b61ff11c-ba68-49af-b001-f9f234a6aca3" providerId="AD" clId="Web-{B5D4FC87-E36D-60B8-CA4E-7AB9CFB18DF9}" dt="2018-09-10T23:30:27.517" v="836"/>
        <pc:sldMkLst>
          <pc:docMk/>
          <pc:sldMk cId="4227125538" sldId="258"/>
        </pc:sldMkLst>
      </pc:sldChg>
      <pc:sldChg chg="modSp">
        <pc:chgData name="Benjamin Payne" userId="S::benpayne@umbc.edu::b61ff11c-ba68-49af-b001-f9f234a6aca3" providerId="AD" clId="Web-{B5D4FC87-E36D-60B8-CA4E-7AB9CFB18DF9}" dt="2018-09-10T22:57:44.127" v="448" actId="20577"/>
        <pc:sldMkLst>
          <pc:docMk/>
          <pc:sldMk cId="774753897" sldId="259"/>
        </pc:sldMkLst>
        <pc:spChg chg="mod">
          <ac:chgData name="Benjamin Payne" userId="S::benpayne@umbc.edu::b61ff11c-ba68-49af-b001-f9f234a6aca3" providerId="AD" clId="Web-{B5D4FC87-E36D-60B8-CA4E-7AB9CFB18DF9}" dt="2018-09-10T22:57:44.127" v="448" actId="20577"/>
          <ac:spMkLst>
            <pc:docMk/>
            <pc:sldMk cId="774753897" sldId="259"/>
            <ac:spMk id="3" creationId="{E777EC54-E1A2-4294-BCCE-2B7317A123F4}"/>
          </ac:spMkLst>
        </pc:spChg>
      </pc:sldChg>
      <pc:sldChg chg="modSp">
        <pc:chgData name="Benjamin Payne" userId="S::benpayne@umbc.edu::b61ff11c-ba68-49af-b001-f9f234a6aca3" providerId="AD" clId="Web-{B5D4FC87-E36D-60B8-CA4E-7AB9CFB18DF9}" dt="2018-09-11T01:21:16.688" v="1140" actId="20577"/>
        <pc:sldMkLst>
          <pc:docMk/>
          <pc:sldMk cId="1865935911" sldId="261"/>
        </pc:sldMkLst>
        <pc:spChg chg="mod">
          <ac:chgData name="Benjamin Payne" userId="S::benpayne@umbc.edu::b61ff11c-ba68-49af-b001-f9f234a6aca3" providerId="AD" clId="Web-{B5D4FC87-E36D-60B8-CA4E-7AB9CFB18DF9}" dt="2018-09-11T01:21:16.688" v="1140" actId="20577"/>
          <ac:spMkLst>
            <pc:docMk/>
            <pc:sldMk cId="1865935911" sldId="261"/>
            <ac:spMk id="3" creationId="{80A275D5-DDA3-4C31-8AF5-F664FF42534B}"/>
          </ac:spMkLst>
        </pc:spChg>
        <pc:spChg chg="mod">
          <ac:chgData name="Benjamin Payne" userId="S::benpayne@umbc.edu::b61ff11c-ba68-49af-b001-f9f234a6aca3" providerId="AD" clId="Web-{B5D4FC87-E36D-60B8-CA4E-7AB9CFB18DF9}" dt="2018-09-11T01:20:46.637" v="1139" actId="1076"/>
          <ac:spMkLst>
            <pc:docMk/>
            <pc:sldMk cId="1865935911" sldId="261"/>
            <ac:spMk id="4" creationId="{F350AB28-B4A9-417A-9005-5CCA905BD745}"/>
          </ac:spMkLst>
        </pc:spChg>
      </pc:sldChg>
      <pc:sldChg chg="addSp modSp">
        <pc:chgData name="Benjamin Payne" userId="S::benpayne@umbc.edu::b61ff11c-ba68-49af-b001-f9f234a6aca3" providerId="AD" clId="Web-{B5D4FC87-E36D-60B8-CA4E-7AB9CFB18DF9}" dt="2018-09-10T21:48:49.203" v="83" actId="20577"/>
        <pc:sldMkLst>
          <pc:docMk/>
          <pc:sldMk cId="2309916421" sldId="265"/>
        </pc:sldMkLst>
        <pc:spChg chg="add mod">
          <ac:chgData name="Benjamin Payne" userId="S::benpayne@umbc.edu::b61ff11c-ba68-49af-b001-f9f234a6aca3" providerId="AD" clId="Web-{B5D4FC87-E36D-60B8-CA4E-7AB9CFB18DF9}" dt="2018-09-10T21:48:49.203" v="83" actId="20577"/>
          <ac:spMkLst>
            <pc:docMk/>
            <pc:sldMk cId="2309916421" sldId="265"/>
            <ac:spMk id="3" creationId="{D753D8B0-1060-4DEB-A581-0264E4EA6FD6}"/>
          </ac:spMkLst>
        </pc:spChg>
      </pc:sldChg>
      <pc:sldChg chg="mod modShow">
        <pc:chgData name="Benjamin Payne" userId="S::benpayne@umbc.edu::b61ff11c-ba68-49af-b001-f9f234a6aca3" providerId="AD" clId="Web-{B5D4FC87-E36D-60B8-CA4E-7AB9CFB18DF9}" dt="2018-09-10T23:40:18.064" v="840"/>
        <pc:sldMkLst>
          <pc:docMk/>
          <pc:sldMk cId="432312235" sldId="268"/>
        </pc:sldMkLst>
      </pc:sldChg>
      <pc:sldChg chg="modSp">
        <pc:chgData name="Benjamin Payne" userId="S::benpayne@umbc.edu::b61ff11c-ba68-49af-b001-f9f234a6aca3" providerId="AD" clId="Web-{B5D4FC87-E36D-60B8-CA4E-7AB9CFB18DF9}" dt="2018-09-10T22:43:31.458" v="280" actId="20577"/>
        <pc:sldMkLst>
          <pc:docMk/>
          <pc:sldMk cId="1742759406" sldId="269"/>
        </pc:sldMkLst>
        <pc:spChg chg="mod">
          <ac:chgData name="Benjamin Payne" userId="S::benpayne@umbc.edu::b61ff11c-ba68-49af-b001-f9f234a6aca3" providerId="AD" clId="Web-{B5D4FC87-E36D-60B8-CA4E-7AB9CFB18DF9}" dt="2018-09-10T22:43:31.458" v="280" actId="20577"/>
          <ac:spMkLst>
            <pc:docMk/>
            <pc:sldMk cId="1742759406" sldId="269"/>
            <ac:spMk id="3" creationId="{06C9ABE8-AACC-4D12-9EF3-72A014A6FFC8}"/>
          </ac:spMkLst>
        </pc:spChg>
      </pc:sldChg>
      <pc:sldChg chg="addSp delSp modSp mod modClrScheme chgLayout modNotes">
        <pc:chgData name="Benjamin Payne" userId="S::benpayne@umbc.edu::b61ff11c-ba68-49af-b001-f9f234a6aca3" providerId="AD" clId="Web-{B5D4FC87-E36D-60B8-CA4E-7AB9CFB18DF9}" dt="2018-09-10T23:43:52.354" v="876"/>
        <pc:sldMkLst>
          <pc:docMk/>
          <pc:sldMk cId="2382089124" sldId="274"/>
        </pc:sldMkLst>
        <pc:spChg chg="del mod">
          <ac:chgData name="Benjamin Payne" userId="S::benpayne@umbc.edu::b61ff11c-ba68-49af-b001-f9f234a6aca3" providerId="AD" clId="Web-{B5D4FC87-E36D-60B8-CA4E-7AB9CFB18DF9}" dt="2018-09-10T23:41:06.738" v="844"/>
          <ac:spMkLst>
            <pc:docMk/>
            <pc:sldMk cId="2382089124" sldId="274"/>
            <ac:spMk id="3" creationId="{2B000925-C12D-472F-9E55-8B2252547B89}"/>
          </ac:spMkLst>
        </pc:spChg>
        <pc:spChg chg="add del mod ord">
          <ac:chgData name="Benjamin Payne" userId="S::benpayne@umbc.edu::b61ff11c-ba68-49af-b001-f9f234a6aca3" providerId="AD" clId="Web-{B5D4FC87-E36D-60B8-CA4E-7AB9CFB18DF9}" dt="2018-09-10T23:41:03.113" v="843"/>
          <ac:spMkLst>
            <pc:docMk/>
            <pc:sldMk cId="2382089124" sldId="274"/>
            <ac:spMk id="4" creationId="{E3475ECA-9EE8-4CAE-8D72-3A0E1F838BB3}"/>
          </ac:spMkLst>
        </pc:spChg>
        <pc:picChg chg="add mod">
          <ac:chgData name="Benjamin Payne" userId="S::benpayne@umbc.edu::b61ff11c-ba68-49af-b001-f9f234a6aca3" providerId="AD" clId="Web-{B5D4FC87-E36D-60B8-CA4E-7AB9CFB18DF9}" dt="2018-09-10T23:42:23.570" v="849" actId="1076"/>
          <ac:picMkLst>
            <pc:docMk/>
            <pc:sldMk cId="2382089124" sldId="274"/>
            <ac:picMk id="5" creationId="{DC8359F3-A408-46AC-BC2E-5372B9A065FA}"/>
          </ac:picMkLst>
        </pc:picChg>
      </pc:sldChg>
      <pc:sldChg chg="ord">
        <pc:chgData name="Benjamin Payne" userId="S::benpayne@umbc.edu::b61ff11c-ba68-49af-b001-f9f234a6aca3" providerId="AD" clId="Web-{B5D4FC87-E36D-60B8-CA4E-7AB9CFB18DF9}" dt="2018-09-10T22:43:52.740" v="286"/>
        <pc:sldMkLst>
          <pc:docMk/>
          <pc:sldMk cId="467993027" sldId="280"/>
        </pc:sldMkLst>
      </pc:sldChg>
      <pc:sldChg chg="addSp modSp modNotes">
        <pc:chgData name="Benjamin Payne" userId="S::benpayne@umbc.edu::b61ff11c-ba68-49af-b001-f9f234a6aca3" providerId="AD" clId="Web-{B5D4FC87-E36D-60B8-CA4E-7AB9CFB18DF9}" dt="2018-09-10T23:05:27.212" v="544" actId="1076"/>
        <pc:sldMkLst>
          <pc:docMk/>
          <pc:sldMk cId="213606337" sldId="288"/>
        </pc:sldMkLst>
        <pc:spChg chg="mod">
          <ac:chgData name="Benjamin Payne" userId="S::benpayne@umbc.edu::b61ff11c-ba68-49af-b001-f9f234a6aca3" providerId="AD" clId="Web-{B5D4FC87-E36D-60B8-CA4E-7AB9CFB18DF9}" dt="2018-09-10T22:58:36.159" v="478" actId="20577"/>
          <ac:spMkLst>
            <pc:docMk/>
            <pc:sldMk cId="213606337" sldId="288"/>
            <ac:spMk id="2" creationId="{7E24E71B-F7B5-4F0F-8461-9543BC6472D3}"/>
          </ac:spMkLst>
        </pc:spChg>
        <pc:spChg chg="mod">
          <ac:chgData name="Benjamin Payne" userId="S::benpayne@umbc.edu::b61ff11c-ba68-49af-b001-f9f234a6aca3" providerId="AD" clId="Web-{B5D4FC87-E36D-60B8-CA4E-7AB9CFB18DF9}" dt="2018-09-10T23:04:45.320" v="536" actId="20577"/>
          <ac:spMkLst>
            <pc:docMk/>
            <pc:sldMk cId="213606337" sldId="288"/>
            <ac:spMk id="3" creationId="{25BEA245-6887-4AA8-89E2-FF5C13CADA83}"/>
          </ac:spMkLst>
        </pc:spChg>
        <pc:picChg chg="add mod">
          <ac:chgData name="Benjamin Payne" userId="S::benpayne@umbc.edu::b61ff11c-ba68-49af-b001-f9f234a6aca3" providerId="AD" clId="Web-{B5D4FC87-E36D-60B8-CA4E-7AB9CFB18DF9}" dt="2018-09-10T23:05:27.212" v="544" actId="1076"/>
          <ac:picMkLst>
            <pc:docMk/>
            <pc:sldMk cId="213606337" sldId="288"/>
            <ac:picMk id="4" creationId="{BD0EEEE0-D16F-4867-B91B-EAFA9DC96670}"/>
          </ac:picMkLst>
        </pc:picChg>
      </pc:sldChg>
      <pc:sldChg chg="addSp delSp modSp mod setBg modNotes">
        <pc:chgData name="Benjamin Payne" userId="S::benpayne@umbc.edu::b61ff11c-ba68-49af-b001-f9f234a6aca3" providerId="AD" clId="Web-{B5D4FC87-E36D-60B8-CA4E-7AB9CFB18DF9}" dt="2018-09-10T23:20:33.617" v="614" actId="14100"/>
        <pc:sldMkLst>
          <pc:docMk/>
          <pc:sldMk cId="3987984917" sldId="289"/>
        </pc:sldMkLst>
        <pc:spChg chg="mod">
          <ac:chgData name="Benjamin Payne" userId="S::benpayne@umbc.edu::b61ff11c-ba68-49af-b001-f9f234a6aca3" providerId="AD" clId="Web-{B5D4FC87-E36D-60B8-CA4E-7AB9CFB18DF9}" dt="2018-09-10T23:20:33.617" v="614" actId="14100"/>
          <ac:spMkLst>
            <pc:docMk/>
            <pc:sldMk cId="3987984917" sldId="289"/>
            <ac:spMk id="2" creationId="{D4D1CB8A-0C90-466A-B4EF-0C3F399E490B}"/>
          </ac:spMkLst>
        </pc:spChg>
        <pc:spChg chg="mod">
          <ac:chgData name="Benjamin Payne" userId="S::benpayne@umbc.edu::b61ff11c-ba68-49af-b001-f9f234a6aca3" providerId="AD" clId="Web-{B5D4FC87-E36D-60B8-CA4E-7AB9CFB18DF9}" dt="2018-09-10T23:20:03.695" v="608" actId="1076"/>
          <ac:spMkLst>
            <pc:docMk/>
            <pc:sldMk cId="3987984917" sldId="289"/>
            <ac:spMk id="3" creationId="{98CD8786-C27C-464C-A7AF-D37A51BFF635}"/>
          </ac:spMkLst>
        </pc:spChg>
        <pc:picChg chg="add del mod">
          <ac:chgData name="Benjamin Payne" userId="S::benpayne@umbc.edu::b61ff11c-ba68-49af-b001-f9f234a6aca3" providerId="AD" clId="Web-{B5D4FC87-E36D-60B8-CA4E-7AB9CFB18DF9}" dt="2018-09-10T23:18:38.506" v="592"/>
          <ac:picMkLst>
            <pc:docMk/>
            <pc:sldMk cId="3987984917" sldId="289"/>
            <ac:picMk id="4" creationId="{E5FA12F0-FAB6-4162-ACD9-2A3C2F0A41BB}"/>
          </ac:picMkLst>
        </pc:picChg>
        <pc:picChg chg="add mod">
          <ac:chgData name="Benjamin Payne" userId="S::benpayne@umbc.edu::b61ff11c-ba68-49af-b001-f9f234a6aca3" providerId="AD" clId="Web-{B5D4FC87-E36D-60B8-CA4E-7AB9CFB18DF9}" dt="2018-09-10T23:20:06.867" v="609" actId="1076"/>
          <ac:picMkLst>
            <pc:docMk/>
            <pc:sldMk cId="3987984917" sldId="289"/>
            <ac:picMk id="6" creationId="{741480D5-F6C1-440A-8A3D-B8DC0797B381}"/>
          </ac:picMkLst>
        </pc:picChg>
      </pc:sldChg>
      <pc:sldChg chg="ord">
        <pc:chgData name="Benjamin Payne" userId="S::benpayne@umbc.edu::b61ff11c-ba68-49af-b001-f9f234a6aca3" providerId="AD" clId="Web-{B5D4FC87-E36D-60B8-CA4E-7AB9CFB18DF9}" dt="2018-09-10T21:34:33.012" v="15"/>
        <pc:sldMkLst>
          <pc:docMk/>
          <pc:sldMk cId="420144624" sldId="295"/>
        </pc:sldMkLst>
      </pc:sldChg>
      <pc:sldChg chg="modSp">
        <pc:chgData name="Benjamin Payne" userId="S::benpayne@umbc.edu::b61ff11c-ba68-49af-b001-f9f234a6aca3" providerId="AD" clId="Web-{B5D4FC87-E36D-60B8-CA4E-7AB9CFB18DF9}" dt="2018-09-11T01:26:32.137" v="1361" actId="20577"/>
        <pc:sldMkLst>
          <pc:docMk/>
          <pc:sldMk cId="634008985" sldId="300"/>
        </pc:sldMkLst>
        <pc:spChg chg="mod">
          <ac:chgData name="Benjamin Payne" userId="S::benpayne@umbc.edu::b61ff11c-ba68-49af-b001-f9f234a6aca3" providerId="AD" clId="Web-{B5D4FC87-E36D-60B8-CA4E-7AB9CFB18DF9}" dt="2018-09-11T01:26:32.137" v="1361" actId="20577"/>
          <ac:spMkLst>
            <pc:docMk/>
            <pc:sldMk cId="634008985" sldId="300"/>
            <ac:spMk id="3" creationId="{EDD2C75A-E6DB-4317-AEB3-27867ACDBD2B}"/>
          </ac:spMkLst>
        </pc:spChg>
        <pc:spChg chg="mod">
          <ac:chgData name="Benjamin Payne" userId="S::benpayne@umbc.edu::b61ff11c-ba68-49af-b001-f9f234a6aca3" providerId="AD" clId="Web-{B5D4FC87-E36D-60B8-CA4E-7AB9CFB18DF9}" dt="2018-09-11T01:26:11.433" v="1356" actId="1076"/>
          <ac:spMkLst>
            <pc:docMk/>
            <pc:sldMk cId="634008985" sldId="300"/>
            <ac:spMk id="7" creationId="{0A51CAA1-1E02-4495-8BC2-F147769E58C1}"/>
          </ac:spMkLst>
        </pc:spChg>
        <pc:picChg chg="mod">
          <ac:chgData name="Benjamin Payne" userId="S::benpayne@umbc.edu::b61ff11c-ba68-49af-b001-f9f234a6aca3" providerId="AD" clId="Web-{B5D4FC87-E36D-60B8-CA4E-7AB9CFB18DF9}" dt="2018-09-11T01:26:01.730" v="1355" actId="1076"/>
          <ac:picMkLst>
            <pc:docMk/>
            <pc:sldMk cId="634008985" sldId="300"/>
            <ac:picMk id="5" creationId="{793DE893-BA9F-43FB-8424-13AC14DF8B58}"/>
          </ac:picMkLst>
        </pc:picChg>
      </pc:sldChg>
      <pc:sldChg chg="modSp">
        <pc:chgData name="Benjamin Payne" userId="S::benpayne@umbc.edu::b61ff11c-ba68-49af-b001-f9f234a6aca3" providerId="AD" clId="Web-{B5D4FC87-E36D-60B8-CA4E-7AB9CFB18DF9}" dt="2018-09-10T22:33:21.445" v="150" actId="20577"/>
        <pc:sldMkLst>
          <pc:docMk/>
          <pc:sldMk cId="3423147310" sldId="301"/>
        </pc:sldMkLst>
        <pc:spChg chg="mod">
          <ac:chgData name="Benjamin Payne" userId="S::benpayne@umbc.edu::b61ff11c-ba68-49af-b001-f9f234a6aca3" providerId="AD" clId="Web-{B5D4FC87-E36D-60B8-CA4E-7AB9CFB18DF9}" dt="2018-09-10T21:47:42.261" v="62" actId="20577"/>
          <ac:spMkLst>
            <pc:docMk/>
            <pc:sldMk cId="3423147310" sldId="301"/>
            <ac:spMk id="2" creationId="{50A1222B-A0D1-46AF-BDD2-509228B9A0E0}"/>
          </ac:spMkLst>
        </pc:spChg>
        <pc:spChg chg="mod">
          <ac:chgData name="Benjamin Payne" userId="S::benpayne@umbc.edu::b61ff11c-ba68-49af-b001-f9f234a6aca3" providerId="AD" clId="Web-{B5D4FC87-E36D-60B8-CA4E-7AB9CFB18DF9}" dt="2018-09-10T22:33:21.445" v="150" actId="20577"/>
          <ac:spMkLst>
            <pc:docMk/>
            <pc:sldMk cId="3423147310" sldId="301"/>
            <ac:spMk id="3" creationId="{8CBBDBF3-A945-4084-9B7A-038DAFF94E09}"/>
          </ac:spMkLst>
        </pc:spChg>
      </pc:sldChg>
      <pc:sldChg chg="addSp delSp modSp modNotes">
        <pc:chgData name="Benjamin Payne" userId="S::benpayne@umbc.edu::b61ff11c-ba68-49af-b001-f9f234a6aca3" providerId="AD" clId="Web-{B5D4FC87-E36D-60B8-CA4E-7AB9CFB18DF9}" dt="2018-09-10T23:09:09.589" v="588"/>
        <pc:sldMkLst>
          <pc:docMk/>
          <pc:sldMk cId="2258507562" sldId="302"/>
        </pc:sldMkLst>
        <pc:spChg chg="del">
          <ac:chgData name="Benjamin Payne" userId="S::benpayne@umbc.edu::b61ff11c-ba68-49af-b001-f9f234a6aca3" providerId="AD" clId="Web-{B5D4FC87-E36D-60B8-CA4E-7AB9CFB18DF9}" dt="2018-09-10T22:48:34.790" v="333"/>
          <ac:spMkLst>
            <pc:docMk/>
            <pc:sldMk cId="2258507562" sldId="302"/>
            <ac:spMk id="2" creationId="{3D20A121-2E95-44BF-AED3-5DA820437261}"/>
          </ac:spMkLst>
        </pc:spChg>
        <pc:spChg chg="del mod">
          <ac:chgData name="Benjamin Payne" userId="S::benpayne@umbc.edu::b61ff11c-ba68-49af-b001-f9f234a6aca3" providerId="AD" clId="Web-{B5D4FC87-E36D-60B8-CA4E-7AB9CFB18DF9}" dt="2018-09-10T22:51:45.667" v="393"/>
          <ac:spMkLst>
            <pc:docMk/>
            <pc:sldMk cId="2258507562" sldId="302"/>
            <ac:spMk id="3" creationId="{84F12CBE-1757-4C3F-99E1-947FEBE256B9}"/>
          </ac:spMkLst>
        </pc:spChg>
        <pc:spChg chg="add del mod">
          <ac:chgData name="Benjamin Payne" userId="S::benpayne@umbc.edu::b61ff11c-ba68-49af-b001-f9f234a6aca3" providerId="AD" clId="Web-{B5D4FC87-E36D-60B8-CA4E-7AB9CFB18DF9}" dt="2018-09-10T23:09:09.589" v="588"/>
          <ac:spMkLst>
            <pc:docMk/>
            <pc:sldMk cId="2258507562" sldId="302"/>
            <ac:spMk id="4" creationId="{5EB72460-131E-471B-8EC1-5451A785825D}"/>
          </ac:spMkLst>
        </pc:spChg>
        <pc:spChg chg="add del mod">
          <ac:chgData name="Benjamin Payne" userId="S::benpayne@umbc.edu::b61ff11c-ba68-49af-b001-f9f234a6aca3" providerId="AD" clId="Web-{B5D4FC87-E36D-60B8-CA4E-7AB9CFB18DF9}" dt="2018-09-10T22:48:40.056" v="334"/>
          <ac:spMkLst>
            <pc:docMk/>
            <pc:sldMk cId="2258507562" sldId="302"/>
            <ac:spMk id="6" creationId="{4A97CACD-4C1C-46D5-8972-32F0448C47D9}"/>
          </ac:spMkLst>
        </pc:spChg>
        <pc:spChg chg="add del mod">
          <ac:chgData name="Benjamin Payne" userId="S::benpayne@umbc.edu::b61ff11c-ba68-49af-b001-f9f234a6aca3" providerId="AD" clId="Web-{B5D4FC87-E36D-60B8-CA4E-7AB9CFB18DF9}" dt="2018-09-10T23:07:57.651" v="572"/>
          <ac:spMkLst>
            <pc:docMk/>
            <pc:sldMk cId="2258507562" sldId="302"/>
            <ac:spMk id="9" creationId="{9C4A6CD1-3F64-4938-AE09-B7C8C207A94B}"/>
          </ac:spMkLst>
        </pc:spChg>
        <pc:spChg chg="add del mod">
          <ac:chgData name="Benjamin Payne" userId="S::benpayne@umbc.edu::b61ff11c-ba68-49af-b001-f9f234a6aca3" providerId="AD" clId="Web-{B5D4FC87-E36D-60B8-CA4E-7AB9CFB18DF9}" dt="2018-09-10T22:51:49.855" v="394"/>
          <ac:spMkLst>
            <pc:docMk/>
            <pc:sldMk cId="2258507562" sldId="302"/>
            <ac:spMk id="11" creationId="{FD68DA02-02EC-42C3-93DF-7E8D7FDFA7A9}"/>
          </ac:spMkLst>
        </pc:spChg>
        <pc:spChg chg="add mod">
          <ac:chgData name="Benjamin Payne" userId="S::benpayne@umbc.edu::b61ff11c-ba68-49af-b001-f9f234a6aca3" providerId="AD" clId="Web-{B5D4FC87-E36D-60B8-CA4E-7AB9CFB18DF9}" dt="2018-09-10T23:07:40.135" v="569" actId="20577"/>
          <ac:spMkLst>
            <pc:docMk/>
            <pc:sldMk cId="2258507562" sldId="302"/>
            <ac:spMk id="12" creationId="{1D1D7EFC-5281-44A6-9661-18DA4FF4847C}"/>
          </ac:spMkLst>
        </pc:spChg>
        <pc:spChg chg="add mod">
          <ac:chgData name="Benjamin Payne" userId="S::benpayne@umbc.edu::b61ff11c-ba68-49af-b001-f9f234a6aca3" providerId="AD" clId="Web-{B5D4FC87-E36D-60B8-CA4E-7AB9CFB18DF9}" dt="2018-09-10T23:08:53.261" v="586" actId="1076"/>
          <ac:spMkLst>
            <pc:docMk/>
            <pc:sldMk cId="2258507562" sldId="302"/>
            <ac:spMk id="13" creationId="{955D769A-D7A2-49CF-B810-94512DE52044}"/>
          </ac:spMkLst>
        </pc:spChg>
        <pc:picChg chg="add mod">
          <ac:chgData name="Benjamin Payne" userId="S::benpayne@umbc.edu::b61ff11c-ba68-49af-b001-f9f234a6aca3" providerId="AD" clId="Web-{B5D4FC87-E36D-60B8-CA4E-7AB9CFB18DF9}" dt="2018-09-10T23:08:01.885" v="573" actId="1076"/>
          <ac:picMkLst>
            <pc:docMk/>
            <pc:sldMk cId="2258507562" sldId="302"/>
            <ac:picMk id="7" creationId="{04E780ED-F072-4A0C-B3DE-20C70BDE5839}"/>
          </ac:picMkLst>
        </pc:picChg>
      </pc:sldChg>
      <pc:sldChg chg="modSp">
        <pc:chgData name="Benjamin Payne" userId="S::benpayne@umbc.edu::b61ff11c-ba68-49af-b001-f9f234a6aca3" providerId="AD" clId="Web-{B5D4FC87-E36D-60B8-CA4E-7AB9CFB18DF9}" dt="2018-09-11T00:07:18.426" v="1120" actId="20577"/>
        <pc:sldMkLst>
          <pc:docMk/>
          <pc:sldMk cId="3965644024" sldId="319"/>
        </pc:sldMkLst>
        <pc:spChg chg="mod">
          <ac:chgData name="Benjamin Payne" userId="S::benpayne@umbc.edu::b61ff11c-ba68-49af-b001-f9f234a6aca3" providerId="AD" clId="Web-{B5D4FC87-E36D-60B8-CA4E-7AB9CFB18DF9}" dt="2018-09-11T00:07:18.426" v="1120" actId="20577"/>
          <ac:spMkLst>
            <pc:docMk/>
            <pc:sldMk cId="3965644024" sldId="319"/>
            <ac:spMk id="2" creationId="{FA950A70-C60B-47AD-8EC4-51E96DFF4030}"/>
          </ac:spMkLst>
        </pc:spChg>
      </pc:sldChg>
      <pc:sldChg chg="modSp">
        <pc:chgData name="Benjamin Payne" userId="S::benpayne@umbc.edu::b61ff11c-ba68-49af-b001-f9f234a6aca3" providerId="AD" clId="Web-{B5D4FC87-E36D-60B8-CA4E-7AB9CFB18DF9}" dt="2018-09-10T22:43:36.614" v="283" actId="20577"/>
        <pc:sldMkLst>
          <pc:docMk/>
          <pc:sldMk cId="482417995" sldId="321"/>
        </pc:sldMkLst>
        <pc:spChg chg="mod">
          <ac:chgData name="Benjamin Payne" userId="S::benpayne@umbc.edu::b61ff11c-ba68-49af-b001-f9f234a6aca3" providerId="AD" clId="Web-{B5D4FC87-E36D-60B8-CA4E-7AB9CFB18DF9}" dt="2018-09-10T22:43:36.614" v="283" actId="20577"/>
          <ac:spMkLst>
            <pc:docMk/>
            <pc:sldMk cId="482417995" sldId="321"/>
            <ac:spMk id="3" creationId="{18CF73FD-EA4D-48E3-8DCD-8F54386D75CB}"/>
          </ac:spMkLst>
        </pc:spChg>
      </pc:sldChg>
      <pc:sldChg chg="delSp modSp add ord replId">
        <pc:chgData name="Benjamin Payne" userId="S::benpayne@umbc.edu::b61ff11c-ba68-49af-b001-f9f234a6aca3" providerId="AD" clId="Web-{B5D4FC87-E36D-60B8-CA4E-7AB9CFB18DF9}" dt="2018-09-10T23:09:02.480" v="587" actId="1076"/>
        <pc:sldMkLst>
          <pc:docMk/>
          <pc:sldMk cId="2009196723" sldId="323"/>
        </pc:sldMkLst>
        <pc:spChg chg="mod">
          <ac:chgData name="Benjamin Payne" userId="S::benpayne@umbc.edu::b61ff11c-ba68-49af-b001-f9f234a6aca3" providerId="AD" clId="Web-{B5D4FC87-E36D-60B8-CA4E-7AB9CFB18DF9}" dt="2018-09-10T23:09:02.480" v="587" actId="1076"/>
          <ac:spMkLst>
            <pc:docMk/>
            <pc:sldMk cId="2009196723" sldId="323"/>
            <ac:spMk id="9" creationId="{9C4A6CD1-3F64-4938-AE09-B7C8C207A94B}"/>
          </ac:spMkLst>
        </pc:spChg>
        <pc:picChg chg="del">
          <ac:chgData name="Benjamin Payne" userId="S::benpayne@umbc.edu::b61ff11c-ba68-49af-b001-f9f234a6aca3" providerId="AD" clId="Web-{B5D4FC87-E36D-60B8-CA4E-7AB9CFB18DF9}" dt="2018-09-10T22:51:34.433" v="391"/>
          <ac:picMkLst>
            <pc:docMk/>
            <pc:sldMk cId="2009196723" sldId="323"/>
            <ac:picMk id="7" creationId="{04E780ED-F072-4A0C-B3DE-20C70BDE5839}"/>
          </ac:picMkLst>
        </pc:picChg>
      </pc:sldChg>
      <pc:sldChg chg="modSp add del replId">
        <pc:chgData name="Benjamin Payne" userId="S::benpayne@umbc.edu::b61ff11c-ba68-49af-b001-f9f234a6aca3" providerId="AD" clId="Web-{B5D4FC87-E36D-60B8-CA4E-7AB9CFB18DF9}" dt="2018-09-10T23:30:17.158" v="835"/>
        <pc:sldMkLst>
          <pc:docMk/>
          <pc:sldMk cId="1554560412" sldId="324"/>
        </pc:sldMkLst>
        <pc:spChg chg="mod">
          <ac:chgData name="Benjamin Payne" userId="S::benpayne@umbc.edu::b61ff11c-ba68-49af-b001-f9f234a6aca3" providerId="AD" clId="Web-{B5D4FC87-E36D-60B8-CA4E-7AB9CFB18DF9}" dt="2018-09-10T23:29:29.235" v="817" actId="20577"/>
          <ac:spMkLst>
            <pc:docMk/>
            <pc:sldMk cId="1554560412" sldId="324"/>
            <ac:spMk id="3" creationId="{98CD8786-C27C-464C-A7AF-D37A51BFF635}"/>
          </ac:spMkLst>
        </pc:spChg>
      </pc:sldChg>
      <pc:sldChg chg="addSp modSp add replId">
        <pc:chgData name="Benjamin Payne" userId="S::benpayne@umbc.edu::b61ff11c-ba68-49af-b001-f9f234a6aca3" providerId="AD" clId="Web-{B5D4FC87-E36D-60B8-CA4E-7AB9CFB18DF9}" dt="2018-09-10T23:30:12.658" v="834" actId="1076"/>
        <pc:sldMkLst>
          <pc:docMk/>
          <pc:sldMk cId="1880679172" sldId="325"/>
        </pc:sldMkLst>
        <pc:spChg chg="mod">
          <ac:chgData name="Benjamin Payne" userId="S::benpayne@umbc.edu::b61ff11c-ba68-49af-b001-f9f234a6aca3" providerId="AD" clId="Web-{B5D4FC87-E36D-60B8-CA4E-7AB9CFB18DF9}" dt="2018-09-10T23:24:45.558" v="760" actId="20577"/>
          <ac:spMkLst>
            <pc:docMk/>
            <pc:sldMk cId="1880679172" sldId="325"/>
            <ac:spMk id="3" creationId="{98CD8786-C27C-464C-A7AF-D37A51BFF635}"/>
          </ac:spMkLst>
        </pc:spChg>
        <pc:spChg chg="add mod">
          <ac:chgData name="Benjamin Payne" userId="S::benpayne@umbc.edu::b61ff11c-ba68-49af-b001-f9f234a6aca3" providerId="AD" clId="Web-{B5D4FC87-E36D-60B8-CA4E-7AB9CFB18DF9}" dt="2018-09-10T23:24:32.746" v="757"/>
          <ac:spMkLst>
            <pc:docMk/>
            <pc:sldMk cId="1880679172" sldId="325"/>
            <ac:spMk id="5" creationId="{2A88C5B1-23D0-4F6A-8BFB-1127B507778D}"/>
          </ac:spMkLst>
        </pc:spChg>
        <pc:spChg chg="add mod">
          <ac:chgData name="Benjamin Payne" userId="S::benpayne@umbc.edu::b61ff11c-ba68-49af-b001-f9f234a6aca3" providerId="AD" clId="Web-{B5D4FC87-E36D-60B8-CA4E-7AB9CFB18DF9}" dt="2018-09-10T23:30:12.658" v="834" actId="1076"/>
          <ac:spMkLst>
            <pc:docMk/>
            <pc:sldMk cId="1880679172" sldId="325"/>
            <ac:spMk id="6" creationId="{237DAF23-9AF4-4FE0-905E-30991A0955AA}"/>
          </ac:spMkLst>
        </pc:spChg>
        <pc:spChg chg="add mod">
          <ac:chgData name="Benjamin Payne" userId="S::benpayne@umbc.edu::b61ff11c-ba68-49af-b001-f9f234a6aca3" providerId="AD" clId="Web-{B5D4FC87-E36D-60B8-CA4E-7AB9CFB18DF9}" dt="2018-09-10T23:30:01.564" v="831" actId="20577"/>
          <ac:spMkLst>
            <pc:docMk/>
            <pc:sldMk cId="1880679172" sldId="325"/>
            <ac:spMk id="7" creationId="{2BE38B3B-793B-4119-B4E7-8BA6DA1EBCF5}"/>
          </ac:spMkLst>
        </pc:spChg>
        <pc:picChg chg="mod">
          <ac:chgData name="Benjamin Payne" userId="S::benpayne@umbc.edu::b61ff11c-ba68-49af-b001-f9f234a6aca3" providerId="AD" clId="Web-{B5D4FC87-E36D-60B8-CA4E-7AB9CFB18DF9}" dt="2018-09-10T23:22:34.369" v="701" actId="1076"/>
          <ac:picMkLst>
            <pc:docMk/>
            <pc:sldMk cId="1880679172" sldId="325"/>
            <ac:picMk id="4" creationId="{E5FA12F0-FAB6-4162-ACD9-2A3C2F0A41BB}"/>
          </ac:picMkLst>
        </pc:picChg>
      </pc:sldChg>
      <pc:sldChg chg="modSp new mod setBg">
        <pc:chgData name="Benjamin Payne" userId="S::benpayne@umbc.edu::b61ff11c-ba68-49af-b001-f9f234a6aca3" providerId="AD" clId="Web-{B5D4FC87-E36D-60B8-CA4E-7AB9CFB18DF9}" dt="2018-09-10T23:43:20.290" v="867" actId="20577"/>
        <pc:sldMkLst>
          <pc:docMk/>
          <pc:sldMk cId="893851023" sldId="326"/>
        </pc:sldMkLst>
        <pc:spChg chg="mod">
          <ac:chgData name="Benjamin Payne" userId="S::benpayne@umbc.edu::b61ff11c-ba68-49af-b001-f9f234a6aca3" providerId="AD" clId="Web-{B5D4FC87-E36D-60B8-CA4E-7AB9CFB18DF9}" dt="2018-09-10T23:43:20.290" v="867" actId="20577"/>
          <ac:spMkLst>
            <pc:docMk/>
            <pc:sldMk cId="893851023" sldId="326"/>
            <ac:spMk id="2" creationId="{B0E4C9E5-FB23-447E-B12A-3E9C57D375C4}"/>
          </ac:spMkLst>
        </pc:spChg>
      </pc:sldChg>
      <pc:sldChg chg="addSp delSp modSp new modNotes">
        <pc:chgData name="Benjamin Payne" userId="S::benpayne@umbc.edu::b61ff11c-ba68-49af-b001-f9f234a6aca3" providerId="AD" clId="Web-{B5D4FC87-E36D-60B8-CA4E-7AB9CFB18DF9}" dt="2018-09-10T23:52:37.189" v="999" actId="1076"/>
        <pc:sldMkLst>
          <pc:docMk/>
          <pc:sldMk cId="2429961325" sldId="327"/>
        </pc:sldMkLst>
        <pc:spChg chg="mod">
          <ac:chgData name="Benjamin Payne" userId="S::benpayne@umbc.edu::b61ff11c-ba68-49af-b001-f9f234a6aca3" providerId="AD" clId="Web-{B5D4FC87-E36D-60B8-CA4E-7AB9CFB18DF9}" dt="2018-09-10T23:46:28.704" v="892" actId="1076"/>
          <ac:spMkLst>
            <pc:docMk/>
            <pc:sldMk cId="2429961325" sldId="327"/>
            <ac:spMk id="2" creationId="{52605424-C4BB-4855-8D96-9517EE6C3FDE}"/>
          </ac:spMkLst>
        </pc:spChg>
        <pc:spChg chg="add mod">
          <ac:chgData name="Benjamin Payne" userId="S::benpayne@umbc.edu::b61ff11c-ba68-49af-b001-f9f234a6aca3" providerId="AD" clId="Web-{B5D4FC87-E36D-60B8-CA4E-7AB9CFB18DF9}" dt="2018-09-10T23:50:25.572" v="980" actId="1076"/>
          <ac:spMkLst>
            <pc:docMk/>
            <pc:sldMk cId="2429961325" sldId="327"/>
            <ac:spMk id="11" creationId="{6A0BC0C3-4052-43C0-91E6-A74E7CE50F7B}"/>
          </ac:spMkLst>
        </pc:spChg>
        <pc:spChg chg="add mod">
          <ac:chgData name="Benjamin Payne" userId="S::benpayne@umbc.edu::b61ff11c-ba68-49af-b001-f9f234a6aca3" providerId="AD" clId="Web-{B5D4FC87-E36D-60B8-CA4E-7AB9CFB18DF9}" dt="2018-09-10T23:50:37.104" v="982" actId="1076"/>
          <ac:spMkLst>
            <pc:docMk/>
            <pc:sldMk cId="2429961325" sldId="327"/>
            <ac:spMk id="12" creationId="{05CDA4F7-4DC8-44C0-B261-F26AE314FDD2}"/>
          </ac:spMkLst>
        </pc:spChg>
        <pc:spChg chg="add del">
          <ac:chgData name="Benjamin Payne" userId="S::benpayne@umbc.edu::b61ff11c-ba68-49af-b001-f9f234a6aca3" providerId="AD" clId="Web-{B5D4FC87-E36D-60B8-CA4E-7AB9CFB18DF9}" dt="2018-09-10T23:49:42.774" v="971"/>
          <ac:spMkLst>
            <pc:docMk/>
            <pc:sldMk cId="2429961325" sldId="327"/>
            <ac:spMk id="13" creationId="{F5E3CF13-D9A4-4DDA-8FBB-79AF327591CA}"/>
          </ac:spMkLst>
        </pc:spChg>
        <pc:picChg chg="add mod">
          <ac:chgData name="Benjamin Payne" userId="S::benpayne@umbc.edu::b61ff11c-ba68-49af-b001-f9f234a6aca3" providerId="AD" clId="Web-{B5D4FC87-E36D-60B8-CA4E-7AB9CFB18DF9}" dt="2018-09-10T23:50:11.790" v="977" actId="1076"/>
          <ac:picMkLst>
            <pc:docMk/>
            <pc:sldMk cId="2429961325" sldId="327"/>
            <ac:picMk id="3" creationId="{837B40B4-2192-499A-A372-DAF0E2C8A0A4}"/>
          </ac:picMkLst>
        </pc:picChg>
        <pc:picChg chg="add mod">
          <ac:chgData name="Benjamin Payne" userId="S::benpayne@umbc.edu::b61ff11c-ba68-49af-b001-f9f234a6aca3" providerId="AD" clId="Web-{B5D4FC87-E36D-60B8-CA4E-7AB9CFB18DF9}" dt="2018-09-10T23:50:06.571" v="976" actId="1076"/>
          <ac:picMkLst>
            <pc:docMk/>
            <pc:sldMk cId="2429961325" sldId="327"/>
            <ac:picMk id="5" creationId="{CDC26AF4-BEAE-4731-BE8C-1887E9900759}"/>
          </ac:picMkLst>
        </pc:picChg>
        <pc:picChg chg="add mod">
          <ac:chgData name="Benjamin Payne" userId="S::benpayne@umbc.edu::b61ff11c-ba68-49af-b001-f9f234a6aca3" providerId="AD" clId="Web-{B5D4FC87-E36D-60B8-CA4E-7AB9CFB18DF9}" dt="2018-09-10T23:52:13.873" v="997" actId="1076"/>
          <ac:picMkLst>
            <pc:docMk/>
            <pc:sldMk cId="2429961325" sldId="327"/>
            <ac:picMk id="7" creationId="{AD1A9811-F355-4B41-9415-FAB0F8A96E62}"/>
          </ac:picMkLst>
        </pc:picChg>
        <pc:picChg chg="add mod">
          <ac:chgData name="Benjamin Payne" userId="S::benpayne@umbc.edu::b61ff11c-ba68-49af-b001-f9f234a6aca3" providerId="AD" clId="Web-{B5D4FC87-E36D-60B8-CA4E-7AB9CFB18DF9}" dt="2018-09-10T23:52:37.189" v="999" actId="1076"/>
          <ac:picMkLst>
            <pc:docMk/>
            <pc:sldMk cId="2429961325" sldId="327"/>
            <ac:picMk id="9" creationId="{D2682858-7735-40ED-BD38-60E81A9A42EA}"/>
          </ac:picMkLst>
        </pc:picChg>
      </pc:sldChg>
      <pc:sldChg chg="modSp new">
        <pc:chgData name="Benjamin Payne" userId="S::benpayne@umbc.edu::b61ff11c-ba68-49af-b001-f9f234a6aca3" providerId="AD" clId="Web-{B5D4FC87-E36D-60B8-CA4E-7AB9CFB18DF9}" dt="2018-09-11T01:25:54.073" v="1352" actId="20577"/>
        <pc:sldMkLst>
          <pc:docMk/>
          <pc:sldMk cId="836955711" sldId="328"/>
        </pc:sldMkLst>
        <pc:spChg chg="mod">
          <ac:chgData name="Benjamin Payne" userId="S::benpayne@umbc.edu::b61ff11c-ba68-49af-b001-f9f234a6aca3" providerId="AD" clId="Web-{B5D4FC87-E36D-60B8-CA4E-7AB9CFB18DF9}" dt="2018-09-11T01:25:54.073" v="1352" actId="20577"/>
          <ac:spMkLst>
            <pc:docMk/>
            <pc:sldMk cId="836955711" sldId="328"/>
            <ac:spMk id="2" creationId="{AD116F9D-3640-430B-A365-5EED4270972D}"/>
          </ac:spMkLst>
        </pc:spChg>
        <pc:spChg chg="mod">
          <ac:chgData name="Benjamin Payne" userId="S::benpayne@umbc.edu::b61ff11c-ba68-49af-b001-f9f234a6aca3" providerId="AD" clId="Web-{B5D4FC87-E36D-60B8-CA4E-7AB9CFB18DF9}" dt="2018-09-11T01:25:43.995" v="1330" actId="20577"/>
          <ac:spMkLst>
            <pc:docMk/>
            <pc:sldMk cId="836955711" sldId="328"/>
            <ac:spMk id="3" creationId="{95423E93-196C-4426-81B9-CB20B5599240}"/>
          </ac:spMkLst>
        </pc:spChg>
      </pc:sldChg>
    </pc:docChg>
  </pc:docChgLst>
  <pc:docChgLst>
    <pc:chgData name="Benjamin Payne" userId="S::benpayne@umbc.edu::b61ff11c-ba68-49af-b001-f9f234a6aca3" providerId="AD" clId="Web-{78044F43-7154-2C98-DDA6-7A0812BE515A}"/>
    <pc:docChg chg="addSld modSld">
      <pc:chgData name="Benjamin Payne" userId="S::benpayne@umbc.edu::b61ff11c-ba68-49af-b001-f9f234a6aca3" providerId="AD" clId="Web-{78044F43-7154-2C98-DDA6-7A0812BE515A}" dt="2018-08-18T17:09:35.377" v="249" actId="14100"/>
      <pc:docMkLst>
        <pc:docMk/>
      </pc:docMkLst>
      <pc:sldChg chg="modNotes">
        <pc:chgData name="Benjamin Payne" userId="S::benpayne@umbc.edu::b61ff11c-ba68-49af-b001-f9f234a6aca3" providerId="AD" clId="Web-{78044F43-7154-2C98-DDA6-7A0812BE515A}" dt="2018-08-18T17:05:01.479" v="106"/>
        <pc:sldMkLst>
          <pc:docMk/>
          <pc:sldMk cId="1244777073" sldId="276"/>
        </pc:sldMkLst>
      </pc:sldChg>
      <pc:sldChg chg="addSp modSp modNotes">
        <pc:chgData name="Benjamin Payne" userId="S::benpayne@umbc.edu::b61ff11c-ba68-49af-b001-f9f234a6aca3" providerId="AD" clId="Web-{78044F43-7154-2C98-DDA6-7A0812BE515A}" dt="2018-08-18T17:09:27.174" v="246" actId="20577"/>
        <pc:sldMkLst>
          <pc:docMk/>
          <pc:sldMk cId="1442927395" sldId="289"/>
        </pc:sldMkLst>
        <pc:spChg chg="mod">
          <ac:chgData name="Benjamin Payne" userId="S::benpayne@umbc.edu::b61ff11c-ba68-49af-b001-f9f234a6aca3" providerId="AD" clId="Web-{78044F43-7154-2C98-DDA6-7A0812BE515A}" dt="2018-08-18T17:06:28.413" v="135" actId="14100"/>
          <ac:spMkLst>
            <pc:docMk/>
            <pc:sldMk cId="1442927395" sldId="289"/>
            <ac:spMk id="3" creationId="{E1055E2D-A790-4304-A1AC-1698727C2BF2}"/>
          </ac:spMkLst>
        </pc:spChg>
        <pc:spChg chg="add mod">
          <ac:chgData name="Benjamin Payne" userId="S::benpayne@umbc.edu::b61ff11c-ba68-49af-b001-f9f234a6aca3" providerId="AD" clId="Web-{78044F43-7154-2C98-DDA6-7A0812BE515A}" dt="2018-08-18T17:09:27.174" v="246" actId="20577"/>
          <ac:spMkLst>
            <pc:docMk/>
            <pc:sldMk cId="1442927395" sldId="289"/>
            <ac:spMk id="4" creationId="{6F8BC1B4-05F2-43A3-9E9A-DCBD804A45FE}"/>
          </ac:spMkLst>
        </pc:spChg>
      </pc:sldChg>
      <pc:sldChg chg="modSp">
        <pc:chgData name="Benjamin Payne" userId="S::benpayne@umbc.edu::b61ff11c-ba68-49af-b001-f9f234a6aca3" providerId="AD" clId="Web-{78044F43-7154-2C98-DDA6-7A0812BE515A}" dt="2018-08-18T17:09:35.377" v="249" actId="14100"/>
        <pc:sldMkLst>
          <pc:docMk/>
          <pc:sldMk cId="3579465122" sldId="290"/>
        </pc:sldMkLst>
        <pc:spChg chg="mod">
          <ac:chgData name="Benjamin Payne" userId="S::benpayne@umbc.edu::b61ff11c-ba68-49af-b001-f9f234a6aca3" providerId="AD" clId="Web-{78044F43-7154-2C98-DDA6-7A0812BE515A}" dt="2018-08-18T17:09:35.377" v="249" actId="14100"/>
          <ac:spMkLst>
            <pc:docMk/>
            <pc:sldMk cId="3579465122" sldId="290"/>
            <ac:spMk id="3" creationId="{E1055E2D-A790-4304-A1AC-1698727C2BF2}"/>
          </ac:spMkLst>
        </pc:spChg>
      </pc:sldChg>
      <pc:sldChg chg="addSp modSp add replId">
        <pc:chgData name="Benjamin Payne" userId="S::benpayne@umbc.edu::b61ff11c-ba68-49af-b001-f9f234a6aca3" providerId="AD" clId="Web-{78044F43-7154-2C98-DDA6-7A0812BE515A}" dt="2018-08-18T17:04:08.634" v="101" actId="1076"/>
        <pc:sldMkLst>
          <pc:docMk/>
          <pc:sldMk cId="506731024" sldId="292"/>
        </pc:sldMkLst>
        <pc:spChg chg="mod">
          <ac:chgData name="Benjamin Payne" userId="S::benpayne@umbc.edu::b61ff11c-ba68-49af-b001-f9f234a6aca3" providerId="AD" clId="Web-{78044F43-7154-2C98-DDA6-7A0812BE515A}" dt="2018-08-18T17:02:21.552" v="22" actId="14100"/>
          <ac:spMkLst>
            <pc:docMk/>
            <pc:sldMk cId="506731024" sldId="292"/>
            <ac:spMk id="3" creationId="{00BE4C77-0A73-49B2-81D1-823AF169CCC4}"/>
          </ac:spMkLst>
        </pc:spChg>
        <pc:spChg chg="add mod">
          <ac:chgData name="Benjamin Payne" userId="S::benpayne@umbc.edu::b61ff11c-ba68-49af-b001-f9f234a6aca3" providerId="AD" clId="Web-{78044F43-7154-2C98-DDA6-7A0812BE515A}" dt="2018-08-18T17:02:39.256" v="24"/>
          <ac:spMkLst>
            <pc:docMk/>
            <pc:sldMk cId="506731024" sldId="292"/>
            <ac:spMk id="4" creationId="{A4B7E66A-2E9D-487E-BFA8-F7E8DB1B1709}"/>
          </ac:spMkLst>
        </pc:spChg>
        <pc:spChg chg="add mod">
          <ac:chgData name="Benjamin Payne" userId="S::benpayne@umbc.edu::b61ff11c-ba68-49af-b001-f9f234a6aca3" providerId="AD" clId="Web-{78044F43-7154-2C98-DDA6-7A0812BE515A}" dt="2018-08-18T17:04:08.634" v="101" actId="1076"/>
          <ac:spMkLst>
            <pc:docMk/>
            <pc:sldMk cId="506731024" sldId="292"/>
            <ac:spMk id="5" creationId="{F2761F8E-36E4-4150-BE56-9CAD97BBA157}"/>
          </ac:spMkLst>
        </pc:spChg>
      </pc:sldChg>
    </pc:docChg>
  </pc:docChgLst>
  <pc:docChgLst>
    <pc:chgData name="Benjamin Payne" userId="S::benpayne@umbc.edu::b61ff11c-ba68-49af-b001-f9f234a6aca3" providerId="AD" clId="Web-{BD619CE1-8032-565C-446E-5A121B7E7F6C}"/>
    <pc:docChg chg="modSld">
      <pc:chgData name="Benjamin Payne" userId="S::benpayne@umbc.edu::b61ff11c-ba68-49af-b001-f9f234a6aca3" providerId="AD" clId="Web-{BD619CE1-8032-565C-446E-5A121B7E7F6C}" dt="2018-09-02T02:28:06.030" v="23" actId="20577"/>
      <pc:docMkLst>
        <pc:docMk/>
      </pc:docMkLst>
      <pc:sldChg chg="modSp modNotes">
        <pc:chgData name="Benjamin Payne" userId="S::benpayne@umbc.edu::b61ff11c-ba68-49af-b001-f9f234a6aca3" providerId="AD" clId="Web-{BD619CE1-8032-565C-446E-5A121B7E7F6C}" dt="2018-09-02T02:28:06.030" v="22" actId="20577"/>
        <pc:sldMkLst>
          <pc:docMk/>
          <pc:sldMk cId="991364716" sldId="264"/>
        </pc:sldMkLst>
        <pc:spChg chg="mod">
          <ac:chgData name="Benjamin Payne" userId="S::benpayne@umbc.edu::b61ff11c-ba68-49af-b001-f9f234a6aca3" providerId="AD" clId="Web-{BD619CE1-8032-565C-446E-5A121B7E7F6C}" dt="2018-09-02T02:28:06.030" v="22" actId="20577"/>
          <ac:spMkLst>
            <pc:docMk/>
            <pc:sldMk cId="991364716" sldId="264"/>
            <ac:spMk id="2" creationId="{1F2B4357-9D0E-493F-AD4B-B0F263359564}"/>
          </ac:spMkLst>
        </pc:spChg>
        <pc:spChg chg="mod">
          <ac:chgData name="Benjamin Payne" userId="S::benpayne@umbc.edu::b61ff11c-ba68-49af-b001-f9f234a6aca3" providerId="AD" clId="Web-{BD619CE1-8032-565C-446E-5A121B7E7F6C}" dt="2018-09-02T02:27:01.362" v="6" actId="20577"/>
          <ac:spMkLst>
            <pc:docMk/>
            <pc:sldMk cId="991364716" sldId="264"/>
            <ac:spMk id="3" creationId="{05677BAB-886D-4F35-8DE5-8992C06AC0A1}"/>
          </ac:spMkLst>
        </pc:spChg>
      </pc:sldChg>
    </pc:docChg>
  </pc:docChgLst>
  <pc:docChgLst>
    <pc:chgData name="Benjamin Payne" userId="S::benpayne@umbc.edu::b61ff11c-ba68-49af-b001-f9f234a6aca3" providerId="AD" clId="Web-{70393389-542A-2C94-7D58-8EAB22F4D65A}"/>
    <pc:docChg chg="addSld modSld">
      <pc:chgData name="Benjamin Payne" userId="S::benpayne@umbc.edu::b61ff11c-ba68-49af-b001-f9f234a6aca3" providerId="AD" clId="Web-{70393389-542A-2C94-7D58-8EAB22F4D65A}" dt="2018-09-08T13:18:27.801" v="45" actId="20577"/>
      <pc:docMkLst>
        <pc:docMk/>
      </pc:docMkLst>
      <pc:sldChg chg="addSp delSp modSp new mod modClrScheme chgLayout">
        <pc:chgData name="Benjamin Payne" userId="S::benpayne@umbc.edu::b61ff11c-ba68-49af-b001-f9f234a6aca3" providerId="AD" clId="Web-{70393389-542A-2C94-7D58-8EAB22F4D65A}" dt="2018-09-08T13:17:24.879" v="40" actId="14100"/>
        <pc:sldMkLst>
          <pc:docMk/>
          <pc:sldMk cId="365133193" sldId="282"/>
        </pc:sldMkLst>
        <pc:spChg chg="mod ord">
          <ac:chgData name="Benjamin Payne" userId="S::benpayne@umbc.edu::b61ff11c-ba68-49af-b001-f9f234a6aca3" providerId="AD" clId="Web-{70393389-542A-2C94-7D58-8EAB22F4D65A}" dt="2018-09-08T13:15:29.785" v="7"/>
          <ac:spMkLst>
            <pc:docMk/>
            <pc:sldMk cId="365133193" sldId="282"/>
            <ac:spMk id="2" creationId="{F97D3022-41D0-49D8-80D7-5C4D83BC8D07}"/>
          </ac:spMkLst>
        </pc:spChg>
        <pc:spChg chg="del mod ord">
          <ac:chgData name="Benjamin Payne" userId="S::benpayne@umbc.edu::b61ff11c-ba68-49af-b001-f9f234a6aca3" providerId="AD" clId="Web-{70393389-542A-2C94-7D58-8EAB22F4D65A}" dt="2018-09-08T13:15:33.645" v="8"/>
          <ac:spMkLst>
            <pc:docMk/>
            <pc:sldMk cId="365133193" sldId="282"/>
            <ac:spMk id="3" creationId="{4A0D3DAE-57A9-4F67-B589-B8040863BC0C}"/>
          </ac:spMkLst>
        </pc:spChg>
        <pc:spChg chg="add mod ord">
          <ac:chgData name="Benjamin Payne" userId="S::benpayne@umbc.edu::b61ff11c-ba68-49af-b001-f9f234a6aca3" providerId="AD" clId="Web-{70393389-542A-2C94-7D58-8EAB22F4D65A}" dt="2018-09-08T13:16:09.660" v="18" actId="20577"/>
          <ac:spMkLst>
            <pc:docMk/>
            <pc:sldMk cId="365133193" sldId="282"/>
            <ac:spMk id="4" creationId="{7CC1CBD8-6EFB-48B4-B768-AF24ABC503F1}"/>
          </ac:spMkLst>
        </pc:spChg>
        <pc:spChg chg="add del mod ord">
          <ac:chgData name="Benjamin Payne" userId="S::benpayne@umbc.edu::b61ff11c-ba68-49af-b001-f9f234a6aca3" providerId="AD" clId="Web-{70393389-542A-2C94-7D58-8EAB22F4D65A}" dt="2018-09-08T13:15:39.051" v="9"/>
          <ac:spMkLst>
            <pc:docMk/>
            <pc:sldMk cId="365133193" sldId="282"/>
            <ac:spMk id="5" creationId="{25184E9B-BA21-47B8-AC37-0C028A027E22}"/>
          </ac:spMkLst>
        </pc:spChg>
        <pc:spChg chg="add mod ord">
          <ac:chgData name="Benjamin Payne" userId="S::benpayne@umbc.edu::b61ff11c-ba68-49af-b001-f9f234a6aca3" providerId="AD" clId="Web-{70393389-542A-2C94-7D58-8EAB22F4D65A}" dt="2018-09-08T13:16:20.676" v="26" actId="20577"/>
          <ac:spMkLst>
            <pc:docMk/>
            <pc:sldMk cId="365133193" sldId="282"/>
            <ac:spMk id="6" creationId="{2FB29EED-1305-4957-9D5F-E50511E60E05}"/>
          </ac:spMkLst>
        </pc:spChg>
        <pc:picChg chg="add mod">
          <ac:chgData name="Benjamin Payne" userId="S::benpayne@umbc.edu::b61ff11c-ba68-49af-b001-f9f234a6aca3" providerId="AD" clId="Web-{70393389-542A-2C94-7D58-8EAB22F4D65A}" dt="2018-09-08T13:17:10.504" v="37" actId="1076"/>
          <ac:picMkLst>
            <pc:docMk/>
            <pc:sldMk cId="365133193" sldId="282"/>
            <ac:picMk id="7" creationId="{4B3388A7-4E91-4434-AAC9-FBFAA1D28C34}"/>
          </ac:picMkLst>
        </pc:picChg>
        <pc:picChg chg="add mod">
          <ac:chgData name="Benjamin Payne" userId="S::benpayne@umbc.edu::b61ff11c-ba68-49af-b001-f9f234a6aca3" providerId="AD" clId="Web-{70393389-542A-2C94-7D58-8EAB22F4D65A}" dt="2018-09-08T13:17:24.879" v="40" actId="14100"/>
          <ac:picMkLst>
            <pc:docMk/>
            <pc:sldMk cId="365133193" sldId="282"/>
            <ac:picMk id="9" creationId="{58F42C2B-F9A5-49B3-9246-C895F02AB6F7}"/>
          </ac:picMkLst>
        </pc:picChg>
      </pc:sldChg>
      <pc:sldChg chg="addSp modSp new">
        <pc:chgData name="Benjamin Payne" userId="S::benpayne@umbc.edu::b61ff11c-ba68-49af-b001-f9f234a6aca3" providerId="AD" clId="Web-{70393389-542A-2C94-7D58-8EAB22F4D65A}" dt="2018-09-08T13:18:26.707" v="43" actId="20577"/>
        <pc:sldMkLst>
          <pc:docMk/>
          <pc:sldMk cId="3912761060" sldId="283"/>
        </pc:sldMkLst>
        <pc:spChg chg="add mod">
          <ac:chgData name="Benjamin Payne" userId="S::benpayne@umbc.edu::b61ff11c-ba68-49af-b001-f9f234a6aca3" providerId="AD" clId="Web-{70393389-542A-2C94-7D58-8EAB22F4D65A}" dt="2018-09-08T13:18:26.707" v="43" actId="20577"/>
          <ac:spMkLst>
            <pc:docMk/>
            <pc:sldMk cId="3912761060" sldId="283"/>
            <ac:spMk id="3" creationId="{1897E20B-65B6-4C50-950C-59C8944020AD}"/>
          </ac:spMkLst>
        </pc:spChg>
        <pc:picChg chg="add">
          <ac:chgData name="Benjamin Payne" userId="S::benpayne@umbc.edu::b61ff11c-ba68-49af-b001-f9f234a6aca3" providerId="AD" clId="Web-{70393389-542A-2C94-7D58-8EAB22F4D65A}" dt="2018-09-08T13:18:21.582" v="42"/>
          <ac:picMkLst>
            <pc:docMk/>
            <pc:sldMk cId="3912761060" sldId="283"/>
            <ac:picMk id="2" creationId="{F85915F5-60F3-4CFD-8E83-2D48891939AC}"/>
          </ac:picMkLst>
        </pc:picChg>
        <pc:picChg chg="add">
          <ac:chgData name="Benjamin Payne" userId="S::benpayne@umbc.edu::b61ff11c-ba68-49af-b001-f9f234a6aca3" providerId="AD" clId="Web-{70393389-542A-2C94-7D58-8EAB22F4D65A}" dt="2018-09-08T13:18:21.582" v="42"/>
          <ac:picMkLst>
            <pc:docMk/>
            <pc:sldMk cId="3912761060" sldId="283"/>
            <ac:picMk id="4" creationId="{B7D5A288-0987-4BC1-8FCD-494FA0D5AE32}"/>
          </ac:picMkLst>
        </pc:picChg>
      </pc:sldChg>
    </pc:docChg>
  </pc:docChgLst>
  <pc:docChgLst>
    <pc:chgData name="Benjamin Payne" userId="S::benpayne@umbc.edu::b61ff11c-ba68-49af-b001-f9f234a6aca3" providerId="AD" clId="Web-{266AEA2B-4586-B876-DDD7-A7334EE5575F}"/>
    <pc:docChg chg="modSld">
      <pc:chgData name="Benjamin Payne" userId="S::benpayne@umbc.edu::b61ff11c-ba68-49af-b001-f9f234a6aca3" providerId="AD" clId="Web-{266AEA2B-4586-B876-DDD7-A7334EE5575F}" dt="2018-08-30T00:36:48.424" v="109" actId="20577"/>
      <pc:docMkLst>
        <pc:docMk/>
      </pc:docMkLst>
      <pc:sldChg chg="modSp">
        <pc:chgData name="Benjamin Payne" userId="S::benpayne@umbc.edu::b61ff11c-ba68-49af-b001-f9f234a6aca3" providerId="AD" clId="Web-{266AEA2B-4586-B876-DDD7-A7334EE5575F}" dt="2018-08-30T00:36:48.424" v="108" actId="20577"/>
        <pc:sldMkLst>
          <pc:docMk/>
          <pc:sldMk cId="344784907" sldId="263"/>
        </pc:sldMkLst>
        <pc:spChg chg="mod">
          <ac:chgData name="Benjamin Payne" userId="S::benpayne@umbc.edu::b61ff11c-ba68-49af-b001-f9f234a6aca3" providerId="AD" clId="Web-{266AEA2B-4586-B876-DDD7-A7334EE5575F}" dt="2018-08-30T00:36:48.424" v="108" actId="20577"/>
          <ac:spMkLst>
            <pc:docMk/>
            <pc:sldMk cId="344784907" sldId="263"/>
            <ac:spMk id="3" creationId="{4DB94879-3019-4BB0-8F7F-8110E7E4D489}"/>
          </ac:spMkLst>
        </pc:spChg>
      </pc:sldChg>
    </pc:docChg>
  </pc:docChgLst>
  <pc:docChgLst>
    <pc:chgData name="Benjamin Payne" userId="S::benpayne@umbc.edu::b61ff11c-ba68-49af-b001-f9f234a6aca3" providerId="AD" clId="Web-{9CA674C5-CE7E-FF68-06AB-FCB49EE208F7}"/>
    <pc:docChg chg="modSld">
      <pc:chgData name="Benjamin Payne" userId="S::benpayne@umbc.edu::b61ff11c-ba68-49af-b001-f9f234a6aca3" providerId="AD" clId="Web-{9CA674C5-CE7E-FF68-06AB-FCB49EE208F7}" dt="2019-03-30T13:20:20.425" v="5" actId="1076"/>
      <pc:docMkLst>
        <pc:docMk/>
      </pc:docMkLst>
      <pc:sldChg chg="addSp modSp">
        <pc:chgData name="Benjamin Payne" userId="S::benpayne@umbc.edu::b61ff11c-ba68-49af-b001-f9f234a6aca3" providerId="AD" clId="Web-{9CA674C5-CE7E-FF68-06AB-FCB49EE208F7}" dt="2019-03-30T13:20:20.425" v="5" actId="1076"/>
        <pc:sldMkLst>
          <pc:docMk/>
          <pc:sldMk cId="1613125518" sldId="320"/>
        </pc:sldMkLst>
        <pc:spChg chg="add mod">
          <ac:chgData name="Benjamin Payne" userId="S::benpayne@umbc.edu::b61ff11c-ba68-49af-b001-f9f234a6aca3" providerId="AD" clId="Web-{9CA674C5-CE7E-FF68-06AB-FCB49EE208F7}" dt="2019-03-30T13:20:20.425" v="5" actId="1076"/>
          <ac:spMkLst>
            <pc:docMk/>
            <pc:sldMk cId="1613125518" sldId="320"/>
            <ac:spMk id="4" creationId="{D7365ABA-EA72-4E36-A493-BFCF7EDE7527}"/>
          </ac:spMkLst>
        </pc:spChg>
      </pc:sldChg>
    </pc:docChg>
  </pc:docChgLst>
  <pc:docChgLst>
    <pc:chgData name="Benjamin Payne" userId="S::benpayne@umbc.edu::b61ff11c-ba68-49af-b001-f9f234a6aca3" providerId="AD" clId="Web-{40F3D8FC-D523-0288-F7D0-4F07315120C0}"/>
    <pc:docChg chg="addSld modSld">
      <pc:chgData name="Benjamin Payne" userId="S::benpayne@umbc.edu::b61ff11c-ba68-49af-b001-f9f234a6aca3" providerId="AD" clId="Web-{40F3D8FC-D523-0288-F7D0-4F07315120C0}" dt="2018-08-26T14:46:04.653" v="190" actId="20577"/>
      <pc:docMkLst>
        <pc:docMk/>
      </pc:docMkLst>
      <pc:sldChg chg="addSp modSp new">
        <pc:chgData name="Benjamin Payne" userId="S::benpayne@umbc.edu::b61ff11c-ba68-49af-b001-f9f234a6aca3" providerId="AD" clId="Web-{40F3D8FC-D523-0288-F7D0-4F07315120C0}" dt="2018-08-26T12:51:57.298" v="188" actId="20577"/>
        <pc:sldMkLst>
          <pc:docMk/>
          <pc:sldMk cId="1865935911" sldId="261"/>
        </pc:sldMkLst>
        <pc:spChg chg="mod">
          <ac:chgData name="Benjamin Payne" userId="S::benpayne@umbc.edu::b61ff11c-ba68-49af-b001-f9f234a6aca3" providerId="AD" clId="Web-{40F3D8FC-D523-0288-F7D0-4F07315120C0}" dt="2018-08-26T12:46:33.156" v="5" actId="20577"/>
          <ac:spMkLst>
            <pc:docMk/>
            <pc:sldMk cId="1865935911" sldId="261"/>
            <ac:spMk id="2" creationId="{4E560A94-D60D-4941-8F77-176ABA20F97A}"/>
          </ac:spMkLst>
        </pc:spChg>
        <pc:spChg chg="mod">
          <ac:chgData name="Benjamin Payne" userId="S::benpayne@umbc.edu::b61ff11c-ba68-49af-b001-f9f234a6aca3" providerId="AD" clId="Web-{40F3D8FC-D523-0288-F7D0-4F07315120C0}" dt="2018-08-26T12:51:57.298" v="188" actId="20577"/>
          <ac:spMkLst>
            <pc:docMk/>
            <pc:sldMk cId="1865935911" sldId="261"/>
            <ac:spMk id="3" creationId="{80A275D5-DDA3-4C31-8AF5-F664FF42534B}"/>
          </ac:spMkLst>
        </pc:spChg>
        <pc:spChg chg="add mod">
          <ac:chgData name="Benjamin Payne" userId="S::benpayne@umbc.edu::b61ff11c-ba68-49af-b001-f9f234a6aca3" providerId="AD" clId="Web-{40F3D8FC-D523-0288-F7D0-4F07315120C0}" dt="2018-08-26T12:49:43.875" v="121" actId="1076"/>
          <ac:spMkLst>
            <pc:docMk/>
            <pc:sldMk cId="1865935911" sldId="261"/>
            <ac:spMk id="4" creationId="{F350AB28-B4A9-417A-9005-5CCA905BD745}"/>
          </ac:spMkLst>
        </pc:spChg>
        <pc:spChg chg="add mod">
          <ac:chgData name="Benjamin Payne" userId="S::benpayne@umbc.edu::b61ff11c-ba68-49af-b001-f9f234a6aca3" providerId="AD" clId="Web-{40F3D8FC-D523-0288-F7D0-4F07315120C0}" dt="2018-08-26T12:49:34.906" v="120" actId="14100"/>
          <ac:spMkLst>
            <pc:docMk/>
            <pc:sldMk cId="1865935911" sldId="261"/>
            <ac:spMk id="5" creationId="{32C5F0B7-8E84-4140-BF1B-AAB2E525FAF6}"/>
          </ac:spMkLst>
        </pc:spChg>
      </pc:sldChg>
    </pc:docChg>
  </pc:docChgLst>
  <pc:docChgLst>
    <pc:chgData name="Benjamin Payne" userId="S::benpayne@umbc.edu::b61ff11c-ba68-49af-b001-f9f234a6aca3" providerId="AD" clId="Web-{F1696981-855C-87ED-F133-18C659A2FE2B}"/>
    <pc:docChg chg="addSld modSld">
      <pc:chgData name="Benjamin Payne" userId="S::benpayne@umbc.edu::b61ff11c-ba68-49af-b001-f9f234a6aca3" providerId="AD" clId="Web-{F1696981-855C-87ED-F133-18C659A2FE2B}" dt="2018-09-05T02:57:46.634" v="74" actId="20577"/>
      <pc:docMkLst>
        <pc:docMk/>
      </pc:docMkLst>
      <pc:sldChg chg="modSp new">
        <pc:chgData name="Benjamin Payne" userId="S::benpayne@umbc.edu::b61ff11c-ba68-49af-b001-f9f234a6aca3" providerId="AD" clId="Web-{F1696981-855C-87ED-F133-18C659A2FE2B}" dt="2018-09-05T02:56:57.742" v="44" actId="20577"/>
        <pc:sldMkLst>
          <pc:docMk/>
          <pc:sldMk cId="3494499053" sldId="275"/>
        </pc:sldMkLst>
        <pc:spChg chg="mod">
          <ac:chgData name="Benjamin Payne" userId="S::benpayne@umbc.edu::b61ff11c-ba68-49af-b001-f9f234a6aca3" providerId="AD" clId="Web-{F1696981-855C-87ED-F133-18C659A2FE2B}" dt="2018-09-05T02:56:57.742" v="44" actId="20577"/>
          <ac:spMkLst>
            <pc:docMk/>
            <pc:sldMk cId="3494499053" sldId="275"/>
            <ac:spMk id="2" creationId="{0CC688FA-D1AA-4190-9310-14E4ECB5D419}"/>
          </ac:spMkLst>
        </pc:spChg>
        <pc:spChg chg="mod">
          <ac:chgData name="Benjamin Payne" userId="S::benpayne@umbc.edu::b61ff11c-ba68-49af-b001-f9f234a6aca3" providerId="AD" clId="Web-{F1696981-855C-87ED-F133-18C659A2FE2B}" dt="2018-09-05T02:56:55.524" v="42" actId="20577"/>
          <ac:spMkLst>
            <pc:docMk/>
            <pc:sldMk cId="3494499053" sldId="275"/>
            <ac:spMk id="3" creationId="{5B988882-9C18-4117-974F-B7B5EE29DC89}"/>
          </ac:spMkLst>
        </pc:spChg>
      </pc:sldChg>
      <pc:sldChg chg="modSp add replId">
        <pc:chgData name="Benjamin Payne" userId="S::benpayne@umbc.edu::b61ff11c-ba68-49af-b001-f9f234a6aca3" providerId="AD" clId="Web-{F1696981-855C-87ED-F133-18C659A2FE2B}" dt="2018-09-05T02:57:42.087" v="72" actId="20577"/>
        <pc:sldMkLst>
          <pc:docMk/>
          <pc:sldMk cId="1984282772" sldId="276"/>
        </pc:sldMkLst>
        <pc:spChg chg="mod">
          <ac:chgData name="Benjamin Payne" userId="S::benpayne@umbc.edu::b61ff11c-ba68-49af-b001-f9f234a6aca3" providerId="AD" clId="Web-{F1696981-855C-87ED-F133-18C659A2FE2B}" dt="2018-09-05T02:57:42.087" v="72" actId="20577"/>
          <ac:spMkLst>
            <pc:docMk/>
            <pc:sldMk cId="1984282772" sldId="276"/>
            <ac:spMk id="3" creationId="{5B988882-9C18-4117-974F-B7B5EE29DC89}"/>
          </ac:spMkLst>
        </pc:spChg>
      </pc:sldChg>
    </pc:docChg>
  </pc:docChgLst>
  <pc:docChgLst>
    <pc:chgData name="Benjamin Payne" userId="S::benpayne@umbc.edu::b61ff11c-ba68-49af-b001-f9f234a6aca3" providerId="AD" clId="Web-{5E5AEF62-62F8-8149-B2D8-7CFCA78BA064}"/>
    <pc:docChg chg="modSld">
      <pc:chgData name="Benjamin Payne" userId="S::benpayne@umbc.edu::b61ff11c-ba68-49af-b001-f9f234a6aca3" providerId="AD" clId="Web-{5E5AEF62-62F8-8149-B2D8-7CFCA78BA064}" dt="2018-09-19T19:11:12.069" v="12" actId="20577"/>
      <pc:docMkLst>
        <pc:docMk/>
      </pc:docMkLst>
      <pc:sldChg chg="addSp modSp">
        <pc:chgData name="Benjamin Payne" userId="S::benpayne@umbc.edu::b61ff11c-ba68-49af-b001-f9f234a6aca3" providerId="AD" clId="Web-{5E5AEF62-62F8-8149-B2D8-7CFCA78BA064}" dt="2018-09-19T19:11:10.740" v="10" actId="20577"/>
        <pc:sldMkLst>
          <pc:docMk/>
          <pc:sldMk cId="634008985" sldId="300"/>
        </pc:sldMkLst>
        <pc:spChg chg="add mod">
          <ac:chgData name="Benjamin Payne" userId="S::benpayne@umbc.edu::b61ff11c-ba68-49af-b001-f9f234a6aca3" providerId="AD" clId="Web-{5E5AEF62-62F8-8149-B2D8-7CFCA78BA064}" dt="2018-09-19T19:11:10.740" v="10" actId="20577"/>
          <ac:spMkLst>
            <pc:docMk/>
            <pc:sldMk cId="634008985" sldId="300"/>
            <ac:spMk id="6" creationId="{5EA1DAE1-4E99-4E33-8564-2280792612DF}"/>
          </ac:spMkLst>
        </pc:spChg>
      </pc:sldChg>
    </pc:docChg>
  </pc:docChgLst>
  <pc:docChgLst>
    <pc:chgData name="Benjamin Payne" userId="S::benpayne@umbc.edu::b61ff11c-ba68-49af-b001-f9f234a6aca3" providerId="AD" clId="Web-{A36F0B38-9963-3AC1-E849-0C2ABC786A8C}"/>
    <pc:docChg chg="modSld sldOrd">
      <pc:chgData name="Benjamin Payne" userId="S::benpayne@umbc.edu::b61ff11c-ba68-49af-b001-f9f234a6aca3" providerId="AD" clId="Web-{A36F0B38-9963-3AC1-E849-0C2ABC786A8C}" dt="2018-09-13T12:30:14.914" v="92" actId="1076"/>
      <pc:docMkLst>
        <pc:docMk/>
      </pc:docMkLst>
      <pc:sldChg chg="modSp ord">
        <pc:chgData name="Benjamin Payne" userId="S::benpayne@umbc.edu::b61ff11c-ba68-49af-b001-f9f234a6aca3" providerId="AD" clId="Web-{A36F0B38-9963-3AC1-E849-0C2ABC786A8C}" dt="2018-09-13T12:10:53.484" v="34" actId="20577"/>
        <pc:sldMkLst>
          <pc:docMk/>
          <pc:sldMk cId="522920384" sldId="260"/>
        </pc:sldMkLst>
        <pc:spChg chg="mod">
          <ac:chgData name="Benjamin Payne" userId="S::benpayne@umbc.edu::b61ff11c-ba68-49af-b001-f9f234a6aca3" providerId="AD" clId="Web-{A36F0B38-9963-3AC1-E849-0C2ABC786A8C}" dt="2018-09-13T12:10:53.484" v="34" actId="20577"/>
          <ac:spMkLst>
            <pc:docMk/>
            <pc:sldMk cId="522920384" sldId="260"/>
            <ac:spMk id="3" creationId="{1660361D-3455-4159-94A6-17F7B4439C39}"/>
          </ac:spMkLst>
        </pc:spChg>
      </pc:sldChg>
      <pc:sldChg chg="modSp">
        <pc:chgData name="Benjamin Payne" userId="S::benpayne@umbc.edu::b61ff11c-ba68-49af-b001-f9f234a6aca3" providerId="AD" clId="Web-{A36F0B38-9963-3AC1-E849-0C2ABC786A8C}" dt="2018-09-13T12:09:16.840" v="12" actId="20577"/>
        <pc:sldMkLst>
          <pc:docMk/>
          <pc:sldMk cId="4184762043" sldId="262"/>
        </pc:sldMkLst>
        <pc:spChg chg="mod">
          <ac:chgData name="Benjamin Payne" userId="S::benpayne@umbc.edu::b61ff11c-ba68-49af-b001-f9f234a6aca3" providerId="AD" clId="Web-{A36F0B38-9963-3AC1-E849-0C2ABC786A8C}" dt="2018-09-13T12:09:16.840" v="12" actId="20577"/>
          <ac:spMkLst>
            <pc:docMk/>
            <pc:sldMk cId="4184762043" sldId="262"/>
            <ac:spMk id="3" creationId="{687256F2-4FF7-41AB-B621-E93E8AA419D2}"/>
          </ac:spMkLst>
        </pc:spChg>
      </pc:sldChg>
      <pc:sldChg chg="modSp">
        <pc:chgData name="Benjamin Payne" userId="S::benpayne@umbc.edu::b61ff11c-ba68-49af-b001-f9f234a6aca3" providerId="AD" clId="Web-{A36F0B38-9963-3AC1-E849-0C2ABC786A8C}" dt="2018-09-13T12:10:26.451" v="30" actId="20577"/>
        <pc:sldMkLst>
          <pc:docMk/>
          <pc:sldMk cId="344784907" sldId="263"/>
        </pc:sldMkLst>
        <pc:spChg chg="mod">
          <ac:chgData name="Benjamin Payne" userId="S::benpayne@umbc.edu::b61ff11c-ba68-49af-b001-f9f234a6aca3" providerId="AD" clId="Web-{A36F0B38-9963-3AC1-E849-0C2ABC786A8C}" dt="2018-09-13T12:10:26.451" v="30" actId="20577"/>
          <ac:spMkLst>
            <pc:docMk/>
            <pc:sldMk cId="344784907" sldId="263"/>
            <ac:spMk id="3" creationId="{4DB94879-3019-4BB0-8F7F-8110E7E4D489}"/>
          </ac:spMkLst>
        </pc:spChg>
      </pc:sldChg>
      <pc:sldChg chg="addSp modSp">
        <pc:chgData name="Benjamin Payne" userId="S::benpayne@umbc.edu::b61ff11c-ba68-49af-b001-f9f234a6aca3" providerId="AD" clId="Web-{A36F0B38-9963-3AC1-E849-0C2ABC786A8C}" dt="2018-09-13T12:11:25.719" v="40" actId="1076"/>
        <pc:sldMkLst>
          <pc:docMk/>
          <pc:sldMk cId="3912761060" sldId="283"/>
        </pc:sldMkLst>
        <pc:spChg chg="add mod">
          <ac:chgData name="Benjamin Payne" userId="S::benpayne@umbc.edu::b61ff11c-ba68-49af-b001-f9f234a6aca3" providerId="AD" clId="Web-{A36F0B38-9963-3AC1-E849-0C2ABC786A8C}" dt="2018-09-13T12:11:25.719" v="40" actId="1076"/>
          <ac:spMkLst>
            <pc:docMk/>
            <pc:sldMk cId="3912761060" sldId="283"/>
            <ac:spMk id="5" creationId="{EE27C6A9-D251-41F0-9222-1306FE4B8650}"/>
          </ac:spMkLst>
        </pc:spChg>
      </pc:sldChg>
      <pc:sldChg chg="modSp">
        <pc:chgData name="Benjamin Payne" userId="S::benpayne@umbc.edu::b61ff11c-ba68-49af-b001-f9f234a6aca3" providerId="AD" clId="Web-{A36F0B38-9963-3AC1-E849-0C2ABC786A8C}" dt="2018-09-13T12:12:56.571" v="48" actId="20577"/>
        <pc:sldMkLst>
          <pc:docMk/>
          <pc:sldMk cId="1363765902" sldId="287"/>
        </pc:sldMkLst>
        <pc:spChg chg="mod">
          <ac:chgData name="Benjamin Payne" userId="S::benpayne@umbc.edu::b61ff11c-ba68-49af-b001-f9f234a6aca3" providerId="AD" clId="Web-{A36F0B38-9963-3AC1-E849-0C2ABC786A8C}" dt="2018-09-13T12:12:56.571" v="48" actId="20577"/>
          <ac:spMkLst>
            <pc:docMk/>
            <pc:sldMk cId="1363765902" sldId="287"/>
            <ac:spMk id="2" creationId="{E9303F17-40C7-4108-BE4C-66FB4EF69D17}"/>
          </ac:spMkLst>
        </pc:spChg>
        <pc:spChg chg="mod">
          <ac:chgData name="Benjamin Payne" userId="S::benpayne@umbc.edu::b61ff11c-ba68-49af-b001-f9f234a6aca3" providerId="AD" clId="Web-{A36F0B38-9963-3AC1-E849-0C2ABC786A8C}" dt="2018-09-13T12:12:53.602" v="44" actId="20577"/>
          <ac:spMkLst>
            <pc:docMk/>
            <pc:sldMk cId="1363765902" sldId="287"/>
            <ac:spMk id="3" creationId="{0697B83A-70C5-4F6F-A319-C1EEB3FD77CF}"/>
          </ac:spMkLst>
        </pc:spChg>
      </pc:sldChg>
      <pc:sldChg chg="modSp">
        <pc:chgData name="Benjamin Payne" userId="S::benpayne@umbc.edu::b61ff11c-ba68-49af-b001-f9f234a6aca3" providerId="AD" clId="Web-{A36F0B38-9963-3AC1-E849-0C2ABC786A8C}" dt="2018-09-13T12:11:43.533" v="41" actId="14100"/>
        <pc:sldMkLst>
          <pc:docMk/>
          <pc:sldMk cId="3205669084" sldId="290"/>
        </pc:sldMkLst>
        <pc:spChg chg="mod">
          <ac:chgData name="Benjamin Payne" userId="S::benpayne@umbc.edu::b61ff11c-ba68-49af-b001-f9f234a6aca3" providerId="AD" clId="Web-{A36F0B38-9963-3AC1-E849-0C2ABC786A8C}" dt="2018-09-13T12:11:43.533" v="41" actId="14100"/>
          <ac:spMkLst>
            <pc:docMk/>
            <pc:sldMk cId="3205669084" sldId="290"/>
            <ac:spMk id="3" creationId="{F689A221-F32B-4F31-A5B0-22424E7EDBDD}"/>
          </ac:spMkLst>
        </pc:spChg>
      </pc:sldChg>
      <pc:sldChg chg="modSp">
        <pc:chgData name="Benjamin Payne" userId="S::benpayne@umbc.edu::b61ff11c-ba68-49af-b001-f9f234a6aca3" providerId="AD" clId="Web-{A36F0B38-9963-3AC1-E849-0C2ABC786A8C}" dt="2018-09-13T12:30:14.914" v="92" actId="1076"/>
        <pc:sldMkLst>
          <pc:docMk/>
          <pc:sldMk cId="2258507562" sldId="302"/>
        </pc:sldMkLst>
        <pc:spChg chg="mod">
          <ac:chgData name="Benjamin Payne" userId="S::benpayne@umbc.edu::b61ff11c-ba68-49af-b001-f9f234a6aca3" providerId="AD" clId="Web-{A36F0B38-9963-3AC1-E849-0C2ABC786A8C}" dt="2018-09-13T12:30:04.866" v="90" actId="20577"/>
          <ac:spMkLst>
            <pc:docMk/>
            <pc:sldMk cId="2258507562" sldId="302"/>
            <ac:spMk id="12" creationId="{1D1D7EFC-5281-44A6-9661-18DA4FF4847C}"/>
          </ac:spMkLst>
        </pc:spChg>
        <pc:picChg chg="mod">
          <ac:chgData name="Benjamin Payne" userId="S::benpayne@umbc.edu::b61ff11c-ba68-49af-b001-f9f234a6aca3" providerId="AD" clId="Web-{A36F0B38-9963-3AC1-E849-0C2ABC786A8C}" dt="2018-09-13T12:30:14.914" v="92" actId="1076"/>
          <ac:picMkLst>
            <pc:docMk/>
            <pc:sldMk cId="2258507562" sldId="302"/>
            <ac:picMk id="7" creationId="{04E780ED-F072-4A0C-B3DE-20C70BDE5839}"/>
          </ac:picMkLst>
        </pc:picChg>
      </pc:sldChg>
      <pc:sldChg chg="modSp">
        <pc:chgData name="Benjamin Payne" userId="S::benpayne@umbc.edu::b61ff11c-ba68-49af-b001-f9f234a6aca3" providerId="AD" clId="Web-{A36F0B38-9963-3AC1-E849-0C2ABC786A8C}" dt="2018-09-13T12:09:35.153" v="15" actId="1076"/>
        <pc:sldMkLst>
          <pc:docMk/>
          <pc:sldMk cId="94100895" sldId="312"/>
        </pc:sldMkLst>
        <pc:spChg chg="mod">
          <ac:chgData name="Benjamin Payne" userId="S::benpayne@umbc.edu::b61ff11c-ba68-49af-b001-f9f234a6aca3" providerId="AD" clId="Web-{A36F0B38-9963-3AC1-E849-0C2ABC786A8C}" dt="2018-09-13T12:09:35.153" v="15" actId="1076"/>
          <ac:spMkLst>
            <pc:docMk/>
            <pc:sldMk cId="94100895" sldId="312"/>
            <ac:spMk id="3" creationId="{C976BD68-AB70-44A5-BB88-2D82EF12AE7D}"/>
          </ac:spMkLst>
        </pc:spChg>
        <pc:picChg chg="mod">
          <ac:chgData name="Benjamin Payne" userId="S::benpayne@umbc.edu::b61ff11c-ba68-49af-b001-f9f234a6aca3" providerId="AD" clId="Web-{A36F0B38-9963-3AC1-E849-0C2ABC786A8C}" dt="2018-09-13T12:09:32.215" v="14" actId="1076"/>
          <ac:picMkLst>
            <pc:docMk/>
            <pc:sldMk cId="94100895" sldId="312"/>
            <ac:picMk id="9" creationId="{58F42C2B-F9A5-49B3-9246-C895F02AB6F7}"/>
          </ac:picMkLst>
        </pc:picChg>
      </pc:sldChg>
      <pc:sldChg chg="modSp">
        <pc:chgData name="Benjamin Payne" userId="S::benpayne@umbc.edu::b61ff11c-ba68-49af-b001-f9f234a6aca3" providerId="AD" clId="Web-{A36F0B38-9963-3AC1-E849-0C2ABC786A8C}" dt="2018-09-13T12:29:25.550" v="80" actId="14100"/>
        <pc:sldMkLst>
          <pc:docMk/>
          <pc:sldMk cId="2009196723" sldId="323"/>
        </pc:sldMkLst>
        <pc:spChg chg="mod">
          <ac:chgData name="Benjamin Payne" userId="S::benpayne@umbc.edu::b61ff11c-ba68-49af-b001-f9f234a6aca3" providerId="AD" clId="Web-{A36F0B38-9963-3AC1-E849-0C2ABC786A8C}" dt="2018-09-13T12:29:25.550" v="80" actId="14100"/>
          <ac:spMkLst>
            <pc:docMk/>
            <pc:sldMk cId="2009196723" sldId="323"/>
            <ac:spMk id="9" creationId="{9C4A6CD1-3F64-4938-AE09-B7C8C207A94B}"/>
          </ac:spMkLst>
        </pc:spChg>
      </pc:sldChg>
    </pc:docChg>
  </pc:docChgLst>
  <pc:docChgLst>
    <pc:chgData name="Benjamin Payne" userId="S::benpayne@umbc.edu::b61ff11c-ba68-49af-b001-f9f234a6aca3" providerId="AD" clId="Web-{468E01E5-0D77-8C38-596C-3EC0CC18321F}"/>
    <pc:docChg chg="addSld modSld">
      <pc:chgData name="Benjamin Payne" userId="S::benpayne@umbc.edu::b61ff11c-ba68-49af-b001-f9f234a6aca3" providerId="AD" clId="Web-{468E01E5-0D77-8C38-596C-3EC0CC18321F}" dt="2018-08-19T20:25:14.784" v="85" actId="20577"/>
      <pc:docMkLst>
        <pc:docMk/>
      </pc:docMkLst>
      <pc:sldChg chg="modSp new">
        <pc:chgData name="Benjamin Payne" userId="S::benpayne@umbc.edu::b61ff11c-ba68-49af-b001-f9f234a6aca3" providerId="AD" clId="Web-{468E01E5-0D77-8C38-596C-3EC0CC18321F}" dt="2018-08-19T20:24:30.330" v="16" actId="20577"/>
        <pc:sldMkLst>
          <pc:docMk/>
          <pc:sldMk cId="3319181095" sldId="257"/>
        </pc:sldMkLst>
        <pc:spChg chg="mod">
          <ac:chgData name="Benjamin Payne" userId="S::benpayne@umbc.edu::b61ff11c-ba68-49af-b001-f9f234a6aca3" providerId="AD" clId="Web-{468E01E5-0D77-8C38-596C-3EC0CC18321F}" dt="2018-08-19T20:23:53.940" v="3" actId="20577"/>
          <ac:spMkLst>
            <pc:docMk/>
            <pc:sldMk cId="3319181095" sldId="257"/>
            <ac:spMk id="2" creationId="{5AA2D84A-518E-4967-8073-0BDE495432D2}"/>
          </ac:spMkLst>
        </pc:spChg>
        <pc:spChg chg="mod">
          <ac:chgData name="Benjamin Payne" userId="S::benpayne@umbc.edu::b61ff11c-ba68-49af-b001-f9f234a6aca3" providerId="AD" clId="Web-{468E01E5-0D77-8C38-596C-3EC0CC18321F}" dt="2018-08-19T20:24:30.330" v="16" actId="20577"/>
          <ac:spMkLst>
            <pc:docMk/>
            <pc:sldMk cId="3319181095" sldId="257"/>
            <ac:spMk id="3" creationId="{AC5E2D19-A89E-4F10-AF16-72B885C43F60}"/>
          </ac:spMkLst>
        </pc:spChg>
      </pc:sldChg>
      <pc:sldChg chg="new">
        <pc:chgData name="Benjamin Payne" userId="S::benpayne@umbc.edu::b61ff11c-ba68-49af-b001-f9f234a6aca3" providerId="AD" clId="Web-{468E01E5-0D77-8C38-596C-3EC0CC18321F}" dt="2018-08-19T20:24:36.143" v="19"/>
        <pc:sldMkLst>
          <pc:docMk/>
          <pc:sldMk cId="4227125538" sldId="258"/>
        </pc:sldMkLst>
      </pc:sldChg>
      <pc:sldChg chg="modSp new">
        <pc:chgData name="Benjamin Payne" userId="S::benpayne@umbc.edu::b61ff11c-ba68-49af-b001-f9f234a6aca3" providerId="AD" clId="Web-{468E01E5-0D77-8C38-596C-3EC0CC18321F}" dt="2018-08-19T20:25:14.768" v="84" actId="20577"/>
        <pc:sldMkLst>
          <pc:docMk/>
          <pc:sldMk cId="774753897" sldId="259"/>
        </pc:sldMkLst>
        <pc:spChg chg="mod">
          <ac:chgData name="Benjamin Payne" userId="S::benpayne@umbc.edu::b61ff11c-ba68-49af-b001-f9f234a6aca3" providerId="AD" clId="Web-{468E01E5-0D77-8C38-596C-3EC0CC18321F}" dt="2018-08-19T20:24:45.596" v="23" actId="20577"/>
          <ac:spMkLst>
            <pc:docMk/>
            <pc:sldMk cId="774753897" sldId="259"/>
            <ac:spMk id="2" creationId="{19DDBB79-95F4-4352-9067-C90DC94136B6}"/>
          </ac:spMkLst>
        </pc:spChg>
        <pc:spChg chg="mod">
          <ac:chgData name="Benjamin Payne" userId="S::benpayne@umbc.edu::b61ff11c-ba68-49af-b001-f9f234a6aca3" providerId="AD" clId="Web-{468E01E5-0D77-8C38-596C-3EC0CC18321F}" dt="2018-08-19T20:25:14.768" v="84" actId="20577"/>
          <ac:spMkLst>
            <pc:docMk/>
            <pc:sldMk cId="774753897" sldId="259"/>
            <ac:spMk id="3" creationId="{E777EC54-E1A2-4294-BCCE-2B7317A123F4}"/>
          </ac:spMkLst>
        </pc:spChg>
      </pc:sldChg>
    </pc:docChg>
  </pc:docChgLst>
  <pc:docChgLst>
    <pc:chgData name="Benjamin Payne" userId="S::benpayne@umbc.edu::b61ff11c-ba68-49af-b001-f9f234a6aca3" providerId="AD" clId="Web-{2367C17C-B0B0-D20A-453A-1738D9A1AF63}"/>
    <pc:docChg chg="addSld modSld">
      <pc:chgData name="Benjamin Payne" userId="S::benpayne@umbc.edu::b61ff11c-ba68-49af-b001-f9f234a6aca3" providerId="AD" clId="Web-{2367C17C-B0B0-D20A-453A-1738D9A1AF63}" dt="2018-09-09T22:08:59.240" v="577" actId="20577"/>
      <pc:docMkLst>
        <pc:docMk/>
      </pc:docMkLst>
      <pc:sldChg chg="addSp modSp">
        <pc:chgData name="Benjamin Payne" userId="S::benpayne@umbc.edu::b61ff11c-ba68-49af-b001-f9f234a6aca3" providerId="AD" clId="Web-{2367C17C-B0B0-D20A-453A-1738D9A1AF63}" dt="2018-09-09T21:48:38.412" v="552" actId="20577"/>
        <pc:sldMkLst>
          <pc:docMk/>
          <pc:sldMk cId="1865935911" sldId="261"/>
        </pc:sldMkLst>
        <pc:spChg chg="mod">
          <ac:chgData name="Benjamin Payne" userId="S::benpayne@umbc.edu::b61ff11c-ba68-49af-b001-f9f234a6aca3" providerId="AD" clId="Web-{2367C17C-B0B0-D20A-453A-1738D9A1AF63}" dt="2018-09-09T21:48:05.840" v="522" actId="20577"/>
          <ac:spMkLst>
            <pc:docMk/>
            <pc:sldMk cId="1865935911" sldId="261"/>
            <ac:spMk id="3" creationId="{80A275D5-DDA3-4C31-8AF5-F664FF42534B}"/>
          </ac:spMkLst>
        </pc:spChg>
        <pc:spChg chg="add mod">
          <ac:chgData name="Benjamin Payne" userId="S::benpayne@umbc.edu::b61ff11c-ba68-49af-b001-f9f234a6aca3" providerId="AD" clId="Web-{2367C17C-B0B0-D20A-453A-1738D9A1AF63}" dt="2018-09-09T21:48:38.412" v="552" actId="20577"/>
          <ac:spMkLst>
            <pc:docMk/>
            <pc:sldMk cId="1865935911" sldId="261"/>
            <ac:spMk id="6" creationId="{7EADB5A0-C66B-4AC6-A845-2A2499A5B9CF}"/>
          </ac:spMkLst>
        </pc:spChg>
      </pc:sldChg>
      <pc:sldChg chg="modSp">
        <pc:chgData name="Benjamin Payne" userId="S::benpayne@umbc.edu::b61ff11c-ba68-49af-b001-f9f234a6aca3" providerId="AD" clId="Web-{2367C17C-B0B0-D20A-453A-1738D9A1AF63}" dt="2018-09-09T20:47:01.569" v="67" actId="20577"/>
        <pc:sldMkLst>
          <pc:docMk/>
          <pc:sldMk cId="1847126581" sldId="285"/>
        </pc:sldMkLst>
        <pc:spChg chg="mod">
          <ac:chgData name="Benjamin Payne" userId="S::benpayne@umbc.edu::b61ff11c-ba68-49af-b001-f9f234a6aca3" providerId="AD" clId="Web-{2367C17C-B0B0-D20A-453A-1738D9A1AF63}" dt="2018-09-09T20:47:01.569" v="67" actId="20577"/>
          <ac:spMkLst>
            <pc:docMk/>
            <pc:sldMk cId="1847126581" sldId="285"/>
            <ac:spMk id="3" creationId="{DBC65EEE-BAE0-4EAC-9A4C-39C7C686E3F6}"/>
          </ac:spMkLst>
        </pc:spChg>
      </pc:sldChg>
      <pc:sldChg chg="addSp modSp">
        <pc:chgData name="Benjamin Payne" userId="S::benpayne@umbc.edu::b61ff11c-ba68-49af-b001-f9f234a6aca3" providerId="AD" clId="Web-{2367C17C-B0B0-D20A-453A-1738D9A1AF63}" dt="2018-09-09T21:42:35.571" v="423" actId="1076"/>
        <pc:sldMkLst>
          <pc:docMk/>
          <pc:sldMk cId="634008985" sldId="300"/>
        </pc:sldMkLst>
        <pc:spChg chg="mod">
          <ac:chgData name="Benjamin Payne" userId="S::benpayne@umbc.edu::b61ff11c-ba68-49af-b001-f9f234a6aca3" providerId="AD" clId="Web-{2367C17C-B0B0-D20A-453A-1738D9A1AF63}" dt="2018-09-09T21:41:30.677" v="396" actId="20577"/>
          <ac:spMkLst>
            <pc:docMk/>
            <pc:sldMk cId="634008985" sldId="300"/>
            <ac:spMk id="3" creationId="{EDD2C75A-E6DB-4317-AEB3-27867ACDBD2B}"/>
          </ac:spMkLst>
        </pc:spChg>
        <pc:spChg chg="add mod">
          <ac:chgData name="Benjamin Payne" userId="S::benpayne@umbc.edu::b61ff11c-ba68-49af-b001-f9f234a6aca3" providerId="AD" clId="Web-{2367C17C-B0B0-D20A-453A-1738D9A1AF63}" dt="2018-09-09T21:39:58.688" v="322" actId="1076"/>
          <ac:spMkLst>
            <pc:docMk/>
            <pc:sldMk cId="634008985" sldId="300"/>
            <ac:spMk id="4" creationId="{065197D9-6120-477C-887C-03F04D1A5087}"/>
          </ac:spMkLst>
        </pc:spChg>
        <pc:spChg chg="add mod">
          <ac:chgData name="Benjamin Payne" userId="S::benpayne@umbc.edu::b61ff11c-ba68-49af-b001-f9f234a6aca3" providerId="AD" clId="Web-{2367C17C-B0B0-D20A-453A-1738D9A1AF63}" dt="2018-09-09T21:42:31.665" v="422" actId="1076"/>
          <ac:spMkLst>
            <pc:docMk/>
            <pc:sldMk cId="634008985" sldId="300"/>
            <ac:spMk id="7" creationId="{0A51CAA1-1E02-4495-8BC2-F147769E58C1}"/>
          </ac:spMkLst>
        </pc:spChg>
        <pc:picChg chg="add mod">
          <ac:chgData name="Benjamin Payne" userId="S::benpayne@umbc.edu::b61ff11c-ba68-49af-b001-f9f234a6aca3" providerId="AD" clId="Web-{2367C17C-B0B0-D20A-453A-1738D9A1AF63}" dt="2018-09-09T21:42:35.571" v="423" actId="1076"/>
          <ac:picMkLst>
            <pc:docMk/>
            <pc:sldMk cId="634008985" sldId="300"/>
            <ac:picMk id="5" creationId="{793DE893-BA9F-43FB-8424-13AC14DF8B58}"/>
          </ac:picMkLst>
        </pc:picChg>
      </pc:sldChg>
      <pc:sldChg chg="modSp">
        <pc:chgData name="Benjamin Payne" userId="S::benpayne@umbc.edu::b61ff11c-ba68-49af-b001-f9f234a6aca3" providerId="AD" clId="Web-{2367C17C-B0B0-D20A-453A-1738D9A1AF63}" dt="2018-09-09T20:55:35.528" v="122" actId="20577"/>
        <pc:sldMkLst>
          <pc:docMk/>
          <pc:sldMk cId="94100895" sldId="312"/>
        </pc:sldMkLst>
        <pc:spChg chg="mod">
          <ac:chgData name="Benjamin Payne" userId="S::benpayne@umbc.edu::b61ff11c-ba68-49af-b001-f9f234a6aca3" providerId="AD" clId="Web-{2367C17C-B0B0-D20A-453A-1738D9A1AF63}" dt="2018-09-09T20:55:35.528" v="122" actId="20577"/>
          <ac:spMkLst>
            <pc:docMk/>
            <pc:sldMk cId="94100895" sldId="312"/>
            <ac:spMk id="2" creationId="{F97D3022-41D0-49D8-80D7-5C4D83BC8D07}"/>
          </ac:spMkLst>
        </pc:spChg>
      </pc:sldChg>
      <pc:sldChg chg="modSp new">
        <pc:chgData name="Benjamin Payne" userId="S::benpayne@umbc.edu::b61ff11c-ba68-49af-b001-f9f234a6aca3" providerId="AD" clId="Web-{2367C17C-B0B0-D20A-453A-1738D9A1AF63}" dt="2018-09-09T20:44:38.723" v="22" actId="20577"/>
        <pc:sldMkLst>
          <pc:docMk/>
          <pc:sldMk cId="3965644024" sldId="319"/>
        </pc:sldMkLst>
        <pc:spChg chg="mod">
          <ac:chgData name="Benjamin Payne" userId="S::benpayne@umbc.edu::b61ff11c-ba68-49af-b001-f9f234a6aca3" providerId="AD" clId="Web-{2367C17C-B0B0-D20A-453A-1738D9A1AF63}" dt="2018-09-09T20:44:24.192" v="9" actId="20577"/>
          <ac:spMkLst>
            <pc:docMk/>
            <pc:sldMk cId="3965644024" sldId="319"/>
            <ac:spMk id="2" creationId="{FA950A70-C60B-47AD-8EC4-51E96DFF4030}"/>
          </ac:spMkLst>
        </pc:spChg>
        <pc:spChg chg="mod">
          <ac:chgData name="Benjamin Payne" userId="S::benpayne@umbc.edu::b61ff11c-ba68-49af-b001-f9f234a6aca3" providerId="AD" clId="Web-{2367C17C-B0B0-D20A-453A-1738D9A1AF63}" dt="2018-09-09T20:44:38.723" v="22" actId="20577"/>
          <ac:spMkLst>
            <pc:docMk/>
            <pc:sldMk cId="3965644024" sldId="319"/>
            <ac:spMk id="3" creationId="{801C64A8-374B-479A-9669-3BB4286CE98C}"/>
          </ac:spMkLst>
        </pc:spChg>
      </pc:sldChg>
      <pc:sldChg chg="modSp new">
        <pc:chgData name="Benjamin Payne" userId="S::benpayne@umbc.edu::b61ff11c-ba68-49af-b001-f9f234a6aca3" providerId="AD" clId="Web-{2367C17C-B0B0-D20A-453A-1738D9A1AF63}" dt="2018-09-09T21:59:57.112" v="575" actId="20577"/>
        <pc:sldMkLst>
          <pc:docMk/>
          <pc:sldMk cId="1613125518" sldId="320"/>
        </pc:sldMkLst>
        <pc:spChg chg="mod">
          <ac:chgData name="Benjamin Payne" userId="S::benpayne@umbc.edu::b61ff11c-ba68-49af-b001-f9f234a6aca3" providerId="AD" clId="Web-{2367C17C-B0B0-D20A-453A-1738D9A1AF63}" dt="2018-09-09T21:48:55.744" v="562" actId="20577"/>
          <ac:spMkLst>
            <pc:docMk/>
            <pc:sldMk cId="1613125518" sldId="320"/>
            <ac:spMk id="2" creationId="{205166EB-1FFE-4A1E-ADD1-496C9AAF3CCB}"/>
          </ac:spMkLst>
        </pc:spChg>
        <pc:spChg chg="mod">
          <ac:chgData name="Benjamin Payne" userId="S::benpayne@umbc.edu::b61ff11c-ba68-49af-b001-f9f234a6aca3" providerId="AD" clId="Web-{2367C17C-B0B0-D20A-453A-1738D9A1AF63}" dt="2018-09-09T21:59:57.112" v="575" actId="20577"/>
          <ac:spMkLst>
            <pc:docMk/>
            <pc:sldMk cId="1613125518" sldId="320"/>
            <ac:spMk id="3" creationId="{6D6E2588-FA65-467E-B23E-7CE7EF3B2062}"/>
          </ac:spMkLst>
        </pc:spChg>
      </pc:sldChg>
    </pc:docChg>
  </pc:docChgLst>
  <pc:docChgLst>
    <pc:chgData name="Benjamin Payne" userId="S::benpayne@umbc.edu::b61ff11c-ba68-49af-b001-f9f234a6aca3" providerId="AD" clId="Web-{FD77CD9C-4809-910E-7442-959FFB004A78}"/>
    <pc:docChg chg="modSld">
      <pc:chgData name="Benjamin Payne" userId="S::benpayne@umbc.edu::b61ff11c-ba68-49af-b001-f9f234a6aca3" providerId="AD" clId="Web-{FD77CD9C-4809-910E-7442-959FFB004A78}" dt="2018-09-12T11:45:15.840" v="65" actId="20577"/>
      <pc:docMkLst>
        <pc:docMk/>
      </pc:docMkLst>
      <pc:sldChg chg="modSp">
        <pc:chgData name="Benjamin Payne" userId="S::benpayne@umbc.edu::b61ff11c-ba68-49af-b001-f9f234a6aca3" providerId="AD" clId="Web-{FD77CD9C-4809-910E-7442-959FFB004A78}" dt="2018-09-12T11:45:15.840" v="64" actId="20577"/>
        <pc:sldMkLst>
          <pc:docMk/>
          <pc:sldMk cId="3457264556" sldId="329"/>
        </pc:sldMkLst>
        <pc:spChg chg="mod">
          <ac:chgData name="Benjamin Payne" userId="S::benpayne@umbc.edu::b61ff11c-ba68-49af-b001-f9f234a6aca3" providerId="AD" clId="Web-{FD77CD9C-4809-910E-7442-959FFB004A78}" dt="2018-09-12T11:45:15.840" v="64" actId="20577"/>
          <ac:spMkLst>
            <pc:docMk/>
            <pc:sldMk cId="3457264556" sldId="329"/>
            <ac:spMk id="3" creationId="{3E9AB604-EF08-4545-8F8D-733C4F171FBA}"/>
          </ac:spMkLst>
        </pc:spChg>
      </pc:sldChg>
    </pc:docChg>
  </pc:docChgLst>
  <pc:docChgLst>
    <pc:chgData name="Benjamin Payne" userId="S::benpayne@umbc.edu::b61ff11c-ba68-49af-b001-f9f234a6aca3" providerId="AD" clId="Web-{6E5A86F1-3D6D-ACA0-8F37-6087E62BDE00}"/>
    <pc:docChg chg="addSld modSld">
      <pc:chgData name="Benjamin Payne" userId="S::benpayne@umbc.edu::b61ff11c-ba68-49af-b001-f9f234a6aca3" providerId="AD" clId="Web-{6E5A86F1-3D6D-ACA0-8F37-6087E62BDE00}" dt="2018-09-01T01:14:03.787" v="28" actId="20577"/>
      <pc:docMkLst>
        <pc:docMk/>
      </pc:docMkLst>
      <pc:sldChg chg="modSp new">
        <pc:chgData name="Benjamin Payne" userId="S::benpayne@umbc.edu::b61ff11c-ba68-49af-b001-f9f234a6aca3" providerId="AD" clId="Web-{6E5A86F1-3D6D-ACA0-8F37-6087E62BDE00}" dt="2018-09-01T01:14:02.162" v="26" actId="20577"/>
        <pc:sldMkLst>
          <pc:docMk/>
          <pc:sldMk cId="432312235" sldId="268"/>
        </pc:sldMkLst>
        <pc:spChg chg="mod">
          <ac:chgData name="Benjamin Payne" userId="S::benpayne@umbc.edu::b61ff11c-ba68-49af-b001-f9f234a6aca3" providerId="AD" clId="Web-{6E5A86F1-3D6D-ACA0-8F37-6087E62BDE00}" dt="2018-09-01T01:13:41.834" v="1" actId="20577"/>
          <ac:spMkLst>
            <pc:docMk/>
            <pc:sldMk cId="432312235" sldId="268"/>
            <ac:spMk id="2" creationId="{6DD79059-5EA1-4FC3-AD08-AE78C9FF4C4C}"/>
          </ac:spMkLst>
        </pc:spChg>
        <pc:spChg chg="mod">
          <ac:chgData name="Benjamin Payne" userId="S::benpayne@umbc.edu::b61ff11c-ba68-49af-b001-f9f234a6aca3" providerId="AD" clId="Web-{6E5A86F1-3D6D-ACA0-8F37-6087E62BDE00}" dt="2018-09-01T01:14:02.162" v="26" actId="20577"/>
          <ac:spMkLst>
            <pc:docMk/>
            <pc:sldMk cId="432312235" sldId="268"/>
            <ac:spMk id="3" creationId="{1B0CF9A4-B784-4F47-BEBC-B39DE9AB9B76}"/>
          </ac:spMkLst>
        </pc:spChg>
      </pc:sldChg>
    </pc:docChg>
  </pc:docChgLst>
  <pc:docChgLst>
    <pc:chgData name="Benjamin Payne" userId="S::benpayne@umbc.edu::b61ff11c-ba68-49af-b001-f9f234a6aca3" providerId="AD" clId="Web-{A568FF89-4ECC-8163-6F6A-913A5DA539CA}"/>
    <pc:docChg chg="delSld modSld">
      <pc:chgData name="Benjamin Payne" userId="S::benpayne@umbc.edu::b61ff11c-ba68-49af-b001-f9f234a6aca3" providerId="AD" clId="Web-{A568FF89-4ECC-8163-6F6A-913A5DA539CA}" dt="2018-09-13T02:41:36.640" v="8" actId="20577"/>
      <pc:docMkLst>
        <pc:docMk/>
      </pc:docMkLst>
      <pc:sldChg chg="modSp">
        <pc:chgData name="Benjamin Payne" userId="S::benpayne@umbc.edu::b61ff11c-ba68-49af-b001-f9f234a6aca3" providerId="AD" clId="Web-{A568FF89-4ECC-8163-6F6A-913A5DA539CA}" dt="2018-09-13T02:41:26.125" v="2" actId="1076"/>
        <pc:sldMkLst>
          <pc:docMk/>
          <pc:sldMk cId="634008985" sldId="300"/>
        </pc:sldMkLst>
        <pc:spChg chg="mod">
          <ac:chgData name="Benjamin Payne" userId="S::benpayne@umbc.edu::b61ff11c-ba68-49af-b001-f9f234a6aca3" providerId="AD" clId="Web-{A568FF89-4ECC-8163-6F6A-913A5DA539CA}" dt="2018-09-13T02:41:22.734" v="1" actId="1076"/>
          <ac:spMkLst>
            <pc:docMk/>
            <pc:sldMk cId="634008985" sldId="300"/>
            <ac:spMk id="3" creationId="{EDD2C75A-E6DB-4317-AEB3-27867ACDBD2B}"/>
          </ac:spMkLst>
        </pc:spChg>
        <pc:spChg chg="mod">
          <ac:chgData name="Benjamin Payne" userId="S::benpayne@umbc.edu::b61ff11c-ba68-49af-b001-f9f234a6aca3" providerId="AD" clId="Web-{A568FF89-4ECC-8163-6F6A-913A5DA539CA}" dt="2018-09-13T02:41:26.125" v="2" actId="1076"/>
          <ac:spMkLst>
            <pc:docMk/>
            <pc:sldMk cId="634008985" sldId="300"/>
            <ac:spMk id="7" creationId="{0A51CAA1-1E02-4495-8BC2-F147769E58C1}"/>
          </ac:spMkLst>
        </pc:spChg>
      </pc:sldChg>
      <pc:sldChg chg="modSp">
        <pc:chgData name="Benjamin Payne" userId="S::benpayne@umbc.edu::b61ff11c-ba68-49af-b001-f9f234a6aca3" providerId="AD" clId="Web-{A568FF89-4ECC-8163-6F6A-913A5DA539CA}" dt="2018-09-13T02:41:36.640" v="7" actId="20577"/>
        <pc:sldMkLst>
          <pc:docMk/>
          <pc:sldMk cId="1613125518" sldId="320"/>
        </pc:sldMkLst>
        <pc:spChg chg="mod">
          <ac:chgData name="Benjamin Payne" userId="S::benpayne@umbc.edu::b61ff11c-ba68-49af-b001-f9f234a6aca3" providerId="AD" clId="Web-{A568FF89-4ECC-8163-6F6A-913A5DA539CA}" dt="2018-09-13T02:41:36.640" v="7" actId="20577"/>
          <ac:spMkLst>
            <pc:docMk/>
            <pc:sldMk cId="1613125518" sldId="320"/>
            <ac:spMk id="3" creationId="{6D6E2588-FA65-467E-B23E-7CE7EF3B2062}"/>
          </ac:spMkLst>
        </pc:spChg>
      </pc:sldChg>
      <pc:sldChg chg="del">
        <pc:chgData name="Benjamin Payne" userId="S::benpayne@umbc.edu::b61ff11c-ba68-49af-b001-f9f234a6aca3" providerId="AD" clId="Web-{A568FF89-4ECC-8163-6F6A-913A5DA539CA}" dt="2018-09-13T02:41:03.609" v="0"/>
        <pc:sldMkLst>
          <pc:docMk/>
          <pc:sldMk cId="836955711" sldId="328"/>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4B613-EEDF-634A-8AC3-06C6FFBE8A4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52CF279-1FB1-C84B-83CF-8BD7F1A2B42D}">
      <dgm:prSet>
        <dgm:style>
          <a:lnRef idx="2">
            <a:schemeClr val="dk1"/>
          </a:lnRef>
          <a:fillRef idx="1">
            <a:schemeClr val="lt1"/>
          </a:fillRef>
          <a:effectRef idx="0">
            <a:schemeClr val="dk1"/>
          </a:effectRef>
          <a:fontRef idx="minor">
            <a:schemeClr val="dk1"/>
          </a:fontRef>
        </dgm:style>
      </dgm:prSet>
      <dgm:spPr/>
      <dgm:t>
        <a:bodyPr/>
        <a:lstStyle/>
        <a:p>
          <a:r>
            <a:rPr lang="en-US" dirty="0"/>
            <a:t>Explanation of story to audience – what do you expect customers to take away? What is their language?</a:t>
          </a:r>
        </a:p>
      </dgm:t>
    </dgm:pt>
    <dgm:pt modelId="{CF0778B0-2477-1D41-8F03-51CFE206E376}" type="parTrans" cxnId="{287267D4-B1D3-6845-97F5-D46704E2DCD3}">
      <dgm:prSet/>
      <dgm:spPr/>
      <dgm:t>
        <a:bodyPr/>
        <a:lstStyle/>
        <a:p>
          <a:endParaRPr lang="en-US"/>
        </a:p>
      </dgm:t>
    </dgm:pt>
    <dgm:pt modelId="{D072B9AC-4D7E-6743-B427-ACD3758C0AA0}" type="sibTrans" cxnId="{287267D4-B1D3-6845-97F5-D46704E2DCD3}">
      <dgm:prSet/>
      <dgm:spPr/>
      <dgm:t>
        <a:bodyPr/>
        <a:lstStyle/>
        <a:p>
          <a:endParaRPr lang="en-US"/>
        </a:p>
      </dgm:t>
    </dgm:pt>
    <dgm:pt modelId="{91F45CAE-D501-DE4F-8734-CA7648B17A64}">
      <dgm:prSet>
        <dgm:style>
          <a:lnRef idx="2">
            <a:schemeClr val="dk1"/>
          </a:lnRef>
          <a:fillRef idx="1">
            <a:schemeClr val="lt1"/>
          </a:fillRef>
          <a:effectRef idx="0">
            <a:schemeClr val="dk1"/>
          </a:effectRef>
          <a:fontRef idx="minor">
            <a:schemeClr val="dk1"/>
          </a:fontRef>
        </dgm:style>
      </dgm:prSet>
      <dgm:spPr/>
      <dgm:t>
        <a:bodyPr/>
        <a:lstStyle/>
        <a:p>
          <a:r>
            <a:rPr lang="en-US" dirty="0"/>
            <a:t>Analysis of results – </a:t>
          </a:r>
          <a:r>
            <a:rPr lang="en-US" i="1" dirty="0"/>
            <a:t>visualization, sanity checks</a:t>
          </a:r>
          <a:endParaRPr lang="en-US" dirty="0"/>
        </a:p>
      </dgm:t>
    </dgm:pt>
    <dgm:pt modelId="{84583388-7954-F848-ACEC-EE424F51C59D}" type="sibTrans" cxnId="{56A59368-BCED-624F-9390-431BA53138EF}">
      <dgm:prSet/>
      <dgm:spPr/>
      <dgm:t>
        <a:bodyPr/>
        <a:lstStyle/>
        <a:p>
          <a:endParaRPr lang="en-US"/>
        </a:p>
      </dgm:t>
    </dgm:pt>
    <dgm:pt modelId="{79734BA9-DF49-BA42-92DF-0A74D619CFC9}" type="parTrans" cxnId="{56A59368-BCED-624F-9390-431BA53138EF}">
      <dgm:prSet/>
      <dgm:spPr/>
      <dgm:t>
        <a:bodyPr/>
        <a:lstStyle/>
        <a:p>
          <a:endParaRPr lang="en-US"/>
        </a:p>
      </dgm:t>
    </dgm:pt>
    <dgm:pt modelId="{DFD36F90-7140-1646-B7A1-B4AC134AB61D}">
      <dgm:prSet>
        <dgm:style>
          <a:lnRef idx="2">
            <a:schemeClr val="dk1"/>
          </a:lnRef>
          <a:fillRef idx="1">
            <a:schemeClr val="lt1"/>
          </a:fillRef>
          <a:effectRef idx="0">
            <a:schemeClr val="dk1"/>
          </a:effectRef>
          <a:fontRef idx="minor">
            <a:schemeClr val="dk1"/>
          </a:fontRef>
        </dgm:style>
      </dgm:prSet>
      <dgm:spPr/>
      <dgm:t>
        <a:bodyPr/>
        <a:lstStyle/>
        <a:p>
          <a:r>
            <a:rPr lang="en-US" dirty="0"/>
            <a:t>Evaluating test results to validate hypotheses</a:t>
          </a:r>
        </a:p>
      </dgm:t>
    </dgm:pt>
    <dgm:pt modelId="{C28D8F6F-B370-7C43-ABC6-CD4BC4312ADE}" type="sibTrans" cxnId="{0C107A5B-5E32-004C-8899-1F782F66C913}">
      <dgm:prSet/>
      <dgm:spPr/>
      <dgm:t>
        <a:bodyPr/>
        <a:lstStyle/>
        <a:p>
          <a:endParaRPr lang="en-US"/>
        </a:p>
      </dgm:t>
    </dgm:pt>
    <dgm:pt modelId="{A052A604-9611-434E-BFF1-244F59D88AE9}" type="parTrans" cxnId="{0C107A5B-5E32-004C-8899-1F782F66C913}">
      <dgm:prSet/>
      <dgm:spPr/>
      <dgm:t>
        <a:bodyPr/>
        <a:lstStyle/>
        <a:p>
          <a:endParaRPr lang="en-US"/>
        </a:p>
      </dgm:t>
    </dgm:pt>
    <dgm:pt modelId="{4CB92871-F00B-E044-B9A3-34B7C6FA51E6}">
      <dgm:prSet>
        <dgm:style>
          <a:lnRef idx="2">
            <a:schemeClr val="dk1"/>
          </a:lnRef>
          <a:fillRef idx="1">
            <a:schemeClr val="lt1"/>
          </a:fillRef>
          <a:effectRef idx="0">
            <a:schemeClr val="dk1"/>
          </a:effectRef>
          <a:fontRef idx="minor">
            <a:schemeClr val="dk1"/>
          </a:fontRef>
        </dgm:style>
      </dgm:prSet>
      <dgm:spPr/>
      <dgm:t>
        <a:bodyPr/>
        <a:lstStyle/>
        <a:p>
          <a:r>
            <a:rPr lang="en-US" dirty="0"/>
            <a:t>Enumerating how many permutations are possible</a:t>
          </a:r>
        </a:p>
      </dgm:t>
    </dgm:pt>
    <dgm:pt modelId="{976FB01C-F06D-6540-9AE7-94C191D570CE}" type="sibTrans" cxnId="{4A8A70B1-C302-E142-A787-EF297D35163E}">
      <dgm:prSet/>
      <dgm:spPr/>
      <dgm:t>
        <a:bodyPr/>
        <a:lstStyle/>
        <a:p>
          <a:endParaRPr lang="en-US"/>
        </a:p>
      </dgm:t>
    </dgm:pt>
    <dgm:pt modelId="{E70D74EB-5F56-4A4A-A29D-11D646DB4F6B}" type="parTrans" cxnId="{4A8A70B1-C302-E142-A787-EF297D35163E}">
      <dgm:prSet/>
      <dgm:spPr/>
      <dgm:t>
        <a:bodyPr/>
        <a:lstStyle/>
        <a:p>
          <a:endParaRPr lang="en-US"/>
        </a:p>
      </dgm:t>
    </dgm:pt>
    <dgm:pt modelId="{342D2000-3FE0-284F-83EF-F944019ECF9D}">
      <dgm:prSet>
        <dgm:style>
          <a:lnRef idx="2">
            <a:schemeClr val="dk1"/>
          </a:lnRef>
          <a:fillRef idx="1">
            <a:schemeClr val="lt1"/>
          </a:fillRef>
          <a:effectRef idx="0">
            <a:schemeClr val="dk1"/>
          </a:effectRef>
          <a:fontRef idx="minor">
            <a:schemeClr val="dk1"/>
          </a:fontRef>
        </dgm:style>
      </dgm:prSet>
      <dgm:spPr/>
      <dgm:t>
        <a:bodyPr/>
        <a:lstStyle/>
        <a:p>
          <a:r>
            <a:rPr lang="en-US" dirty="0"/>
            <a:t>Generating hypotheses that are numerically testable</a:t>
          </a:r>
        </a:p>
      </dgm:t>
    </dgm:pt>
    <dgm:pt modelId="{E564F482-1391-D74D-8C05-257E15631F86}" type="sibTrans" cxnId="{AAB563D9-C3FD-A74F-BBAE-FE4BACFE2730}">
      <dgm:prSet/>
      <dgm:spPr/>
      <dgm:t>
        <a:bodyPr/>
        <a:lstStyle/>
        <a:p>
          <a:endParaRPr lang="en-US"/>
        </a:p>
      </dgm:t>
    </dgm:pt>
    <dgm:pt modelId="{CDBEF09A-24E8-744D-BCE1-2FE11D2B348C}" type="parTrans" cxnId="{AAB563D9-C3FD-A74F-BBAE-FE4BACFE2730}">
      <dgm:prSet/>
      <dgm:spPr/>
      <dgm:t>
        <a:bodyPr/>
        <a:lstStyle/>
        <a:p>
          <a:endParaRPr lang="en-US"/>
        </a:p>
      </dgm:t>
    </dgm:pt>
    <dgm:pt modelId="{17F14A98-7EF2-094E-B4CE-9BF8D01D50EF}">
      <dgm:prSet>
        <dgm:style>
          <a:lnRef idx="2">
            <a:schemeClr val="dk1"/>
          </a:lnRef>
          <a:fillRef idx="1">
            <a:schemeClr val="lt1"/>
          </a:fillRef>
          <a:effectRef idx="0">
            <a:schemeClr val="dk1"/>
          </a:effectRef>
          <a:fontRef idx="minor">
            <a:schemeClr val="dk1"/>
          </a:fontRef>
        </dgm:style>
      </dgm:prSet>
      <dgm:spPr/>
      <dgm:t>
        <a:bodyPr/>
        <a:lstStyle/>
        <a:p>
          <a:r>
            <a:rPr lang="en-US" dirty="0"/>
            <a:t>Modeling expectations – </a:t>
          </a:r>
          <a:r>
            <a:rPr lang="en-US" i="1" dirty="0"/>
            <a:t>sense-making, distribution of each variable</a:t>
          </a:r>
          <a:endParaRPr lang="en-US" dirty="0"/>
        </a:p>
      </dgm:t>
    </dgm:pt>
    <dgm:pt modelId="{B5B9FE3D-4DF6-B64C-B887-DA0B5FD02433}" type="sibTrans" cxnId="{87FDA4C8-51AA-3742-B149-492AA4339542}">
      <dgm:prSet/>
      <dgm:spPr/>
      <dgm:t>
        <a:bodyPr/>
        <a:lstStyle/>
        <a:p>
          <a:endParaRPr lang="en-US"/>
        </a:p>
      </dgm:t>
    </dgm:pt>
    <dgm:pt modelId="{5F29056F-023A-5F41-8181-1A3572DCA1F6}" type="parTrans" cxnId="{87FDA4C8-51AA-3742-B149-492AA4339542}">
      <dgm:prSet/>
      <dgm:spPr/>
      <dgm:t>
        <a:bodyPr/>
        <a:lstStyle/>
        <a:p>
          <a:endParaRPr lang="en-US"/>
        </a:p>
      </dgm:t>
    </dgm:pt>
    <dgm:pt modelId="{3DE1C7BA-9B98-064B-BCAD-B50BC0B6CA07}">
      <dgm:prSet>
        <dgm:style>
          <a:lnRef idx="2">
            <a:schemeClr val="dk1"/>
          </a:lnRef>
          <a:fillRef idx="1">
            <a:schemeClr val="lt1"/>
          </a:fillRef>
          <a:effectRef idx="0">
            <a:schemeClr val="dk1"/>
          </a:effectRef>
          <a:fontRef idx="minor">
            <a:schemeClr val="dk1"/>
          </a:fontRef>
        </dgm:style>
      </dgm:prSet>
      <dgm:spPr/>
      <dgm:t>
        <a:bodyPr/>
        <a:lstStyle/>
        <a:p>
          <a:r>
            <a:rPr lang="en-US" dirty="0"/>
            <a:t>Cleaning data – </a:t>
          </a:r>
          <a:r>
            <a:rPr lang="en-US" i="1" dirty="0"/>
            <a:t>filling in gaps for missing data with interpolation</a:t>
          </a:r>
          <a:endParaRPr lang="en-US" dirty="0"/>
        </a:p>
      </dgm:t>
    </dgm:pt>
    <dgm:pt modelId="{9584C2E2-53C7-1940-B3C5-8230E5E1D913}" type="sibTrans" cxnId="{CA69713B-CB7D-6340-B936-B4DB5A31FFE6}">
      <dgm:prSet/>
      <dgm:spPr/>
      <dgm:t>
        <a:bodyPr/>
        <a:lstStyle/>
        <a:p>
          <a:endParaRPr lang="en-US"/>
        </a:p>
      </dgm:t>
    </dgm:pt>
    <dgm:pt modelId="{5A903D3D-5D1B-794F-A2DD-D21E3D063B4A}" type="parTrans" cxnId="{CA69713B-CB7D-6340-B936-B4DB5A31FFE6}">
      <dgm:prSet/>
      <dgm:spPr/>
      <dgm:t>
        <a:bodyPr/>
        <a:lstStyle/>
        <a:p>
          <a:endParaRPr lang="en-US"/>
        </a:p>
      </dgm:t>
    </dgm:pt>
    <dgm:pt modelId="{F7D245FA-DAF0-7241-9F12-6C85381A0DBD}">
      <dgm:prSet>
        <dgm:style>
          <a:lnRef idx="2">
            <a:schemeClr val="dk1"/>
          </a:lnRef>
          <a:fillRef idx="1">
            <a:schemeClr val="lt1"/>
          </a:fillRef>
          <a:effectRef idx="0">
            <a:schemeClr val="dk1"/>
          </a:effectRef>
          <a:fontRef idx="minor">
            <a:schemeClr val="dk1"/>
          </a:fontRef>
        </dgm:style>
      </dgm:prSet>
      <dgm:spPr>
        <a:noFill/>
        <a:ln>
          <a:noFill/>
        </a:ln>
      </dgm:spPr>
      <dgm:t>
        <a:bodyPr/>
        <a:lstStyle/>
        <a:p>
          <a:endParaRPr lang="en-US"/>
        </a:p>
      </dgm:t>
    </dgm:pt>
    <dgm:pt modelId="{A077952D-60B5-CA49-9A45-EA12BF2358DA}" type="parTrans" cxnId="{43C83BBF-E96A-AA42-ABA1-C1326AAA27AA}">
      <dgm:prSet/>
      <dgm:spPr/>
      <dgm:t>
        <a:bodyPr/>
        <a:lstStyle/>
        <a:p>
          <a:endParaRPr lang="en-US"/>
        </a:p>
      </dgm:t>
    </dgm:pt>
    <dgm:pt modelId="{19F44EB3-E5E6-4646-983A-67CE746408A7}" type="sibTrans" cxnId="{43C83BBF-E96A-AA42-ABA1-C1326AAA27AA}">
      <dgm:prSet/>
      <dgm:spPr/>
      <dgm:t>
        <a:bodyPr/>
        <a:lstStyle/>
        <a:p>
          <a:endParaRPr lang="en-US"/>
        </a:p>
      </dgm:t>
    </dgm:pt>
    <dgm:pt modelId="{C3BDCE8D-0035-5A4C-BA4A-0189450485C8}" type="pres">
      <dgm:prSet presAssocID="{10F4B613-EEDF-634A-8AC3-06C6FFBE8A44}" presName="Name0" presStyleCnt="0">
        <dgm:presLayoutVars>
          <dgm:dir/>
          <dgm:animLvl val="lvl"/>
          <dgm:resizeHandles val="exact"/>
        </dgm:presLayoutVars>
      </dgm:prSet>
      <dgm:spPr/>
    </dgm:pt>
    <dgm:pt modelId="{BF51081F-C0E1-1D45-8D61-AB6941662D61}" type="pres">
      <dgm:prSet presAssocID="{F7D245FA-DAF0-7241-9F12-6C85381A0DBD}" presName="composite" presStyleCnt="0"/>
      <dgm:spPr/>
    </dgm:pt>
    <dgm:pt modelId="{85C14B41-40A4-1F4D-BDBF-E0A15DC2B870}" type="pres">
      <dgm:prSet presAssocID="{F7D245FA-DAF0-7241-9F12-6C85381A0DBD}" presName="parTx" presStyleLbl="alignNode1" presStyleIdx="0" presStyleCnt="1">
        <dgm:presLayoutVars>
          <dgm:chMax val="0"/>
          <dgm:chPref val="0"/>
          <dgm:bulletEnabled val="1"/>
        </dgm:presLayoutVars>
      </dgm:prSet>
      <dgm:spPr/>
    </dgm:pt>
    <dgm:pt modelId="{67BADA0C-D473-3045-9D7D-1172C3596301}" type="pres">
      <dgm:prSet presAssocID="{F7D245FA-DAF0-7241-9F12-6C85381A0DBD}" presName="desTx" presStyleLbl="alignAccFollowNode1" presStyleIdx="0" presStyleCnt="1">
        <dgm:presLayoutVars>
          <dgm:bulletEnabled val="1"/>
        </dgm:presLayoutVars>
      </dgm:prSet>
      <dgm:spPr/>
    </dgm:pt>
  </dgm:ptLst>
  <dgm:cxnLst>
    <dgm:cxn modelId="{8AE16111-3812-0944-8104-1348F9AEA98B}" type="presOf" srcId="{852CF279-1FB1-C84B-83CF-8BD7F1A2B42D}" destId="{67BADA0C-D473-3045-9D7D-1172C3596301}" srcOrd="0" destOrd="6" presId="urn:microsoft.com/office/officeart/2005/8/layout/hList1"/>
    <dgm:cxn modelId="{43F5BB22-37DC-7244-98D1-8C6DC2BB5064}" type="presOf" srcId="{342D2000-3FE0-284F-83EF-F944019ECF9D}" destId="{67BADA0C-D473-3045-9D7D-1172C3596301}" srcOrd="0" destOrd="2" presId="urn:microsoft.com/office/officeart/2005/8/layout/hList1"/>
    <dgm:cxn modelId="{CA69713B-CB7D-6340-B936-B4DB5A31FFE6}" srcId="{F7D245FA-DAF0-7241-9F12-6C85381A0DBD}" destId="{3DE1C7BA-9B98-064B-BCAD-B50BC0B6CA07}" srcOrd="0" destOrd="0" parTransId="{5A903D3D-5D1B-794F-A2DD-D21E3D063B4A}" sibTransId="{9584C2E2-53C7-1940-B3C5-8230E5E1D913}"/>
    <dgm:cxn modelId="{57EA3750-E3DC-B646-8722-4FCE5D28BF59}" type="presOf" srcId="{91F45CAE-D501-DE4F-8734-CA7648B17A64}" destId="{67BADA0C-D473-3045-9D7D-1172C3596301}" srcOrd="0" destOrd="5" presId="urn:microsoft.com/office/officeart/2005/8/layout/hList1"/>
    <dgm:cxn modelId="{0C107A5B-5E32-004C-8899-1F782F66C913}" srcId="{F7D245FA-DAF0-7241-9F12-6C85381A0DBD}" destId="{DFD36F90-7140-1646-B7A1-B4AC134AB61D}" srcOrd="4" destOrd="0" parTransId="{A052A604-9611-434E-BFF1-244F59D88AE9}" sibTransId="{C28D8F6F-B370-7C43-ABC6-CD4BC4312ADE}"/>
    <dgm:cxn modelId="{3D0BD667-C082-EC44-A128-53EE10D36678}" type="presOf" srcId="{F7D245FA-DAF0-7241-9F12-6C85381A0DBD}" destId="{85C14B41-40A4-1F4D-BDBF-E0A15DC2B870}" srcOrd="0" destOrd="0" presId="urn:microsoft.com/office/officeart/2005/8/layout/hList1"/>
    <dgm:cxn modelId="{56A59368-BCED-624F-9390-431BA53138EF}" srcId="{F7D245FA-DAF0-7241-9F12-6C85381A0DBD}" destId="{91F45CAE-D501-DE4F-8734-CA7648B17A64}" srcOrd="5" destOrd="0" parTransId="{79734BA9-DF49-BA42-92DF-0A74D619CFC9}" sibTransId="{84583388-7954-F848-ACEC-EE424F51C59D}"/>
    <dgm:cxn modelId="{A4C45674-F222-F645-B0D0-4ACA865269CD}" type="presOf" srcId="{4CB92871-F00B-E044-B9A3-34B7C6FA51E6}" destId="{67BADA0C-D473-3045-9D7D-1172C3596301}" srcOrd="0" destOrd="3" presId="urn:microsoft.com/office/officeart/2005/8/layout/hList1"/>
    <dgm:cxn modelId="{2D54277E-8709-104B-A6ED-DB4EF2492281}" type="presOf" srcId="{3DE1C7BA-9B98-064B-BCAD-B50BC0B6CA07}" destId="{67BADA0C-D473-3045-9D7D-1172C3596301}" srcOrd="0" destOrd="0" presId="urn:microsoft.com/office/officeart/2005/8/layout/hList1"/>
    <dgm:cxn modelId="{4A8A70B1-C302-E142-A787-EF297D35163E}" srcId="{F7D245FA-DAF0-7241-9F12-6C85381A0DBD}" destId="{4CB92871-F00B-E044-B9A3-34B7C6FA51E6}" srcOrd="3" destOrd="0" parTransId="{E70D74EB-5F56-4A4A-A29D-11D646DB4F6B}" sibTransId="{976FB01C-F06D-6540-9AE7-94C191D570CE}"/>
    <dgm:cxn modelId="{43C83BBF-E96A-AA42-ABA1-C1326AAA27AA}" srcId="{10F4B613-EEDF-634A-8AC3-06C6FFBE8A44}" destId="{F7D245FA-DAF0-7241-9F12-6C85381A0DBD}" srcOrd="0" destOrd="0" parTransId="{A077952D-60B5-CA49-9A45-EA12BF2358DA}" sibTransId="{19F44EB3-E5E6-4646-983A-67CE746408A7}"/>
    <dgm:cxn modelId="{87FDA4C8-51AA-3742-B149-492AA4339542}" srcId="{F7D245FA-DAF0-7241-9F12-6C85381A0DBD}" destId="{17F14A98-7EF2-094E-B4CE-9BF8D01D50EF}" srcOrd="1" destOrd="0" parTransId="{5F29056F-023A-5F41-8181-1A3572DCA1F6}" sibTransId="{B5B9FE3D-4DF6-B64C-B887-DA0B5FD02433}"/>
    <dgm:cxn modelId="{1C404ACE-3FFA-2B44-8A46-F253CFFA04A4}" type="presOf" srcId="{17F14A98-7EF2-094E-B4CE-9BF8D01D50EF}" destId="{67BADA0C-D473-3045-9D7D-1172C3596301}" srcOrd="0" destOrd="1" presId="urn:microsoft.com/office/officeart/2005/8/layout/hList1"/>
    <dgm:cxn modelId="{287267D4-B1D3-6845-97F5-D46704E2DCD3}" srcId="{F7D245FA-DAF0-7241-9F12-6C85381A0DBD}" destId="{852CF279-1FB1-C84B-83CF-8BD7F1A2B42D}" srcOrd="6" destOrd="0" parTransId="{CF0778B0-2477-1D41-8F03-51CFE206E376}" sibTransId="{D072B9AC-4D7E-6743-B427-ACD3758C0AA0}"/>
    <dgm:cxn modelId="{AAB563D9-C3FD-A74F-BBAE-FE4BACFE2730}" srcId="{F7D245FA-DAF0-7241-9F12-6C85381A0DBD}" destId="{342D2000-3FE0-284F-83EF-F944019ECF9D}" srcOrd="2" destOrd="0" parTransId="{CDBEF09A-24E8-744D-BCE1-2FE11D2B348C}" sibTransId="{E564F482-1391-D74D-8C05-257E15631F86}"/>
    <dgm:cxn modelId="{8559A1E0-73B5-6846-9D25-25D7E1FA0F57}" type="presOf" srcId="{10F4B613-EEDF-634A-8AC3-06C6FFBE8A44}" destId="{C3BDCE8D-0035-5A4C-BA4A-0189450485C8}" srcOrd="0" destOrd="0" presId="urn:microsoft.com/office/officeart/2005/8/layout/hList1"/>
    <dgm:cxn modelId="{D418B3E0-53A6-9145-AC04-4B62479F3ABA}" type="presOf" srcId="{DFD36F90-7140-1646-B7A1-B4AC134AB61D}" destId="{67BADA0C-D473-3045-9D7D-1172C3596301}" srcOrd="0" destOrd="4" presId="urn:microsoft.com/office/officeart/2005/8/layout/hList1"/>
    <dgm:cxn modelId="{D165A76C-F2D2-9043-8763-3D38A62105CC}" type="presParOf" srcId="{C3BDCE8D-0035-5A4C-BA4A-0189450485C8}" destId="{BF51081F-C0E1-1D45-8D61-AB6941662D61}" srcOrd="0" destOrd="0" presId="urn:microsoft.com/office/officeart/2005/8/layout/hList1"/>
    <dgm:cxn modelId="{DE7CD084-EDB2-1048-8615-31F8A51059EF}" type="presParOf" srcId="{BF51081F-C0E1-1D45-8D61-AB6941662D61}" destId="{85C14B41-40A4-1F4D-BDBF-E0A15DC2B870}" srcOrd="0" destOrd="0" presId="urn:microsoft.com/office/officeart/2005/8/layout/hList1"/>
    <dgm:cxn modelId="{F999F7B8-0E52-9F4A-904A-E323DDA4163E}" type="presParOf" srcId="{BF51081F-C0E1-1D45-8D61-AB6941662D61}" destId="{67BADA0C-D473-3045-9D7D-1172C35963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7DB119-8E69-694A-B491-F3C99CAEC562}" type="doc">
      <dgm:prSet loTypeId="urn:microsoft.com/office/officeart/2008/layout/HalfCircleOrganizationChart" loCatId="process" qsTypeId="urn:microsoft.com/office/officeart/2005/8/quickstyle/simple1" qsCatId="simple" csTypeId="urn:microsoft.com/office/officeart/2005/8/colors/accent1_2" csCatId="accent1" phldr="1"/>
      <dgm:spPr/>
      <dgm:t>
        <a:bodyPr/>
        <a:lstStyle/>
        <a:p>
          <a:endParaRPr lang="en-US"/>
        </a:p>
      </dgm:t>
    </dgm:pt>
    <dgm:pt modelId="{67E2B24A-3D2D-9A45-9CB9-9A52B66D3AD3}">
      <dgm:prSet custT="1"/>
      <dgm:spPr/>
      <dgm:t>
        <a:bodyPr/>
        <a:lstStyle/>
        <a:p>
          <a:r>
            <a:rPr lang="en-US" sz="3200" dirty="0"/>
            <a:t>Categorical</a:t>
          </a:r>
          <a:endParaRPr lang="en-US" sz="2100" dirty="0"/>
        </a:p>
      </dgm:t>
    </dgm:pt>
    <dgm:pt modelId="{82DA7F5A-BA1A-CD48-BBB2-DDCDCA92EB1A}" type="parTrans" cxnId="{ECAB0910-637A-714E-8601-14366E652DFC}">
      <dgm:prSet/>
      <dgm:spPr/>
      <dgm:t>
        <a:bodyPr/>
        <a:lstStyle/>
        <a:p>
          <a:endParaRPr lang="en-US"/>
        </a:p>
      </dgm:t>
    </dgm:pt>
    <dgm:pt modelId="{B64EDF77-6F44-E94D-B976-3525A7093AE5}" type="sibTrans" cxnId="{ECAB0910-637A-714E-8601-14366E652DFC}">
      <dgm:prSet/>
      <dgm:spPr/>
      <dgm:t>
        <a:bodyPr/>
        <a:lstStyle/>
        <a:p>
          <a:endParaRPr lang="en-US"/>
        </a:p>
      </dgm:t>
    </dgm:pt>
    <dgm:pt modelId="{14B1FAC0-663A-D14F-9857-5419B2AFDE48}">
      <dgm:prSet/>
      <dgm:spPr/>
      <dgm:t>
        <a:bodyPr/>
        <a:lstStyle/>
        <a:p>
          <a:r>
            <a:rPr lang="en-US" dirty="0"/>
            <a:t>"Ordinal" Ordered Categories</a:t>
          </a:r>
        </a:p>
      </dgm:t>
    </dgm:pt>
    <dgm:pt modelId="{D043E32A-83CE-2543-BB98-C93B4B5A0E13}" type="parTrans" cxnId="{A8EEEBC5-E845-9545-B610-6378EC942A2D}">
      <dgm:prSet/>
      <dgm:spPr/>
      <dgm:t>
        <a:bodyPr/>
        <a:lstStyle/>
        <a:p>
          <a:endParaRPr lang="en-US"/>
        </a:p>
      </dgm:t>
    </dgm:pt>
    <dgm:pt modelId="{2705510F-9BD8-B04F-94F0-5D2272789740}" type="sibTrans" cxnId="{A8EEEBC5-E845-9545-B610-6378EC942A2D}">
      <dgm:prSet/>
      <dgm:spPr/>
      <dgm:t>
        <a:bodyPr/>
        <a:lstStyle/>
        <a:p>
          <a:endParaRPr lang="en-US"/>
        </a:p>
      </dgm:t>
    </dgm:pt>
    <dgm:pt modelId="{CC2DAE16-7F07-0241-9883-11A7EBBEBBA3}">
      <dgm:prSet/>
      <dgm:spPr/>
      <dgm:t>
        <a:bodyPr/>
        <a:lstStyle/>
        <a:p>
          <a:r>
            <a:rPr lang="en-US" dirty="0"/>
            <a:t>"Nominal" Unordered Categories</a:t>
          </a:r>
        </a:p>
      </dgm:t>
    </dgm:pt>
    <dgm:pt modelId="{6AE3CABD-3685-2144-8976-560FBC137B4C}" type="sibTrans" cxnId="{9EC7DE61-C7E5-C04A-A6FB-8C8DD8C5C09C}">
      <dgm:prSet/>
      <dgm:spPr/>
      <dgm:t>
        <a:bodyPr/>
        <a:lstStyle/>
        <a:p>
          <a:endParaRPr lang="en-US"/>
        </a:p>
      </dgm:t>
    </dgm:pt>
    <dgm:pt modelId="{163F0A25-9528-D346-8A3A-84BA1669F009}" type="parTrans" cxnId="{9EC7DE61-C7E5-C04A-A6FB-8C8DD8C5C09C}">
      <dgm:prSet/>
      <dgm:spPr/>
      <dgm:t>
        <a:bodyPr/>
        <a:lstStyle/>
        <a:p>
          <a:endParaRPr lang="en-US"/>
        </a:p>
      </dgm:t>
    </dgm:pt>
    <dgm:pt modelId="{FD3063CE-4AB0-F84F-947E-8E6763EFB169}" type="pres">
      <dgm:prSet presAssocID="{2A7DB119-8E69-694A-B491-F3C99CAEC562}" presName="Name0" presStyleCnt="0">
        <dgm:presLayoutVars>
          <dgm:orgChart val="1"/>
          <dgm:chPref val="1"/>
          <dgm:dir/>
          <dgm:animOne val="branch"/>
          <dgm:animLvl val="lvl"/>
          <dgm:resizeHandles/>
        </dgm:presLayoutVars>
      </dgm:prSet>
      <dgm:spPr/>
    </dgm:pt>
    <dgm:pt modelId="{2AFA6CBD-5219-2541-A8E8-F2DFC83A77B3}" type="pres">
      <dgm:prSet presAssocID="{67E2B24A-3D2D-9A45-9CB9-9A52B66D3AD3}" presName="hierRoot1" presStyleCnt="0">
        <dgm:presLayoutVars>
          <dgm:hierBranch val="init"/>
        </dgm:presLayoutVars>
      </dgm:prSet>
      <dgm:spPr/>
    </dgm:pt>
    <dgm:pt modelId="{7C9AE5BC-94FF-5949-9A12-5561A4FF9CDB}" type="pres">
      <dgm:prSet presAssocID="{67E2B24A-3D2D-9A45-9CB9-9A52B66D3AD3}" presName="rootComposite1" presStyleCnt="0"/>
      <dgm:spPr/>
    </dgm:pt>
    <dgm:pt modelId="{18039BAF-9293-5348-90B9-61EFCACF9001}" type="pres">
      <dgm:prSet presAssocID="{67E2B24A-3D2D-9A45-9CB9-9A52B66D3AD3}" presName="rootText1" presStyleLbl="alignAcc1" presStyleIdx="0" presStyleCnt="0">
        <dgm:presLayoutVars>
          <dgm:chPref val="3"/>
        </dgm:presLayoutVars>
      </dgm:prSet>
      <dgm:spPr/>
    </dgm:pt>
    <dgm:pt modelId="{928E97BA-45D1-7240-BC47-5095B628F72D}" type="pres">
      <dgm:prSet presAssocID="{67E2B24A-3D2D-9A45-9CB9-9A52B66D3AD3}" presName="topArc1" presStyleLbl="parChTrans1D1" presStyleIdx="0" presStyleCnt="6"/>
      <dgm:spPr/>
    </dgm:pt>
    <dgm:pt modelId="{18C76AA6-F4BB-9D4B-BC74-19D3D7BCD614}" type="pres">
      <dgm:prSet presAssocID="{67E2B24A-3D2D-9A45-9CB9-9A52B66D3AD3}" presName="bottomArc1" presStyleLbl="parChTrans1D1" presStyleIdx="1" presStyleCnt="6"/>
      <dgm:spPr/>
    </dgm:pt>
    <dgm:pt modelId="{ED155DAE-A889-F243-93D0-967EE474B81D}" type="pres">
      <dgm:prSet presAssocID="{67E2B24A-3D2D-9A45-9CB9-9A52B66D3AD3}" presName="topConnNode1" presStyleLbl="node1" presStyleIdx="0" presStyleCnt="0"/>
      <dgm:spPr/>
    </dgm:pt>
    <dgm:pt modelId="{7AD08DC8-8A01-7F4E-B356-AB22148DF21C}" type="pres">
      <dgm:prSet presAssocID="{67E2B24A-3D2D-9A45-9CB9-9A52B66D3AD3}" presName="hierChild2" presStyleCnt="0"/>
      <dgm:spPr/>
    </dgm:pt>
    <dgm:pt modelId="{D9476059-8B79-1A40-97AB-69B3CD76BE39}" type="pres">
      <dgm:prSet presAssocID="{D043E32A-83CE-2543-BB98-C93B4B5A0E13}" presName="Name28" presStyleLbl="parChTrans1D2" presStyleIdx="0" presStyleCnt="2"/>
      <dgm:spPr/>
    </dgm:pt>
    <dgm:pt modelId="{E6B5B230-F577-5B49-A550-BF5B3A977938}" type="pres">
      <dgm:prSet presAssocID="{14B1FAC0-663A-D14F-9857-5419B2AFDE48}" presName="hierRoot2" presStyleCnt="0">
        <dgm:presLayoutVars>
          <dgm:hierBranch val="init"/>
        </dgm:presLayoutVars>
      </dgm:prSet>
      <dgm:spPr/>
    </dgm:pt>
    <dgm:pt modelId="{57EF0C87-A150-8143-9AFC-18089AF18094}" type="pres">
      <dgm:prSet presAssocID="{14B1FAC0-663A-D14F-9857-5419B2AFDE48}" presName="rootComposite2" presStyleCnt="0"/>
      <dgm:spPr/>
    </dgm:pt>
    <dgm:pt modelId="{DC3B6B59-4356-8048-815B-6524DBC59E5C}" type="pres">
      <dgm:prSet presAssocID="{14B1FAC0-663A-D14F-9857-5419B2AFDE48}" presName="rootText2" presStyleLbl="alignAcc1" presStyleIdx="0" presStyleCnt="0">
        <dgm:presLayoutVars>
          <dgm:chPref val="3"/>
        </dgm:presLayoutVars>
      </dgm:prSet>
      <dgm:spPr/>
    </dgm:pt>
    <dgm:pt modelId="{3245C58B-EA29-F440-B4B3-BA1E7394EE77}" type="pres">
      <dgm:prSet presAssocID="{14B1FAC0-663A-D14F-9857-5419B2AFDE48}" presName="topArc2" presStyleLbl="parChTrans1D1" presStyleIdx="2" presStyleCnt="6"/>
      <dgm:spPr/>
    </dgm:pt>
    <dgm:pt modelId="{CA4A6069-E284-8847-B647-073688BD0F27}" type="pres">
      <dgm:prSet presAssocID="{14B1FAC0-663A-D14F-9857-5419B2AFDE48}" presName="bottomArc2" presStyleLbl="parChTrans1D1" presStyleIdx="3" presStyleCnt="6"/>
      <dgm:spPr/>
    </dgm:pt>
    <dgm:pt modelId="{D3CD2896-FADE-9A4E-863A-3F8C09F124A2}" type="pres">
      <dgm:prSet presAssocID="{14B1FAC0-663A-D14F-9857-5419B2AFDE48}" presName="topConnNode2" presStyleLbl="node2" presStyleIdx="0" presStyleCnt="0"/>
      <dgm:spPr/>
    </dgm:pt>
    <dgm:pt modelId="{8C1B7174-7428-2E48-8499-BD357F1DD657}" type="pres">
      <dgm:prSet presAssocID="{14B1FAC0-663A-D14F-9857-5419B2AFDE48}" presName="hierChild4" presStyleCnt="0"/>
      <dgm:spPr/>
    </dgm:pt>
    <dgm:pt modelId="{0D8B9AA9-16CE-6C4A-8107-C3867CB4A74F}" type="pres">
      <dgm:prSet presAssocID="{14B1FAC0-663A-D14F-9857-5419B2AFDE48}" presName="hierChild5" presStyleCnt="0"/>
      <dgm:spPr/>
    </dgm:pt>
    <dgm:pt modelId="{27C57E68-35AB-0042-A48F-6DE748E4317B}" type="pres">
      <dgm:prSet presAssocID="{163F0A25-9528-D346-8A3A-84BA1669F009}" presName="Name28" presStyleLbl="parChTrans1D2" presStyleIdx="1" presStyleCnt="2"/>
      <dgm:spPr/>
    </dgm:pt>
    <dgm:pt modelId="{6C4562BF-7805-B645-9D12-92F2C9796C1F}" type="pres">
      <dgm:prSet presAssocID="{CC2DAE16-7F07-0241-9883-11A7EBBEBBA3}" presName="hierRoot2" presStyleCnt="0">
        <dgm:presLayoutVars>
          <dgm:hierBranch val="init"/>
        </dgm:presLayoutVars>
      </dgm:prSet>
      <dgm:spPr/>
    </dgm:pt>
    <dgm:pt modelId="{897C2454-D9C2-F941-8D66-72FED18DAA46}" type="pres">
      <dgm:prSet presAssocID="{CC2DAE16-7F07-0241-9883-11A7EBBEBBA3}" presName="rootComposite2" presStyleCnt="0"/>
      <dgm:spPr/>
    </dgm:pt>
    <dgm:pt modelId="{12BB545A-3857-BD40-A193-DE1D6AAF2405}" type="pres">
      <dgm:prSet presAssocID="{CC2DAE16-7F07-0241-9883-11A7EBBEBBA3}" presName="rootText2" presStyleLbl="alignAcc1" presStyleIdx="0" presStyleCnt="0">
        <dgm:presLayoutVars>
          <dgm:chPref val="3"/>
        </dgm:presLayoutVars>
      </dgm:prSet>
      <dgm:spPr/>
    </dgm:pt>
    <dgm:pt modelId="{9158FF9E-4277-D246-913A-1060CD78BF67}" type="pres">
      <dgm:prSet presAssocID="{CC2DAE16-7F07-0241-9883-11A7EBBEBBA3}" presName="topArc2" presStyleLbl="parChTrans1D1" presStyleIdx="4" presStyleCnt="6"/>
      <dgm:spPr/>
    </dgm:pt>
    <dgm:pt modelId="{CFFD2892-EA70-EE42-87D6-C9E84A9182A3}" type="pres">
      <dgm:prSet presAssocID="{CC2DAE16-7F07-0241-9883-11A7EBBEBBA3}" presName="bottomArc2" presStyleLbl="parChTrans1D1" presStyleIdx="5" presStyleCnt="6"/>
      <dgm:spPr/>
    </dgm:pt>
    <dgm:pt modelId="{B73E0D77-A5FD-3B4D-876E-A31B47C009C7}" type="pres">
      <dgm:prSet presAssocID="{CC2DAE16-7F07-0241-9883-11A7EBBEBBA3}" presName="topConnNode2" presStyleLbl="node2" presStyleIdx="0" presStyleCnt="0"/>
      <dgm:spPr/>
    </dgm:pt>
    <dgm:pt modelId="{11EA66DD-37C5-0447-8EDF-44DA91E46772}" type="pres">
      <dgm:prSet presAssocID="{CC2DAE16-7F07-0241-9883-11A7EBBEBBA3}" presName="hierChild4" presStyleCnt="0"/>
      <dgm:spPr/>
    </dgm:pt>
    <dgm:pt modelId="{62866F3F-B411-504C-BA51-505A9E1EA44C}" type="pres">
      <dgm:prSet presAssocID="{CC2DAE16-7F07-0241-9883-11A7EBBEBBA3}" presName="hierChild5" presStyleCnt="0"/>
      <dgm:spPr/>
    </dgm:pt>
    <dgm:pt modelId="{EB47E154-D9F7-044B-93A1-10C6D9DF6A89}" type="pres">
      <dgm:prSet presAssocID="{67E2B24A-3D2D-9A45-9CB9-9A52B66D3AD3}" presName="hierChild3" presStyleCnt="0"/>
      <dgm:spPr/>
    </dgm:pt>
  </dgm:ptLst>
  <dgm:cxnLst>
    <dgm:cxn modelId="{ECAB0910-637A-714E-8601-14366E652DFC}" srcId="{2A7DB119-8E69-694A-B491-F3C99CAEC562}" destId="{67E2B24A-3D2D-9A45-9CB9-9A52B66D3AD3}" srcOrd="0" destOrd="0" parTransId="{82DA7F5A-BA1A-CD48-BBB2-DDCDCA92EB1A}" sibTransId="{B64EDF77-6F44-E94D-B976-3525A7093AE5}"/>
    <dgm:cxn modelId="{BDE9D533-6BB3-EB49-9828-41BDA8B0EDB0}" type="presOf" srcId="{14B1FAC0-663A-D14F-9857-5419B2AFDE48}" destId="{DC3B6B59-4356-8048-815B-6524DBC59E5C}" srcOrd="0" destOrd="0" presId="urn:microsoft.com/office/officeart/2008/layout/HalfCircleOrganizationChart"/>
    <dgm:cxn modelId="{312F274A-3FD8-C545-83B0-6311E3BD73F2}" type="presOf" srcId="{67E2B24A-3D2D-9A45-9CB9-9A52B66D3AD3}" destId="{ED155DAE-A889-F243-93D0-967EE474B81D}" srcOrd="1" destOrd="0" presId="urn:microsoft.com/office/officeart/2008/layout/HalfCircleOrganizationChart"/>
    <dgm:cxn modelId="{34E7BD5C-B08A-DD4F-B9F3-C5401EF3DBB7}" type="presOf" srcId="{14B1FAC0-663A-D14F-9857-5419B2AFDE48}" destId="{D3CD2896-FADE-9A4E-863A-3F8C09F124A2}" srcOrd="1" destOrd="0" presId="urn:microsoft.com/office/officeart/2008/layout/HalfCircleOrganizationChart"/>
    <dgm:cxn modelId="{9EC7DE61-C7E5-C04A-A6FB-8C8DD8C5C09C}" srcId="{67E2B24A-3D2D-9A45-9CB9-9A52B66D3AD3}" destId="{CC2DAE16-7F07-0241-9883-11A7EBBEBBA3}" srcOrd="1" destOrd="0" parTransId="{163F0A25-9528-D346-8A3A-84BA1669F009}" sibTransId="{6AE3CABD-3685-2144-8976-560FBC137B4C}"/>
    <dgm:cxn modelId="{9FB1C183-B671-DF46-B3C3-37222FE6DC5B}" type="presOf" srcId="{D043E32A-83CE-2543-BB98-C93B4B5A0E13}" destId="{D9476059-8B79-1A40-97AB-69B3CD76BE39}" srcOrd="0" destOrd="0" presId="urn:microsoft.com/office/officeart/2008/layout/HalfCircleOrganizationChart"/>
    <dgm:cxn modelId="{9EA75A8A-810E-2144-8149-46ED9A6FD615}" type="presOf" srcId="{CC2DAE16-7F07-0241-9883-11A7EBBEBBA3}" destId="{B73E0D77-A5FD-3B4D-876E-A31B47C009C7}" srcOrd="1" destOrd="0" presId="urn:microsoft.com/office/officeart/2008/layout/HalfCircleOrganizationChart"/>
    <dgm:cxn modelId="{646653A6-C862-664C-8AC1-3BA6FE55D689}" type="presOf" srcId="{67E2B24A-3D2D-9A45-9CB9-9A52B66D3AD3}" destId="{18039BAF-9293-5348-90B9-61EFCACF9001}" srcOrd="0" destOrd="0" presId="urn:microsoft.com/office/officeart/2008/layout/HalfCircleOrganizationChart"/>
    <dgm:cxn modelId="{2E4F69A7-64A9-FC44-9450-547B317453AA}" type="presOf" srcId="{2A7DB119-8E69-694A-B491-F3C99CAEC562}" destId="{FD3063CE-4AB0-F84F-947E-8E6763EFB169}" srcOrd="0" destOrd="0" presId="urn:microsoft.com/office/officeart/2008/layout/HalfCircleOrganizationChart"/>
    <dgm:cxn modelId="{A8EEEBC5-E845-9545-B610-6378EC942A2D}" srcId="{67E2B24A-3D2D-9A45-9CB9-9A52B66D3AD3}" destId="{14B1FAC0-663A-D14F-9857-5419B2AFDE48}" srcOrd="0" destOrd="0" parTransId="{D043E32A-83CE-2543-BB98-C93B4B5A0E13}" sibTransId="{2705510F-9BD8-B04F-94F0-5D2272789740}"/>
    <dgm:cxn modelId="{246DDDC9-B69F-B748-BA75-B3B4F659724E}" type="presOf" srcId="{163F0A25-9528-D346-8A3A-84BA1669F009}" destId="{27C57E68-35AB-0042-A48F-6DE748E4317B}" srcOrd="0" destOrd="0" presId="urn:microsoft.com/office/officeart/2008/layout/HalfCircleOrganizationChart"/>
    <dgm:cxn modelId="{D7DEFFDF-A126-B542-B997-1075FE4CD5BF}" type="presOf" srcId="{CC2DAE16-7F07-0241-9883-11A7EBBEBBA3}" destId="{12BB545A-3857-BD40-A193-DE1D6AAF2405}" srcOrd="0" destOrd="0" presId="urn:microsoft.com/office/officeart/2008/layout/HalfCircleOrganizationChart"/>
    <dgm:cxn modelId="{0F904F88-13FC-2644-A5D7-69A553011C76}" type="presParOf" srcId="{FD3063CE-4AB0-F84F-947E-8E6763EFB169}" destId="{2AFA6CBD-5219-2541-A8E8-F2DFC83A77B3}" srcOrd="0" destOrd="0" presId="urn:microsoft.com/office/officeart/2008/layout/HalfCircleOrganizationChart"/>
    <dgm:cxn modelId="{A1239B1F-69C7-0349-96F0-177D0F859F8D}" type="presParOf" srcId="{2AFA6CBD-5219-2541-A8E8-F2DFC83A77B3}" destId="{7C9AE5BC-94FF-5949-9A12-5561A4FF9CDB}" srcOrd="0" destOrd="0" presId="urn:microsoft.com/office/officeart/2008/layout/HalfCircleOrganizationChart"/>
    <dgm:cxn modelId="{1DFBADD6-7F85-B74D-B764-692F3036E45E}" type="presParOf" srcId="{7C9AE5BC-94FF-5949-9A12-5561A4FF9CDB}" destId="{18039BAF-9293-5348-90B9-61EFCACF9001}" srcOrd="0" destOrd="0" presId="urn:microsoft.com/office/officeart/2008/layout/HalfCircleOrganizationChart"/>
    <dgm:cxn modelId="{9250713F-AF15-F640-9B06-207F1550A3B9}" type="presParOf" srcId="{7C9AE5BC-94FF-5949-9A12-5561A4FF9CDB}" destId="{928E97BA-45D1-7240-BC47-5095B628F72D}" srcOrd="1" destOrd="0" presId="urn:microsoft.com/office/officeart/2008/layout/HalfCircleOrganizationChart"/>
    <dgm:cxn modelId="{518F3E04-6DD4-E24D-A4C7-83DE26730C89}" type="presParOf" srcId="{7C9AE5BC-94FF-5949-9A12-5561A4FF9CDB}" destId="{18C76AA6-F4BB-9D4B-BC74-19D3D7BCD614}" srcOrd="2" destOrd="0" presId="urn:microsoft.com/office/officeart/2008/layout/HalfCircleOrganizationChart"/>
    <dgm:cxn modelId="{AA1E569B-9A5D-6E4B-811A-BA79572F2C4B}" type="presParOf" srcId="{7C9AE5BC-94FF-5949-9A12-5561A4FF9CDB}" destId="{ED155DAE-A889-F243-93D0-967EE474B81D}" srcOrd="3" destOrd="0" presId="urn:microsoft.com/office/officeart/2008/layout/HalfCircleOrganizationChart"/>
    <dgm:cxn modelId="{139ED1A5-6DFD-A142-B96B-EFD25BF72D1F}" type="presParOf" srcId="{2AFA6CBD-5219-2541-A8E8-F2DFC83A77B3}" destId="{7AD08DC8-8A01-7F4E-B356-AB22148DF21C}" srcOrd="1" destOrd="0" presId="urn:microsoft.com/office/officeart/2008/layout/HalfCircleOrganizationChart"/>
    <dgm:cxn modelId="{792E846B-BF28-E447-8402-EF94EE138958}" type="presParOf" srcId="{7AD08DC8-8A01-7F4E-B356-AB22148DF21C}" destId="{D9476059-8B79-1A40-97AB-69B3CD76BE39}" srcOrd="0" destOrd="0" presId="urn:microsoft.com/office/officeart/2008/layout/HalfCircleOrganizationChart"/>
    <dgm:cxn modelId="{59A3FBC1-AEF4-464A-8F66-AE9AE6479F01}" type="presParOf" srcId="{7AD08DC8-8A01-7F4E-B356-AB22148DF21C}" destId="{E6B5B230-F577-5B49-A550-BF5B3A977938}" srcOrd="1" destOrd="0" presId="urn:microsoft.com/office/officeart/2008/layout/HalfCircleOrganizationChart"/>
    <dgm:cxn modelId="{EC437C82-5658-E240-9F39-01A94F61621F}" type="presParOf" srcId="{E6B5B230-F577-5B49-A550-BF5B3A977938}" destId="{57EF0C87-A150-8143-9AFC-18089AF18094}" srcOrd="0" destOrd="0" presId="urn:microsoft.com/office/officeart/2008/layout/HalfCircleOrganizationChart"/>
    <dgm:cxn modelId="{5A2DFE91-BB92-5547-BF5E-5F5DC467955F}" type="presParOf" srcId="{57EF0C87-A150-8143-9AFC-18089AF18094}" destId="{DC3B6B59-4356-8048-815B-6524DBC59E5C}" srcOrd="0" destOrd="0" presId="urn:microsoft.com/office/officeart/2008/layout/HalfCircleOrganizationChart"/>
    <dgm:cxn modelId="{BF7BD889-8ADB-5943-A0F0-92DF3CC84975}" type="presParOf" srcId="{57EF0C87-A150-8143-9AFC-18089AF18094}" destId="{3245C58B-EA29-F440-B4B3-BA1E7394EE77}" srcOrd="1" destOrd="0" presId="urn:microsoft.com/office/officeart/2008/layout/HalfCircleOrganizationChart"/>
    <dgm:cxn modelId="{D6640578-448B-9642-8B51-51B02C340884}" type="presParOf" srcId="{57EF0C87-A150-8143-9AFC-18089AF18094}" destId="{CA4A6069-E284-8847-B647-073688BD0F27}" srcOrd="2" destOrd="0" presId="urn:microsoft.com/office/officeart/2008/layout/HalfCircleOrganizationChart"/>
    <dgm:cxn modelId="{B1763413-8F18-3744-BF28-8B2744F3B533}" type="presParOf" srcId="{57EF0C87-A150-8143-9AFC-18089AF18094}" destId="{D3CD2896-FADE-9A4E-863A-3F8C09F124A2}" srcOrd="3" destOrd="0" presId="urn:microsoft.com/office/officeart/2008/layout/HalfCircleOrganizationChart"/>
    <dgm:cxn modelId="{6521EDC6-226A-A647-A1FD-49D5B806F6D6}" type="presParOf" srcId="{E6B5B230-F577-5B49-A550-BF5B3A977938}" destId="{8C1B7174-7428-2E48-8499-BD357F1DD657}" srcOrd="1" destOrd="0" presId="urn:microsoft.com/office/officeart/2008/layout/HalfCircleOrganizationChart"/>
    <dgm:cxn modelId="{4AB76788-93CF-854A-AC41-494BBE44BB51}" type="presParOf" srcId="{E6B5B230-F577-5B49-A550-BF5B3A977938}" destId="{0D8B9AA9-16CE-6C4A-8107-C3867CB4A74F}" srcOrd="2" destOrd="0" presId="urn:microsoft.com/office/officeart/2008/layout/HalfCircleOrganizationChart"/>
    <dgm:cxn modelId="{167AB83E-F8D4-3B46-A621-24249C3EF4C6}" type="presParOf" srcId="{7AD08DC8-8A01-7F4E-B356-AB22148DF21C}" destId="{27C57E68-35AB-0042-A48F-6DE748E4317B}" srcOrd="2" destOrd="0" presId="urn:microsoft.com/office/officeart/2008/layout/HalfCircleOrganizationChart"/>
    <dgm:cxn modelId="{F1543E1A-3404-9843-B79E-CE79CBEFF317}" type="presParOf" srcId="{7AD08DC8-8A01-7F4E-B356-AB22148DF21C}" destId="{6C4562BF-7805-B645-9D12-92F2C9796C1F}" srcOrd="3" destOrd="0" presId="urn:microsoft.com/office/officeart/2008/layout/HalfCircleOrganizationChart"/>
    <dgm:cxn modelId="{D6EEF39A-8213-A84C-96D4-B47C1CAC312F}" type="presParOf" srcId="{6C4562BF-7805-B645-9D12-92F2C9796C1F}" destId="{897C2454-D9C2-F941-8D66-72FED18DAA46}" srcOrd="0" destOrd="0" presId="urn:microsoft.com/office/officeart/2008/layout/HalfCircleOrganizationChart"/>
    <dgm:cxn modelId="{F39158C2-B90F-194C-A9AA-CAADE30F1142}" type="presParOf" srcId="{897C2454-D9C2-F941-8D66-72FED18DAA46}" destId="{12BB545A-3857-BD40-A193-DE1D6AAF2405}" srcOrd="0" destOrd="0" presId="urn:microsoft.com/office/officeart/2008/layout/HalfCircleOrganizationChart"/>
    <dgm:cxn modelId="{B6E1A219-8C9E-A548-B3C9-66334832D87D}" type="presParOf" srcId="{897C2454-D9C2-F941-8D66-72FED18DAA46}" destId="{9158FF9E-4277-D246-913A-1060CD78BF67}" srcOrd="1" destOrd="0" presId="urn:microsoft.com/office/officeart/2008/layout/HalfCircleOrganizationChart"/>
    <dgm:cxn modelId="{549FAC62-24DA-8A44-A920-90EAB1D73F45}" type="presParOf" srcId="{897C2454-D9C2-F941-8D66-72FED18DAA46}" destId="{CFFD2892-EA70-EE42-87D6-C9E84A9182A3}" srcOrd="2" destOrd="0" presId="urn:microsoft.com/office/officeart/2008/layout/HalfCircleOrganizationChart"/>
    <dgm:cxn modelId="{9DA39426-7074-4A4F-981D-D2457EB1B0E6}" type="presParOf" srcId="{897C2454-D9C2-F941-8D66-72FED18DAA46}" destId="{B73E0D77-A5FD-3B4D-876E-A31B47C009C7}" srcOrd="3" destOrd="0" presId="urn:microsoft.com/office/officeart/2008/layout/HalfCircleOrganizationChart"/>
    <dgm:cxn modelId="{1E77B238-ACF2-574B-A90F-579B87BDFE3C}" type="presParOf" srcId="{6C4562BF-7805-B645-9D12-92F2C9796C1F}" destId="{11EA66DD-37C5-0447-8EDF-44DA91E46772}" srcOrd="1" destOrd="0" presId="urn:microsoft.com/office/officeart/2008/layout/HalfCircleOrganizationChart"/>
    <dgm:cxn modelId="{54E84DB9-46BB-9D48-B08E-9DB7B398D10C}" type="presParOf" srcId="{6C4562BF-7805-B645-9D12-92F2C9796C1F}" destId="{62866F3F-B411-504C-BA51-505A9E1EA44C}" srcOrd="2" destOrd="0" presId="urn:microsoft.com/office/officeart/2008/layout/HalfCircleOrganizationChart"/>
    <dgm:cxn modelId="{5EFF161E-F9B5-7245-BD5E-FD5D5B8A70C8}" type="presParOf" srcId="{2AFA6CBD-5219-2541-A8E8-F2DFC83A77B3}" destId="{EB47E154-D9F7-044B-93A1-10C6D9DF6A8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7DB119-8E69-694A-B491-F3C99CAEC562}" type="doc">
      <dgm:prSet loTypeId="urn:microsoft.com/office/officeart/2008/layout/HalfCircleOrganizationChart" loCatId="process" qsTypeId="urn:microsoft.com/office/officeart/2005/8/quickstyle/simple1" qsCatId="simple" csTypeId="urn:microsoft.com/office/officeart/2005/8/colors/accent1_2" csCatId="accent1" phldr="1"/>
      <dgm:spPr/>
      <dgm:t>
        <a:bodyPr/>
        <a:lstStyle/>
        <a:p>
          <a:endParaRPr lang="en-US"/>
        </a:p>
      </dgm:t>
    </dgm:pt>
    <dgm:pt modelId="{67E2B24A-3D2D-9A45-9CB9-9A52B66D3AD3}">
      <dgm:prSet custT="1"/>
      <dgm:spPr/>
      <dgm:t>
        <a:bodyPr/>
        <a:lstStyle/>
        <a:p>
          <a:r>
            <a:rPr lang="en-US" sz="3200" dirty="0"/>
            <a:t>Numerical</a:t>
          </a:r>
          <a:endParaRPr lang="en-US" sz="3900" dirty="0"/>
        </a:p>
      </dgm:t>
    </dgm:pt>
    <dgm:pt modelId="{82DA7F5A-BA1A-CD48-BBB2-DDCDCA92EB1A}" type="parTrans" cxnId="{ECAB0910-637A-714E-8601-14366E652DFC}">
      <dgm:prSet/>
      <dgm:spPr/>
      <dgm:t>
        <a:bodyPr/>
        <a:lstStyle/>
        <a:p>
          <a:endParaRPr lang="en-US"/>
        </a:p>
      </dgm:t>
    </dgm:pt>
    <dgm:pt modelId="{B64EDF77-6F44-E94D-B976-3525A7093AE5}" type="sibTrans" cxnId="{ECAB0910-637A-714E-8601-14366E652DFC}">
      <dgm:prSet/>
      <dgm:spPr/>
      <dgm:t>
        <a:bodyPr/>
        <a:lstStyle/>
        <a:p>
          <a:endParaRPr lang="en-US"/>
        </a:p>
      </dgm:t>
    </dgm:pt>
    <dgm:pt modelId="{14B1FAC0-663A-D14F-9857-5419B2AFDE48}">
      <dgm:prSet custT="1"/>
      <dgm:spPr/>
      <dgm:t>
        <a:bodyPr/>
        <a:lstStyle/>
        <a:p>
          <a:r>
            <a:rPr lang="en-US" sz="3200" dirty="0"/>
            <a:t>Discrete</a:t>
          </a:r>
          <a:endParaRPr lang="en-US" sz="5000" dirty="0"/>
        </a:p>
      </dgm:t>
    </dgm:pt>
    <dgm:pt modelId="{D043E32A-83CE-2543-BB98-C93B4B5A0E13}" type="parTrans" cxnId="{A8EEEBC5-E845-9545-B610-6378EC942A2D}">
      <dgm:prSet/>
      <dgm:spPr/>
      <dgm:t>
        <a:bodyPr/>
        <a:lstStyle/>
        <a:p>
          <a:endParaRPr lang="en-US"/>
        </a:p>
      </dgm:t>
    </dgm:pt>
    <dgm:pt modelId="{2705510F-9BD8-B04F-94F0-5D2272789740}" type="sibTrans" cxnId="{A8EEEBC5-E845-9545-B610-6378EC942A2D}">
      <dgm:prSet/>
      <dgm:spPr/>
      <dgm:t>
        <a:bodyPr/>
        <a:lstStyle/>
        <a:p>
          <a:endParaRPr lang="en-US"/>
        </a:p>
      </dgm:t>
    </dgm:pt>
    <dgm:pt modelId="{CC2DAE16-7F07-0241-9883-11A7EBBEBBA3}">
      <dgm:prSet custT="1"/>
      <dgm:spPr/>
      <dgm:t>
        <a:bodyPr/>
        <a:lstStyle/>
        <a:p>
          <a:r>
            <a:rPr lang="en-US" sz="3200" dirty="0"/>
            <a:t>Continuous</a:t>
          </a:r>
          <a:endParaRPr lang="en-US" sz="3900" dirty="0"/>
        </a:p>
      </dgm:t>
    </dgm:pt>
    <dgm:pt modelId="{6AE3CABD-3685-2144-8976-560FBC137B4C}" type="sibTrans" cxnId="{9EC7DE61-C7E5-C04A-A6FB-8C8DD8C5C09C}">
      <dgm:prSet/>
      <dgm:spPr/>
      <dgm:t>
        <a:bodyPr/>
        <a:lstStyle/>
        <a:p>
          <a:endParaRPr lang="en-US"/>
        </a:p>
      </dgm:t>
    </dgm:pt>
    <dgm:pt modelId="{163F0A25-9528-D346-8A3A-84BA1669F009}" type="parTrans" cxnId="{9EC7DE61-C7E5-C04A-A6FB-8C8DD8C5C09C}">
      <dgm:prSet/>
      <dgm:spPr/>
      <dgm:t>
        <a:bodyPr/>
        <a:lstStyle/>
        <a:p>
          <a:endParaRPr lang="en-US"/>
        </a:p>
      </dgm:t>
    </dgm:pt>
    <dgm:pt modelId="{FD3063CE-4AB0-F84F-947E-8E6763EFB169}" type="pres">
      <dgm:prSet presAssocID="{2A7DB119-8E69-694A-B491-F3C99CAEC562}" presName="Name0" presStyleCnt="0">
        <dgm:presLayoutVars>
          <dgm:orgChart val="1"/>
          <dgm:chPref val="1"/>
          <dgm:dir/>
          <dgm:animOne val="branch"/>
          <dgm:animLvl val="lvl"/>
          <dgm:resizeHandles/>
        </dgm:presLayoutVars>
      </dgm:prSet>
      <dgm:spPr/>
    </dgm:pt>
    <dgm:pt modelId="{2AFA6CBD-5219-2541-A8E8-F2DFC83A77B3}" type="pres">
      <dgm:prSet presAssocID="{67E2B24A-3D2D-9A45-9CB9-9A52B66D3AD3}" presName="hierRoot1" presStyleCnt="0">
        <dgm:presLayoutVars>
          <dgm:hierBranch val="init"/>
        </dgm:presLayoutVars>
      </dgm:prSet>
      <dgm:spPr/>
    </dgm:pt>
    <dgm:pt modelId="{7C9AE5BC-94FF-5949-9A12-5561A4FF9CDB}" type="pres">
      <dgm:prSet presAssocID="{67E2B24A-3D2D-9A45-9CB9-9A52B66D3AD3}" presName="rootComposite1" presStyleCnt="0"/>
      <dgm:spPr/>
    </dgm:pt>
    <dgm:pt modelId="{18039BAF-9293-5348-90B9-61EFCACF9001}" type="pres">
      <dgm:prSet presAssocID="{67E2B24A-3D2D-9A45-9CB9-9A52B66D3AD3}" presName="rootText1" presStyleLbl="alignAcc1" presStyleIdx="0" presStyleCnt="0">
        <dgm:presLayoutVars>
          <dgm:chPref val="3"/>
        </dgm:presLayoutVars>
      </dgm:prSet>
      <dgm:spPr/>
    </dgm:pt>
    <dgm:pt modelId="{928E97BA-45D1-7240-BC47-5095B628F72D}" type="pres">
      <dgm:prSet presAssocID="{67E2B24A-3D2D-9A45-9CB9-9A52B66D3AD3}" presName="topArc1" presStyleLbl="parChTrans1D1" presStyleIdx="0" presStyleCnt="6"/>
      <dgm:spPr/>
    </dgm:pt>
    <dgm:pt modelId="{18C76AA6-F4BB-9D4B-BC74-19D3D7BCD614}" type="pres">
      <dgm:prSet presAssocID="{67E2B24A-3D2D-9A45-9CB9-9A52B66D3AD3}" presName="bottomArc1" presStyleLbl="parChTrans1D1" presStyleIdx="1" presStyleCnt="6"/>
      <dgm:spPr/>
    </dgm:pt>
    <dgm:pt modelId="{ED155DAE-A889-F243-93D0-967EE474B81D}" type="pres">
      <dgm:prSet presAssocID="{67E2B24A-3D2D-9A45-9CB9-9A52B66D3AD3}" presName="topConnNode1" presStyleLbl="node1" presStyleIdx="0" presStyleCnt="0"/>
      <dgm:spPr/>
    </dgm:pt>
    <dgm:pt modelId="{7AD08DC8-8A01-7F4E-B356-AB22148DF21C}" type="pres">
      <dgm:prSet presAssocID="{67E2B24A-3D2D-9A45-9CB9-9A52B66D3AD3}" presName="hierChild2" presStyleCnt="0"/>
      <dgm:spPr/>
    </dgm:pt>
    <dgm:pt modelId="{D9476059-8B79-1A40-97AB-69B3CD76BE39}" type="pres">
      <dgm:prSet presAssocID="{D043E32A-83CE-2543-BB98-C93B4B5A0E13}" presName="Name28" presStyleLbl="parChTrans1D2" presStyleIdx="0" presStyleCnt="2"/>
      <dgm:spPr/>
    </dgm:pt>
    <dgm:pt modelId="{E6B5B230-F577-5B49-A550-BF5B3A977938}" type="pres">
      <dgm:prSet presAssocID="{14B1FAC0-663A-D14F-9857-5419B2AFDE48}" presName="hierRoot2" presStyleCnt="0">
        <dgm:presLayoutVars>
          <dgm:hierBranch val="init"/>
        </dgm:presLayoutVars>
      </dgm:prSet>
      <dgm:spPr/>
    </dgm:pt>
    <dgm:pt modelId="{57EF0C87-A150-8143-9AFC-18089AF18094}" type="pres">
      <dgm:prSet presAssocID="{14B1FAC0-663A-D14F-9857-5419B2AFDE48}" presName="rootComposite2" presStyleCnt="0"/>
      <dgm:spPr/>
    </dgm:pt>
    <dgm:pt modelId="{DC3B6B59-4356-8048-815B-6524DBC59E5C}" type="pres">
      <dgm:prSet presAssocID="{14B1FAC0-663A-D14F-9857-5419B2AFDE48}" presName="rootText2" presStyleLbl="alignAcc1" presStyleIdx="0" presStyleCnt="0">
        <dgm:presLayoutVars>
          <dgm:chPref val="3"/>
        </dgm:presLayoutVars>
      </dgm:prSet>
      <dgm:spPr/>
    </dgm:pt>
    <dgm:pt modelId="{3245C58B-EA29-F440-B4B3-BA1E7394EE77}" type="pres">
      <dgm:prSet presAssocID="{14B1FAC0-663A-D14F-9857-5419B2AFDE48}" presName="topArc2" presStyleLbl="parChTrans1D1" presStyleIdx="2" presStyleCnt="6"/>
      <dgm:spPr/>
    </dgm:pt>
    <dgm:pt modelId="{CA4A6069-E284-8847-B647-073688BD0F27}" type="pres">
      <dgm:prSet presAssocID="{14B1FAC0-663A-D14F-9857-5419B2AFDE48}" presName="bottomArc2" presStyleLbl="parChTrans1D1" presStyleIdx="3" presStyleCnt="6"/>
      <dgm:spPr/>
    </dgm:pt>
    <dgm:pt modelId="{D3CD2896-FADE-9A4E-863A-3F8C09F124A2}" type="pres">
      <dgm:prSet presAssocID="{14B1FAC0-663A-D14F-9857-5419B2AFDE48}" presName="topConnNode2" presStyleLbl="node2" presStyleIdx="0" presStyleCnt="0"/>
      <dgm:spPr/>
    </dgm:pt>
    <dgm:pt modelId="{8C1B7174-7428-2E48-8499-BD357F1DD657}" type="pres">
      <dgm:prSet presAssocID="{14B1FAC0-663A-D14F-9857-5419B2AFDE48}" presName="hierChild4" presStyleCnt="0"/>
      <dgm:spPr/>
    </dgm:pt>
    <dgm:pt modelId="{0D8B9AA9-16CE-6C4A-8107-C3867CB4A74F}" type="pres">
      <dgm:prSet presAssocID="{14B1FAC0-663A-D14F-9857-5419B2AFDE48}" presName="hierChild5" presStyleCnt="0"/>
      <dgm:spPr/>
    </dgm:pt>
    <dgm:pt modelId="{27C57E68-35AB-0042-A48F-6DE748E4317B}" type="pres">
      <dgm:prSet presAssocID="{163F0A25-9528-D346-8A3A-84BA1669F009}" presName="Name28" presStyleLbl="parChTrans1D2" presStyleIdx="1" presStyleCnt="2"/>
      <dgm:spPr/>
    </dgm:pt>
    <dgm:pt modelId="{6C4562BF-7805-B645-9D12-92F2C9796C1F}" type="pres">
      <dgm:prSet presAssocID="{CC2DAE16-7F07-0241-9883-11A7EBBEBBA3}" presName="hierRoot2" presStyleCnt="0">
        <dgm:presLayoutVars>
          <dgm:hierBranch val="init"/>
        </dgm:presLayoutVars>
      </dgm:prSet>
      <dgm:spPr/>
    </dgm:pt>
    <dgm:pt modelId="{897C2454-D9C2-F941-8D66-72FED18DAA46}" type="pres">
      <dgm:prSet presAssocID="{CC2DAE16-7F07-0241-9883-11A7EBBEBBA3}" presName="rootComposite2" presStyleCnt="0"/>
      <dgm:spPr/>
    </dgm:pt>
    <dgm:pt modelId="{12BB545A-3857-BD40-A193-DE1D6AAF2405}" type="pres">
      <dgm:prSet presAssocID="{CC2DAE16-7F07-0241-9883-11A7EBBEBBA3}" presName="rootText2" presStyleLbl="alignAcc1" presStyleIdx="0" presStyleCnt="0">
        <dgm:presLayoutVars>
          <dgm:chPref val="3"/>
        </dgm:presLayoutVars>
      </dgm:prSet>
      <dgm:spPr/>
    </dgm:pt>
    <dgm:pt modelId="{9158FF9E-4277-D246-913A-1060CD78BF67}" type="pres">
      <dgm:prSet presAssocID="{CC2DAE16-7F07-0241-9883-11A7EBBEBBA3}" presName="topArc2" presStyleLbl="parChTrans1D1" presStyleIdx="4" presStyleCnt="6"/>
      <dgm:spPr/>
    </dgm:pt>
    <dgm:pt modelId="{CFFD2892-EA70-EE42-87D6-C9E84A9182A3}" type="pres">
      <dgm:prSet presAssocID="{CC2DAE16-7F07-0241-9883-11A7EBBEBBA3}" presName="bottomArc2" presStyleLbl="parChTrans1D1" presStyleIdx="5" presStyleCnt="6"/>
      <dgm:spPr/>
    </dgm:pt>
    <dgm:pt modelId="{B73E0D77-A5FD-3B4D-876E-A31B47C009C7}" type="pres">
      <dgm:prSet presAssocID="{CC2DAE16-7F07-0241-9883-11A7EBBEBBA3}" presName="topConnNode2" presStyleLbl="node2" presStyleIdx="0" presStyleCnt="0"/>
      <dgm:spPr/>
    </dgm:pt>
    <dgm:pt modelId="{11EA66DD-37C5-0447-8EDF-44DA91E46772}" type="pres">
      <dgm:prSet presAssocID="{CC2DAE16-7F07-0241-9883-11A7EBBEBBA3}" presName="hierChild4" presStyleCnt="0"/>
      <dgm:spPr/>
    </dgm:pt>
    <dgm:pt modelId="{62866F3F-B411-504C-BA51-505A9E1EA44C}" type="pres">
      <dgm:prSet presAssocID="{CC2DAE16-7F07-0241-9883-11A7EBBEBBA3}" presName="hierChild5" presStyleCnt="0"/>
      <dgm:spPr/>
    </dgm:pt>
    <dgm:pt modelId="{EB47E154-D9F7-044B-93A1-10C6D9DF6A89}" type="pres">
      <dgm:prSet presAssocID="{67E2B24A-3D2D-9A45-9CB9-9A52B66D3AD3}" presName="hierChild3" presStyleCnt="0"/>
      <dgm:spPr/>
    </dgm:pt>
  </dgm:ptLst>
  <dgm:cxnLst>
    <dgm:cxn modelId="{ECAB0910-637A-714E-8601-14366E652DFC}" srcId="{2A7DB119-8E69-694A-B491-F3C99CAEC562}" destId="{67E2B24A-3D2D-9A45-9CB9-9A52B66D3AD3}" srcOrd="0" destOrd="0" parTransId="{82DA7F5A-BA1A-CD48-BBB2-DDCDCA92EB1A}" sibTransId="{B64EDF77-6F44-E94D-B976-3525A7093AE5}"/>
    <dgm:cxn modelId="{BDE9D533-6BB3-EB49-9828-41BDA8B0EDB0}" type="presOf" srcId="{14B1FAC0-663A-D14F-9857-5419B2AFDE48}" destId="{DC3B6B59-4356-8048-815B-6524DBC59E5C}" srcOrd="0" destOrd="0" presId="urn:microsoft.com/office/officeart/2008/layout/HalfCircleOrganizationChart"/>
    <dgm:cxn modelId="{312F274A-3FD8-C545-83B0-6311E3BD73F2}" type="presOf" srcId="{67E2B24A-3D2D-9A45-9CB9-9A52B66D3AD3}" destId="{ED155DAE-A889-F243-93D0-967EE474B81D}" srcOrd="1" destOrd="0" presId="urn:microsoft.com/office/officeart/2008/layout/HalfCircleOrganizationChart"/>
    <dgm:cxn modelId="{34E7BD5C-B08A-DD4F-B9F3-C5401EF3DBB7}" type="presOf" srcId="{14B1FAC0-663A-D14F-9857-5419B2AFDE48}" destId="{D3CD2896-FADE-9A4E-863A-3F8C09F124A2}" srcOrd="1" destOrd="0" presId="urn:microsoft.com/office/officeart/2008/layout/HalfCircleOrganizationChart"/>
    <dgm:cxn modelId="{9EC7DE61-C7E5-C04A-A6FB-8C8DD8C5C09C}" srcId="{67E2B24A-3D2D-9A45-9CB9-9A52B66D3AD3}" destId="{CC2DAE16-7F07-0241-9883-11A7EBBEBBA3}" srcOrd="1" destOrd="0" parTransId="{163F0A25-9528-D346-8A3A-84BA1669F009}" sibTransId="{6AE3CABD-3685-2144-8976-560FBC137B4C}"/>
    <dgm:cxn modelId="{9FB1C183-B671-DF46-B3C3-37222FE6DC5B}" type="presOf" srcId="{D043E32A-83CE-2543-BB98-C93B4B5A0E13}" destId="{D9476059-8B79-1A40-97AB-69B3CD76BE39}" srcOrd="0" destOrd="0" presId="urn:microsoft.com/office/officeart/2008/layout/HalfCircleOrganizationChart"/>
    <dgm:cxn modelId="{9EA75A8A-810E-2144-8149-46ED9A6FD615}" type="presOf" srcId="{CC2DAE16-7F07-0241-9883-11A7EBBEBBA3}" destId="{B73E0D77-A5FD-3B4D-876E-A31B47C009C7}" srcOrd="1" destOrd="0" presId="urn:microsoft.com/office/officeart/2008/layout/HalfCircleOrganizationChart"/>
    <dgm:cxn modelId="{646653A6-C862-664C-8AC1-3BA6FE55D689}" type="presOf" srcId="{67E2B24A-3D2D-9A45-9CB9-9A52B66D3AD3}" destId="{18039BAF-9293-5348-90B9-61EFCACF9001}" srcOrd="0" destOrd="0" presId="urn:microsoft.com/office/officeart/2008/layout/HalfCircleOrganizationChart"/>
    <dgm:cxn modelId="{2E4F69A7-64A9-FC44-9450-547B317453AA}" type="presOf" srcId="{2A7DB119-8E69-694A-B491-F3C99CAEC562}" destId="{FD3063CE-4AB0-F84F-947E-8E6763EFB169}" srcOrd="0" destOrd="0" presId="urn:microsoft.com/office/officeart/2008/layout/HalfCircleOrganizationChart"/>
    <dgm:cxn modelId="{A8EEEBC5-E845-9545-B610-6378EC942A2D}" srcId="{67E2B24A-3D2D-9A45-9CB9-9A52B66D3AD3}" destId="{14B1FAC0-663A-D14F-9857-5419B2AFDE48}" srcOrd="0" destOrd="0" parTransId="{D043E32A-83CE-2543-BB98-C93B4B5A0E13}" sibTransId="{2705510F-9BD8-B04F-94F0-5D2272789740}"/>
    <dgm:cxn modelId="{246DDDC9-B69F-B748-BA75-B3B4F659724E}" type="presOf" srcId="{163F0A25-9528-D346-8A3A-84BA1669F009}" destId="{27C57E68-35AB-0042-A48F-6DE748E4317B}" srcOrd="0" destOrd="0" presId="urn:microsoft.com/office/officeart/2008/layout/HalfCircleOrganizationChart"/>
    <dgm:cxn modelId="{D7DEFFDF-A126-B542-B997-1075FE4CD5BF}" type="presOf" srcId="{CC2DAE16-7F07-0241-9883-11A7EBBEBBA3}" destId="{12BB545A-3857-BD40-A193-DE1D6AAF2405}" srcOrd="0" destOrd="0" presId="urn:microsoft.com/office/officeart/2008/layout/HalfCircleOrganizationChart"/>
    <dgm:cxn modelId="{0F904F88-13FC-2644-A5D7-69A553011C76}" type="presParOf" srcId="{FD3063CE-4AB0-F84F-947E-8E6763EFB169}" destId="{2AFA6CBD-5219-2541-A8E8-F2DFC83A77B3}" srcOrd="0" destOrd="0" presId="urn:microsoft.com/office/officeart/2008/layout/HalfCircleOrganizationChart"/>
    <dgm:cxn modelId="{A1239B1F-69C7-0349-96F0-177D0F859F8D}" type="presParOf" srcId="{2AFA6CBD-5219-2541-A8E8-F2DFC83A77B3}" destId="{7C9AE5BC-94FF-5949-9A12-5561A4FF9CDB}" srcOrd="0" destOrd="0" presId="urn:microsoft.com/office/officeart/2008/layout/HalfCircleOrganizationChart"/>
    <dgm:cxn modelId="{1DFBADD6-7F85-B74D-B764-692F3036E45E}" type="presParOf" srcId="{7C9AE5BC-94FF-5949-9A12-5561A4FF9CDB}" destId="{18039BAF-9293-5348-90B9-61EFCACF9001}" srcOrd="0" destOrd="0" presId="urn:microsoft.com/office/officeart/2008/layout/HalfCircleOrganizationChart"/>
    <dgm:cxn modelId="{9250713F-AF15-F640-9B06-207F1550A3B9}" type="presParOf" srcId="{7C9AE5BC-94FF-5949-9A12-5561A4FF9CDB}" destId="{928E97BA-45D1-7240-BC47-5095B628F72D}" srcOrd="1" destOrd="0" presId="urn:microsoft.com/office/officeart/2008/layout/HalfCircleOrganizationChart"/>
    <dgm:cxn modelId="{518F3E04-6DD4-E24D-A4C7-83DE26730C89}" type="presParOf" srcId="{7C9AE5BC-94FF-5949-9A12-5561A4FF9CDB}" destId="{18C76AA6-F4BB-9D4B-BC74-19D3D7BCD614}" srcOrd="2" destOrd="0" presId="urn:microsoft.com/office/officeart/2008/layout/HalfCircleOrganizationChart"/>
    <dgm:cxn modelId="{AA1E569B-9A5D-6E4B-811A-BA79572F2C4B}" type="presParOf" srcId="{7C9AE5BC-94FF-5949-9A12-5561A4FF9CDB}" destId="{ED155DAE-A889-F243-93D0-967EE474B81D}" srcOrd="3" destOrd="0" presId="urn:microsoft.com/office/officeart/2008/layout/HalfCircleOrganizationChart"/>
    <dgm:cxn modelId="{139ED1A5-6DFD-A142-B96B-EFD25BF72D1F}" type="presParOf" srcId="{2AFA6CBD-5219-2541-A8E8-F2DFC83A77B3}" destId="{7AD08DC8-8A01-7F4E-B356-AB22148DF21C}" srcOrd="1" destOrd="0" presId="urn:microsoft.com/office/officeart/2008/layout/HalfCircleOrganizationChart"/>
    <dgm:cxn modelId="{792E846B-BF28-E447-8402-EF94EE138958}" type="presParOf" srcId="{7AD08DC8-8A01-7F4E-B356-AB22148DF21C}" destId="{D9476059-8B79-1A40-97AB-69B3CD76BE39}" srcOrd="0" destOrd="0" presId="urn:microsoft.com/office/officeart/2008/layout/HalfCircleOrganizationChart"/>
    <dgm:cxn modelId="{59A3FBC1-AEF4-464A-8F66-AE9AE6479F01}" type="presParOf" srcId="{7AD08DC8-8A01-7F4E-B356-AB22148DF21C}" destId="{E6B5B230-F577-5B49-A550-BF5B3A977938}" srcOrd="1" destOrd="0" presId="urn:microsoft.com/office/officeart/2008/layout/HalfCircleOrganizationChart"/>
    <dgm:cxn modelId="{EC437C82-5658-E240-9F39-01A94F61621F}" type="presParOf" srcId="{E6B5B230-F577-5B49-A550-BF5B3A977938}" destId="{57EF0C87-A150-8143-9AFC-18089AF18094}" srcOrd="0" destOrd="0" presId="urn:microsoft.com/office/officeart/2008/layout/HalfCircleOrganizationChart"/>
    <dgm:cxn modelId="{5A2DFE91-BB92-5547-BF5E-5F5DC467955F}" type="presParOf" srcId="{57EF0C87-A150-8143-9AFC-18089AF18094}" destId="{DC3B6B59-4356-8048-815B-6524DBC59E5C}" srcOrd="0" destOrd="0" presId="urn:microsoft.com/office/officeart/2008/layout/HalfCircleOrganizationChart"/>
    <dgm:cxn modelId="{BF7BD889-8ADB-5943-A0F0-92DF3CC84975}" type="presParOf" srcId="{57EF0C87-A150-8143-9AFC-18089AF18094}" destId="{3245C58B-EA29-F440-B4B3-BA1E7394EE77}" srcOrd="1" destOrd="0" presId="urn:microsoft.com/office/officeart/2008/layout/HalfCircleOrganizationChart"/>
    <dgm:cxn modelId="{D6640578-448B-9642-8B51-51B02C340884}" type="presParOf" srcId="{57EF0C87-A150-8143-9AFC-18089AF18094}" destId="{CA4A6069-E284-8847-B647-073688BD0F27}" srcOrd="2" destOrd="0" presId="urn:microsoft.com/office/officeart/2008/layout/HalfCircleOrganizationChart"/>
    <dgm:cxn modelId="{B1763413-8F18-3744-BF28-8B2744F3B533}" type="presParOf" srcId="{57EF0C87-A150-8143-9AFC-18089AF18094}" destId="{D3CD2896-FADE-9A4E-863A-3F8C09F124A2}" srcOrd="3" destOrd="0" presId="urn:microsoft.com/office/officeart/2008/layout/HalfCircleOrganizationChart"/>
    <dgm:cxn modelId="{6521EDC6-226A-A647-A1FD-49D5B806F6D6}" type="presParOf" srcId="{E6B5B230-F577-5B49-A550-BF5B3A977938}" destId="{8C1B7174-7428-2E48-8499-BD357F1DD657}" srcOrd="1" destOrd="0" presId="urn:microsoft.com/office/officeart/2008/layout/HalfCircleOrganizationChart"/>
    <dgm:cxn modelId="{4AB76788-93CF-854A-AC41-494BBE44BB51}" type="presParOf" srcId="{E6B5B230-F577-5B49-A550-BF5B3A977938}" destId="{0D8B9AA9-16CE-6C4A-8107-C3867CB4A74F}" srcOrd="2" destOrd="0" presId="urn:microsoft.com/office/officeart/2008/layout/HalfCircleOrganizationChart"/>
    <dgm:cxn modelId="{167AB83E-F8D4-3B46-A621-24249C3EF4C6}" type="presParOf" srcId="{7AD08DC8-8A01-7F4E-B356-AB22148DF21C}" destId="{27C57E68-35AB-0042-A48F-6DE748E4317B}" srcOrd="2" destOrd="0" presId="urn:microsoft.com/office/officeart/2008/layout/HalfCircleOrganizationChart"/>
    <dgm:cxn modelId="{F1543E1A-3404-9843-B79E-CE79CBEFF317}" type="presParOf" srcId="{7AD08DC8-8A01-7F4E-B356-AB22148DF21C}" destId="{6C4562BF-7805-B645-9D12-92F2C9796C1F}" srcOrd="3" destOrd="0" presId="urn:microsoft.com/office/officeart/2008/layout/HalfCircleOrganizationChart"/>
    <dgm:cxn modelId="{D6EEF39A-8213-A84C-96D4-B47C1CAC312F}" type="presParOf" srcId="{6C4562BF-7805-B645-9D12-92F2C9796C1F}" destId="{897C2454-D9C2-F941-8D66-72FED18DAA46}" srcOrd="0" destOrd="0" presId="urn:microsoft.com/office/officeart/2008/layout/HalfCircleOrganizationChart"/>
    <dgm:cxn modelId="{F39158C2-B90F-194C-A9AA-CAADE30F1142}" type="presParOf" srcId="{897C2454-D9C2-F941-8D66-72FED18DAA46}" destId="{12BB545A-3857-BD40-A193-DE1D6AAF2405}" srcOrd="0" destOrd="0" presId="urn:microsoft.com/office/officeart/2008/layout/HalfCircleOrganizationChart"/>
    <dgm:cxn modelId="{B6E1A219-8C9E-A548-B3C9-66334832D87D}" type="presParOf" srcId="{897C2454-D9C2-F941-8D66-72FED18DAA46}" destId="{9158FF9E-4277-D246-913A-1060CD78BF67}" srcOrd="1" destOrd="0" presId="urn:microsoft.com/office/officeart/2008/layout/HalfCircleOrganizationChart"/>
    <dgm:cxn modelId="{549FAC62-24DA-8A44-A920-90EAB1D73F45}" type="presParOf" srcId="{897C2454-D9C2-F941-8D66-72FED18DAA46}" destId="{CFFD2892-EA70-EE42-87D6-C9E84A9182A3}" srcOrd="2" destOrd="0" presId="urn:microsoft.com/office/officeart/2008/layout/HalfCircleOrganizationChart"/>
    <dgm:cxn modelId="{9DA39426-7074-4A4F-981D-D2457EB1B0E6}" type="presParOf" srcId="{897C2454-D9C2-F941-8D66-72FED18DAA46}" destId="{B73E0D77-A5FD-3B4D-876E-A31B47C009C7}" srcOrd="3" destOrd="0" presId="urn:microsoft.com/office/officeart/2008/layout/HalfCircleOrganizationChart"/>
    <dgm:cxn modelId="{1E77B238-ACF2-574B-A90F-579B87BDFE3C}" type="presParOf" srcId="{6C4562BF-7805-B645-9D12-92F2C9796C1F}" destId="{11EA66DD-37C5-0447-8EDF-44DA91E46772}" srcOrd="1" destOrd="0" presId="urn:microsoft.com/office/officeart/2008/layout/HalfCircleOrganizationChart"/>
    <dgm:cxn modelId="{54E84DB9-46BB-9D48-B08E-9DB7B398D10C}" type="presParOf" srcId="{6C4562BF-7805-B645-9D12-92F2C9796C1F}" destId="{62866F3F-B411-504C-BA51-505A9E1EA44C}" srcOrd="2" destOrd="0" presId="urn:microsoft.com/office/officeart/2008/layout/HalfCircleOrganizationChart"/>
    <dgm:cxn modelId="{5EFF161E-F9B5-7245-BD5E-FD5D5B8A70C8}" type="presParOf" srcId="{2AFA6CBD-5219-2541-A8E8-F2DFC83A77B3}" destId="{EB47E154-D9F7-044B-93A1-10C6D9DF6A89}" srcOrd="2" destOrd="0" presId="urn:microsoft.com/office/officeart/2008/layout/HalfCircle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F4FDDE-DDF4-409B-ABCE-9CA027A74E99}"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1BAEFD7A-E5E4-4CF6-BE1F-3AA49ABD2D87}">
      <dgm:prSet/>
      <dgm:spPr/>
      <dgm:t>
        <a:bodyPr/>
        <a:lstStyle/>
        <a:p>
          <a:pPr>
            <a:defRPr cap="all"/>
          </a:pPr>
          <a:r>
            <a:rPr lang="en-US"/>
            <a:t>What if the system being studied is complex? </a:t>
          </a:r>
        </a:p>
      </dgm:t>
    </dgm:pt>
    <dgm:pt modelId="{1171E16C-86B2-4753-BF94-8C7EC73A3B1D}" type="parTrans" cxnId="{B6DADFF4-41D8-4682-9D7F-475784E33772}">
      <dgm:prSet/>
      <dgm:spPr/>
      <dgm:t>
        <a:bodyPr/>
        <a:lstStyle/>
        <a:p>
          <a:endParaRPr lang="en-US"/>
        </a:p>
      </dgm:t>
    </dgm:pt>
    <dgm:pt modelId="{E26DC399-4E9E-4049-945C-CD7EBEF92414}" type="sibTrans" cxnId="{B6DADFF4-41D8-4682-9D7F-475784E33772}">
      <dgm:prSet/>
      <dgm:spPr/>
      <dgm:t>
        <a:bodyPr/>
        <a:lstStyle/>
        <a:p>
          <a:endParaRPr lang="en-US"/>
        </a:p>
      </dgm:t>
    </dgm:pt>
    <dgm:pt modelId="{B3085948-994A-42B4-BCE1-8283F70CE0EC}">
      <dgm:prSet/>
      <dgm:spPr/>
      <dgm:t>
        <a:bodyPr/>
        <a:lstStyle/>
        <a:p>
          <a:pPr>
            <a:defRPr cap="all"/>
          </a:pPr>
          <a:r>
            <a:rPr lang="en-US"/>
            <a:t>Expensive to replicate?</a:t>
          </a:r>
        </a:p>
      </dgm:t>
    </dgm:pt>
    <dgm:pt modelId="{6277A534-127A-4D09-868C-208945988A9E}" type="parTrans" cxnId="{E4530B6C-C70C-4044-A3B1-98AD6ECD0A1B}">
      <dgm:prSet/>
      <dgm:spPr/>
      <dgm:t>
        <a:bodyPr/>
        <a:lstStyle/>
        <a:p>
          <a:endParaRPr lang="en-US"/>
        </a:p>
      </dgm:t>
    </dgm:pt>
    <dgm:pt modelId="{8B741AFA-2E62-4D42-ADEB-4ACCDA126CE6}" type="sibTrans" cxnId="{E4530B6C-C70C-4044-A3B1-98AD6ECD0A1B}">
      <dgm:prSet/>
      <dgm:spPr/>
      <dgm:t>
        <a:bodyPr/>
        <a:lstStyle/>
        <a:p>
          <a:endParaRPr lang="en-US"/>
        </a:p>
      </dgm:t>
    </dgm:pt>
    <dgm:pt modelId="{27F613C0-69A5-4C77-A752-44C52407A617}" type="pres">
      <dgm:prSet presAssocID="{E7F4FDDE-DDF4-409B-ABCE-9CA027A74E99}" presName="root" presStyleCnt="0">
        <dgm:presLayoutVars>
          <dgm:dir/>
          <dgm:resizeHandles val="exact"/>
        </dgm:presLayoutVars>
      </dgm:prSet>
      <dgm:spPr/>
    </dgm:pt>
    <dgm:pt modelId="{80B09CB0-AD15-47B2-8BF5-CF349E87B73F}" type="pres">
      <dgm:prSet presAssocID="{1BAEFD7A-E5E4-4CF6-BE1F-3AA49ABD2D87}" presName="compNode" presStyleCnt="0"/>
      <dgm:spPr/>
    </dgm:pt>
    <dgm:pt modelId="{4931CAB7-5DBD-40D3-B8EB-242D558A1E47}" type="pres">
      <dgm:prSet presAssocID="{1BAEFD7A-E5E4-4CF6-BE1F-3AA49ABD2D87}" presName="iconBgRect" presStyleLbl="bgShp" presStyleIdx="0" presStyleCnt="2"/>
      <dgm:spPr>
        <a:prstGeom prst="round2DiagRect">
          <a:avLst>
            <a:gd name="adj1" fmla="val 29727"/>
            <a:gd name="adj2" fmla="val 0"/>
          </a:avLst>
        </a:prstGeom>
      </dgm:spPr>
    </dgm:pt>
    <dgm:pt modelId="{87D09D61-D9AE-431A-BA49-F289BAFC76C2}" type="pres">
      <dgm:prSet presAssocID="{1BAEFD7A-E5E4-4CF6-BE1F-3AA49ABD2D8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59D66717-F63E-42A4-83D1-33D541BD3BFC}" type="pres">
      <dgm:prSet presAssocID="{1BAEFD7A-E5E4-4CF6-BE1F-3AA49ABD2D87}" presName="spaceRect" presStyleCnt="0"/>
      <dgm:spPr/>
    </dgm:pt>
    <dgm:pt modelId="{8DCEE8C9-142F-41BF-9DC7-7D4931A6336E}" type="pres">
      <dgm:prSet presAssocID="{1BAEFD7A-E5E4-4CF6-BE1F-3AA49ABD2D87}" presName="textRect" presStyleLbl="revTx" presStyleIdx="0" presStyleCnt="2">
        <dgm:presLayoutVars>
          <dgm:chMax val="1"/>
          <dgm:chPref val="1"/>
        </dgm:presLayoutVars>
      </dgm:prSet>
      <dgm:spPr/>
    </dgm:pt>
    <dgm:pt modelId="{9CE29B7F-AD83-47E3-BB4F-F9796BF1F01A}" type="pres">
      <dgm:prSet presAssocID="{E26DC399-4E9E-4049-945C-CD7EBEF92414}" presName="sibTrans" presStyleCnt="0"/>
      <dgm:spPr/>
    </dgm:pt>
    <dgm:pt modelId="{54C0EEF9-5814-47B9-9B33-E066B093E01D}" type="pres">
      <dgm:prSet presAssocID="{B3085948-994A-42B4-BCE1-8283F70CE0EC}" presName="compNode" presStyleCnt="0"/>
      <dgm:spPr/>
    </dgm:pt>
    <dgm:pt modelId="{5D52CF8E-59AB-45D9-B8A0-9F40A2DA4D17}" type="pres">
      <dgm:prSet presAssocID="{B3085948-994A-42B4-BCE1-8283F70CE0EC}" presName="iconBgRect" presStyleLbl="bgShp" presStyleIdx="1" presStyleCnt="2"/>
      <dgm:spPr>
        <a:prstGeom prst="round2DiagRect">
          <a:avLst>
            <a:gd name="adj1" fmla="val 29727"/>
            <a:gd name="adj2" fmla="val 0"/>
          </a:avLst>
        </a:prstGeom>
      </dgm:spPr>
    </dgm:pt>
    <dgm:pt modelId="{9AE71B11-3D19-4E7C-BEBC-ABD5761BC4DE}" type="pres">
      <dgm:prSet presAssocID="{B3085948-994A-42B4-BCE1-8283F70CE0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98DF7740-F8F1-48AE-80AC-62AE59D0E20C}" type="pres">
      <dgm:prSet presAssocID="{B3085948-994A-42B4-BCE1-8283F70CE0EC}" presName="spaceRect" presStyleCnt="0"/>
      <dgm:spPr/>
    </dgm:pt>
    <dgm:pt modelId="{6EAC0C56-83C8-464B-8C71-E664F384C1EC}" type="pres">
      <dgm:prSet presAssocID="{B3085948-994A-42B4-BCE1-8283F70CE0EC}" presName="textRect" presStyleLbl="revTx" presStyleIdx="1" presStyleCnt="2">
        <dgm:presLayoutVars>
          <dgm:chMax val="1"/>
          <dgm:chPref val="1"/>
        </dgm:presLayoutVars>
      </dgm:prSet>
      <dgm:spPr/>
    </dgm:pt>
  </dgm:ptLst>
  <dgm:cxnLst>
    <dgm:cxn modelId="{DEE1C45A-DF81-442E-B76B-CE0CE448B4D7}" type="presOf" srcId="{1BAEFD7A-E5E4-4CF6-BE1F-3AA49ABD2D87}" destId="{8DCEE8C9-142F-41BF-9DC7-7D4931A6336E}" srcOrd="0" destOrd="0" presId="urn:microsoft.com/office/officeart/2018/5/layout/IconLeafLabelList"/>
    <dgm:cxn modelId="{E4530B6C-C70C-4044-A3B1-98AD6ECD0A1B}" srcId="{E7F4FDDE-DDF4-409B-ABCE-9CA027A74E99}" destId="{B3085948-994A-42B4-BCE1-8283F70CE0EC}" srcOrd="1" destOrd="0" parTransId="{6277A534-127A-4D09-868C-208945988A9E}" sibTransId="{8B741AFA-2E62-4D42-ADEB-4ACCDA126CE6}"/>
    <dgm:cxn modelId="{D4D150CA-88E4-4E8F-85C0-C6542258D453}" type="presOf" srcId="{B3085948-994A-42B4-BCE1-8283F70CE0EC}" destId="{6EAC0C56-83C8-464B-8C71-E664F384C1EC}" srcOrd="0" destOrd="0" presId="urn:microsoft.com/office/officeart/2018/5/layout/IconLeafLabelList"/>
    <dgm:cxn modelId="{7373FADF-F5FB-43F3-99BF-2EA944E0E07E}" type="presOf" srcId="{E7F4FDDE-DDF4-409B-ABCE-9CA027A74E99}" destId="{27F613C0-69A5-4C77-A752-44C52407A617}" srcOrd="0" destOrd="0" presId="urn:microsoft.com/office/officeart/2018/5/layout/IconLeafLabelList"/>
    <dgm:cxn modelId="{B6DADFF4-41D8-4682-9D7F-475784E33772}" srcId="{E7F4FDDE-DDF4-409B-ABCE-9CA027A74E99}" destId="{1BAEFD7A-E5E4-4CF6-BE1F-3AA49ABD2D87}" srcOrd="0" destOrd="0" parTransId="{1171E16C-86B2-4753-BF94-8C7EC73A3B1D}" sibTransId="{E26DC399-4E9E-4049-945C-CD7EBEF92414}"/>
    <dgm:cxn modelId="{816D050F-1C73-4BCC-90FC-89A3766FC526}" type="presParOf" srcId="{27F613C0-69A5-4C77-A752-44C52407A617}" destId="{80B09CB0-AD15-47B2-8BF5-CF349E87B73F}" srcOrd="0" destOrd="0" presId="urn:microsoft.com/office/officeart/2018/5/layout/IconLeafLabelList"/>
    <dgm:cxn modelId="{151B6F7C-CF89-45A6-85CA-94FBFB993C1F}" type="presParOf" srcId="{80B09CB0-AD15-47B2-8BF5-CF349E87B73F}" destId="{4931CAB7-5DBD-40D3-B8EB-242D558A1E47}" srcOrd="0" destOrd="0" presId="urn:microsoft.com/office/officeart/2018/5/layout/IconLeafLabelList"/>
    <dgm:cxn modelId="{E6D8CAA1-A3C2-4DF8-B8F0-C6B579128C5A}" type="presParOf" srcId="{80B09CB0-AD15-47B2-8BF5-CF349E87B73F}" destId="{87D09D61-D9AE-431A-BA49-F289BAFC76C2}" srcOrd="1" destOrd="0" presId="urn:microsoft.com/office/officeart/2018/5/layout/IconLeafLabelList"/>
    <dgm:cxn modelId="{EBA46666-4853-491B-A6A6-29B1F3F382DA}" type="presParOf" srcId="{80B09CB0-AD15-47B2-8BF5-CF349E87B73F}" destId="{59D66717-F63E-42A4-83D1-33D541BD3BFC}" srcOrd="2" destOrd="0" presId="urn:microsoft.com/office/officeart/2018/5/layout/IconLeafLabelList"/>
    <dgm:cxn modelId="{4B738A36-D286-468F-AFE8-8FA3E165CDE0}" type="presParOf" srcId="{80B09CB0-AD15-47B2-8BF5-CF349E87B73F}" destId="{8DCEE8C9-142F-41BF-9DC7-7D4931A6336E}" srcOrd="3" destOrd="0" presId="urn:microsoft.com/office/officeart/2018/5/layout/IconLeafLabelList"/>
    <dgm:cxn modelId="{3ACC7368-8D16-46AC-A755-108C4C6A7F38}" type="presParOf" srcId="{27F613C0-69A5-4C77-A752-44C52407A617}" destId="{9CE29B7F-AD83-47E3-BB4F-F9796BF1F01A}" srcOrd="1" destOrd="0" presId="urn:microsoft.com/office/officeart/2018/5/layout/IconLeafLabelList"/>
    <dgm:cxn modelId="{F23C7C05-364D-4678-AD63-92DF41E70E25}" type="presParOf" srcId="{27F613C0-69A5-4C77-A752-44C52407A617}" destId="{54C0EEF9-5814-47B9-9B33-E066B093E01D}" srcOrd="2" destOrd="0" presId="urn:microsoft.com/office/officeart/2018/5/layout/IconLeafLabelList"/>
    <dgm:cxn modelId="{37B6331D-F9D6-43DA-AB98-26AEC59A9E0A}" type="presParOf" srcId="{54C0EEF9-5814-47B9-9B33-E066B093E01D}" destId="{5D52CF8E-59AB-45D9-B8A0-9F40A2DA4D17}" srcOrd="0" destOrd="0" presId="urn:microsoft.com/office/officeart/2018/5/layout/IconLeafLabelList"/>
    <dgm:cxn modelId="{5A680F3E-5F31-4A7E-BCE2-7E1FF6C4C80D}" type="presParOf" srcId="{54C0EEF9-5814-47B9-9B33-E066B093E01D}" destId="{9AE71B11-3D19-4E7C-BEBC-ABD5761BC4DE}" srcOrd="1" destOrd="0" presId="urn:microsoft.com/office/officeart/2018/5/layout/IconLeafLabelList"/>
    <dgm:cxn modelId="{00202E3F-B09A-4B9D-B6E3-606A75BB8140}" type="presParOf" srcId="{54C0EEF9-5814-47B9-9B33-E066B093E01D}" destId="{98DF7740-F8F1-48AE-80AC-62AE59D0E20C}" srcOrd="2" destOrd="0" presId="urn:microsoft.com/office/officeart/2018/5/layout/IconLeafLabelList"/>
    <dgm:cxn modelId="{6A397983-4E16-4BE1-AF4C-36F3289A8678}" type="presParOf" srcId="{54C0EEF9-5814-47B9-9B33-E066B093E01D}" destId="{6EAC0C56-83C8-464B-8C71-E664F384C1E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B7D884-CAAA-6B42-82CB-3555EC8E4BE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2A9A91-91DA-F54D-88D6-790AC9A88509}">
      <dgm:prSet phldrT="[Text]"/>
      <dgm:spPr/>
      <dgm:t>
        <a:bodyPr/>
        <a:lstStyle/>
        <a:p>
          <a:pPr>
            <a:lnSpc>
              <a:spcPct val="100000"/>
            </a:lnSpc>
          </a:pPr>
          <a:r>
            <a:rPr lang="en-US" dirty="0"/>
            <a:t>Observation </a:t>
          </a:r>
          <a:r>
            <a:rPr lang="en-US" dirty="0">
              <a:cs typeface="Calibri"/>
            </a:rPr>
            <a:t>= Data</a:t>
          </a:r>
          <a:endParaRPr lang="en-US" dirty="0"/>
        </a:p>
      </dgm:t>
    </dgm:pt>
    <dgm:pt modelId="{28618348-BD2D-324A-8C76-6C6C7B49A1AB}" type="parTrans" cxnId="{528AC1DD-A7CF-E144-814C-CD34B9D1B770}">
      <dgm:prSet/>
      <dgm:spPr/>
      <dgm:t>
        <a:bodyPr/>
        <a:lstStyle/>
        <a:p>
          <a:endParaRPr lang="en-US"/>
        </a:p>
      </dgm:t>
    </dgm:pt>
    <dgm:pt modelId="{32DB0BA3-8B3B-D54E-8E44-BE00534488B4}" type="sibTrans" cxnId="{528AC1DD-A7CF-E144-814C-CD34B9D1B770}">
      <dgm:prSet/>
      <dgm:spPr/>
      <dgm:t>
        <a:bodyPr/>
        <a:lstStyle/>
        <a:p>
          <a:pPr>
            <a:lnSpc>
              <a:spcPct val="100000"/>
            </a:lnSpc>
          </a:pPr>
          <a:endParaRPr lang="en-US"/>
        </a:p>
      </dgm:t>
    </dgm:pt>
    <dgm:pt modelId="{D591BD79-41E7-2C49-9626-06D1C92255B9}">
      <dgm:prSet phldrT="[Text]"/>
      <dgm:spPr/>
      <dgm:t>
        <a:bodyPr/>
        <a:lstStyle/>
        <a:p>
          <a:pPr>
            <a:lnSpc>
              <a:spcPct val="100000"/>
            </a:lnSpc>
          </a:pPr>
          <a:r>
            <a:rPr lang="en-US"/>
            <a:t>Curiosity</a:t>
          </a:r>
          <a:r>
            <a:rPr lang="en-US">
              <a:cs typeface="Calibri"/>
            </a:rPr>
            <a:t> about relations</a:t>
          </a:r>
          <a:endParaRPr lang="en-US"/>
        </a:p>
      </dgm:t>
    </dgm:pt>
    <dgm:pt modelId="{0597118A-513C-D746-B169-0E3FCD797388}" type="parTrans" cxnId="{B5890972-CAD4-E148-AC5B-509872901992}">
      <dgm:prSet/>
      <dgm:spPr/>
      <dgm:t>
        <a:bodyPr/>
        <a:lstStyle/>
        <a:p>
          <a:endParaRPr lang="en-US"/>
        </a:p>
      </dgm:t>
    </dgm:pt>
    <dgm:pt modelId="{9AF3625E-2CF3-2140-AEDC-00D020D73A33}" type="sibTrans" cxnId="{B5890972-CAD4-E148-AC5B-509872901992}">
      <dgm:prSet/>
      <dgm:spPr/>
      <dgm:t>
        <a:bodyPr/>
        <a:lstStyle/>
        <a:p>
          <a:pPr>
            <a:lnSpc>
              <a:spcPct val="100000"/>
            </a:lnSpc>
          </a:pPr>
          <a:endParaRPr lang="en-US"/>
        </a:p>
      </dgm:t>
    </dgm:pt>
    <dgm:pt modelId="{197BA9EC-2C26-914F-8FF2-BEF590E4569E}">
      <dgm:prSet phldrT="[Text]"/>
      <dgm:spPr/>
      <dgm:t>
        <a:bodyPr/>
        <a:lstStyle/>
        <a:p>
          <a:pPr>
            <a:lnSpc>
              <a:spcPct val="100000"/>
            </a:lnSpc>
          </a:pPr>
          <a:r>
            <a:rPr lang="en-US"/>
            <a:t>Model</a:t>
          </a:r>
          <a:r>
            <a:rPr lang="en-US">
              <a:cs typeface="Calibri"/>
            </a:rPr>
            <a:t> = a story using math to describe relations in the data</a:t>
          </a:r>
          <a:endParaRPr lang="en-US"/>
        </a:p>
      </dgm:t>
    </dgm:pt>
    <dgm:pt modelId="{62AA5BD0-2F61-AE45-91BD-EA08861F4315}" type="parTrans" cxnId="{368A04B7-8F08-6A47-82FA-982D5E67528D}">
      <dgm:prSet/>
      <dgm:spPr/>
      <dgm:t>
        <a:bodyPr/>
        <a:lstStyle/>
        <a:p>
          <a:endParaRPr lang="en-US"/>
        </a:p>
      </dgm:t>
    </dgm:pt>
    <dgm:pt modelId="{76FEE47F-E5D0-374E-82E8-4C237B9478B3}" type="sibTrans" cxnId="{368A04B7-8F08-6A47-82FA-982D5E67528D}">
      <dgm:prSet/>
      <dgm:spPr/>
      <dgm:t>
        <a:bodyPr/>
        <a:lstStyle/>
        <a:p>
          <a:pPr>
            <a:lnSpc>
              <a:spcPct val="100000"/>
            </a:lnSpc>
          </a:pPr>
          <a:endParaRPr lang="en-US"/>
        </a:p>
      </dgm:t>
    </dgm:pt>
    <dgm:pt modelId="{D8AB58F2-C91C-0640-9BD9-BFDD1B5A3336}">
      <dgm:prSet phldrT="[Text]"/>
      <dgm:spPr/>
      <dgm:t>
        <a:bodyPr/>
        <a:lstStyle/>
        <a:p>
          <a:pPr>
            <a:lnSpc>
              <a:spcPct val="100000"/>
            </a:lnSpc>
          </a:pPr>
          <a:r>
            <a:rPr lang="en-US" dirty="0"/>
            <a:t>Prediction </a:t>
          </a:r>
          <a:r>
            <a:rPr lang="en-US" dirty="0">
              <a:cs typeface="Calibri"/>
            </a:rPr>
            <a:t>= based on assumptions</a:t>
          </a:r>
          <a:endParaRPr lang="en-US" dirty="0"/>
        </a:p>
      </dgm:t>
    </dgm:pt>
    <dgm:pt modelId="{BB6B5CB6-B07F-0F4E-82BC-04C38D78F99E}" type="parTrans" cxnId="{4282D797-9D4E-F547-BAE6-B385E0456CEF}">
      <dgm:prSet/>
      <dgm:spPr/>
      <dgm:t>
        <a:bodyPr/>
        <a:lstStyle/>
        <a:p>
          <a:endParaRPr lang="en-US"/>
        </a:p>
      </dgm:t>
    </dgm:pt>
    <dgm:pt modelId="{2C077B53-47A2-E940-8BB0-6FC8AA28E229}" type="sibTrans" cxnId="{4282D797-9D4E-F547-BAE6-B385E0456CEF}">
      <dgm:prSet/>
      <dgm:spPr/>
      <dgm:t>
        <a:bodyPr/>
        <a:lstStyle/>
        <a:p>
          <a:endParaRPr lang="en-US"/>
        </a:p>
      </dgm:t>
    </dgm:pt>
    <dgm:pt modelId="{98AAAF7A-73B8-4B46-97AC-F720FCF76819}">
      <dgm:prSet phldrT="[Text]"/>
      <dgm:spPr/>
      <dgm:t>
        <a:bodyPr/>
        <a:lstStyle/>
        <a:p>
          <a:pPr>
            <a:lnSpc>
              <a:spcPct val="100000"/>
            </a:lnSpc>
          </a:pPr>
          <a:r>
            <a:rPr lang="en-US"/>
            <a:t>Test </a:t>
          </a:r>
          <a:r>
            <a:rPr lang="en-US">
              <a:cs typeface="Calibri"/>
            </a:rPr>
            <a:t>= (in)validate assumptions</a:t>
          </a:r>
          <a:endParaRPr lang="en-US"/>
        </a:p>
      </dgm:t>
    </dgm:pt>
    <dgm:pt modelId="{6425F98E-EB94-1242-9286-29ADE22D04CF}" type="parTrans" cxnId="{3A26E89E-39EE-4C43-B8A0-E99217DCB23B}">
      <dgm:prSet/>
      <dgm:spPr/>
      <dgm:t>
        <a:bodyPr/>
        <a:lstStyle/>
        <a:p>
          <a:endParaRPr lang="en-US"/>
        </a:p>
      </dgm:t>
    </dgm:pt>
    <dgm:pt modelId="{34FA220E-21E2-5D47-BD7A-F8CA9D1E98A6}" type="sibTrans" cxnId="{3A26E89E-39EE-4C43-B8A0-E99217DCB23B}">
      <dgm:prSet/>
      <dgm:spPr/>
      <dgm:t>
        <a:bodyPr/>
        <a:lstStyle/>
        <a:p>
          <a:pPr>
            <a:lnSpc>
              <a:spcPct val="100000"/>
            </a:lnSpc>
          </a:pPr>
          <a:endParaRPr lang="en-US"/>
        </a:p>
      </dgm:t>
    </dgm:pt>
    <dgm:pt modelId="{0384A25C-DBD9-4131-98E5-7DE906F4D6F7}" type="pres">
      <dgm:prSet presAssocID="{01B7D884-CAAA-6B42-82CB-3555EC8E4BEC}" presName="root" presStyleCnt="0">
        <dgm:presLayoutVars>
          <dgm:dir/>
          <dgm:resizeHandles val="exact"/>
        </dgm:presLayoutVars>
      </dgm:prSet>
      <dgm:spPr/>
    </dgm:pt>
    <dgm:pt modelId="{B6C92353-A20C-4C4A-814A-D448B505A72C}" type="pres">
      <dgm:prSet presAssocID="{01B7D884-CAAA-6B42-82CB-3555EC8E4BEC}" presName="container" presStyleCnt="0">
        <dgm:presLayoutVars>
          <dgm:dir/>
          <dgm:resizeHandles val="exact"/>
        </dgm:presLayoutVars>
      </dgm:prSet>
      <dgm:spPr/>
    </dgm:pt>
    <dgm:pt modelId="{27BB31E6-D8ED-4742-A8DC-E6D470FE0577}" type="pres">
      <dgm:prSet presAssocID="{722A9A91-91DA-F54D-88D6-790AC9A88509}" presName="compNode" presStyleCnt="0"/>
      <dgm:spPr/>
    </dgm:pt>
    <dgm:pt modelId="{E9406F3F-D8AF-4994-8AAD-1BCE7949D343}" type="pres">
      <dgm:prSet presAssocID="{722A9A91-91DA-F54D-88D6-790AC9A88509}" presName="iconBgRect" presStyleLbl="bgShp" presStyleIdx="0" presStyleCnt="5"/>
      <dgm:spPr/>
    </dgm:pt>
    <dgm:pt modelId="{071246EE-C9A3-44BE-A5A6-41C20DCCD625}" type="pres">
      <dgm:prSet presAssocID="{722A9A91-91DA-F54D-88D6-790AC9A885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0C9A91F-CF3C-4FAE-99F7-E499903008AB}" type="pres">
      <dgm:prSet presAssocID="{722A9A91-91DA-F54D-88D6-790AC9A88509}" presName="spaceRect" presStyleCnt="0"/>
      <dgm:spPr/>
    </dgm:pt>
    <dgm:pt modelId="{030CBF8A-FEF1-4A7B-87B6-07448E6F110E}" type="pres">
      <dgm:prSet presAssocID="{722A9A91-91DA-F54D-88D6-790AC9A88509}" presName="textRect" presStyleLbl="revTx" presStyleIdx="0" presStyleCnt="5">
        <dgm:presLayoutVars>
          <dgm:chMax val="1"/>
          <dgm:chPref val="1"/>
        </dgm:presLayoutVars>
      </dgm:prSet>
      <dgm:spPr/>
    </dgm:pt>
    <dgm:pt modelId="{2B41DA7E-2886-4F48-8611-F9258921FA6D}" type="pres">
      <dgm:prSet presAssocID="{32DB0BA3-8B3B-D54E-8E44-BE00534488B4}" presName="sibTrans" presStyleLbl="sibTrans2D1" presStyleIdx="0" presStyleCnt="0"/>
      <dgm:spPr/>
    </dgm:pt>
    <dgm:pt modelId="{C4F8FB6A-4165-4871-875C-461A299AAA38}" type="pres">
      <dgm:prSet presAssocID="{D591BD79-41E7-2C49-9626-06D1C92255B9}" presName="compNode" presStyleCnt="0"/>
      <dgm:spPr/>
    </dgm:pt>
    <dgm:pt modelId="{63B263D4-C9FD-4CCE-ACF7-CAB7FF6CCA9B}" type="pres">
      <dgm:prSet presAssocID="{D591BD79-41E7-2C49-9626-06D1C92255B9}" presName="iconBgRect" presStyleLbl="bgShp" presStyleIdx="1" presStyleCnt="5"/>
      <dgm:spPr/>
    </dgm:pt>
    <dgm:pt modelId="{63153D81-C348-4CF8-A2A5-3E9ED9BAEAF3}" type="pres">
      <dgm:prSet presAssocID="{D591BD79-41E7-2C49-9626-06D1C92255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51AE654-CB93-45FF-ADE1-8E221AA4AE35}" type="pres">
      <dgm:prSet presAssocID="{D591BD79-41E7-2C49-9626-06D1C92255B9}" presName="spaceRect" presStyleCnt="0"/>
      <dgm:spPr/>
    </dgm:pt>
    <dgm:pt modelId="{32D86379-1B94-44CD-A644-46BC9EEA3E5B}" type="pres">
      <dgm:prSet presAssocID="{D591BD79-41E7-2C49-9626-06D1C92255B9}" presName="textRect" presStyleLbl="revTx" presStyleIdx="1" presStyleCnt="5">
        <dgm:presLayoutVars>
          <dgm:chMax val="1"/>
          <dgm:chPref val="1"/>
        </dgm:presLayoutVars>
      </dgm:prSet>
      <dgm:spPr/>
    </dgm:pt>
    <dgm:pt modelId="{EA69A457-F161-4B3D-8A4E-D4ADA6401233}" type="pres">
      <dgm:prSet presAssocID="{9AF3625E-2CF3-2140-AEDC-00D020D73A33}" presName="sibTrans" presStyleLbl="sibTrans2D1" presStyleIdx="0" presStyleCnt="0"/>
      <dgm:spPr/>
    </dgm:pt>
    <dgm:pt modelId="{D139E5F9-EB8E-4814-BFE0-3BB7149E3F2F}" type="pres">
      <dgm:prSet presAssocID="{197BA9EC-2C26-914F-8FF2-BEF590E4569E}" presName="compNode" presStyleCnt="0"/>
      <dgm:spPr/>
    </dgm:pt>
    <dgm:pt modelId="{DC3E665D-7730-472C-828C-844F66BC68AA}" type="pres">
      <dgm:prSet presAssocID="{197BA9EC-2C26-914F-8FF2-BEF590E4569E}" presName="iconBgRect" presStyleLbl="bgShp" presStyleIdx="2" presStyleCnt="5"/>
      <dgm:spPr/>
    </dgm:pt>
    <dgm:pt modelId="{2BDFE656-2DA3-4FD7-83AF-DDE24DC9623D}" type="pres">
      <dgm:prSet presAssocID="{197BA9EC-2C26-914F-8FF2-BEF590E456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CFCD04F9-0818-4920-891C-CA75C2419091}" type="pres">
      <dgm:prSet presAssocID="{197BA9EC-2C26-914F-8FF2-BEF590E4569E}" presName="spaceRect" presStyleCnt="0"/>
      <dgm:spPr/>
    </dgm:pt>
    <dgm:pt modelId="{F4DD7BAB-3154-4B24-8C0C-04157595C5A5}" type="pres">
      <dgm:prSet presAssocID="{197BA9EC-2C26-914F-8FF2-BEF590E4569E}" presName="textRect" presStyleLbl="revTx" presStyleIdx="2" presStyleCnt="5">
        <dgm:presLayoutVars>
          <dgm:chMax val="1"/>
          <dgm:chPref val="1"/>
        </dgm:presLayoutVars>
      </dgm:prSet>
      <dgm:spPr/>
    </dgm:pt>
    <dgm:pt modelId="{0A88DA00-C6F8-4FF5-9620-63E7E5E9CB5B}" type="pres">
      <dgm:prSet presAssocID="{76FEE47F-E5D0-374E-82E8-4C237B9478B3}" presName="sibTrans" presStyleLbl="sibTrans2D1" presStyleIdx="0" presStyleCnt="0"/>
      <dgm:spPr/>
    </dgm:pt>
    <dgm:pt modelId="{07161270-E6BD-41BF-9077-93B602C75BFA}" type="pres">
      <dgm:prSet presAssocID="{98AAAF7A-73B8-4B46-97AC-F720FCF76819}" presName="compNode" presStyleCnt="0"/>
      <dgm:spPr/>
    </dgm:pt>
    <dgm:pt modelId="{BD5C7A35-D79C-4F3E-87D2-D03ABBC9338C}" type="pres">
      <dgm:prSet presAssocID="{98AAAF7A-73B8-4B46-97AC-F720FCF76819}" presName="iconBgRect" presStyleLbl="bgShp" presStyleIdx="3" presStyleCnt="5" custLinFactX="100000" custLinFactNeighborX="160272" custLinFactNeighborY="49917"/>
      <dgm:spPr/>
    </dgm:pt>
    <dgm:pt modelId="{DF74515C-4157-4B97-A7A5-FBE01402853A}" type="pres">
      <dgm:prSet presAssocID="{98AAAF7A-73B8-4B46-97AC-F720FCF76819}" presName="iconRect" presStyleLbl="node1" presStyleIdx="3" presStyleCnt="5" custLinFactX="200000" custLinFactNeighborX="248745" custLinFactNeighborY="876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5B91B193-1EB2-4465-A257-1D05A448CCD9}" type="pres">
      <dgm:prSet presAssocID="{98AAAF7A-73B8-4B46-97AC-F720FCF76819}" presName="spaceRect" presStyleCnt="0"/>
      <dgm:spPr/>
    </dgm:pt>
    <dgm:pt modelId="{8F3D4BFA-8214-4C09-A582-9760622DCD26}" type="pres">
      <dgm:prSet presAssocID="{98AAAF7A-73B8-4B46-97AC-F720FCF76819}" presName="textRect" presStyleLbl="revTx" presStyleIdx="3" presStyleCnt="5" custLinFactX="10423" custLinFactNeighborX="100000" custLinFactNeighborY="49917">
        <dgm:presLayoutVars>
          <dgm:chMax val="1"/>
          <dgm:chPref val="1"/>
        </dgm:presLayoutVars>
      </dgm:prSet>
      <dgm:spPr/>
    </dgm:pt>
    <dgm:pt modelId="{500FDB54-74C8-D64B-B3F6-71C5DBB16CA4}" type="pres">
      <dgm:prSet presAssocID="{34FA220E-21E2-5D47-BD7A-F8CA9D1E98A6}" presName="sibTrans" presStyleLbl="sibTrans2D1" presStyleIdx="0" presStyleCnt="0"/>
      <dgm:spPr/>
    </dgm:pt>
    <dgm:pt modelId="{544596F6-F368-49FF-96A6-A2836F4086FD}" type="pres">
      <dgm:prSet presAssocID="{D8AB58F2-C91C-0640-9BD9-BFDD1B5A3336}" presName="compNode" presStyleCnt="0"/>
      <dgm:spPr/>
    </dgm:pt>
    <dgm:pt modelId="{25BD681B-5B0F-4EF0-B0D5-B649BDBF4111}" type="pres">
      <dgm:prSet presAssocID="{D8AB58F2-C91C-0640-9BD9-BFDD1B5A3336}" presName="iconBgRect" presStyleLbl="bgShp" presStyleIdx="4" presStyleCnt="5" custLinFactX="100000" custLinFactNeighborX="160272" custLinFactNeighborY="49917"/>
      <dgm:spPr/>
    </dgm:pt>
    <dgm:pt modelId="{250A8AD2-E5C1-4C1C-B71E-8F13CB10B96C}" type="pres">
      <dgm:prSet presAssocID="{D8AB58F2-C91C-0640-9BD9-BFDD1B5A3336}" presName="iconRect" presStyleLbl="node1" presStyleIdx="4" presStyleCnt="5" custLinFactX="200000" custLinFactNeighborX="248745" custLinFactNeighborY="876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74CCFB1-25FC-487D-A58F-555F65279CEA}" type="pres">
      <dgm:prSet presAssocID="{D8AB58F2-C91C-0640-9BD9-BFDD1B5A3336}" presName="spaceRect" presStyleCnt="0"/>
      <dgm:spPr/>
    </dgm:pt>
    <dgm:pt modelId="{484EB52B-AF91-46BC-9DCF-53B9AC02D478}" type="pres">
      <dgm:prSet presAssocID="{D8AB58F2-C91C-0640-9BD9-BFDD1B5A3336}" presName="textRect" presStyleLbl="revTx" presStyleIdx="4" presStyleCnt="5" custLinFactX="10423" custLinFactNeighborX="100000" custLinFactNeighborY="49917">
        <dgm:presLayoutVars>
          <dgm:chMax val="1"/>
          <dgm:chPref val="1"/>
        </dgm:presLayoutVars>
      </dgm:prSet>
      <dgm:spPr/>
    </dgm:pt>
  </dgm:ptLst>
  <dgm:cxnLst>
    <dgm:cxn modelId="{EBD94007-17C4-8644-8232-DEF8FB5AC0CF}" type="presOf" srcId="{34FA220E-21E2-5D47-BD7A-F8CA9D1E98A6}" destId="{500FDB54-74C8-D64B-B3F6-71C5DBB16CA4}" srcOrd="0" destOrd="0" presId="urn:microsoft.com/office/officeart/2018/2/layout/IconCircleList"/>
    <dgm:cxn modelId="{E663CD10-EDE1-2C4F-8839-C533FEE44A3A}" type="presOf" srcId="{32DB0BA3-8B3B-D54E-8E44-BE00534488B4}" destId="{2B41DA7E-2886-4F48-8611-F9258921FA6D}" srcOrd="0" destOrd="0" presId="urn:microsoft.com/office/officeart/2018/2/layout/IconCircleList"/>
    <dgm:cxn modelId="{6311E72B-BC29-BE46-880F-BE3F8C8141EA}" type="presOf" srcId="{01B7D884-CAAA-6B42-82CB-3555EC8E4BEC}" destId="{0384A25C-DBD9-4131-98E5-7DE906F4D6F7}" srcOrd="0" destOrd="0" presId="urn:microsoft.com/office/officeart/2018/2/layout/IconCircleList"/>
    <dgm:cxn modelId="{D5707838-88D9-6A47-87D4-744CD336F68A}" type="presOf" srcId="{98AAAF7A-73B8-4B46-97AC-F720FCF76819}" destId="{8F3D4BFA-8214-4C09-A582-9760622DCD26}" srcOrd="0" destOrd="0" presId="urn:microsoft.com/office/officeart/2018/2/layout/IconCircleList"/>
    <dgm:cxn modelId="{07419A60-838E-3946-A058-A420111942A8}" type="presOf" srcId="{76FEE47F-E5D0-374E-82E8-4C237B9478B3}" destId="{0A88DA00-C6F8-4FF5-9620-63E7E5E9CB5B}" srcOrd="0" destOrd="0" presId="urn:microsoft.com/office/officeart/2018/2/layout/IconCircleList"/>
    <dgm:cxn modelId="{AF7ADA6D-BE6B-094A-A283-26ACE92CADC9}" type="presOf" srcId="{9AF3625E-2CF3-2140-AEDC-00D020D73A33}" destId="{EA69A457-F161-4B3D-8A4E-D4ADA6401233}" srcOrd="0" destOrd="0" presId="urn:microsoft.com/office/officeart/2018/2/layout/IconCircleList"/>
    <dgm:cxn modelId="{B5890972-CAD4-E148-AC5B-509872901992}" srcId="{01B7D884-CAAA-6B42-82CB-3555EC8E4BEC}" destId="{D591BD79-41E7-2C49-9626-06D1C92255B9}" srcOrd="1" destOrd="0" parTransId="{0597118A-513C-D746-B169-0E3FCD797388}" sibTransId="{9AF3625E-2CF3-2140-AEDC-00D020D73A33}"/>
    <dgm:cxn modelId="{4282D797-9D4E-F547-BAE6-B385E0456CEF}" srcId="{01B7D884-CAAA-6B42-82CB-3555EC8E4BEC}" destId="{D8AB58F2-C91C-0640-9BD9-BFDD1B5A3336}" srcOrd="4" destOrd="0" parTransId="{BB6B5CB6-B07F-0F4E-82BC-04C38D78F99E}" sibTransId="{2C077B53-47A2-E940-8BB0-6FC8AA28E229}"/>
    <dgm:cxn modelId="{3A26E89E-39EE-4C43-B8A0-E99217DCB23B}" srcId="{01B7D884-CAAA-6B42-82CB-3555EC8E4BEC}" destId="{98AAAF7A-73B8-4B46-97AC-F720FCF76819}" srcOrd="3" destOrd="0" parTransId="{6425F98E-EB94-1242-9286-29ADE22D04CF}" sibTransId="{34FA220E-21E2-5D47-BD7A-F8CA9D1E98A6}"/>
    <dgm:cxn modelId="{849527A7-A480-434F-9722-9DB4A85BA0D3}" type="presOf" srcId="{197BA9EC-2C26-914F-8FF2-BEF590E4569E}" destId="{F4DD7BAB-3154-4B24-8C0C-04157595C5A5}" srcOrd="0" destOrd="0" presId="urn:microsoft.com/office/officeart/2018/2/layout/IconCircleList"/>
    <dgm:cxn modelId="{368A04B7-8F08-6A47-82FA-982D5E67528D}" srcId="{01B7D884-CAAA-6B42-82CB-3555EC8E4BEC}" destId="{197BA9EC-2C26-914F-8FF2-BEF590E4569E}" srcOrd="2" destOrd="0" parTransId="{62AA5BD0-2F61-AE45-91BD-EA08861F4315}" sibTransId="{76FEE47F-E5D0-374E-82E8-4C237B9478B3}"/>
    <dgm:cxn modelId="{0AB7ECC6-7B3A-CD46-BAD9-15AC09B0D281}" type="presOf" srcId="{D8AB58F2-C91C-0640-9BD9-BFDD1B5A3336}" destId="{484EB52B-AF91-46BC-9DCF-53B9AC02D478}" srcOrd="0" destOrd="0" presId="urn:microsoft.com/office/officeart/2018/2/layout/IconCircleList"/>
    <dgm:cxn modelId="{528AC1DD-A7CF-E144-814C-CD34B9D1B770}" srcId="{01B7D884-CAAA-6B42-82CB-3555EC8E4BEC}" destId="{722A9A91-91DA-F54D-88D6-790AC9A88509}" srcOrd="0" destOrd="0" parTransId="{28618348-BD2D-324A-8C76-6C6C7B49A1AB}" sibTransId="{32DB0BA3-8B3B-D54E-8E44-BE00534488B4}"/>
    <dgm:cxn modelId="{A31ED9EB-60DD-8F45-8AF7-9D6AEF42D30E}" type="presOf" srcId="{D591BD79-41E7-2C49-9626-06D1C92255B9}" destId="{32D86379-1B94-44CD-A644-46BC9EEA3E5B}" srcOrd="0" destOrd="0" presId="urn:microsoft.com/office/officeart/2018/2/layout/IconCircleList"/>
    <dgm:cxn modelId="{795F38FB-CDD2-8A4F-B3AF-3D16946CF28D}" type="presOf" srcId="{722A9A91-91DA-F54D-88D6-790AC9A88509}" destId="{030CBF8A-FEF1-4A7B-87B6-07448E6F110E}" srcOrd="0" destOrd="0" presId="urn:microsoft.com/office/officeart/2018/2/layout/IconCircleList"/>
    <dgm:cxn modelId="{A5671E60-F48D-7548-B5D9-16C210088B33}" type="presParOf" srcId="{0384A25C-DBD9-4131-98E5-7DE906F4D6F7}" destId="{B6C92353-A20C-4C4A-814A-D448B505A72C}" srcOrd="0" destOrd="0" presId="urn:microsoft.com/office/officeart/2018/2/layout/IconCircleList"/>
    <dgm:cxn modelId="{B8AD6297-8717-3C41-9DD5-0A8D7A22E0FD}" type="presParOf" srcId="{B6C92353-A20C-4C4A-814A-D448B505A72C}" destId="{27BB31E6-D8ED-4742-A8DC-E6D470FE0577}" srcOrd="0" destOrd="0" presId="urn:microsoft.com/office/officeart/2018/2/layout/IconCircleList"/>
    <dgm:cxn modelId="{09AB15DB-EA76-8940-BDC5-487CD47F950D}" type="presParOf" srcId="{27BB31E6-D8ED-4742-A8DC-E6D470FE0577}" destId="{E9406F3F-D8AF-4994-8AAD-1BCE7949D343}" srcOrd="0" destOrd="0" presId="urn:microsoft.com/office/officeart/2018/2/layout/IconCircleList"/>
    <dgm:cxn modelId="{19D813A1-7966-D54C-B63C-1F11734380E3}" type="presParOf" srcId="{27BB31E6-D8ED-4742-A8DC-E6D470FE0577}" destId="{071246EE-C9A3-44BE-A5A6-41C20DCCD625}" srcOrd="1" destOrd="0" presId="urn:microsoft.com/office/officeart/2018/2/layout/IconCircleList"/>
    <dgm:cxn modelId="{9B9C3363-94AE-8B44-8188-1773F2D77B5C}" type="presParOf" srcId="{27BB31E6-D8ED-4742-A8DC-E6D470FE0577}" destId="{60C9A91F-CF3C-4FAE-99F7-E499903008AB}" srcOrd="2" destOrd="0" presId="urn:microsoft.com/office/officeart/2018/2/layout/IconCircleList"/>
    <dgm:cxn modelId="{61D12116-96F7-D948-9884-E259EA3E018C}" type="presParOf" srcId="{27BB31E6-D8ED-4742-A8DC-E6D470FE0577}" destId="{030CBF8A-FEF1-4A7B-87B6-07448E6F110E}" srcOrd="3" destOrd="0" presId="urn:microsoft.com/office/officeart/2018/2/layout/IconCircleList"/>
    <dgm:cxn modelId="{5669D56B-B8AD-1B40-B60A-4353B2C283E0}" type="presParOf" srcId="{B6C92353-A20C-4C4A-814A-D448B505A72C}" destId="{2B41DA7E-2886-4F48-8611-F9258921FA6D}" srcOrd="1" destOrd="0" presId="urn:microsoft.com/office/officeart/2018/2/layout/IconCircleList"/>
    <dgm:cxn modelId="{FBDCF84B-4D81-6A44-B13E-9216DDA5055F}" type="presParOf" srcId="{B6C92353-A20C-4C4A-814A-D448B505A72C}" destId="{C4F8FB6A-4165-4871-875C-461A299AAA38}" srcOrd="2" destOrd="0" presId="urn:microsoft.com/office/officeart/2018/2/layout/IconCircleList"/>
    <dgm:cxn modelId="{A089641A-AE23-EB4E-A5DC-B7CB90AEEB4F}" type="presParOf" srcId="{C4F8FB6A-4165-4871-875C-461A299AAA38}" destId="{63B263D4-C9FD-4CCE-ACF7-CAB7FF6CCA9B}" srcOrd="0" destOrd="0" presId="urn:microsoft.com/office/officeart/2018/2/layout/IconCircleList"/>
    <dgm:cxn modelId="{5E70E505-60CE-F845-90AD-FA8D56408ACF}" type="presParOf" srcId="{C4F8FB6A-4165-4871-875C-461A299AAA38}" destId="{63153D81-C348-4CF8-A2A5-3E9ED9BAEAF3}" srcOrd="1" destOrd="0" presId="urn:microsoft.com/office/officeart/2018/2/layout/IconCircleList"/>
    <dgm:cxn modelId="{1FA43D37-9F0C-364B-A862-6E4F10B5D5BE}" type="presParOf" srcId="{C4F8FB6A-4165-4871-875C-461A299AAA38}" destId="{251AE654-CB93-45FF-ADE1-8E221AA4AE35}" srcOrd="2" destOrd="0" presId="urn:microsoft.com/office/officeart/2018/2/layout/IconCircleList"/>
    <dgm:cxn modelId="{8F2BF270-AEE0-B242-9431-EF74F6A9256A}" type="presParOf" srcId="{C4F8FB6A-4165-4871-875C-461A299AAA38}" destId="{32D86379-1B94-44CD-A644-46BC9EEA3E5B}" srcOrd="3" destOrd="0" presId="urn:microsoft.com/office/officeart/2018/2/layout/IconCircleList"/>
    <dgm:cxn modelId="{829BA48E-8EDF-D649-9CCA-605043F579A4}" type="presParOf" srcId="{B6C92353-A20C-4C4A-814A-D448B505A72C}" destId="{EA69A457-F161-4B3D-8A4E-D4ADA6401233}" srcOrd="3" destOrd="0" presId="urn:microsoft.com/office/officeart/2018/2/layout/IconCircleList"/>
    <dgm:cxn modelId="{BA2894D8-D128-014E-BFD2-09E87D79B6D1}" type="presParOf" srcId="{B6C92353-A20C-4C4A-814A-D448B505A72C}" destId="{D139E5F9-EB8E-4814-BFE0-3BB7149E3F2F}" srcOrd="4" destOrd="0" presId="urn:microsoft.com/office/officeart/2018/2/layout/IconCircleList"/>
    <dgm:cxn modelId="{79515A4C-8386-B647-BCE8-E21463E5A826}" type="presParOf" srcId="{D139E5F9-EB8E-4814-BFE0-3BB7149E3F2F}" destId="{DC3E665D-7730-472C-828C-844F66BC68AA}" srcOrd="0" destOrd="0" presId="urn:microsoft.com/office/officeart/2018/2/layout/IconCircleList"/>
    <dgm:cxn modelId="{481E1ECE-885B-9B4F-ABF6-B4404C45CC54}" type="presParOf" srcId="{D139E5F9-EB8E-4814-BFE0-3BB7149E3F2F}" destId="{2BDFE656-2DA3-4FD7-83AF-DDE24DC9623D}" srcOrd="1" destOrd="0" presId="urn:microsoft.com/office/officeart/2018/2/layout/IconCircleList"/>
    <dgm:cxn modelId="{900CB2D8-06C3-3C43-A9E1-516B5E691CC9}" type="presParOf" srcId="{D139E5F9-EB8E-4814-BFE0-3BB7149E3F2F}" destId="{CFCD04F9-0818-4920-891C-CA75C2419091}" srcOrd="2" destOrd="0" presId="urn:microsoft.com/office/officeart/2018/2/layout/IconCircleList"/>
    <dgm:cxn modelId="{A38FE309-B9F7-6843-960F-C3BCFBD511E3}" type="presParOf" srcId="{D139E5F9-EB8E-4814-BFE0-3BB7149E3F2F}" destId="{F4DD7BAB-3154-4B24-8C0C-04157595C5A5}" srcOrd="3" destOrd="0" presId="urn:microsoft.com/office/officeart/2018/2/layout/IconCircleList"/>
    <dgm:cxn modelId="{C9794A15-ECCC-7240-9843-2445442FF828}" type="presParOf" srcId="{B6C92353-A20C-4C4A-814A-D448B505A72C}" destId="{0A88DA00-C6F8-4FF5-9620-63E7E5E9CB5B}" srcOrd="5" destOrd="0" presId="urn:microsoft.com/office/officeart/2018/2/layout/IconCircleList"/>
    <dgm:cxn modelId="{2AF1C65B-B517-EA42-ACAA-C93FE0591614}" type="presParOf" srcId="{B6C92353-A20C-4C4A-814A-D448B505A72C}" destId="{07161270-E6BD-41BF-9077-93B602C75BFA}" srcOrd="6" destOrd="0" presId="urn:microsoft.com/office/officeart/2018/2/layout/IconCircleList"/>
    <dgm:cxn modelId="{4ABBF9D2-8500-E348-94FD-E9CB518743A3}" type="presParOf" srcId="{07161270-E6BD-41BF-9077-93B602C75BFA}" destId="{BD5C7A35-D79C-4F3E-87D2-D03ABBC9338C}" srcOrd="0" destOrd="0" presId="urn:microsoft.com/office/officeart/2018/2/layout/IconCircleList"/>
    <dgm:cxn modelId="{75E33D22-5C6C-C54B-8EC0-7E78C1193A52}" type="presParOf" srcId="{07161270-E6BD-41BF-9077-93B602C75BFA}" destId="{DF74515C-4157-4B97-A7A5-FBE01402853A}" srcOrd="1" destOrd="0" presId="urn:microsoft.com/office/officeart/2018/2/layout/IconCircleList"/>
    <dgm:cxn modelId="{A3B83EE8-77F3-F64F-9F45-80FDF3343FE2}" type="presParOf" srcId="{07161270-E6BD-41BF-9077-93B602C75BFA}" destId="{5B91B193-1EB2-4465-A257-1D05A448CCD9}" srcOrd="2" destOrd="0" presId="urn:microsoft.com/office/officeart/2018/2/layout/IconCircleList"/>
    <dgm:cxn modelId="{D099339F-ACD2-2346-95D2-13970B4CBD05}" type="presParOf" srcId="{07161270-E6BD-41BF-9077-93B602C75BFA}" destId="{8F3D4BFA-8214-4C09-A582-9760622DCD26}" srcOrd="3" destOrd="0" presId="urn:microsoft.com/office/officeart/2018/2/layout/IconCircleList"/>
    <dgm:cxn modelId="{AF4A67BB-A636-1744-AB31-73CE338F9265}" type="presParOf" srcId="{B6C92353-A20C-4C4A-814A-D448B505A72C}" destId="{500FDB54-74C8-D64B-B3F6-71C5DBB16CA4}" srcOrd="7" destOrd="0" presId="urn:microsoft.com/office/officeart/2018/2/layout/IconCircleList"/>
    <dgm:cxn modelId="{F899FB03-73B2-9B40-8DAD-9B0189E0EE93}" type="presParOf" srcId="{B6C92353-A20C-4C4A-814A-D448B505A72C}" destId="{544596F6-F368-49FF-96A6-A2836F4086FD}" srcOrd="8" destOrd="0" presId="urn:microsoft.com/office/officeart/2018/2/layout/IconCircleList"/>
    <dgm:cxn modelId="{7B435FDF-B9EE-F143-A055-C5AA9DA926BC}" type="presParOf" srcId="{544596F6-F368-49FF-96A6-A2836F4086FD}" destId="{25BD681B-5B0F-4EF0-B0D5-B649BDBF4111}" srcOrd="0" destOrd="0" presId="urn:microsoft.com/office/officeart/2018/2/layout/IconCircleList"/>
    <dgm:cxn modelId="{EFDC6307-FC37-7540-9333-D07947BBC82F}" type="presParOf" srcId="{544596F6-F368-49FF-96A6-A2836F4086FD}" destId="{250A8AD2-E5C1-4C1C-B71E-8F13CB10B96C}" srcOrd="1" destOrd="0" presId="urn:microsoft.com/office/officeart/2018/2/layout/IconCircleList"/>
    <dgm:cxn modelId="{C45E4B5C-EA42-0E45-804E-9B21D05FD2A9}" type="presParOf" srcId="{544596F6-F368-49FF-96A6-A2836F4086FD}" destId="{374CCFB1-25FC-487D-A58F-555F65279CEA}" srcOrd="2" destOrd="0" presId="urn:microsoft.com/office/officeart/2018/2/layout/IconCircleList"/>
    <dgm:cxn modelId="{0C211F99-70EF-6844-B5B7-63DE6119BB1C}" type="presParOf" srcId="{544596F6-F368-49FF-96A6-A2836F4086FD}" destId="{484EB52B-AF91-46BC-9DCF-53B9AC02D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B7D884-CAAA-6B42-82CB-3555EC8E4BE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2A9A91-91DA-F54D-88D6-790AC9A88509}">
      <dgm:prSet phldrT="[Text]"/>
      <dgm:spPr/>
      <dgm:t>
        <a:bodyPr/>
        <a:lstStyle/>
        <a:p>
          <a:pPr>
            <a:lnSpc>
              <a:spcPct val="100000"/>
            </a:lnSpc>
          </a:pPr>
          <a:r>
            <a:rPr lang="en-US" dirty="0"/>
            <a:t>Observation </a:t>
          </a:r>
          <a:r>
            <a:rPr lang="en-US" dirty="0">
              <a:cs typeface="Calibri"/>
            </a:rPr>
            <a:t>= Data</a:t>
          </a:r>
          <a:endParaRPr lang="en-US" dirty="0"/>
        </a:p>
      </dgm:t>
    </dgm:pt>
    <dgm:pt modelId="{28618348-BD2D-324A-8C76-6C6C7B49A1AB}" type="parTrans" cxnId="{528AC1DD-A7CF-E144-814C-CD34B9D1B770}">
      <dgm:prSet/>
      <dgm:spPr/>
      <dgm:t>
        <a:bodyPr/>
        <a:lstStyle/>
        <a:p>
          <a:endParaRPr lang="en-US"/>
        </a:p>
      </dgm:t>
    </dgm:pt>
    <dgm:pt modelId="{32DB0BA3-8B3B-D54E-8E44-BE00534488B4}" type="sibTrans" cxnId="{528AC1DD-A7CF-E144-814C-CD34B9D1B770}">
      <dgm:prSet/>
      <dgm:spPr/>
      <dgm:t>
        <a:bodyPr/>
        <a:lstStyle/>
        <a:p>
          <a:pPr>
            <a:lnSpc>
              <a:spcPct val="100000"/>
            </a:lnSpc>
          </a:pPr>
          <a:endParaRPr lang="en-US"/>
        </a:p>
      </dgm:t>
    </dgm:pt>
    <dgm:pt modelId="{D591BD79-41E7-2C49-9626-06D1C92255B9}">
      <dgm:prSet phldrT="[Text]"/>
      <dgm:spPr/>
      <dgm:t>
        <a:bodyPr/>
        <a:lstStyle/>
        <a:p>
          <a:pPr>
            <a:lnSpc>
              <a:spcPct val="100000"/>
            </a:lnSpc>
          </a:pPr>
          <a:r>
            <a:rPr lang="en-US"/>
            <a:t>Curiosity</a:t>
          </a:r>
          <a:r>
            <a:rPr lang="en-US">
              <a:cs typeface="Calibri"/>
            </a:rPr>
            <a:t> about relations</a:t>
          </a:r>
          <a:endParaRPr lang="en-US"/>
        </a:p>
      </dgm:t>
    </dgm:pt>
    <dgm:pt modelId="{0597118A-513C-D746-B169-0E3FCD797388}" type="parTrans" cxnId="{B5890972-CAD4-E148-AC5B-509872901992}">
      <dgm:prSet/>
      <dgm:spPr/>
      <dgm:t>
        <a:bodyPr/>
        <a:lstStyle/>
        <a:p>
          <a:endParaRPr lang="en-US"/>
        </a:p>
      </dgm:t>
    </dgm:pt>
    <dgm:pt modelId="{9AF3625E-2CF3-2140-AEDC-00D020D73A33}" type="sibTrans" cxnId="{B5890972-CAD4-E148-AC5B-509872901992}">
      <dgm:prSet/>
      <dgm:spPr/>
      <dgm:t>
        <a:bodyPr/>
        <a:lstStyle/>
        <a:p>
          <a:pPr>
            <a:lnSpc>
              <a:spcPct val="100000"/>
            </a:lnSpc>
          </a:pPr>
          <a:endParaRPr lang="en-US"/>
        </a:p>
      </dgm:t>
    </dgm:pt>
    <dgm:pt modelId="{197BA9EC-2C26-914F-8FF2-BEF590E4569E}">
      <dgm:prSet phldrT="[Text]"/>
      <dgm:spPr/>
      <dgm:t>
        <a:bodyPr/>
        <a:lstStyle/>
        <a:p>
          <a:pPr>
            <a:lnSpc>
              <a:spcPct val="100000"/>
            </a:lnSpc>
          </a:pPr>
          <a:r>
            <a:rPr lang="en-US"/>
            <a:t>Model</a:t>
          </a:r>
          <a:r>
            <a:rPr lang="en-US">
              <a:cs typeface="Calibri"/>
            </a:rPr>
            <a:t> = a story using math to describe relations in the data</a:t>
          </a:r>
          <a:endParaRPr lang="en-US"/>
        </a:p>
      </dgm:t>
    </dgm:pt>
    <dgm:pt modelId="{62AA5BD0-2F61-AE45-91BD-EA08861F4315}" type="parTrans" cxnId="{368A04B7-8F08-6A47-82FA-982D5E67528D}">
      <dgm:prSet/>
      <dgm:spPr/>
      <dgm:t>
        <a:bodyPr/>
        <a:lstStyle/>
        <a:p>
          <a:endParaRPr lang="en-US"/>
        </a:p>
      </dgm:t>
    </dgm:pt>
    <dgm:pt modelId="{76FEE47F-E5D0-374E-82E8-4C237B9478B3}" type="sibTrans" cxnId="{368A04B7-8F08-6A47-82FA-982D5E67528D}">
      <dgm:prSet/>
      <dgm:spPr/>
      <dgm:t>
        <a:bodyPr/>
        <a:lstStyle/>
        <a:p>
          <a:pPr>
            <a:lnSpc>
              <a:spcPct val="100000"/>
            </a:lnSpc>
          </a:pPr>
          <a:endParaRPr lang="en-US"/>
        </a:p>
      </dgm:t>
    </dgm:pt>
    <dgm:pt modelId="{D8AB58F2-C91C-0640-9BD9-BFDD1B5A3336}">
      <dgm:prSet phldrT="[Text]"/>
      <dgm:spPr/>
      <dgm:t>
        <a:bodyPr/>
        <a:lstStyle/>
        <a:p>
          <a:pPr>
            <a:lnSpc>
              <a:spcPct val="100000"/>
            </a:lnSpc>
          </a:pPr>
          <a:r>
            <a:rPr lang="en-US" dirty="0"/>
            <a:t>Prediction </a:t>
          </a:r>
          <a:r>
            <a:rPr lang="en-US" dirty="0">
              <a:cs typeface="Calibri"/>
            </a:rPr>
            <a:t>= based on assumptions</a:t>
          </a:r>
          <a:endParaRPr lang="en-US" dirty="0"/>
        </a:p>
      </dgm:t>
    </dgm:pt>
    <dgm:pt modelId="{BB6B5CB6-B07F-0F4E-82BC-04C38D78F99E}" type="parTrans" cxnId="{4282D797-9D4E-F547-BAE6-B385E0456CEF}">
      <dgm:prSet/>
      <dgm:spPr/>
      <dgm:t>
        <a:bodyPr/>
        <a:lstStyle/>
        <a:p>
          <a:endParaRPr lang="en-US"/>
        </a:p>
      </dgm:t>
    </dgm:pt>
    <dgm:pt modelId="{2C077B53-47A2-E940-8BB0-6FC8AA28E229}" type="sibTrans" cxnId="{4282D797-9D4E-F547-BAE6-B385E0456CEF}">
      <dgm:prSet/>
      <dgm:spPr/>
      <dgm:t>
        <a:bodyPr/>
        <a:lstStyle/>
        <a:p>
          <a:endParaRPr lang="en-US"/>
        </a:p>
      </dgm:t>
    </dgm:pt>
    <dgm:pt modelId="{98AAAF7A-73B8-4B46-97AC-F720FCF76819}">
      <dgm:prSet phldrT="[Text]"/>
      <dgm:spPr/>
      <dgm:t>
        <a:bodyPr/>
        <a:lstStyle/>
        <a:p>
          <a:pPr>
            <a:lnSpc>
              <a:spcPct val="100000"/>
            </a:lnSpc>
          </a:pPr>
          <a:r>
            <a:rPr lang="en-US"/>
            <a:t>Test </a:t>
          </a:r>
          <a:r>
            <a:rPr lang="en-US">
              <a:cs typeface="Calibri"/>
            </a:rPr>
            <a:t>= (in)validate assumptions</a:t>
          </a:r>
          <a:endParaRPr lang="en-US"/>
        </a:p>
      </dgm:t>
    </dgm:pt>
    <dgm:pt modelId="{6425F98E-EB94-1242-9286-29ADE22D04CF}" type="parTrans" cxnId="{3A26E89E-39EE-4C43-B8A0-E99217DCB23B}">
      <dgm:prSet/>
      <dgm:spPr/>
      <dgm:t>
        <a:bodyPr/>
        <a:lstStyle/>
        <a:p>
          <a:endParaRPr lang="en-US"/>
        </a:p>
      </dgm:t>
    </dgm:pt>
    <dgm:pt modelId="{34FA220E-21E2-5D47-BD7A-F8CA9D1E98A6}" type="sibTrans" cxnId="{3A26E89E-39EE-4C43-B8A0-E99217DCB23B}">
      <dgm:prSet/>
      <dgm:spPr/>
      <dgm:t>
        <a:bodyPr/>
        <a:lstStyle/>
        <a:p>
          <a:pPr>
            <a:lnSpc>
              <a:spcPct val="100000"/>
            </a:lnSpc>
          </a:pPr>
          <a:endParaRPr lang="en-US"/>
        </a:p>
      </dgm:t>
    </dgm:pt>
    <dgm:pt modelId="{0384A25C-DBD9-4131-98E5-7DE906F4D6F7}" type="pres">
      <dgm:prSet presAssocID="{01B7D884-CAAA-6B42-82CB-3555EC8E4BEC}" presName="root" presStyleCnt="0">
        <dgm:presLayoutVars>
          <dgm:dir/>
          <dgm:resizeHandles val="exact"/>
        </dgm:presLayoutVars>
      </dgm:prSet>
      <dgm:spPr/>
    </dgm:pt>
    <dgm:pt modelId="{B6C92353-A20C-4C4A-814A-D448B505A72C}" type="pres">
      <dgm:prSet presAssocID="{01B7D884-CAAA-6B42-82CB-3555EC8E4BEC}" presName="container" presStyleCnt="0">
        <dgm:presLayoutVars>
          <dgm:dir/>
          <dgm:resizeHandles val="exact"/>
        </dgm:presLayoutVars>
      </dgm:prSet>
      <dgm:spPr/>
    </dgm:pt>
    <dgm:pt modelId="{27BB31E6-D8ED-4742-A8DC-E6D470FE0577}" type="pres">
      <dgm:prSet presAssocID="{722A9A91-91DA-F54D-88D6-790AC9A88509}" presName="compNode" presStyleCnt="0"/>
      <dgm:spPr/>
    </dgm:pt>
    <dgm:pt modelId="{E9406F3F-D8AF-4994-8AAD-1BCE7949D343}" type="pres">
      <dgm:prSet presAssocID="{722A9A91-91DA-F54D-88D6-790AC9A88509}" presName="iconBgRect" presStyleLbl="bgShp" presStyleIdx="0" presStyleCnt="5"/>
      <dgm:spPr/>
    </dgm:pt>
    <dgm:pt modelId="{071246EE-C9A3-44BE-A5A6-41C20DCCD625}" type="pres">
      <dgm:prSet presAssocID="{722A9A91-91DA-F54D-88D6-790AC9A885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0C9A91F-CF3C-4FAE-99F7-E499903008AB}" type="pres">
      <dgm:prSet presAssocID="{722A9A91-91DA-F54D-88D6-790AC9A88509}" presName="spaceRect" presStyleCnt="0"/>
      <dgm:spPr/>
    </dgm:pt>
    <dgm:pt modelId="{030CBF8A-FEF1-4A7B-87B6-07448E6F110E}" type="pres">
      <dgm:prSet presAssocID="{722A9A91-91DA-F54D-88D6-790AC9A88509}" presName="textRect" presStyleLbl="revTx" presStyleIdx="0" presStyleCnt="5">
        <dgm:presLayoutVars>
          <dgm:chMax val="1"/>
          <dgm:chPref val="1"/>
        </dgm:presLayoutVars>
      </dgm:prSet>
      <dgm:spPr/>
    </dgm:pt>
    <dgm:pt modelId="{2B41DA7E-2886-4F48-8611-F9258921FA6D}" type="pres">
      <dgm:prSet presAssocID="{32DB0BA3-8B3B-D54E-8E44-BE00534488B4}" presName="sibTrans" presStyleLbl="sibTrans2D1" presStyleIdx="0" presStyleCnt="0"/>
      <dgm:spPr/>
    </dgm:pt>
    <dgm:pt modelId="{C4F8FB6A-4165-4871-875C-461A299AAA38}" type="pres">
      <dgm:prSet presAssocID="{D591BD79-41E7-2C49-9626-06D1C92255B9}" presName="compNode" presStyleCnt="0"/>
      <dgm:spPr/>
    </dgm:pt>
    <dgm:pt modelId="{63B263D4-C9FD-4CCE-ACF7-CAB7FF6CCA9B}" type="pres">
      <dgm:prSet presAssocID="{D591BD79-41E7-2C49-9626-06D1C92255B9}" presName="iconBgRect" presStyleLbl="bgShp" presStyleIdx="1" presStyleCnt="5"/>
      <dgm:spPr/>
    </dgm:pt>
    <dgm:pt modelId="{63153D81-C348-4CF8-A2A5-3E9ED9BAEAF3}" type="pres">
      <dgm:prSet presAssocID="{D591BD79-41E7-2C49-9626-06D1C92255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51AE654-CB93-45FF-ADE1-8E221AA4AE35}" type="pres">
      <dgm:prSet presAssocID="{D591BD79-41E7-2C49-9626-06D1C92255B9}" presName="spaceRect" presStyleCnt="0"/>
      <dgm:spPr/>
    </dgm:pt>
    <dgm:pt modelId="{32D86379-1B94-44CD-A644-46BC9EEA3E5B}" type="pres">
      <dgm:prSet presAssocID="{D591BD79-41E7-2C49-9626-06D1C92255B9}" presName="textRect" presStyleLbl="revTx" presStyleIdx="1" presStyleCnt="5">
        <dgm:presLayoutVars>
          <dgm:chMax val="1"/>
          <dgm:chPref val="1"/>
        </dgm:presLayoutVars>
      </dgm:prSet>
      <dgm:spPr/>
    </dgm:pt>
    <dgm:pt modelId="{EA69A457-F161-4B3D-8A4E-D4ADA6401233}" type="pres">
      <dgm:prSet presAssocID="{9AF3625E-2CF3-2140-AEDC-00D020D73A33}" presName="sibTrans" presStyleLbl="sibTrans2D1" presStyleIdx="0" presStyleCnt="0"/>
      <dgm:spPr/>
    </dgm:pt>
    <dgm:pt modelId="{D139E5F9-EB8E-4814-BFE0-3BB7149E3F2F}" type="pres">
      <dgm:prSet presAssocID="{197BA9EC-2C26-914F-8FF2-BEF590E4569E}" presName="compNode" presStyleCnt="0"/>
      <dgm:spPr/>
    </dgm:pt>
    <dgm:pt modelId="{DC3E665D-7730-472C-828C-844F66BC68AA}" type="pres">
      <dgm:prSet presAssocID="{197BA9EC-2C26-914F-8FF2-BEF590E4569E}" presName="iconBgRect" presStyleLbl="bgShp" presStyleIdx="2" presStyleCnt="5"/>
      <dgm:spPr/>
    </dgm:pt>
    <dgm:pt modelId="{2BDFE656-2DA3-4FD7-83AF-DDE24DC9623D}" type="pres">
      <dgm:prSet presAssocID="{197BA9EC-2C26-914F-8FF2-BEF590E456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CFCD04F9-0818-4920-891C-CA75C2419091}" type="pres">
      <dgm:prSet presAssocID="{197BA9EC-2C26-914F-8FF2-BEF590E4569E}" presName="spaceRect" presStyleCnt="0"/>
      <dgm:spPr/>
    </dgm:pt>
    <dgm:pt modelId="{F4DD7BAB-3154-4B24-8C0C-04157595C5A5}" type="pres">
      <dgm:prSet presAssocID="{197BA9EC-2C26-914F-8FF2-BEF590E4569E}" presName="textRect" presStyleLbl="revTx" presStyleIdx="2" presStyleCnt="5">
        <dgm:presLayoutVars>
          <dgm:chMax val="1"/>
          <dgm:chPref val="1"/>
        </dgm:presLayoutVars>
      </dgm:prSet>
      <dgm:spPr/>
    </dgm:pt>
    <dgm:pt modelId="{0A88DA00-C6F8-4FF5-9620-63E7E5E9CB5B}" type="pres">
      <dgm:prSet presAssocID="{76FEE47F-E5D0-374E-82E8-4C237B9478B3}" presName="sibTrans" presStyleLbl="sibTrans2D1" presStyleIdx="0" presStyleCnt="0"/>
      <dgm:spPr/>
    </dgm:pt>
    <dgm:pt modelId="{07161270-E6BD-41BF-9077-93B602C75BFA}" type="pres">
      <dgm:prSet presAssocID="{98AAAF7A-73B8-4B46-97AC-F720FCF76819}" presName="compNode" presStyleCnt="0"/>
      <dgm:spPr/>
    </dgm:pt>
    <dgm:pt modelId="{BD5C7A35-D79C-4F3E-87D2-D03ABBC9338C}" type="pres">
      <dgm:prSet presAssocID="{98AAAF7A-73B8-4B46-97AC-F720FCF76819}" presName="iconBgRect" presStyleLbl="bgShp" presStyleIdx="3" presStyleCnt="5" custLinFactX="100000" custLinFactNeighborX="160272" custLinFactNeighborY="49917"/>
      <dgm:spPr/>
    </dgm:pt>
    <dgm:pt modelId="{DF74515C-4157-4B97-A7A5-FBE01402853A}" type="pres">
      <dgm:prSet presAssocID="{98AAAF7A-73B8-4B46-97AC-F720FCF76819}" presName="iconRect" presStyleLbl="node1" presStyleIdx="3" presStyleCnt="5" custLinFactX="200000" custLinFactNeighborX="248745" custLinFactNeighborY="876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5B91B193-1EB2-4465-A257-1D05A448CCD9}" type="pres">
      <dgm:prSet presAssocID="{98AAAF7A-73B8-4B46-97AC-F720FCF76819}" presName="spaceRect" presStyleCnt="0"/>
      <dgm:spPr/>
    </dgm:pt>
    <dgm:pt modelId="{8F3D4BFA-8214-4C09-A582-9760622DCD26}" type="pres">
      <dgm:prSet presAssocID="{98AAAF7A-73B8-4B46-97AC-F720FCF76819}" presName="textRect" presStyleLbl="revTx" presStyleIdx="3" presStyleCnt="5" custLinFactX="10423" custLinFactNeighborX="100000" custLinFactNeighborY="49917">
        <dgm:presLayoutVars>
          <dgm:chMax val="1"/>
          <dgm:chPref val="1"/>
        </dgm:presLayoutVars>
      </dgm:prSet>
      <dgm:spPr/>
    </dgm:pt>
    <dgm:pt modelId="{500FDB54-74C8-D64B-B3F6-71C5DBB16CA4}" type="pres">
      <dgm:prSet presAssocID="{34FA220E-21E2-5D47-BD7A-F8CA9D1E98A6}" presName="sibTrans" presStyleLbl="sibTrans2D1" presStyleIdx="0" presStyleCnt="0"/>
      <dgm:spPr/>
    </dgm:pt>
    <dgm:pt modelId="{544596F6-F368-49FF-96A6-A2836F4086FD}" type="pres">
      <dgm:prSet presAssocID="{D8AB58F2-C91C-0640-9BD9-BFDD1B5A3336}" presName="compNode" presStyleCnt="0"/>
      <dgm:spPr/>
    </dgm:pt>
    <dgm:pt modelId="{25BD681B-5B0F-4EF0-B0D5-B649BDBF4111}" type="pres">
      <dgm:prSet presAssocID="{D8AB58F2-C91C-0640-9BD9-BFDD1B5A3336}" presName="iconBgRect" presStyleLbl="bgShp" presStyleIdx="4" presStyleCnt="5" custLinFactX="100000" custLinFactNeighborX="160272" custLinFactNeighborY="49917"/>
      <dgm:spPr/>
    </dgm:pt>
    <dgm:pt modelId="{250A8AD2-E5C1-4C1C-B71E-8F13CB10B96C}" type="pres">
      <dgm:prSet presAssocID="{D8AB58F2-C91C-0640-9BD9-BFDD1B5A3336}" presName="iconRect" presStyleLbl="node1" presStyleIdx="4" presStyleCnt="5" custLinFactX="200000" custLinFactNeighborX="248745" custLinFactNeighborY="876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74CCFB1-25FC-487D-A58F-555F65279CEA}" type="pres">
      <dgm:prSet presAssocID="{D8AB58F2-C91C-0640-9BD9-BFDD1B5A3336}" presName="spaceRect" presStyleCnt="0"/>
      <dgm:spPr/>
    </dgm:pt>
    <dgm:pt modelId="{484EB52B-AF91-46BC-9DCF-53B9AC02D478}" type="pres">
      <dgm:prSet presAssocID="{D8AB58F2-C91C-0640-9BD9-BFDD1B5A3336}" presName="textRect" presStyleLbl="revTx" presStyleIdx="4" presStyleCnt="5" custLinFactX="10423" custLinFactNeighborX="100000" custLinFactNeighborY="49917">
        <dgm:presLayoutVars>
          <dgm:chMax val="1"/>
          <dgm:chPref val="1"/>
        </dgm:presLayoutVars>
      </dgm:prSet>
      <dgm:spPr/>
    </dgm:pt>
  </dgm:ptLst>
  <dgm:cxnLst>
    <dgm:cxn modelId="{EBD94007-17C4-8644-8232-DEF8FB5AC0CF}" type="presOf" srcId="{34FA220E-21E2-5D47-BD7A-F8CA9D1E98A6}" destId="{500FDB54-74C8-D64B-B3F6-71C5DBB16CA4}" srcOrd="0" destOrd="0" presId="urn:microsoft.com/office/officeart/2018/2/layout/IconCircleList"/>
    <dgm:cxn modelId="{E663CD10-EDE1-2C4F-8839-C533FEE44A3A}" type="presOf" srcId="{32DB0BA3-8B3B-D54E-8E44-BE00534488B4}" destId="{2B41DA7E-2886-4F48-8611-F9258921FA6D}" srcOrd="0" destOrd="0" presId="urn:microsoft.com/office/officeart/2018/2/layout/IconCircleList"/>
    <dgm:cxn modelId="{6311E72B-BC29-BE46-880F-BE3F8C8141EA}" type="presOf" srcId="{01B7D884-CAAA-6B42-82CB-3555EC8E4BEC}" destId="{0384A25C-DBD9-4131-98E5-7DE906F4D6F7}" srcOrd="0" destOrd="0" presId="urn:microsoft.com/office/officeart/2018/2/layout/IconCircleList"/>
    <dgm:cxn modelId="{D5707838-88D9-6A47-87D4-744CD336F68A}" type="presOf" srcId="{98AAAF7A-73B8-4B46-97AC-F720FCF76819}" destId="{8F3D4BFA-8214-4C09-A582-9760622DCD26}" srcOrd="0" destOrd="0" presId="urn:microsoft.com/office/officeart/2018/2/layout/IconCircleList"/>
    <dgm:cxn modelId="{07419A60-838E-3946-A058-A420111942A8}" type="presOf" srcId="{76FEE47F-E5D0-374E-82E8-4C237B9478B3}" destId="{0A88DA00-C6F8-4FF5-9620-63E7E5E9CB5B}" srcOrd="0" destOrd="0" presId="urn:microsoft.com/office/officeart/2018/2/layout/IconCircleList"/>
    <dgm:cxn modelId="{AF7ADA6D-BE6B-094A-A283-26ACE92CADC9}" type="presOf" srcId="{9AF3625E-2CF3-2140-AEDC-00D020D73A33}" destId="{EA69A457-F161-4B3D-8A4E-D4ADA6401233}" srcOrd="0" destOrd="0" presId="urn:microsoft.com/office/officeart/2018/2/layout/IconCircleList"/>
    <dgm:cxn modelId="{B5890972-CAD4-E148-AC5B-509872901992}" srcId="{01B7D884-CAAA-6B42-82CB-3555EC8E4BEC}" destId="{D591BD79-41E7-2C49-9626-06D1C92255B9}" srcOrd="1" destOrd="0" parTransId="{0597118A-513C-D746-B169-0E3FCD797388}" sibTransId="{9AF3625E-2CF3-2140-AEDC-00D020D73A33}"/>
    <dgm:cxn modelId="{4282D797-9D4E-F547-BAE6-B385E0456CEF}" srcId="{01B7D884-CAAA-6B42-82CB-3555EC8E4BEC}" destId="{D8AB58F2-C91C-0640-9BD9-BFDD1B5A3336}" srcOrd="4" destOrd="0" parTransId="{BB6B5CB6-B07F-0F4E-82BC-04C38D78F99E}" sibTransId="{2C077B53-47A2-E940-8BB0-6FC8AA28E229}"/>
    <dgm:cxn modelId="{3A26E89E-39EE-4C43-B8A0-E99217DCB23B}" srcId="{01B7D884-CAAA-6B42-82CB-3555EC8E4BEC}" destId="{98AAAF7A-73B8-4B46-97AC-F720FCF76819}" srcOrd="3" destOrd="0" parTransId="{6425F98E-EB94-1242-9286-29ADE22D04CF}" sibTransId="{34FA220E-21E2-5D47-BD7A-F8CA9D1E98A6}"/>
    <dgm:cxn modelId="{849527A7-A480-434F-9722-9DB4A85BA0D3}" type="presOf" srcId="{197BA9EC-2C26-914F-8FF2-BEF590E4569E}" destId="{F4DD7BAB-3154-4B24-8C0C-04157595C5A5}" srcOrd="0" destOrd="0" presId="urn:microsoft.com/office/officeart/2018/2/layout/IconCircleList"/>
    <dgm:cxn modelId="{368A04B7-8F08-6A47-82FA-982D5E67528D}" srcId="{01B7D884-CAAA-6B42-82CB-3555EC8E4BEC}" destId="{197BA9EC-2C26-914F-8FF2-BEF590E4569E}" srcOrd="2" destOrd="0" parTransId="{62AA5BD0-2F61-AE45-91BD-EA08861F4315}" sibTransId="{76FEE47F-E5D0-374E-82E8-4C237B9478B3}"/>
    <dgm:cxn modelId="{0AB7ECC6-7B3A-CD46-BAD9-15AC09B0D281}" type="presOf" srcId="{D8AB58F2-C91C-0640-9BD9-BFDD1B5A3336}" destId="{484EB52B-AF91-46BC-9DCF-53B9AC02D478}" srcOrd="0" destOrd="0" presId="urn:microsoft.com/office/officeart/2018/2/layout/IconCircleList"/>
    <dgm:cxn modelId="{528AC1DD-A7CF-E144-814C-CD34B9D1B770}" srcId="{01B7D884-CAAA-6B42-82CB-3555EC8E4BEC}" destId="{722A9A91-91DA-F54D-88D6-790AC9A88509}" srcOrd="0" destOrd="0" parTransId="{28618348-BD2D-324A-8C76-6C6C7B49A1AB}" sibTransId="{32DB0BA3-8B3B-D54E-8E44-BE00534488B4}"/>
    <dgm:cxn modelId="{A31ED9EB-60DD-8F45-8AF7-9D6AEF42D30E}" type="presOf" srcId="{D591BD79-41E7-2C49-9626-06D1C92255B9}" destId="{32D86379-1B94-44CD-A644-46BC9EEA3E5B}" srcOrd="0" destOrd="0" presId="urn:microsoft.com/office/officeart/2018/2/layout/IconCircleList"/>
    <dgm:cxn modelId="{795F38FB-CDD2-8A4F-B3AF-3D16946CF28D}" type="presOf" srcId="{722A9A91-91DA-F54D-88D6-790AC9A88509}" destId="{030CBF8A-FEF1-4A7B-87B6-07448E6F110E}" srcOrd="0" destOrd="0" presId="urn:microsoft.com/office/officeart/2018/2/layout/IconCircleList"/>
    <dgm:cxn modelId="{A5671E60-F48D-7548-B5D9-16C210088B33}" type="presParOf" srcId="{0384A25C-DBD9-4131-98E5-7DE906F4D6F7}" destId="{B6C92353-A20C-4C4A-814A-D448B505A72C}" srcOrd="0" destOrd="0" presId="urn:microsoft.com/office/officeart/2018/2/layout/IconCircleList"/>
    <dgm:cxn modelId="{B8AD6297-8717-3C41-9DD5-0A8D7A22E0FD}" type="presParOf" srcId="{B6C92353-A20C-4C4A-814A-D448B505A72C}" destId="{27BB31E6-D8ED-4742-A8DC-E6D470FE0577}" srcOrd="0" destOrd="0" presId="urn:microsoft.com/office/officeart/2018/2/layout/IconCircleList"/>
    <dgm:cxn modelId="{09AB15DB-EA76-8940-BDC5-487CD47F950D}" type="presParOf" srcId="{27BB31E6-D8ED-4742-A8DC-E6D470FE0577}" destId="{E9406F3F-D8AF-4994-8AAD-1BCE7949D343}" srcOrd="0" destOrd="0" presId="urn:microsoft.com/office/officeart/2018/2/layout/IconCircleList"/>
    <dgm:cxn modelId="{19D813A1-7966-D54C-B63C-1F11734380E3}" type="presParOf" srcId="{27BB31E6-D8ED-4742-A8DC-E6D470FE0577}" destId="{071246EE-C9A3-44BE-A5A6-41C20DCCD625}" srcOrd="1" destOrd="0" presId="urn:microsoft.com/office/officeart/2018/2/layout/IconCircleList"/>
    <dgm:cxn modelId="{9B9C3363-94AE-8B44-8188-1773F2D77B5C}" type="presParOf" srcId="{27BB31E6-D8ED-4742-A8DC-E6D470FE0577}" destId="{60C9A91F-CF3C-4FAE-99F7-E499903008AB}" srcOrd="2" destOrd="0" presId="urn:microsoft.com/office/officeart/2018/2/layout/IconCircleList"/>
    <dgm:cxn modelId="{61D12116-96F7-D948-9884-E259EA3E018C}" type="presParOf" srcId="{27BB31E6-D8ED-4742-A8DC-E6D470FE0577}" destId="{030CBF8A-FEF1-4A7B-87B6-07448E6F110E}" srcOrd="3" destOrd="0" presId="urn:microsoft.com/office/officeart/2018/2/layout/IconCircleList"/>
    <dgm:cxn modelId="{5669D56B-B8AD-1B40-B60A-4353B2C283E0}" type="presParOf" srcId="{B6C92353-A20C-4C4A-814A-D448B505A72C}" destId="{2B41DA7E-2886-4F48-8611-F9258921FA6D}" srcOrd="1" destOrd="0" presId="urn:microsoft.com/office/officeart/2018/2/layout/IconCircleList"/>
    <dgm:cxn modelId="{FBDCF84B-4D81-6A44-B13E-9216DDA5055F}" type="presParOf" srcId="{B6C92353-A20C-4C4A-814A-D448B505A72C}" destId="{C4F8FB6A-4165-4871-875C-461A299AAA38}" srcOrd="2" destOrd="0" presId="urn:microsoft.com/office/officeart/2018/2/layout/IconCircleList"/>
    <dgm:cxn modelId="{A089641A-AE23-EB4E-A5DC-B7CB90AEEB4F}" type="presParOf" srcId="{C4F8FB6A-4165-4871-875C-461A299AAA38}" destId="{63B263D4-C9FD-4CCE-ACF7-CAB7FF6CCA9B}" srcOrd="0" destOrd="0" presId="urn:microsoft.com/office/officeart/2018/2/layout/IconCircleList"/>
    <dgm:cxn modelId="{5E70E505-60CE-F845-90AD-FA8D56408ACF}" type="presParOf" srcId="{C4F8FB6A-4165-4871-875C-461A299AAA38}" destId="{63153D81-C348-4CF8-A2A5-3E9ED9BAEAF3}" srcOrd="1" destOrd="0" presId="urn:microsoft.com/office/officeart/2018/2/layout/IconCircleList"/>
    <dgm:cxn modelId="{1FA43D37-9F0C-364B-A862-6E4F10B5D5BE}" type="presParOf" srcId="{C4F8FB6A-4165-4871-875C-461A299AAA38}" destId="{251AE654-CB93-45FF-ADE1-8E221AA4AE35}" srcOrd="2" destOrd="0" presId="urn:microsoft.com/office/officeart/2018/2/layout/IconCircleList"/>
    <dgm:cxn modelId="{8F2BF270-AEE0-B242-9431-EF74F6A9256A}" type="presParOf" srcId="{C4F8FB6A-4165-4871-875C-461A299AAA38}" destId="{32D86379-1B94-44CD-A644-46BC9EEA3E5B}" srcOrd="3" destOrd="0" presId="urn:microsoft.com/office/officeart/2018/2/layout/IconCircleList"/>
    <dgm:cxn modelId="{829BA48E-8EDF-D649-9CCA-605043F579A4}" type="presParOf" srcId="{B6C92353-A20C-4C4A-814A-D448B505A72C}" destId="{EA69A457-F161-4B3D-8A4E-D4ADA6401233}" srcOrd="3" destOrd="0" presId="urn:microsoft.com/office/officeart/2018/2/layout/IconCircleList"/>
    <dgm:cxn modelId="{BA2894D8-D128-014E-BFD2-09E87D79B6D1}" type="presParOf" srcId="{B6C92353-A20C-4C4A-814A-D448B505A72C}" destId="{D139E5F9-EB8E-4814-BFE0-3BB7149E3F2F}" srcOrd="4" destOrd="0" presId="urn:microsoft.com/office/officeart/2018/2/layout/IconCircleList"/>
    <dgm:cxn modelId="{79515A4C-8386-B647-BCE8-E21463E5A826}" type="presParOf" srcId="{D139E5F9-EB8E-4814-BFE0-3BB7149E3F2F}" destId="{DC3E665D-7730-472C-828C-844F66BC68AA}" srcOrd="0" destOrd="0" presId="urn:microsoft.com/office/officeart/2018/2/layout/IconCircleList"/>
    <dgm:cxn modelId="{481E1ECE-885B-9B4F-ABF6-B4404C45CC54}" type="presParOf" srcId="{D139E5F9-EB8E-4814-BFE0-3BB7149E3F2F}" destId="{2BDFE656-2DA3-4FD7-83AF-DDE24DC9623D}" srcOrd="1" destOrd="0" presId="urn:microsoft.com/office/officeart/2018/2/layout/IconCircleList"/>
    <dgm:cxn modelId="{900CB2D8-06C3-3C43-A9E1-516B5E691CC9}" type="presParOf" srcId="{D139E5F9-EB8E-4814-BFE0-3BB7149E3F2F}" destId="{CFCD04F9-0818-4920-891C-CA75C2419091}" srcOrd="2" destOrd="0" presId="urn:microsoft.com/office/officeart/2018/2/layout/IconCircleList"/>
    <dgm:cxn modelId="{A38FE309-B9F7-6843-960F-C3BCFBD511E3}" type="presParOf" srcId="{D139E5F9-EB8E-4814-BFE0-3BB7149E3F2F}" destId="{F4DD7BAB-3154-4B24-8C0C-04157595C5A5}" srcOrd="3" destOrd="0" presId="urn:microsoft.com/office/officeart/2018/2/layout/IconCircleList"/>
    <dgm:cxn modelId="{C9794A15-ECCC-7240-9843-2445442FF828}" type="presParOf" srcId="{B6C92353-A20C-4C4A-814A-D448B505A72C}" destId="{0A88DA00-C6F8-4FF5-9620-63E7E5E9CB5B}" srcOrd="5" destOrd="0" presId="urn:microsoft.com/office/officeart/2018/2/layout/IconCircleList"/>
    <dgm:cxn modelId="{2AF1C65B-B517-EA42-ACAA-C93FE0591614}" type="presParOf" srcId="{B6C92353-A20C-4C4A-814A-D448B505A72C}" destId="{07161270-E6BD-41BF-9077-93B602C75BFA}" srcOrd="6" destOrd="0" presId="urn:microsoft.com/office/officeart/2018/2/layout/IconCircleList"/>
    <dgm:cxn modelId="{4ABBF9D2-8500-E348-94FD-E9CB518743A3}" type="presParOf" srcId="{07161270-E6BD-41BF-9077-93B602C75BFA}" destId="{BD5C7A35-D79C-4F3E-87D2-D03ABBC9338C}" srcOrd="0" destOrd="0" presId="urn:microsoft.com/office/officeart/2018/2/layout/IconCircleList"/>
    <dgm:cxn modelId="{75E33D22-5C6C-C54B-8EC0-7E78C1193A52}" type="presParOf" srcId="{07161270-E6BD-41BF-9077-93B602C75BFA}" destId="{DF74515C-4157-4B97-A7A5-FBE01402853A}" srcOrd="1" destOrd="0" presId="urn:microsoft.com/office/officeart/2018/2/layout/IconCircleList"/>
    <dgm:cxn modelId="{A3B83EE8-77F3-F64F-9F45-80FDF3343FE2}" type="presParOf" srcId="{07161270-E6BD-41BF-9077-93B602C75BFA}" destId="{5B91B193-1EB2-4465-A257-1D05A448CCD9}" srcOrd="2" destOrd="0" presId="urn:microsoft.com/office/officeart/2018/2/layout/IconCircleList"/>
    <dgm:cxn modelId="{D099339F-ACD2-2346-95D2-13970B4CBD05}" type="presParOf" srcId="{07161270-E6BD-41BF-9077-93B602C75BFA}" destId="{8F3D4BFA-8214-4C09-A582-9760622DCD26}" srcOrd="3" destOrd="0" presId="urn:microsoft.com/office/officeart/2018/2/layout/IconCircleList"/>
    <dgm:cxn modelId="{AF4A67BB-A636-1744-AB31-73CE338F9265}" type="presParOf" srcId="{B6C92353-A20C-4C4A-814A-D448B505A72C}" destId="{500FDB54-74C8-D64B-B3F6-71C5DBB16CA4}" srcOrd="7" destOrd="0" presId="urn:microsoft.com/office/officeart/2018/2/layout/IconCircleList"/>
    <dgm:cxn modelId="{F899FB03-73B2-9B40-8DAD-9B0189E0EE93}" type="presParOf" srcId="{B6C92353-A20C-4C4A-814A-D448B505A72C}" destId="{544596F6-F368-49FF-96A6-A2836F4086FD}" srcOrd="8" destOrd="0" presId="urn:microsoft.com/office/officeart/2018/2/layout/IconCircleList"/>
    <dgm:cxn modelId="{7B435FDF-B9EE-F143-A055-C5AA9DA926BC}" type="presParOf" srcId="{544596F6-F368-49FF-96A6-A2836F4086FD}" destId="{25BD681B-5B0F-4EF0-B0D5-B649BDBF4111}" srcOrd="0" destOrd="0" presId="urn:microsoft.com/office/officeart/2018/2/layout/IconCircleList"/>
    <dgm:cxn modelId="{EFDC6307-FC37-7540-9333-D07947BBC82F}" type="presParOf" srcId="{544596F6-F368-49FF-96A6-A2836F4086FD}" destId="{250A8AD2-E5C1-4C1C-B71E-8F13CB10B96C}" srcOrd="1" destOrd="0" presId="urn:microsoft.com/office/officeart/2018/2/layout/IconCircleList"/>
    <dgm:cxn modelId="{C45E4B5C-EA42-0E45-804E-9B21D05FD2A9}" type="presParOf" srcId="{544596F6-F368-49FF-96A6-A2836F4086FD}" destId="{374CCFB1-25FC-487D-A58F-555F65279CEA}" srcOrd="2" destOrd="0" presId="urn:microsoft.com/office/officeart/2018/2/layout/IconCircleList"/>
    <dgm:cxn modelId="{0C211F99-70EF-6844-B5B7-63DE6119BB1C}" type="presParOf" srcId="{544596F6-F368-49FF-96A6-A2836F4086FD}" destId="{484EB52B-AF91-46BC-9DCF-53B9AC02D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157C21-D9D2-437D-8D07-E0BF509E728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96F2A51-B583-4E65-B547-5E290508146A}">
      <dgm:prSet/>
      <dgm:spPr/>
      <dgm:t>
        <a:bodyPr/>
        <a:lstStyle/>
        <a:p>
          <a:pPr>
            <a:lnSpc>
              <a:spcPct val="100000"/>
            </a:lnSpc>
            <a:defRPr cap="all"/>
          </a:pPr>
          <a:r>
            <a:rPr lang="en-US"/>
            <a:t>Time (days)</a:t>
          </a:r>
        </a:p>
      </dgm:t>
    </dgm:pt>
    <dgm:pt modelId="{8D3D58D1-3834-43F8-AC14-904E50F318ED}" type="parTrans" cxnId="{670F6987-2A91-408B-9ED6-AD3F19EFAE69}">
      <dgm:prSet/>
      <dgm:spPr/>
      <dgm:t>
        <a:bodyPr/>
        <a:lstStyle/>
        <a:p>
          <a:endParaRPr lang="en-US"/>
        </a:p>
      </dgm:t>
    </dgm:pt>
    <dgm:pt modelId="{941006C5-61BD-44A6-85D3-1746D3EDB3B1}" type="sibTrans" cxnId="{670F6987-2A91-408B-9ED6-AD3F19EFAE69}">
      <dgm:prSet/>
      <dgm:spPr/>
      <dgm:t>
        <a:bodyPr/>
        <a:lstStyle/>
        <a:p>
          <a:endParaRPr lang="en-US"/>
        </a:p>
      </dgm:t>
    </dgm:pt>
    <dgm:pt modelId="{A7FEC699-8790-4ABE-B89A-D73162DD9C9F}">
      <dgm:prSet/>
      <dgm:spPr/>
      <dgm:t>
        <a:bodyPr/>
        <a:lstStyle/>
        <a:p>
          <a:pPr>
            <a:lnSpc>
              <a:spcPct val="100000"/>
            </a:lnSpc>
            <a:defRPr cap="all"/>
          </a:pPr>
          <a:r>
            <a:rPr lang="en-US"/>
            <a:t>Power (megawatts)</a:t>
          </a:r>
        </a:p>
      </dgm:t>
    </dgm:pt>
    <dgm:pt modelId="{7F333EC3-2C28-429F-84F5-EEAB94A618EA}" type="parTrans" cxnId="{55790EDE-5FEC-42CD-A77D-754B445A88B7}">
      <dgm:prSet/>
      <dgm:spPr/>
      <dgm:t>
        <a:bodyPr/>
        <a:lstStyle/>
        <a:p>
          <a:endParaRPr lang="en-US"/>
        </a:p>
      </dgm:t>
    </dgm:pt>
    <dgm:pt modelId="{F3C45433-F02E-44CA-A707-79B55EFDBD1C}" type="sibTrans" cxnId="{55790EDE-5FEC-42CD-A77D-754B445A88B7}">
      <dgm:prSet/>
      <dgm:spPr/>
      <dgm:t>
        <a:bodyPr/>
        <a:lstStyle/>
        <a:p>
          <a:endParaRPr lang="en-US"/>
        </a:p>
      </dgm:t>
    </dgm:pt>
    <dgm:pt modelId="{02F1707F-8E3E-4D3F-BD9A-07D1E95BDFD7}" type="pres">
      <dgm:prSet presAssocID="{DC157C21-D9D2-437D-8D07-E0BF509E7282}" presName="root" presStyleCnt="0">
        <dgm:presLayoutVars>
          <dgm:dir/>
          <dgm:resizeHandles val="exact"/>
        </dgm:presLayoutVars>
      </dgm:prSet>
      <dgm:spPr/>
    </dgm:pt>
    <dgm:pt modelId="{683BDD95-4BB1-41C3-8A13-9D8B740199EF}" type="pres">
      <dgm:prSet presAssocID="{696F2A51-B583-4E65-B547-5E290508146A}" presName="compNode" presStyleCnt="0"/>
      <dgm:spPr/>
    </dgm:pt>
    <dgm:pt modelId="{1338442C-BA27-42EA-94BE-3DCC5D1171C8}" type="pres">
      <dgm:prSet presAssocID="{696F2A51-B583-4E65-B547-5E290508146A}" presName="iconBgRect" presStyleLbl="bgShp" presStyleIdx="0" presStyleCnt="2"/>
      <dgm:spPr/>
    </dgm:pt>
    <dgm:pt modelId="{E0C5AF4A-6164-4828-BA96-8311C09B9A03}" type="pres">
      <dgm:prSet presAssocID="{696F2A51-B583-4E65-B547-5E29050814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AC1C9B20-080E-4056-9EDD-234ECF118904}" type="pres">
      <dgm:prSet presAssocID="{696F2A51-B583-4E65-B547-5E290508146A}" presName="spaceRect" presStyleCnt="0"/>
      <dgm:spPr/>
    </dgm:pt>
    <dgm:pt modelId="{DA3937B7-4964-409A-B2F7-2F15F6769CD7}" type="pres">
      <dgm:prSet presAssocID="{696F2A51-B583-4E65-B547-5E290508146A}" presName="textRect" presStyleLbl="revTx" presStyleIdx="0" presStyleCnt="2">
        <dgm:presLayoutVars>
          <dgm:chMax val="1"/>
          <dgm:chPref val="1"/>
        </dgm:presLayoutVars>
      </dgm:prSet>
      <dgm:spPr/>
    </dgm:pt>
    <dgm:pt modelId="{6C0BE192-B5EF-4606-8A8A-152466183DDE}" type="pres">
      <dgm:prSet presAssocID="{941006C5-61BD-44A6-85D3-1746D3EDB3B1}" presName="sibTrans" presStyleCnt="0"/>
      <dgm:spPr/>
    </dgm:pt>
    <dgm:pt modelId="{CC354D98-C8EB-42C9-BEC0-3B538003C5D8}" type="pres">
      <dgm:prSet presAssocID="{A7FEC699-8790-4ABE-B89A-D73162DD9C9F}" presName="compNode" presStyleCnt="0"/>
      <dgm:spPr/>
    </dgm:pt>
    <dgm:pt modelId="{484335BB-3533-402F-8CE3-29267DB59B45}" type="pres">
      <dgm:prSet presAssocID="{A7FEC699-8790-4ABE-B89A-D73162DD9C9F}" presName="iconBgRect" presStyleLbl="bgShp" presStyleIdx="1" presStyleCnt="2"/>
      <dgm:spPr/>
    </dgm:pt>
    <dgm:pt modelId="{AD6390E6-44B6-4AD4-A4CA-BDD94AA3E20E}" type="pres">
      <dgm:prSet presAssocID="{A7FEC699-8790-4ABE-B89A-D73162DD9C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F500EC25-E5FE-47FB-9957-A1F228036140}" type="pres">
      <dgm:prSet presAssocID="{A7FEC699-8790-4ABE-B89A-D73162DD9C9F}" presName="spaceRect" presStyleCnt="0"/>
      <dgm:spPr/>
    </dgm:pt>
    <dgm:pt modelId="{E09E22FC-FA60-4551-9EFE-2E9FED1B356A}" type="pres">
      <dgm:prSet presAssocID="{A7FEC699-8790-4ABE-B89A-D73162DD9C9F}" presName="textRect" presStyleLbl="revTx" presStyleIdx="1" presStyleCnt="2">
        <dgm:presLayoutVars>
          <dgm:chMax val="1"/>
          <dgm:chPref val="1"/>
        </dgm:presLayoutVars>
      </dgm:prSet>
      <dgm:spPr/>
    </dgm:pt>
  </dgm:ptLst>
  <dgm:cxnLst>
    <dgm:cxn modelId="{87518D5D-343A-4DD8-8AA3-248785FA41F5}" type="presOf" srcId="{A7FEC699-8790-4ABE-B89A-D73162DD9C9F}" destId="{E09E22FC-FA60-4551-9EFE-2E9FED1B356A}" srcOrd="0" destOrd="0" presId="urn:microsoft.com/office/officeart/2018/5/layout/IconCircleLabelList"/>
    <dgm:cxn modelId="{F5AA547E-8808-4A7C-A7FD-1FA00922F43E}" type="presOf" srcId="{DC157C21-D9D2-437D-8D07-E0BF509E7282}" destId="{02F1707F-8E3E-4D3F-BD9A-07D1E95BDFD7}" srcOrd="0" destOrd="0" presId="urn:microsoft.com/office/officeart/2018/5/layout/IconCircleLabelList"/>
    <dgm:cxn modelId="{670F6987-2A91-408B-9ED6-AD3F19EFAE69}" srcId="{DC157C21-D9D2-437D-8D07-E0BF509E7282}" destId="{696F2A51-B583-4E65-B547-5E290508146A}" srcOrd="0" destOrd="0" parTransId="{8D3D58D1-3834-43F8-AC14-904E50F318ED}" sibTransId="{941006C5-61BD-44A6-85D3-1746D3EDB3B1}"/>
    <dgm:cxn modelId="{55790EDE-5FEC-42CD-A77D-754B445A88B7}" srcId="{DC157C21-D9D2-437D-8D07-E0BF509E7282}" destId="{A7FEC699-8790-4ABE-B89A-D73162DD9C9F}" srcOrd="1" destOrd="0" parTransId="{7F333EC3-2C28-429F-84F5-EEAB94A618EA}" sibTransId="{F3C45433-F02E-44CA-A707-79B55EFDBD1C}"/>
    <dgm:cxn modelId="{99B7C5ED-BF1C-4CAA-8946-FAFA94219CC3}" type="presOf" srcId="{696F2A51-B583-4E65-B547-5E290508146A}" destId="{DA3937B7-4964-409A-B2F7-2F15F6769CD7}" srcOrd="0" destOrd="0" presId="urn:microsoft.com/office/officeart/2018/5/layout/IconCircleLabelList"/>
    <dgm:cxn modelId="{CB702869-0034-4DDC-96C8-93AB424D9B1E}" type="presParOf" srcId="{02F1707F-8E3E-4D3F-BD9A-07D1E95BDFD7}" destId="{683BDD95-4BB1-41C3-8A13-9D8B740199EF}" srcOrd="0" destOrd="0" presId="urn:microsoft.com/office/officeart/2018/5/layout/IconCircleLabelList"/>
    <dgm:cxn modelId="{8D4AA3E2-06BD-4268-BD50-FC8119D9C70C}" type="presParOf" srcId="{683BDD95-4BB1-41C3-8A13-9D8B740199EF}" destId="{1338442C-BA27-42EA-94BE-3DCC5D1171C8}" srcOrd="0" destOrd="0" presId="urn:microsoft.com/office/officeart/2018/5/layout/IconCircleLabelList"/>
    <dgm:cxn modelId="{1D78A588-279C-4F5C-B1FD-01952DD3483A}" type="presParOf" srcId="{683BDD95-4BB1-41C3-8A13-9D8B740199EF}" destId="{E0C5AF4A-6164-4828-BA96-8311C09B9A03}" srcOrd="1" destOrd="0" presId="urn:microsoft.com/office/officeart/2018/5/layout/IconCircleLabelList"/>
    <dgm:cxn modelId="{08A777DA-5AAA-4DBB-94EA-0756758D9B9D}" type="presParOf" srcId="{683BDD95-4BB1-41C3-8A13-9D8B740199EF}" destId="{AC1C9B20-080E-4056-9EDD-234ECF118904}" srcOrd="2" destOrd="0" presId="urn:microsoft.com/office/officeart/2018/5/layout/IconCircleLabelList"/>
    <dgm:cxn modelId="{7ADEB715-70AA-495B-B14B-1395A4BD6898}" type="presParOf" srcId="{683BDD95-4BB1-41C3-8A13-9D8B740199EF}" destId="{DA3937B7-4964-409A-B2F7-2F15F6769CD7}" srcOrd="3" destOrd="0" presId="urn:microsoft.com/office/officeart/2018/5/layout/IconCircleLabelList"/>
    <dgm:cxn modelId="{FB6A624F-2E0F-4D12-A301-92EE3F01B273}" type="presParOf" srcId="{02F1707F-8E3E-4D3F-BD9A-07D1E95BDFD7}" destId="{6C0BE192-B5EF-4606-8A8A-152466183DDE}" srcOrd="1" destOrd="0" presId="urn:microsoft.com/office/officeart/2018/5/layout/IconCircleLabelList"/>
    <dgm:cxn modelId="{55ACE33F-AB05-400F-8F21-F1E54B4C8D99}" type="presParOf" srcId="{02F1707F-8E3E-4D3F-BD9A-07D1E95BDFD7}" destId="{CC354D98-C8EB-42C9-BEC0-3B538003C5D8}" srcOrd="2" destOrd="0" presId="urn:microsoft.com/office/officeart/2018/5/layout/IconCircleLabelList"/>
    <dgm:cxn modelId="{0CA414E8-DC51-48D2-9DB0-0ECC8225EFF9}" type="presParOf" srcId="{CC354D98-C8EB-42C9-BEC0-3B538003C5D8}" destId="{484335BB-3533-402F-8CE3-29267DB59B45}" srcOrd="0" destOrd="0" presId="urn:microsoft.com/office/officeart/2018/5/layout/IconCircleLabelList"/>
    <dgm:cxn modelId="{E3DBF3AF-7301-4B16-9E8C-E37691943EEA}" type="presParOf" srcId="{CC354D98-C8EB-42C9-BEC0-3B538003C5D8}" destId="{AD6390E6-44B6-4AD4-A4CA-BDD94AA3E20E}" srcOrd="1" destOrd="0" presId="urn:microsoft.com/office/officeart/2018/5/layout/IconCircleLabelList"/>
    <dgm:cxn modelId="{1650A736-2238-41A0-A854-BC39A8984BA9}" type="presParOf" srcId="{CC354D98-C8EB-42C9-BEC0-3B538003C5D8}" destId="{F500EC25-E5FE-47FB-9957-A1F228036140}" srcOrd="2" destOrd="0" presId="urn:microsoft.com/office/officeart/2018/5/layout/IconCircleLabelList"/>
    <dgm:cxn modelId="{F194756C-6873-4871-A2E1-F7C50706248B}" type="presParOf" srcId="{CC354D98-C8EB-42C9-BEC0-3B538003C5D8}" destId="{E09E22FC-FA60-4551-9EFE-2E9FED1B356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D2E4AF-96D9-469B-816A-F352D09506C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ECBBC71-BEF1-4CC9-80A1-0AA4C798B8F1}">
      <dgm:prSet/>
      <dgm:spPr/>
      <dgm:t>
        <a:bodyPr/>
        <a:lstStyle/>
        <a:p>
          <a:pPr>
            <a:lnSpc>
              <a:spcPct val="100000"/>
            </a:lnSpc>
            <a:defRPr cap="all"/>
          </a:pPr>
          <a:r>
            <a:rPr lang="en-US" dirty="0"/>
            <a:t>Randomly select presenter </a:t>
          </a:r>
        </a:p>
      </dgm:t>
    </dgm:pt>
    <dgm:pt modelId="{408DF6D6-C776-4ECA-9012-EAD2FEA13307}" type="parTrans" cxnId="{38DBF313-78B0-4250-8AF4-D77ABB65E502}">
      <dgm:prSet/>
      <dgm:spPr/>
      <dgm:t>
        <a:bodyPr/>
        <a:lstStyle/>
        <a:p>
          <a:endParaRPr lang="en-US"/>
        </a:p>
      </dgm:t>
    </dgm:pt>
    <dgm:pt modelId="{B8557730-755E-4CF0-89B3-3CF5E346362C}" type="sibTrans" cxnId="{38DBF313-78B0-4250-8AF4-D77ABB65E502}">
      <dgm:prSet/>
      <dgm:spPr/>
      <dgm:t>
        <a:bodyPr/>
        <a:lstStyle/>
        <a:p>
          <a:endParaRPr lang="en-US"/>
        </a:p>
      </dgm:t>
    </dgm:pt>
    <dgm:pt modelId="{A78E13DB-5641-4EE3-8B14-23630427354E}">
      <dgm:prSet/>
      <dgm:spPr/>
      <dgm:t>
        <a:bodyPr/>
        <a:lstStyle/>
        <a:p>
          <a:pPr>
            <a:lnSpc>
              <a:spcPct val="100000"/>
            </a:lnSpc>
            <a:defRPr cap="all"/>
          </a:pPr>
          <a:r>
            <a:rPr lang="en-US" dirty="0"/>
            <a:t>Display your sketch on the projector</a:t>
          </a:r>
        </a:p>
      </dgm:t>
    </dgm:pt>
    <dgm:pt modelId="{E498FC72-B592-472B-9C0B-0D83AD9AA044}" type="parTrans" cxnId="{8899C07F-0A02-4E2E-B6CC-7F8CC8EC4333}">
      <dgm:prSet/>
      <dgm:spPr/>
      <dgm:t>
        <a:bodyPr/>
        <a:lstStyle/>
        <a:p>
          <a:endParaRPr lang="en-US"/>
        </a:p>
      </dgm:t>
    </dgm:pt>
    <dgm:pt modelId="{825F3E64-DA97-46CE-A022-EE5156D45DC8}" type="sibTrans" cxnId="{8899C07F-0A02-4E2E-B6CC-7F8CC8EC4333}">
      <dgm:prSet/>
      <dgm:spPr/>
      <dgm:t>
        <a:bodyPr/>
        <a:lstStyle/>
        <a:p>
          <a:endParaRPr lang="en-US"/>
        </a:p>
      </dgm:t>
    </dgm:pt>
    <dgm:pt modelId="{9EF32276-173C-4D63-875D-F1047C4DBD99}">
      <dgm:prSet/>
      <dgm:spPr/>
      <dgm:t>
        <a:bodyPr/>
        <a:lstStyle/>
        <a:p>
          <a:pPr>
            <a:lnSpc>
              <a:spcPct val="100000"/>
            </a:lnSpc>
            <a:defRPr cap="all"/>
          </a:pPr>
          <a:r>
            <a:rPr lang="en-US"/>
            <a:t>Get feedback from your peers</a:t>
          </a:r>
        </a:p>
      </dgm:t>
    </dgm:pt>
    <dgm:pt modelId="{B11CA63A-D683-47D2-91C4-A7BF17514E08}" type="parTrans" cxnId="{B3CED586-07B9-44CD-8644-904CF338F504}">
      <dgm:prSet/>
      <dgm:spPr/>
      <dgm:t>
        <a:bodyPr/>
        <a:lstStyle/>
        <a:p>
          <a:endParaRPr lang="en-US"/>
        </a:p>
      </dgm:t>
    </dgm:pt>
    <dgm:pt modelId="{E16059A3-3B89-4DFB-B493-43C08692CA96}" type="sibTrans" cxnId="{B3CED586-07B9-44CD-8644-904CF338F504}">
      <dgm:prSet/>
      <dgm:spPr/>
      <dgm:t>
        <a:bodyPr/>
        <a:lstStyle/>
        <a:p>
          <a:endParaRPr lang="en-US"/>
        </a:p>
      </dgm:t>
    </dgm:pt>
    <dgm:pt modelId="{CDC9D74F-4C01-408F-BAAA-A06AAA18A72C}" type="pres">
      <dgm:prSet presAssocID="{97D2E4AF-96D9-469B-816A-F352D09506C8}" presName="root" presStyleCnt="0">
        <dgm:presLayoutVars>
          <dgm:dir/>
          <dgm:resizeHandles val="exact"/>
        </dgm:presLayoutVars>
      </dgm:prSet>
      <dgm:spPr/>
    </dgm:pt>
    <dgm:pt modelId="{5655DF85-13BC-4E11-BFED-0CF974F57105}" type="pres">
      <dgm:prSet presAssocID="{4ECBBC71-BEF1-4CC9-80A1-0AA4C798B8F1}" presName="compNode" presStyleCnt="0"/>
      <dgm:spPr/>
    </dgm:pt>
    <dgm:pt modelId="{A8936424-3AA8-4B92-B5A8-085A9967F22F}" type="pres">
      <dgm:prSet presAssocID="{4ECBBC71-BEF1-4CC9-80A1-0AA4C798B8F1}" presName="iconBgRect" presStyleLbl="bgShp" presStyleIdx="0" presStyleCnt="3"/>
      <dgm:spPr>
        <a:prstGeom prst="round2DiagRect">
          <a:avLst>
            <a:gd name="adj1" fmla="val 29727"/>
            <a:gd name="adj2" fmla="val 0"/>
          </a:avLst>
        </a:prstGeom>
      </dgm:spPr>
    </dgm:pt>
    <dgm:pt modelId="{F4252B8C-1033-413F-ADDB-6B7D5AE1A231}" type="pres">
      <dgm:prSet presAssocID="{4ECBBC71-BEF1-4CC9-80A1-0AA4C798B8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1FF6385-B03F-4F8F-B1FC-1A1D93D93F5A}" type="pres">
      <dgm:prSet presAssocID="{4ECBBC71-BEF1-4CC9-80A1-0AA4C798B8F1}" presName="spaceRect" presStyleCnt="0"/>
      <dgm:spPr/>
    </dgm:pt>
    <dgm:pt modelId="{7C4A2B40-7C5F-47F2-9EE5-63838D939D64}" type="pres">
      <dgm:prSet presAssocID="{4ECBBC71-BEF1-4CC9-80A1-0AA4C798B8F1}" presName="textRect" presStyleLbl="revTx" presStyleIdx="0" presStyleCnt="3">
        <dgm:presLayoutVars>
          <dgm:chMax val="1"/>
          <dgm:chPref val="1"/>
        </dgm:presLayoutVars>
      </dgm:prSet>
      <dgm:spPr/>
    </dgm:pt>
    <dgm:pt modelId="{BCFBBBA4-7B4D-4DBA-9152-97EE91C40C7E}" type="pres">
      <dgm:prSet presAssocID="{B8557730-755E-4CF0-89B3-3CF5E346362C}" presName="sibTrans" presStyleCnt="0"/>
      <dgm:spPr/>
    </dgm:pt>
    <dgm:pt modelId="{BA382051-DC49-4C14-B37B-7F417890EAA9}" type="pres">
      <dgm:prSet presAssocID="{A78E13DB-5641-4EE3-8B14-23630427354E}" presName="compNode" presStyleCnt="0"/>
      <dgm:spPr/>
    </dgm:pt>
    <dgm:pt modelId="{8F89EA14-9806-4044-9B62-FA6C3F9BF737}" type="pres">
      <dgm:prSet presAssocID="{A78E13DB-5641-4EE3-8B14-23630427354E}" presName="iconBgRect" presStyleLbl="bgShp" presStyleIdx="1" presStyleCnt="3"/>
      <dgm:spPr>
        <a:prstGeom prst="round2DiagRect">
          <a:avLst>
            <a:gd name="adj1" fmla="val 29727"/>
            <a:gd name="adj2" fmla="val 0"/>
          </a:avLst>
        </a:prstGeom>
      </dgm:spPr>
    </dgm:pt>
    <dgm:pt modelId="{4B653491-E1B1-4D64-9E3F-8EEB9677D177}" type="pres">
      <dgm:prSet presAssocID="{A78E13DB-5641-4EE3-8B14-2363042735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a:ext>
      </dgm:extLst>
    </dgm:pt>
    <dgm:pt modelId="{C1427A59-8587-4BBF-B1CF-90EE5E3687E0}" type="pres">
      <dgm:prSet presAssocID="{A78E13DB-5641-4EE3-8B14-23630427354E}" presName="spaceRect" presStyleCnt="0"/>
      <dgm:spPr/>
    </dgm:pt>
    <dgm:pt modelId="{9B4271B6-1B7A-4695-BE99-D25E1A1DE773}" type="pres">
      <dgm:prSet presAssocID="{A78E13DB-5641-4EE3-8B14-23630427354E}" presName="textRect" presStyleLbl="revTx" presStyleIdx="1" presStyleCnt="3">
        <dgm:presLayoutVars>
          <dgm:chMax val="1"/>
          <dgm:chPref val="1"/>
        </dgm:presLayoutVars>
      </dgm:prSet>
      <dgm:spPr/>
    </dgm:pt>
    <dgm:pt modelId="{2198AAEA-3C67-4999-9CE7-596187F3CAB8}" type="pres">
      <dgm:prSet presAssocID="{825F3E64-DA97-46CE-A022-EE5156D45DC8}" presName="sibTrans" presStyleCnt="0"/>
      <dgm:spPr/>
    </dgm:pt>
    <dgm:pt modelId="{38979D29-5C00-4C6E-BD64-1AADB69E30BE}" type="pres">
      <dgm:prSet presAssocID="{9EF32276-173C-4D63-875D-F1047C4DBD99}" presName="compNode" presStyleCnt="0"/>
      <dgm:spPr/>
    </dgm:pt>
    <dgm:pt modelId="{B7152D51-43BF-44DB-A17E-51069D4B9AB6}" type="pres">
      <dgm:prSet presAssocID="{9EF32276-173C-4D63-875D-F1047C4DBD99}" presName="iconBgRect" presStyleLbl="bgShp" presStyleIdx="2" presStyleCnt="3"/>
      <dgm:spPr>
        <a:prstGeom prst="round2DiagRect">
          <a:avLst>
            <a:gd name="adj1" fmla="val 29727"/>
            <a:gd name="adj2" fmla="val 0"/>
          </a:avLst>
        </a:prstGeom>
      </dgm:spPr>
    </dgm:pt>
    <dgm:pt modelId="{BF49B736-EB55-4CEF-8467-3FF0EE931BD2}" type="pres">
      <dgm:prSet presAssocID="{9EF32276-173C-4D63-875D-F1047C4DBD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9F5B8372-56B0-4B6B-9637-7D5713F979A4}" type="pres">
      <dgm:prSet presAssocID="{9EF32276-173C-4D63-875D-F1047C4DBD99}" presName="spaceRect" presStyleCnt="0"/>
      <dgm:spPr/>
    </dgm:pt>
    <dgm:pt modelId="{CCD2FED2-1111-43EF-9513-B34FFB8B4689}" type="pres">
      <dgm:prSet presAssocID="{9EF32276-173C-4D63-875D-F1047C4DBD99}" presName="textRect" presStyleLbl="revTx" presStyleIdx="2" presStyleCnt="3">
        <dgm:presLayoutVars>
          <dgm:chMax val="1"/>
          <dgm:chPref val="1"/>
        </dgm:presLayoutVars>
      </dgm:prSet>
      <dgm:spPr/>
    </dgm:pt>
  </dgm:ptLst>
  <dgm:cxnLst>
    <dgm:cxn modelId="{38DBF313-78B0-4250-8AF4-D77ABB65E502}" srcId="{97D2E4AF-96D9-469B-816A-F352D09506C8}" destId="{4ECBBC71-BEF1-4CC9-80A1-0AA4C798B8F1}" srcOrd="0" destOrd="0" parTransId="{408DF6D6-C776-4ECA-9012-EAD2FEA13307}" sibTransId="{B8557730-755E-4CF0-89B3-3CF5E346362C}"/>
    <dgm:cxn modelId="{E8939870-89C7-254E-BDB3-8CDADEF395D2}" type="presOf" srcId="{97D2E4AF-96D9-469B-816A-F352D09506C8}" destId="{CDC9D74F-4C01-408F-BAAA-A06AAA18A72C}" srcOrd="0" destOrd="0" presId="urn:microsoft.com/office/officeart/2018/5/layout/IconLeafLabelList"/>
    <dgm:cxn modelId="{8899C07F-0A02-4E2E-B6CC-7F8CC8EC4333}" srcId="{97D2E4AF-96D9-469B-816A-F352D09506C8}" destId="{A78E13DB-5641-4EE3-8B14-23630427354E}" srcOrd="1" destOrd="0" parTransId="{E498FC72-B592-472B-9C0B-0D83AD9AA044}" sibTransId="{825F3E64-DA97-46CE-A022-EE5156D45DC8}"/>
    <dgm:cxn modelId="{B3CED586-07B9-44CD-8644-904CF338F504}" srcId="{97D2E4AF-96D9-469B-816A-F352D09506C8}" destId="{9EF32276-173C-4D63-875D-F1047C4DBD99}" srcOrd="2" destOrd="0" parTransId="{B11CA63A-D683-47D2-91C4-A7BF17514E08}" sibTransId="{E16059A3-3B89-4DFB-B493-43C08692CA96}"/>
    <dgm:cxn modelId="{84C36889-527B-B841-B171-0A6F2C3ED96E}" type="presOf" srcId="{A78E13DB-5641-4EE3-8B14-23630427354E}" destId="{9B4271B6-1B7A-4695-BE99-D25E1A1DE773}" srcOrd="0" destOrd="0" presId="urn:microsoft.com/office/officeart/2018/5/layout/IconLeafLabelList"/>
    <dgm:cxn modelId="{BD7FE9AD-2B61-F74B-AD52-BFE2F500BE45}" type="presOf" srcId="{9EF32276-173C-4D63-875D-F1047C4DBD99}" destId="{CCD2FED2-1111-43EF-9513-B34FFB8B4689}" srcOrd="0" destOrd="0" presId="urn:microsoft.com/office/officeart/2018/5/layout/IconLeafLabelList"/>
    <dgm:cxn modelId="{728D9AF3-C00D-244F-B6F7-DD00C383D629}" type="presOf" srcId="{4ECBBC71-BEF1-4CC9-80A1-0AA4C798B8F1}" destId="{7C4A2B40-7C5F-47F2-9EE5-63838D939D64}" srcOrd="0" destOrd="0" presId="urn:microsoft.com/office/officeart/2018/5/layout/IconLeafLabelList"/>
    <dgm:cxn modelId="{DC503A0E-EF50-A143-9DAD-DCFB62B27B40}" type="presParOf" srcId="{CDC9D74F-4C01-408F-BAAA-A06AAA18A72C}" destId="{5655DF85-13BC-4E11-BFED-0CF974F57105}" srcOrd="0" destOrd="0" presId="urn:microsoft.com/office/officeart/2018/5/layout/IconLeafLabelList"/>
    <dgm:cxn modelId="{B092B07D-96BA-8B4D-91EB-8A22FEDB028F}" type="presParOf" srcId="{5655DF85-13BC-4E11-BFED-0CF974F57105}" destId="{A8936424-3AA8-4B92-B5A8-085A9967F22F}" srcOrd="0" destOrd="0" presId="urn:microsoft.com/office/officeart/2018/5/layout/IconLeafLabelList"/>
    <dgm:cxn modelId="{3136D1F4-9979-6E4F-BF92-448FF40078D8}" type="presParOf" srcId="{5655DF85-13BC-4E11-BFED-0CF974F57105}" destId="{F4252B8C-1033-413F-ADDB-6B7D5AE1A231}" srcOrd="1" destOrd="0" presId="urn:microsoft.com/office/officeart/2018/5/layout/IconLeafLabelList"/>
    <dgm:cxn modelId="{42948C20-FF7A-8544-9650-6032D7FD73FE}" type="presParOf" srcId="{5655DF85-13BC-4E11-BFED-0CF974F57105}" destId="{71FF6385-B03F-4F8F-B1FC-1A1D93D93F5A}" srcOrd="2" destOrd="0" presId="urn:microsoft.com/office/officeart/2018/5/layout/IconLeafLabelList"/>
    <dgm:cxn modelId="{EA06B4CD-B3F2-D242-8874-A6B188D56DF9}" type="presParOf" srcId="{5655DF85-13BC-4E11-BFED-0CF974F57105}" destId="{7C4A2B40-7C5F-47F2-9EE5-63838D939D64}" srcOrd="3" destOrd="0" presId="urn:microsoft.com/office/officeart/2018/5/layout/IconLeafLabelList"/>
    <dgm:cxn modelId="{145C6815-E590-A047-B510-53E66B225E8B}" type="presParOf" srcId="{CDC9D74F-4C01-408F-BAAA-A06AAA18A72C}" destId="{BCFBBBA4-7B4D-4DBA-9152-97EE91C40C7E}" srcOrd="1" destOrd="0" presId="urn:microsoft.com/office/officeart/2018/5/layout/IconLeafLabelList"/>
    <dgm:cxn modelId="{22DE8D78-0086-D34A-927A-DA86CEE36808}" type="presParOf" srcId="{CDC9D74F-4C01-408F-BAAA-A06AAA18A72C}" destId="{BA382051-DC49-4C14-B37B-7F417890EAA9}" srcOrd="2" destOrd="0" presId="urn:microsoft.com/office/officeart/2018/5/layout/IconLeafLabelList"/>
    <dgm:cxn modelId="{24436827-4E5D-FC42-8880-104E304D72CC}" type="presParOf" srcId="{BA382051-DC49-4C14-B37B-7F417890EAA9}" destId="{8F89EA14-9806-4044-9B62-FA6C3F9BF737}" srcOrd="0" destOrd="0" presId="urn:microsoft.com/office/officeart/2018/5/layout/IconLeafLabelList"/>
    <dgm:cxn modelId="{E0F945EA-AC5F-CB4E-B99D-DCA4A6BB11F0}" type="presParOf" srcId="{BA382051-DC49-4C14-B37B-7F417890EAA9}" destId="{4B653491-E1B1-4D64-9E3F-8EEB9677D177}" srcOrd="1" destOrd="0" presId="urn:microsoft.com/office/officeart/2018/5/layout/IconLeafLabelList"/>
    <dgm:cxn modelId="{A5FB0EEF-8C73-C84C-BCEE-6925091F480D}" type="presParOf" srcId="{BA382051-DC49-4C14-B37B-7F417890EAA9}" destId="{C1427A59-8587-4BBF-B1CF-90EE5E3687E0}" srcOrd="2" destOrd="0" presId="urn:microsoft.com/office/officeart/2018/5/layout/IconLeafLabelList"/>
    <dgm:cxn modelId="{87E1D8DE-8785-F741-A376-EAA8AFDE7DF1}" type="presParOf" srcId="{BA382051-DC49-4C14-B37B-7F417890EAA9}" destId="{9B4271B6-1B7A-4695-BE99-D25E1A1DE773}" srcOrd="3" destOrd="0" presId="urn:microsoft.com/office/officeart/2018/5/layout/IconLeafLabelList"/>
    <dgm:cxn modelId="{9E86DBCA-7B1F-8149-99ED-CFBB2ED357DB}" type="presParOf" srcId="{CDC9D74F-4C01-408F-BAAA-A06AAA18A72C}" destId="{2198AAEA-3C67-4999-9CE7-596187F3CAB8}" srcOrd="3" destOrd="0" presId="urn:microsoft.com/office/officeart/2018/5/layout/IconLeafLabelList"/>
    <dgm:cxn modelId="{4125D724-2988-FA44-B7F4-DAC826F1CEF1}" type="presParOf" srcId="{CDC9D74F-4C01-408F-BAAA-A06AAA18A72C}" destId="{38979D29-5C00-4C6E-BD64-1AADB69E30BE}" srcOrd="4" destOrd="0" presId="urn:microsoft.com/office/officeart/2018/5/layout/IconLeafLabelList"/>
    <dgm:cxn modelId="{13F8942B-DD4B-654B-8DEE-98F4E65DD4F8}" type="presParOf" srcId="{38979D29-5C00-4C6E-BD64-1AADB69E30BE}" destId="{B7152D51-43BF-44DB-A17E-51069D4B9AB6}" srcOrd="0" destOrd="0" presId="urn:microsoft.com/office/officeart/2018/5/layout/IconLeafLabelList"/>
    <dgm:cxn modelId="{2EBA56A1-A0DD-6B45-B9B4-57A57B8689C3}" type="presParOf" srcId="{38979D29-5C00-4C6E-BD64-1AADB69E30BE}" destId="{BF49B736-EB55-4CEF-8467-3FF0EE931BD2}" srcOrd="1" destOrd="0" presId="urn:microsoft.com/office/officeart/2018/5/layout/IconLeafLabelList"/>
    <dgm:cxn modelId="{F41D9477-1E09-6948-A0A1-91CE8D1CA837}" type="presParOf" srcId="{38979D29-5C00-4C6E-BD64-1AADB69E30BE}" destId="{9F5B8372-56B0-4B6B-9637-7D5713F979A4}" srcOrd="2" destOrd="0" presId="urn:microsoft.com/office/officeart/2018/5/layout/IconLeafLabelList"/>
    <dgm:cxn modelId="{6A4307E9-108B-A64F-AF6A-036F6E17D138}" type="presParOf" srcId="{38979D29-5C00-4C6E-BD64-1AADB69E30BE}" destId="{CCD2FED2-1111-43EF-9513-B34FFB8B4689}"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14B41-40A4-1F4D-BDBF-E0A15DC2B870}">
      <dsp:nvSpPr>
        <dsp:cNvPr id="0" name=""/>
        <dsp:cNvSpPr/>
      </dsp:nvSpPr>
      <dsp:spPr>
        <a:xfrm>
          <a:off x="0" y="180061"/>
          <a:ext cx="5287923" cy="547200"/>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0" y="180061"/>
        <a:ext cx="5287923" cy="547200"/>
      </dsp:txXfrm>
    </dsp:sp>
    <dsp:sp modelId="{67BADA0C-D473-3045-9D7D-1172C3596301}">
      <dsp:nvSpPr>
        <dsp:cNvPr id="0" name=""/>
        <dsp:cNvSpPr/>
      </dsp:nvSpPr>
      <dsp:spPr>
        <a:xfrm>
          <a:off x="0" y="727261"/>
          <a:ext cx="5287923" cy="40680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Cleaning data – </a:t>
          </a:r>
          <a:r>
            <a:rPr lang="en-US" sz="1900" i="1" kern="1200" dirty="0"/>
            <a:t>filling in gaps for missing data with interpolation</a:t>
          </a:r>
          <a:endParaRPr lang="en-US" sz="1900" kern="1200" dirty="0"/>
        </a:p>
        <a:p>
          <a:pPr marL="171450" lvl="1" indent="-171450" algn="l" defTabSz="844550">
            <a:lnSpc>
              <a:spcPct val="90000"/>
            </a:lnSpc>
            <a:spcBef>
              <a:spcPct val="0"/>
            </a:spcBef>
            <a:spcAft>
              <a:spcPct val="15000"/>
            </a:spcAft>
            <a:buChar char="•"/>
          </a:pPr>
          <a:r>
            <a:rPr lang="en-US" sz="1900" kern="1200" dirty="0"/>
            <a:t>Modeling expectations – </a:t>
          </a:r>
          <a:r>
            <a:rPr lang="en-US" sz="1900" i="1" kern="1200" dirty="0"/>
            <a:t>sense-making, distribution of each variable</a:t>
          </a:r>
          <a:endParaRPr lang="en-US" sz="1900" kern="1200" dirty="0"/>
        </a:p>
        <a:p>
          <a:pPr marL="171450" lvl="1" indent="-171450" algn="l" defTabSz="844550">
            <a:lnSpc>
              <a:spcPct val="90000"/>
            </a:lnSpc>
            <a:spcBef>
              <a:spcPct val="0"/>
            </a:spcBef>
            <a:spcAft>
              <a:spcPct val="15000"/>
            </a:spcAft>
            <a:buChar char="•"/>
          </a:pPr>
          <a:r>
            <a:rPr lang="en-US" sz="1900" kern="1200" dirty="0"/>
            <a:t>Generating hypotheses that are numerically testable</a:t>
          </a:r>
        </a:p>
        <a:p>
          <a:pPr marL="171450" lvl="1" indent="-171450" algn="l" defTabSz="844550">
            <a:lnSpc>
              <a:spcPct val="90000"/>
            </a:lnSpc>
            <a:spcBef>
              <a:spcPct val="0"/>
            </a:spcBef>
            <a:spcAft>
              <a:spcPct val="15000"/>
            </a:spcAft>
            <a:buChar char="•"/>
          </a:pPr>
          <a:r>
            <a:rPr lang="en-US" sz="1900" kern="1200" dirty="0"/>
            <a:t>Enumerating how many permutations are possible</a:t>
          </a:r>
        </a:p>
        <a:p>
          <a:pPr marL="171450" lvl="1" indent="-171450" algn="l" defTabSz="844550">
            <a:lnSpc>
              <a:spcPct val="90000"/>
            </a:lnSpc>
            <a:spcBef>
              <a:spcPct val="0"/>
            </a:spcBef>
            <a:spcAft>
              <a:spcPct val="15000"/>
            </a:spcAft>
            <a:buChar char="•"/>
          </a:pPr>
          <a:r>
            <a:rPr lang="en-US" sz="1900" kern="1200" dirty="0"/>
            <a:t>Evaluating test results to validate hypotheses</a:t>
          </a:r>
        </a:p>
        <a:p>
          <a:pPr marL="171450" lvl="1" indent="-171450" algn="l" defTabSz="844550">
            <a:lnSpc>
              <a:spcPct val="90000"/>
            </a:lnSpc>
            <a:spcBef>
              <a:spcPct val="0"/>
            </a:spcBef>
            <a:spcAft>
              <a:spcPct val="15000"/>
            </a:spcAft>
            <a:buChar char="•"/>
          </a:pPr>
          <a:r>
            <a:rPr lang="en-US" sz="1900" kern="1200" dirty="0"/>
            <a:t>Analysis of results – </a:t>
          </a:r>
          <a:r>
            <a:rPr lang="en-US" sz="1900" i="1" kern="1200" dirty="0"/>
            <a:t>visualization, sanity checks</a:t>
          </a:r>
          <a:endParaRPr lang="en-US" sz="1900" kern="1200" dirty="0"/>
        </a:p>
        <a:p>
          <a:pPr marL="171450" lvl="1" indent="-171450" algn="l" defTabSz="844550">
            <a:lnSpc>
              <a:spcPct val="90000"/>
            </a:lnSpc>
            <a:spcBef>
              <a:spcPct val="0"/>
            </a:spcBef>
            <a:spcAft>
              <a:spcPct val="15000"/>
            </a:spcAft>
            <a:buChar char="•"/>
          </a:pPr>
          <a:r>
            <a:rPr lang="en-US" sz="1900" kern="1200" dirty="0"/>
            <a:t>Explanation of story to audience – what do you expect customers to take away? What is their language?</a:t>
          </a:r>
        </a:p>
      </dsp:txBody>
      <dsp:txXfrm>
        <a:off x="0" y="727261"/>
        <a:ext cx="5287923" cy="4068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7E68-35AB-0042-A48F-6DE748E4317B}">
      <dsp:nvSpPr>
        <dsp:cNvPr id="0" name=""/>
        <dsp:cNvSpPr/>
      </dsp:nvSpPr>
      <dsp:spPr>
        <a:xfrm>
          <a:off x="2659330" y="2287425"/>
          <a:ext cx="1455311" cy="505149"/>
        </a:xfrm>
        <a:custGeom>
          <a:avLst/>
          <a:gdLst/>
          <a:ahLst/>
          <a:cxnLst/>
          <a:rect l="0" t="0" r="0" b="0"/>
          <a:pathLst>
            <a:path>
              <a:moveTo>
                <a:pt x="0" y="0"/>
              </a:moveTo>
              <a:lnTo>
                <a:pt x="0" y="252574"/>
              </a:lnTo>
              <a:lnTo>
                <a:pt x="1455311" y="252574"/>
              </a:lnTo>
              <a:lnTo>
                <a:pt x="1455311" y="505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76059-8B79-1A40-97AB-69B3CD76BE39}">
      <dsp:nvSpPr>
        <dsp:cNvPr id="0" name=""/>
        <dsp:cNvSpPr/>
      </dsp:nvSpPr>
      <dsp:spPr>
        <a:xfrm>
          <a:off x="1204019" y="2287425"/>
          <a:ext cx="1455311" cy="505149"/>
        </a:xfrm>
        <a:custGeom>
          <a:avLst/>
          <a:gdLst/>
          <a:ahLst/>
          <a:cxnLst/>
          <a:rect l="0" t="0" r="0" b="0"/>
          <a:pathLst>
            <a:path>
              <a:moveTo>
                <a:pt x="1455311" y="0"/>
              </a:moveTo>
              <a:lnTo>
                <a:pt x="1455311" y="252574"/>
              </a:lnTo>
              <a:lnTo>
                <a:pt x="0" y="252574"/>
              </a:lnTo>
              <a:lnTo>
                <a:pt x="0" y="505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8E97BA-45D1-7240-BC47-5095B628F72D}">
      <dsp:nvSpPr>
        <dsp:cNvPr id="0" name=""/>
        <dsp:cNvSpPr/>
      </dsp:nvSpPr>
      <dsp:spPr>
        <a:xfrm>
          <a:off x="2057962" y="1084688"/>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C76AA6-F4BB-9D4B-BC74-19D3D7BCD614}">
      <dsp:nvSpPr>
        <dsp:cNvPr id="0" name=""/>
        <dsp:cNvSpPr/>
      </dsp:nvSpPr>
      <dsp:spPr>
        <a:xfrm>
          <a:off x="2057962" y="1084688"/>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39BAF-9293-5348-90B9-61EFCACF9001}">
      <dsp:nvSpPr>
        <dsp:cNvPr id="0" name=""/>
        <dsp:cNvSpPr/>
      </dsp:nvSpPr>
      <dsp:spPr>
        <a:xfrm>
          <a:off x="1456593" y="1301181"/>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Categorical</a:t>
          </a:r>
          <a:endParaRPr lang="en-US" sz="2100" kern="1200" dirty="0"/>
        </a:p>
      </dsp:txBody>
      <dsp:txXfrm>
        <a:off x="1456593" y="1301181"/>
        <a:ext cx="2405473" cy="769751"/>
      </dsp:txXfrm>
    </dsp:sp>
    <dsp:sp modelId="{3245C58B-EA29-F440-B4B3-BA1E7394EE77}">
      <dsp:nvSpPr>
        <dsp:cNvPr id="0" name=""/>
        <dsp:cNvSpPr/>
      </dsp:nvSpPr>
      <dsp:spPr>
        <a:xfrm>
          <a:off x="602650" y="2792574"/>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4A6069-E284-8847-B647-073688BD0F27}">
      <dsp:nvSpPr>
        <dsp:cNvPr id="0" name=""/>
        <dsp:cNvSpPr/>
      </dsp:nvSpPr>
      <dsp:spPr>
        <a:xfrm>
          <a:off x="602650" y="2792574"/>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3B6B59-4356-8048-815B-6524DBC59E5C}">
      <dsp:nvSpPr>
        <dsp:cNvPr id="0" name=""/>
        <dsp:cNvSpPr/>
      </dsp:nvSpPr>
      <dsp:spPr>
        <a:xfrm>
          <a:off x="1282" y="3009067"/>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"Ordinal" Ordered Categories</a:t>
          </a:r>
        </a:p>
      </dsp:txBody>
      <dsp:txXfrm>
        <a:off x="1282" y="3009067"/>
        <a:ext cx="2405473" cy="769751"/>
      </dsp:txXfrm>
    </dsp:sp>
    <dsp:sp modelId="{9158FF9E-4277-D246-913A-1060CD78BF67}">
      <dsp:nvSpPr>
        <dsp:cNvPr id="0" name=""/>
        <dsp:cNvSpPr/>
      </dsp:nvSpPr>
      <dsp:spPr>
        <a:xfrm>
          <a:off x="3513273" y="2792574"/>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D2892-EA70-EE42-87D6-C9E84A9182A3}">
      <dsp:nvSpPr>
        <dsp:cNvPr id="0" name=""/>
        <dsp:cNvSpPr/>
      </dsp:nvSpPr>
      <dsp:spPr>
        <a:xfrm>
          <a:off x="3513273" y="2792574"/>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BB545A-3857-BD40-A193-DE1D6AAF2405}">
      <dsp:nvSpPr>
        <dsp:cNvPr id="0" name=""/>
        <dsp:cNvSpPr/>
      </dsp:nvSpPr>
      <dsp:spPr>
        <a:xfrm>
          <a:off x="2911905" y="3009067"/>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"Nominal" Unordered Categories</a:t>
          </a:r>
        </a:p>
      </dsp:txBody>
      <dsp:txXfrm>
        <a:off x="2911905" y="3009067"/>
        <a:ext cx="2405473" cy="7697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7E68-35AB-0042-A48F-6DE748E4317B}">
      <dsp:nvSpPr>
        <dsp:cNvPr id="0" name=""/>
        <dsp:cNvSpPr/>
      </dsp:nvSpPr>
      <dsp:spPr>
        <a:xfrm>
          <a:off x="2659330" y="2287425"/>
          <a:ext cx="1455311" cy="505149"/>
        </a:xfrm>
        <a:custGeom>
          <a:avLst/>
          <a:gdLst/>
          <a:ahLst/>
          <a:cxnLst/>
          <a:rect l="0" t="0" r="0" b="0"/>
          <a:pathLst>
            <a:path>
              <a:moveTo>
                <a:pt x="0" y="0"/>
              </a:moveTo>
              <a:lnTo>
                <a:pt x="0" y="252574"/>
              </a:lnTo>
              <a:lnTo>
                <a:pt x="1455311" y="252574"/>
              </a:lnTo>
              <a:lnTo>
                <a:pt x="1455311" y="505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76059-8B79-1A40-97AB-69B3CD76BE39}">
      <dsp:nvSpPr>
        <dsp:cNvPr id="0" name=""/>
        <dsp:cNvSpPr/>
      </dsp:nvSpPr>
      <dsp:spPr>
        <a:xfrm>
          <a:off x="1204019" y="2287425"/>
          <a:ext cx="1455311" cy="505149"/>
        </a:xfrm>
        <a:custGeom>
          <a:avLst/>
          <a:gdLst/>
          <a:ahLst/>
          <a:cxnLst/>
          <a:rect l="0" t="0" r="0" b="0"/>
          <a:pathLst>
            <a:path>
              <a:moveTo>
                <a:pt x="1455311" y="0"/>
              </a:moveTo>
              <a:lnTo>
                <a:pt x="1455311" y="252574"/>
              </a:lnTo>
              <a:lnTo>
                <a:pt x="0" y="252574"/>
              </a:lnTo>
              <a:lnTo>
                <a:pt x="0" y="505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8E97BA-45D1-7240-BC47-5095B628F72D}">
      <dsp:nvSpPr>
        <dsp:cNvPr id="0" name=""/>
        <dsp:cNvSpPr/>
      </dsp:nvSpPr>
      <dsp:spPr>
        <a:xfrm>
          <a:off x="2057962" y="1084688"/>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C76AA6-F4BB-9D4B-BC74-19D3D7BCD614}">
      <dsp:nvSpPr>
        <dsp:cNvPr id="0" name=""/>
        <dsp:cNvSpPr/>
      </dsp:nvSpPr>
      <dsp:spPr>
        <a:xfrm>
          <a:off x="2057962" y="1084688"/>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39BAF-9293-5348-90B9-61EFCACF9001}">
      <dsp:nvSpPr>
        <dsp:cNvPr id="0" name=""/>
        <dsp:cNvSpPr/>
      </dsp:nvSpPr>
      <dsp:spPr>
        <a:xfrm>
          <a:off x="1456593" y="1301181"/>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Numerical</a:t>
          </a:r>
          <a:endParaRPr lang="en-US" sz="3900" kern="1200" dirty="0"/>
        </a:p>
      </dsp:txBody>
      <dsp:txXfrm>
        <a:off x="1456593" y="1301181"/>
        <a:ext cx="2405473" cy="769751"/>
      </dsp:txXfrm>
    </dsp:sp>
    <dsp:sp modelId="{3245C58B-EA29-F440-B4B3-BA1E7394EE77}">
      <dsp:nvSpPr>
        <dsp:cNvPr id="0" name=""/>
        <dsp:cNvSpPr/>
      </dsp:nvSpPr>
      <dsp:spPr>
        <a:xfrm>
          <a:off x="602650" y="2792574"/>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4A6069-E284-8847-B647-073688BD0F27}">
      <dsp:nvSpPr>
        <dsp:cNvPr id="0" name=""/>
        <dsp:cNvSpPr/>
      </dsp:nvSpPr>
      <dsp:spPr>
        <a:xfrm>
          <a:off x="602650" y="2792574"/>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3B6B59-4356-8048-815B-6524DBC59E5C}">
      <dsp:nvSpPr>
        <dsp:cNvPr id="0" name=""/>
        <dsp:cNvSpPr/>
      </dsp:nvSpPr>
      <dsp:spPr>
        <a:xfrm>
          <a:off x="1282" y="3009067"/>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Discrete</a:t>
          </a:r>
          <a:endParaRPr lang="en-US" sz="5000" kern="1200" dirty="0"/>
        </a:p>
      </dsp:txBody>
      <dsp:txXfrm>
        <a:off x="1282" y="3009067"/>
        <a:ext cx="2405473" cy="769751"/>
      </dsp:txXfrm>
    </dsp:sp>
    <dsp:sp modelId="{9158FF9E-4277-D246-913A-1060CD78BF67}">
      <dsp:nvSpPr>
        <dsp:cNvPr id="0" name=""/>
        <dsp:cNvSpPr/>
      </dsp:nvSpPr>
      <dsp:spPr>
        <a:xfrm>
          <a:off x="3513273" y="2792574"/>
          <a:ext cx="1202736" cy="120273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D2892-EA70-EE42-87D6-C9E84A9182A3}">
      <dsp:nvSpPr>
        <dsp:cNvPr id="0" name=""/>
        <dsp:cNvSpPr/>
      </dsp:nvSpPr>
      <dsp:spPr>
        <a:xfrm>
          <a:off x="3513273" y="2792574"/>
          <a:ext cx="1202736" cy="120273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BB545A-3857-BD40-A193-DE1D6AAF2405}">
      <dsp:nvSpPr>
        <dsp:cNvPr id="0" name=""/>
        <dsp:cNvSpPr/>
      </dsp:nvSpPr>
      <dsp:spPr>
        <a:xfrm>
          <a:off x="2911905" y="3009067"/>
          <a:ext cx="2405473" cy="7697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Continuous</a:t>
          </a:r>
          <a:endParaRPr lang="en-US" sz="3900" kern="1200" dirty="0"/>
        </a:p>
      </dsp:txBody>
      <dsp:txXfrm>
        <a:off x="2911905" y="3009067"/>
        <a:ext cx="2405473" cy="769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1CAB7-5DBD-40D3-B8EB-242D558A1E47}">
      <dsp:nvSpPr>
        <dsp:cNvPr id="0" name=""/>
        <dsp:cNvSpPr/>
      </dsp:nvSpPr>
      <dsp:spPr>
        <a:xfrm>
          <a:off x="2044800" y="375668"/>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09D61-D9AE-431A-BA49-F289BAFC76C2}">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EE8C9-142F-41BF-9DC7-7D4931A6336E}">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What if the system being studied is complex? </a:t>
          </a:r>
        </a:p>
      </dsp:txBody>
      <dsp:txXfrm>
        <a:off x="1342800" y="3255669"/>
        <a:ext cx="3600000" cy="720000"/>
      </dsp:txXfrm>
    </dsp:sp>
    <dsp:sp modelId="{5D52CF8E-59AB-45D9-B8A0-9F40A2DA4D17}">
      <dsp:nvSpPr>
        <dsp:cNvPr id="0" name=""/>
        <dsp:cNvSpPr/>
      </dsp:nvSpPr>
      <dsp:spPr>
        <a:xfrm>
          <a:off x="6274800" y="375668"/>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71B11-3D19-4E7C-BEBC-ABD5761BC4D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C0C56-83C8-464B-8C71-E664F384C1EC}">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Expensive to replicate?</a:t>
          </a:r>
        </a:p>
      </dsp:txBody>
      <dsp:txXfrm>
        <a:off x="5572800" y="3255669"/>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06F3F-D8AF-4994-8AAD-1BCE7949D343}">
      <dsp:nvSpPr>
        <dsp:cNvPr id="0" name=""/>
        <dsp:cNvSpPr/>
      </dsp:nvSpPr>
      <dsp:spPr>
        <a:xfrm>
          <a:off x="430942" y="761253"/>
          <a:ext cx="938140" cy="93814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246EE-C9A3-44BE-A5A6-41C20DCCD625}">
      <dsp:nvSpPr>
        <dsp:cNvPr id="0" name=""/>
        <dsp:cNvSpPr/>
      </dsp:nvSpPr>
      <dsp:spPr>
        <a:xfrm>
          <a:off x="627951" y="958262"/>
          <a:ext cx="544121" cy="544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CBF8A-FEF1-4A7B-87B6-07448E6F110E}">
      <dsp:nvSpPr>
        <dsp:cNvPr id="0" name=""/>
        <dsp:cNvSpPr/>
      </dsp:nvSpPr>
      <dsp:spPr>
        <a:xfrm>
          <a:off x="1570112"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Observation </a:t>
          </a:r>
          <a:r>
            <a:rPr lang="en-US" sz="2000" kern="1200" dirty="0">
              <a:cs typeface="Calibri"/>
            </a:rPr>
            <a:t>= Data</a:t>
          </a:r>
          <a:endParaRPr lang="en-US" sz="2000" kern="1200" dirty="0"/>
        </a:p>
      </dsp:txBody>
      <dsp:txXfrm>
        <a:off x="1570112" y="761253"/>
        <a:ext cx="2211330" cy="938140"/>
      </dsp:txXfrm>
    </dsp:sp>
    <dsp:sp modelId="{63B263D4-C9FD-4CCE-ACF7-CAB7FF6CCA9B}">
      <dsp:nvSpPr>
        <dsp:cNvPr id="0" name=""/>
        <dsp:cNvSpPr/>
      </dsp:nvSpPr>
      <dsp:spPr>
        <a:xfrm>
          <a:off x="4166749" y="761253"/>
          <a:ext cx="938140" cy="9381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53D81-C348-4CF8-A2A5-3E9ED9BAEAF3}">
      <dsp:nvSpPr>
        <dsp:cNvPr id="0" name=""/>
        <dsp:cNvSpPr/>
      </dsp:nvSpPr>
      <dsp:spPr>
        <a:xfrm>
          <a:off x="4363759" y="958262"/>
          <a:ext cx="544121" cy="544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86379-1B94-44CD-A644-46BC9EEA3E5B}">
      <dsp:nvSpPr>
        <dsp:cNvPr id="0" name=""/>
        <dsp:cNvSpPr/>
      </dsp:nvSpPr>
      <dsp:spPr>
        <a:xfrm>
          <a:off x="5305919"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Curiosity</a:t>
          </a:r>
          <a:r>
            <a:rPr lang="en-US" sz="2000" kern="1200">
              <a:cs typeface="Calibri"/>
            </a:rPr>
            <a:t> about relations</a:t>
          </a:r>
          <a:endParaRPr lang="en-US" sz="2000" kern="1200"/>
        </a:p>
      </dsp:txBody>
      <dsp:txXfrm>
        <a:off x="5305919" y="761253"/>
        <a:ext cx="2211330" cy="938140"/>
      </dsp:txXfrm>
    </dsp:sp>
    <dsp:sp modelId="{DC3E665D-7730-472C-828C-844F66BC68AA}">
      <dsp:nvSpPr>
        <dsp:cNvPr id="0" name=""/>
        <dsp:cNvSpPr/>
      </dsp:nvSpPr>
      <dsp:spPr>
        <a:xfrm>
          <a:off x="7902557" y="761253"/>
          <a:ext cx="938140" cy="93814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FE656-2DA3-4FD7-83AF-DDE24DC9623D}">
      <dsp:nvSpPr>
        <dsp:cNvPr id="0" name=""/>
        <dsp:cNvSpPr/>
      </dsp:nvSpPr>
      <dsp:spPr>
        <a:xfrm>
          <a:off x="8099566" y="958262"/>
          <a:ext cx="544121" cy="544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D7BAB-3154-4B24-8C0C-04157595C5A5}">
      <dsp:nvSpPr>
        <dsp:cNvPr id="0" name=""/>
        <dsp:cNvSpPr/>
      </dsp:nvSpPr>
      <dsp:spPr>
        <a:xfrm>
          <a:off x="9041727"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Model</a:t>
          </a:r>
          <a:r>
            <a:rPr lang="en-US" sz="2000" kern="1200">
              <a:cs typeface="Calibri"/>
            </a:rPr>
            <a:t> = a story using math to describe relations in the data</a:t>
          </a:r>
          <a:endParaRPr lang="en-US" sz="2000" kern="1200"/>
        </a:p>
      </dsp:txBody>
      <dsp:txXfrm>
        <a:off x="9041727" y="761253"/>
        <a:ext cx="2211330" cy="938140"/>
      </dsp:txXfrm>
    </dsp:sp>
    <dsp:sp modelId="{BD5C7A35-D79C-4F3E-87D2-D03ABBC9338C}">
      <dsp:nvSpPr>
        <dsp:cNvPr id="0" name=""/>
        <dsp:cNvSpPr/>
      </dsp:nvSpPr>
      <dsp:spPr>
        <a:xfrm>
          <a:off x="2872658" y="2863821"/>
          <a:ext cx="938140" cy="93814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74515C-4157-4B97-A7A5-FBE01402853A}">
      <dsp:nvSpPr>
        <dsp:cNvPr id="0" name=""/>
        <dsp:cNvSpPr/>
      </dsp:nvSpPr>
      <dsp:spPr>
        <a:xfrm>
          <a:off x="3069668" y="3069189"/>
          <a:ext cx="544121" cy="544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D4BFA-8214-4C09-A582-9760622DCD26}">
      <dsp:nvSpPr>
        <dsp:cNvPr id="0" name=""/>
        <dsp:cNvSpPr/>
      </dsp:nvSpPr>
      <dsp:spPr>
        <a:xfrm>
          <a:off x="4011929"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Test </a:t>
          </a:r>
          <a:r>
            <a:rPr lang="en-US" sz="2000" kern="1200">
              <a:cs typeface="Calibri"/>
            </a:rPr>
            <a:t>= (in)validate assumptions</a:t>
          </a:r>
          <a:endParaRPr lang="en-US" sz="2000" kern="1200"/>
        </a:p>
      </dsp:txBody>
      <dsp:txXfrm>
        <a:off x="4011929" y="2863821"/>
        <a:ext cx="2211330" cy="938140"/>
      </dsp:txXfrm>
    </dsp:sp>
    <dsp:sp modelId="{25BD681B-5B0F-4EF0-B0D5-B649BDBF4111}">
      <dsp:nvSpPr>
        <dsp:cNvPr id="0" name=""/>
        <dsp:cNvSpPr/>
      </dsp:nvSpPr>
      <dsp:spPr>
        <a:xfrm>
          <a:off x="6608465" y="2863821"/>
          <a:ext cx="938140" cy="93814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A8AD2-E5C1-4C1C-B71E-8F13CB10B96C}">
      <dsp:nvSpPr>
        <dsp:cNvPr id="0" name=""/>
        <dsp:cNvSpPr/>
      </dsp:nvSpPr>
      <dsp:spPr>
        <a:xfrm>
          <a:off x="6805476" y="3069189"/>
          <a:ext cx="544121" cy="544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EB52B-AF91-46BC-9DCF-53B9AC02D478}">
      <dsp:nvSpPr>
        <dsp:cNvPr id="0" name=""/>
        <dsp:cNvSpPr/>
      </dsp:nvSpPr>
      <dsp:spPr>
        <a:xfrm>
          <a:off x="7747736"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Prediction </a:t>
          </a:r>
          <a:r>
            <a:rPr lang="en-US" sz="2000" kern="1200" dirty="0">
              <a:cs typeface="Calibri"/>
            </a:rPr>
            <a:t>= based on assumptions</a:t>
          </a:r>
          <a:endParaRPr lang="en-US" sz="2000" kern="1200" dirty="0"/>
        </a:p>
      </dsp:txBody>
      <dsp:txXfrm>
        <a:off x="7747736" y="2863821"/>
        <a:ext cx="2211330" cy="9381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06F3F-D8AF-4994-8AAD-1BCE7949D343}">
      <dsp:nvSpPr>
        <dsp:cNvPr id="0" name=""/>
        <dsp:cNvSpPr/>
      </dsp:nvSpPr>
      <dsp:spPr>
        <a:xfrm>
          <a:off x="430942" y="761253"/>
          <a:ext cx="938140" cy="93814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246EE-C9A3-44BE-A5A6-41C20DCCD625}">
      <dsp:nvSpPr>
        <dsp:cNvPr id="0" name=""/>
        <dsp:cNvSpPr/>
      </dsp:nvSpPr>
      <dsp:spPr>
        <a:xfrm>
          <a:off x="627951" y="958262"/>
          <a:ext cx="544121" cy="544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CBF8A-FEF1-4A7B-87B6-07448E6F110E}">
      <dsp:nvSpPr>
        <dsp:cNvPr id="0" name=""/>
        <dsp:cNvSpPr/>
      </dsp:nvSpPr>
      <dsp:spPr>
        <a:xfrm>
          <a:off x="1570112"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Observation </a:t>
          </a:r>
          <a:r>
            <a:rPr lang="en-US" sz="2000" kern="1200" dirty="0">
              <a:cs typeface="Calibri"/>
            </a:rPr>
            <a:t>= Data</a:t>
          </a:r>
          <a:endParaRPr lang="en-US" sz="2000" kern="1200" dirty="0"/>
        </a:p>
      </dsp:txBody>
      <dsp:txXfrm>
        <a:off x="1570112" y="761253"/>
        <a:ext cx="2211330" cy="938140"/>
      </dsp:txXfrm>
    </dsp:sp>
    <dsp:sp modelId="{63B263D4-C9FD-4CCE-ACF7-CAB7FF6CCA9B}">
      <dsp:nvSpPr>
        <dsp:cNvPr id="0" name=""/>
        <dsp:cNvSpPr/>
      </dsp:nvSpPr>
      <dsp:spPr>
        <a:xfrm>
          <a:off x="4166749" y="761253"/>
          <a:ext cx="938140" cy="9381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53D81-C348-4CF8-A2A5-3E9ED9BAEAF3}">
      <dsp:nvSpPr>
        <dsp:cNvPr id="0" name=""/>
        <dsp:cNvSpPr/>
      </dsp:nvSpPr>
      <dsp:spPr>
        <a:xfrm>
          <a:off x="4363759" y="958262"/>
          <a:ext cx="544121" cy="544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86379-1B94-44CD-A644-46BC9EEA3E5B}">
      <dsp:nvSpPr>
        <dsp:cNvPr id="0" name=""/>
        <dsp:cNvSpPr/>
      </dsp:nvSpPr>
      <dsp:spPr>
        <a:xfrm>
          <a:off x="5305919"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Curiosity</a:t>
          </a:r>
          <a:r>
            <a:rPr lang="en-US" sz="2000" kern="1200">
              <a:cs typeface="Calibri"/>
            </a:rPr>
            <a:t> about relations</a:t>
          </a:r>
          <a:endParaRPr lang="en-US" sz="2000" kern="1200"/>
        </a:p>
      </dsp:txBody>
      <dsp:txXfrm>
        <a:off x="5305919" y="761253"/>
        <a:ext cx="2211330" cy="938140"/>
      </dsp:txXfrm>
    </dsp:sp>
    <dsp:sp modelId="{DC3E665D-7730-472C-828C-844F66BC68AA}">
      <dsp:nvSpPr>
        <dsp:cNvPr id="0" name=""/>
        <dsp:cNvSpPr/>
      </dsp:nvSpPr>
      <dsp:spPr>
        <a:xfrm>
          <a:off x="7902557" y="761253"/>
          <a:ext cx="938140" cy="93814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FE656-2DA3-4FD7-83AF-DDE24DC9623D}">
      <dsp:nvSpPr>
        <dsp:cNvPr id="0" name=""/>
        <dsp:cNvSpPr/>
      </dsp:nvSpPr>
      <dsp:spPr>
        <a:xfrm>
          <a:off x="8099566" y="958262"/>
          <a:ext cx="544121" cy="544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D7BAB-3154-4B24-8C0C-04157595C5A5}">
      <dsp:nvSpPr>
        <dsp:cNvPr id="0" name=""/>
        <dsp:cNvSpPr/>
      </dsp:nvSpPr>
      <dsp:spPr>
        <a:xfrm>
          <a:off x="9041727"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Model</a:t>
          </a:r>
          <a:r>
            <a:rPr lang="en-US" sz="2000" kern="1200">
              <a:cs typeface="Calibri"/>
            </a:rPr>
            <a:t> = a story using math to describe relations in the data</a:t>
          </a:r>
          <a:endParaRPr lang="en-US" sz="2000" kern="1200"/>
        </a:p>
      </dsp:txBody>
      <dsp:txXfrm>
        <a:off x="9041727" y="761253"/>
        <a:ext cx="2211330" cy="938140"/>
      </dsp:txXfrm>
    </dsp:sp>
    <dsp:sp modelId="{BD5C7A35-D79C-4F3E-87D2-D03ABBC9338C}">
      <dsp:nvSpPr>
        <dsp:cNvPr id="0" name=""/>
        <dsp:cNvSpPr/>
      </dsp:nvSpPr>
      <dsp:spPr>
        <a:xfrm>
          <a:off x="2872658" y="2863821"/>
          <a:ext cx="938140" cy="93814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74515C-4157-4B97-A7A5-FBE01402853A}">
      <dsp:nvSpPr>
        <dsp:cNvPr id="0" name=""/>
        <dsp:cNvSpPr/>
      </dsp:nvSpPr>
      <dsp:spPr>
        <a:xfrm>
          <a:off x="3069668" y="3069189"/>
          <a:ext cx="544121" cy="544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D4BFA-8214-4C09-A582-9760622DCD26}">
      <dsp:nvSpPr>
        <dsp:cNvPr id="0" name=""/>
        <dsp:cNvSpPr/>
      </dsp:nvSpPr>
      <dsp:spPr>
        <a:xfrm>
          <a:off x="4011929"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Test </a:t>
          </a:r>
          <a:r>
            <a:rPr lang="en-US" sz="2000" kern="1200">
              <a:cs typeface="Calibri"/>
            </a:rPr>
            <a:t>= (in)validate assumptions</a:t>
          </a:r>
          <a:endParaRPr lang="en-US" sz="2000" kern="1200"/>
        </a:p>
      </dsp:txBody>
      <dsp:txXfrm>
        <a:off x="4011929" y="2863821"/>
        <a:ext cx="2211330" cy="938140"/>
      </dsp:txXfrm>
    </dsp:sp>
    <dsp:sp modelId="{25BD681B-5B0F-4EF0-B0D5-B649BDBF4111}">
      <dsp:nvSpPr>
        <dsp:cNvPr id="0" name=""/>
        <dsp:cNvSpPr/>
      </dsp:nvSpPr>
      <dsp:spPr>
        <a:xfrm>
          <a:off x="6608465" y="2863821"/>
          <a:ext cx="938140" cy="93814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A8AD2-E5C1-4C1C-B71E-8F13CB10B96C}">
      <dsp:nvSpPr>
        <dsp:cNvPr id="0" name=""/>
        <dsp:cNvSpPr/>
      </dsp:nvSpPr>
      <dsp:spPr>
        <a:xfrm>
          <a:off x="6805476" y="3069189"/>
          <a:ext cx="544121" cy="544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EB52B-AF91-46BC-9DCF-53B9AC02D478}">
      <dsp:nvSpPr>
        <dsp:cNvPr id="0" name=""/>
        <dsp:cNvSpPr/>
      </dsp:nvSpPr>
      <dsp:spPr>
        <a:xfrm>
          <a:off x="7747736"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Prediction </a:t>
          </a:r>
          <a:r>
            <a:rPr lang="en-US" sz="2000" kern="1200" dirty="0">
              <a:cs typeface="Calibri"/>
            </a:rPr>
            <a:t>= based on assumptions</a:t>
          </a:r>
          <a:endParaRPr lang="en-US" sz="2000" kern="1200" dirty="0"/>
        </a:p>
      </dsp:txBody>
      <dsp:txXfrm>
        <a:off x="7747736" y="2863821"/>
        <a:ext cx="2211330" cy="9381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8442C-BA27-42EA-94BE-3DCC5D1171C8}">
      <dsp:nvSpPr>
        <dsp:cNvPr id="0" name=""/>
        <dsp:cNvSpPr/>
      </dsp:nvSpPr>
      <dsp:spPr>
        <a:xfrm>
          <a:off x="1270321" y="8454"/>
          <a:ext cx="1235250" cy="1235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AF4A-6164-4828-BA96-8311C09B9A03}">
      <dsp:nvSpPr>
        <dsp:cNvPr id="0" name=""/>
        <dsp:cNvSpPr/>
      </dsp:nvSpPr>
      <dsp:spPr>
        <a:xfrm>
          <a:off x="1533571" y="271704"/>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937B7-4964-409A-B2F7-2F15F6769CD7}">
      <dsp:nvSpPr>
        <dsp:cNvPr id="0" name=""/>
        <dsp:cNvSpPr/>
      </dsp:nvSpPr>
      <dsp:spPr>
        <a:xfrm>
          <a:off x="875446" y="1628454"/>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Time (days)</a:t>
          </a:r>
        </a:p>
      </dsp:txBody>
      <dsp:txXfrm>
        <a:off x="875446" y="1628454"/>
        <a:ext cx="2025000" cy="720000"/>
      </dsp:txXfrm>
    </dsp:sp>
    <dsp:sp modelId="{484335BB-3533-402F-8CE3-29267DB59B45}">
      <dsp:nvSpPr>
        <dsp:cNvPr id="0" name=""/>
        <dsp:cNvSpPr/>
      </dsp:nvSpPr>
      <dsp:spPr>
        <a:xfrm>
          <a:off x="3649696" y="8454"/>
          <a:ext cx="1235250" cy="1235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390E6-44B6-4AD4-A4CA-BDD94AA3E20E}">
      <dsp:nvSpPr>
        <dsp:cNvPr id="0" name=""/>
        <dsp:cNvSpPr/>
      </dsp:nvSpPr>
      <dsp:spPr>
        <a:xfrm>
          <a:off x="3912946" y="271704"/>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9E22FC-FA60-4551-9EFE-2E9FED1B356A}">
      <dsp:nvSpPr>
        <dsp:cNvPr id="0" name=""/>
        <dsp:cNvSpPr/>
      </dsp:nvSpPr>
      <dsp:spPr>
        <a:xfrm>
          <a:off x="3254821" y="1628454"/>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Power (megawatts)</a:t>
          </a:r>
        </a:p>
      </dsp:txBody>
      <dsp:txXfrm>
        <a:off x="3254821" y="1628454"/>
        <a:ext cx="2025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36424-3AA8-4B92-B5A8-085A9967F22F}">
      <dsp:nvSpPr>
        <dsp:cNvPr id="0" name=""/>
        <dsp:cNvSpPr/>
      </dsp:nvSpPr>
      <dsp:spPr>
        <a:xfrm>
          <a:off x="655005" y="8454"/>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52B8C-1033-413F-ADDB-6B7D5AE1A231}">
      <dsp:nvSpPr>
        <dsp:cNvPr id="0" name=""/>
        <dsp:cNvSpPr/>
      </dsp:nvSpPr>
      <dsp:spPr>
        <a:xfrm>
          <a:off x="918255" y="271704"/>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A2B40-7C5F-47F2-9EE5-63838D939D64}">
      <dsp:nvSpPr>
        <dsp:cNvPr id="0" name=""/>
        <dsp:cNvSpPr/>
      </dsp:nvSpPr>
      <dsp:spPr>
        <a:xfrm>
          <a:off x="260130" y="1628454"/>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Randomly select presenter </a:t>
          </a:r>
        </a:p>
      </dsp:txBody>
      <dsp:txXfrm>
        <a:off x="260130" y="1628454"/>
        <a:ext cx="2025000" cy="720000"/>
      </dsp:txXfrm>
    </dsp:sp>
    <dsp:sp modelId="{8F89EA14-9806-4044-9B62-FA6C3F9BF737}">
      <dsp:nvSpPr>
        <dsp:cNvPr id="0" name=""/>
        <dsp:cNvSpPr/>
      </dsp:nvSpPr>
      <dsp:spPr>
        <a:xfrm>
          <a:off x="3034380" y="8454"/>
          <a:ext cx="1235250" cy="1235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53491-E1B1-4D64-9E3F-8EEB9677D177}">
      <dsp:nvSpPr>
        <dsp:cNvPr id="0" name=""/>
        <dsp:cNvSpPr/>
      </dsp:nvSpPr>
      <dsp:spPr>
        <a:xfrm>
          <a:off x="3297630" y="271704"/>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271B6-1B7A-4695-BE99-D25E1A1DE773}">
      <dsp:nvSpPr>
        <dsp:cNvPr id="0" name=""/>
        <dsp:cNvSpPr/>
      </dsp:nvSpPr>
      <dsp:spPr>
        <a:xfrm>
          <a:off x="2639505" y="1628454"/>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Display your sketch on the projector</a:t>
          </a:r>
        </a:p>
      </dsp:txBody>
      <dsp:txXfrm>
        <a:off x="2639505" y="1628454"/>
        <a:ext cx="2025000" cy="720000"/>
      </dsp:txXfrm>
    </dsp:sp>
    <dsp:sp modelId="{B7152D51-43BF-44DB-A17E-51069D4B9AB6}">
      <dsp:nvSpPr>
        <dsp:cNvPr id="0" name=""/>
        <dsp:cNvSpPr/>
      </dsp:nvSpPr>
      <dsp:spPr>
        <a:xfrm>
          <a:off x="5413755" y="8454"/>
          <a:ext cx="1235250" cy="1235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9B736-EB55-4CEF-8467-3FF0EE931BD2}">
      <dsp:nvSpPr>
        <dsp:cNvPr id="0" name=""/>
        <dsp:cNvSpPr/>
      </dsp:nvSpPr>
      <dsp:spPr>
        <a:xfrm>
          <a:off x="5677005" y="271704"/>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2FED2-1111-43EF-9513-B34FFB8B4689}">
      <dsp:nvSpPr>
        <dsp:cNvPr id="0" name=""/>
        <dsp:cNvSpPr/>
      </dsp:nvSpPr>
      <dsp:spPr>
        <a:xfrm>
          <a:off x="5018880" y="1628454"/>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Get feedback from your peers</a:t>
          </a:r>
        </a:p>
      </dsp:txBody>
      <dsp:txXfrm>
        <a:off x="5018880" y="1628454"/>
        <a:ext cx="2025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7AD92-3193-4F3B-B718-BDE4AF4AFA61}" type="datetimeFigureOut">
              <a:rPr lang="en-US"/>
              <a:t>10/13/20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39104-115C-4501-A673-075924DC6C31}" type="slidenum">
              <a:rPr lang="en-US"/>
              <a:t>‹#›</a:t>
            </a:fld>
            <a:endParaRPr lang="en-US"/>
          </a:p>
        </p:txBody>
      </p:sp>
    </p:spTree>
    <p:extLst>
      <p:ext uri="{BB962C8B-B14F-4D97-AF65-F5344CB8AC3E}">
        <p14:creationId xmlns:p14="http://schemas.microsoft.com/office/powerpoint/2010/main" val="359306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rbartonmaths.com/blog/tes-maths-newsletter-june-20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arxiv.org/pdf/1503.05570.pdf" TargetMode="External"/><Relationship Id="rId4" Type="http://schemas.openxmlformats.org/officeDocument/2006/relationships/hyperlink" Target="https://web.stanford.edu/class/stats101/intro/intro-lecture01.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tplotlib.org/gallery/statistics/boxplot_vs_violin.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ptgmedia.pearsoncmg.com/images/chap7_9780789747204/elementLinks/07fig06.jp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matplotlib.org/gallery/statistics/boxplot_vs_violin.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datascience.com/blog/introduction-to-bayesian-inference-learn-data-science-tutorial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ocw.mit.edu/courses/mathematics/18-05-introduction-to-probability-and-statistics-spring-2014/readings/MIT18_05S14_Reading20.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seweb.ucsd.edu/~ricko/CSE3/Lie_with_Statistics.pdf"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ctspedia.org/do/view/CTSpedia/EducationalMaterials055"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dataviz-literacy.wmflabs.org/#section-common-visualizati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heapanalytics.com/blog/data-stories/how-to-lie-with-data-visualization" TargetMode="External"/><Relationship Id="rId2" Type="http://schemas.openxmlformats.org/officeDocument/2006/relationships/slide" Target="../slides/slide80.xml"/><Relationship Id="rId1" Type="http://schemas.openxmlformats.org/officeDocument/2006/relationships/notesMaster" Target="../notesMasters/notesMaster1.xml"/><Relationship Id="rId5" Type="http://schemas.openxmlformats.org/officeDocument/2006/relationships/hyperlink" Target="https://callingbullshit.org/case_studies/case_study_musician_mortality.html" TargetMode="External"/><Relationship Id="rId4" Type="http://schemas.openxmlformats.org/officeDocument/2006/relationships/hyperlink" Target="https://callingbullshit.org/tools/tools_misleading_axes.html"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mugo.ca/Blog/Why-A-B-testing-is-an-important-part-of-your-digital-strategy"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acupdate.com/app/mac/28575/digital-cloc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emrise.com/course/753193/memorize-a-deck-of-cards-2/"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www.allworship.com/deck-card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http://www.mrbartonmaths.com/blog/tes-maths-newsletter-june-2017/</a:t>
            </a:r>
          </a:p>
          <a:p>
            <a:endParaRPr lang="en-US" dirty="0">
              <a:cs typeface="Calibri"/>
            </a:endParaRPr>
          </a:p>
          <a:p>
            <a:r>
              <a:rPr lang="en-US" dirty="0">
                <a:cs typeface="Calibri"/>
              </a:rPr>
              <a:t>See also </a:t>
            </a:r>
            <a:r>
              <a:rPr lang="en-US" dirty="0">
                <a:hlinkClick r:id="rId4"/>
              </a:rPr>
              <a:t>https://web.stanford.edu/class/stats101/intro/intro-lecture01.pdf</a:t>
            </a:r>
            <a:r>
              <a:rPr lang="en-US" dirty="0">
                <a:cs typeface="Calibri"/>
              </a:rPr>
              <a:t> for inspiration</a:t>
            </a:r>
            <a:endParaRPr lang="en-US" dirty="0"/>
          </a:p>
          <a:p>
            <a:endParaRPr lang="en-US" dirty="0">
              <a:cs typeface="Calibri"/>
            </a:endParaRPr>
          </a:p>
          <a:p>
            <a:r>
              <a:rPr lang="en-US" dirty="0">
                <a:cs typeface="Calibri"/>
              </a:rPr>
              <a:t>Useful: </a:t>
            </a:r>
            <a:r>
              <a:rPr lang="en-US" dirty="0">
                <a:hlinkClick r:id="rId5"/>
              </a:rPr>
              <a:t>https://arxiv.org/pdf/1503.05570.pdf</a:t>
            </a:r>
            <a:endParaRPr lang="en-US" dirty="0">
              <a:cs typeface="Calibri"/>
              <a:hlinkClick r:id="rId5"/>
            </a:endParaRPr>
          </a:p>
          <a:p>
            <a:r>
              <a:rPr lang="en-US" dirty="0"/>
              <a:t>A Data Science Course for Undergraduates: Thinking With Data by Ben </a:t>
            </a:r>
            <a:r>
              <a:rPr lang="en-US" dirty="0" err="1"/>
              <a:t>Baumer</a:t>
            </a:r>
            <a:r>
              <a:rPr lang="en-US" dirty="0"/>
              <a:t>, The American Statistician Vol. 69 , Issue. 4</a:t>
            </a:r>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a:t>
            </a:fld>
            <a:endParaRPr lang="en-US"/>
          </a:p>
        </p:txBody>
      </p:sp>
    </p:spTree>
    <p:extLst>
      <p:ext uri="{BB962C8B-B14F-4D97-AF65-F5344CB8AC3E}">
        <p14:creationId xmlns:p14="http://schemas.microsoft.com/office/powerpoint/2010/main" val="276765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mathematica.stackexchange.com</a:t>
            </a:r>
            <a:r>
              <a:rPr lang="en-US" dirty="0"/>
              <a:t>/questions/16108/standard-deck-of-52-playing-cards-in-curated-data</a:t>
            </a:r>
          </a:p>
        </p:txBody>
      </p:sp>
      <p:sp>
        <p:nvSpPr>
          <p:cNvPr id="4" name="Slide Number Placeholder 3"/>
          <p:cNvSpPr>
            <a:spLocks noGrp="1"/>
          </p:cNvSpPr>
          <p:nvPr>
            <p:ph type="sldNum" sz="quarter" idx="5"/>
          </p:nvPr>
        </p:nvSpPr>
        <p:spPr/>
        <p:txBody>
          <a:bodyPr/>
          <a:lstStyle/>
          <a:p>
            <a:fld id="{D0D39104-115C-4501-A673-075924DC6C31}" type="slidenum">
              <a:rPr lang="en-US"/>
              <a:t>27</a:t>
            </a:fld>
            <a:endParaRPr lang="en-US"/>
          </a:p>
        </p:txBody>
      </p:sp>
    </p:spTree>
    <p:extLst>
      <p:ext uri="{BB962C8B-B14F-4D97-AF65-F5344CB8AC3E}">
        <p14:creationId xmlns:p14="http://schemas.microsoft.com/office/powerpoint/2010/main" val="199314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connexcu.wordpress.com</a:t>
            </a:r>
            <a:r>
              <a:rPr lang="en-US" dirty="0"/>
              <a:t>/2013/07/16/</a:t>
            </a:r>
            <a:r>
              <a:rPr lang="en-US" dirty="0" err="1"/>
              <a:t>dont</a:t>
            </a:r>
            <a:r>
              <a:rPr lang="en-US" dirty="0"/>
              <a:t>-flip-a-coin-on-your-financial-future/</a:t>
            </a:r>
          </a:p>
        </p:txBody>
      </p:sp>
      <p:sp>
        <p:nvSpPr>
          <p:cNvPr id="4" name="Slide Number Placeholder 3"/>
          <p:cNvSpPr>
            <a:spLocks noGrp="1"/>
          </p:cNvSpPr>
          <p:nvPr>
            <p:ph type="sldNum" sz="quarter" idx="5"/>
          </p:nvPr>
        </p:nvSpPr>
        <p:spPr/>
        <p:txBody>
          <a:bodyPr/>
          <a:lstStyle/>
          <a:p>
            <a:fld id="{D0D39104-115C-4501-A673-075924DC6C31}" type="slidenum">
              <a:rPr lang="en-US"/>
              <a:t>29</a:t>
            </a:fld>
            <a:endParaRPr lang="en-US"/>
          </a:p>
        </p:txBody>
      </p:sp>
    </p:spTree>
    <p:extLst>
      <p:ext uri="{BB962C8B-B14F-4D97-AF65-F5344CB8AC3E}">
        <p14:creationId xmlns:p14="http://schemas.microsoft.com/office/powerpoint/2010/main" val="272261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smtClean="0"/>
              <a:t>34</a:t>
            </a:fld>
            <a:endParaRPr lang="en-US"/>
          </a:p>
        </p:txBody>
      </p:sp>
    </p:spTree>
    <p:extLst>
      <p:ext uri="{BB962C8B-B14F-4D97-AF65-F5344CB8AC3E}">
        <p14:creationId xmlns:p14="http://schemas.microsoft.com/office/powerpoint/2010/main" val="200294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https://stackoverflow.com/questions/13844944/random-numbers-with-gaussian-and-uniform-distributions-in-matlab/13845800</a:t>
            </a:r>
          </a:p>
          <a:p>
            <a:endParaRPr lang="en-US">
              <a:cs typeface="Calibri"/>
            </a:endParaRPr>
          </a:p>
          <a:p>
            <a:r>
              <a:rPr lang="en-US"/>
              <a:t>https://www.huffingtonpost.com/hans-hickler/pay-attention-to-the-midd_b_5924640.html</a:t>
            </a:r>
          </a:p>
        </p:txBody>
      </p:sp>
      <p:sp>
        <p:nvSpPr>
          <p:cNvPr id="4" name="Slide Number Placeholder 3"/>
          <p:cNvSpPr>
            <a:spLocks noGrp="1"/>
          </p:cNvSpPr>
          <p:nvPr>
            <p:ph type="sldNum" sz="quarter" idx="5"/>
          </p:nvPr>
        </p:nvSpPr>
        <p:spPr/>
        <p:txBody>
          <a:bodyPr/>
          <a:lstStyle/>
          <a:p>
            <a:fld id="{D0D39104-115C-4501-A673-075924DC6C31}" type="slidenum">
              <a:rPr lang="en-US"/>
              <a:t>36</a:t>
            </a:fld>
            <a:endParaRPr lang="en-US"/>
          </a:p>
        </p:txBody>
      </p:sp>
    </p:spTree>
    <p:extLst>
      <p:ext uri="{BB962C8B-B14F-4D97-AF65-F5344CB8AC3E}">
        <p14:creationId xmlns:p14="http://schemas.microsoft.com/office/powerpoint/2010/main" val="401056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https://www.quora.com/Probability-statistics-What-is-difference-between-binominal-poisson-and-normal-distribution</a:t>
            </a:r>
          </a:p>
        </p:txBody>
      </p:sp>
      <p:sp>
        <p:nvSpPr>
          <p:cNvPr id="4" name="Slide Number Placeholder 3"/>
          <p:cNvSpPr>
            <a:spLocks noGrp="1"/>
          </p:cNvSpPr>
          <p:nvPr>
            <p:ph type="sldNum" sz="quarter" idx="5"/>
          </p:nvPr>
        </p:nvSpPr>
        <p:spPr/>
        <p:txBody>
          <a:bodyPr/>
          <a:lstStyle/>
          <a:p>
            <a:fld id="{D0D39104-115C-4501-A673-075924DC6C31}" type="slidenum">
              <a:rPr lang="en-US"/>
              <a:t>37</a:t>
            </a:fld>
            <a:endParaRPr lang="en-US"/>
          </a:p>
        </p:txBody>
      </p:sp>
    </p:spTree>
    <p:extLst>
      <p:ext uri="{BB962C8B-B14F-4D97-AF65-F5344CB8AC3E}">
        <p14:creationId xmlns:p14="http://schemas.microsoft.com/office/powerpoint/2010/main" val="300883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https://en.wikipedia.org/wiki/Checking_whether_a_coin_is_fair</a:t>
            </a:r>
          </a:p>
          <a:p>
            <a:endParaRPr lang="en-US"/>
          </a:p>
          <a:p>
            <a:r>
              <a:rPr lang="en-US">
                <a:hlinkClick r:id="rId3"/>
              </a:rPr>
              <a:t>https://matplotlib.org/gallery/statistics/boxplot_vs_violin.html</a:t>
            </a:r>
            <a:endParaRPr lang="en-US"/>
          </a:p>
          <a:p>
            <a:endParaRPr lang="en-US">
              <a:cs typeface="Calibri"/>
            </a:endParaRPr>
          </a:p>
          <a:p>
            <a:r>
              <a:rPr lang="en-US"/>
              <a:t>https://blog.modeanalytics.com/violin-plot-examples/</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40</a:t>
            </a:fld>
            <a:endParaRPr lang="en-US"/>
          </a:p>
        </p:txBody>
      </p:sp>
    </p:spTree>
    <p:extLst>
      <p:ext uri="{BB962C8B-B14F-4D97-AF65-F5344CB8AC3E}">
        <p14:creationId xmlns:p14="http://schemas.microsoft.com/office/powerpoint/2010/main" val="3258361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a:t>
            </a:r>
            <a:r>
              <a:rPr lang="en-US">
                <a:hlinkClick r:id="rId3"/>
              </a:rPr>
              <a:t>http://ptgmedia.pearsoncmg.com/images/chap7_9780789747204/elementLinks/07fig06.jpg</a:t>
            </a:r>
            <a:endParaRPr lang="en-US"/>
          </a:p>
          <a:p>
            <a:endParaRPr lang="en-US"/>
          </a:p>
          <a:p>
            <a:r>
              <a:rPr lang="en-US"/>
              <a:t>http://www.stat.yale.edu/Courses/1997-98/101/confint.htm</a:t>
            </a:r>
          </a:p>
          <a:p>
            <a:endParaRPr lang="en-US"/>
          </a:p>
          <a:p>
            <a:r>
              <a:rPr lang="en-US"/>
              <a:t>https://en.wikipedia.org/wiki/Checking_whether_a_coin_is_fair</a:t>
            </a:r>
            <a:endParaRPr lang="en-US">
              <a:cs typeface="Calibri"/>
            </a:endParaRPr>
          </a:p>
          <a:p>
            <a:endParaRPr lang="en-US"/>
          </a:p>
          <a:p>
            <a:r>
              <a:rPr lang="en-US">
                <a:hlinkClick r:id="rId4"/>
              </a:rPr>
              <a:t>https://matplotlib.org/gallery/statistics/boxplot_vs_violin.html</a:t>
            </a:r>
            <a:endParaRPr lang="en-US"/>
          </a:p>
          <a:p>
            <a:endParaRPr lang="en-US">
              <a:cs typeface="Calibri"/>
            </a:endParaRPr>
          </a:p>
          <a:p>
            <a:r>
              <a:rPr lang="en-US"/>
              <a:t>https://blog.modeanalytics.com/violin-plot-examples/</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41</a:t>
            </a:fld>
            <a:endParaRPr lang="en-US"/>
          </a:p>
        </p:txBody>
      </p:sp>
    </p:spTree>
    <p:extLst>
      <p:ext uri="{BB962C8B-B14F-4D97-AF65-F5344CB8AC3E}">
        <p14:creationId xmlns:p14="http://schemas.microsoft.com/office/powerpoint/2010/main" val="3330350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https://www.datascience.com/blog/introduction-to-bayesian-inference-learn-data-science-tutorials</a:t>
            </a:r>
          </a:p>
          <a:p>
            <a:endParaRPr lang="en-US">
              <a:cs typeface="Calibri"/>
            </a:endParaRPr>
          </a:p>
          <a:p>
            <a:r>
              <a:rPr lang="en-US">
                <a:hlinkClick r:id="rId4"/>
              </a:rPr>
              <a:t>https://ocw.mit.edu/courses/mathematics/18-05-introduction-to-probability-and-statistics-spring-2014/readings/MIT18_05S14_Reading20.pdf</a:t>
            </a:r>
            <a:endParaRPr lang="en-US">
              <a:cs typeface="Calibri"/>
            </a:endParaRPr>
          </a:p>
          <a:p>
            <a:endParaRPr lang="en-US">
              <a:cs typeface="Calibri"/>
            </a:endParaRPr>
          </a:p>
          <a:p>
            <a:r>
              <a:rPr lang="en-US"/>
              <a:t>https://datascienceinsider.wordpress.com/2015/09/17/frequentist-vs-baysian-a-never-ending-debate/</a:t>
            </a:r>
          </a:p>
        </p:txBody>
      </p:sp>
      <p:sp>
        <p:nvSpPr>
          <p:cNvPr id="4" name="Slide Number Placeholder 3"/>
          <p:cNvSpPr>
            <a:spLocks noGrp="1"/>
          </p:cNvSpPr>
          <p:nvPr>
            <p:ph type="sldNum" sz="quarter" idx="5"/>
          </p:nvPr>
        </p:nvSpPr>
        <p:spPr/>
        <p:txBody>
          <a:bodyPr/>
          <a:lstStyle/>
          <a:p>
            <a:fld id="{D0D39104-115C-4501-A673-075924DC6C31}" type="slidenum">
              <a:rPr lang="en-US"/>
              <a:t>43</a:t>
            </a:fld>
            <a:endParaRPr lang="en-US"/>
          </a:p>
        </p:txBody>
      </p:sp>
    </p:spTree>
    <p:extLst>
      <p:ext uri="{BB962C8B-B14F-4D97-AF65-F5344CB8AC3E}">
        <p14:creationId xmlns:p14="http://schemas.microsoft.com/office/powerpoint/2010/main" val="2193546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Picture source: </a:t>
            </a:r>
            <a:r>
              <a:rPr lang="en-US"/>
              <a:t>https://mathbitsnotebook.com/Algebra1/StatisticsData/STSD.html</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45</a:t>
            </a:fld>
            <a:endParaRPr lang="en-US"/>
          </a:p>
        </p:txBody>
      </p:sp>
    </p:spTree>
    <p:extLst>
      <p:ext uri="{BB962C8B-B14F-4D97-AF65-F5344CB8AC3E}">
        <p14:creationId xmlns:p14="http://schemas.microsoft.com/office/powerpoint/2010/main" val="214561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46</a:t>
            </a:fld>
            <a:endParaRPr lang="en-US"/>
          </a:p>
        </p:txBody>
      </p:sp>
    </p:spTree>
    <p:extLst>
      <p:ext uri="{BB962C8B-B14F-4D97-AF65-F5344CB8AC3E}">
        <p14:creationId xmlns:p14="http://schemas.microsoft.com/office/powerpoint/2010/main" val="216847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10</a:t>
            </a:fld>
            <a:endParaRPr lang="en-US"/>
          </a:p>
        </p:txBody>
      </p:sp>
    </p:spTree>
    <p:extLst>
      <p:ext uri="{BB962C8B-B14F-4D97-AF65-F5344CB8AC3E}">
        <p14:creationId xmlns:p14="http://schemas.microsoft.com/office/powerpoint/2010/main" val="1745314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https://tylervigen.com/view_correlation?id=1703</a:t>
            </a:r>
          </a:p>
        </p:txBody>
      </p:sp>
      <p:sp>
        <p:nvSpPr>
          <p:cNvPr id="4" name="Slide Number Placeholder 3"/>
          <p:cNvSpPr>
            <a:spLocks noGrp="1"/>
          </p:cNvSpPr>
          <p:nvPr>
            <p:ph type="sldNum" sz="quarter" idx="5"/>
          </p:nvPr>
        </p:nvSpPr>
        <p:spPr/>
        <p:txBody>
          <a:bodyPr/>
          <a:lstStyle/>
          <a:p>
            <a:fld id="{D0D39104-115C-4501-A673-075924DC6C31}" type="slidenum">
              <a:rPr lang="en-US"/>
              <a:t>47</a:t>
            </a:fld>
            <a:endParaRPr lang="en-US"/>
          </a:p>
        </p:txBody>
      </p:sp>
    </p:spTree>
    <p:extLst>
      <p:ext uri="{BB962C8B-B14F-4D97-AF65-F5344CB8AC3E}">
        <p14:creationId xmlns:p14="http://schemas.microsoft.com/office/powerpoint/2010/main" val="398693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https://cseweb.ucsd.edu/~ricko/CSE3/Lie_with_Statistics.pdf</a:t>
            </a:r>
          </a:p>
          <a:p>
            <a:endParaRPr lang="en-US" dirty="0">
              <a:cs typeface="Calibri"/>
            </a:endParaRPr>
          </a:p>
          <a:p>
            <a:r>
              <a:rPr lang="en-US" dirty="0"/>
              <a:t>https://</a:t>
            </a:r>
            <a:r>
              <a:rPr lang="en-US" dirty="0" err="1"/>
              <a:t>www.spencerburton.ca</a:t>
            </a:r>
            <a:r>
              <a:rPr lang="en-US" dirty="0"/>
              <a:t>/learning-is-subjective/</a:t>
            </a:r>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49</a:t>
            </a:fld>
            <a:endParaRPr lang="en-US"/>
          </a:p>
        </p:txBody>
      </p:sp>
    </p:spTree>
    <p:extLst>
      <p:ext uri="{BB962C8B-B14F-4D97-AF65-F5344CB8AC3E}">
        <p14:creationId xmlns:p14="http://schemas.microsoft.com/office/powerpoint/2010/main" val="48588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cseweb.ucsd.edu</a:t>
            </a:r>
            <a:r>
              <a:rPr lang="en-US" dirty="0"/>
              <a:t>/~</a:t>
            </a:r>
            <a:r>
              <a:rPr lang="en-US" dirty="0" err="1"/>
              <a:t>ricko</a:t>
            </a:r>
            <a:r>
              <a:rPr lang="en-US" dirty="0"/>
              <a:t>/CSE3/</a:t>
            </a:r>
            <a:r>
              <a:rPr lang="en-US" dirty="0" err="1"/>
              <a:t>Lie_with_Statistics.pdf</a:t>
            </a:r>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50</a:t>
            </a:fld>
            <a:endParaRPr lang="en-US"/>
          </a:p>
        </p:txBody>
      </p:sp>
    </p:spTree>
    <p:extLst>
      <p:ext uri="{BB962C8B-B14F-4D97-AF65-F5344CB8AC3E}">
        <p14:creationId xmlns:p14="http://schemas.microsoft.com/office/powerpoint/2010/main" val="1593398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=j12BBcKSgEQ</a:t>
            </a:r>
          </a:p>
          <a:p>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52</a:t>
            </a:fld>
            <a:endParaRPr lang="en-US"/>
          </a:p>
        </p:txBody>
      </p:sp>
    </p:spTree>
    <p:extLst>
      <p:ext uri="{BB962C8B-B14F-4D97-AF65-F5344CB8AC3E}">
        <p14:creationId xmlns:p14="http://schemas.microsoft.com/office/powerpoint/2010/main" val="290743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=j12BBcKSgEQ</a:t>
            </a:r>
          </a:p>
          <a:p>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53</a:t>
            </a:fld>
            <a:endParaRPr lang="en-US"/>
          </a:p>
        </p:txBody>
      </p:sp>
    </p:spTree>
    <p:extLst>
      <p:ext uri="{BB962C8B-B14F-4D97-AF65-F5344CB8AC3E}">
        <p14:creationId xmlns:p14="http://schemas.microsoft.com/office/powerpoint/2010/main" val="333420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http://www.threephaseline.com/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D39104-115C-4501-A673-075924DC6C3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011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http://www.threephaseline.com/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D39104-115C-4501-A673-075924DC6C3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5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Hook: what's the motivator ?</a:t>
            </a:r>
          </a:p>
        </p:txBody>
      </p:sp>
      <p:sp>
        <p:nvSpPr>
          <p:cNvPr id="4" name="Slide Number Placeholder 3"/>
          <p:cNvSpPr>
            <a:spLocks noGrp="1"/>
          </p:cNvSpPr>
          <p:nvPr>
            <p:ph type="sldNum" sz="quarter" idx="5"/>
          </p:nvPr>
        </p:nvSpPr>
        <p:spPr/>
        <p:txBody>
          <a:bodyPr/>
          <a:lstStyle/>
          <a:p>
            <a:fld id="{D0D39104-115C-4501-A673-075924DC6C31}" type="slidenum">
              <a:rPr lang="en-US"/>
              <a:t>56</a:t>
            </a:fld>
            <a:endParaRPr lang="en-US"/>
          </a:p>
        </p:txBody>
      </p:sp>
    </p:spTree>
    <p:extLst>
      <p:ext uri="{BB962C8B-B14F-4D97-AF65-F5344CB8AC3E}">
        <p14:creationId xmlns:p14="http://schemas.microsoft.com/office/powerpoint/2010/main" val="77555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Hook: what's the motivator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D39104-115C-4501-A673-075924DC6C3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624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https://www.ctspedia.org/do/view/CTSpedia/EducationalMaterials055</a:t>
            </a:r>
          </a:p>
          <a:p>
            <a:endParaRPr lang="en-US">
              <a:cs typeface="Calibri"/>
            </a:endParaRPr>
          </a:p>
          <a:p>
            <a:r>
              <a:rPr lang="en-US">
                <a:cs typeface="Calibri"/>
              </a:rPr>
              <a:t>See also </a:t>
            </a:r>
            <a:r>
              <a:rPr lang="en-US">
                <a:hlinkClick r:id="rId4"/>
              </a:rPr>
              <a:t>https://dataviz-literacy.wmflabs.org/#section-common-visualizations</a:t>
            </a:r>
            <a:endParaRPr lang="en-US">
              <a:cs typeface="Calibri"/>
              <a:hlinkClick r:id="rId4"/>
            </a:endParaRPr>
          </a:p>
          <a:p>
            <a:endParaRPr lang="en-US"/>
          </a:p>
        </p:txBody>
      </p:sp>
      <p:sp>
        <p:nvSpPr>
          <p:cNvPr id="4" name="Slide Number Placeholder 3"/>
          <p:cNvSpPr>
            <a:spLocks noGrp="1"/>
          </p:cNvSpPr>
          <p:nvPr>
            <p:ph type="sldNum" sz="quarter" idx="5"/>
          </p:nvPr>
        </p:nvSpPr>
        <p:spPr/>
        <p:txBody>
          <a:bodyPr/>
          <a:lstStyle/>
          <a:p>
            <a:fld id="{D0D39104-115C-4501-A673-075924DC6C31}" type="slidenum">
              <a:rPr lang="en-US"/>
              <a:t>61</a:t>
            </a:fld>
            <a:endParaRPr lang="en-US"/>
          </a:p>
        </p:txBody>
      </p:sp>
    </p:spTree>
    <p:extLst>
      <p:ext uri="{BB962C8B-B14F-4D97-AF65-F5344CB8AC3E}">
        <p14:creationId xmlns:p14="http://schemas.microsoft.com/office/powerpoint/2010/main" val="226595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www.quora.com</a:t>
            </a:r>
            <a:r>
              <a:rPr lang="en-US" dirty="0"/>
              <a:t>/What-are-some-interesting-stories-about-Paul-</a:t>
            </a:r>
            <a:r>
              <a:rPr lang="en-US" dirty="0" err="1"/>
              <a:t>Erdos</a:t>
            </a:r>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13</a:t>
            </a:fld>
            <a:endParaRPr lang="en-US"/>
          </a:p>
        </p:txBody>
      </p:sp>
    </p:spTree>
    <p:extLst>
      <p:ext uri="{BB962C8B-B14F-4D97-AF65-F5344CB8AC3E}">
        <p14:creationId xmlns:p14="http://schemas.microsoft.com/office/powerpoint/2010/main" val="4127446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https://en.wikipedia.org/wiki/Limit_(mathematics)</a:t>
            </a:r>
          </a:p>
        </p:txBody>
      </p:sp>
      <p:sp>
        <p:nvSpPr>
          <p:cNvPr id="4" name="Slide Number Placeholder 3"/>
          <p:cNvSpPr>
            <a:spLocks noGrp="1"/>
          </p:cNvSpPr>
          <p:nvPr>
            <p:ph type="sldNum" sz="quarter" idx="5"/>
          </p:nvPr>
        </p:nvSpPr>
        <p:spPr/>
        <p:txBody>
          <a:bodyPr/>
          <a:lstStyle/>
          <a:p>
            <a:fld id="{D0D39104-115C-4501-A673-075924DC6C31}" type="slidenum">
              <a:rPr lang="en-US"/>
              <a:t>73</a:t>
            </a:fld>
            <a:endParaRPr lang="en-US"/>
          </a:p>
        </p:txBody>
      </p:sp>
    </p:spTree>
    <p:extLst>
      <p:ext uri="{BB962C8B-B14F-4D97-AF65-F5344CB8AC3E}">
        <p14:creationId xmlns:p14="http://schemas.microsoft.com/office/powerpoint/2010/main" val="1997020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74</a:t>
            </a:fld>
            <a:endParaRPr lang="en-US"/>
          </a:p>
        </p:txBody>
      </p:sp>
    </p:spTree>
    <p:extLst>
      <p:ext uri="{BB962C8B-B14F-4D97-AF65-F5344CB8AC3E}">
        <p14:creationId xmlns:p14="http://schemas.microsoft.com/office/powerpoint/2010/main" val="324257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www.matroid.com</a:t>
            </a:r>
            <a:r>
              <a:rPr lang="en-US" dirty="0"/>
              <a:t>/blog/post/the-hard-thing-about-deep-learning</a:t>
            </a:r>
          </a:p>
        </p:txBody>
      </p:sp>
      <p:sp>
        <p:nvSpPr>
          <p:cNvPr id="4" name="Slide Number Placeholder 3"/>
          <p:cNvSpPr>
            <a:spLocks noGrp="1"/>
          </p:cNvSpPr>
          <p:nvPr>
            <p:ph type="sldNum" sz="quarter" idx="5"/>
          </p:nvPr>
        </p:nvSpPr>
        <p:spPr/>
        <p:txBody>
          <a:bodyPr/>
          <a:lstStyle/>
          <a:p>
            <a:fld id="{D0D39104-115C-4501-A673-075924DC6C31}" type="slidenum">
              <a:rPr lang="en-US"/>
              <a:t>75</a:t>
            </a:fld>
            <a:endParaRPr lang="en-US"/>
          </a:p>
        </p:txBody>
      </p:sp>
    </p:spTree>
    <p:extLst>
      <p:ext uri="{BB962C8B-B14F-4D97-AF65-F5344CB8AC3E}">
        <p14:creationId xmlns:p14="http://schemas.microsoft.com/office/powerpoint/2010/main" val="2814591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www.kdnuggets.com</a:t>
            </a:r>
            <a:r>
              <a:rPr lang="en-US" dirty="0"/>
              <a:t>/2017/11/day-life-data-</a:t>
            </a:r>
            <a:r>
              <a:rPr lang="en-US" dirty="0" err="1"/>
              <a:t>scientist.html</a:t>
            </a:r>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76</a:t>
            </a:fld>
            <a:endParaRPr lang="en-US"/>
          </a:p>
        </p:txBody>
      </p:sp>
    </p:spTree>
    <p:extLst>
      <p:ext uri="{BB962C8B-B14F-4D97-AF65-F5344CB8AC3E}">
        <p14:creationId xmlns:p14="http://schemas.microsoft.com/office/powerpoint/2010/main" val="286022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https://heapanalytics.com/blog/data-stories/how-to-lie-with-data-visualization</a:t>
            </a:r>
          </a:p>
        </p:txBody>
      </p:sp>
      <p:sp>
        <p:nvSpPr>
          <p:cNvPr id="4" name="Slide Number Placeholder 3"/>
          <p:cNvSpPr>
            <a:spLocks noGrp="1"/>
          </p:cNvSpPr>
          <p:nvPr>
            <p:ph type="sldNum" sz="quarter" idx="5"/>
          </p:nvPr>
        </p:nvSpPr>
        <p:spPr/>
        <p:txBody>
          <a:bodyPr/>
          <a:lstStyle/>
          <a:p>
            <a:fld id="{D0D39104-115C-4501-A673-075924DC6C31}" type="slidenum">
              <a:rPr lang="en-US"/>
              <a:t>78</a:t>
            </a:fld>
            <a:endParaRPr lang="en-US"/>
          </a:p>
        </p:txBody>
      </p:sp>
    </p:spTree>
    <p:extLst>
      <p:ext uri="{BB962C8B-B14F-4D97-AF65-F5344CB8AC3E}">
        <p14:creationId xmlns:p14="http://schemas.microsoft.com/office/powerpoint/2010/main" val="3442767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https://heapanalytics.com/blog/data-stories/how-to-lie-with-data-visualization</a:t>
            </a:r>
          </a:p>
          <a:p>
            <a:endParaRPr lang="en-US" dirty="0">
              <a:cs typeface="Calibri"/>
            </a:endParaRPr>
          </a:p>
          <a:p>
            <a:r>
              <a:rPr lang="en-US" dirty="0">
                <a:hlinkClick r:id="rId4"/>
              </a:rPr>
              <a:t>https://callingbullshit.org/tools/tools_misleading_axes.html</a:t>
            </a:r>
          </a:p>
          <a:p>
            <a:endParaRPr lang="en-US" dirty="0">
              <a:cs typeface="Calibri"/>
            </a:endParaRPr>
          </a:p>
          <a:p>
            <a:r>
              <a:rPr lang="en-US" dirty="0">
                <a:hlinkClick r:id="rId5"/>
              </a:rPr>
              <a:t>https://callingbullshit.org/case_studies/case_study_musician_mortality.html</a:t>
            </a:r>
          </a:p>
          <a:p>
            <a:endParaRPr lang="en-US" dirty="0"/>
          </a:p>
          <a:p>
            <a:r>
              <a:rPr lang="en-US" dirty="0"/>
              <a:t>https://</a:t>
            </a:r>
            <a:r>
              <a:rPr lang="en-US" dirty="0" err="1"/>
              <a:t>callingbullshit.org</a:t>
            </a:r>
            <a:r>
              <a:rPr lang="en-US" dirty="0"/>
              <a:t>/tools/</a:t>
            </a:r>
            <a:r>
              <a:rPr lang="en-US" dirty="0" err="1"/>
              <a:t>tools_proportional_ink.html</a:t>
            </a:r>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80</a:t>
            </a:fld>
            <a:endParaRPr lang="en-US"/>
          </a:p>
        </p:txBody>
      </p:sp>
    </p:spTree>
    <p:extLst>
      <p:ext uri="{BB962C8B-B14F-4D97-AF65-F5344CB8AC3E}">
        <p14:creationId xmlns:p14="http://schemas.microsoft.com/office/powerpoint/2010/main" val="3762497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https://www.mugo.ca/Blog/Why-A-B-testing-is-an-important-part-of-your-digital-strategy</a:t>
            </a:r>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83</a:t>
            </a:fld>
            <a:endParaRPr lang="en-US"/>
          </a:p>
        </p:txBody>
      </p:sp>
    </p:spTree>
    <p:extLst>
      <p:ext uri="{BB962C8B-B14F-4D97-AF65-F5344CB8AC3E}">
        <p14:creationId xmlns:p14="http://schemas.microsoft.com/office/powerpoint/2010/main" val="3774656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https://stackoverflow.com/questions/479236/how-do-i-simulate-biased-die-in-python</a:t>
            </a:r>
          </a:p>
        </p:txBody>
      </p:sp>
      <p:sp>
        <p:nvSpPr>
          <p:cNvPr id="4" name="Slide Number Placeholder 3"/>
          <p:cNvSpPr>
            <a:spLocks noGrp="1"/>
          </p:cNvSpPr>
          <p:nvPr>
            <p:ph type="sldNum" sz="quarter" idx="5"/>
          </p:nvPr>
        </p:nvSpPr>
        <p:spPr/>
        <p:txBody>
          <a:bodyPr/>
          <a:lstStyle/>
          <a:p>
            <a:fld id="{D0D39104-115C-4501-A673-075924DC6C31}" type="slidenum">
              <a:rPr lang="en-US"/>
              <a:t>87</a:t>
            </a:fld>
            <a:endParaRPr lang="en-US"/>
          </a:p>
        </p:txBody>
      </p:sp>
    </p:spTree>
    <p:extLst>
      <p:ext uri="{BB962C8B-B14F-4D97-AF65-F5344CB8AC3E}">
        <p14:creationId xmlns:p14="http://schemas.microsoft.com/office/powerpoint/2010/main" val="1827988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https://stackoverflow.com/questions/479236/how-do-i-simulate-biased-die-in-python</a:t>
            </a:r>
          </a:p>
        </p:txBody>
      </p:sp>
      <p:sp>
        <p:nvSpPr>
          <p:cNvPr id="4" name="Slide Number Placeholder 3"/>
          <p:cNvSpPr>
            <a:spLocks noGrp="1"/>
          </p:cNvSpPr>
          <p:nvPr>
            <p:ph type="sldNum" sz="quarter" idx="5"/>
          </p:nvPr>
        </p:nvSpPr>
        <p:spPr/>
        <p:txBody>
          <a:bodyPr/>
          <a:lstStyle/>
          <a:p>
            <a:fld id="{D0D39104-115C-4501-A673-075924DC6C31}" type="slidenum">
              <a:rPr lang="en-US"/>
              <a:t>88</a:t>
            </a:fld>
            <a:endParaRPr lang="en-US"/>
          </a:p>
        </p:txBody>
      </p:sp>
    </p:spTree>
    <p:extLst>
      <p:ext uri="{BB962C8B-B14F-4D97-AF65-F5344CB8AC3E}">
        <p14:creationId xmlns:p14="http://schemas.microsoft.com/office/powerpoint/2010/main" val="31981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www.amstat.org</a:t>
            </a:r>
            <a:r>
              <a:rPr lang="en-US" dirty="0"/>
              <a:t>/</a:t>
            </a:r>
            <a:r>
              <a:rPr lang="en-US" dirty="0" err="1"/>
              <a:t>asa</a:t>
            </a:r>
            <a:r>
              <a:rPr lang="en-US" dirty="0"/>
              <a:t>/files/pdfs/POL-</a:t>
            </a:r>
            <a:r>
              <a:rPr lang="en-US" dirty="0" err="1"/>
              <a:t>DataScienceStatement.pdf</a:t>
            </a:r>
            <a:endParaRPr lang="en-US" dirty="0"/>
          </a:p>
          <a:p>
            <a:endParaRPr lang="en-US" dirty="0">
              <a:cs typeface="Calibri"/>
            </a:endParaRPr>
          </a:p>
          <a:p>
            <a:r>
              <a:rPr lang="en-US" dirty="0">
                <a:cs typeface="Calibri"/>
              </a:rPr>
              <a:t>Graphics from:</a:t>
            </a:r>
          </a:p>
          <a:p>
            <a:r>
              <a:rPr lang="en-US" dirty="0"/>
              <a:t>http://</a:t>
            </a:r>
            <a:r>
              <a:rPr lang="en-US" dirty="0" err="1"/>
              <a:t>blog.webometrics.org.uk</a:t>
            </a:r>
            <a:r>
              <a:rPr lang="en-US" dirty="0"/>
              <a:t>/2009/04/</a:t>
            </a:r>
            <a:r>
              <a:rPr lang="en-US" dirty="0" err="1"/>
              <a:t>i</a:t>
            </a:r>
            <a:r>
              <a:rPr lang="en-US" dirty="0"/>
              <a:t>-hate-my-job-the-web-is-just-a-jumbled-mess/</a:t>
            </a:r>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18</a:t>
            </a:fld>
            <a:endParaRPr lang="en-US"/>
          </a:p>
        </p:txBody>
      </p:sp>
    </p:spTree>
    <p:extLst>
      <p:ext uri="{BB962C8B-B14F-4D97-AF65-F5344CB8AC3E}">
        <p14:creationId xmlns:p14="http://schemas.microsoft.com/office/powerpoint/2010/main" val="396519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www.ctspedia.org</a:t>
            </a:r>
            <a:r>
              <a:rPr lang="en-US" dirty="0"/>
              <a:t>/do/view/</a:t>
            </a:r>
            <a:r>
              <a:rPr lang="en-US" dirty="0" err="1"/>
              <a:t>CTSpedia</a:t>
            </a:r>
            <a:r>
              <a:rPr lang="en-US" dirty="0"/>
              <a:t>/EducationalMaterials055</a:t>
            </a:r>
          </a:p>
        </p:txBody>
      </p:sp>
      <p:sp>
        <p:nvSpPr>
          <p:cNvPr id="4" name="Slide Number Placeholder 3"/>
          <p:cNvSpPr>
            <a:spLocks noGrp="1"/>
          </p:cNvSpPr>
          <p:nvPr>
            <p:ph type="sldNum" sz="quarter" idx="5"/>
          </p:nvPr>
        </p:nvSpPr>
        <p:spPr/>
        <p:txBody>
          <a:bodyPr/>
          <a:lstStyle/>
          <a:p>
            <a:fld id="{D0D39104-115C-4501-A673-075924DC6C31}" type="slidenum">
              <a:rPr lang="en-US"/>
              <a:t>19</a:t>
            </a:fld>
            <a:endParaRPr lang="en-US"/>
          </a:p>
        </p:txBody>
      </p:sp>
    </p:spTree>
    <p:extLst>
      <p:ext uri="{BB962C8B-B14F-4D97-AF65-F5344CB8AC3E}">
        <p14:creationId xmlns:p14="http://schemas.microsoft.com/office/powerpoint/2010/main" val="318507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dirty="0">
              <a:cs typeface="Calibri"/>
            </a:endParaRPr>
          </a:p>
          <a:p>
            <a:pPr marL="228600" indent="-228600">
              <a:lnSpc>
                <a:spcPct val="90000"/>
              </a:lnSpc>
              <a:spcBef>
                <a:spcPts val="1000"/>
              </a:spcBef>
              <a:buChar char="•"/>
            </a:pPr>
            <a:r>
              <a:rPr lang="en-US" dirty="0"/>
              <a:t>Eye color </a:t>
            </a:r>
          </a:p>
          <a:p>
            <a:pPr marL="228600" indent="-228600">
              <a:lnSpc>
                <a:spcPct val="90000"/>
              </a:lnSpc>
              <a:spcBef>
                <a:spcPts val="1000"/>
              </a:spcBef>
              <a:buChar char="•"/>
            </a:pPr>
            <a:r>
              <a:rPr lang="en-US" dirty="0"/>
              <a:t>Time</a:t>
            </a:r>
          </a:p>
          <a:p>
            <a:pPr marL="228600" indent="-228600">
              <a:lnSpc>
                <a:spcPct val="90000"/>
              </a:lnSpc>
              <a:spcBef>
                <a:spcPts val="1000"/>
              </a:spcBef>
              <a:buChar char="•"/>
            </a:pPr>
            <a:r>
              <a:rPr lang="en-US" dirty="0"/>
              <a:t>Distance</a:t>
            </a:r>
          </a:p>
          <a:p>
            <a:pPr marL="228600" indent="-228600">
              <a:lnSpc>
                <a:spcPct val="90000"/>
              </a:lnSpc>
              <a:spcBef>
                <a:spcPts val="1000"/>
              </a:spcBef>
              <a:buChar char="•"/>
            </a:pPr>
            <a:endParaRPr lang="en-US" dirty="0"/>
          </a:p>
          <a:p>
            <a:r>
              <a:rPr lang="en-US" dirty="0"/>
              <a:t>https://</a:t>
            </a:r>
            <a:r>
              <a:rPr lang="en-US" dirty="0" err="1"/>
              <a:t>www.aao.org</a:t>
            </a:r>
            <a:r>
              <a:rPr lang="en-US" dirty="0"/>
              <a:t>/eye-health/tips-prevention/your-blue-eyes-</a:t>
            </a:r>
            <a:r>
              <a:rPr lang="en-US" dirty="0" err="1"/>
              <a:t>arent</a:t>
            </a:r>
            <a:r>
              <a:rPr lang="en-US" dirty="0"/>
              <a:t>-really-blue</a:t>
            </a:r>
          </a:p>
          <a:p>
            <a:endParaRPr lang="en-US" dirty="0">
              <a:cs typeface="Calibri"/>
            </a:endParaRPr>
          </a:p>
          <a:p>
            <a:r>
              <a:rPr lang="en-US" dirty="0">
                <a:hlinkClick r:id="rId3"/>
              </a:rPr>
              <a:t>https://www.macupdate.com/app/mac/28575/digital-clock</a:t>
            </a:r>
          </a:p>
          <a:p>
            <a:endParaRPr lang="en-US" dirty="0"/>
          </a:p>
          <a:p>
            <a:r>
              <a:rPr lang="en-US" dirty="0"/>
              <a:t>https://</a:t>
            </a:r>
            <a:r>
              <a:rPr lang="en-US" dirty="0" err="1"/>
              <a:t>www.roadtrafficsigns.com</a:t>
            </a:r>
            <a:r>
              <a:rPr lang="en-US" dirty="0"/>
              <a:t>/55-mph-signs</a:t>
            </a:r>
          </a:p>
        </p:txBody>
      </p:sp>
      <p:sp>
        <p:nvSpPr>
          <p:cNvPr id="4" name="Slide Number Placeholder 3"/>
          <p:cNvSpPr>
            <a:spLocks noGrp="1"/>
          </p:cNvSpPr>
          <p:nvPr>
            <p:ph type="sldNum" sz="quarter" idx="5"/>
          </p:nvPr>
        </p:nvSpPr>
        <p:spPr/>
        <p:txBody>
          <a:bodyPr/>
          <a:lstStyle/>
          <a:p>
            <a:fld id="{D0D39104-115C-4501-A673-075924DC6C31}" type="slidenum">
              <a:rPr lang="en-US"/>
              <a:t>21</a:t>
            </a:fld>
            <a:endParaRPr lang="en-US"/>
          </a:p>
        </p:txBody>
      </p:sp>
    </p:spTree>
    <p:extLst>
      <p:ext uri="{BB962C8B-B14F-4D97-AF65-F5344CB8AC3E}">
        <p14:creationId xmlns:p14="http://schemas.microsoft.com/office/powerpoint/2010/main" val="269104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smtClean="0"/>
              <a:t>24</a:t>
            </a:fld>
            <a:endParaRPr lang="en-US"/>
          </a:p>
        </p:txBody>
      </p:sp>
    </p:spTree>
    <p:extLst>
      <p:ext uri="{BB962C8B-B14F-4D97-AF65-F5344CB8AC3E}">
        <p14:creationId xmlns:p14="http://schemas.microsoft.com/office/powerpoint/2010/main" val="307706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smtClean="0"/>
              <a:t>25</a:t>
            </a:fld>
            <a:endParaRPr lang="en-US"/>
          </a:p>
        </p:txBody>
      </p:sp>
    </p:spTree>
    <p:extLst>
      <p:ext uri="{BB962C8B-B14F-4D97-AF65-F5344CB8AC3E}">
        <p14:creationId xmlns:p14="http://schemas.microsoft.com/office/powerpoint/2010/main" val="201334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https://www.memrise.com/course/753193/memorize-a-deck-of-cards-2/</a:t>
            </a:r>
          </a:p>
          <a:p>
            <a:endParaRPr lang="en-US">
              <a:cs typeface="Calibri"/>
            </a:endParaRPr>
          </a:p>
          <a:p>
            <a:r>
              <a:rPr lang="en-US">
                <a:hlinkClick r:id="rId4"/>
              </a:rPr>
              <a:t>https://www.allworship.com/deck-cards/</a:t>
            </a:r>
            <a:endParaRPr lang="en-US"/>
          </a:p>
          <a:p>
            <a:endParaRPr lang="en-US"/>
          </a:p>
          <a:p>
            <a:endParaRPr lang="en-US"/>
          </a:p>
        </p:txBody>
      </p:sp>
      <p:sp>
        <p:nvSpPr>
          <p:cNvPr id="4" name="Slide Number Placeholder 3"/>
          <p:cNvSpPr>
            <a:spLocks noGrp="1"/>
          </p:cNvSpPr>
          <p:nvPr>
            <p:ph type="sldNum" sz="quarter" idx="5"/>
          </p:nvPr>
        </p:nvSpPr>
        <p:spPr/>
        <p:txBody>
          <a:bodyPr/>
          <a:lstStyle/>
          <a:p>
            <a:fld id="{D0D39104-115C-4501-A673-075924DC6C31}" type="slidenum">
              <a:rPr lang="en-US"/>
              <a:t>26</a:t>
            </a:fld>
            <a:endParaRPr lang="en-US"/>
          </a:p>
        </p:txBody>
      </p:sp>
    </p:spTree>
    <p:extLst>
      <p:ext uri="{BB962C8B-B14F-4D97-AF65-F5344CB8AC3E}">
        <p14:creationId xmlns:p14="http://schemas.microsoft.com/office/powerpoint/2010/main" val="205491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Probability" TargetMode="External"/><Relationship Id="rId3" Type="http://schemas.openxmlformats.org/officeDocument/2006/relationships/image" Target="../media/image6.jpeg"/><Relationship Id="rId7" Type="http://schemas.openxmlformats.org/officeDocument/2006/relationships/hyperlink" Target="https://en.wikipedia.org/wiki/How_to_Lie_with_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Statistics" TargetMode="External"/><Relationship Id="rId5" Type="http://schemas.openxmlformats.org/officeDocument/2006/relationships/hyperlink" Target="https://en.wikipedia.org/wiki/Combinatorics" TargetMode="External"/><Relationship Id="rId10" Type="http://schemas.openxmlformats.org/officeDocument/2006/relationships/hyperlink" Target="https://en.wikipedia.org/wiki/Partial_differential_equation" TargetMode="External"/><Relationship Id="rId4" Type="http://schemas.openxmlformats.org/officeDocument/2006/relationships/hyperlink" Target="https://en.wikipedia.org/wiki/Linear_algebra" TargetMode="External"/><Relationship Id="rId9" Type="http://schemas.openxmlformats.org/officeDocument/2006/relationships/hyperlink" Target="https://en.wikipedia.org/wiki/Ordinary_differential_equa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ursera.org/learn/datasciencemathskills"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danaernst.com/resources/free-and-open-source-textbooks/" TargetMode="External"/><Relationship Id="rId2" Type="http://schemas.openxmlformats.org/officeDocument/2006/relationships/hyperlink" Target="https://news.ycombinator.com/item?id=21628449" TargetMode="External"/><Relationship Id="rId1" Type="http://schemas.openxmlformats.org/officeDocument/2006/relationships/slideLayout" Target="../slideLayouts/slideLayout2.xml"/><Relationship Id="rId4" Type="http://schemas.openxmlformats.org/officeDocument/2006/relationships/hyperlink" Target="https://news.ycombinator.com/item?id=2185102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Outcome_(proba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Probability_distributio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robability_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pythontutor.com/visualiz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Binomial_distribu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Normal_distribution"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Error_bar" TargetMode="External"/><Relationship Id="rId7" Type="http://schemas.openxmlformats.org/officeDocument/2006/relationships/hyperlink" Target="https://en.wikipedia.org/wiki/Violin_plo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Standard_deviation" TargetMode="External"/><Relationship Id="rId5" Type="http://schemas.openxmlformats.org/officeDocument/2006/relationships/hyperlink" Target="https://en.wikipedia.org/wiki/Variance" TargetMode="External"/><Relationship Id="rId4" Type="http://schemas.openxmlformats.org/officeDocument/2006/relationships/hyperlink" Target="https://en.wikipedia.org/wiki/Confidence_interva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Error_bar" TargetMode="External"/><Relationship Id="rId7"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n.wikipedia.org/wiki/Standard_deviation" TargetMode="External"/><Relationship Id="rId5" Type="http://schemas.openxmlformats.org/officeDocument/2006/relationships/hyperlink" Target="https://en.wikipedia.org/wiki/Variance" TargetMode="External"/><Relationship Id="rId4" Type="http://schemas.openxmlformats.org/officeDocument/2006/relationships/hyperlink" Target="https://en.wikipedia.org/wiki/Confidence_interval" TargetMode="Externa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KhAUfqhLakw"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hyperlink" Target="https://en.wikipedia.org/wiki/Covaria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mbernste.github.io/files/notes/VisualizingVarianceCovariance.pdf" TargetMode="External"/><Relationship Id="rId5" Type="http://schemas.openxmlformats.org/officeDocument/2006/relationships/hyperlink" Target="https://stats.seandolinar.com/covariance-different-ways-to-explain/" TargetMode="External"/><Relationship Id="rId4" Type="http://schemas.openxmlformats.org/officeDocument/2006/relationships/hyperlink" Target="https://www.countbayesie.com/blog/2015/2/21/variance-co-variance-and-correlatio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tylervigen.com/spurious-correlations" TargetMode="Externa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tylervigen.com/view_correlation?id=1100"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Sampling_bia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6.jpeg"/><Relationship Id="rId7" Type="http://schemas.openxmlformats.org/officeDocument/2006/relationships/diagramColors" Target="../diagrams/colors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5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46.jpeg"/><Relationship Id="rId7" Type="http://schemas.openxmlformats.org/officeDocument/2006/relationships/diagramColors" Target="../diagrams/colors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56.xml.rels><?xml version="1.0" encoding="UTF-8" standalone="yes"?>
<Relationships xmlns="http://schemas.openxmlformats.org/package/2006/relationships"><Relationship Id="rId3" Type="http://schemas.openxmlformats.org/officeDocument/2006/relationships/hyperlink" Target="https://www.bmreports.com/bmrs/?q=demand/rollingsystemdeman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bmreports.com/bmrs/?q=demand/rollingsystemdeman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youtube.com/watch?v=spUNpyF58BY"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wesmckinney.com/blog/groupby-fu-improvements-in-grouping-and-aggregating-data-in-panda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hyperlink" Target="https://datavizcatalogue.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tinlizzie.org/histograms/" TargetMode="External"/><Relationship Id="rId5" Type="http://schemas.openxmlformats.org/officeDocument/2006/relationships/image" Target="../media/image59.jpeg"/><Relationship Id="rId4" Type="http://schemas.openxmlformats.org/officeDocument/2006/relationships/image" Target="../media/image58.jpeg"/></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jpeg"/><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6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4.jpeg"/></Relationships>
</file>

<file path=ppt/slides/_rels/slide66.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62.jpe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4.jpeg"/><Relationship Id="rId5" Type="http://schemas.openxmlformats.org/officeDocument/2006/relationships/image" Target="../media/image61.jpeg"/><Relationship Id="rId4" Type="http://schemas.openxmlformats.org/officeDocument/2006/relationships/image" Target="../media/image16.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Principal_component_analysis" TargetMode="External"/><Relationship Id="rId2" Type="http://schemas.openxmlformats.org/officeDocument/2006/relationships/hyperlink" Target="https://en.wikipedia.org/wiki/Word2vec" TargetMode="External"/><Relationship Id="rId1" Type="http://schemas.openxmlformats.org/officeDocument/2006/relationships/slideLayout" Target="../slideLayouts/slideLayout2.xml"/><Relationship Id="rId4" Type="http://schemas.openxmlformats.org/officeDocument/2006/relationships/hyperlink" Target="https://www.khanacademy.org/math/linear-algebra" TargetMode="External"/></Relationships>
</file>

<file path=ppt/slides/_rels/slide71.xml.rels><?xml version="1.0" encoding="UTF-8" standalone="yes"?>
<Relationships xmlns="http://schemas.openxmlformats.org/package/2006/relationships"><Relationship Id="rId2" Type="http://schemas.openxmlformats.org/officeDocument/2006/relationships/hyperlink" Target="https://en.wikipedia.org/wiki/NumP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www.khanacademy.org/math/multivariable-calculus" TargetMode="External"/><Relationship Id="rId5" Type="http://schemas.openxmlformats.org/officeDocument/2006/relationships/hyperlink" Target="https://www.youtube.com/watch?v=WUvTyaaNkzM&#8203;" TargetMode="External"/><Relationship Id="rId4" Type="http://schemas.openxmlformats.org/officeDocument/2006/relationships/hyperlink" Target="https://www.youtube.com/watch?v=l50iaaVDzLQ"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7" Type="http://schemas.openxmlformats.org/officeDocument/2006/relationships/hyperlink" Target="https://nbviewer.jupyter.org/github/URXtech/techblog/blob/master/continuousTimeMarkovChain/markovChain.ipynb&#8203;"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udacity.com/course/differential-equations-in-action--cs222" TargetMode="External"/><Relationship Id="rId5" Type="http://schemas.openxmlformats.org/officeDocument/2006/relationships/image" Target="../media/image68.png"/><Relationship Id="rId4" Type="http://schemas.openxmlformats.org/officeDocument/2006/relationships/hyperlink" Target="http://stanford.edu/class/ee364a/index.html"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github.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0.gif"/><Relationship Id="rId7" Type="http://schemas.openxmlformats.org/officeDocument/2006/relationships/hyperlink" Target="https://callingbullshit.org/tools/tools_misleading_axes.html"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jpeg"/><Relationship Id="rId4" Type="http://schemas.openxmlformats.org/officeDocument/2006/relationships/image" Target="../media/image71.jpeg"/></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Harmonic_mean" TargetMode="External"/><Relationship Id="rId2" Type="http://schemas.openxmlformats.org/officeDocument/2006/relationships/hyperlink" Target="https://en.wikipedia.org/wiki/Arithmetic_mean" TargetMode="External"/><Relationship Id="rId1" Type="http://schemas.openxmlformats.org/officeDocument/2006/relationships/slideLayout" Target="../slideLayouts/slideLayout2.xml"/><Relationship Id="rId4" Type="http://schemas.openxmlformats.org/officeDocument/2006/relationships/hyperlink" Target="https://en.wikipedia.org/wiki/Geometric%20mean"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xkcd.com/1122/" TargetMode="External"/><Relationship Id="rId2" Type="http://schemas.openxmlformats.org/officeDocument/2006/relationships/hyperlink" Target="https://www.explainxkcd.com/wiki/index.php/882:_Significant" TargetMode="External"/><Relationship Id="rId1" Type="http://schemas.openxmlformats.org/officeDocument/2006/relationships/slideLayout" Target="../slideLayouts/slideLayout2.xml"/><Relationship Id="rId5" Type="http://schemas.openxmlformats.org/officeDocument/2006/relationships/hyperlink" Target="https://xkcd.com/1478/" TargetMode="External"/><Relationship Id="rId4" Type="http://schemas.openxmlformats.org/officeDocument/2006/relationships/hyperlink" Target="https://xkcd.com/882/"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Exploratory_data_analysis" TargetMode="External"/><Relationship Id="rId7" Type="http://schemas.openxmlformats.org/officeDocument/2006/relationships/hyperlink" Target="https://en.wikipedia.org/wiki/A/B_test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Statistical_hypothesis_testing" TargetMode="External"/><Relationship Id="rId5" Type="http://schemas.openxmlformats.org/officeDocument/2006/relationships/image" Target="../media/image74.png"/><Relationship Id="rId4" Type="http://schemas.openxmlformats.org/officeDocument/2006/relationships/hyperlink" Target="https://en.wikipedia.org/wiki/Exploratory_data_analysis&#8203;"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news.ycombinator.com/item?id=19398491" TargetMode="External"/><Relationship Id="rId2" Type="http://schemas.openxmlformats.org/officeDocument/2006/relationships/hyperlink" Target="https://www.candyjapan.com/behind-the-scenes/ab-testing-landing-page-template"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ncbi.nlm.nih.gov/pubmed/29603646"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bmreports.com/bmrs/?q=demand/rollingsystemdemand"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pandas.pydata.org/pandas-docs/stable/user_guide/visualization.html"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pandas.pydata.org/pandas-docs/stable/user_guide/visualization.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0EFC-B795-421A-B68D-56825F070A47}"/>
              </a:ext>
            </a:extLst>
          </p:cNvPr>
          <p:cNvSpPr>
            <a:spLocks noGrp="1"/>
          </p:cNvSpPr>
          <p:nvPr>
            <p:ph type="title"/>
          </p:nvPr>
        </p:nvSpPr>
        <p:spPr/>
        <p:txBody>
          <a:bodyPr/>
          <a:lstStyle/>
          <a:p>
            <a:r>
              <a:rPr lang="en-US" dirty="0">
                <a:cs typeface="Calibri Light"/>
              </a:rPr>
              <a:t>Email </a:t>
            </a:r>
            <a:endParaRPr lang="en-US" dirty="0"/>
          </a:p>
        </p:txBody>
      </p:sp>
      <p:sp>
        <p:nvSpPr>
          <p:cNvPr id="3" name="Content Placeholder 2">
            <a:extLst>
              <a:ext uri="{FF2B5EF4-FFF2-40B4-BE49-F238E27FC236}">
                <a16:creationId xmlns:a16="http://schemas.microsoft.com/office/drawing/2014/main" id="{65AADBFF-7446-4DD6-8DBC-E28D638D2C56}"/>
              </a:ext>
            </a:extLst>
          </p:cNvPr>
          <p:cNvSpPr>
            <a:spLocks noGrp="1"/>
          </p:cNvSpPr>
          <p:nvPr>
            <p:ph idx="1"/>
          </p:nvPr>
        </p:nvSpPr>
        <p:spPr/>
        <p:txBody>
          <a:bodyPr vert="horz" lIns="91440" tIns="45720" rIns="91440" bIns="45720" rtlCol="0" anchor="t">
            <a:normAutofit fontScale="77500" lnSpcReduction="20000"/>
          </a:bodyPr>
          <a:lstStyle/>
          <a:p>
            <a:pPr>
              <a:buNone/>
            </a:pPr>
            <a:r>
              <a:rPr lang="en-US" dirty="0">
                <a:ea typeface="+mn-lt"/>
                <a:cs typeface="+mn-lt"/>
              </a:rPr>
              <a:t>&lt;p&gt;Good evening, &lt;/p&gt;</a:t>
            </a:r>
            <a:endParaRPr lang="en-US" dirty="0"/>
          </a:p>
          <a:p>
            <a:pPr>
              <a:buNone/>
            </a:pPr>
            <a:r>
              <a:rPr lang="en-US" dirty="0">
                <a:ea typeface="+mn-lt"/>
                <a:cs typeface="+mn-lt"/>
              </a:rPr>
              <a:t>&lt;p&gt;As a preview of class on </a:t>
            </a:r>
            <a:r>
              <a:rPr lang="en-US" dirty="0" err="1">
                <a:ea typeface="+mn-lt"/>
                <a:cs typeface="+mn-lt"/>
              </a:rPr>
              <a:t>Wedensday</a:t>
            </a:r>
            <a:r>
              <a:rPr lang="en-US" dirty="0">
                <a:ea typeface="+mn-lt"/>
                <a:cs typeface="+mn-lt"/>
              </a:rPr>
              <a:t>, we will be reviewing &lt;a </a:t>
            </a:r>
            <a:r>
              <a:rPr lang="en-US" dirty="0" err="1">
                <a:ea typeface="+mn-lt"/>
                <a:cs typeface="+mn-lt"/>
              </a:rPr>
              <a:t>href</a:t>
            </a:r>
            <a:r>
              <a:rPr lang="en-US" dirty="0">
                <a:ea typeface="+mn-lt"/>
                <a:cs typeface="+mn-lt"/>
              </a:rPr>
              <a:t>="https://en.wikipedia.org/wiki/Mathematics"&gt;math&lt;/a&gt;. Covering hundreds of years of progress in a complex domain will necessarily be superficial, so the goal is to expose you to terms and concepts relevant to your role as a data scientist. &lt;/p&gt;</a:t>
            </a:r>
            <a:endParaRPr lang="en-US" dirty="0"/>
          </a:p>
          <a:p>
            <a:pPr>
              <a:buNone/>
            </a:pPr>
            <a:r>
              <a:rPr lang="en-US" dirty="0">
                <a:ea typeface="+mn-lt"/>
                <a:cs typeface="+mn-lt"/>
              </a:rPr>
              <a:t>&lt;p&gt;We will spend time exploring &lt;a </a:t>
            </a:r>
            <a:r>
              <a:rPr lang="en-US" dirty="0" err="1">
                <a:ea typeface="+mn-lt"/>
                <a:cs typeface="+mn-lt"/>
              </a:rPr>
              <a:t>href</a:t>
            </a:r>
            <a:r>
              <a:rPr lang="en-US" dirty="0">
                <a:ea typeface="+mn-lt"/>
                <a:cs typeface="+mn-lt"/>
              </a:rPr>
              <a:t>="https://en.wikipedia.org/wiki/Probability"&gt;probability&lt;/a&gt; in a hands-on exercise and do some in-class coding. We will also discuss &lt;a </a:t>
            </a:r>
            <a:r>
              <a:rPr lang="en-US" dirty="0" err="1">
                <a:ea typeface="+mn-lt"/>
                <a:cs typeface="+mn-lt"/>
              </a:rPr>
              <a:t>href</a:t>
            </a:r>
            <a:r>
              <a:rPr lang="en-US" dirty="0">
                <a:ea typeface="+mn-lt"/>
                <a:cs typeface="+mn-lt"/>
              </a:rPr>
              <a:t>="https://en.wikipedia.org/wiki/NumPy"&gt;</a:t>
            </a:r>
            <a:r>
              <a:rPr lang="en-US" dirty="0" err="1">
                <a:ea typeface="+mn-lt"/>
                <a:cs typeface="+mn-lt"/>
              </a:rPr>
              <a:t>numpy</a:t>
            </a:r>
            <a:r>
              <a:rPr lang="en-US" dirty="0">
                <a:ea typeface="+mn-lt"/>
                <a:cs typeface="+mn-lt"/>
              </a:rPr>
              <a:t>&lt;/a&gt;, a library for &lt;a </a:t>
            </a:r>
            <a:r>
              <a:rPr lang="en-US" dirty="0" err="1">
                <a:ea typeface="+mn-lt"/>
                <a:cs typeface="+mn-lt"/>
              </a:rPr>
              <a:t>href</a:t>
            </a:r>
            <a:r>
              <a:rPr lang="en-US" dirty="0">
                <a:ea typeface="+mn-lt"/>
                <a:cs typeface="+mn-lt"/>
              </a:rPr>
              <a:t>="https://en.wikipedia.org/wiki/</a:t>
            </a:r>
            <a:r>
              <a:rPr lang="en-US" dirty="0" err="1">
                <a:ea typeface="+mn-lt"/>
                <a:cs typeface="+mn-lt"/>
              </a:rPr>
              <a:t>Linear_algebra</a:t>
            </a:r>
            <a:r>
              <a:rPr lang="en-US" dirty="0">
                <a:ea typeface="+mn-lt"/>
                <a:cs typeface="+mn-lt"/>
              </a:rPr>
              <a:t>"&gt;linear algebra&lt;/a&gt;. Experience in &lt;a </a:t>
            </a:r>
            <a:r>
              <a:rPr lang="en-US" dirty="0" err="1">
                <a:ea typeface="+mn-lt"/>
                <a:cs typeface="+mn-lt"/>
              </a:rPr>
              <a:t>href</a:t>
            </a:r>
            <a:r>
              <a:rPr lang="en-US" dirty="0">
                <a:ea typeface="+mn-lt"/>
                <a:cs typeface="+mn-lt"/>
              </a:rPr>
              <a:t>="https://www.youtube.com/watch?v=zzbw0JbiI6Y"&gt;statistics&lt;/a&gt; and calculus and differential equations is not necessary, but being able to know when to apply which concept is helpful as a data scientist. &lt;/p&gt;</a:t>
            </a:r>
          </a:p>
          <a:p>
            <a:pPr>
              <a:buNone/>
            </a:pPr>
            <a:r>
              <a:rPr lang="en-US" dirty="0">
                <a:ea typeface="+mn-lt"/>
                <a:cs typeface="+mn-lt"/>
              </a:rPr>
              <a:t>&lt;p&gt;John &lt;/p&gt;</a:t>
            </a:r>
            <a:endParaRPr lang="en-US" dirty="0"/>
          </a:p>
        </p:txBody>
      </p:sp>
    </p:spTree>
    <p:extLst>
      <p:ext uri="{BB962C8B-B14F-4D97-AF65-F5344CB8AC3E}">
        <p14:creationId xmlns:p14="http://schemas.microsoft.com/office/powerpoint/2010/main" val="165371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908F2E-F3E0-4BF9-9BEA-7E4A1FAE8395}"/>
              </a:ext>
            </a:extLst>
          </p:cNvPr>
          <p:cNvSpPr>
            <a:spLocks noGrp="1"/>
          </p:cNvSpPr>
          <p:nvPr>
            <p:ph type="title"/>
          </p:nvPr>
        </p:nvSpPr>
        <p:spPr>
          <a:xfrm>
            <a:off x="5800012" y="282861"/>
            <a:ext cx="4977976" cy="1454051"/>
          </a:xfrm>
        </p:spPr>
        <p:txBody>
          <a:bodyPr>
            <a:normAutofit/>
          </a:bodyPr>
          <a:lstStyle/>
          <a:p>
            <a:r>
              <a:rPr lang="en-US" dirty="0">
                <a:solidFill>
                  <a:srgbClr val="000000"/>
                </a:solidFill>
                <a:cs typeface="Calibri Light"/>
              </a:rPr>
              <a:t>Activity: discussion</a:t>
            </a:r>
            <a:endParaRPr lang="en-US" dirty="0">
              <a:solidFill>
                <a:srgbClr val="000000"/>
              </a:solidFill>
            </a:endParaRPr>
          </a:p>
        </p:txBody>
      </p:sp>
      <p:sp>
        <p:nvSpPr>
          <p:cNvPr id="2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text&#10;&#10;Description generated with high confidence">
            <a:extLst>
              <a:ext uri="{FF2B5EF4-FFF2-40B4-BE49-F238E27FC236}">
                <a16:creationId xmlns:a16="http://schemas.microsoft.com/office/drawing/2014/main" id="{46AC3455-F9C7-45D8-8CB8-CEEB89F9150B}"/>
              </a:ext>
            </a:extLst>
          </p:cNvPr>
          <p:cNvPicPr>
            <a:picLocks noChangeAspect="1"/>
          </p:cNvPicPr>
          <p:nvPr/>
        </p:nvPicPr>
        <p:blipFill rotWithShape="1">
          <a:blip r:embed="rId4">
            <a:alphaModFix/>
          </a:blip>
          <a:srcRect l="4507" r="189"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A59AC402-C2C0-4107-A6A3-3BD765339716}"/>
              </a:ext>
            </a:extLst>
          </p:cNvPr>
          <p:cNvSpPr>
            <a:spLocks noGrp="1"/>
          </p:cNvSpPr>
          <p:nvPr>
            <p:ph idx="1"/>
          </p:nvPr>
        </p:nvSpPr>
        <p:spPr>
          <a:xfrm>
            <a:off x="5614876" y="2935850"/>
            <a:ext cx="4977578" cy="3639289"/>
          </a:xfrm>
        </p:spPr>
        <p:txBody>
          <a:bodyPr vert="horz" lIns="91440" tIns="45720" rIns="91440" bIns="45720" rtlCol="0" anchor="ctr">
            <a:normAutofit/>
          </a:bodyPr>
          <a:lstStyle/>
          <a:p>
            <a:r>
              <a:rPr lang="en-US" sz="2000" dirty="0">
                <a:solidFill>
                  <a:srgbClr val="000000"/>
                </a:solidFill>
                <a:cs typeface="Calibri"/>
              </a:rPr>
              <a:t>What is your experience with using math?</a:t>
            </a:r>
          </a:p>
          <a:p>
            <a:r>
              <a:rPr lang="en-US" sz="2000" dirty="0">
                <a:solidFill>
                  <a:srgbClr val="000000"/>
                </a:solidFill>
                <a:cs typeface="Calibri"/>
              </a:rPr>
              <a:t>What is your confidence level?</a:t>
            </a:r>
          </a:p>
          <a:p>
            <a:r>
              <a:rPr lang="en-US" sz="2000" dirty="0">
                <a:solidFill>
                  <a:srgbClr val="000000"/>
                </a:solidFill>
                <a:cs typeface="Calibri"/>
              </a:rPr>
              <a:t>Experience with practical applications?</a:t>
            </a:r>
          </a:p>
          <a:p>
            <a:r>
              <a:rPr lang="en-US" sz="2000" dirty="0">
                <a:solidFill>
                  <a:srgbClr val="000000"/>
                </a:solidFill>
                <a:cs typeface="Calibri"/>
              </a:rPr>
              <a:t>Is everything in math known, or is there active research?</a:t>
            </a:r>
          </a:p>
          <a:p>
            <a:pPr marL="0" indent="0">
              <a:buNone/>
            </a:pPr>
            <a:endParaRPr lang="en-US" sz="2000" dirty="0">
              <a:solidFill>
                <a:srgbClr val="000000"/>
              </a:solidFill>
              <a:cs typeface="Calibri"/>
            </a:endParaRPr>
          </a:p>
        </p:txBody>
      </p:sp>
      <p:sp>
        <p:nvSpPr>
          <p:cNvPr id="5" name="TextBox 4">
            <a:extLst>
              <a:ext uri="{FF2B5EF4-FFF2-40B4-BE49-F238E27FC236}">
                <a16:creationId xmlns:a16="http://schemas.microsoft.com/office/drawing/2014/main" id="{1521F987-B4AE-4B4C-B9A2-300F6A23F6FF}"/>
              </a:ext>
            </a:extLst>
          </p:cNvPr>
          <p:cNvSpPr txBox="1"/>
          <p:nvPr/>
        </p:nvSpPr>
        <p:spPr>
          <a:xfrm>
            <a:off x="5562414" y="1643896"/>
            <a:ext cx="532416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600"/>
              </a:spcAft>
              <a:buAutoNum type="arabicPeriod"/>
            </a:pPr>
            <a:r>
              <a:rPr lang="en-US" dirty="0"/>
              <a:t>A random partner will be assigned by the instructor</a:t>
            </a:r>
          </a:p>
          <a:p>
            <a:pPr marL="342900" indent="-342900">
              <a:spcAft>
                <a:spcPts val="600"/>
              </a:spcAft>
              <a:buAutoNum type="arabicPeriod"/>
            </a:pPr>
            <a:r>
              <a:rPr lang="en-US" dirty="0">
                <a:cs typeface="Calibri"/>
              </a:rPr>
              <a:t>Discuss</a:t>
            </a:r>
          </a:p>
          <a:p>
            <a:pPr marL="342900" indent="-342900">
              <a:spcAft>
                <a:spcPts val="600"/>
              </a:spcAft>
              <a:buAutoNum type="arabicPeriod"/>
            </a:pPr>
            <a:r>
              <a:rPr lang="en-US" dirty="0">
                <a:ea typeface="+mn-lt"/>
                <a:cs typeface="+mn-lt"/>
              </a:rPr>
              <a:t>A random partner will be assigned by the instructor</a:t>
            </a:r>
          </a:p>
          <a:p>
            <a:pPr marL="342900" indent="-342900">
              <a:spcAft>
                <a:spcPts val="600"/>
              </a:spcAft>
              <a:buAutoNum type="arabicPeriod"/>
            </a:pPr>
            <a:r>
              <a:rPr lang="en-US" dirty="0">
                <a:cs typeface="Calibri"/>
              </a:rPr>
              <a:t>Discuss</a:t>
            </a:r>
          </a:p>
          <a:p>
            <a:pPr>
              <a:spcAft>
                <a:spcPts val="600"/>
              </a:spcAft>
            </a:pPr>
            <a:r>
              <a:rPr lang="en-US" i="1" dirty="0">
                <a:cs typeface="Calibri"/>
              </a:rPr>
              <a:t>What to discuss with your partner:</a:t>
            </a:r>
          </a:p>
        </p:txBody>
      </p:sp>
    </p:spTree>
    <p:extLst>
      <p:ext uri="{BB962C8B-B14F-4D97-AF65-F5344CB8AC3E}">
        <p14:creationId xmlns:p14="http://schemas.microsoft.com/office/powerpoint/2010/main" val="139185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5CF8D-5E28-4170-85D9-B23379A1A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CA76-62FD-42DF-AD1D-FB9C673666D0}"/>
              </a:ext>
            </a:extLst>
          </p:cNvPr>
          <p:cNvSpPr>
            <a:spLocks noGrp="1"/>
          </p:cNvSpPr>
          <p:nvPr>
            <p:ph type="title"/>
          </p:nvPr>
        </p:nvSpPr>
        <p:spPr>
          <a:xfrm>
            <a:off x="599411" y="470647"/>
            <a:ext cx="3209335" cy="2344271"/>
          </a:xfrm>
        </p:spPr>
        <p:txBody>
          <a:bodyPr>
            <a:normAutofit/>
          </a:bodyPr>
          <a:lstStyle/>
          <a:p>
            <a:pPr algn="ctr"/>
            <a:r>
              <a:rPr lang="en-US" sz="2800">
                <a:cs typeface="Calibri Light"/>
              </a:rPr>
              <a:t>Outcomes for this evening</a:t>
            </a:r>
          </a:p>
        </p:txBody>
      </p:sp>
      <p:sp>
        <p:nvSpPr>
          <p:cNvPr id="10" name="Rectangle 9">
            <a:extLst>
              <a:ext uri="{FF2B5EF4-FFF2-40B4-BE49-F238E27FC236}">
                <a16:creationId xmlns:a16="http://schemas.microsoft.com/office/drawing/2014/main" id="{575A2C8F-EFE3-4530-B871-79D0DF461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3612446"/>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283B2D-BF4E-4773-99DE-61834B033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B94879-3019-4BB0-8F7F-8110E7E4D489}"/>
              </a:ext>
            </a:extLst>
          </p:cNvPr>
          <p:cNvSpPr>
            <a:spLocks noGrp="1"/>
          </p:cNvSpPr>
          <p:nvPr>
            <p:ph idx="1"/>
          </p:nvPr>
        </p:nvSpPr>
        <p:spPr>
          <a:xfrm>
            <a:off x="5688105" y="941294"/>
            <a:ext cx="5287923" cy="4975412"/>
          </a:xfrm>
        </p:spPr>
        <p:txBody>
          <a:bodyPr vert="horz" lIns="91440" tIns="45720" rIns="91440" bIns="45720" rtlCol="0" anchor="ctr">
            <a:normAutofit/>
          </a:bodyPr>
          <a:lstStyle/>
          <a:p>
            <a:pPr>
              <a:buNone/>
            </a:pPr>
            <a:r>
              <a:rPr lang="en-US" sz="2000">
                <a:cs typeface="Calibri"/>
              </a:rPr>
              <a:t>By the end of today's class, you should be able to answer the following:</a:t>
            </a:r>
          </a:p>
          <a:p>
            <a:r>
              <a:rPr lang="en-US" sz="2000">
                <a:cs typeface="Calibri"/>
              </a:rPr>
              <a:t>Randomly select elements from a list</a:t>
            </a:r>
          </a:p>
          <a:p>
            <a:r>
              <a:rPr lang="en-US" sz="2000">
                <a:cs typeface="Calibri"/>
              </a:rPr>
              <a:t>Explain the role of sampling data</a:t>
            </a:r>
            <a:endParaRPr lang="en-US" sz="2000"/>
          </a:p>
          <a:p>
            <a:r>
              <a:rPr lang="en-US" sz="2000">
                <a:cs typeface="Calibri"/>
              </a:rPr>
              <a:t>Transpose a matrix and a dataframe</a:t>
            </a:r>
          </a:p>
          <a:p>
            <a:r>
              <a:rPr lang="en-US" sz="2000">
                <a:cs typeface="Calibri"/>
              </a:rPr>
              <a:t>Explain uses of Gaussian and uniform distributions</a:t>
            </a:r>
          </a:p>
          <a:p>
            <a:r>
              <a:rPr lang="en-US" sz="2000">
                <a:cs typeface="Calibri"/>
              </a:rPr>
              <a:t>Identify misleading representations of data </a:t>
            </a:r>
          </a:p>
          <a:p>
            <a:r>
              <a:rPr lang="en-US" sz="2000">
                <a:cs typeface="Calibri"/>
              </a:rPr>
              <a:t>Describe three biases that can occur when gathering data</a:t>
            </a:r>
          </a:p>
          <a:p>
            <a:pPr marL="0" indent="0">
              <a:buNone/>
            </a:pPr>
            <a:endParaRPr lang="en-US" sz="2000">
              <a:cs typeface="Calibri"/>
            </a:endParaRPr>
          </a:p>
        </p:txBody>
      </p:sp>
    </p:spTree>
    <p:extLst>
      <p:ext uri="{BB962C8B-B14F-4D97-AF65-F5344CB8AC3E}">
        <p14:creationId xmlns:p14="http://schemas.microsoft.com/office/powerpoint/2010/main" val="34478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7CB93B-F77F-47EC-BB24-17ED8CD821A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Math and Data Science</a:t>
            </a:r>
            <a:endParaRPr lang="en-US">
              <a:solidFill>
                <a:srgbClr val="FFFFFF"/>
              </a:solidFill>
            </a:endParaRPr>
          </a:p>
        </p:txBody>
      </p:sp>
      <p:sp>
        <p:nvSpPr>
          <p:cNvPr id="3" name="Content Placeholder 2">
            <a:extLst>
              <a:ext uri="{FF2B5EF4-FFF2-40B4-BE49-F238E27FC236}">
                <a16:creationId xmlns:a16="http://schemas.microsoft.com/office/drawing/2014/main" id="{571355A8-2B8E-4F66-AE3E-AC6FF978BFD9}"/>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highlight>
                  <a:srgbClr val="FFFF00"/>
                </a:highlight>
                <a:cs typeface="Calibri"/>
              </a:rPr>
              <a:t>Math and Data Science</a:t>
            </a:r>
            <a:endParaRPr lang="en-US" sz="2400">
              <a:highlight>
                <a:srgbClr val="FFFF00"/>
              </a:highlight>
              <a:cs typeface="Calibri"/>
            </a:endParaRPr>
          </a:p>
          <a:p>
            <a:r>
              <a:rPr lang="en-US" sz="2400">
                <a:solidFill>
                  <a:srgbClr val="000000"/>
                </a:solidFill>
                <a:cs typeface="Calibri"/>
              </a:rPr>
              <a:t>Probability</a:t>
            </a:r>
            <a:endParaRPr lang="en-US" sz="2400">
              <a:cs typeface="Calibri"/>
            </a:endParaRPr>
          </a:p>
          <a:p>
            <a:r>
              <a:rPr lang="en-US" sz="2400">
                <a:solidFill>
                  <a:srgbClr val="000000"/>
                </a:solidFill>
                <a:cs typeface="Calibri"/>
              </a:rPr>
              <a:t>Correlation</a:t>
            </a:r>
            <a:endParaRPr lang="en-US" sz="2400">
              <a:cs typeface="Calibri"/>
            </a:endParaRPr>
          </a:p>
          <a:p>
            <a:r>
              <a:rPr lang="en-US" sz="2400">
                <a:solidFill>
                  <a:srgbClr val="000000"/>
                </a:solidFill>
                <a:cs typeface="Calibri"/>
              </a:rPr>
              <a:t>Sets</a:t>
            </a:r>
            <a:endParaRPr lang="en-US" sz="2400">
              <a:cs typeface="Calibri"/>
            </a:endParaRPr>
          </a:p>
          <a:p>
            <a:r>
              <a:rPr lang="en-US" sz="2400">
                <a:solidFill>
                  <a:srgbClr val="000000"/>
                </a:solidFill>
                <a:cs typeface="Calibri"/>
              </a:rPr>
              <a:t>Linear Algebra and </a:t>
            </a:r>
            <a:r>
              <a:rPr lang="en-US" sz="2400" err="1">
                <a:solidFill>
                  <a:srgbClr val="000000"/>
                </a:solidFill>
                <a:cs typeface="Calibri"/>
              </a:rPr>
              <a:t>Numpy</a:t>
            </a:r>
            <a:endParaRPr lang="en-US" sz="2400" err="1">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6886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EA1F-3441-44CA-B989-C6C80E5EA678}"/>
              </a:ext>
            </a:extLst>
          </p:cNvPr>
          <p:cNvSpPr>
            <a:spLocks noGrp="1"/>
          </p:cNvSpPr>
          <p:nvPr>
            <p:ph type="title"/>
          </p:nvPr>
        </p:nvSpPr>
        <p:spPr>
          <a:xfrm>
            <a:off x="1514292" y="513612"/>
            <a:ext cx="9894133" cy="1031216"/>
          </a:xfrm>
        </p:spPr>
        <p:txBody>
          <a:bodyPr anchor="b">
            <a:normAutofit/>
          </a:bodyPr>
          <a:lstStyle/>
          <a:p>
            <a:r>
              <a:rPr lang="en-US" sz="4100">
                <a:cs typeface="Calibri Light"/>
              </a:rPr>
              <a:t>Consider this a survey of an old, diverse field</a:t>
            </a:r>
          </a:p>
        </p:txBody>
      </p:sp>
      <p:pic>
        <p:nvPicPr>
          <p:cNvPr id="4" name="Picture 4" descr="A person wearing glasses posing for the camera&#10;&#10;Description generated with very high confidence">
            <a:extLst>
              <a:ext uri="{FF2B5EF4-FFF2-40B4-BE49-F238E27FC236}">
                <a16:creationId xmlns:a16="http://schemas.microsoft.com/office/drawing/2014/main" id="{2D215F50-2BF3-4361-94EF-1F10ABEAE66B}"/>
              </a:ext>
            </a:extLst>
          </p:cNvPr>
          <p:cNvPicPr>
            <a:picLocks noChangeAspect="1"/>
          </p:cNvPicPr>
          <p:nvPr/>
        </p:nvPicPr>
        <p:blipFill>
          <a:blip r:embed="rId3"/>
          <a:stretch>
            <a:fillRect/>
          </a:stretch>
        </p:blipFill>
        <p:spPr>
          <a:xfrm>
            <a:off x="1514293" y="2667796"/>
            <a:ext cx="5069382" cy="2598058"/>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60361D-3455-4159-94A6-17F7B4439C39}"/>
              </a:ext>
            </a:extLst>
          </p:cNvPr>
          <p:cNvSpPr>
            <a:spLocks noGrp="1"/>
          </p:cNvSpPr>
          <p:nvPr>
            <p:ph idx="1"/>
          </p:nvPr>
        </p:nvSpPr>
        <p:spPr>
          <a:xfrm>
            <a:off x="7435513" y="1631379"/>
            <a:ext cx="4102768" cy="4576913"/>
          </a:xfrm>
        </p:spPr>
        <p:txBody>
          <a:bodyPr vert="horz" lIns="91440" tIns="45720" rIns="91440" bIns="45720" rtlCol="0" anchor="ctr">
            <a:normAutofit/>
          </a:bodyPr>
          <a:lstStyle/>
          <a:p>
            <a:r>
              <a:rPr lang="en-US" sz="1600" dirty="0">
                <a:cs typeface="Calibri"/>
                <a:hlinkClick r:id="rId4"/>
              </a:rPr>
              <a:t>Linear algebra</a:t>
            </a:r>
            <a:r>
              <a:rPr lang="en-US" sz="1600" dirty="0">
                <a:cs typeface="Calibri"/>
              </a:rPr>
              <a:t> (vectors, matrices, cross product)</a:t>
            </a:r>
          </a:p>
          <a:p>
            <a:r>
              <a:rPr lang="en-US" sz="1600" dirty="0">
                <a:cs typeface="Calibri"/>
              </a:rPr>
              <a:t>Sets (union)</a:t>
            </a:r>
          </a:p>
          <a:p>
            <a:r>
              <a:rPr lang="en-US" sz="1600" dirty="0">
                <a:cs typeface="Calibri"/>
                <a:hlinkClick r:id="rId5"/>
              </a:rPr>
              <a:t>Combinatorics</a:t>
            </a:r>
          </a:p>
          <a:p>
            <a:r>
              <a:rPr lang="en-US" sz="1600" dirty="0">
                <a:cs typeface="Calibri"/>
                <a:hlinkClick r:id="rId6"/>
              </a:rPr>
              <a:t>Statistics</a:t>
            </a:r>
            <a:r>
              <a:rPr lang="en-US" sz="1600" dirty="0">
                <a:cs typeface="Calibri"/>
              </a:rPr>
              <a:t> (e.g., mean, median, variance)</a:t>
            </a:r>
          </a:p>
          <a:p>
            <a:pPr lvl="1"/>
            <a:r>
              <a:rPr lang="en-US" sz="1600" dirty="0">
                <a:cs typeface="Calibri"/>
                <a:hlinkClick r:id="rId7"/>
              </a:rPr>
              <a:t>How to Lie with Statistics</a:t>
            </a:r>
            <a:endParaRPr lang="en-US" sz="1600" dirty="0">
              <a:cs typeface="Calibri"/>
            </a:endParaRPr>
          </a:p>
          <a:p>
            <a:pPr lvl="1"/>
            <a:r>
              <a:rPr lang="en-US" sz="1600" dirty="0">
                <a:cs typeface="Calibri"/>
              </a:rPr>
              <a:t>Error bars</a:t>
            </a:r>
          </a:p>
          <a:p>
            <a:r>
              <a:rPr lang="en-US" sz="1600" dirty="0">
                <a:cs typeface="Calibri"/>
                <a:hlinkClick r:id="rId8"/>
              </a:rPr>
              <a:t>Probability</a:t>
            </a:r>
            <a:r>
              <a:rPr lang="en-US" sz="1600" dirty="0">
                <a:cs typeface="Calibri"/>
              </a:rPr>
              <a:t>, combinatorics</a:t>
            </a:r>
          </a:p>
          <a:p>
            <a:r>
              <a:rPr lang="en-US" sz="1600" dirty="0">
                <a:cs typeface="Calibri"/>
              </a:rPr>
              <a:t>Calculus</a:t>
            </a:r>
          </a:p>
          <a:p>
            <a:r>
              <a:rPr lang="en-US" sz="1600" dirty="0">
                <a:cs typeface="Calibri"/>
                <a:hlinkClick r:id="rId9"/>
              </a:rPr>
              <a:t>ODE</a:t>
            </a:r>
            <a:r>
              <a:rPr lang="en-US" sz="1600" dirty="0">
                <a:cs typeface="Calibri"/>
              </a:rPr>
              <a:t>s and </a:t>
            </a:r>
            <a:r>
              <a:rPr lang="en-US" sz="1600" dirty="0">
                <a:cs typeface="Calibri"/>
                <a:hlinkClick r:id="rId10"/>
              </a:rPr>
              <a:t>PDE</a:t>
            </a:r>
            <a:r>
              <a:rPr lang="en-US" sz="1600" dirty="0">
                <a:cs typeface="Calibri"/>
              </a:rPr>
              <a:t>s</a:t>
            </a:r>
            <a:br>
              <a:rPr lang="en-US" sz="1600" dirty="0">
                <a:cs typeface="Calibri"/>
              </a:rPr>
            </a:br>
            <a:br>
              <a:rPr lang="en-US" sz="1600" dirty="0">
                <a:cs typeface="Calibri"/>
              </a:rPr>
            </a:br>
            <a:endParaRPr lang="en-US" sz="1600" dirty="0">
              <a:cs typeface="Calibri"/>
            </a:endParaRPr>
          </a:p>
          <a:p>
            <a:pPr marL="0" indent="0">
              <a:buNone/>
            </a:pPr>
            <a:r>
              <a:rPr lang="en-US" sz="1600" i="1" dirty="0">
                <a:cs typeface="Calibri"/>
              </a:rPr>
              <a:t>Caveat</a:t>
            </a:r>
            <a:r>
              <a:rPr lang="en-US" sz="1600" dirty="0">
                <a:cs typeface="Calibri"/>
              </a:rPr>
              <a:t>: I'm not a mathematician</a:t>
            </a:r>
          </a:p>
        </p:txBody>
      </p:sp>
    </p:spTree>
    <p:extLst>
      <p:ext uri="{BB962C8B-B14F-4D97-AF65-F5344CB8AC3E}">
        <p14:creationId xmlns:p14="http://schemas.microsoft.com/office/powerpoint/2010/main" val="52292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9EECA2-C756-493D-AE5E-90C0BE756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897E20B-65B6-4C50-950C-59C8944020AD}"/>
              </a:ext>
            </a:extLst>
          </p:cNvPr>
          <p:cNvSpPr>
            <a:spLocks noGrp="1"/>
          </p:cNvSpPr>
          <p:nvPr/>
        </p:nvSpPr>
        <p:spPr>
          <a:xfrm>
            <a:off x="426002" y="551793"/>
            <a:ext cx="5849193" cy="2467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a:solidFill>
                  <a:schemeClr val="tx1"/>
                </a:solidFill>
                <a:latin typeface="+mj-lt"/>
                <a:ea typeface="+mj-ea"/>
                <a:cs typeface="+mj-cs"/>
              </a:rPr>
              <a:t>I won't be able to teach you all of Math</a:t>
            </a:r>
          </a:p>
        </p:txBody>
      </p:sp>
      <p:pic>
        <p:nvPicPr>
          <p:cNvPr id="4" name="Picture 3" descr="A close up of a clock&#10;&#10;Description generated with very high confidence">
            <a:extLst>
              <a:ext uri="{FF2B5EF4-FFF2-40B4-BE49-F238E27FC236}">
                <a16:creationId xmlns:a16="http://schemas.microsoft.com/office/drawing/2014/main" id="{B7D5A288-0987-4BC1-8FCD-494FA0D5AE32}"/>
              </a:ext>
            </a:extLst>
          </p:cNvPr>
          <p:cNvPicPr>
            <a:picLocks noChangeAspect="1"/>
          </p:cNvPicPr>
          <p:nvPr/>
        </p:nvPicPr>
        <p:blipFill rotWithShape="1">
          <a:blip r:embed="rId2"/>
          <a:srcRect t="12618" r="-2" b="23423"/>
          <a:stretch/>
        </p:blipFill>
        <p:spPr>
          <a:xfrm>
            <a:off x="6795930" y="-3"/>
            <a:ext cx="5396073" cy="3451172"/>
          </a:xfrm>
          <a:prstGeom prst="rect">
            <a:avLst/>
          </a:prstGeom>
        </p:spPr>
      </p:pic>
      <p:pic>
        <p:nvPicPr>
          <p:cNvPr id="2" name="Picture 1" descr="A picture containing clipart&#10;&#10;Description generated with very high confidence">
            <a:extLst>
              <a:ext uri="{FF2B5EF4-FFF2-40B4-BE49-F238E27FC236}">
                <a16:creationId xmlns:a16="http://schemas.microsoft.com/office/drawing/2014/main" id="{F85915F5-60F3-4CFD-8E83-2D48891939AC}"/>
              </a:ext>
            </a:extLst>
          </p:cNvPr>
          <p:cNvPicPr>
            <a:picLocks noGrp="1" noChangeAspect="1"/>
          </p:cNvPicPr>
          <p:nvPr/>
        </p:nvPicPr>
        <p:blipFill rotWithShape="1">
          <a:blip r:embed="rId3"/>
          <a:srcRect r="1" b="7476"/>
          <a:stretch/>
        </p:blipFill>
        <p:spPr>
          <a:xfrm>
            <a:off x="-2" y="3451173"/>
            <a:ext cx="6818654" cy="3406829"/>
          </a:xfrm>
          <a:prstGeom prst="rect">
            <a:avLst/>
          </a:prstGeom>
        </p:spPr>
      </p:pic>
      <p:sp>
        <p:nvSpPr>
          <p:cNvPr id="12" name="Rectangle 11">
            <a:extLst>
              <a:ext uri="{FF2B5EF4-FFF2-40B4-BE49-F238E27FC236}">
                <a16:creationId xmlns:a16="http://schemas.microsoft.com/office/drawing/2014/main" id="{24726E46-0A95-4CE6-80B3-2C7406BD5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7846589-3EED-4DB2-A497-C9938D7B2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19907"/>
            <a:ext cx="12192001"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E27C6A9-D251-41F0-9222-1306FE4B8650}"/>
              </a:ext>
            </a:extLst>
          </p:cNvPr>
          <p:cNvSpPr txBox="1"/>
          <p:nvPr/>
        </p:nvSpPr>
        <p:spPr>
          <a:xfrm>
            <a:off x="425570" y="624121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Jargon | concept | example</a:t>
            </a:r>
            <a:endParaRPr lang="en-US" dirty="0"/>
          </a:p>
        </p:txBody>
      </p:sp>
    </p:spTree>
    <p:extLst>
      <p:ext uri="{BB962C8B-B14F-4D97-AF65-F5344CB8AC3E}">
        <p14:creationId xmlns:p14="http://schemas.microsoft.com/office/powerpoint/2010/main" val="391276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5CF8D-5E28-4170-85D9-B23379A1A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DADBB-6B93-4339-BBF9-E9AFC39BC724}"/>
              </a:ext>
            </a:extLst>
          </p:cNvPr>
          <p:cNvSpPr>
            <a:spLocks noGrp="1"/>
          </p:cNvSpPr>
          <p:nvPr>
            <p:ph type="title"/>
          </p:nvPr>
        </p:nvSpPr>
        <p:spPr>
          <a:xfrm>
            <a:off x="599411" y="470647"/>
            <a:ext cx="3209335" cy="2344271"/>
          </a:xfrm>
        </p:spPr>
        <p:txBody>
          <a:bodyPr>
            <a:normAutofit/>
          </a:bodyPr>
          <a:lstStyle/>
          <a:p>
            <a:pPr algn="ctr"/>
            <a:r>
              <a:rPr lang="en-US" sz="2800">
                <a:cs typeface="Calibri Light"/>
              </a:rPr>
              <a:t>Where </a:t>
            </a:r>
            <a:r>
              <a:rPr lang="en-US" sz="2800" b="1">
                <a:cs typeface="Calibri Light"/>
              </a:rPr>
              <a:t>Math </a:t>
            </a:r>
            <a:r>
              <a:rPr lang="en-US" sz="2800">
                <a:cs typeface="Calibri Light"/>
              </a:rPr>
              <a:t>shows up in </a:t>
            </a:r>
            <a:r>
              <a:rPr lang="en-US" sz="2800" b="1">
                <a:cs typeface="Calibri Light"/>
              </a:rPr>
              <a:t>Data Science</a:t>
            </a:r>
          </a:p>
        </p:txBody>
      </p:sp>
      <p:sp>
        <p:nvSpPr>
          <p:cNvPr id="10" name="Rectangle 9">
            <a:extLst>
              <a:ext uri="{FF2B5EF4-FFF2-40B4-BE49-F238E27FC236}">
                <a16:creationId xmlns:a16="http://schemas.microsoft.com/office/drawing/2014/main" id="{575A2C8F-EFE3-4530-B871-79D0DF461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3612446"/>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283B2D-BF4E-4773-99DE-61834B033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B2A8AEC8-7390-A84F-B30A-8658AFCD0EBB}"/>
              </a:ext>
            </a:extLst>
          </p:cNvPr>
          <p:cNvGraphicFramePr>
            <a:graphicFrameLocks noGrp="1"/>
          </p:cNvGraphicFramePr>
          <p:nvPr>
            <p:ph idx="1"/>
            <p:extLst>
              <p:ext uri="{D42A27DB-BD31-4B8C-83A1-F6EECF244321}">
                <p14:modId xmlns:p14="http://schemas.microsoft.com/office/powerpoint/2010/main" val="1412562924"/>
              </p:ext>
            </p:extLst>
          </p:nvPr>
        </p:nvGraphicFramePr>
        <p:xfrm>
          <a:off x="5688105" y="941294"/>
          <a:ext cx="5287923" cy="4975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66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map with text&#10;&#10;Description generated with high confidence">
            <a:extLst>
              <a:ext uri="{FF2B5EF4-FFF2-40B4-BE49-F238E27FC236}">
                <a16:creationId xmlns:a16="http://schemas.microsoft.com/office/drawing/2014/main" id="{A1BDF169-B15C-4D4D-BC9F-7397D2F60482}"/>
              </a:ext>
            </a:extLst>
          </p:cNvPr>
          <p:cNvPicPr>
            <a:picLocks noChangeAspect="1"/>
          </p:cNvPicPr>
          <p:nvPr/>
        </p:nvPicPr>
        <p:blipFill>
          <a:blip r:embed="rId2">
            <a:alphaModFix/>
          </a:blip>
          <a:stretch>
            <a:fillRect/>
          </a:stretch>
        </p:blipFill>
        <p:spPr>
          <a:xfrm>
            <a:off x="0" y="-92869"/>
            <a:ext cx="12192000" cy="7043738"/>
          </a:xfrm>
          <a:prstGeom prst="rect">
            <a:avLst/>
          </a:prstGeom>
        </p:spPr>
      </p:pic>
    </p:spTree>
    <p:extLst>
      <p:ext uri="{BB962C8B-B14F-4D97-AF65-F5344CB8AC3E}">
        <p14:creationId xmlns:p14="http://schemas.microsoft.com/office/powerpoint/2010/main" val="211717365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6907 -0.09208" pathEditMode="relative" ptsTypes="AA">
                                      <p:cBhvr>
                                        <p:cTn id="6" dur="3000" fill="hold"/>
                                        <p:tgtEl>
                                          <p:spTgt spid="4"/>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 fill="hold"/>
                                        <p:tgtEl>
                                          <p:spTgt spid="4"/>
                                        </p:tgtEl>
                                      </p:cBhvr>
                                      <p:by x="150000" y="150000"/>
                                    </p:animScale>
                                  </p:childTnLst>
                                </p:cTn>
                              </p:par>
                            </p:childTnLst>
                          </p:cTn>
                        </p:par>
                        <p:par>
                          <p:cTn id="9" fill="hold">
                            <p:stCondLst>
                              <p:cond delay="3000"/>
                            </p:stCondLst>
                            <p:childTnLst>
                              <p:par>
                                <p:cTn id="10" presetID="0" presetClass="path" presetSubtype="0" accel="50000" decel="50000" fill="hold" nodeType="afterEffect">
                                  <p:stCondLst>
                                    <p:cond delay="5000"/>
                                  </p:stCondLst>
                                  <p:childTnLst>
                                    <p:animMotion origin="layout" path="M -0.16907 -0.09208 L 0.24922 0.26892" pathEditMode="relative" ptsTypes="AA">
                                      <p:cBhvr>
                                        <p:cTn id="11" dur="3000" fill="hold"/>
                                        <p:tgtEl>
                                          <p:spTgt spid="4"/>
                                        </p:tgtEl>
                                        <p:attrNameLst>
                                          <p:attrName>ppt_x</p:attrName>
                                          <p:attrName>ppt_y</p:attrName>
                                        </p:attrNameLst>
                                      </p:cBhvr>
                                    </p:animMotion>
                                  </p:childTnLst>
                                </p:cTn>
                              </p:par>
                            </p:childTnLst>
                          </p:cTn>
                        </p:par>
                        <p:par>
                          <p:cTn id="12" fill="hold">
                            <p:stCondLst>
                              <p:cond delay="11000"/>
                            </p:stCondLst>
                            <p:childTnLst>
                              <p:par>
                                <p:cTn id="13" presetID="0" presetClass="path" presetSubtype="0" accel="50000" decel="50000" fill="hold" nodeType="afterEffect">
                                  <p:stCondLst>
                                    <p:cond delay="5000"/>
                                  </p:stCondLst>
                                  <p:childTnLst>
                                    <p:animMotion origin="layout" path="M 0.24922 0.26892 L 0.24922 -0.26892" pathEditMode="relative" ptsTypes="AA">
                                      <p:cBhvr>
                                        <p:cTn id="14" dur="3000" fill="hold"/>
                                        <p:tgtEl>
                                          <p:spTgt spid="4"/>
                                        </p:tgtEl>
                                        <p:attrNameLst>
                                          <p:attrName>ppt_x</p:attrName>
                                          <p:attrName>ppt_y</p:attrName>
                                        </p:attrNameLst>
                                      </p:cBhvr>
                                    </p:animMotion>
                                  </p:childTnLst>
                                </p:cTn>
                              </p:par>
                            </p:childTnLst>
                          </p:cTn>
                        </p:par>
                        <p:par>
                          <p:cTn id="15" fill="hold">
                            <p:stCondLst>
                              <p:cond delay="19000"/>
                            </p:stCondLst>
                            <p:childTnLst>
                              <p:par>
                                <p:cTn id="16" presetID="0" presetClass="path" presetSubtype="0" accel="50000" decel="50000" fill="hold" nodeType="afterEffect">
                                  <p:stCondLst>
                                    <p:cond delay="5000"/>
                                  </p:stCondLst>
                                  <p:childTnLst>
                                    <p:animMotion origin="layout" path="M 0.24922 -0.26892 L -0.24922 -0.19858" pathEditMode="relative" ptsTypes="AA">
                                      <p:cBhvr>
                                        <p:cTn id="17" dur="3000" fill="hold"/>
                                        <p:tgtEl>
                                          <p:spTgt spid="4"/>
                                        </p:tgtEl>
                                        <p:attrNameLst>
                                          <p:attrName>ppt_x</p:attrName>
                                          <p:attrName>ppt_y</p:attrName>
                                        </p:attrNameLst>
                                      </p:cBhvr>
                                    </p:animMotion>
                                  </p:childTnLst>
                                </p:cTn>
                              </p:par>
                            </p:childTnLst>
                          </p:cTn>
                        </p:par>
                        <p:par>
                          <p:cTn id="18" fill="hold">
                            <p:stCondLst>
                              <p:cond delay="27000"/>
                            </p:stCondLst>
                            <p:childTnLst>
                              <p:par>
                                <p:cTn id="19" presetID="0" presetClass="path" presetSubtype="0" accel="50000" decel="50000" fill="hold" nodeType="afterEffect">
                                  <p:stCondLst>
                                    <p:cond delay="5000"/>
                                  </p:stCondLst>
                                  <p:childTnLst>
                                    <p:animMotion origin="layout" path="M -0.24922 -0.19858 L 0 0" pathEditMode="relative" ptsTypes="AA">
                                      <p:cBhvr>
                                        <p:cTn id="20" dur="3000" fill="hold"/>
                                        <p:tgtEl>
                                          <p:spTgt spid="4"/>
                                        </p:tgtEl>
                                        <p:attrNameLst>
                                          <p:attrName>ppt_x</p:attrName>
                                          <p:attrName>ppt_y</p:attrName>
                                        </p:attrNameLst>
                                      </p:cBhvr>
                                    </p:animMotion>
                                  </p:childTnLst>
                                </p:cTn>
                              </p:par>
                              <p:par>
                                <p:cTn id="21" presetID="6" presetClass="emph" presetSubtype="0" accel="50000" decel="50000" fill="hold" nodeType="withEffect">
                                  <p:stCondLst>
                                    <p:cond delay="5000"/>
                                  </p:stCondLst>
                                  <p:childTnLst>
                                    <p:animScale>
                                      <p:cBhvr>
                                        <p:cTn id="22" dur="3000" fill="hold"/>
                                        <p:tgtEl>
                                          <p:spTgt spid="4"/>
                                        </p:tgtEl>
                                      </p:cBhvr>
                                      <p:by x="150000" y="150000"/>
                                      <p:to x="100000" y="100000"/>
                                    </p:animScale>
                                  </p:childTnLst>
                                </p:cTn>
                              </p:par>
                            </p:childTnLst>
                          </p:cTn>
                        </p:par>
                        <p:par>
                          <p:cTn id="23" fill="hold">
                            <p:stCondLst>
                              <p:cond delay="35000"/>
                            </p:stCondLst>
                            <p:childTnLst>
                              <p:par>
                                <p:cTn id="24" presetID="0" presetClass="path" presetSubtype="0" accel="50000" decel="50000" fill="hold" nodeType="afterEffect">
                                  <p:stCondLst>
                                    <p:cond delay="0"/>
                                  </p:stCondLst>
                                  <p:childTnLst>
                                    <p:animMotion origin="layout" path="M 0 0 L 0 0" pathEditMode="relative" ptsTypes="AA">
                                      <p:cBhvr>
                                        <p:cTn id="25" dur="10000" fill="hold"/>
                                        <p:tgtEl>
                                          <p:spTgt spid="4"/>
                                        </p:tgtEl>
                                        <p:attrNameLst>
                                          <p:attrName>ppt_x</p:attrName>
                                          <p:attrName>ppt_y</p:attrName>
                                        </p:attrNameLst>
                                      </p:cBhvr>
                                    </p:animMotion>
                                  </p:childTnLst>
                                </p:cTn>
                              </p:par>
                            </p:childTnLst>
                          </p:cTn>
                        </p:par>
                      </p:childTnLst>
                    </p:cTn>
                  </p:par>
                </p:childTnLst>
              </p:cTn>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A528F32-0574-483A-960C-687317B636EC}"/>
              </a:ext>
            </a:extLst>
          </p:cNvPr>
          <p:cNvSpPr>
            <a:spLocks noGrp="1"/>
          </p:cNvSpPr>
          <p:nvPr>
            <p:ph type="title"/>
          </p:nvPr>
        </p:nvSpPr>
        <p:spPr>
          <a:xfrm>
            <a:off x="418793" y="3809457"/>
            <a:ext cx="3420305" cy="1906317"/>
          </a:xfrm>
        </p:spPr>
        <p:txBody>
          <a:bodyPr>
            <a:normAutofit/>
          </a:bodyPr>
          <a:lstStyle/>
          <a:p>
            <a:pPr algn="ctr"/>
            <a:r>
              <a:rPr lang="en-US" sz="2800" dirty="0">
                <a:cs typeface="Calibri Light"/>
              </a:rPr>
              <a:t>Resources for learning Math</a:t>
            </a:r>
            <a:endParaRPr lang="en-US" sz="2800" dirty="0"/>
          </a:p>
        </p:txBody>
      </p:sp>
      <p:pic>
        <p:nvPicPr>
          <p:cNvPr id="4" name="Picture 4" descr="A map with text&#10;&#10;Description generated with high confidence">
            <a:extLst>
              <a:ext uri="{FF2B5EF4-FFF2-40B4-BE49-F238E27FC236}">
                <a16:creationId xmlns:a16="http://schemas.microsoft.com/office/drawing/2014/main" id="{A1BDF169-B15C-4D4D-BC9F-7397D2F60482}"/>
              </a:ext>
            </a:extLst>
          </p:cNvPr>
          <p:cNvPicPr>
            <a:picLocks noChangeAspect="1"/>
          </p:cNvPicPr>
          <p:nvPr/>
        </p:nvPicPr>
        <p:blipFill rotWithShape="1">
          <a:blip r:embed="rId2"/>
          <a:srcRect l="3018" t="-860" r="44" b="-6801"/>
          <a:stretch/>
        </p:blipFill>
        <p:spPr>
          <a:xfrm>
            <a:off x="19319" y="-2"/>
            <a:ext cx="4297595" cy="3048545"/>
          </a:xfrm>
          <a:prstGeom prst="rect">
            <a:avLst/>
          </a:prstGeom>
        </p:spPr>
      </p:pic>
      <p:sp>
        <p:nvSpPr>
          <p:cNvPr id="11" name="Rectangle 10">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9F777788-C618-43F8-88B5-F8DDAE0C53B0}"/>
              </a:ext>
            </a:extLst>
          </p:cNvPr>
          <p:cNvSpPr>
            <a:spLocks noGrp="1"/>
          </p:cNvSpPr>
          <p:nvPr>
            <p:ph idx="1"/>
          </p:nvPr>
        </p:nvSpPr>
        <p:spPr>
          <a:xfrm>
            <a:off x="4826094" y="634682"/>
            <a:ext cx="6531819" cy="5588635"/>
          </a:xfrm>
        </p:spPr>
        <p:txBody>
          <a:bodyPr vert="horz" lIns="91440" tIns="45720" rIns="91440" bIns="45720" rtlCol="0" anchor="ctr">
            <a:normAutofit/>
          </a:bodyPr>
          <a:lstStyle/>
          <a:p>
            <a:r>
              <a:rPr lang="en-US" sz="2400" dirty="0">
                <a:cs typeface="Calibri"/>
              </a:rPr>
              <a:t>Focus on learning the jargon; this is necessary for searching</a:t>
            </a:r>
          </a:p>
          <a:p>
            <a:r>
              <a:rPr lang="en-US" sz="2400" dirty="0">
                <a:cs typeface="Calibri"/>
              </a:rPr>
              <a:t>For a given topic, evaluate the many options before investing time</a:t>
            </a:r>
          </a:p>
          <a:p>
            <a:pPr lvl="1"/>
            <a:r>
              <a:rPr lang="en-US" dirty="0">
                <a:cs typeface="Calibri"/>
              </a:rPr>
              <a:t>Teaching style </a:t>
            </a:r>
          </a:p>
          <a:p>
            <a:pPr lvl="1"/>
            <a:r>
              <a:rPr lang="en-US" dirty="0">
                <a:cs typeface="Calibri"/>
              </a:rPr>
              <a:t>Level of complexity</a:t>
            </a:r>
          </a:p>
          <a:p>
            <a:pPr lvl="1"/>
            <a:r>
              <a:rPr lang="en-US" dirty="0">
                <a:cs typeface="Calibri"/>
              </a:rPr>
              <a:t>Assumptions about you, the student reader</a:t>
            </a:r>
          </a:p>
          <a:p>
            <a:pPr marL="0" indent="0">
              <a:buNone/>
            </a:pPr>
            <a:r>
              <a:rPr lang="en-US" sz="2400" dirty="0">
                <a:cs typeface="Calibri"/>
              </a:rPr>
              <a:t>Free resources</a:t>
            </a:r>
          </a:p>
          <a:p>
            <a:r>
              <a:rPr lang="en-US" sz="2400" dirty="0">
                <a:cs typeface="Calibri"/>
              </a:rPr>
              <a:t>Online (blogs, </a:t>
            </a:r>
            <a:r>
              <a:rPr lang="en-US" sz="2400" dirty="0">
                <a:cs typeface="Calibri"/>
                <a:hlinkClick r:id="rId3"/>
              </a:rPr>
              <a:t>Coursera</a:t>
            </a:r>
            <a:r>
              <a:rPr lang="en-US" sz="2400" dirty="0">
                <a:cs typeface="Calibri"/>
              </a:rPr>
              <a:t>, YouTube)</a:t>
            </a:r>
          </a:p>
          <a:p>
            <a:r>
              <a:rPr lang="en-US" sz="2400" dirty="0">
                <a:cs typeface="Calibri"/>
              </a:rPr>
              <a:t>Books</a:t>
            </a:r>
          </a:p>
        </p:txBody>
      </p:sp>
      <p:sp>
        <p:nvSpPr>
          <p:cNvPr id="13" name="Rectangle 12">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2932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D2CC37-D3F8-4848-A298-9577E1987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32884D5-4936-4D90-B4D6-930B8C79AA48}"/>
              </a:ext>
            </a:extLst>
          </p:cNvPr>
          <p:cNvSpPr>
            <a:spLocks noGrp="1"/>
          </p:cNvSpPr>
          <p:nvPr>
            <p:ph type="title"/>
          </p:nvPr>
        </p:nvSpPr>
        <p:spPr>
          <a:xfrm>
            <a:off x="1011242" y="669235"/>
            <a:ext cx="10169516" cy="1470991"/>
          </a:xfrm>
        </p:spPr>
        <p:txBody>
          <a:bodyPr>
            <a:normAutofit/>
          </a:bodyPr>
          <a:lstStyle/>
          <a:p>
            <a:pPr algn="ctr"/>
            <a:r>
              <a:rPr lang="en-US" sz="2800" dirty="0">
                <a:cs typeface="Calibri Light"/>
              </a:rPr>
              <a:t>Relevance of </a:t>
            </a:r>
            <a:r>
              <a:rPr lang="en-US" sz="3200" b="1" dirty="0">
                <a:cs typeface="Calibri Light"/>
              </a:rPr>
              <a:t>Statistics</a:t>
            </a:r>
            <a:r>
              <a:rPr lang="en-US" sz="2800" b="1" dirty="0">
                <a:cs typeface="Calibri Light"/>
              </a:rPr>
              <a:t> </a:t>
            </a:r>
            <a:r>
              <a:rPr lang="en-US" sz="2800" dirty="0">
                <a:cs typeface="Calibri Light"/>
              </a:rPr>
              <a:t>in </a:t>
            </a:r>
            <a:r>
              <a:rPr lang="en-US" sz="3200" b="1" dirty="0">
                <a:cs typeface="Calibri Light"/>
              </a:rPr>
              <a:t>Data Science</a:t>
            </a:r>
            <a:endParaRPr lang="en-US" sz="2800" b="1" dirty="0">
              <a:cs typeface="Calibri Light"/>
            </a:endParaRPr>
          </a:p>
        </p:txBody>
      </p:sp>
      <p:pic>
        <p:nvPicPr>
          <p:cNvPr id="4" name="Picture 4" descr="A close up of a map&#10;&#10;Description generated with high confidence">
            <a:extLst>
              <a:ext uri="{FF2B5EF4-FFF2-40B4-BE49-F238E27FC236}">
                <a16:creationId xmlns:a16="http://schemas.microsoft.com/office/drawing/2014/main" id="{4ABEDE0B-3836-4AAB-BA8E-1444E23EC9E7}"/>
              </a:ext>
            </a:extLst>
          </p:cNvPr>
          <p:cNvPicPr>
            <a:picLocks noChangeAspect="1"/>
          </p:cNvPicPr>
          <p:nvPr/>
        </p:nvPicPr>
        <p:blipFill rotWithShape="1">
          <a:blip r:embed="rId3"/>
          <a:srcRect l="-5918" t="2084" r="2496" b="-2082"/>
          <a:stretch/>
        </p:blipFill>
        <p:spPr>
          <a:xfrm>
            <a:off x="4242948" y="2809461"/>
            <a:ext cx="7796652" cy="4183940"/>
          </a:xfrm>
          <a:prstGeom prst="rect">
            <a:avLst/>
          </a:prstGeom>
        </p:spPr>
      </p:pic>
      <p:sp>
        <p:nvSpPr>
          <p:cNvPr id="11" name="Rectangle 10">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2674061"/>
            <a:ext cx="1218895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48A34F6C-71FB-4FC5-B8A4-54B0D8F7F1E4}"/>
              </a:ext>
            </a:extLst>
          </p:cNvPr>
          <p:cNvSpPr>
            <a:spLocks noGrp="1"/>
          </p:cNvSpPr>
          <p:nvPr>
            <p:ph idx="1"/>
          </p:nvPr>
        </p:nvSpPr>
        <p:spPr>
          <a:xfrm>
            <a:off x="231284" y="2924302"/>
            <a:ext cx="3920381" cy="3747464"/>
          </a:xfrm>
        </p:spPr>
        <p:txBody>
          <a:bodyPr vert="horz" lIns="91440" tIns="45720" rIns="91440" bIns="45720" rtlCol="0" anchor="ctr">
            <a:normAutofit/>
          </a:bodyPr>
          <a:lstStyle/>
          <a:p>
            <a:pPr marL="0" indent="0">
              <a:buNone/>
            </a:pPr>
            <a:r>
              <a:rPr lang="en-US" sz="2400" dirty="0">
                <a:cs typeface="Calibri"/>
              </a:rPr>
              <a:t>Given randomness and noise, knowledge can be derived from complex data</a:t>
            </a:r>
          </a:p>
          <a:p>
            <a:pPr marL="0" indent="0">
              <a:buNone/>
            </a:pPr>
            <a:endParaRPr lang="en-US" sz="2400" dirty="0">
              <a:cs typeface="Calibri"/>
            </a:endParaRPr>
          </a:p>
          <a:p>
            <a:pPr marL="0" indent="0">
              <a:buNone/>
            </a:pPr>
            <a:r>
              <a:rPr lang="en-US" sz="2400" i="1" dirty="0">
                <a:cs typeface="Calibri"/>
              </a:rPr>
              <a:t>How</a:t>
            </a:r>
            <a:r>
              <a:rPr lang="en-US" sz="2400" dirty="0">
                <a:cs typeface="Calibri"/>
              </a:rPr>
              <a:t>:</a:t>
            </a:r>
          </a:p>
          <a:p>
            <a:pPr marL="0" indent="0">
              <a:buNone/>
            </a:pPr>
            <a:r>
              <a:rPr lang="en-US" sz="2400" dirty="0">
                <a:cs typeface="Calibri"/>
              </a:rPr>
              <a:t>Quantify relationships between variables in a model using standard language and techniques</a:t>
            </a:r>
          </a:p>
        </p:txBody>
      </p:sp>
      <p:sp>
        <p:nvSpPr>
          <p:cNvPr id="13" name="Rectangle 12">
            <a:extLst>
              <a:ext uri="{FF2B5EF4-FFF2-40B4-BE49-F238E27FC236}">
                <a16:creationId xmlns:a16="http://schemas.microsoft.com/office/drawing/2014/main" id="{1B1D5FEA-68B6-42E9-B5EF-BE99C248A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98985" y="4750029"/>
            <a:ext cx="4151935"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283029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0EC2E986-2B7E-8D46-837F-A7B8B86346C4}"/>
              </a:ext>
            </a:extLst>
          </p:cNvPr>
          <p:cNvGraphicFramePr/>
          <p:nvPr>
            <p:extLst>
              <p:ext uri="{D42A27DB-BD31-4B8C-83A1-F6EECF244321}">
                <p14:modId xmlns:p14="http://schemas.microsoft.com/office/powerpoint/2010/main" val="3190507691"/>
              </p:ext>
            </p:extLst>
          </p:nvPr>
        </p:nvGraphicFramePr>
        <p:xfrm>
          <a:off x="6035139" y="1236133"/>
          <a:ext cx="5318661"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23947FA4-3788-41F3-8962-E1475B26AC88}"/>
              </a:ext>
            </a:extLst>
          </p:cNvPr>
          <p:cNvSpPr>
            <a:spLocks noGrp="1"/>
          </p:cNvSpPr>
          <p:nvPr>
            <p:ph type="title"/>
          </p:nvPr>
        </p:nvSpPr>
        <p:spPr>
          <a:xfrm>
            <a:off x="838200" y="217641"/>
            <a:ext cx="10515600" cy="1325563"/>
          </a:xfrm>
        </p:spPr>
        <p:txBody>
          <a:bodyPr/>
          <a:lstStyle/>
          <a:p>
            <a:r>
              <a:rPr lang="en-US" sz="2400">
                <a:cs typeface="Calibri Light"/>
              </a:rPr>
              <a:t>Jargon for</a:t>
            </a:r>
            <a:br>
              <a:rPr lang="en-US" dirty="0">
                <a:cs typeface="Calibri Light"/>
              </a:rPr>
            </a:br>
            <a:r>
              <a:rPr lang="en-US">
                <a:cs typeface="Calibri Light"/>
              </a:rPr>
              <a:t>Quantifying Relations</a:t>
            </a:r>
            <a:endParaRPr lang="en-US"/>
          </a:p>
        </p:txBody>
      </p:sp>
      <p:graphicFrame>
        <p:nvGraphicFramePr>
          <p:cNvPr id="11" name="Diagram 10">
            <a:extLst>
              <a:ext uri="{FF2B5EF4-FFF2-40B4-BE49-F238E27FC236}">
                <a16:creationId xmlns:a16="http://schemas.microsoft.com/office/drawing/2014/main" id="{F9B0A497-0ADF-7B42-A5D8-5A5FD0E795EB}"/>
              </a:ext>
            </a:extLst>
          </p:cNvPr>
          <p:cNvGraphicFramePr/>
          <p:nvPr>
            <p:extLst>
              <p:ext uri="{D42A27DB-BD31-4B8C-83A1-F6EECF244321}">
                <p14:modId xmlns:p14="http://schemas.microsoft.com/office/powerpoint/2010/main" val="1058201866"/>
              </p:ext>
            </p:extLst>
          </p:nvPr>
        </p:nvGraphicFramePr>
        <p:xfrm>
          <a:off x="716478" y="1236133"/>
          <a:ext cx="5318661" cy="508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7875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B8761-9997-48C4-ABF3-1028A8E1D66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References for Fall 2020</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8CF195-8FC5-49C4-9BC6-74417263182A}"/>
              </a:ext>
            </a:extLst>
          </p:cNvPr>
          <p:cNvSpPr>
            <a:spLocks noGrp="1"/>
          </p:cNvSpPr>
          <p:nvPr>
            <p:ph idx="1"/>
          </p:nvPr>
        </p:nvSpPr>
        <p:spPr>
          <a:xfrm>
            <a:off x="4976031" y="963877"/>
            <a:ext cx="6741834" cy="4930246"/>
          </a:xfrm>
        </p:spPr>
        <p:txBody>
          <a:bodyPr vert="horz" lIns="91440" tIns="45720" rIns="91440" bIns="45720" rtlCol="0" anchor="ctr">
            <a:normAutofit/>
          </a:bodyPr>
          <a:lstStyle/>
          <a:p>
            <a:r>
              <a:rPr lang="en-US" sz="2400" dirty="0">
                <a:ea typeface="+mn-lt"/>
                <a:cs typeface="+mn-lt"/>
                <a:hlinkClick r:id="rId2"/>
              </a:rPr>
              <a:t>https://news.ycombinator.com/item?id=21628449</a:t>
            </a:r>
            <a:endParaRPr lang="en-US" sz="2400" dirty="0">
              <a:ea typeface="+mn-lt"/>
              <a:cs typeface="+mn-lt"/>
            </a:endParaRPr>
          </a:p>
          <a:p>
            <a:pPr marL="0" indent="0">
              <a:buNone/>
            </a:pPr>
            <a:endParaRPr lang="en-US" sz="2400" dirty="0">
              <a:cs typeface="Calibri"/>
            </a:endParaRPr>
          </a:p>
          <a:p>
            <a:r>
              <a:rPr lang="en-US" sz="2400" dirty="0">
                <a:ea typeface="+mn-lt"/>
                <a:cs typeface="+mn-lt"/>
                <a:hlinkClick r:id="rId3"/>
              </a:rPr>
              <a:t>http://danaernst.com/resources/free-and-open-source-textbooks/</a:t>
            </a:r>
          </a:p>
          <a:p>
            <a:pPr marL="0" indent="0">
              <a:buNone/>
            </a:pPr>
            <a:endParaRPr lang="en-US" sz="2400" dirty="0">
              <a:ea typeface="+mn-lt"/>
              <a:cs typeface="+mn-lt"/>
              <a:hlinkClick r:id="rId3"/>
            </a:endParaRPr>
          </a:p>
          <a:p>
            <a:r>
              <a:rPr lang="en-US" sz="2400" dirty="0">
                <a:ea typeface="+mn-lt"/>
                <a:cs typeface="+mn-lt"/>
                <a:hlinkClick r:id="rId4"/>
              </a:rPr>
              <a:t>https://news.ycombinator.com/item?id=21851020</a:t>
            </a:r>
            <a:endParaRPr lang="en-US" sz="2400" dirty="0">
              <a:cs typeface="Calibri"/>
            </a:endParaRPr>
          </a:p>
        </p:txBody>
      </p:sp>
    </p:spTree>
    <p:extLst>
      <p:ext uri="{BB962C8B-B14F-4D97-AF65-F5344CB8AC3E}">
        <p14:creationId xmlns:p14="http://schemas.microsoft.com/office/powerpoint/2010/main" val="81779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5CF8D-5E28-4170-85D9-B23379A1A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a:xfrm>
            <a:off x="599411" y="470647"/>
            <a:ext cx="3209335" cy="2344271"/>
          </a:xfrm>
        </p:spPr>
        <p:txBody>
          <a:bodyPr>
            <a:normAutofit/>
          </a:bodyPr>
          <a:lstStyle/>
          <a:p>
            <a:pPr algn="ctr"/>
            <a:r>
              <a:rPr lang="en-US" sz="2800">
                <a:ea typeface="+mj-lt"/>
                <a:cs typeface="+mj-lt"/>
              </a:rPr>
              <a:t>Discrete versus Continuous variables</a:t>
            </a:r>
          </a:p>
        </p:txBody>
      </p:sp>
      <p:sp>
        <p:nvSpPr>
          <p:cNvPr id="10" name="Rectangle 9">
            <a:extLst>
              <a:ext uri="{FF2B5EF4-FFF2-40B4-BE49-F238E27FC236}">
                <a16:creationId xmlns:a16="http://schemas.microsoft.com/office/drawing/2014/main" id="{575A2C8F-EFE3-4530-B871-79D0DF461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3612446"/>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283B2D-BF4E-4773-99DE-61834B033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a:xfrm>
            <a:off x="5015572" y="877046"/>
            <a:ext cx="6403849" cy="5476439"/>
          </a:xfrm>
        </p:spPr>
        <p:txBody>
          <a:bodyPr vert="horz" lIns="91440" tIns="45720" rIns="91440" bIns="45720" rtlCol="0" anchor="ctr">
            <a:normAutofit/>
          </a:bodyPr>
          <a:lstStyle/>
          <a:p>
            <a:pPr marL="0" indent="0">
              <a:buNone/>
            </a:pPr>
            <a:r>
              <a:rPr lang="en-US" sz="3200" u="sng" dirty="0">
                <a:cs typeface="Calibri"/>
              </a:rPr>
              <a:t>Discrete</a:t>
            </a:r>
            <a:r>
              <a:rPr lang="en-US" sz="3200" dirty="0">
                <a:cs typeface="Calibri"/>
              </a:rPr>
              <a:t> variables: outcomes for coin flips, deck of cards, roll of dice</a:t>
            </a:r>
          </a:p>
          <a:p>
            <a:pPr marL="0" indent="0">
              <a:buNone/>
            </a:pPr>
            <a:r>
              <a:rPr lang="en-US" sz="3200" u="sng" dirty="0">
                <a:cs typeface="Calibri"/>
              </a:rPr>
              <a:t>Continuous</a:t>
            </a:r>
            <a:r>
              <a:rPr lang="en-US" sz="3200" dirty="0">
                <a:cs typeface="Calibri"/>
              </a:rPr>
              <a:t> variables: time, distance</a:t>
            </a:r>
          </a:p>
          <a:p>
            <a:endParaRPr lang="en-US" sz="2000" dirty="0">
              <a:cs typeface="Calibri"/>
            </a:endParaRPr>
          </a:p>
          <a:p>
            <a:pPr marL="0" indent="0">
              <a:buNone/>
            </a:pPr>
            <a:r>
              <a:rPr lang="en-US" sz="2000" i="1" dirty="0">
                <a:cs typeface="Calibri"/>
              </a:rPr>
              <a:t>Continuous</a:t>
            </a:r>
            <a:r>
              <a:rPr lang="en-US" sz="2000" dirty="0">
                <a:cs typeface="Calibri"/>
              </a:rPr>
              <a:t>: For any two values of a variable, it is possible to get a measurement that is between the two values.</a:t>
            </a:r>
          </a:p>
          <a:p>
            <a:endParaRPr lang="en-US" sz="2000" dirty="0">
              <a:cs typeface="Calibri"/>
            </a:endParaRPr>
          </a:p>
        </p:txBody>
      </p:sp>
    </p:spTree>
    <p:extLst>
      <p:ext uri="{BB962C8B-B14F-4D97-AF65-F5344CB8AC3E}">
        <p14:creationId xmlns:p14="http://schemas.microsoft.com/office/powerpoint/2010/main" val="156338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1793900-90FA-49F2-B935-C199708F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a:xfrm>
            <a:off x="545590" y="411480"/>
            <a:ext cx="3319114" cy="1698432"/>
          </a:xfrm>
        </p:spPr>
        <p:txBody>
          <a:bodyPr>
            <a:normAutofit/>
          </a:bodyPr>
          <a:lstStyle/>
          <a:p>
            <a:pPr algn="ctr"/>
            <a:r>
              <a:rPr lang="en-US" sz="2800" i="1">
                <a:cs typeface="Calibri Light"/>
              </a:rPr>
              <a:t>Trick</a:t>
            </a:r>
            <a:r>
              <a:rPr lang="en-US" sz="2800">
                <a:cs typeface="Calibri Light"/>
              </a:rPr>
              <a:t>: Rounding </a:t>
            </a:r>
            <a:r>
              <a:rPr lang="en-US" sz="2800">
                <a:ea typeface="+mj-lt"/>
                <a:cs typeface="+mj-lt"/>
              </a:rPr>
              <a:t>continuous to discrete</a:t>
            </a:r>
            <a:endParaRPr lang="en-US" sz="2800"/>
          </a:p>
        </p:txBody>
      </p:sp>
      <p:pic>
        <p:nvPicPr>
          <p:cNvPr id="4" name="Picture 4" descr="A close up of a persons eyes&#10;&#10;Description generated with very high confidence">
            <a:extLst>
              <a:ext uri="{FF2B5EF4-FFF2-40B4-BE49-F238E27FC236}">
                <a16:creationId xmlns:a16="http://schemas.microsoft.com/office/drawing/2014/main" id="{C9919008-2ADE-499E-A964-1693E2B4E9A9}"/>
              </a:ext>
            </a:extLst>
          </p:cNvPr>
          <p:cNvPicPr>
            <a:picLocks noChangeAspect="1"/>
          </p:cNvPicPr>
          <p:nvPr/>
        </p:nvPicPr>
        <p:blipFill rotWithShape="1">
          <a:blip r:embed="rId3"/>
          <a:srcRect l="8928" t="1751" r="-860" b="-1752"/>
          <a:stretch/>
        </p:blipFill>
        <p:spPr>
          <a:xfrm>
            <a:off x="4398436" y="-1"/>
            <a:ext cx="4394336" cy="2553430"/>
          </a:xfrm>
          <a:prstGeom prst="rect">
            <a:avLst/>
          </a:prstGeom>
        </p:spPr>
      </p:pic>
      <p:pic>
        <p:nvPicPr>
          <p:cNvPr id="10" name="Picture 10">
            <a:extLst>
              <a:ext uri="{FF2B5EF4-FFF2-40B4-BE49-F238E27FC236}">
                <a16:creationId xmlns:a16="http://schemas.microsoft.com/office/drawing/2014/main" id="{446253C4-11A0-47FF-A711-18DA277BB102}"/>
              </a:ext>
            </a:extLst>
          </p:cNvPr>
          <p:cNvPicPr>
            <a:picLocks noChangeAspect="1"/>
          </p:cNvPicPr>
          <p:nvPr/>
        </p:nvPicPr>
        <p:blipFill rotWithShape="1">
          <a:blip r:embed="rId4"/>
          <a:srcRect t="8002" b="10429"/>
          <a:stretch/>
        </p:blipFill>
        <p:spPr>
          <a:xfrm>
            <a:off x="79928" y="2521392"/>
            <a:ext cx="4250437" cy="4293523"/>
          </a:xfrm>
          <a:prstGeom prst="rect">
            <a:avLst/>
          </a:prstGeom>
        </p:spPr>
      </p:pic>
      <p:pic>
        <p:nvPicPr>
          <p:cNvPr id="8" name="Picture 8" descr="A close up of a sign&#10;&#10;Description generated with very high confidence">
            <a:extLst>
              <a:ext uri="{FF2B5EF4-FFF2-40B4-BE49-F238E27FC236}">
                <a16:creationId xmlns:a16="http://schemas.microsoft.com/office/drawing/2014/main" id="{DE4F7B82-BAE9-41B8-A3BC-6847BC58D761}"/>
              </a:ext>
            </a:extLst>
          </p:cNvPr>
          <p:cNvPicPr>
            <a:picLocks noChangeAspect="1"/>
          </p:cNvPicPr>
          <p:nvPr/>
        </p:nvPicPr>
        <p:blipFill rotWithShape="1">
          <a:blip r:embed="rId5"/>
          <a:srcRect l="601" t="1" r="-7466" b="-6"/>
          <a:stretch/>
        </p:blipFill>
        <p:spPr>
          <a:xfrm>
            <a:off x="8807838" y="0"/>
            <a:ext cx="3638162" cy="2553431"/>
          </a:xfrm>
          <a:prstGeom prst="rect">
            <a:avLst/>
          </a:prstGeom>
        </p:spPr>
      </p:pic>
      <p:sp>
        <p:nvSpPr>
          <p:cNvPr id="17" name="Rectangle 16">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89421"/>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20494"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a:xfrm>
            <a:off x="4902706" y="3101498"/>
            <a:ext cx="3452345" cy="3011213"/>
          </a:xfrm>
        </p:spPr>
        <p:txBody>
          <a:bodyPr vert="horz" lIns="91440" tIns="45720" rIns="91440" bIns="45720" rtlCol="0" anchor="ctr">
            <a:normAutofit/>
          </a:bodyPr>
          <a:lstStyle/>
          <a:p>
            <a:pPr marL="0" indent="0">
              <a:buNone/>
            </a:pPr>
            <a:r>
              <a:rPr lang="en-US" sz="1600">
                <a:cs typeface="Calibri"/>
              </a:rPr>
              <a:t>Rounding is often applied to continuous to make the variable discrete</a:t>
            </a:r>
          </a:p>
          <a:p>
            <a:endParaRPr lang="en-US" sz="1600">
              <a:cs typeface="Calibri"/>
            </a:endParaRPr>
          </a:p>
        </p:txBody>
      </p:sp>
      <p:pic>
        <p:nvPicPr>
          <p:cNvPr id="6" name="Picture 6" descr="A close up of a clock&#10;&#10;Description generated with very high confidence">
            <a:extLst>
              <a:ext uri="{FF2B5EF4-FFF2-40B4-BE49-F238E27FC236}">
                <a16:creationId xmlns:a16="http://schemas.microsoft.com/office/drawing/2014/main" id="{B730F85A-F255-4973-9A47-979EE918389E}"/>
              </a:ext>
            </a:extLst>
          </p:cNvPr>
          <p:cNvPicPr>
            <a:picLocks noChangeAspect="1"/>
          </p:cNvPicPr>
          <p:nvPr/>
        </p:nvPicPr>
        <p:blipFill rotWithShape="1">
          <a:blip r:embed="rId6"/>
          <a:srcRect l="22664" r="6255"/>
          <a:stretch/>
        </p:blipFill>
        <p:spPr>
          <a:xfrm>
            <a:off x="8809705" y="2721813"/>
            <a:ext cx="3379247" cy="3967800"/>
          </a:xfrm>
          <a:prstGeom prst="rect">
            <a:avLst/>
          </a:prstGeom>
        </p:spPr>
      </p:pic>
      <p:sp>
        <p:nvSpPr>
          <p:cNvPr id="21" name="Rectangle 20">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46833"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10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2B611F-69D3-4BB3-95D4-D2AF95B33E8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Probability</a:t>
            </a:r>
            <a:endParaRPr lang="en-US">
              <a:solidFill>
                <a:srgbClr val="FFFFFF"/>
              </a:solidFill>
            </a:endParaRPr>
          </a:p>
        </p:txBody>
      </p:sp>
      <p:sp>
        <p:nvSpPr>
          <p:cNvPr id="3" name="Content Placeholder 2">
            <a:extLst>
              <a:ext uri="{FF2B5EF4-FFF2-40B4-BE49-F238E27FC236}">
                <a16:creationId xmlns:a16="http://schemas.microsoft.com/office/drawing/2014/main" id="{DA5DFB8B-C49B-412B-BE18-902F0B4735E5}"/>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Math and Data Science</a:t>
            </a:r>
            <a:endParaRPr lang="en-US" sz="2400" strike="sngStrike" dirty="0">
              <a:cs typeface="Calibri"/>
            </a:endParaRPr>
          </a:p>
          <a:p>
            <a:r>
              <a:rPr lang="en-US" sz="2400" dirty="0">
                <a:solidFill>
                  <a:srgbClr val="000000"/>
                </a:solidFill>
                <a:highlight>
                  <a:srgbClr val="FFFF00"/>
                </a:highlight>
                <a:cs typeface="Calibri"/>
              </a:rPr>
              <a:t>Probability</a:t>
            </a:r>
            <a:endParaRPr lang="en-US" sz="2400" dirty="0">
              <a:highlight>
                <a:srgbClr val="FFFF00"/>
              </a:highlight>
              <a:cs typeface="Calibri"/>
            </a:endParaRPr>
          </a:p>
          <a:p>
            <a:r>
              <a:rPr lang="en-US" sz="2400" dirty="0">
                <a:solidFill>
                  <a:srgbClr val="000000"/>
                </a:solidFill>
                <a:cs typeface="Calibri"/>
              </a:rPr>
              <a:t>Correlation</a:t>
            </a:r>
            <a:endParaRPr lang="en-US" sz="2400" dirty="0">
              <a:cs typeface="Calibri"/>
            </a:endParaRPr>
          </a:p>
          <a:p>
            <a:r>
              <a:rPr lang="en-US" sz="2400" dirty="0">
                <a:solidFill>
                  <a:srgbClr val="000000"/>
                </a:solidFill>
                <a:cs typeface="Calibri"/>
              </a:rPr>
              <a:t>Sets</a:t>
            </a:r>
            <a:endParaRPr lang="en-US" sz="2400" dirty="0">
              <a:cs typeface="Calibri"/>
            </a:endParaRPr>
          </a:p>
          <a:p>
            <a:r>
              <a:rPr lang="en-US" sz="2400" dirty="0">
                <a:solidFill>
                  <a:srgbClr val="000000"/>
                </a:solidFill>
                <a:cs typeface="Calibri"/>
              </a:rPr>
              <a:t>Linear Algebra and NumPy</a:t>
            </a:r>
            <a:endParaRPr lang="en-US" sz="2400" dirty="0" err="1">
              <a:cs typeface="Calibri"/>
            </a:endParaRPr>
          </a:p>
          <a:p>
            <a:r>
              <a:rPr lang="en-US" sz="2400" dirty="0">
                <a:solidFill>
                  <a:srgbClr val="000000"/>
                </a:solidFill>
                <a:cs typeface="Calibri"/>
              </a:rPr>
              <a:t>Calculus and Differential Equations</a:t>
            </a:r>
            <a:endParaRPr lang="en-US" sz="2400" dirty="0">
              <a:cs typeface="Calibri"/>
            </a:endParaRPr>
          </a:p>
          <a:p>
            <a:r>
              <a:rPr lang="en-US" sz="2400" dirty="0">
                <a:solidFill>
                  <a:srgbClr val="000000"/>
                </a:solidFill>
                <a:cs typeface="Calibri"/>
              </a:rPr>
              <a:t>Visualization</a:t>
            </a:r>
            <a:endParaRPr lang="en-US" sz="2400" dirty="0">
              <a:cs typeface="Calibri"/>
            </a:endParaRP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6118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8688A7-7E9D-4578-AD63-F50A60769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03F17-40C7-4108-BE4C-66FB4EF69D17}"/>
              </a:ext>
            </a:extLst>
          </p:cNvPr>
          <p:cNvSpPr>
            <a:spLocks noGrp="1"/>
          </p:cNvSpPr>
          <p:nvPr>
            <p:ph type="title"/>
          </p:nvPr>
        </p:nvSpPr>
        <p:spPr>
          <a:xfrm>
            <a:off x="599411" y="470647"/>
            <a:ext cx="3209335" cy="2344271"/>
          </a:xfrm>
        </p:spPr>
        <p:txBody>
          <a:bodyPr>
            <a:normAutofit/>
          </a:bodyPr>
          <a:lstStyle/>
          <a:p>
            <a:pPr algn="ctr"/>
            <a:r>
              <a:rPr lang="en-US" sz="2800">
                <a:cs typeface="Calibri Light"/>
              </a:rPr>
              <a:t>Core to Statistics: Probability</a:t>
            </a:r>
            <a:endParaRPr lang="en-US" sz="2800">
              <a:ea typeface="+mj-lt"/>
              <a:cs typeface="+mj-lt"/>
            </a:endParaRPr>
          </a:p>
        </p:txBody>
      </p:sp>
      <p:sp>
        <p:nvSpPr>
          <p:cNvPr id="10" name="Rectangle 9">
            <a:extLst>
              <a:ext uri="{FF2B5EF4-FFF2-40B4-BE49-F238E27FC236}">
                <a16:creationId xmlns:a16="http://schemas.microsoft.com/office/drawing/2014/main" id="{575A2C8F-EFE3-4530-B871-79D0DF461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3612446"/>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283B2D-BF4E-4773-99DE-61834B033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5554"/>
            <a:ext cx="4380155"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7B83A-70C5-4F6F-A319-C1EEB3FD77CF}"/>
              </a:ext>
            </a:extLst>
          </p:cNvPr>
          <p:cNvSpPr>
            <a:spLocks noGrp="1"/>
          </p:cNvSpPr>
          <p:nvPr>
            <p:ph idx="1"/>
          </p:nvPr>
        </p:nvSpPr>
        <p:spPr>
          <a:xfrm>
            <a:off x="5688105" y="941294"/>
            <a:ext cx="5287923" cy="4975412"/>
          </a:xfrm>
        </p:spPr>
        <p:txBody>
          <a:bodyPr vert="horz" lIns="91440" tIns="45720" rIns="91440" bIns="45720" rtlCol="0" anchor="ctr">
            <a:normAutofit/>
          </a:bodyPr>
          <a:lstStyle/>
          <a:p>
            <a:pPr>
              <a:buNone/>
            </a:pPr>
            <a:endParaRPr lang="en-US" sz="2000">
              <a:cs typeface="Calibri"/>
            </a:endParaRPr>
          </a:p>
          <a:p>
            <a:pPr>
              <a:buNone/>
            </a:pPr>
            <a:r>
              <a:rPr lang="en-US" sz="2000">
                <a:cs typeface="Calibri"/>
              </a:rPr>
              <a:t>Statistics quantifies relationships </a:t>
            </a:r>
          </a:p>
          <a:p>
            <a:pPr>
              <a:buNone/>
            </a:pPr>
            <a:r>
              <a:rPr lang="en-US" sz="2000">
                <a:cs typeface="Calibri"/>
              </a:rPr>
              <a:t>between variables in a model </a:t>
            </a:r>
          </a:p>
          <a:p>
            <a:pPr>
              <a:buNone/>
            </a:pPr>
            <a:r>
              <a:rPr lang="en-US" sz="2000">
                <a:cs typeface="Calibri"/>
              </a:rPr>
              <a:t>using standard language and techniques</a:t>
            </a:r>
          </a:p>
          <a:p>
            <a:pPr marL="0" indent="0">
              <a:buNone/>
            </a:pPr>
            <a:endParaRPr lang="en-US" sz="2000"/>
          </a:p>
          <a:p>
            <a:pPr marL="0" indent="0">
              <a:buNone/>
            </a:pPr>
            <a:endParaRPr lang="en-US" sz="2000">
              <a:cs typeface="Calibri"/>
            </a:endParaRPr>
          </a:p>
          <a:p>
            <a:pPr marL="0" indent="0">
              <a:buNone/>
            </a:pPr>
            <a:r>
              <a:rPr lang="en-US" sz="2000">
                <a:cs typeface="Calibri"/>
              </a:rPr>
              <a:t>Probability is a way of figuring out an applicable model</a:t>
            </a:r>
          </a:p>
        </p:txBody>
      </p:sp>
    </p:spTree>
    <p:extLst>
      <p:ext uri="{BB962C8B-B14F-4D97-AF65-F5344CB8AC3E}">
        <p14:creationId xmlns:p14="http://schemas.microsoft.com/office/powerpoint/2010/main" val="136376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7EDE50-90DB-4D95-92CF-65922C6F2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84366-0C63-4243-A26A-1D417673DE93}"/>
              </a:ext>
            </a:extLst>
          </p:cNvPr>
          <p:cNvSpPr>
            <a:spLocks noGrp="1"/>
          </p:cNvSpPr>
          <p:nvPr>
            <p:ph type="title"/>
          </p:nvPr>
        </p:nvSpPr>
        <p:spPr>
          <a:xfrm>
            <a:off x="754179" y="1186067"/>
            <a:ext cx="3527117" cy="2347992"/>
          </a:xfrm>
        </p:spPr>
        <p:txBody>
          <a:bodyPr vert="horz" lIns="91440" tIns="45720" rIns="91440" bIns="45720" rtlCol="0" anchor="b">
            <a:normAutofit/>
          </a:bodyPr>
          <a:lstStyle/>
          <a:p>
            <a:pPr algn="ctr"/>
            <a:r>
              <a:rPr lang="en-US" sz="3200" dirty="0"/>
              <a:t>Experiments have </a:t>
            </a:r>
            <a:r>
              <a:rPr lang="en-US" sz="3200" dirty="0">
                <a:hlinkClick r:id="rId3"/>
              </a:rPr>
              <a:t>outcomes</a:t>
            </a:r>
            <a:endParaRPr lang="en-US" sz="3200" dirty="0"/>
          </a:p>
        </p:txBody>
      </p:sp>
      <p:sp>
        <p:nvSpPr>
          <p:cNvPr id="14" name="Rectangle 13">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6038"/>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21411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room&#10;&#10;Description generated with very high confidence">
            <a:extLst>
              <a:ext uri="{FF2B5EF4-FFF2-40B4-BE49-F238E27FC236}">
                <a16:creationId xmlns:a16="http://schemas.microsoft.com/office/drawing/2014/main" id="{19836767-01F3-4966-8CBF-E94548342ADF}"/>
              </a:ext>
            </a:extLst>
          </p:cNvPr>
          <p:cNvPicPr>
            <a:picLocks noGrp="1" noChangeAspect="1"/>
          </p:cNvPicPr>
          <p:nvPr>
            <p:ph idx="1"/>
          </p:nvPr>
        </p:nvPicPr>
        <p:blipFill rotWithShape="1">
          <a:blip r:embed="rId4"/>
          <a:srcRect t="3236" r="-2" b="-2"/>
          <a:stretch/>
        </p:blipFill>
        <p:spPr>
          <a:xfrm>
            <a:off x="5104663" y="10"/>
            <a:ext cx="7087337" cy="6857990"/>
          </a:xfrm>
          <a:prstGeom prst="rect">
            <a:avLst/>
          </a:prstGeom>
        </p:spPr>
      </p:pic>
    </p:spTree>
    <p:extLst>
      <p:ext uri="{BB962C8B-B14F-4D97-AF65-F5344CB8AC3E}">
        <p14:creationId xmlns:p14="http://schemas.microsoft.com/office/powerpoint/2010/main" val="302599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7133B4C-FA6B-4B36-927C-DEAF5CC87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84366-0C63-4243-A26A-1D417673DE93}"/>
              </a:ext>
            </a:extLst>
          </p:cNvPr>
          <p:cNvSpPr>
            <a:spLocks noGrp="1"/>
          </p:cNvSpPr>
          <p:nvPr>
            <p:ph type="title"/>
          </p:nvPr>
        </p:nvSpPr>
        <p:spPr>
          <a:xfrm>
            <a:off x="330746" y="2794257"/>
            <a:ext cx="2743200" cy="3327585"/>
          </a:xfrm>
        </p:spPr>
        <p:txBody>
          <a:bodyPr>
            <a:normAutofit/>
          </a:bodyPr>
          <a:lstStyle/>
          <a:p>
            <a:pPr algn="ctr"/>
            <a:r>
              <a:rPr lang="en-US" sz="2800" dirty="0">
                <a:cs typeface="Calibri Light"/>
              </a:rPr>
              <a:t>Experiments have outcomes</a:t>
            </a:r>
          </a:p>
        </p:txBody>
      </p:sp>
      <p:pic>
        <p:nvPicPr>
          <p:cNvPr id="8" name="Picture 4" descr="A picture containing room&#10;&#10;Description generated with very high confidence">
            <a:extLst>
              <a:ext uri="{FF2B5EF4-FFF2-40B4-BE49-F238E27FC236}">
                <a16:creationId xmlns:a16="http://schemas.microsoft.com/office/drawing/2014/main" id="{3F8C06ED-0373-4B14-B118-E58722B20532}"/>
              </a:ext>
            </a:extLst>
          </p:cNvPr>
          <p:cNvPicPr>
            <a:picLocks noChangeAspect="1"/>
          </p:cNvPicPr>
          <p:nvPr/>
        </p:nvPicPr>
        <p:blipFill rotWithShape="1">
          <a:blip r:embed="rId3"/>
          <a:srcRect t="26853" r="5" b="7347"/>
          <a:stretch/>
        </p:blipFill>
        <p:spPr>
          <a:xfrm>
            <a:off x="20" y="10"/>
            <a:ext cx="3436941" cy="2261610"/>
          </a:xfrm>
          <a:prstGeom prst="rect">
            <a:avLst/>
          </a:prstGeom>
        </p:spPr>
      </p:pic>
      <p:sp>
        <p:nvSpPr>
          <p:cNvPr id="16" name="Rectangle 15">
            <a:extLst>
              <a:ext uri="{FF2B5EF4-FFF2-40B4-BE49-F238E27FC236}">
                <a16:creationId xmlns:a16="http://schemas.microsoft.com/office/drawing/2014/main" id="{13596B06-0D0B-4FA5-804D-6A45DCB0A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044" y="3396996"/>
            <a:ext cx="6858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ED0F2-C27C-4C06-8927-D96C56B16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29614"/>
            <a:ext cx="3436959"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picture containing room&#10;&#10;Description generated with very high confidence">
            <a:extLst>
              <a:ext uri="{FF2B5EF4-FFF2-40B4-BE49-F238E27FC236}">
                <a16:creationId xmlns:a16="http://schemas.microsoft.com/office/drawing/2014/main" id="{CF99073D-0730-4FDD-AD10-5ACD64C5611E}"/>
              </a:ext>
            </a:extLst>
          </p:cNvPr>
          <p:cNvPicPr>
            <a:picLocks noChangeAspect="1"/>
          </p:cNvPicPr>
          <p:nvPr/>
        </p:nvPicPr>
        <p:blipFill rotWithShape="1">
          <a:blip r:embed="rId3"/>
          <a:srcRect l="4454" t="1" r="50381" b="-3"/>
          <a:stretch/>
        </p:blipFill>
        <p:spPr>
          <a:xfrm>
            <a:off x="3452058" y="10"/>
            <a:ext cx="3097412" cy="6857990"/>
          </a:xfrm>
          <a:prstGeom prst="rect">
            <a:avLst/>
          </a:prstGeom>
        </p:spPr>
      </p:pic>
      <p:sp>
        <p:nvSpPr>
          <p:cNvPr id="3" name="Content Placeholder 2">
            <a:extLst>
              <a:ext uri="{FF2B5EF4-FFF2-40B4-BE49-F238E27FC236}">
                <a16:creationId xmlns:a16="http://schemas.microsoft.com/office/drawing/2014/main" id="{E0DA7DAA-CE25-4F3B-97D1-DBA206774585}"/>
              </a:ext>
            </a:extLst>
          </p:cNvPr>
          <p:cNvSpPr>
            <a:spLocks noGrp="1"/>
          </p:cNvSpPr>
          <p:nvPr>
            <p:ph idx="1"/>
          </p:nvPr>
        </p:nvSpPr>
        <p:spPr>
          <a:xfrm>
            <a:off x="6598378" y="332629"/>
            <a:ext cx="3327097" cy="4361175"/>
          </a:xfrm>
        </p:spPr>
        <p:txBody>
          <a:bodyPr vert="horz" lIns="91440" tIns="45720" rIns="91440" bIns="45720" rtlCol="0" anchor="ctr">
            <a:normAutofit/>
          </a:bodyPr>
          <a:lstStyle/>
          <a:p>
            <a:pPr marL="0" indent="0">
              <a:buNone/>
            </a:pPr>
            <a:r>
              <a:rPr lang="en-US" sz="2000" dirty="0">
                <a:cs typeface="Calibri"/>
              </a:rPr>
              <a:t>Outcomes are characterized by a "</a:t>
            </a:r>
            <a:r>
              <a:rPr lang="en-US" sz="2000" dirty="0">
                <a:cs typeface="Calibri"/>
                <a:hlinkClick r:id="rId4"/>
              </a:rPr>
              <a:t>distribution</a:t>
            </a:r>
            <a:r>
              <a:rPr lang="en-US" sz="2000" dirty="0">
                <a:cs typeface="Calibri"/>
              </a:rPr>
              <a:t>" of results</a:t>
            </a:r>
          </a:p>
          <a:p>
            <a:pPr marL="0" indent="0">
              <a:buNone/>
            </a:pPr>
            <a:endParaRPr lang="en-US" sz="2000" dirty="0">
              <a:cs typeface="Calibri"/>
            </a:endParaRPr>
          </a:p>
          <a:p>
            <a:pPr marL="0" indent="0">
              <a:buNone/>
            </a:pPr>
            <a:r>
              <a:rPr lang="en-US" sz="2000" i="1" dirty="0">
                <a:cs typeface="Calibri"/>
              </a:rPr>
              <a:t>Assumption</a:t>
            </a:r>
            <a:r>
              <a:rPr lang="en-US" sz="2000" dirty="0">
                <a:cs typeface="Calibri"/>
              </a:rPr>
              <a:t>: we can repeat an experiment to get another result</a:t>
            </a:r>
          </a:p>
        </p:txBody>
      </p:sp>
      <p:pic>
        <p:nvPicPr>
          <p:cNvPr id="9" name="Picture 4" descr="A picture containing room&#10;&#10;Description generated with very high confidence">
            <a:extLst>
              <a:ext uri="{FF2B5EF4-FFF2-40B4-BE49-F238E27FC236}">
                <a16:creationId xmlns:a16="http://schemas.microsoft.com/office/drawing/2014/main" id="{EDDEB557-7069-4BDA-A001-2CA55112C078}"/>
              </a:ext>
            </a:extLst>
          </p:cNvPr>
          <p:cNvPicPr>
            <a:picLocks noChangeAspect="1"/>
          </p:cNvPicPr>
          <p:nvPr/>
        </p:nvPicPr>
        <p:blipFill rotWithShape="1">
          <a:blip r:embed="rId3"/>
          <a:srcRect t="32561" r="5" b="13056"/>
          <a:stretch/>
        </p:blipFill>
        <p:spPr>
          <a:xfrm>
            <a:off x="6549472" y="4996328"/>
            <a:ext cx="3423107" cy="1861672"/>
          </a:xfrm>
          <a:prstGeom prst="rect">
            <a:avLst/>
          </a:prstGeom>
        </p:spPr>
      </p:pic>
      <p:sp>
        <p:nvSpPr>
          <p:cNvPr id="20" name="Rectangle 19">
            <a:extLst>
              <a:ext uri="{FF2B5EF4-FFF2-40B4-BE49-F238E27FC236}">
                <a16:creationId xmlns:a16="http://schemas.microsoft.com/office/drawing/2014/main" id="{025566BC-EACF-46FB-8DC6-E326FDFE7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20472" y="3396996"/>
            <a:ext cx="6858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 picture containing room&#10;&#10;Description generated with very high confidence">
            <a:extLst>
              <a:ext uri="{FF2B5EF4-FFF2-40B4-BE49-F238E27FC236}">
                <a16:creationId xmlns:a16="http://schemas.microsoft.com/office/drawing/2014/main" id="{53D2253F-9BD9-4E78-822E-1D7163C1564C}"/>
              </a:ext>
            </a:extLst>
          </p:cNvPr>
          <p:cNvPicPr>
            <a:picLocks noChangeAspect="1"/>
          </p:cNvPicPr>
          <p:nvPr/>
        </p:nvPicPr>
        <p:blipFill rotWithShape="1">
          <a:blip r:embed="rId3"/>
          <a:srcRect l="34200" r="33437" b="-2"/>
          <a:stretch/>
        </p:blipFill>
        <p:spPr>
          <a:xfrm>
            <a:off x="9972581" y="-6"/>
            <a:ext cx="2219419" cy="6858006"/>
          </a:xfrm>
          <a:prstGeom prst="rect">
            <a:avLst/>
          </a:prstGeom>
        </p:spPr>
      </p:pic>
      <p:sp>
        <p:nvSpPr>
          <p:cNvPr id="22" name="Rectangle 21">
            <a:extLst>
              <a:ext uri="{FF2B5EF4-FFF2-40B4-BE49-F238E27FC236}">
                <a16:creationId xmlns:a16="http://schemas.microsoft.com/office/drawing/2014/main" id="{0081B738-CEE3-4301-8C47-1921C5526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75585" y="3396996"/>
            <a:ext cx="6858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13C4FAE-C167-43A5-8C8A-6A5D54621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373" y="4964324"/>
            <a:ext cx="3502216"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5994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292A7B4-0455-400F-A80B-4C9872624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1FF36-E282-463D-BB24-23CC76F5F665}"/>
              </a:ext>
            </a:extLst>
          </p:cNvPr>
          <p:cNvSpPr>
            <a:spLocks noGrp="1"/>
          </p:cNvSpPr>
          <p:nvPr>
            <p:ph type="title"/>
          </p:nvPr>
        </p:nvSpPr>
        <p:spPr>
          <a:xfrm>
            <a:off x="918734" y="552160"/>
            <a:ext cx="6042136" cy="1635865"/>
          </a:xfrm>
        </p:spPr>
        <p:txBody>
          <a:bodyPr>
            <a:normAutofit/>
          </a:bodyPr>
          <a:lstStyle/>
          <a:p>
            <a:pPr algn="ctr"/>
            <a:r>
              <a:rPr lang="en-US" sz="2800" i="1">
                <a:cs typeface="Calibri Light"/>
              </a:rPr>
              <a:t>Concept</a:t>
            </a:r>
            <a:r>
              <a:rPr lang="en-US" sz="2800">
                <a:cs typeface="Calibri Light"/>
              </a:rPr>
              <a:t>: Uniform </a:t>
            </a:r>
            <a:r>
              <a:rPr lang="en-US" sz="2800">
                <a:cs typeface="Calibri Light"/>
                <a:hlinkClick r:id="rId3"/>
              </a:rPr>
              <a:t>distribution</a:t>
            </a:r>
            <a:endParaRPr lang="en-US" sz="2800"/>
          </a:p>
        </p:txBody>
      </p:sp>
      <p:pic>
        <p:nvPicPr>
          <p:cNvPr id="6" name="Picture 6" descr="A close up of a device&#10;&#10;Description generated with high confidence">
            <a:extLst>
              <a:ext uri="{FF2B5EF4-FFF2-40B4-BE49-F238E27FC236}">
                <a16:creationId xmlns:a16="http://schemas.microsoft.com/office/drawing/2014/main" id="{658CFEB9-9966-41FB-94AE-4738721C4251}"/>
              </a:ext>
            </a:extLst>
          </p:cNvPr>
          <p:cNvPicPr>
            <a:picLocks noChangeAspect="1"/>
          </p:cNvPicPr>
          <p:nvPr/>
        </p:nvPicPr>
        <p:blipFill rotWithShape="1">
          <a:blip r:embed="rId4"/>
          <a:srcRect t="748" r="2" b="7608"/>
          <a:stretch/>
        </p:blipFill>
        <p:spPr>
          <a:xfrm>
            <a:off x="7884466" y="5"/>
            <a:ext cx="4307534" cy="2644930"/>
          </a:xfrm>
          <a:prstGeom prst="rect">
            <a:avLst/>
          </a:prstGeom>
        </p:spPr>
      </p:pic>
      <p:sp>
        <p:nvSpPr>
          <p:cNvPr id="3" name="Content Placeholder 2">
            <a:extLst>
              <a:ext uri="{FF2B5EF4-FFF2-40B4-BE49-F238E27FC236}">
                <a16:creationId xmlns:a16="http://schemas.microsoft.com/office/drawing/2014/main" id="{E7C87591-7BA0-4433-B950-B34F67C37669}"/>
              </a:ext>
            </a:extLst>
          </p:cNvPr>
          <p:cNvSpPr>
            <a:spLocks noGrp="1"/>
          </p:cNvSpPr>
          <p:nvPr>
            <p:ph idx="1"/>
          </p:nvPr>
        </p:nvSpPr>
        <p:spPr>
          <a:xfrm>
            <a:off x="918734" y="3165857"/>
            <a:ext cx="6042136" cy="2733581"/>
          </a:xfrm>
        </p:spPr>
        <p:txBody>
          <a:bodyPr vert="horz" lIns="91440" tIns="45720" rIns="91440" bIns="45720" rtlCol="0" anchor="ctr">
            <a:normAutofit/>
          </a:bodyPr>
          <a:lstStyle/>
          <a:p>
            <a:pPr marL="0" indent="0">
              <a:buNone/>
            </a:pPr>
            <a:r>
              <a:rPr lang="en-US" sz="2400" dirty="0">
                <a:cs typeface="Calibri"/>
              </a:rPr>
              <a:t>Each outcomes is equally likely:</a:t>
            </a:r>
            <a:endParaRPr lang="en-US" sz="2400" dirty="0"/>
          </a:p>
          <a:p>
            <a:pPr marL="0" indent="0">
              <a:buNone/>
            </a:pPr>
            <a:r>
              <a:rPr lang="en-US" sz="2400" dirty="0">
                <a:cs typeface="Calibri"/>
              </a:rPr>
              <a:t>Chance of any of the possible options is the same as any other outcome</a:t>
            </a:r>
          </a:p>
        </p:txBody>
      </p:sp>
      <p:pic>
        <p:nvPicPr>
          <p:cNvPr id="4" name="Picture 4" descr="A picture containing shirt&#10;&#10;Description automatically generated">
            <a:extLst>
              <a:ext uri="{FF2B5EF4-FFF2-40B4-BE49-F238E27FC236}">
                <a16:creationId xmlns:a16="http://schemas.microsoft.com/office/drawing/2014/main" id="{C393F635-E9F4-40FA-8E89-504B87D36605}"/>
              </a:ext>
            </a:extLst>
          </p:cNvPr>
          <p:cNvPicPr>
            <a:picLocks noChangeAspect="1"/>
          </p:cNvPicPr>
          <p:nvPr/>
        </p:nvPicPr>
        <p:blipFill rotWithShape="1">
          <a:blip r:embed="rId5"/>
          <a:srcRect r="1" b="916"/>
          <a:stretch/>
        </p:blipFill>
        <p:spPr>
          <a:xfrm>
            <a:off x="7940038" y="2644936"/>
            <a:ext cx="4251960" cy="4213064"/>
          </a:xfrm>
          <a:prstGeom prst="rect">
            <a:avLst/>
          </a:prstGeom>
        </p:spPr>
      </p:pic>
      <p:sp>
        <p:nvSpPr>
          <p:cNvPr id="15" name="Rectangle 14">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44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87469"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7" name="Group 6">
            <a:extLst>
              <a:ext uri="{FF2B5EF4-FFF2-40B4-BE49-F238E27FC236}">
                <a16:creationId xmlns:a16="http://schemas.microsoft.com/office/drawing/2014/main" id="{CA5079A7-6B75-E244-9E0A-115A8221042C}"/>
              </a:ext>
            </a:extLst>
          </p:cNvPr>
          <p:cNvGrpSpPr/>
          <p:nvPr/>
        </p:nvGrpSpPr>
        <p:grpSpPr>
          <a:xfrm>
            <a:off x="128142" y="5873867"/>
            <a:ext cx="7516420" cy="707886"/>
            <a:chOff x="3950109" y="5732396"/>
            <a:chExt cx="8384215" cy="951313"/>
          </a:xfrm>
        </p:grpSpPr>
        <p:sp>
          <p:nvSpPr>
            <p:cNvPr id="8" name="TextBox 7">
              <a:extLst>
                <a:ext uri="{FF2B5EF4-FFF2-40B4-BE49-F238E27FC236}">
                  <a16:creationId xmlns:a16="http://schemas.microsoft.com/office/drawing/2014/main" id="{C2F50411-7745-4A17-95EE-AD27EA957A3D}"/>
                </a:ext>
              </a:extLst>
            </p:cNvPr>
            <p:cNvSpPr txBox="1"/>
            <p:nvPr/>
          </p:nvSpPr>
          <p:spPr>
            <a:xfrm>
              <a:off x="4889729" y="5732396"/>
              <a:ext cx="7444595" cy="951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dirty="0"/>
                <a:t>Given a standard</a:t>
              </a:r>
              <a:r>
                <a:rPr lang="en-US" sz="2000" dirty="0">
                  <a:cs typeface="Calibri"/>
                </a:rPr>
                <a:t> deck of 52 cards, what is the chance of getting a card that is a diamond?</a:t>
              </a:r>
            </a:p>
          </p:txBody>
        </p:sp>
        <p:sp>
          <p:nvSpPr>
            <p:cNvPr id="5" name="TextBox 4">
              <a:extLst>
                <a:ext uri="{FF2B5EF4-FFF2-40B4-BE49-F238E27FC236}">
                  <a16:creationId xmlns:a16="http://schemas.microsoft.com/office/drawing/2014/main" id="{F05EF7F7-8317-4C94-861A-AA5D4315BE76}"/>
                </a:ext>
              </a:extLst>
            </p:cNvPr>
            <p:cNvSpPr txBox="1"/>
            <p:nvPr/>
          </p:nvSpPr>
          <p:spPr>
            <a:xfrm>
              <a:off x="3950109" y="59288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i="1" dirty="0"/>
                <a:t>Example</a:t>
              </a:r>
              <a:r>
                <a:rPr lang="en-US" dirty="0"/>
                <a:t>:</a:t>
              </a:r>
            </a:p>
          </p:txBody>
        </p:sp>
      </p:grpSp>
    </p:spTree>
    <p:extLst>
      <p:ext uri="{BB962C8B-B14F-4D97-AF65-F5344CB8AC3E}">
        <p14:creationId xmlns:p14="http://schemas.microsoft.com/office/powerpoint/2010/main" val="3850598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D785F-D811-4897-9F3F-647F18A73CE9}"/>
              </a:ext>
            </a:extLst>
          </p:cNvPr>
          <p:cNvSpPr>
            <a:spLocks noGrp="1"/>
          </p:cNvSpPr>
          <p:nvPr>
            <p:ph type="title"/>
          </p:nvPr>
        </p:nvSpPr>
        <p:spPr>
          <a:xfrm>
            <a:off x="1366160" y="4376508"/>
            <a:ext cx="9623404" cy="1257202"/>
          </a:xfrm>
        </p:spPr>
        <p:txBody>
          <a:bodyPr vert="horz" lIns="91440" tIns="45720" rIns="91440" bIns="45720" rtlCol="0" anchor="b">
            <a:normAutofit/>
          </a:bodyPr>
          <a:lstStyle/>
          <a:p>
            <a:pPr algn="just"/>
            <a:r>
              <a:rPr lang="en-US" sz="2100" kern="1200" dirty="0">
                <a:solidFill>
                  <a:schemeClr val="tx1"/>
                </a:solidFill>
                <a:latin typeface="+mj-lt"/>
                <a:ea typeface="+mj-ea"/>
                <a:cs typeface="+mj-cs"/>
              </a:rPr>
              <a:t>Chance of getting a heart:	13/52</a:t>
            </a:r>
          </a:p>
          <a:p>
            <a:pPr algn="just"/>
            <a:r>
              <a:rPr lang="en-US" sz="2100" kern="1200" dirty="0">
                <a:solidFill>
                  <a:schemeClr val="tx1"/>
                </a:solidFill>
                <a:latin typeface="+mj-lt"/>
                <a:ea typeface="+mj-ea"/>
                <a:cs typeface="+mj-cs"/>
              </a:rPr>
              <a:t>Chance of getting a diamond: 	13/52</a:t>
            </a:r>
          </a:p>
          <a:p>
            <a:pPr algn="just"/>
            <a:r>
              <a:rPr lang="en-US" sz="2100" kern="1200" dirty="0">
                <a:solidFill>
                  <a:schemeClr val="tx1"/>
                </a:solidFill>
                <a:latin typeface="+mj-lt"/>
                <a:ea typeface="+mj-ea"/>
                <a:cs typeface="+mj-cs"/>
              </a:rPr>
              <a:t>Chance of getting a club: 		13/52</a:t>
            </a:r>
          </a:p>
          <a:p>
            <a:pPr algn="just"/>
            <a:r>
              <a:rPr lang="en-US" sz="2100" kern="1200" dirty="0">
                <a:solidFill>
                  <a:schemeClr val="tx1"/>
                </a:solidFill>
                <a:latin typeface="+mj-lt"/>
                <a:ea typeface="+mj-ea"/>
                <a:cs typeface="+mj-cs"/>
              </a:rPr>
              <a:t>Chance of getting a spade: 	13/52</a:t>
            </a:r>
          </a:p>
        </p:txBody>
      </p:sp>
      <p:sp>
        <p:nvSpPr>
          <p:cNvPr id="11" name="Rectangle 10">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keyboard&#10;&#10;Description generated with high confidence">
            <a:extLst>
              <a:ext uri="{FF2B5EF4-FFF2-40B4-BE49-F238E27FC236}">
                <a16:creationId xmlns:a16="http://schemas.microsoft.com/office/drawing/2014/main" id="{DB7E275F-4D63-49E5-8A5A-E6203F64F66C}"/>
              </a:ext>
            </a:extLst>
          </p:cNvPr>
          <p:cNvPicPr>
            <a:picLocks noGrp="1" noChangeAspect="1"/>
          </p:cNvPicPr>
          <p:nvPr>
            <p:ph idx="1"/>
          </p:nvPr>
        </p:nvPicPr>
        <p:blipFill>
          <a:blip r:embed="rId3"/>
          <a:stretch>
            <a:fillRect/>
          </a:stretch>
        </p:blipFill>
        <p:spPr>
          <a:xfrm>
            <a:off x="1365855" y="891540"/>
            <a:ext cx="9062638" cy="3217333"/>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222071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8B33-1C60-4763-BD54-235074A4BD02}"/>
              </a:ext>
            </a:extLst>
          </p:cNvPr>
          <p:cNvSpPr>
            <a:spLocks noGrp="1"/>
          </p:cNvSpPr>
          <p:nvPr>
            <p:ph type="title"/>
          </p:nvPr>
        </p:nvSpPr>
        <p:spPr/>
        <p:txBody>
          <a:bodyPr/>
          <a:lstStyle/>
          <a:p>
            <a:r>
              <a:rPr lang="en-US" dirty="0">
                <a:cs typeface="Calibri Light"/>
              </a:rPr>
              <a:t>Randomness and random selection in Python</a:t>
            </a:r>
            <a:endParaRPr lang="en-US" dirty="0"/>
          </a:p>
        </p:txBody>
      </p:sp>
      <p:sp>
        <p:nvSpPr>
          <p:cNvPr id="3" name="Content Placeholder 2">
            <a:extLst>
              <a:ext uri="{FF2B5EF4-FFF2-40B4-BE49-F238E27FC236}">
                <a16:creationId xmlns:a16="http://schemas.microsoft.com/office/drawing/2014/main" id="{57E8A5BE-ABA9-45DE-9C7A-8FA37C679485}"/>
              </a:ext>
            </a:extLst>
          </p:cNvPr>
          <p:cNvSpPr>
            <a:spLocks noGrp="1"/>
          </p:cNvSpPr>
          <p:nvPr>
            <p:ph idx="1"/>
          </p:nvPr>
        </p:nvSpPr>
        <p:spPr>
          <a:xfrm>
            <a:off x="838200" y="3865818"/>
            <a:ext cx="10515600" cy="2311145"/>
          </a:xfrm>
        </p:spPr>
        <p:txBody>
          <a:bodyPr vert="horz" lIns="91440" tIns="45720" rIns="91440" bIns="45720" rtlCol="0" anchor="t">
            <a:normAutofit/>
          </a:bodyPr>
          <a:lstStyle/>
          <a:p>
            <a:pPr marL="0" indent="0">
              <a:buNone/>
            </a:pPr>
            <a:r>
              <a:rPr lang="en-US">
                <a:latin typeface="Courier New"/>
                <a:cs typeface="Courier New"/>
              </a:rPr>
              <a:t>random.choice( ['red', 'black', 'green'] )</a:t>
            </a:r>
            <a:endParaRPr lang="en-US">
              <a:cs typeface="Calibri"/>
            </a:endParaRPr>
          </a:p>
        </p:txBody>
      </p:sp>
      <p:sp>
        <p:nvSpPr>
          <p:cNvPr id="4" name="TextBox 3">
            <a:extLst>
              <a:ext uri="{FF2B5EF4-FFF2-40B4-BE49-F238E27FC236}">
                <a16:creationId xmlns:a16="http://schemas.microsoft.com/office/drawing/2014/main" id="{2D1F1EB4-A856-4173-8473-B1A62575FBD8}"/>
              </a:ext>
            </a:extLst>
          </p:cNvPr>
          <p:cNvSpPr txBox="1"/>
          <p:nvPr/>
        </p:nvSpPr>
        <p:spPr>
          <a:xfrm>
            <a:off x="1515467" y="5802934"/>
            <a:ext cx="637533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ighlight>
                  <a:srgbClr val="00FFFF"/>
                </a:highlight>
              </a:rPr>
              <a:t>Demo</a:t>
            </a:r>
            <a:r>
              <a:rPr lang="en-US"/>
              <a:t>: </a:t>
            </a:r>
            <a:r>
              <a:rPr lang="en-US">
                <a:latin typeface="Courier New"/>
                <a:cs typeface="Courier New"/>
              </a:rPr>
              <a:t>math/getting_started_with_random.ipynb</a:t>
            </a:r>
          </a:p>
        </p:txBody>
      </p:sp>
      <p:sp>
        <p:nvSpPr>
          <p:cNvPr id="5" name="TextBox 4">
            <a:extLst>
              <a:ext uri="{FF2B5EF4-FFF2-40B4-BE49-F238E27FC236}">
                <a16:creationId xmlns:a16="http://schemas.microsoft.com/office/drawing/2014/main" id="{75BD7C91-B89D-40F5-A2D2-5CCF612AB0FE}"/>
              </a:ext>
            </a:extLst>
          </p:cNvPr>
          <p:cNvSpPr txBox="1"/>
          <p:nvPr/>
        </p:nvSpPr>
        <p:spPr>
          <a:xfrm>
            <a:off x="1086465" y="3200399"/>
            <a:ext cx="9760973"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a:latin typeface="Calibri Light"/>
                <a:cs typeface="Calibri Light"/>
              </a:rPr>
              <a:t>Randomly select value from list, with each outcome being equally likely:</a:t>
            </a:r>
            <a:endParaRPr lang="en-US" sz="2400">
              <a:latin typeface="Calibri Light"/>
              <a:cs typeface="Calibri"/>
            </a:endParaRPr>
          </a:p>
        </p:txBody>
      </p:sp>
    </p:spTree>
    <p:extLst>
      <p:ext uri="{BB962C8B-B14F-4D97-AF65-F5344CB8AC3E}">
        <p14:creationId xmlns:p14="http://schemas.microsoft.com/office/powerpoint/2010/main" val="3378680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A3F344-6F6A-4823-AE3A-57160BF3A102}"/>
              </a:ext>
            </a:extLst>
          </p:cNvPr>
          <p:cNvSpPr>
            <a:spLocks noGrp="1"/>
          </p:cNvSpPr>
          <p:nvPr>
            <p:ph type="title"/>
          </p:nvPr>
        </p:nvSpPr>
        <p:spPr>
          <a:xfrm>
            <a:off x="6094105" y="802955"/>
            <a:ext cx="4977976" cy="1454051"/>
          </a:xfrm>
        </p:spPr>
        <p:txBody>
          <a:bodyPr>
            <a:normAutofit/>
          </a:bodyPr>
          <a:lstStyle/>
          <a:p>
            <a:r>
              <a:rPr lang="en-US" i="1" dirty="0">
                <a:solidFill>
                  <a:srgbClr val="000000"/>
                </a:solidFill>
                <a:cs typeface="Calibri Light"/>
              </a:rPr>
              <a:t>Activity</a:t>
            </a:r>
            <a:r>
              <a:rPr lang="en-US" dirty="0">
                <a:solidFill>
                  <a:srgbClr val="000000"/>
                </a:solidFill>
                <a:cs typeface="Calibri Light"/>
              </a:rPr>
              <a:t>: Coin toss</a:t>
            </a:r>
            <a:endParaRPr lang="en-US" dirty="0">
              <a:solidFill>
                <a:srgbClr val="000000"/>
              </a:solidFill>
            </a:endParaRPr>
          </a:p>
        </p:txBody>
      </p:sp>
      <p:sp>
        <p:nvSpPr>
          <p:cNvPr id="2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close up of a coin&#10;&#10;Description generated with very high confidence">
            <a:extLst>
              <a:ext uri="{FF2B5EF4-FFF2-40B4-BE49-F238E27FC236}">
                <a16:creationId xmlns:a16="http://schemas.microsoft.com/office/drawing/2014/main" id="{AD91D33A-F2B1-4455-8AB8-0C53275A4935}"/>
              </a:ext>
            </a:extLst>
          </p:cNvPr>
          <p:cNvPicPr>
            <a:picLocks noChangeAspect="1"/>
          </p:cNvPicPr>
          <p:nvPr/>
        </p:nvPicPr>
        <p:blipFill rotWithShape="1">
          <a:blip r:embed="rId4">
            <a:alphaModFix/>
          </a:blip>
          <a:srcRect l="26462" r="25289"/>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9A7ABF35-1B32-4825-A896-7E552AB3E4B4}"/>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buNone/>
            </a:pPr>
            <a:r>
              <a:rPr lang="en-US" sz="2000">
                <a:solidFill>
                  <a:srgbClr val="000000"/>
                </a:solidFill>
                <a:cs typeface="Calibri"/>
              </a:rPr>
              <a:t>Using your penny, write down (in order) tails/heads for 10 flips</a:t>
            </a:r>
          </a:p>
        </p:txBody>
      </p:sp>
      <p:sp>
        <p:nvSpPr>
          <p:cNvPr id="5" name="TextBox 4">
            <a:extLst>
              <a:ext uri="{FF2B5EF4-FFF2-40B4-BE49-F238E27FC236}">
                <a16:creationId xmlns:a16="http://schemas.microsoft.com/office/drawing/2014/main" id="{6717651F-C362-45EB-9905-2512BB07AF9B}"/>
              </a:ext>
            </a:extLst>
          </p:cNvPr>
          <p:cNvSpPr txBox="1"/>
          <p:nvPr/>
        </p:nvSpPr>
        <p:spPr>
          <a:xfrm>
            <a:off x="10654636" y="2640060"/>
            <a:ext cx="1214276" cy="390876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i="1" dirty="0">
                <a:solidFill>
                  <a:schemeClr val="tx1"/>
                </a:solidFill>
              </a:rPr>
              <a:t>Example </a:t>
            </a:r>
            <a:r>
              <a:rPr lang="en-US" dirty="0">
                <a:solidFill>
                  <a:schemeClr val="tx1"/>
                </a:solidFill>
              </a:rPr>
              <a:t>:</a:t>
            </a:r>
          </a:p>
          <a:p>
            <a:pPr>
              <a:spcAft>
                <a:spcPts val="600"/>
              </a:spcAft>
            </a:pPr>
            <a:r>
              <a:rPr lang="en-US" dirty="0">
                <a:solidFill>
                  <a:schemeClr val="tx1"/>
                </a:solidFill>
                <a:cs typeface="Calibri"/>
              </a:rPr>
              <a:t>1: heads</a:t>
            </a:r>
          </a:p>
          <a:p>
            <a:pPr>
              <a:spcAft>
                <a:spcPts val="600"/>
              </a:spcAft>
            </a:pPr>
            <a:r>
              <a:rPr lang="en-US" dirty="0">
                <a:solidFill>
                  <a:schemeClr val="tx1"/>
                </a:solidFill>
                <a:cs typeface="Calibri"/>
              </a:rPr>
              <a:t>2: heads</a:t>
            </a:r>
          </a:p>
          <a:p>
            <a:pPr>
              <a:spcAft>
                <a:spcPts val="600"/>
              </a:spcAft>
            </a:pPr>
            <a:r>
              <a:rPr lang="en-US" dirty="0">
                <a:solidFill>
                  <a:schemeClr val="tx1"/>
                </a:solidFill>
                <a:cs typeface="Calibri"/>
              </a:rPr>
              <a:t>3: tails</a:t>
            </a:r>
          </a:p>
          <a:p>
            <a:pPr>
              <a:spcAft>
                <a:spcPts val="600"/>
              </a:spcAft>
            </a:pPr>
            <a:r>
              <a:rPr lang="en-US" dirty="0">
                <a:solidFill>
                  <a:schemeClr val="tx1"/>
                </a:solidFill>
                <a:cs typeface="Calibri"/>
              </a:rPr>
              <a:t>4: tails</a:t>
            </a:r>
          </a:p>
          <a:p>
            <a:pPr>
              <a:spcAft>
                <a:spcPts val="600"/>
              </a:spcAft>
            </a:pPr>
            <a:r>
              <a:rPr lang="en-US" dirty="0">
                <a:solidFill>
                  <a:schemeClr val="tx1"/>
                </a:solidFill>
                <a:cs typeface="Calibri"/>
              </a:rPr>
              <a:t>5: heads</a:t>
            </a:r>
          </a:p>
          <a:p>
            <a:pPr>
              <a:spcAft>
                <a:spcPts val="600"/>
              </a:spcAft>
            </a:pPr>
            <a:r>
              <a:rPr lang="en-US" dirty="0">
                <a:solidFill>
                  <a:schemeClr val="tx1"/>
                </a:solidFill>
                <a:cs typeface="Calibri"/>
              </a:rPr>
              <a:t>6: tails</a:t>
            </a:r>
          </a:p>
          <a:p>
            <a:pPr>
              <a:spcAft>
                <a:spcPts val="600"/>
              </a:spcAft>
            </a:pPr>
            <a:r>
              <a:rPr lang="en-US" dirty="0">
                <a:solidFill>
                  <a:schemeClr val="tx1"/>
                </a:solidFill>
                <a:cs typeface="Calibri"/>
              </a:rPr>
              <a:t>7: tails</a:t>
            </a:r>
          </a:p>
          <a:p>
            <a:pPr>
              <a:spcAft>
                <a:spcPts val="600"/>
              </a:spcAft>
            </a:pPr>
            <a:r>
              <a:rPr lang="en-US" dirty="0">
                <a:solidFill>
                  <a:schemeClr val="tx1"/>
                </a:solidFill>
                <a:cs typeface="Calibri"/>
              </a:rPr>
              <a:t>8: heads</a:t>
            </a:r>
          </a:p>
          <a:p>
            <a:pPr>
              <a:spcAft>
                <a:spcPts val="600"/>
              </a:spcAft>
            </a:pPr>
            <a:r>
              <a:rPr lang="en-US" dirty="0">
                <a:solidFill>
                  <a:schemeClr val="tx1"/>
                </a:solidFill>
                <a:cs typeface="Calibri"/>
              </a:rPr>
              <a:t>9: heads</a:t>
            </a:r>
          </a:p>
          <a:p>
            <a:pPr>
              <a:spcAft>
                <a:spcPts val="600"/>
              </a:spcAft>
            </a:pPr>
            <a:r>
              <a:rPr lang="en-US" dirty="0">
                <a:solidFill>
                  <a:schemeClr val="tx1"/>
                </a:solidFill>
                <a:cs typeface="Calibri"/>
              </a:rPr>
              <a:t>10: heads</a:t>
            </a:r>
          </a:p>
        </p:txBody>
      </p:sp>
    </p:spTree>
    <p:extLst>
      <p:ext uri="{BB962C8B-B14F-4D97-AF65-F5344CB8AC3E}">
        <p14:creationId xmlns:p14="http://schemas.microsoft.com/office/powerpoint/2010/main" val="184054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F8CEB-3063-4357-BA50-08B43606C6EB}"/>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cs typeface="Calibri Light"/>
              </a:rPr>
              <a:t>Announcement email: prep prior to class</a:t>
            </a:r>
            <a:endParaRPr lang="en-US" sz="4100">
              <a:solidFill>
                <a:schemeClr val="accent1"/>
              </a:solidFill>
            </a:endParaRPr>
          </a:p>
        </p:txBody>
      </p:sp>
      <p:cxnSp>
        <p:nvCxnSpPr>
          <p:cNvPr id="2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FDFC2-3FCB-43A4-8D14-130B3CF93E94}"/>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cs typeface="Calibri"/>
              </a:rPr>
              <a:t>See Blackboard &gt; Course Materials &gt; Week 7 &gt; notebooks</a:t>
            </a:r>
          </a:p>
          <a:p>
            <a:r>
              <a:rPr lang="en-US" sz="2400" dirty="0">
                <a:cs typeface="Calibri"/>
              </a:rPr>
              <a:t>Students with first character of last name between A and M (inclusive) review "</a:t>
            </a:r>
            <a:r>
              <a:rPr lang="en-US" sz="2400" dirty="0" err="1">
                <a:ea typeface="+mn-lt"/>
                <a:cs typeface="+mn-lt"/>
              </a:rPr>
              <a:t>modeling_random_coin_flips_visualization</a:t>
            </a:r>
            <a:r>
              <a:rPr lang="en-US" sz="2400" dirty="0">
                <a:ea typeface="+mn-lt"/>
                <a:cs typeface="+mn-lt"/>
              </a:rPr>
              <a:t>"</a:t>
            </a:r>
            <a:endParaRPr lang="en-US" sz="2400" dirty="0"/>
          </a:p>
          <a:p>
            <a:r>
              <a:rPr lang="en-US" sz="2400" dirty="0">
                <a:ea typeface="+mn-lt"/>
                <a:cs typeface="+mn-lt"/>
              </a:rPr>
              <a:t>Students with first character of last name between N and Z (inclusive) review "python-</a:t>
            </a:r>
            <a:r>
              <a:rPr lang="en-US" sz="2400" dirty="0" err="1">
                <a:ea typeface="+mn-lt"/>
                <a:cs typeface="+mn-lt"/>
              </a:rPr>
              <a:t>groupby</a:t>
            </a:r>
            <a:r>
              <a:rPr lang="en-US" sz="2400" dirty="0">
                <a:ea typeface="+mn-lt"/>
                <a:cs typeface="+mn-lt"/>
              </a:rPr>
              <a:t>-tutorial"</a:t>
            </a:r>
          </a:p>
          <a:p>
            <a:endParaRPr lang="en-US" sz="2400" dirty="0">
              <a:cs typeface="Calibri"/>
            </a:endParaRPr>
          </a:p>
        </p:txBody>
      </p:sp>
    </p:spTree>
    <p:extLst>
      <p:ext uri="{BB962C8B-B14F-4D97-AF65-F5344CB8AC3E}">
        <p14:creationId xmlns:p14="http://schemas.microsoft.com/office/powerpoint/2010/main" val="4175877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729C4-24FD-482D-84D6-78FDC0B4EC8B}"/>
              </a:ext>
            </a:extLst>
          </p:cNvPr>
          <p:cNvSpPr>
            <a:spLocks noGrp="1"/>
          </p:cNvSpPr>
          <p:nvPr>
            <p:ph type="title"/>
          </p:nvPr>
        </p:nvSpPr>
        <p:spPr>
          <a:xfrm>
            <a:off x="1316791" y="1438834"/>
            <a:ext cx="2156012" cy="4249271"/>
          </a:xfrm>
        </p:spPr>
        <p:txBody>
          <a:bodyPr>
            <a:normAutofit/>
          </a:bodyPr>
          <a:lstStyle/>
          <a:p>
            <a:r>
              <a:rPr lang="en-US" sz="2600">
                <a:solidFill>
                  <a:schemeClr val="bg1"/>
                </a:solidFill>
                <a:cs typeface="Calibri Light"/>
              </a:rPr>
              <a:t>How many possible permutations?</a:t>
            </a:r>
            <a:endParaRPr lang="en-US" sz="2600">
              <a:solidFill>
                <a:schemeClr val="bg1"/>
              </a:solidFill>
            </a:endParaRPr>
          </a:p>
        </p:txBody>
      </p:sp>
      <p:sp>
        <p:nvSpPr>
          <p:cNvPr id="12" name="Rectangle 11">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F5ABE8-8605-400C-8B70-5ACB89EBEB10}"/>
              </a:ext>
            </a:extLst>
          </p:cNvPr>
          <p:cNvSpPr>
            <a:spLocks noGrp="1"/>
          </p:cNvSpPr>
          <p:nvPr>
            <p:ph idx="1"/>
          </p:nvPr>
        </p:nvSpPr>
        <p:spPr>
          <a:xfrm>
            <a:off x="5506418" y="1438834"/>
            <a:ext cx="5402919" cy="4249271"/>
          </a:xfrm>
        </p:spPr>
        <p:txBody>
          <a:bodyPr vert="horz" lIns="91440" tIns="45720" rIns="91440" bIns="45720" rtlCol="0" anchor="ctr">
            <a:normAutofit/>
          </a:bodyPr>
          <a:lstStyle/>
          <a:p>
            <a:r>
              <a:rPr lang="en-US" sz="2000" dirty="0">
                <a:cs typeface="Calibri"/>
              </a:rPr>
              <a:t>1 flip has 2 outcomes: head (H) or tails (T)</a:t>
            </a:r>
            <a:endParaRPr lang="en-US" sz="2000" dirty="0"/>
          </a:p>
          <a:p>
            <a:r>
              <a:rPr lang="en-US" sz="2000" dirty="0">
                <a:cs typeface="Calibri"/>
              </a:rPr>
              <a:t>2 flips --&gt; 4 outcomes: HH or HT or TH or TT</a:t>
            </a:r>
          </a:p>
          <a:p>
            <a:r>
              <a:rPr lang="en-US" sz="2000" dirty="0">
                <a:cs typeface="Calibri"/>
              </a:rPr>
              <a:t>3 flips --&gt; 8 outcomes: HHH,HHT,HTH,THH,HTT,THT,TTH,TTT</a:t>
            </a:r>
          </a:p>
          <a:p>
            <a:r>
              <a:rPr lang="en-US" sz="2000" dirty="0">
                <a:cs typeface="Calibri"/>
              </a:rPr>
              <a:t>4 flips --&gt; 16 outcomes: HHHH,HHHT,HHTH,HTHH,THHH,HHTT,...</a:t>
            </a:r>
          </a:p>
          <a:p>
            <a:pPr marL="0" indent="0">
              <a:buNone/>
            </a:pPr>
            <a:r>
              <a:rPr lang="en-US" sz="2000" dirty="0">
                <a:cs typeface="Calibri"/>
              </a:rPr>
              <a:t>...</a:t>
            </a:r>
          </a:p>
          <a:p>
            <a:r>
              <a:rPr lang="en-US" sz="2000" dirty="0">
                <a:cs typeface="Calibri"/>
              </a:rPr>
              <a:t>For </a:t>
            </a:r>
            <a:r>
              <a:rPr lang="en-US" sz="2000" i="1" dirty="0">
                <a:cs typeface="Calibri"/>
              </a:rPr>
              <a:t>N </a:t>
            </a:r>
            <a:r>
              <a:rPr lang="en-US" sz="2000" dirty="0">
                <a:cs typeface="Calibri"/>
              </a:rPr>
              <a:t> flips there are </a:t>
            </a:r>
            <a:r>
              <a:rPr lang="en-US" sz="2000" i="1" dirty="0">
                <a:cs typeface="Calibri"/>
              </a:rPr>
              <a:t>2^N</a:t>
            </a:r>
            <a:r>
              <a:rPr lang="en-US" sz="2000" dirty="0">
                <a:cs typeface="Calibri"/>
              </a:rPr>
              <a:t> outcomes</a:t>
            </a:r>
          </a:p>
          <a:p>
            <a:endParaRPr lang="en-US" sz="2000" dirty="0">
              <a:cs typeface="Calibri"/>
            </a:endParaRPr>
          </a:p>
          <a:p>
            <a:r>
              <a:rPr lang="en-US" sz="2000" dirty="0">
                <a:cs typeface="Calibri"/>
              </a:rPr>
              <a:t>N=10 flips: 2^10=        1,024 outcomes</a:t>
            </a:r>
          </a:p>
          <a:p>
            <a:r>
              <a:rPr lang="en-US" sz="2000" dirty="0">
                <a:cs typeface="Calibri"/>
              </a:rPr>
              <a:t>N=20 flips: 2^20=1,048,576 outcomes</a:t>
            </a:r>
          </a:p>
        </p:txBody>
      </p:sp>
      <p:sp>
        <p:nvSpPr>
          <p:cNvPr id="16" name="Rectangle 15">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71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CDE3E-C6B5-4331-9870-29C20A783E40}"/>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3700" i="1" kern="1200" dirty="0">
                <a:solidFill>
                  <a:srgbClr val="FFFFFF"/>
                </a:solidFill>
                <a:latin typeface="+mj-lt"/>
                <a:ea typeface="+mj-ea"/>
                <a:cs typeface="+mj-cs"/>
              </a:rPr>
              <a:t>Activity</a:t>
            </a:r>
            <a:r>
              <a:rPr lang="en-US" sz="3700" kern="1200" dirty="0">
                <a:solidFill>
                  <a:srgbClr val="FFFFFF"/>
                </a:solidFill>
                <a:latin typeface="+mj-lt"/>
                <a:ea typeface="+mj-ea"/>
                <a:cs typeface="+mj-cs"/>
              </a:rPr>
              <a:t>: Pair programming</a:t>
            </a:r>
          </a:p>
        </p:txBody>
      </p:sp>
      <p:sp>
        <p:nvSpPr>
          <p:cNvPr id="3" name="Content Placeholder 2">
            <a:extLst>
              <a:ext uri="{FF2B5EF4-FFF2-40B4-BE49-F238E27FC236}">
                <a16:creationId xmlns:a16="http://schemas.microsoft.com/office/drawing/2014/main" id="{84A992E7-0C39-4397-B200-AF95A1551DAB}"/>
              </a:ext>
            </a:extLst>
          </p:cNvPr>
          <p:cNvSpPr>
            <a:spLocks noGrp="1"/>
          </p:cNvSpPr>
          <p:nvPr>
            <p:ph idx="1"/>
          </p:nvPr>
        </p:nvSpPr>
        <p:spPr>
          <a:xfrm>
            <a:off x="4380855" y="1412489"/>
            <a:ext cx="3427283" cy="4363844"/>
          </a:xfrm>
        </p:spPr>
        <p:txBody>
          <a:bodyPr vert="horz" lIns="91440" tIns="45720" rIns="91440" bIns="45720" rtlCol="0">
            <a:normAutofit/>
          </a:bodyPr>
          <a:lstStyle/>
          <a:p>
            <a:pPr marL="285750"/>
            <a:r>
              <a:rPr lang="en-US" sz="2000" dirty="0"/>
              <a:t>Find your (randomly selected) partner</a:t>
            </a:r>
          </a:p>
          <a:p>
            <a:pPr marL="514350"/>
            <a:endParaRPr lang="en-US" sz="2000" dirty="0"/>
          </a:p>
          <a:p>
            <a:pPr marL="285750"/>
            <a:r>
              <a:rPr lang="en-US" sz="2000" dirty="0"/>
              <a:t>Design (on paper) what needs to happen to simulate a sequence of coin flips</a:t>
            </a:r>
          </a:p>
          <a:p>
            <a:pPr marL="514350"/>
            <a:endParaRPr lang="en-US" sz="2000" dirty="0"/>
          </a:p>
          <a:p>
            <a:pPr marL="285750"/>
            <a:r>
              <a:rPr lang="en-US" sz="2000" dirty="0"/>
              <a:t>In </a:t>
            </a:r>
            <a:r>
              <a:rPr lang="en-US" sz="2000" dirty="0" err="1"/>
              <a:t>Jupyter</a:t>
            </a:r>
            <a:r>
              <a:rPr lang="en-US" sz="2000" dirty="0"/>
              <a:t>, write a function that counts how many coin flips it takes to find the sequence you flipped.</a:t>
            </a:r>
          </a:p>
        </p:txBody>
      </p:sp>
      <p:cxnSp>
        <p:nvCxnSpPr>
          <p:cNvPr id="25" name="Straight Connector 2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32024DE-FACE-4A57-A12F-72C5692DC0F1}"/>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i="1" dirty="0"/>
              <a:t>Note</a:t>
            </a:r>
            <a:r>
              <a:rPr lang="en-US" sz="2000" dirty="0"/>
              <a:t>: there are at least two ways to interpret this request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i="1" dirty="0"/>
              <a:t>Don't stress if you don't complete the task during class</a:t>
            </a:r>
          </a:p>
        </p:txBody>
      </p:sp>
    </p:spTree>
    <p:extLst>
      <p:ext uri="{BB962C8B-B14F-4D97-AF65-F5344CB8AC3E}">
        <p14:creationId xmlns:p14="http://schemas.microsoft.com/office/powerpoint/2010/main" val="241135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238D0-F926-4722-8F9A-4DEABA772416}"/>
              </a:ext>
            </a:extLst>
          </p:cNvPr>
          <p:cNvSpPr>
            <a:spLocks noGrp="1"/>
          </p:cNvSpPr>
          <p:nvPr>
            <p:ph type="title"/>
          </p:nvPr>
        </p:nvSpPr>
        <p:spPr>
          <a:xfrm>
            <a:off x="1316791" y="1005303"/>
            <a:ext cx="2032490" cy="4427309"/>
          </a:xfrm>
        </p:spPr>
        <p:txBody>
          <a:bodyPr>
            <a:normAutofit/>
          </a:bodyPr>
          <a:lstStyle/>
          <a:p>
            <a:r>
              <a:rPr lang="en-US" sz="2800">
                <a:solidFill>
                  <a:schemeClr val="bg1"/>
                </a:solidFill>
                <a:cs typeface="Calibri Light"/>
              </a:rPr>
              <a:t>A solution to modeling coin flips</a:t>
            </a:r>
            <a:endParaRPr lang="en-US" sz="2800">
              <a:solidFill>
                <a:schemeClr val="bg1"/>
              </a:solidFill>
            </a:endParaRPr>
          </a:p>
        </p:txBody>
      </p:sp>
      <p:sp>
        <p:nvSpPr>
          <p:cNvPr id="7" name="Content Placeholder 6">
            <a:extLst>
              <a:ext uri="{FF2B5EF4-FFF2-40B4-BE49-F238E27FC236}">
                <a16:creationId xmlns:a16="http://schemas.microsoft.com/office/drawing/2014/main" id="{6A866CDC-B4CF-4759-A1DA-C911F95FB0B2}"/>
              </a:ext>
            </a:extLst>
          </p:cNvPr>
          <p:cNvSpPr>
            <a:spLocks noGrp="1"/>
          </p:cNvSpPr>
          <p:nvPr>
            <p:ph idx="1"/>
          </p:nvPr>
        </p:nvSpPr>
        <p:spPr>
          <a:xfrm>
            <a:off x="5336497" y="1288934"/>
            <a:ext cx="5822569" cy="4280132"/>
          </a:xfrm>
        </p:spPr>
        <p:txBody>
          <a:bodyPr vert="horz" lIns="91440" tIns="45720" rIns="91440" bIns="45720" rtlCol="0" anchor="ctr">
            <a:normAutofit/>
          </a:bodyPr>
          <a:lstStyle/>
          <a:p>
            <a:pPr marL="0" indent="0">
              <a:spcBef>
                <a:spcPts val="0"/>
              </a:spcBef>
              <a:spcAft>
                <a:spcPts val="600"/>
              </a:spcAft>
              <a:buNone/>
            </a:pPr>
            <a:r>
              <a:rPr lang="en-US" sz="2000" dirty="0">
                <a:ea typeface="+mn-lt"/>
                <a:cs typeface="+mn-lt"/>
              </a:rPr>
              <a:t>Demo: </a:t>
            </a:r>
            <a:r>
              <a:rPr lang="en-US" sz="2000" dirty="0" err="1">
                <a:latin typeface="Courier New"/>
                <a:cs typeface="Courier New"/>
              </a:rPr>
              <a:t>modeling_random_coin_flips.ipynb</a:t>
            </a:r>
            <a:endParaRPr lang="en-US" sz="2000" dirty="0">
              <a:ea typeface="+mn-lt"/>
              <a:cs typeface="+mn-lt"/>
            </a:endParaRPr>
          </a:p>
        </p:txBody>
      </p:sp>
      <p:sp>
        <p:nvSpPr>
          <p:cNvPr id="16" name="Rectangle 15">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205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E1878-DD2D-4C2E-878C-35DF7BB8309C}"/>
              </a:ext>
            </a:extLst>
          </p:cNvPr>
          <p:cNvSpPr>
            <a:spLocks noGrp="1"/>
          </p:cNvSpPr>
          <p:nvPr>
            <p:ph type="title"/>
          </p:nvPr>
        </p:nvSpPr>
        <p:spPr>
          <a:xfrm>
            <a:off x="1316791" y="1005303"/>
            <a:ext cx="2032490" cy="4427309"/>
          </a:xfrm>
        </p:spPr>
        <p:txBody>
          <a:bodyPr>
            <a:normAutofit/>
          </a:bodyPr>
          <a:lstStyle/>
          <a:p>
            <a:r>
              <a:rPr lang="en-US" sz="2800">
                <a:solidFill>
                  <a:schemeClr val="bg1"/>
                </a:solidFill>
                <a:cs typeface="Calibri Light"/>
              </a:rPr>
              <a:t>What is that code doing?</a:t>
            </a:r>
            <a:endParaRPr lang="en-US" sz="2800">
              <a:solidFill>
                <a:schemeClr val="bg1"/>
              </a:solidFill>
            </a:endParaRPr>
          </a:p>
        </p:txBody>
      </p:sp>
      <p:sp>
        <p:nvSpPr>
          <p:cNvPr id="3" name="Content Placeholder 2">
            <a:extLst>
              <a:ext uri="{FF2B5EF4-FFF2-40B4-BE49-F238E27FC236}">
                <a16:creationId xmlns:a16="http://schemas.microsoft.com/office/drawing/2014/main" id="{86A0A44B-D2BC-4038-BE70-1443336CB272}"/>
              </a:ext>
            </a:extLst>
          </p:cNvPr>
          <p:cNvSpPr>
            <a:spLocks noGrp="1"/>
          </p:cNvSpPr>
          <p:nvPr>
            <p:ph idx="1"/>
          </p:nvPr>
        </p:nvSpPr>
        <p:spPr>
          <a:xfrm>
            <a:off x="5336498" y="1288934"/>
            <a:ext cx="5801194" cy="4280132"/>
          </a:xfrm>
        </p:spPr>
        <p:txBody>
          <a:bodyPr vert="horz" lIns="91440" tIns="45720" rIns="91440" bIns="45720" rtlCol="0" anchor="ctr">
            <a:normAutofit/>
          </a:bodyPr>
          <a:lstStyle/>
          <a:p>
            <a:pPr marL="0" indent="0">
              <a:buNone/>
            </a:pPr>
            <a:r>
              <a:rPr lang="en-US" sz="2000" dirty="0">
                <a:ea typeface="+mn-lt"/>
                <a:cs typeface="+mn-lt"/>
              </a:rPr>
              <a:t>Demo: To watch how code executes, check out </a:t>
            </a:r>
            <a:endParaRPr lang="en-US" sz="2000" dirty="0"/>
          </a:p>
          <a:p>
            <a:r>
              <a:rPr lang="en-US" sz="2000" dirty="0">
                <a:ea typeface="+mn-lt"/>
                <a:cs typeface="+mn-lt"/>
                <a:hlinkClick r:id="rId2"/>
              </a:rPr>
              <a:t>http://pythontutor.com/visualize.html</a:t>
            </a:r>
            <a:r>
              <a:rPr lang="en-US" sz="2000" dirty="0">
                <a:ea typeface="+mn-lt"/>
                <a:cs typeface="+mn-lt"/>
              </a:rPr>
              <a:t> </a:t>
            </a:r>
            <a:endParaRPr lang="en-US" sz="2000" dirty="0">
              <a:cs typeface="Calibri"/>
            </a:endParaRPr>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1078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DC22C6-E5BD-424C-80F3-087EB84E1218}"/>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a:solidFill>
                  <a:srgbClr val="FFFFFF"/>
                </a:solidFill>
                <a:latin typeface="+mj-lt"/>
                <a:ea typeface="+mj-ea"/>
                <a:cs typeface="+mj-cs"/>
              </a:rPr>
              <a:t>Activity: You present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Visualizing probabilistic outcomes</a:t>
            </a:r>
          </a:p>
        </p:txBody>
      </p:sp>
      <p:sp>
        <p:nvSpPr>
          <p:cNvPr id="3" name="Content Placeholder 2">
            <a:extLst>
              <a:ext uri="{FF2B5EF4-FFF2-40B4-BE49-F238E27FC236}">
                <a16:creationId xmlns:a16="http://schemas.microsoft.com/office/drawing/2014/main" id="{71F2E28A-E252-4538-9252-9ADE482BF99B}"/>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dirty="0"/>
              <a:t>A fair deck of cards has a uniform distribution of outcomes for a given selection</a:t>
            </a:r>
          </a:p>
          <a:p>
            <a:r>
              <a:rPr lang="en-US" sz="2000" dirty="0"/>
              <a:t>A fair coin has a uniform distribution of outcomes</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100096A-D7F9-4755-AAC0-544D47FC81AF}"/>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If your last name starts with A – M,</a:t>
            </a:r>
          </a:p>
          <a:p>
            <a:pPr indent="-228600">
              <a:lnSpc>
                <a:spcPct val="90000"/>
              </a:lnSpc>
              <a:spcAft>
                <a:spcPts val="600"/>
              </a:spcAft>
              <a:buFont typeface="Arial" panose="020B0604020202020204" pitchFamily="34" charset="0"/>
              <a:buChar char="•"/>
            </a:pPr>
            <a:r>
              <a:rPr lang="en-US" sz="2000" dirty="0"/>
              <a:t>you </a:t>
            </a:r>
            <a:r>
              <a:rPr lang="en-US" sz="2000" dirty="0">
                <a:highlight>
                  <a:srgbClr val="00FFFF"/>
                </a:highlight>
              </a:rPr>
              <a:t>Demo</a:t>
            </a:r>
            <a:r>
              <a:rPr lang="en-US" sz="2000" dirty="0"/>
              <a:t>: </a:t>
            </a:r>
            <a:r>
              <a:rPr lang="en-US" sz="2000" dirty="0" err="1"/>
              <a:t>modeling_random_coin_flips_visualization.ipynb</a:t>
            </a:r>
            <a:endParaRPr lang="en-US" sz="2000" dirty="0"/>
          </a:p>
          <a:p>
            <a:pPr indent="-228600">
              <a:lnSpc>
                <a:spcPct val="90000"/>
              </a:lnSpc>
              <a:spcAft>
                <a:spcPts val="600"/>
              </a:spcAft>
              <a:buFont typeface="Arial" panose="020B0604020202020204" pitchFamily="34" charset="0"/>
              <a:buChar char="•"/>
            </a:pPr>
            <a:r>
              <a:rPr lang="en-US" sz="2000" dirty="0"/>
              <a:t>to a student </a:t>
            </a:r>
            <a:r>
              <a:rPr lang="en-US" sz="2000" dirty="0" err="1"/>
              <a:t>whos</a:t>
            </a:r>
            <a:r>
              <a:rPr lang="en-US" sz="2000" dirty="0"/>
              <a:t> name ends with N-Z</a:t>
            </a:r>
            <a:endParaRPr lang="en-US" sz="2000" dirty="0">
              <a:cs typeface="Calibri"/>
            </a:endParaRPr>
          </a:p>
        </p:txBody>
      </p:sp>
    </p:spTree>
    <p:extLst>
      <p:ext uri="{BB962C8B-B14F-4D97-AF65-F5344CB8AC3E}">
        <p14:creationId xmlns:p14="http://schemas.microsoft.com/office/powerpoint/2010/main" val="120161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C22C6-E5BD-424C-80F3-087EB84E121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a:solidFill>
                  <a:srgbClr val="FFFFFF"/>
                </a:solidFill>
              </a:rPr>
              <a:t>Visualizing probabilistic outcomes</a:t>
            </a:r>
            <a:br>
              <a:rPr lang="en-US" sz="3000">
                <a:solidFill>
                  <a:srgbClr val="FFFFFF"/>
                </a:solidFill>
              </a:rPr>
            </a:br>
            <a:r>
              <a:rPr lang="en-US" sz="3000">
                <a:solidFill>
                  <a:srgbClr val="FFFFFF"/>
                </a:solidFill>
              </a:rPr>
              <a:t>for Uniform distribution</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high confidence">
            <a:extLst>
              <a:ext uri="{FF2B5EF4-FFF2-40B4-BE49-F238E27FC236}">
                <a16:creationId xmlns:a16="http://schemas.microsoft.com/office/drawing/2014/main" id="{606B4553-8C03-480D-929B-05A9139CC662}"/>
              </a:ext>
            </a:extLst>
          </p:cNvPr>
          <p:cNvPicPr>
            <a:picLocks noChangeAspect="1"/>
          </p:cNvPicPr>
          <p:nvPr/>
        </p:nvPicPr>
        <p:blipFill>
          <a:blip r:embed="rId2"/>
          <a:stretch>
            <a:fillRect/>
          </a:stretch>
        </p:blipFill>
        <p:spPr>
          <a:xfrm>
            <a:off x="394434" y="2426818"/>
            <a:ext cx="5330182" cy="3997637"/>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generated with very high confidence">
            <a:extLst>
              <a:ext uri="{FF2B5EF4-FFF2-40B4-BE49-F238E27FC236}">
                <a16:creationId xmlns:a16="http://schemas.microsoft.com/office/drawing/2014/main" id="{F44B8073-8105-4B31-B976-6CE1CDEF07A5}"/>
              </a:ext>
            </a:extLst>
          </p:cNvPr>
          <p:cNvPicPr>
            <a:picLocks noChangeAspect="1"/>
          </p:cNvPicPr>
          <p:nvPr/>
        </p:nvPicPr>
        <p:blipFill>
          <a:blip r:embed="rId3"/>
          <a:stretch>
            <a:fillRect/>
          </a:stretch>
        </p:blipFill>
        <p:spPr>
          <a:xfrm>
            <a:off x="6445073" y="2606998"/>
            <a:ext cx="5455917" cy="3637277"/>
          </a:xfrm>
          <a:prstGeom prst="rect">
            <a:avLst/>
          </a:prstGeom>
        </p:spPr>
      </p:pic>
      <p:sp>
        <p:nvSpPr>
          <p:cNvPr id="8" name="TextBox 7">
            <a:extLst>
              <a:ext uri="{FF2B5EF4-FFF2-40B4-BE49-F238E27FC236}">
                <a16:creationId xmlns:a16="http://schemas.microsoft.com/office/drawing/2014/main" id="{559387CA-54C6-47DB-91DC-C1ED31718E90}"/>
              </a:ext>
            </a:extLst>
          </p:cNvPr>
          <p:cNvSpPr txBox="1"/>
          <p:nvPr/>
        </p:nvSpPr>
        <p:spPr>
          <a:xfrm>
            <a:off x="6445073" y="5880548"/>
            <a:ext cx="5455917" cy="36372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spcAft>
                <a:spcPts val="600"/>
              </a:spcAft>
            </a:pPr>
            <a:r>
              <a:rPr lang="en-US" sz="1400">
                <a:solidFill>
                  <a:srgbClr val="FFFFFF"/>
                </a:solidFill>
              </a:rPr>
              <a:t>Two outcomes:</a:t>
            </a:r>
          </a:p>
        </p:txBody>
      </p:sp>
      <p:sp>
        <p:nvSpPr>
          <p:cNvPr id="9" name="TextBox 8">
            <a:extLst>
              <a:ext uri="{FF2B5EF4-FFF2-40B4-BE49-F238E27FC236}">
                <a16:creationId xmlns:a16="http://schemas.microsoft.com/office/drawing/2014/main" id="{D865EBAF-A0BC-4BC0-8535-55CFB5C09BD5}"/>
              </a:ext>
            </a:extLst>
          </p:cNvPr>
          <p:cNvSpPr txBox="1"/>
          <p:nvPr/>
        </p:nvSpPr>
        <p:spPr>
          <a:xfrm>
            <a:off x="394434" y="6024692"/>
            <a:ext cx="5330182" cy="399763"/>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spcAft>
                <a:spcPts val="600"/>
              </a:spcAft>
            </a:pPr>
            <a:r>
              <a:rPr lang="en-US" sz="1400">
                <a:solidFill>
                  <a:srgbClr val="FFFFFF"/>
                </a:solidFill>
              </a:rPr>
              <a:t>many outcomes:</a:t>
            </a:r>
          </a:p>
        </p:txBody>
      </p:sp>
    </p:spTree>
    <p:extLst>
      <p:ext uri="{BB962C8B-B14F-4D97-AF65-F5344CB8AC3E}">
        <p14:creationId xmlns:p14="http://schemas.microsoft.com/office/powerpoint/2010/main" val="2690183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CFA-5E68-45A0-A704-8402F029E70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i="1"/>
              <a:t>Another distribution</a:t>
            </a:r>
            <a:r>
              <a:rPr lang="en-US"/>
              <a:t>: the </a:t>
            </a:r>
            <a:r>
              <a:rPr lang="en-US">
                <a:hlinkClick r:id="rId3"/>
              </a:rPr>
              <a:t>Bell curve</a:t>
            </a:r>
            <a:endParaRPr lang="en-US"/>
          </a:p>
        </p:txBody>
      </p:sp>
      <p:pic>
        <p:nvPicPr>
          <p:cNvPr id="4" name="Picture 4" descr="A close up of a logo&#10;&#10;Description generated with very high confidence">
            <a:extLst>
              <a:ext uri="{FF2B5EF4-FFF2-40B4-BE49-F238E27FC236}">
                <a16:creationId xmlns:a16="http://schemas.microsoft.com/office/drawing/2014/main" id="{100EEE77-3FAE-45F6-B87D-22FAAC4B0A91}"/>
              </a:ext>
            </a:extLst>
          </p:cNvPr>
          <p:cNvPicPr>
            <a:picLocks noGrp="1" noChangeAspect="1"/>
          </p:cNvPicPr>
          <p:nvPr>
            <p:ph idx="1"/>
          </p:nvPr>
        </p:nvPicPr>
        <p:blipFill rotWithShape="1">
          <a:blip r:embed="rId4"/>
          <a:srcRect t="1458" r="1" b="20904"/>
          <a:stretch/>
        </p:blipFill>
        <p:spPr>
          <a:xfrm>
            <a:off x="828675" y="1825626"/>
            <a:ext cx="10525125" cy="4351338"/>
          </a:xfrm>
          <a:prstGeom prst="rect">
            <a:avLst/>
          </a:prstGeom>
        </p:spPr>
      </p:pic>
    </p:spTree>
    <p:extLst>
      <p:ext uri="{BB962C8B-B14F-4D97-AF65-F5344CB8AC3E}">
        <p14:creationId xmlns:p14="http://schemas.microsoft.com/office/powerpoint/2010/main" val="112520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8D5D-B163-47A5-A26C-6C89D1791E25}"/>
              </a:ext>
            </a:extLst>
          </p:cNvPr>
          <p:cNvSpPr>
            <a:spLocks noGrp="1"/>
          </p:cNvSpPr>
          <p:nvPr>
            <p:ph type="title"/>
          </p:nvPr>
        </p:nvSpPr>
        <p:spPr>
          <a:xfrm>
            <a:off x="838200" y="365125"/>
            <a:ext cx="11105535" cy="1350143"/>
          </a:xfrm>
        </p:spPr>
        <p:txBody>
          <a:bodyPr>
            <a:normAutofit/>
          </a:bodyPr>
          <a:lstStyle/>
          <a:p>
            <a:r>
              <a:rPr lang="en-US" sz="2400">
                <a:cs typeface="Calibri Light"/>
              </a:rPr>
              <a:t>More formally,</a:t>
            </a:r>
            <a:br>
              <a:rPr lang="en-US" dirty="0">
                <a:cs typeface="Calibri Light"/>
              </a:rPr>
            </a:br>
            <a:r>
              <a:rPr lang="en-US">
                <a:cs typeface="Calibri Light"/>
              </a:rPr>
              <a:t>Gaussian Distribution and Binomial Distribution</a:t>
            </a:r>
            <a:endParaRPr lang="en-US"/>
          </a:p>
        </p:txBody>
      </p:sp>
      <p:sp>
        <p:nvSpPr>
          <p:cNvPr id="3" name="Content Placeholder 2">
            <a:extLst>
              <a:ext uri="{FF2B5EF4-FFF2-40B4-BE49-F238E27FC236}">
                <a16:creationId xmlns:a16="http://schemas.microsoft.com/office/drawing/2014/main" id="{C7A3C8B6-A4AE-458B-A0E5-E7801A1A399E}"/>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hlinkClick r:id="rId3"/>
              </a:rPr>
              <a:t>binomial distribution</a:t>
            </a:r>
            <a:r>
              <a:rPr lang="en-US">
                <a:cs typeface="Calibri"/>
              </a:rPr>
              <a:t> is discrete; </a:t>
            </a:r>
            <a:r>
              <a:rPr lang="en-US">
                <a:cs typeface="Calibri"/>
                <a:hlinkClick r:id="rId4"/>
              </a:rPr>
              <a:t>normal</a:t>
            </a:r>
            <a:r>
              <a:rPr lang="en-US">
                <a:cs typeface="Calibri"/>
              </a:rPr>
              <a:t> (Gaussian) is continuous</a:t>
            </a:r>
            <a:endParaRPr lang="en-US"/>
          </a:p>
          <a:p>
            <a:endParaRPr lang="en-US">
              <a:cs typeface="Calibri"/>
            </a:endParaRPr>
          </a:p>
          <a:p>
            <a:pPr marL="0" indent="0">
              <a:buNone/>
            </a:pPr>
            <a:r>
              <a:rPr lang="en-US" i="1">
                <a:cs typeface="Calibri"/>
              </a:rPr>
              <a:t>Characteristics of binomial variable</a:t>
            </a:r>
            <a:r>
              <a:rPr lang="en-US">
                <a:cs typeface="Calibri"/>
              </a:rPr>
              <a:t>:</a:t>
            </a:r>
          </a:p>
          <a:p>
            <a:r>
              <a:rPr lang="en-US">
                <a:cs typeface="Calibri"/>
              </a:rPr>
              <a:t>A fixed number of repeated, identical, independent trials. 𝑛 is usually the parameter chosen to label the number of trials.</a:t>
            </a:r>
          </a:p>
          <a:p>
            <a:r>
              <a:rPr lang="en-US">
                <a:cs typeface="Calibri"/>
              </a:rPr>
              <a:t>Every trial results in either a success, with probability 𝑝, or a failure, with probability 1−𝑝. These must be the only two possible outcomes for a trial.</a:t>
            </a:r>
            <a:endParaRPr lang="en-US"/>
          </a:p>
          <a:p>
            <a:r>
              <a:rPr lang="en-US">
                <a:cs typeface="Calibri"/>
              </a:rPr>
              <a:t>The random variable of interest is the total number of trials that ended in a success.</a:t>
            </a:r>
            <a:endParaRPr lang="en-US"/>
          </a:p>
        </p:txBody>
      </p:sp>
    </p:spTree>
    <p:extLst>
      <p:ext uri="{BB962C8B-B14F-4D97-AF65-F5344CB8AC3E}">
        <p14:creationId xmlns:p14="http://schemas.microsoft.com/office/powerpoint/2010/main" val="185076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222A3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19FDF2-54B2-4F52-806C-2466DCF86BB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cs typeface="Calibri Light"/>
              </a:rPr>
              <a:t>Coin flips produce a bell curve!</a:t>
            </a:r>
            <a:endParaRPr lang="en-US" sz="2800"/>
          </a:p>
        </p:txBody>
      </p:sp>
      <p:sp>
        <p:nvSpPr>
          <p:cNvPr id="3" name="Content Placeholder 2">
            <a:extLst>
              <a:ext uri="{FF2B5EF4-FFF2-40B4-BE49-F238E27FC236}">
                <a16:creationId xmlns:a16="http://schemas.microsoft.com/office/drawing/2014/main" id="{525D3B59-AEF8-46F0-8BC2-C35DE0E12033}"/>
              </a:ext>
            </a:extLst>
          </p:cNvPr>
          <p:cNvSpPr>
            <a:spLocks noGrp="1"/>
          </p:cNvSpPr>
          <p:nvPr>
            <p:ph idx="1"/>
          </p:nvPr>
        </p:nvSpPr>
        <p:spPr>
          <a:xfrm>
            <a:off x="643468" y="2638043"/>
            <a:ext cx="3363974" cy="3415623"/>
          </a:xfrm>
        </p:spPr>
        <p:txBody>
          <a:bodyPr vert="horz" lIns="91440" tIns="45720" rIns="91440" bIns="45720" rtlCol="0">
            <a:normAutofit/>
          </a:bodyPr>
          <a:lstStyle/>
          <a:p>
            <a:pPr marL="0" indent="0">
              <a:buNone/>
            </a:pPr>
            <a:endParaRPr lang="en-US" sz="2000" dirty="0">
              <a:cs typeface="Calibri"/>
            </a:endParaRPr>
          </a:p>
          <a:p>
            <a:pPr marL="0" indent="0">
              <a:buNone/>
            </a:pPr>
            <a:r>
              <a:rPr lang="en-US" sz="2000" dirty="0">
                <a:cs typeface="Calibri"/>
              </a:rPr>
              <a:t>An exploration of the coin flips:</a:t>
            </a:r>
          </a:p>
          <a:p>
            <a:pPr marL="0" indent="0">
              <a:buNone/>
            </a:pPr>
            <a:r>
              <a:rPr lang="en-US" sz="2000" dirty="0">
                <a:cs typeface="Calibri"/>
              </a:rPr>
              <a:t>Demo: </a:t>
            </a:r>
            <a:r>
              <a:rPr lang="en-US" sz="2000" dirty="0" err="1">
                <a:latin typeface="Courier New"/>
                <a:cs typeface="Calibri"/>
              </a:rPr>
              <a:t>binomial_distribution_for_coin_flips.ipynb</a:t>
            </a:r>
            <a:endParaRPr lang="en-US" sz="2000" dirty="0">
              <a:latin typeface="Courier New"/>
              <a:cs typeface="Calibri"/>
            </a:endParaRPr>
          </a:p>
          <a:p>
            <a:pPr marL="0" indent="0">
              <a:buNone/>
            </a:pPr>
            <a:endParaRPr lang="en-US" sz="2000" dirty="0">
              <a:cs typeface="Calibri"/>
            </a:endParaRPr>
          </a:p>
        </p:txBody>
      </p:sp>
      <p:pic>
        <p:nvPicPr>
          <p:cNvPr id="4" name="Picture 4" descr="A close up of a map&#10;&#10;Description generated with high confidence">
            <a:extLst>
              <a:ext uri="{FF2B5EF4-FFF2-40B4-BE49-F238E27FC236}">
                <a16:creationId xmlns:a16="http://schemas.microsoft.com/office/drawing/2014/main" id="{80CD867B-38F2-4A01-840C-C1FD43AEA915}"/>
              </a:ext>
            </a:extLst>
          </p:cNvPr>
          <p:cNvPicPr>
            <a:picLocks noChangeAspect="1"/>
          </p:cNvPicPr>
          <p:nvPr/>
        </p:nvPicPr>
        <p:blipFill>
          <a:blip r:embed="rId2"/>
          <a:stretch>
            <a:fillRect/>
          </a:stretch>
        </p:blipFill>
        <p:spPr>
          <a:xfrm>
            <a:off x="5297763" y="1264977"/>
            <a:ext cx="6250769" cy="4167178"/>
          </a:xfrm>
          <a:prstGeom prst="rect">
            <a:avLst/>
          </a:prstGeom>
        </p:spPr>
      </p:pic>
    </p:spTree>
    <p:extLst>
      <p:ext uri="{BB962C8B-B14F-4D97-AF65-F5344CB8AC3E}">
        <p14:creationId xmlns:p14="http://schemas.microsoft.com/office/powerpoint/2010/main" val="2681903024"/>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8431E-0AC6-4609-B34D-F1D025D274B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What is the relation between the curves?</a:t>
            </a:r>
          </a:p>
        </p:txBody>
      </p:sp>
      <p:cxnSp>
        <p:nvCxnSpPr>
          <p:cNvPr id="23"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a map&#10;&#10;Description generated with high confidence">
            <a:extLst>
              <a:ext uri="{FF2B5EF4-FFF2-40B4-BE49-F238E27FC236}">
                <a16:creationId xmlns:a16="http://schemas.microsoft.com/office/drawing/2014/main" id="{3C765319-FA95-4608-B735-80E313A6BEF3}"/>
              </a:ext>
            </a:extLst>
          </p:cNvPr>
          <p:cNvPicPr>
            <a:picLocks noChangeAspect="1"/>
          </p:cNvPicPr>
          <p:nvPr/>
        </p:nvPicPr>
        <p:blipFill>
          <a:blip r:embed="rId2"/>
          <a:stretch>
            <a:fillRect/>
          </a:stretch>
        </p:blipFill>
        <p:spPr>
          <a:xfrm>
            <a:off x="6446520" y="2606998"/>
            <a:ext cx="5455917" cy="3637277"/>
          </a:xfrm>
          <a:prstGeom prst="rect">
            <a:avLst/>
          </a:prstGeom>
        </p:spPr>
      </p:pic>
      <p:cxnSp>
        <p:nvCxnSpPr>
          <p:cNvPr id="24"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831DB8C5-A650-445E-8513-337AD08F32A1}"/>
              </a:ext>
            </a:extLst>
          </p:cNvPr>
          <p:cNvPicPr>
            <a:picLocks noGrp="1" noChangeAspect="1"/>
          </p:cNvPicPr>
          <p:nvPr>
            <p:ph idx="1"/>
          </p:nvPr>
        </p:nvPicPr>
        <p:blipFill>
          <a:blip r:embed="rId3"/>
          <a:stretch>
            <a:fillRect/>
          </a:stretch>
        </p:blipFill>
        <p:spPr>
          <a:xfrm>
            <a:off x="329184" y="2606040"/>
            <a:ext cx="5455917" cy="3637277"/>
          </a:xfrm>
          <a:prstGeom prst="rect">
            <a:avLst/>
          </a:prstGeom>
        </p:spPr>
      </p:pic>
      <p:sp>
        <p:nvSpPr>
          <p:cNvPr id="8" name="TextBox 7">
            <a:extLst>
              <a:ext uri="{FF2B5EF4-FFF2-40B4-BE49-F238E27FC236}">
                <a16:creationId xmlns:a16="http://schemas.microsoft.com/office/drawing/2014/main" id="{A36A9ACF-2F63-4487-AB5E-74848CC162A6}"/>
              </a:ext>
            </a:extLst>
          </p:cNvPr>
          <p:cNvSpPr txBox="1"/>
          <p:nvPr/>
        </p:nvSpPr>
        <p:spPr>
          <a:xfrm>
            <a:off x="1237652" y="2412170"/>
            <a:ext cx="36437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Uniform distribution for single trial</a:t>
            </a:r>
          </a:p>
        </p:txBody>
      </p:sp>
      <p:sp>
        <p:nvSpPr>
          <p:cNvPr id="11" name="TextBox 10">
            <a:extLst>
              <a:ext uri="{FF2B5EF4-FFF2-40B4-BE49-F238E27FC236}">
                <a16:creationId xmlns:a16="http://schemas.microsoft.com/office/drawing/2014/main" id="{C899E8C3-905E-425A-9E20-9D7DC03F37B7}"/>
              </a:ext>
            </a:extLst>
          </p:cNvPr>
          <p:cNvSpPr txBox="1"/>
          <p:nvPr/>
        </p:nvSpPr>
        <p:spPr>
          <a:xfrm>
            <a:off x="7368707" y="2384439"/>
            <a:ext cx="36437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Binomial distribution for many trials</a:t>
            </a:r>
          </a:p>
        </p:txBody>
      </p:sp>
      <p:sp>
        <p:nvSpPr>
          <p:cNvPr id="3" name="TextBox 2">
            <a:extLst>
              <a:ext uri="{FF2B5EF4-FFF2-40B4-BE49-F238E27FC236}">
                <a16:creationId xmlns:a16="http://schemas.microsoft.com/office/drawing/2014/main" id="{735154C6-1323-46F3-AE05-E74882FBDFC3}"/>
              </a:ext>
            </a:extLst>
          </p:cNvPr>
          <p:cNvSpPr txBox="1"/>
          <p:nvPr/>
        </p:nvSpPr>
        <p:spPr>
          <a:xfrm>
            <a:off x="1791855" y="610985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Single experiment</a:t>
            </a:r>
          </a:p>
        </p:txBody>
      </p:sp>
      <p:sp>
        <p:nvSpPr>
          <p:cNvPr id="9" name="TextBox 8">
            <a:extLst>
              <a:ext uri="{FF2B5EF4-FFF2-40B4-BE49-F238E27FC236}">
                <a16:creationId xmlns:a16="http://schemas.microsoft.com/office/drawing/2014/main" id="{09AEFB91-E01D-433B-AEC9-9F022DE701BF}"/>
              </a:ext>
            </a:extLst>
          </p:cNvPr>
          <p:cNvSpPr txBox="1"/>
          <p:nvPr/>
        </p:nvSpPr>
        <p:spPr>
          <a:xfrm>
            <a:off x="8418945" y="629458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Many experiments</a:t>
            </a:r>
          </a:p>
        </p:txBody>
      </p:sp>
    </p:spTree>
    <p:extLst>
      <p:ext uri="{BB962C8B-B14F-4D97-AF65-F5344CB8AC3E}">
        <p14:creationId xmlns:p14="http://schemas.microsoft.com/office/powerpoint/2010/main" val="389809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ree, text&#10;&#10;Description generated with high confidence">
            <a:extLst>
              <a:ext uri="{FF2B5EF4-FFF2-40B4-BE49-F238E27FC236}">
                <a16:creationId xmlns:a16="http://schemas.microsoft.com/office/drawing/2014/main" id="{53B2EDBA-0928-4C83-BA2A-0AA931540985}"/>
              </a:ext>
            </a:extLst>
          </p:cNvPr>
          <p:cNvPicPr>
            <a:picLocks noChangeAspect="1"/>
          </p:cNvPicPr>
          <p:nvPr/>
        </p:nvPicPr>
        <p:blipFill rotWithShape="1">
          <a:blip r:embed="rId3"/>
          <a:srcRect/>
          <a:stretch/>
        </p:blipFill>
        <p:spPr>
          <a:xfrm>
            <a:off x="-2" y="-1"/>
            <a:ext cx="12192001" cy="6858000"/>
          </a:xfrm>
          <a:prstGeom prst="rect">
            <a:avLst/>
          </a:prstGeom>
        </p:spPr>
      </p:pic>
      <p:sp>
        <p:nvSpPr>
          <p:cNvPr id="2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56210" y="4909985"/>
            <a:ext cx="3212386" cy="1185353"/>
          </a:xfrm>
        </p:spPr>
        <p:txBody>
          <a:bodyPr anchor="ctr">
            <a:normAutofit/>
          </a:bodyPr>
          <a:lstStyle/>
          <a:p>
            <a:pPr algn="l"/>
            <a:r>
              <a:rPr lang="en-US" sz="2600" b="1">
                <a:cs typeface="Calibri Light"/>
              </a:rPr>
              <a:t>Class 7: Math</a:t>
            </a:r>
          </a:p>
        </p:txBody>
      </p:sp>
      <p:sp>
        <p:nvSpPr>
          <p:cNvPr id="3" name="Subtitle 2"/>
          <p:cNvSpPr>
            <a:spLocks noGrp="1"/>
          </p:cNvSpPr>
          <p:nvPr>
            <p:ph type="subTitle" idx="1"/>
          </p:nvPr>
        </p:nvSpPr>
        <p:spPr>
          <a:xfrm>
            <a:off x="4410734" y="4909984"/>
            <a:ext cx="2228641" cy="1185353"/>
          </a:xfrm>
        </p:spPr>
        <p:txBody>
          <a:bodyPr vert="horz" lIns="91440" tIns="45720" rIns="91440" bIns="45720" rtlCol="0" anchor="ctr">
            <a:normAutofit/>
          </a:bodyPr>
          <a:lstStyle/>
          <a:p>
            <a:pPr algn="l"/>
            <a:r>
              <a:rPr lang="en-US" sz="1400" i="1" dirty="0">
                <a:cs typeface="Calibri"/>
              </a:rPr>
              <a:t>How much math do I need to learn to be a data scientist?</a:t>
            </a:r>
            <a:endParaRPr lang="en-US" sz="1400" dirty="0">
              <a:cs typeface="Calibri"/>
            </a:endParaRPr>
          </a:p>
          <a:p>
            <a:pPr algn="l"/>
            <a:r>
              <a:rPr lang="en-US" sz="1300" dirty="0">
                <a:cs typeface="Calibri"/>
              </a:rPr>
              <a:t>Data 601 @ UMBC</a:t>
            </a: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4364" y="5493516"/>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341FA58-9DF1-4734-B33B-71ED1A7CD32C}"/>
              </a:ext>
            </a:extLst>
          </p:cNvPr>
          <p:cNvSpPr txBox="1"/>
          <p:nvPr/>
        </p:nvSpPr>
        <p:spPr>
          <a:xfrm>
            <a:off x="11063166" y="6870700"/>
            <a:ext cx="1128834" cy="200055"/>
          </a:xfrm>
          <a:prstGeom prst="rect">
            <a:avLst/>
          </a:prstGeom>
          <a:solidFill>
            <a:srgbClr val="000000"/>
          </a:solid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r">
              <a:spcAft>
                <a:spcPts val="600"/>
              </a:spcAft>
            </a:pPr>
            <a:r>
              <a:rPr lang="en-US" sz="700">
                <a:solidFill>
                  <a:srgbClr val="FFFFFF"/>
                </a:solidFill>
              </a:rPr>
              <a:t>These notes are </a:t>
            </a:r>
            <a:r>
              <a:rPr lang="en-US" sz="700">
                <a:solidFill>
                  <a:srgbClr val="FFFFFF"/>
                </a:solidFill>
                <a:hlinkClick r:id="rId4">
                  <a:extLst>
                    <a:ext uri="{A12FA001-AC4F-418D-AE19-62706E023703}">
                      <ahyp:hlinkClr xmlns:ahyp="http://schemas.microsoft.com/office/drawing/2018/hyperlinkcolor" val="tx"/>
                    </a:ext>
                  </a:extLst>
                </a:hlinkClick>
              </a:rPr>
              <a:t>CC BY 4.0</a:t>
            </a:r>
          </a:p>
        </p:txBody>
      </p:sp>
    </p:spTree>
    <p:extLst>
      <p:ext uri="{BB962C8B-B14F-4D97-AF65-F5344CB8AC3E}">
        <p14:creationId xmlns:p14="http://schemas.microsoft.com/office/powerpoint/2010/main" val="10985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222B-A0D1-46AF-BDD2-509228B9A0E0}"/>
              </a:ext>
            </a:extLst>
          </p:cNvPr>
          <p:cNvSpPr>
            <a:spLocks noGrp="1"/>
          </p:cNvSpPr>
          <p:nvPr>
            <p:ph type="title"/>
          </p:nvPr>
        </p:nvSpPr>
        <p:spPr/>
        <p:txBody>
          <a:bodyPr/>
          <a:lstStyle/>
          <a:p>
            <a:r>
              <a:rPr lang="en-US" dirty="0">
                <a:cs typeface="Calibri Light"/>
              </a:rPr>
              <a:t>Results vary: </a:t>
            </a:r>
            <a:r>
              <a:rPr lang="en-US" b="1" dirty="0">
                <a:cs typeface="Calibri Light"/>
                <a:hlinkClick r:id="rId3"/>
              </a:rPr>
              <a:t>Error bars</a:t>
            </a:r>
            <a:r>
              <a:rPr lang="en-US" dirty="0">
                <a:cs typeface="Calibri Light"/>
              </a:rPr>
              <a:t> tell by how much</a:t>
            </a:r>
            <a:endParaRPr lang="en-US" dirty="0"/>
          </a:p>
        </p:txBody>
      </p:sp>
      <p:sp>
        <p:nvSpPr>
          <p:cNvPr id="3" name="Content Placeholder 2">
            <a:extLst>
              <a:ext uri="{FF2B5EF4-FFF2-40B4-BE49-F238E27FC236}">
                <a16:creationId xmlns:a16="http://schemas.microsoft.com/office/drawing/2014/main" id="{8CBBDBF3-A945-4084-9B7A-038DAFF94E09}"/>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hlinkClick r:id="rId4"/>
              </a:rPr>
              <a:t>Confidence Interval</a:t>
            </a:r>
            <a:r>
              <a:rPr lang="en-US" dirty="0">
                <a:cs typeface="Calibri"/>
              </a:rPr>
              <a:t> = certainty of what the mean value is</a:t>
            </a:r>
          </a:p>
          <a:p>
            <a:pPr marL="457200" lvl="1" indent="0">
              <a:buNone/>
            </a:pPr>
            <a:r>
              <a:rPr lang="en-US" dirty="0">
                <a:cs typeface="Calibri"/>
              </a:rPr>
              <a:t>Confidence interval improves when more data is added</a:t>
            </a:r>
          </a:p>
          <a:p>
            <a:endParaRPr lang="en-US" dirty="0">
              <a:cs typeface="Calibri"/>
            </a:endParaRPr>
          </a:p>
          <a:p>
            <a:pPr marL="0" indent="0">
              <a:buNone/>
            </a:pPr>
            <a:r>
              <a:rPr lang="en-US" dirty="0">
                <a:cs typeface="Calibri"/>
              </a:rPr>
              <a:t>Distinct from</a:t>
            </a:r>
          </a:p>
          <a:p>
            <a:r>
              <a:rPr lang="en-US" dirty="0">
                <a:cs typeface="Calibri"/>
                <a:hlinkClick r:id="rId5"/>
              </a:rPr>
              <a:t>Variance</a:t>
            </a:r>
            <a:r>
              <a:rPr lang="en-US" dirty="0">
                <a:cs typeface="Calibri"/>
              </a:rPr>
              <a:t> measures the width of a distribution</a:t>
            </a:r>
            <a:endParaRPr lang="en-US" dirty="0"/>
          </a:p>
          <a:p>
            <a:r>
              <a:rPr lang="en-US" dirty="0">
                <a:cs typeface="Calibri"/>
                <a:hlinkClick r:id="rId6"/>
              </a:rPr>
              <a:t>Standard deviation</a:t>
            </a:r>
            <a:r>
              <a:rPr lang="en-US" dirty="0">
                <a:cs typeface="Calibri"/>
              </a:rPr>
              <a:t> is sqrt(variance) and has same units as variable</a:t>
            </a:r>
          </a:p>
          <a:p>
            <a:pPr marL="0" indent="0">
              <a:buNone/>
            </a:pPr>
            <a:r>
              <a:rPr lang="en-US" sz="2100" dirty="0">
                <a:cs typeface="Calibri"/>
              </a:rPr>
              <a:t>Variance and Standard Deviation do not change as the population size increases</a:t>
            </a:r>
          </a:p>
          <a:p>
            <a:endParaRPr lang="en-US"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Visually include info about distribution of variable in </a:t>
            </a:r>
            <a:r>
              <a:rPr lang="en-US" sz="2000" dirty="0">
                <a:cs typeface="Calibri"/>
                <a:hlinkClick r:id="rId7"/>
              </a:rPr>
              <a:t>Violin plots</a:t>
            </a:r>
            <a:endParaRPr lang="en-US" sz="2000" dirty="0">
              <a:cs typeface="Calibri"/>
            </a:endParaRPr>
          </a:p>
        </p:txBody>
      </p:sp>
    </p:spTree>
    <p:extLst>
      <p:ext uri="{BB962C8B-B14F-4D97-AF65-F5344CB8AC3E}">
        <p14:creationId xmlns:p14="http://schemas.microsoft.com/office/powerpoint/2010/main" val="3423147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1222B-A0D1-46AF-BDD2-509228B9A0E0}"/>
              </a:ext>
            </a:extLst>
          </p:cNvPr>
          <p:cNvSpPr>
            <a:spLocks noGrp="1"/>
          </p:cNvSpPr>
          <p:nvPr>
            <p:ph type="title"/>
          </p:nvPr>
        </p:nvSpPr>
        <p:spPr>
          <a:xfrm>
            <a:off x="594360" y="640263"/>
            <a:ext cx="5239512" cy="1344975"/>
          </a:xfrm>
        </p:spPr>
        <p:txBody>
          <a:bodyPr>
            <a:normAutofit/>
          </a:bodyPr>
          <a:lstStyle/>
          <a:p>
            <a:pPr algn="ctr"/>
            <a:r>
              <a:rPr lang="en-US" sz="4000" dirty="0">
                <a:cs typeface="Calibri Light"/>
              </a:rPr>
              <a:t>Results vary: </a:t>
            </a:r>
            <a:r>
              <a:rPr lang="en-US" sz="4000" b="1" dirty="0">
                <a:cs typeface="Calibri Light"/>
                <a:hlinkClick r:id="rId3"/>
              </a:rPr>
              <a:t>Error bars</a:t>
            </a:r>
            <a:r>
              <a:rPr lang="en-US" sz="4000" dirty="0">
                <a:cs typeface="Calibri Light"/>
              </a:rPr>
              <a:t> tell by how much</a:t>
            </a:r>
            <a:endParaRPr lang="en-US" sz="4000" dirty="0"/>
          </a:p>
        </p:txBody>
      </p:sp>
      <p:sp>
        <p:nvSpPr>
          <p:cNvPr id="3" name="Content Placeholder 2">
            <a:extLst>
              <a:ext uri="{FF2B5EF4-FFF2-40B4-BE49-F238E27FC236}">
                <a16:creationId xmlns:a16="http://schemas.microsoft.com/office/drawing/2014/main" id="{8CBBDBF3-A945-4084-9B7A-038DAFF94E09}"/>
              </a:ext>
            </a:extLst>
          </p:cNvPr>
          <p:cNvSpPr>
            <a:spLocks noGrp="1"/>
          </p:cNvSpPr>
          <p:nvPr>
            <p:ph idx="1"/>
          </p:nvPr>
        </p:nvSpPr>
        <p:spPr>
          <a:xfrm>
            <a:off x="593610" y="2121763"/>
            <a:ext cx="5235490" cy="3773010"/>
          </a:xfrm>
        </p:spPr>
        <p:txBody>
          <a:bodyPr vert="horz" lIns="91440" tIns="45720" rIns="91440" bIns="45720" rtlCol="0">
            <a:normAutofit/>
          </a:bodyPr>
          <a:lstStyle/>
          <a:p>
            <a:r>
              <a:rPr lang="en-US" sz="1900" dirty="0">
                <a:cs typeface="Calibri"/>
                <a:hlinkClick r:id="rId4"/>
              </a:rPr>
              <a:t>Confidence Interval</a:t>
            </a:r>
            <a:r>
              <a:rPr lang="en-US" sz="1900" dirty="0">
                <a:cs typeface="Calibri"/>
              </a:rPr>
              <a:t> = certainty of what the mean value is</a:t>
            </a:r>
          </a:p>
          <a:p>
            <a:pPr marL="457200" lvl="1" indent="0">
              <a:buNone/>
            </a:pPr>
            <a:r>
              <a:rPr lang="en-US" sz="1900" dirty="0">
                <a:cs typeface="Calibri"/>
              </a:rPr>
              <a:t>Confidence interval narrows when more data is added</a:t>
            </a:r>
          </a:p>
          <a:p>
            <a:endParaRPr lang="en-US" sz="1900" dirty="0">
              <a:cs typeface="Calibri"/>
            </a:endParaRPr>
          </a:p>
          <a:p>
            <a:pPr marL="0" indent="0">
              <a:buNone/>
            </a:pPr>
            <a:r>
              <a:rPr lang="en-US" sz="1900" dirty="0">
                <a:cs typeface="Calibri"/>
              </a:rPr>
              <a:t>Distinct from</a:t>
            </a:r>
          </a:p>
          <a:p>
            <a:r>
              <a:rPr lang="en-US" sz="1900" dirty="0">
                <a:cs typeface="Calibri"/>
                <a:hlinkClick r:id="rId5"/>
              </a:rPr>
              <a:t>Variance</a:t>
            </a:r>
            <a:r>
              <a:rPr lang="en-US" sz="1900" dirty="0">
                <a:cs typeface="Calibri"/>
              </a:rPr>
              <a:t> measures the width of a distribution</a:t>
            </a:r>
          </a:p>
          <a:p>
            <a:r>
              <a:rPr lang="en-US" sz="1900" dirty="0">
                <a:cs typeface="Calibri"/>
                <a:hlinkClick r:id="rId6"/>
              </a:rPr>
              <a:t>Standard deviation</a:t>
            </a:r>
            <a:r>
              <a:rPr lang="en-US" sz="1900" dirty="0">
                <a:cs typeface="Calibri"/>
              </a:rPr>
              <a:t> is sqrt(variance) and has same units as variable</a:t>
            </a:r>
          </a:p>
          <a:p>
            <a:pPr marL="0" indent="0">
              <a:buNone/>
            </a:pPr>
            <a:r>
              <a:rPr lang="en-US" sz="1900" dirty="0">
                <a:cs typeface="Calibri"/>
              </a:rPr>
              <a:t>Variance and Standard Deviation do not change as the population size increases</a:t>
            </a:r>
          </a:p>
          <a:p>
            <a:endParaRPr lang="en-US" sz="1900" dirty="0">
              <a:cs typeface="Calibri"/>
            </a:endParaRPr>
          </a:p>
        </p:txBody>
      </p:sp>
      <p:pic>
        <p:nvPicPr>
          <p:cNvPr id="4" name="Picture 4" descr="A picture containing text&#10;&#10;Description generated with high confidence">
            <a:extLst>
              <a:ext uri="{FF2B5EF4-FFF2-40B4-BE49-F238E27FC236}">
                <a16:creationId xmlns:a16="http://schemas.microsoft.com/office/drawing/2014/main" id="{DBF98C6E-ACF3-4C30-8599-0B5A442EC1C9}"/>
              </a:ext>
            </a:extLst>
          </p:cNvPr>
          <p:cNvPicPr>
            <a:picLocks noChangeAspect="1"/>
          </p:cNvPicPr>
          <p:nvPr/>
        </p:nvPicPr>
        <p:blipFill rotWithShape="1">
          <a:blip r:embed="rId7"/>
          <a:srcRect l="7396" t="14094" r="3550" b="7047"/>
          <a:stretch/>
        </p:blipFill>
        <p:spPr>
          <a:xfrm>
            <a:off x="6580632" y="1348080"/>
            <a:ext cx="5126736" cy="4006390"/>
          </a:xfrm>
          <a:prstGeom prst="rect">
            <a:avLst/>
          </a:prstGeom>
        </p:spPr>
      </p:pic>
    </p:spTree>
    <p:extLst>
      <p:ext uri="{BB962C8B-B14F-4D97-AF65-F5344CB8AC3E}">
        <p14:creationId xmlns:p14="http://schemas.microsoft.com/office/powerpoint/2010/main" val="3342500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788A-7A1A-4B9A-A559-0D10ACDA8AFD}"/>
              </a:ext>
            </a:extLst>
          </p:cNvPr>
          <p:cNvSpPr>
            <a:spLocks noGrp="1"/>
          </p:cNvSpPr>
          <p:nvPr>
            <p:ph type="title"/>
          </p:nvPr>
        </p:nvSpPr>
        <p:spPr>
          <a:xfrm>
            <a:off x="838200" y="365125"/>
            <a:ext cx="10515600" cy="1325563"/>
          </a:xfrm>
        </p:spPr>
        <p:txBody>
          <a:bodyPr>
            <a:normAutofit/>
          </a:bodyPr>
          <a:lstStyle/>
          <a:p>
            <a:r>
              <a:rPr lang="en-US">
                <a:cs typeface="Calibri Light"/>
              </a:rPr>
              <a:t>Do we have to rely on experiments?</a:t>
            </a:r>
            <a:endParaRPr lang="en-US"/>
          </a:p>
        </p:txBody>
      </p:sp>
      <p:graphicFrame>
        <p:nvGraphicFramePr>
          <p:cNvPr id="5" name="Content Placeholder 2">
            <a:extLst>
              <a:ext uri="{FF2B5EF4-FFF2-40B4-BE49-F238E27FC236}">
                <a16:creationId xmlns:a16="http://schemas.microsoft.com/office/drawing/2014/main" id="{53D94411-AB9C-4238-91E8-330A9893960A}"/>
              </a:ext>
            </a:extLst>
          </p:cNvPr>
          <p:cNvGraphicFramePr>
            <a:graphicFrameLocks noGrp="1"/>
          </p:cNvGraphicFramePr>
          <p:nvPr>
            <p:ph idx="1"/>
            <p:extLst>
              <p:ext uri="{D42A27DB-BD31-4B8C-83A1-F6EECF244321}">
                <p14:modId xmlns:p14="http://schemas.microsoft.com/office/powerpoint/2010/main" val="30918365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30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76A3-E07A-411E-B7B2-3B3EAD00F408}"/>
              </a:ext>
            </a:extLst>
          </p:cNvPr>
          <p:cNvSpPr>
            <a:spLocks noGrp="1"/>
          </p:cNvSpPr>
          <p:nvPr>
            <p:ph type="title"/>
          </p:nvPr>
        </p:nvSpPr>
        <p:spPr>
          <a:xfrm>
            <a:off x="594360" y="640263"/>
            <a:ext cx="5239512" cy="1344975"/>
          </a:xfrm>
        </p:spPr>
        <p:txBody>
          <a:bodyPr>
            <a:normAutofit/>
          </a:bodyPr>
          <a:lstStyle/>
          <a:p>
            <a:pPr algn="ctr"/>
            <a:r>
              <a:rPr lang="en-US" sz="3400">
                <a:cs typeface="Calibri Light"/>
              </a:rPr>
              <a:t>Bayesian versus Frequentist inference</a:t>
            </a:r>
            <a:endParaRPr lang="en-US" sz="3400"/>
          </a:p>
        </p:txBody>
      </p:sp>
      <p:sp>
        <p:nvSpPr>
          <p:cNvPr id="3" name="Content Placeholder 2">
            <a:extLst>
              <a:ext uri="{FF2B5EF4-FFF2-40B4-BE49-F238E27FC236}">
                <a16:creationId xmlns:a16="http://schemas.microsoft.com/office/drawing/2014/main" id="{36B7F291-F5E1-4606-986E-EEDF8395BE28}"/>
              </a:ext>
            </a:extLst>
          </p:cNvPr>
          <p:cNvSpPr>
            <a:spLocks noGrp="1"/>
          </p:cNvSpPr>
          <p:nvPr>
            <p:ph idx="1"/>
          </p:nvPr>
        </p:nvSpPr>
        <p:spPr>
          <a:xfrm>
            <a:off x="593610" y="2121763"/>
            <a:ext cx="5235490" cy="3773010"/>
          </a:xfrm>
        </p:spPr>
        <p:txBody>
          <a:bodyPr vert="horz" lIns="91440" tIns="45720" rIns="91440" bIns="45720" rtlCol="0">
            <a:normAutofit/>
          </a:bodyPr>
          <a:lstStyle/>
          <a:p>
            <a:r>
              <a:rPr lang="en-US" sz="1900" i="1">
                <a:cs typeface="Calibri"/>
              </a:rPr>
              <a:t>Frequentist</a:t>
            </a:r>
            <a:r>
              <a:rPr lang="en-US" sz="1900">
                <a:cs typeface="Calibri"/>
              </a:rPr>
              <a:t> approach measures repeated events and does not depend on a subjective prior that may vary from one investigator to another.</a:t>
            </a:r>
          </a:p>
          <a:p>
            <a:endParaRPr lang="en-US" sz="1900">
              <a:cs typeface="Calibri"/>
            </a:endParaRPr>
          </a:p>
          <a:p>
            <a:r>
              <a:rPr lang="en-US" sz="1900" i="1">
                <a:cs typeface="Calibri"/>
              </a:rPr>
              <a:t>Bayesian inference</a:t>
            </a:r>
            <a:r>
              <a:rPr lang="en-US" sz="1900">
                <a:cs typeface="Calibri"/>
              </a:rPr>
              <a:t>: "What is the probability that it recently rained given that it is wet outside?"</a:t>
            </a:r>
            <a:endParaRPr lang="en-US" sz="1900"/>
          </a:p>
          <a:p>
            <a:endParaRPr lang="en-US" sz="1900">
              <a:cs typeface="Calibri"/>
            </a:endParaRPr>
          </a:p>
          <a:p>
            <a:pPr marL="0" indent="0">
              <a:buNone/>
            </a:pPr>
            <a:r>
              <a:rPr lang="en-US" sz="1900">
                <a:cs typeface="Calibri"/>
              </a:rPr>
              <a:t>Both approaches allow evaluation of evidence about competing hypotheses. </a:t>
            </a:r>
          </a:p>
          <a:p>
            <a:endParaRPr lang="en-US" sz="1900">
              <a:cs typeface="Calibri"/>
            </a:endParaRPr>
          </a:p>
          <a:p>
            <a:pPr marL="0" indent="0">
              <a:buNone/>
            </a:pPr>
            <a:r>
              <a:rPr lang="en-US" sz="1900">
                <a:cs typeface="Calibri"/>
                <a:hlinkClick r:id="rId3"/>
              </a:rPr>
              <a:t>Jake VanderPlas on difference</a:t>
            </a:r>
          </a:p>
        </p:txBody>
      </p:sp>
      <p:pic>
        <p:nvPicPr>
          <p:cNvPr id="4" name="Picture 4" descr="A close up of a logo&#10;&#10;Description generated with very high confidence">
            <a:extLst>
              <a:ext uri="{FF2B5EF4-FFF2-40B4-BE49-F238E27FC236}">
                <a16:creationId xmlns:a16="http://schemas.microsoft.com/office/drawing/2014/main" id="{70AE4FEC-264E-492A-A545-3DD2CE431838}"/>
              </a:ext>
            </a:extLst>
          </p:cNvPr>
          <p:cNvPicPr>
            <a:picLocks noChangeAspect="1"/>
          </p:cNvPicPr>
          <p:nvPr/>
        </p:nvPicPr>
        <p:blipFill>
          <a:blip r:embed="rId4"/>
          <a:stretch>
            <a:fillRect/>
          </a:stretch>
        </p:blipFill>
        <p:spPr>
          <a:xfrm>
            <a:off x="6580632" y="1819663"/>
            <a:ext cx="5126736" cy="3063224"/>
          </a:xfrm>
          <a:prstGeom prst="rect">
            <a:avLst/>
          </a:prstGeom>
        </p:spPr>
      </p:pic>
    </p:spTree>
    <p:extLst>
      <p:ext uri="{BB962C8B-B14F-4D97-AF65-F5344CB8AC3E}">
        <p14:creationId xmlns:p14="http://schemas.microsoft.com/office/powerpoint/2010/main" val="420144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7225-6A95-49F0-A120-BB48311A4EE4}"/>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Correlation</a:t>
            </a:r>
            <a:endParaRPr lang="en-US">
              <a:solidFill>
                <a:srgbClr val="FFFFFF"/>
              </a:solidFill>
            </a:endParaRPr>
          </a:p>
        </p:txBody>
      </p:sp>
      <p:sp>
        <p:nvSpPr>
          <p:cNvPr id="3" name="Content Placeholder 2">
            <a:extLst>
              <a:ext uri="{FF2B5EF4-FFF2-40B4-BE49-F238E27FC236}">
                <a16:creationId xmlns:a16="http://schemas.microsoft.com/office/drawing/2014/main" id="{1E38022F-6BD7-4349-B96E-4D987D50E160}"/>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Math and Data Science</a:t>
            </a:r>
            <a:endParaRPr lang="en-US" sz="2400" strike="sngStrike">
              <a:cs typeface="Calibri"/>
            </a:endParaRPr>
          </a:p>
          <a:p>
            <a:r>
              <a:rPr lang="en-US" sz="2400" strike="sngStrike">
                <a:solidFill>
                  <a:srgbClr val="000000"/>
                </a:solidFill>
                <a:cs typeface="Calibri"/>
              </a:rPr>
              <a:t>Probability</a:t>
            </a:r>
            <a:endParaRPr lang="en-US" sz="2400" strike="sngStrike">
              <a:cs typeface="Calibri"/>
            </a:endParaRPr>
          </a:p>
          <a:p>
            <a:r>
              <a:rPr lang="en-US" sz="2400">
                <a:solidFill>
                  <a:srgbClr val="000000"/>
                </a:solidFill>
                <a:highlight>
                  <a:srgbClr val="FFFF00"/>
                </a:highlight>
                <a:cs typeface="Calibri"/>
              </a:rPr>
              <a:t>Correlation</a:t>
            </a:r>
            <a:endParaRPr lang="en-US" sz="2400">
              <a:highlight>
                <a:srgbClr val="FFFF00"/>
              </a:highlight>
              <a:cs typeface="Calibri"/>
            </a:endParaRPr>
          </a:p>
          <a:p>
            <a:r>
              <a:rPr lang="en-US" sz="2400">
                <a:solidFill>
                  <a:srgbClr val="000000"/>
                </a:solidFill>
                <a:cs typeface="Calibri"/>
              </a:rPr>
              <a:t>Sets</a:t>
            </a:r>
            <a:endParaRPr lang="en-US" sz="2400">
              <a:cs typeface="Calibri"/>
            </a:endParaRPr>
          </a:p>
          <a:p>
            <a:r>
              <a:rPr lang="en-US" sz="2400">
                <a:solidFill>
                  <a:srgbClr val="000000"/>
                </a:solidFill>
                <a:cs typeface="Calibri"/>
              </a:rPr>
              <a:t>Linear Algebra and </a:t>
            </a:r>
            <a:r>
              <a:rPr lang="en-US" sz="2400" err="1">
                <a:solidFill>
                  <a:srgbClr val="000000"/>
                </a:solidFill>
                <a:cs typeface="Calibri"/>
              </a:rPr>
              <a:t>Numpy</a:t>
            </a:r>
            <a:endParaRPr lang="en-US" sz="2400" err="1">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3279630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F12CBE-1757-4C3F-99E1-947FEBE256B9}"/>
              </a:ext>
            </a:extLst>
          </p:cNvPr>
          <p:cNvSpPr>
            <a:spLocks noGrp="1"/>
          </p:cNvSpPr>
          <p:nvPr>
            <p:ph idx="1"/>
          </p:nvPr>
        </p:nvSpPr>
        <p:spPr>
          <a:xfrm>
            <a:off x="586434" y="920166"/>
            <a:ext cx="5235490" cy="3773010"/>
          </a:xfrm>
        </p:spPr>
        <p:txBody>
          <a:bodyPr vert="horz" lIns="91440" tIns="45720" rIns="91440" bIns="45720" rtlCol="0">
            <a:normAutofit/>
          </a:bodyPr>
          <a:lstStyle/>
          <a:p>
            <a:pPr marL="0" indent="0">
              <a:buNone/>
            </a:pPr>
            <a:r>
              <a:rPr lang="en-US" sz="2000">
                <a:cs typeface="Calibri"/>
              </a:rPr>
              <a:t>Two events are statistically independent of each other when the probability that one event occurs in no way affects the probability of the other event occurring.</a:t>
            </a:r>
            <a:endParaRPr lang="en-US" sz="2000" dirty="0">
              <a:cs typeface="Calibri"/>
            </a:endParaRPr>
          </a:p>
        </p:txBody>
      </p:sp>
      <p:pic>
        <p:nvPicPr>
          <p:cNvPr id="2" name="Picture 4" descr="A close up of a map&#10;&#10;Description generated with very high confidence">
            <a:extLst>
              <a:ext uri="{FF2B5EF4-FFF2-40B4-BE49-F238E27FC236}">
                <a16:creationId xmlns:a16="http://schemas.microsoft.com/office/drawing/2014/main" id="{E464F23E-B0A4-4712-9952-287D64EE34B6}"/>
              </a:ext>
            </a:extLst>
          </p:cNvPr>
          <p:cNvPicPr>
            <a:picLocks noChangeAspect="1"/>
          </p:cNvPicPr>
          <p:nvPr/>
        </p:nvPicPr>
        <p:blipFill>
          <a:blip r:embed="rId3"/>
          <a:stretch>
            <a:fillRect/>
          </a:stretch>
        </p:blipFill>
        <p:spPr>
          <a:xfrm>
            <a:off x="6580632" y="1698908"/>
            <a:ext cx="5126736" cy="3304734"/>
          </a:xfrm>
          <a:prstGeom prst="rect">
            <a:avLst/>
          </a:prstGeom>
        </p:spPr>
      </p:pic>
      <p:sp>
        <p:nvSpPr>
          <p:cNvPr id="4" name="TextBox 3">
            <a:extLst>
              <a:ext uri="{FF2B5EF4-FFF2-40B4-BE49-F238E27FC236}">
                <a16:creationId xmlns:a16="http://schemas.microsoft.com/office/drawing/2014/main" id="{5EB72460-131E-471B-8EC1-5451A785825D}"/>
              </a:ext>
            </a:extLst>
          </p:cNvPr>
          <p:cNvSpPr txBox="1"/>
          <p:nvPr/>
        </p:nvSpPr>
        <p:spPr>
          <a:xfrm>
            <a:off x="756249" y="6212456"/>
            <a:ext cx="7559615" cy="7848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a:t>More explanation </a:t>
            </a:r>
            <a:r>
              <a:rPr lang="en-US" sz="2000">
                <a:hlinkClick r:id="rId4"/>
              </a:rPr>
              <a:t>here</a:t>
            </a:r>
            <a:r>
              <a:rPr lang="en-US" sz="2000"/>
              <a:t> and </a:t>
            </a:r>
            <a:r>
              <a:rPr lang="en-US" sz="2000">
                <a:hlinkClick r:id="rId5"/>
              </a:rPr>
              <a:t>visualizations of covariance</a:t>
            </a:r>
            <a:r>
              <a:rPr lang="en-US" sz="2000"/>
              <a:t> are </a:t>
            </a:r>
            <a:r>
              <a:rPr lang="en-US" sz="2000">
                <a:hlinkClick r:id="rId6"/>
              </a:rPr>
              <a:t>helpful</a:t>
            </a:r>
            <a:endParaRPr lang="en-US" sz="2000">
              <a:cs typeface="Calibri"/>
            </a:endParaRPr>
          </a:p>
          <a:p>
            <a:pPr algn="ctr">
              <a:spcAft>
                <a:spcPts val="600"/>
              </a:spcAft>
            </a:pPr>
            <a:endParaRPr lang="en-US" sz="2000">
              <a:cs typeface="Calibri"/>
            </a:endParaRPr>
          </a:p>
        </p:txBody>
      </p:sp>
      <p:sp>
        <p:nvSpPr>
          <p:cNvPr id="9" name="TextBox 8">
            <a:extLst>
              <a:ext uri="{FF2B5EF4-FFF2-40B4-BE49-F238E27FC236}">
                <a16:creationId xmlns:a16="http://schemas.microsoft.com/office/drawing/2014/main" id="{9C4A6CD1-3F64-4938-AE09-B7C8C207A94B}"/>
              </a:ext>
            </a:extLst>
          </p:cNvPr>
          <p:cNvSpPr txBox="1"/>
          <p:nvPr/>
        </p:nvSpPr>
        <p:spPr>
          <a:xfrm>
            <a:off x="464573" y="2206744"/>
            <a:ext cx="5479211" cy="43981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000"/>
              </a:spcBef>
              <a:buChar char="•"/>
            </a:pPr>
            <a:r>
              <a:rPr lang="en-US" sz="2800" b="1" dirty="0"/>
              <a:t>Variance </a:t>
            </a:r>
            <a:r>
              <a:rPr lang="en-US" sz="2800" dirty="0"/>
              <a:t>measures width of a distribution</a:t>
            </a:r>
            <a:endParaRPr lang="en-US" sz="2800" b="1" dirty="0">
              <a:cs typeface="Calibri"/>
            </a:endParaRPr>
          </a:p>
          <a:p>
            <a:pPr marL="457200" indent="-457200">
              <a:lnSpc>
                <a:spcPct val="90000"/>
              </a:lnSpc>
              <a:spcBef>
                <a:spcPts val="1000"/>
              </a:spcBef>
              <a:buChar char="•"/>
            </a:pPr>
            <a:r>
              <a:rPr lang="en-US" sz="2800" b="1" dirty="0">
                <a:hlinkClick r:id="rId7"/>
              </a:rPr>
              <a:t>Covariance</a:t>
            </a:r>
            <a:r>
              <a:rPr lang="en-US" sz="2800" b="1" dirty="0"/>
              <a:t> </a:t>
            </a:r>
            <a:r>
              <a:rPr lang="en-US" sz="2800" dirty="0"/>
              <a:t>is the measure of variance for two random variables (joint variability)</a:t>
            </a:r>
            <a:endParaRPr lang="en-US" dirty="0"/>
          </a:p>
          <a:p>
            <a:pPr marL="457200" indent="-457200">
              <a:lnSpc>
                <a:spcPct val="90000"/>
              </a:lnSpc>
              <a:spcBef>
                <a:spcPts val="1000"/>
              </a:spcBef>
              <a:buChar char="•"/>
            </a:pPr>
            <a:r>
              <a:rPr lang="en-US" sz="2800" b="1" dirty="0"/>
              <a:t>Correlation </a:t>
            </a:r>
            <a:r>
              <a:rPr lang="en-US" sz="2800" dirty="0"/>
              <a:t>is the normalized covariance</a:t>
            </a:r>
            <a:r>
              <a:rPr lang="en-US" sz="2800" dirty="0">
                <a:cs typeface="Calibri"/>
              </a:rPr>
              <a:t>, from –1 to 1</a:t>
            </a:r>
            <a:endParaRPr lang="en-US" dirty="0">
              <a:cs typeface="Calibri"/>
            </a:endParaRPr>
          </a:p>
          <a:p>
            <a:pPr marL="228600" indent="-228600">
              <a:lnSpc>
                <a:spcPct val="90000"/>
              </a:lnSpc>
              <a:spcBef>
                <a:spcPts val="1000"/>
              </a:spcBef>
              <a:buChar char="•"/>
            </a:pPr>
            <a:endParaRPr lang="en-US" sz="2800" dirty="0">
              <a:cs typeface="Calibri"/>
            </a:endParaRPr>
          </a:p>
          <a:p>
            <a:pPr algn="ctr"/>
            <a:endParaRPr lang="en-US" sz="2800" dirty="0">
              <a:cs typeface="Calibri"/>
            </a:endParaRPr>
          </a:p>
        </p:txBody>
      </p:sp>
    </p:spTree>
    <p:extLst>
      <p:ext uri="{BB962C8B-B14F-4D97-AF65-F5344CB8AC3E}">
        <p14:creationId xmlns:p14="http://schemas.microsoft.com/office/powerpoint/2010/main" val="2009196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animal, bird&#10;&#10;Description generated with high confidence">
            <a:extLst>
              <a:ext uri="{FF2B5EF4-FFF2-40B4-BE49-F238E27FC236}">
                <a16:creationId xmlns:a16="http://schemas.microsoft.com/office/drawing/2014/main" id="{04E780ED-F072-4A0C-B3DE-20C70BDE5839}"/>
              </a:ext>
            </a:extLst>
          </p:cNvPr>
          <p:cNvPicPr>
            <a:picLocks noChangeAspect="1"/>
          </p:cNvPicPr>
          <p:nvPr/>
        </p:nvPicPr>
        <p:blipFill>
          <a:blip r:embed="rId3"/>
          <a:stretch>
            <a:fillRect/>
          </a:stretch>
        </p:blipFill>
        <p:spPr>
          <a:xfrm>
            <a:off x="5848350" y="1024133"/>
            <a:ext cx="5890683" cy="4962899"/>
          </a:xfrm>
          <a:prstGeom prst="rect">
            <a:avLst/>
          </a:prstGeom>
        </p:spPr>
      </p:pic>
      <p:sp>
        <p:nvSpPr>
          <p:cNvPr id="20" name="Freeform: Shape 1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D1D7EFC-5281-44A6-9661-18DA4FF4847C}"/>
              </a:ext>
            </a:extLst>
          </p:cNvPr>
          <p:cNvSpPr txBox="1"/>
          <p:nvPr/>
        </p:nvSpPr>
        <p:spPr>
          <a:xfrm>
            <a:off x="804672" y="338328"/>
            <a:ext cx="3877056" cy="224942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Visualize covariance</a:t>
            </a:r>
          </a:p>
        </p:txBody>
      </p:sp>
      <p:sp>
        <p:nvSpPr>
          <p:cNvPr id="13" name="TextBox 12">
            <a:extLst>
              <a:ext uri="{FF2B5EF4-FFF2-40B4-BE49-F238E27FC236}">
                <a16:creationId xmlns:a16="http://schemas.microsoft.com/office/drawing/2014/main" id="{955D769A-D7A2-49CF-B810-94512DE52044}"/>
              </a:ext>
            </a:extLst>
          </p:cNvPr>
          <p:cNvSpPr txBox="1"/>
          <p:nvPr/>
        </p:nvSpPr>
        <p:spPr>
          <a:xfrm>
            <a:off x="7120403" y="5656948"/>
            <a:ext cx="5019838" cy="13542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solidFill>
                  <a:schemeClr val="bg1"/>
                </a:solidFill>
              </a:rPr>
              <a:t>Pink areas are less than the average, </a:t>
            </a:r>
          </a:p>
          <a:p>
            <a:pPr algn="ctr">
              <a:spcAft>
                <a:spcPts val="600"/>
              </a:spcAft>
            </a:pPr>
            <a:r>
              <a:rPr lang="en-US" dirty="0">
                <a:solidFill>
                  <a:schemeClr val="bg1"/>
                </a:solidFill>
              </a:rPr>
              <a:t>so the area has a negative value when summing areas</a:t>
            </a:r>
          </a:p>
          <a:p>
            <a:pPr algn="ctr">
              <a:spcAft>
                <a:spcPts val="600"/>
              </a:spcAft>
            </a:pPr>
            <a:endParaRPr lang="en-US" dirty="0">
              <a:cs typeface="Calibri"/>
            </a:endParaRPr>
          </a:p>
        </p:txBody>
      </p:sp>
    </p:spTree>
    <p:extLst>
      <p:ext uri="{BB962C8B-B14F-4D97-AF65-F5344CB8AC3E}">
        <p14:creationId xmlns:p14="http://schemas.microsoft.com/office/powerpoint/2010/main" val="225850756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4CAD2AF-E1E0-45D4-ACCE-9FB3FBDC7A24}"/>
              </a:ext>
            </a:extLst>
          </p:cNvPr>
          <p:cNvPicPr>
            <a:picLocks noChangeAspect="1"/>
          </p:cNvPicPr>
          <p:nvPr/>
        </p:nvPicPr>
        <p:blipFill rotWithShape="1">
          <a:blip r:embed="rId3"/>
          <a:srcRect r="11770" b="1"/>
          <a:stretch/>
        </p:blipFill>
        <p:spPr>
          <a:xfrm>
            <a:off x="20" y="206071"/>
            <a:ext cx="12191980" cy="4801868"/>
          </a:xfrm>
          <a:prstGeom prst="rect">
            <a:avLst/>
          </a:prstGeom>
        </p:spPr>
      </p:pic>
      <p:pic>
        <p:nvPicPr>
          <p:cNvPr id="16" name="Picture 15">
            <a:extLst>
              <a:ext uri="{FF2B5EF4-FFF2-40B4-BE49-F238E27FC236}">
                <a16:creationId xmlns:a16="http://schemas.microsoft.com/office/drawing/2014/main" id="{D266A5D8-E184-4E8F-9001-D6F41E397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8235" t="20008" r="8214" b="59122"/>
          <a:stretch/>
        </p:blipFill>
        <p:spPr>
          <a:xfrm flipV="1">
            <a:off x="0" y="0"/>
            <a:ext cx="12191999" cy="1713062"/>
          </a:xfrm>
          <a:custGeom>
            <a:avLst/>
            <a:gdLst>
              <a:gd name="connsiteX0" fmla="*/ 0 w 12191999"/>
              <a:gd name="connsiteY0" fmla="*/ 1713062 h 1713062"/>
              <a:gd name="connsiteX1" fmla="*/ 12191999 w 12191999"/>
              <a:gd name="connsiteY1" fmla="*/ 1713062 h 1713062"/>
              <a:gd name="connsiteX2" fmla="*/ 12191999 w 12191999"/>
              <a:gd name="connsiteY2" fmla="*/ 0 h 1713062"/>
              <a:gd name="connsiteX3" fmla="*/ 0 w 12191999"/>
              <a:gd name="connsiteY3" fmla="*/ 0 h 1713062"/>
            </a:gdLst>
            <a:ahLst/>
            <a:cxnLst>
              <a:cxn ang="0">
                <a:pos x="connsiteX0" y="connsiteY0"/>
              </a:cxn>
              <a:cxn ang="0">
                <a:pos x="connsiteX1" y="connsiteY1"/>
              </a:cxn>
              <a:cxn ang="0">
                <a:pos x="connsiteX2" y="connsiteY2"/>
              </a:cxn>
              <a:cxn ang="0">
                <a:pos x="connsiteX3" y="connsiteY3"/>
              </a:cxn>
            </a:cxnLst>
            <a:rect l="l" t="t" r="r" b="b"/>
            <a:pathLst>
              <a:path w="12191999" h="1713062">
                <a:moveTo>
                  <a:pt x="0" y="1713062"/>
                </a:moveTo>
                <a:lnTo>
                  <a:pt x="12191999" y="1713062"/>
                </a:lnTo>
                <a:lnTo>
                  <a:pt x="12191999" y="0"/>
                </a:lnTo>
                <a:lnTo>
                  <a:pt x="0" y="0"/>
                </a:lnTo>
                <a:close/>
              </a:path>
            </a:pathLst>
          </a:custGeom>
        </p:spPr>
      </p:pic>
      <p:pic>
        <p:nvPicPr>
          <p:cNvPr id="18" name="Picture 17">
            <a:extLst>
              <a:ext uri="{FF2B5EF4-FFF2-40B4-BE49-F238E27FC236}">
                <a16:creationId xmlns:a16="http://schemas.microsoft.com/office/drawing/2014/main" id="{4EB1D02B-BBFA-4A97-A021-7816ECC34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8235" t="-1" r="8214" b="80325"/>
          <a:stretch/>
        </p:blipFill>
        <p:spPr>
          <a:xfrm flipV="1">
            <a:off x="0" y="3840845"/>
            <a:ext cx="12195047"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0" name="Rectangle 19">
            <a:extLst>
              <a:ext uri="{FF2B5EF4-FFF2-40B4-BE49-F238E27FC236}">
                <a16:creationId xmlns:a16="http://schemas.microsoft.com/office/drawing/2014/main" id="{BDD7BED2-CC5E-4866-AC0C-DCF928AF8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390368"/>
            <a:ext cx="12188952" cy="14676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EEAD6-DD02-48DD-96A6-EFAF0927A1C7}"/>
              </a:ext>
            </a:extLst>
          </p:cNvPr>
          <p:cNvSpPr>
            <a:spLocks noGrp="1"/>
          </p:cNvSpPr>
          <p:nvPr>
            <p:ph type="title"/>
          </p:nvPr>
        </p:nvSpPr>
        <p:spPr>
          <a:xfrm>
            <a:off x="799912" y="5280124"/>
            <a:ext cx="10592174" cy="656946"/>
          </a:xfrm>
        </p:spPr>
        <p:txBody>
          <a:bodyPr vert="horz" lIns="91440" tIns="45720" rIns="91440" bIns="45720" rtlCol="0" anchor="t">
            <a:normAutofit/>
          </a:bodyPr>
          <a:lstStyle/>
          <a:p>
            <a:r>
              <a:rPr lang="en-US" sz="4000" b="1" dirty="0">
                <a:solidFill>
                  <a:srgbClr val="000000"/>
                </a:solidFill>
              </a:rPr>
              <a:t>Correlation = 0.992558 for Divorce and Margarine</a:t>
            </a:r>
            <a:endParaRPr lang="en-US" sz="4000" dirty="0">
              <a:solidFill>
                <a:srgbClr val="000000"/>
              </a:solidFill>
            </a:endParaRPr>
          </a:p>
        </p:txBody>
      </p:sp>
      <p:sp>
        <p:nvSpPr>
          <p:cNvPr id="3" name="Content Placeholder 2">
            <a:extLst>
              <a:ext uri="{FF2B5EF4-FFF2-40B4-BE49-F238E27FC236}">
                <a16:creationId xmlns:a16="http://schemas.microsoft.com/office/drawing/2014/main" id="{06C9ABE8-AACC-4D12-9EF3-72A014A6FFC8}"/>
              </a:ext>
            </a:extLst>
          </p:cNvPr>
          <p:cNvSpPr>
            <a:spLocks noGrp="1"/>
          </p:cNvSpPr>
          <p:nvPr>
            <p:ph idx="1"/>
          </p:nvPr>
        </p:nvSpPr>
        <p:spPr>
          <a:xfrm>
            <a:off x="799912" y="6319498"/>
            <a:ext cx="9416898" cy="337075"/>
          </a:xfrm>
        </p:spPr>
        <p:txBody>
          <a:bodyPr vert="horz" lIns="91440" tIns="45720" rIns="91440" bIns="45720" rtlCol="0" anchor="b">
            <a:normAutofit lnSpcReduction="10000"/>
          </a:bodyPr>
          <a:lstStyle/>
          <a:p>
            <a:pPr marL="0" indent="0">
              <a:buNone/>
            </a:pPr>
            <a:r>
              <a:rPr lang="en-US" sz="1800" dirty="0">
                <a:solidFill>
                  <a:srgbClr val="000000"/>
                </a:solidFill>
                <a:hlinkClick r:id="rId5"/>
              </a:rPr>
              <a:t>http://www.tylervigen.com/spurious-correlations</a:t>
            </a:r>
            <a:endParaRPr lang="en-US" sz="1800" dirty="0">
              <a:solidFill>
                <a:srgbClr val="000000"/>
              </a:solidFill>
            </a:endParaRPr>
          </a:p>
        </p:txBody>
      </p:sp>
    </p:spTree>
    <p:extLst>
      <p:ext uri="{BB962C8B-B14F-4D97-AF65-F5344CB8AC3E}">
        <p14:creationId xmlns:p14="http://schemas.microsoft.com/office/powerpoint/2010/main" val="1742759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232856D-D29C-4635-BBB7-C37E571B0B1B}"/>
              </a:ext>
            </a:extLst>
          </p:cNvPr>
          <p:cNvPicPr>
            <a:picLocks noChangeAspect="1"/>
          </p:cNvPicPr>
          <p:nvPr/>
        </p:nvPicPr>
        <p:blipFill rotWithShape="1">
          <a:blip r:embed="rId2"/>
          <a:srcRect l="3709" r="8061" b="1"/>
          <a:stretch/>
        </p:blipFill>
        <p:spPr>
          <a:xfrm>
            <a:off x="20" y="206071"/>
            <a:ext cx="12191980" cy="4801868"/>
          </a:xfrm>
          <a:prstGeom prst="rect">
            <a:avLst/>
          </a:prstGeom>
        </p:spPr>
      </p:pic>
      <p:pic>
        <p:nvPicPr>
          <p:cNvPr id="15" name="Picture 8">
            <a:extLst>
              <a:ext uri="{FF2B5EF4-FFF2-40B4-BE49-F238E27FC236}">
                <a16:creationId xmlns:a16="http://schemas.microsoft.com/office/drawing/2014/main" id="{D266A5D8-E184-4E8F-9001-D6F41E397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9122"/>
          <a:stretch/>
        </p:blipFill>
        <p:spPr>
          <a:xfrm flipV="1">
            <a:off x="0" y="0"/>
            <a:ext cx="12191999" cy="1713062"/>
          </a:xfrm>
          <a:custGeom>
            <a:avLst/>
            <a:gdLst>
              <a:gd name="connsiteX0" fmla="*/ 0 w 12191999"/>
              <a:gd name="connsiteY0" fmla="*/ 1713062 h 1713062"/>
              <a:gd name="connsiteX1" fmla="*/ 12191999 w 12191999"/>
              <a:gd name="connsiteY1" fmla="*/ 1713062 h 1713062"/>
              <a:gd name="connsiteX2" fmla="*/ 12191999 w 12191999"/>
              <a:gd name="connsiteY2" fmla="*/ 0 h 1713062"/>
              <a:gd name="connsiteX3" fmla="*/ 0 w 12191999"/>
              <a:gd name="connsiteY3" fmla="*/ 0 h 1713062"/>
            </a:gdLst>
            <a:ahLst/>
            <a:cxnLst>
              <a:cxn ang="0">
                <a:pos x="connsiteX0" y="connsiteY0"/>
              </a:cxn>
              <a:cxn ang="0">
                <a:pos x="connsiteX1" y="connsiteY1"/>
              </a:cxn>
              <a:cxn ang="0">
                <a:pos x="connsiteX2" y="connsiteY2"/>
              </a:cxn>
              <a:cxn ang="0">
                <a:pos x="connsiteX3" y="connsiteY3"/>
              </a:cxn>
            </a:cxnLst>
            <a:rect l="l" t="t" r="r" b="b"/>
            <a:pathLst>
              <a:path w="12191999" h="1713062">
                <a:moveTo>
                  <a:pt x="0" y="1713062"/>
                </a:moveTo>
                <a:lnTo>
                  <a:pt x="12191999" y="1713062"/>
                </a:lnTo>
                <a:lnTo>
                  <a:pt x="12191999" y="0"/>
                </a:lnTo>
                <a:lnTo>
                  <a:pt x="0" y="0"/>
                </a:lnTo>
                <a:close/>
              </a:path>
            </a:pathLst>
          </a:custGeom>
        </p:spPr>
      </p:pic>
      <p:pic>
        <p:nvPicPr>
          <p:cNvPr id="16" name="Picture 10">
            <a:extLst>
              <a:ext uri="{FF2B5EF4-FFF2-40B4-BE49-F238E27FC236}">
                <a16:creationId xmlns:a16="http://schemas.microsoft.com/office/drawing/2014/main" id="{4EB1D02B-BBFA-4A97-A021-7816ECC34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3840845"/>
            <a:ext cx="12195047"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17" name="Rectangle 12">
            <a:extLst>
              <a:ext uri="{FF2B5EF4-FFF2-40B4-BE49-F238E27FC236}">
                <a16:creationId xmlns:a16="http://schemas.microsoft.com/office/drawing/2014/main" id="{BDD7BED2-CC5E-4866-AC0C-DCF928AF8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390368"/>
            <a:ext cx="12188952" cy="14676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7DD3A-0741-44A5-B82A-1A4C0050F987}"/>
              </a:ext>
            </a:extLst>
          </p:cNvPr>
          <p:cNvSpPr>
            <a:spLocks noGrp="1"/>
          </p:cNvSpPr>
          <p:nvPr>
            <p:ph type="title"/>
          </p:nvPr>
        </p:nvSpPr>
        <p:spPr>
          <a:xfrm>
            <a:off x="795342" y="5249479"/>
            <a:ext cx="9601200" cy="656946"/>
          </a:xfrm>
        </p:spPr>
        <p:txBody>
          <a:bodyPr vert="horz" lIns="91440" tIns="45720" rIns="91440" bIns="45720" rtlCol="0" anchor="t">
            <a:normAutofit/>
          </a:bodyPr>
          <a:lstStyle/>
          <a:p>
            <a:r>
              <a:rPr lang="en-US" sz="4000" b="1" dirty="0">
                <a:solidFill>
                  <a:srgbClr val="000000"/>
                </a:solidFill>
              </a:rPr>
              <a:t>Correlation = 0.952257 for PhDs and Uranium</a:t>
            </a:r>
          </a:p>
        </p:txBody>
      </p:sp>
      <p:sp>
        <p:nvSpPr>
          <p:cNvPr id="3" name="Content Placeholder 2">
            <a:extLst>
              <a:ext uri="{FF2B5EF4-FFF2-40B4-BE49-F238E27FC236}">
                <a16:creationId xmlns:a16="http://schemas.microsoft.com/office/drawing/2014/main" id="{18CF73FD-EA4D-48E3-8DCD-8F54386D75CB}"/>
              </a:ext>
            </a:extLst>
          </p:cNvPr>
          <p:cNvSpPr>
            <a:spLocks noGrp="1"/>
          </p:cNvSpPr>
          <p:nvPr>
            <p:ph idx="1"/>
          </p:nvPr>
        </p:nvSpPr>
        <p:spPr>
          <a:xfrm>
            <a:off x="795342" y="6172200"/>
            <a:ext cx="5893325" cy="338328"/>
          </a:xfrm>
        </p:spPr>
        <p:txBody>
          <a:bodyPr vert="horz" lIns="91440" tIns="45720" rIns="91440" bIns="45720" rtlCol="0" anchor="b">
            <a:normAutofit/>
          </a:bodyPr>
          <a:lstStyle/>
          <a:p>
            <a:pPr marL="0" indent="0">
              <a:buNone/>
            </a:pPr>
            <a:r>
              <a:rPr lang="en-US" sz="1800" dirty="0">
                <a:solidFill>
                  <a:srgbClr val="000000"/>
                </a:solidFill>
                <a:hlinkClick r:id="rId4"/>
              </a:rPr>
              <a:t>https://tylervigen.com/view_correlation?id=1100</a:t>
            </a:r>
            <a:endParaRPr lang="en-US" sz="1800" dirty="0">
              <a:solidFill>
                <a:srgbClr val="000000"/>
              </a:solidFill>
            </a:endParaRPr>
          </a:p>
        </p:txBody>
      </p:sp>
    </p:spTree>
    <p:extLst>
      <p:ext uri="{BB962C8B-B14F-4D97-AF65-F5344CB8AC3E}">
        <p14:creationId xmlns:p14="http://schemas.microsoft.com/office/powerpoint/2010/main" val="482417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A35-5DD4-4A85-A188-064C498E3AA7}"/>
              </a:ext>
            </a:extLst>
          </p:cNvPr>
          <p:cNvSpPr>
            <a:spLocks noGrp="1"/>
          </p:cNvSpPr>
          <p:nvPr>
            <p:ph type="title"/>
          </p:nvPr>
        </p:nvSpPr>
        <p:spPr>
          <a:xfrm>
            <a:off x="838200" y="365125"/>
            <a:ext cx="10515600" cy="1325563"/>
          </a:xfrm>
        </p:spPr>
        <p:txBody>
          <a:bodyPr>
            <a:normAutofit/>
          </a:bodyPr>
          <a:lstStyle/>
          <a:p>
            <a:r>
              <a:rPr lang="en-US">
                <a:cs typeface="Calibri Light"/>
              </a:rPr>
              <a:t>How to (un)intentionally mislead</a:t>
            </a:r>
            <a:endParaRPr lang="en-US"/>
          </a:p>
        </p:txBody>
      </p:sp>
      <p:sp>
        <p:nvSpPr>
          <p:cNvPr id="3" name="Content Placeholder 2">
            <a:extLst>
              <a:ext uri="{FF2B5EF4-FFF2-40B4-BE49-F238E27FC236}">
                <a16:creationId xmlns:a16="http://schemas.microsoft.com/office/drawing/2014/main" id="{B11C04F1-256D-4DFC-A977-FDFD23FDAD96}"/>
              </a:ext>
            </a:extLst>
          </p:cNvPr>
          <p:cNvSpPr>
            <a:spLocks noGrp="1"/>
          </p:cNvSpPr>
          <p:nvPr>
            <p:ph idx="1"/>
          </p:nvPr>
        </p:nvSpPr>
        <p:spPr>
          <a:xfrm>
            <a:off x="838200" y="1825625"/>
            <a:ext cx="3797807" cy="4351338"/>
          </a:xfrm>
        </p:spPr>
        <p:txBody>
          <a:bodyPr vert="horz" lIns="91440" tIns="45720" rIns="91440" bIns="45720" rtlCol="0">
            <a:normAutofit/>
          </a:bodyPr>
          <a:lstStyle/>
          <a:p>
            <a:r>
              <a:rPr lang="en-US" sz="1700">
                <a:cs typeface="Calibri"/>
              </a:rPr>
              <a:t>Counting and math are objective</a:t>
            </a:r>
          </a:p>
          <a:p>
            <a:endParaRPr lang="en-US" sz="1700">
              <a:cs typeface="Calibri"/>
            </a:endParaRPr>
          </a:p>
          <a:p>
            <a:r>
              <a:rPr lang="en-US" sz="1700">
                <a:cs typeface="Calibri"/>
              </a:rPr>
              <a:t>Collection, analysis, and interpretation of data is implemented by humans</a:t>
            </a:r>
            <a:endParaRPr lang="en-US" sz="1700"/>
          </a:p>
          <a:p>
            <a:endParaRPr lang="en-US" sz="1700">
              <a:cs typeface="Calibri"/>
            </a:endParaRPr>
          </a:p>
          <a:p>
            <a:endParaRPr lang="en-US" sz="1700">
              <a:cs typeface="Calibri"/>
            </a:endParaRPr>
          </a:p>
          <a:p>
            <a:endParaRPr lang="en-US" sz="1700">
              <a:cs typeface="Calibri"/>
            </a:endParaRPr>
          </a:p>
          <a:p>
            <a:endParaRPr lang="en-US" sz="1700">
              <a:cs typeface="Calibri"/>
            </a:endParaRPr>
          </a:p>
          <a:p>
            <a:endParaRPr lang="en-US" sz="1700">
              <a:cs typeface="Calibri"/>
            </a:endParaRPr>
          </a:p>
          <a:p>
            <a:pPr marL="0" indent="0">
              <a:buNone/>
            </a:pPr>
            <a:r>
              <a:rPr lang="en-US" sz="1700" i="1">
                <a:cs typeface="Calibri"/>
              </a:rPr>
              <a:t>Consequence</a:t>
            </a:r>
            <a:r>
              <a:rPr lang="en-US" sz="1700">
                <a:cs typeface="Calibri"/>
              </a:rPr>
              <a:t>: data you work with </a:t>
            </a:r>
          </a:p>
          <a:p>
            <a:pPr marL="0" indent="0">
              <a:buNone/>
            </a:pPr>
            <a:r>
              <a:rPr lang="en-US" sz="1700">
                <a:cs typeface="Calibri"/>
              </a:rPr>
              <a:t>may have issues you need to account for</a:t>
            </a:r>
          </a:p>
        </p:txBody>
      </p:sp>
      <p:pic>
        <p:nvPicPr>
          <p:cNvPr id="4" name="Picture 4" descr="A close up of a map&#10;&#10;Description generated with high confidence">
            <a:extLst>
              <a:ext uri="{FF2B5EF4-FFF2-40B4-BE49-F238E27FC236}">
                <a16:creationId xmlns:a16="http://schemas.microsoft.com/office/drawing/2014/main" id="{C580A09A-ABF5-451A-87BD-A09FF4ABC4BF}"/>
              </a:ext>
            </a:extLst>
          </p:cNvPr>
          <p:cNvPicPr>
            <a:picLocks noChangeAspect="1"/>
          </p:cNvPicPr>
          <p:nvPr/>
        </p:nvPicPr>
        <p:blipFill rotWithShape="1">
          <a:blip r:embed="rId3"/>
          <a:srcRect t="6570" r="3" b="3"/>
          <a:stretch/>
        </p:blipFill>
        <p:spPr>
          <a:xfrm>
            <a:off x="5120640" y="1904281"/>
            <a:ext cx="6233160" cy="4272681"/>
          </a:xfrm>
          <a:prstGeom prst="rect">
            <a:avLst/>
          </a:prstGeom>
        </p:spPr>
      </p:pic>
    </p:spTree>
    <p:extLst>
      <p:ext uri="{BB962C8B-B14F-4D97-AF65-F5344CB8AC3E}">
        <p14:creationId xmlns:p14="http://schemas.microsoft.com/office/powerpoint/2010/main" val="46799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46A6-1EDF-4BB1-94B1-DEE992FDEC17}"/>
              </a:ext>
            </a:extLst>
          </p:cNvPr>
          <p:cNvSpPr>
            <a:spLocks noGrp="1"/>
          </p:cNvSpPr>
          <p:nvPr>
            <p:ph type="title"/>
          </p:nvPr>
        </p:nvSpPr>
        <p:spPr/>
        <p:txBody>
          <a:bodyPr/>
          <a:lstStyle/>
          <a:p>
            <a:r>
              <a:rPr lang="en-US">
                <a:cs typeface="Calibri Light"/>
              </a:rPr>
              <a:t>Why did we do this openpyxl assignment?</a:t>
            </a:r>
            <a:endParaRPr lang="en-US" dirty="0"/>
          </a:p>
        </p:txBody>
      </p:sp>
      <p:sp>
        <p:nvSpPr>
          <p:cNvPr id="3" name="Content Placeholder 2">
            <a:extLst>
              <a:ext uri="{FF2B5EF4-FFF2-40B4-BE49-F238E27FC236}">
                <a16:creationId xmlns:a16="http://schemas.microsoft.com/office/drawing/2014/main" id="{66FF8826-C965-4FE2-A77A-D6F586B5BD2B}"/>
              </a:ext>
            </a:extLst>
          </p:cNvPr>
          <p:cNvSpPr>
            <a:spLocks noGrp="1"/>
          </p:cNvSpPr>
          <p:nvPr>
            <p:ph idx="1"/>
          </p:nvPr>
        </p:nvSpPr>
        <p:spPr>
          <a:xfrm>
            <a:off x="838200" y="1696230"/>
            <a:ext cx="10515600" cy="4782658"/>
          </a:xfrm>
        </p:spPr>
        <p:txBody>
          <a:bodyPr vert="horz" lIns="91440" tIns="45720" rIns="91440" bIns="45720" rtlCol="0" anchor="t">
            <a:normAutofit fontScale="92500" lnSpcReduction="10000"/>
          </a:bodyPr>
          <a:lstStyle/>
          <a:p>
            <a:pPr marL="0" indent="0">
              <a:buNone/>
            </a:pPr>
            <a:r>
              <a:rPr lang="en-US" dirty="0">
                <a:cs typeface="Calibri"/>
              </a:rPr>
              <a:t>We could just use</a:t>
            </a:r>
            <a:endParaRPr lang="en-US" dirty="0"/>
          </a:p>
          <a:p>
            <a:pPr marL="0" indent="0">
              <a:buNone/>
            </a:pPr>
            <a:r>
              <a:rPr lang="en-US" sz="1900" dirty="0" err="1">
                <a:latin typeface="Courier New"/>
                <a:ea typeface="+mn-lt"/>
                <a:cs typeface="+mn-lt"/>
              </a:rPr>
              <a:t>pandas.merge</a:t>
            </a:r>
            <a:r>
              <a:rPr lang="en-US" sz="1900" dirty="0">
                <a:latin typeface="Courier New"/>
                <a:ea typeface="+mn-lt"/>
                <a:cs typeface="+mn-lt"/>
              </a:rPr>
              <a:t>(df1,df2,left_on='patient id',</a:t>
            </a:r>
            <a:r>
              <a:rPr lang="en-US" sz="1900" dirty="0" err="1">
                <a:latin typeface="Courier New"/>
                <a:ea typeface="+mn-lt"/>
                <a:cs typeface="+mn-lt"/>
              </a:rPr>
              <a:t>right_on</a:t>
            </a:r>
            <a:r>
              <a:rPr lang="en-US" sz="1900" dirty="0">
                <a:latin typeface="Courier New"/>
                <a:ea typeface="+mn-lt"/>
                <a:cs typeface="+mn-lt"/>
              </a:rPr>
              <a:t>='</a:t>
            </a:r>
            <a:r>
              <a:rPr lang="en-US" sz="1900" dirty="0" err="1">
                <a:latin typeface="Courier New"/>
                <a:ea typeface="+mn-lt"/>
                <a:cs typeface="+mn-lt"/>
              </a:rPr>
              <a:t>p_id',how</a:t>
            </a:r>
            <a:r>
              <a:rPr lang="en-US" sz="1900" dirty="0">
                <a:latin typeface="Courier New"/>
                <a:ea typeface="+mn-lt"/>
                <a:cs typeface="+mn-lt"/>
              </a:rPr>
              <a:t>='outer')</a:t>
            </a:r>
          </a:p>
          <a:p>
            <a:pPr marL="0" indent="0">
              <a:buNone/>
            </a:pPr>
            <a:endParaRPr lang="en-US" dirty="0">
              <a:ea typeface="+mn-lt"/>
              <a:cs typeface="+mn-lt"/>
            </a:endParaRPr>
          </a:p>
          <a:p>
            <a:pPr marL="0" indent="0">
              <a:buNone/>
            </a:pPr>
            <a:r>
              <a:rPr lang="en-US" dirty="0">
                <a:ea typeface="+mn-lt"/>
                <a:cs typeface="+mn-lt"/>
              </a:rPr>
              <a:t>However, goal is to preserve formulas, cell formatting, charts</a:t>
            </a:r>
          </a:p>
          <a:p>
            <a:pPr marL="0" indent="0">
              <a:buNone/>
            </a:pPr>
            <a:r>
              <a:rPr lang="en-US" dirty="0">
                <a:ea typeface="+mn-lt"/>
                <a:cs typeface="+mn-lt"/>
              </a:rPr>
              <a:t>Why?</a:t>
            </a:r>
          </a:p>
          <a:p>
            <a:pPr marL="0" indent="0">
              <a:buNone/>
            </a:pPr>
            <a:r>
              <a:rPr lang="en-US" i="1" dirty="0">
                <a:ea typeface="+mn-lt"/>
                <a:cs typeface="+mn-lt"/>
              </a:rPr>
              <a:t>Situation</a:t>
            </a:r>
            <a:r>
              <a:rPr lang="en-US" dirty="0">
                <a:ea typeface="+mn-lt"/>
                <a:cs typeface="+mn-lt"/>
              </a:rPr>
              <a:t>: collaborating with an Excel user</a:t>
            </a:r>
          </a:p>
          <a:p>
            <a:pPr marL="0" indent="0">
              <a:buNone/>
            </a:pPr>
            <a:endParaRPr lang="en-US" dirty="0">
              <a:ea typeface="+mn-lt"/>
              <a:cs typeface="+mn-lt"/>
            </a:endParaRPr>
          </a:p>
          <a:p>
            <a:pPr marL="0" indent="0">
              <a:buNone/>
            </a:pPr>
            <a:r>
              <a:rPr lang="en-US" dirty="0">
                <a:ea typeface="+mn-lt"/>
                <a:cs typeface="+mn-lt"/>
              </a:rPr>
              <a:t>Why not stay in Excel? </a:t>
            </a:r>
            <a:endParaRPr lang="en-US" dirty="0"/>
          </a:p>
          <a:p>
            <a:pPr marL="0" indent="0">
              <a:buNone/>
            </a:pPr>
            <a:r>
              <a:rPr lang="en-US" dirty="0">
                <a:ea typeface="+mn-lt"/>
                <a:cs typeface="+mn-lt"/>
              </a:rPr>
              <a:t>               Because Excel doesn't scale and is limited and is brittle</a:t>
            </a:r>
            <a:br>
              <a:rPr lang="en-US" dirty="0">
                <a:ea typeface="+mn-lt"/>
                <a:cs typeface="+mn-lt"/>
              </a:rPr>
            </a:br>
            <a:r>
              <a:rPr lang="en-US" dirty="0">
                <a:ea typeface="+mn-lt"/>
                <a:cs typeface="+mn-lt"/>
              </a:rPr>
              <a:t>Why not stay in Pandas? </a:t>
            </a:r>
          </a:p>
          <a:p>
            <a:pPr marL="0" indent="0">
              <a:buNone/>
            </a:pPr>
            <a:r>
              <a:rPr lang="en-US" dirty="0">
                <a:ea typeface="+mn-lt"/>
                <a:cs typeface="+mn-lt"/>
              </a:rPr>
              <a:t>               Because collaboration involves exchange</a:t>
            </a:r>
            <a:endParaRPr lang="en-US" dirty="0">
              <a:cs typeface="Calibri"/>
            </a:endParaRPr>
          </a:p>
        </p:txBody>
      </p:sp>
      <p:sp>
        <p:nvSpPr>
          <p:cNvPr id="4" name="TextBox 3">
            <a:extLst>
              <a:ext uri="{FF2B5EF4-FFF2-40B4-BE49-F238E27FC236}">
                <a16:creationId xmlns:a16="http://schemas.microsoft.com/office/drawing/2014/main" id="{AB5DE696-4BF6-4DAB-99D8-33B4C92E4452}"/>
              </a:ext>
            </a:extLst>
          </p:cNvPr>
          <p:cNvSpPr txBox="1"/>
          <p:nvPr/>
        </p:nvSpPr>
        <p:spPr>
          <a:xfrm>
            <a:off x="5513764" y="2475270"/>
            <a:ext cx="6255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See </a:t>
            </a:r>
            <a:r>
              <a:rPr lang="en-US">
                <a:highlight>
                  <a:srgbClr val="00FFFF"/>
                </a:highlight>
              </a:rPr>
              <a:t>demo </a:t>
            </a:r>
            <a:r>
              <a:rPr lang="en-US"/>
              <a:t>in week_05_automation/excel_manipulation folder</a:t>
            </a:r>
            <a:endParaRPr lang="en-US" dirty="0"/>
          </a:p>
        </p:txBody>
      </p:sp>
    </p:spTree>
    <p:extLst>
      <p:ext uri="{BB962C8B-B14F-4D97-AF65-F5344CB8AC3E}">
        <p14:creationId xmlns:p14="http://schemas.microsoft.com/office/powerpoint/2010/main" val="1179926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904240-B9C2-4929-B776-588600989BDD}"/>
              </a:ext>
            </a:extLst>
          </p:cNvPr>
          <p:cNvSpPr>
            <a:spLocks noGrp="1"/>
          </p:cNvSpPr>
          <p:nvPr>
            <p:ph type="title"/>
          </p:nvPr>
        </p:nvSpPr>
        <p:spPr>
          <a:xfrm>
            <a:off x="841248" y="704850"/>
            <a:ext cx="3785616" cy="2978150"/>
          </a:xfrm>
        </p:spPr>
        <p:txBody>
          <a:bodyPr anchor="b">
            <a:normAutofit/>
          </a:bodyPr>
          <a:lstStyle/>
          <a:p>
            <a:r>
              <a:rPr lang="en-US">
                <a:cs typeface="Calibri Light"/>
              </a:rPr>
              <a:t>Data collection: exhaust or sample?</a:t>
            </a:r>
            <a:endParaRPr lang="en-US"/>
          </a:p>
        </p:txBody>
      </p:sp>
      <p:sp>
        <p:nvSpPr>
          <p:cNvPr id="86" name="Content Placeholder 2">
            <a:extLst>
              <a:ext uri="{FF2B5EF4-FFF2-40B4-BE49-F238E27FC236}">
                <a16:creationId xmlns:a16="http://schemas.microsoft.com/office/drawing/2014/main" id="{E507DB24-81E8-4964-A925-8C2CE8800F7F}"/>
              </a:ext>
            </a:extLst>
          </p:cNvPr>
          <p:cNvSpPr>
            <a:spLocks noGrp="1"/>
          </p:cNvSpPr>
          <p:nvPr>
            <p:ph idx="1"/>
          </p:nvPr>
        </p:nvSpPr>
        <p:spPr>
          <a:xfrm>
            <a:off x="6038850" y="704850"/>
            <a:ext cx="5314950" cy="5251450"/>
          </a:xfrm>
        </p:spPr>
        <p:txBody>
          <a:bodyPr vert="horz" lIns="91440" tIns="45720" rIns="91440" bIns="45720" rtlCol="0" anchor="ctr">
            <a:normAutofit/>
          </a:bodyPr>
          <a:lstStyle/>
          <a:p>
            <a:pPr marL="0" indent="0">
              <a:buNone/>
            </a:pPr>
            <a:r>
              <a:rPr lang="en-US" sz="2100">
                <a:solidFill>
                  <a:schemeClr val="bg1"/>
                </a:solidFill>
                <a:cs typeface="Calibri"/>
              </a:rPr>
              <a:t>Sampling a population can introduce </a:t>
            </a:r>
            <a:r>
              <a:rPr lang="en-US" sz="2100">
                <a:solidFill>
                  <a:schemeClr val="bg1"/>
                </a:solidFill>
                <a:cs typeface="Calibri"/>
                <a:hlinkClick r:id="rId3"/>
              </a:rPr>
              <a:t>bias</a:t>
            </a:r>
          </a:p>
          <a:p>
            <a:r>
              <a:rPr lang="en-US" sz="2100">
                <a:solidFill>
                  <a:schemeClr val="bg1"/>
                </a:solidFill>
                <a:cs typeface="Calibri"/>
              </a:rPr>
              <a:t>Area Bias – geographic area of sample needs to be representative of study population</a:t>
            </a:r>
          </a:p>
          <a:p>
            <a:r>
              <a:rPr lang="en-US" sz="2100">
                <a:solidFill>
                  <a:schemeClr val="bg1"/>
                </a:solidFill>
                <a:cs typeface="Calibri"/>
              </a:rPr>
              <a:t>Self-Selection Bias - decision to participate may correlate with traits that affect the study</a:t>
            </a:r>
          </a:p>
          <a:p>
            <a:r>
              <a:rPr lang="en-US" sz="2100">
                <a:solidFill>
                  <a:schemeClr val="bg1"/>
                </a:solidFill>
                <a:cs typeface="Calibri"/>
              </a:rPr>
              <a:t>Leading Question Bias - tone of the question suggests the answer</a:t>
            </a:r>
          </a:p>
          <a:p>
            <a:r>
              <a:rPr lang="en-US" sz="2100">
                <a:solidFill>
                  <a:schemeClr val="bg1"/>
                </a:solidFill>
                <a:cs typeface="Calibri"/>
              </a:rPr>
              <a:t>Social Desirability Bias - reluctance to admit to doing something that is considered socially undesirable</a:t>
            </a:r>
          </a:p>
        </p:txBody>
      </p:sp>
    </p:spTree>
    <p:extLst>
      <p:ext uri="{BB962C8B-B14F-4D97-AF65-F5344CB8AC3E}">
        <p14:creationId xmlns:p14="http://schemas.microsoft.com/office/powerpoint/2010/main" val="2248874945"/>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7225-6A95-49F0-A120-BB48311A4EE4}"/>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Correlation</a:t>
            </a:r>
            <a:endParaRPr lang="en-US">
              <a:solidFill>
                <a:srgbClr val="FFFFFF"/>
              </a:solidFill>
            </a:endParaRPr>
          </a:p>
        </p:txBody>
      </p:sp>
      <p:sp>
        <p:nvSpPr>
          <p:cNvPr id="3" name="Content Placeholder 2">
            <a:extLst>
              <a:ext uri="{FF2B5EF4-FFF2-40B4-BE49-F238E27FC236}">
                <a16:creationId xmlns:a16="http://schemas.microsoft.com/office/drawing/2014/main" id="{1E38022F-6BD7-4349-B96E-4D987D50E160}"/>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Math and Data Science</a:t>
            </a:r>
            <a:endParaRPr lang="en-US" sz="2400" strike="sngStrike">
              <a:cs typeface="Calibri"/>
            </a:endParaRPr>
          </a:p>
          <a:p>
            <a:r>
              <a:rPr lang="en-US" sz="2400" strike="sngStrike">
                <a:solidFill>
                  <a:srgbClr val="000000"/>
                </a:solidFill>
                <a:cs typeface="Calibri"/>
              </a:rPr>
              <a:t>Probability</a:t>
            </a:r>
            <a:endParaRPr lang="en-US" sz="2400" strike="sngStrike">
              <a:cs typeface="Calibri"/>
            </a:endParaRPr>
          </a:p>
          <a:p>
            <a:r>
              <a:rPr lang="en-US" sz="2400" strike="sngStrike">
                <a:solidFill>
                  <a:srgbClr val="000000"/>
                </a:solidFill>
                <a:cs typeface="Calibri"/>
              </a:rPr>
              <a:t>Correlation</a:t>
            </a:r>
            <a:endParaRPr lang="en-US" sz="2400" strike="sngStrike">
              <a:cs typeface="Calibri"/>
            </a:endParaRPr>
          </a:p>
          <a:p>
            <a:r>
              <a:rPr lang="en-US" sz="2400">
                <a:solidFill>
                  <a:srgbClr val="000000"/>
                </a:solidFill>
                <a:highlight>
                  <a:srgbClr val="FFFF00"/>
                </a:highlight>
                <a:cs typeface="Calibri"/>
              </a:rPr>
              <a:t>Time series</a:t>
            </a:r>
          </a:p>
          <a:p>
            <a:r>
              <a:rPr lang="en-US" sz="2400">
                <a:solidFill>
                  <a:srgbClr val="000000"/>
                </a:solidFill>
                <a:cs typeface="Calibri"/>
              </a:rPr>
              <a:t>Sets</a:t>
            </a:r>
            <a:endParaRPr lang="en-US" sz="2400">
              <a:cs typeface="Calibri"/>
            </a:endParaRPr>
          </a:p>
          <a:p>
            <a:r>
              <a:rPr lang="en-US" sz="2400">
                <a:solidFill>
                  <a:srgbClr val="000000"/>
                </a:solidFill>
                <a:cs typeface="Calibri"/>
              </a:rPr>
              <a:t>Linear Algebra and </a:t>
            </a:r>
            <a:r>
              <a:rPr lang="en-US" sz="2400" err="1">
                <a:solidFill>
                  <a:srgbClr val="000000"/>
                </a:solidFill>
                <a:cs typeface="Calibri"/>
              </a:rPr>
              <a:t>Numpy</a:t>
            </a:r>
            <a:endParaRPr lang="en-US" sz="2400" err="1">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799635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A2BA-5316-4C69-B8C2-2D6D5EA648F0}"/>
              </a:ext>
            </a:extLst>
          </p:cNvPr>
          <p:cNvSpPr>
            <a:spLocks noGrp="1"/>
          </p:cNvSpPr>
          <p:nvPr>
            <p:ph type="title"/>
          </p:nvPr>
        </p:nvSpPr>
        <p:spPr>
          <a:xfrm>
            <a:off x="1812897" y="518649"/>
            <a:ext cx="9882278" cy="1067634"/>
          </a:xfrm>
        </p:spPr>
        <p:txBody>
          <a:bodyPr anchor="ctr">
            <a:normAutofit/>
          </a:bodyPr>
          <a:lstStyle/>
          <a:p>
            <a:r>
              <a:rPr lang="en-US" dirty="0">
                <a:cs typeface="Calibri Light"/>
              </a:rPr>
              <a:t>Reminder of “How to Science”</a:t>
            </a:r>
            <a:endParaRPr lang="en-US" dirty="0"/>
          </a:p>
        </p:txBody>
      </p:sp>
      <p:graphicFrame>
        <p:nvGraphicFramePr>
          <p:cNvPr id="3" name="Diagram 2">
            <a:extLst>
              <a:ext uri="{FF2B5EF4-FFF2-40B4-BE49-F238E27FC236}">
                <a16:creationId xmlns:a16="http://schemas.microsoft.com/office/drawing/2014/main" id="{41FF5817-F8E8-4D4B-900B-7467ADC73184}"/>
              </a:ext>
            </a:extLst>
          </p:cNvPr>
          <p:cNvGraphicFramePr/>
          <p:nvPr/>
        </p:nvGraphicFramePr>
        <p:xfrm>
          <a:off x="116114" y="1860604"/>
          <a:ext cx="1168400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a:extLst>
              <a:ext uri="{FF2B5EF4-FFF2-40B4-BE49-F238E27FC236}">
                <a16:creationId xmlns:a16="http://schemas.microsoft.com/office/drawing/2014/main" id="{40E9877D-602E-A543-B6ED-AE685ABE86FD}"/>
              </a:ext>
            </a:extLst>
          </p:cNvPr>
          <p:cNvCxnSpPr>
            <a:cxnSpLocks/>
          </p:cNvCxnSpPr>
          <p:nvPr/>
        </p:nvCxnSpPr>
        <p:spPr>
          <a:xfrm>
            <a:off x="370332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48F063FE-57FA-404C-ACE0-76BE5854AD8F}"/>
              </a:ext>
            </a:extLst>
          </p:cNvPr>
          <p:cNvCxnSpPr>
            <a:cxnSpLocks/>
          </p:cNvCxnSpPr>
          <p:nvPr/>
        </p:nvCxnSpPr>
        <p:spPr>
          <a:xfrm>
            <a:off x="731520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5ACB00C-81E2-574C-8270-4BE55B4C12C1}"/>
              </a:ext>
            </a:extLst>
          </p:cNvPr>
          <p:cNvCxnSpPr>
            <a:cxnSpLocks/>
          </p:cNvCxnSpPr>
          <p:nvPr/>
        </p:nvCxnSpPr>
        <p:spPr>
          <a:xfrm>
            <a:off x="5958114" y="526288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EA0AB6D-8A19-4F49-9054-4705A6242B78}"/>
              </a:ext>
            </a:extLst>
          </p:cNvPr>
          <p:cNvCxnSpPr>
            <a:cxnSpLocks/>
          </p:cNvCxnSpPr>
          <p:nvPr/>
        </p:nvCxnSpPr>
        <p:spPr>
          <a:xfrm rot="5400000" flipH="1" flipV="1">
            <a:off x="7338060" y="3497580"/>
            <a:ext cx="914400" cy="132588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A4C3730-180C-E844-AE40-A1397BD937F4}"/>
              </a:ext>
            </a:extLst>
          </p:cNvPr>
          <p:cNvCxnSpPr>
            <a:cxnSpLocks/>
          </p:cNvCxnSpPr>
          <p:nvPr/>
        </p:nvCxnSpPr>
        <p:spPr>
          <a:xfrm rot="16200000" flipH="1">
            <a:off x="1737643" y="2926080"/>
            <a:ext cx="1005840" cy="237744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915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A2BA-5316-4C69-B8C2-2D6D5EA648F0}"/>
              </a:ext>
            </a:extLst>
          </p:cNvPr>
          <p:cNvSpPr>
            <a:spLocks noGrp="1"/>
          </p:cNvSpPr>
          <p:nvPr>
            <p:ph type="title"/>
          </p:nvPr>
        </p:nvSpPr>
        <p:spPr>
          <a:xfrm>
            <a:off x="1812897" y="518649"/>
            <a:ext cx="9882278" cy="1067634"/>
          </a:xfrm>
        </p:spPr>
        <p:txBody>
          <a:bodyPr anchor="ctr">
            <a:normAutofit/>
          </a:bodyPr>
          <a:lstStyle/>
          <a:p>
            <a:r>
              <a:rPr lang="en-US" dirty="0">
                <a:cs typeface="Calibri Light"/>
              </a:rPr>
              <a:t>Relevance of folklore in Data Science</a:t>
            </a:r>
            <a:endParaRPr lang="en-US" dirty="0"/>
          </a:p>
        </p:txBody>
      </p:sp>
      <p:graphicFrame>
        <p:nvGraphicFramePr>
          <p:cNvPr id="3" name="Diagram 2">
            <a:extLst>
              <a:ext uri="{FF2B5EF4-FFF2-40B4-BE49-F238E27FC236}">
                <a16:creationId xmlns:a16="http://schemas.microsoft.com/office/drawing/2014/main" id="{41FF5817-F8E8-4D4B-900B-7467ADC73184}"/>
              </a:ext>
            </a:extLst>
          </p:cNvPr>
          <p:cNvGraphicFramePr/>
          <p:nvPr/>
        </p:nvGraphicFramePr>
        <p:xfrm>
          <a:off x="116114" y="1860604"/>
          <a:ext cx="1168400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a:extLst>
              <a:ext uri="{FF2B5EF4-FFF2-40B4-BE49-F238E27FC236}">
                <a16:creationId xmlns:a16="http://schemas.microsoft.com/office/drawing/2014/main" id="{40E9877D-602E-A543-B6ED-AE685ABE86FD}"/>
              </a:ext>
            </a:extLst>
          </p:cNvPr>
          <p:cNvCxnSpPr>
            <a:cxnSpLocks/>
          </p:cNvCxnSpPr>
          <p:nvPr/>
        </p:nvCxnSpPr>
        <p:spPr>
          <a:xfrm>
            <a:off x="370332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48F063FE-57FA-404C-ACE0-76BE5854AD8F}"/>
              </a:ext>
            </a:extLst>
          </p:cNvPr>
          <p:cNvCxnSpPr>
            <a:cxnSpLocks/>
          </p:cNvCxnSpPr>
          <p:nvPr/>
        </p:nvCxnSpPr>
        <p:spPr>
          <a:xfrm>
            <a:off x="731520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5ACB00C-81E2-574C-8270-4BE55B4C12C1}"/>
              </a:ext>
            </a:extLst>
          </p:cNvPr>
          <p:cNvCxnSpPr>
            <a:cxnSpLocks/>
          </p:cNvCxnSpPr>
          <p:nvPr/>
        </p:nvCxnSpPr>
        <p:spPr>
          <a:xfrm>
            <a:off x="5958114" y="526288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EA0AB6D-8A19-4F49-9054-4705A6242B78}"/>
              </a:ext>
            </a:extLst>
          </p:cNvPr>
          <p:cNvCxnSpPr>
            <a:cxnSpLocks/>
          </p:cNvCxnSpPr>
          <p:nvPr/>
        </p:nvCxnSpPr>
        <p:spPr>
          <a:xfrm rot="5400000" flipH="1" flipV="1">
            <a:off x="7338060" y="3497580"/>
            <a:ext cx="914400" cy="132588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A4C3730-180C-E844-AE40-A1397BD937F4}"/>
              </a:ext>
            </a:extLst>
          </p:cNvPr>
          <p:cNvCxnSpPr>
            <a:cxnSpLocks/>
          </p:cNvCxnSpPr>
          <p:nvPr/>
        </p:nvCxnSpPr>
        <p:spPr>
          <a:xfrm rot="16200000" flipH="1">
            <a:off x="1737643" y="2926080"/>
            <a:ext cx="1005840" cy="237744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45D492-86E8-6F4C-9839-032EE86B03AE}"/>
              </a:ext>
            </a:extLst>
          </p:cNvPr>
          <p:cNvSpPr txBox="1"/>
          <p:nvPr/>
        </p:nvSpPr>
        <p:spPr>
          <a:xfrm>
            <a:off x="5598695" y="1669750"/>
            <a:ext cx="373610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 talk to people </a:t>
            </a:r>
          </a:p>
          <a:p>
            <a:r>
              <a:rPr lang="en-US" sz="2400" dirty="0"/>
              <a:t>to discover their folklore</a:t>
            </a:r>
            <a:endParaRPr lang="en-US" sz="2400" dirty="0">
              <a:cs typeface="Calibri"/>
            </a:endParaRPr>
          </a:p>
        </p:txBody>
      </p:sp>
      <p:sp>
        <p:nvSpPr>
          <p:cNvPr id="10" name="Arrow: Down 3">
            <a:extLst>
              <a:ext uri="{FF2B5EF4-FFF2-40B4-BE49-F238E27FC236}">
                <a16:creationId xmlns:a16="http://schemas.microsoft.com/office/drawing/2014/main" id="{98A408BE-9592-CE41-8E26-4788B56DF5AB}"/>
              </a:ext>
            </a:extLst>
          </p:cNvPr>
          <p:cNvSpPr/>
          <p:nvPr/>
        </p:nvSpPr>
        <p:spPr>
          <a:xfrm rot="2760000">
            <a:off x="5238204" y="2202868"/>
            <a:ext cx="207542" cy="5050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0F40517-B526-0449-AC7C-84A2E374F7D5}"/>
              </a:ext>
            </a:extLst>
          </p:cNvPr>
          <p:cNvSpPr txBox="1"/>
          <p:nvPr/>
        </p:nvSpPr>
        <p:spPr>
          <a:xfrm>
            <a:off x="7021946" y="6063673"/>
            <a:ext cx="480983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You have an internal model of the world you can leverage when starting to explore data</a:t>
            </a:r>
            <a:endParaRPr lang="en-US" b="1" dirty="0">
              <a:cs typeface="Calibri"/>
            </a:endParaRPr>
          </a:p>
        </p:txBody>
      </p:sp>
    </p:spTree>
    <p:extLst>
      <p:ext uri="{BB962C8B-B14F-4D97-AF65-F5344CB8AC3E}">
        <p14:creationId xmlns:p14="http://schemas.microsoft.com/office/powerpoint/2010/main" val="296906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C688FA-D1AA-4190-9310-14E4ECB5D419}"/>
              </a:ext>
            </a:extLst>
          </p:cNvPr>
          <p:cNvSpPr>
            <a:spLocks noGrp="1"/>
          </p:cNvSpPr>
          <p:nvPr>
            <p:ph type="title"/>
          </p:nvPr>
        </p:nvSpPr>
        <p:spPr>
          <a:xfrm>
            <a:off x="838200" y="365760"/>
            <a:ext cx="10515600" cy="1325563"/>
          </a:xfrm>
        </p:spPr>
        <p:txBody>
          <a:bodyPr>
            <a:normAutofit/>
          </a:bodyPr>
          <a:lstStyle/>
          <a:p>
            <a:r>
              <a:rPr lang="en-US">
                <a:solidFill>
                  <a:schemeClr val="bg1"/>
                </a:solidFill>
                <a:cs typeface="Calibri Light"/>
              </a:rPr>
              <a:t>Activity: sketch your expectation on paper</a:t>
            </a:r>
            <a:endParaRPr lang="en-US">
              <a:solidFill>
                <a:schemeClr val="bg1"/>
              </a:solidFill>
            </a:endParaRPr>
          </a:p>
        </p:txBody>
      </p:sp>
      <p:sp>
        <p:nvSpPr>
          <p:cNvPr id="3" name="Content Placeholder 2">
            <a:extLst>
              <a:ext uri="{FF2B5EF4-FFF2-40B4-BE49-F238E27FC236}">
                <a16:creationId xmlns:a16="http://schemas.microsoft.com/office/drawing/2014/main" id="{5B988882-9C18-4117-974F-B7B5EE29DC89}"/>
              </a:ext>
            </a:extLst>
          </p:cNvPr>
          <p:cNvSpPr>
            <a:spLocks noGrp="1"/>
          </p:cNvSpPr>
          <p:nvPr>
            <p:ph idx="1"/>
          </p:nvPr>
        </p:nvSpPr>
        <p:spPr>
          <a:xfrm>
            <a:off x="2700867" y="2403010"/>
            <a:ext cx="1207685" cy="534076"/>
          </a:xfrm>
        </p:spPr>
        <p:txBody>
          <a:bodyPr vert="horz" lIns="91440" tIns="45720" rIns="91440" bIns="45720" rtlCol="0" anchor="ctr">
            <a:normAutofit/>
          </a:bodyPr>
          <a:lstStyle/>
          <a:p>
            <a:pPr marL="0" indent="0">
              <a:buNone/>
            </a:pPr>
            <a:r>
              <a:rPr lang="en-US" sz="2200" dirty="0">
                <a:cs typeface="Calibri"/>
              </a:rPr>
              <a:t>Axes:</a:t>
            </a:r>
          </a:p>
        </p:txBody>
      </p:sp>
      <p:pic>
        <p:nvPicPr>
          <p:cNvPr id="4" name="Picture 4" descr="A picture containing outdoor, sky, road, ground&#10;&#10;Description generated with very high confidence">
            <a:extLst>
              <a:ext uri="{FF2B5EF4-FFF2-40B4-BE49-F238E27FC236}">
                <a16:creationId xmlns:a16="http://schemas.microsoft.com/office/drawing/2014/main" id="{6D6A9154-4D28-4179-8EDE-F670621D8172}"/>
              </a:ext>
            </a:extLst>
          </p:cNvPr>
          <p:cNvPicPr>
            <a:picLocks noChangeAspect="1"/>
          </p:cNvPicPr>
          <p:nvPr/>
        </p:nvPicPr>
        <p:blipFill rotWithShape="1">
          <a:blip r:embed="rId3"/>
          <a:srcRect l="10191" r="12648" b="-3"/>
          <a:stretch/>
        </p:blipFill>
        <p:spPr>
          <a:xfrm>
            <a:off x="6793992" y="2286000"/>
            <a:ext cx="5015484" cy="3900106"/>
          </a:xfrm>
          <a:prstGeom prst="rect">
            <a:avLst/>
          </a:prstGeom>
        </p:spPr>
      </p:pic>
      <p:graphicFrame>
        <p:nvGraphicFramePr>
          <p:cNvPr id="16" name="Content Placeholder 2">
            <a:extLst>
              <a:ext uri="{FF2B5EF4-FFF2-40B4-BE49-F238E27FC236}">
                <a16:creationId xmlns:a16="http://schemas.microsoft.com/office/drawing/2014/main" id="{32A6A660-BC43-754C-9099-7EB404AECD36}"/>
              </a:ext>
            </a:extLst>
          </p:cNvPr>
          <p:cNvGraphicFramePr>
            <a:graphicFrameLocks/>
          </p:cNvGraphicFramePr>
          <p:nvPr/>
        </p:nvGraphicFramePr>
        <p:xfrm>
          <a:off x="-59266" y="3429000"/>
          <a:ext cx="6155267" cy="23569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35036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C688FA-D1AA-4190-9310-14E4ECB5D419}"/>
              </a:ext>
            </a:extLst>
          </p:cNvPr>
          <p:cNvSpPr>
            <a:spLocks noGrp="1"/>
          </p:cNvSpPr>
          <p:nvPr>
            <p:ph type="title"/>
          </p:nvPr>
        </p:nvSpPr>
        <p:spPr>
          <a:xfrm>
            <a:off x="838200" y="365760"/>
            <a:ext cx="10515600" cy="1325563"/>
          </a:xfrm>
        </p:spPr>
        <p:txBody>
          <a:bodyPr>
            <a:normAutofit/>
          </a:bodyPr>
          <a:lstStyle/>
          <a:p>
            <a:r>
              <a:rPr lang="en-US">
                <a:solidFill>
                  <a:schemeClr val="bg1"/>
                </a:solidFill>
                <a:cs typeface="Calibri Light"/>
              </a:rPr>
              <a:t>Activity: sketch your expectation on paper</a:t>
            </a:r>
            <a:endParaRPr lang="en-US">
              <a:solidFill>
                <a:schemeClr val="bg1"/>
              </a:solidFill>
            </a:endParaRPr>
          </a:p>
        </p:txBody>
      </p:sp>
      <p:pic>
        <p:nvPicPr>
          <p:cNvPr id="4" name="Picture 4" descr="A picture containing outdoor, sky, road, ground&#10;&#10;Description generated with very high confidence">
            <a:extLst>
              <a:ext uri="{FF2B5EF4-FFF2-40B4-BE49-F238E27FC236}">
                <a16:creationId xmlns:a16="http://schemas.microsoft.com/office/drawing/2014/main" id="{6D6A9154-4D28-4179-8EDE-F670621D8172}"/>
              </a:ext>
            </a:extLst>
          </p:cNvPr>
          <p:cNvPicPr>
            <a:picLocks noChangeAspect="1"/>
          </p:cNvPicPr>
          <p:nvPr/>
        </p:nvPicPr>
        <p:blipFill rotWithShape="1">
          <a:blip r:embed="rId3"/>
          <a:srcRect l="10191" r="12648" b="-3"/>
          <a:stretch/>
        </p:blipFill>
        <p:spPr>
          <a:xfrm>
            <a:off x="6792467" y="2286000"/>
            <a:ext cx="5015484" cy="3900106"/>
          </a:xfrm>
          <a:prstGeom prst="rect">
            <a:avLst/>
          </a:prstGeom>
        </p:spPr>
      </p:pic>
      <p:graphicFrame>
        <p:nvGraphicFramePr>
          <p:cNvPr id="7" name="Content Placeholder 2">
            <a:extLst>
              <a:ext uri="{FF2B5EF4-FFF2-40B4-BE49-F238E27FC236}">
                <a16:creationId xmlns:a16="http://schemas.microsoft.com/office/drawing/2014/main" id="{DD5AB69D-6A43-C342-B670-A669ACF22FDD}"/>
              </a:ext>
            </a:extLst>
          </p:cNvPr>
          <p:cNvGraphicFramePr>
            <a:graphicFrameLocks/>
          </p:cNvGraphicFramePr>
          <p:nvPr>
            <p:extLst>
              <p:ext uri="{D42A27DB-BD31-4B8C-83A1-F6EECF244321}">
                <p14:modId xmlns:p14="http://schemas.microsoft.com/office/powerpoint/2010/main" val="3286207708"/>
              </p:ext>
            </p:extLst>
          </p:nvPr>
        </p:nvGraphicFramePr>
        <p:xfrm>
          <a:off x="-345773" y="3099374"/>
          <a:ext cx="7304011" cy="2356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048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2B4357-9D0E-493F-AD4B-B0F263359564}"/>
              </a:ext>
            </a:extLst>
          </p:cNvPr>
          <p:cNvSpPr>
            <a:spLocks noGrp="1"/>
          </p:cNvSpPr>
          <p:nvPr>
            <p:ph type="title"/>
          </p:nvPr>
        </p:nvSpPr>
        <p:spPr>
          <a:xfrm>
            <a:off x="838200" y="253397"/>
            <a:ext cx="10515600" cy="1273233"/>
          </a:xfrm>
        </p:spPr>
        <p:txBody>
          <a:bodyPr>
            <a:normAutofit/>
          </a:bodyPr>
          <a:lstStyle/>
          <a:p>
            <a:r>
              <a:rPr lang="en-US" sz="4000" dirty="0">
                <a:cs typeface="Calibri Light"/>
              </a:rPr>
              <a:t>Time varying data </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677BAB-886D-4F35-8DE5-8992C06AC0A1}"/>
              </a:ext>
            </a:extLst>
          </p:cNvPr>
          <p:cNvSpPr>
            <a:spLocks noGrp="1"/>
          </p:cNvSpPr>
          <p:nvPr>
            <p:ph idx="1"/>
          </p:nvPr>
        </p:nvSpPr>
        <p:spPr>
          <a:xfrm>
            <a:off x="838200" y="2478024"/>
            <a:ext cx="10515600" cy="3694176"/>
          </a:xfrm>
        </p:spPr>
        <p:txBody>
          <a:bodyPr vert="horz" lIns="91440" tIns="45720" rIns="91440" bIns="45720" rtlCol="0">
            <a:normAutofit/>
          </a:bodyPr>
          <a:lstStyle/>
          <a:p>
            <a:r>
              <a:rPr lang="en-US" sz="2200" dirty="0">
                <a:cs typeface="Calibri"/>
              </a:rPr>
              <a:t>Source: </a:t>
            </a:r>
            <a:r>
              <a:rPr lang="en-US" sz="2200" dirty="0">
                <a:cs typeface="Calibri"/>
                <a:hlinkClick r:id="rId3"/>
              </a:rPr>
              <a:t>https://www.bmreports.com/bmrs/?q=demand/rollingsystemdemand</a:t>
            </a:r>
            <a:endParaRPr lang="en-US" sz="2200" dirty="0">
              <a:cs typeface="Calibri"/>
            </a:endParaRPr>
          </a:p>
          <a:p>
            <a:endParaRPr lang="en-US" sz="2200" dirty="0">
              <a:cs typeface="Calibri"/>
            </a:endParaRPr>
          </a:p>
          <a:p>
            <a:pPr marL="0" indent="0">
              <a:buNone/>
            </a:pPr>
            <a:r>
              <a:rPr lang="en-US" sz="2200" dirty="0">
                <a:cs typeface="Calibri"/>
              </a:rPr>
              <a:t>Demo:</a:t>
            </a:r>
          </a:p>
          <a:p>
            <a:pPr marL="0" indent="0">
              <a:buNone/>
            </a:pPr>
            <a:r>
              <a:rPr lang="en-US" sz="2200" dirty="0">
                <a:latin typeface="Courier New"/>
                <a:ea typeface="+mn-lt"/>
                <a:cs typeface="+mn-lt"/>
              </a:rPr>
              <a:t>visualizing_time_variation_v1</a:t>
            </a:r>
            <a:endParaRPr lang="en-US" sz="2200" dirty="0">
              <a:latin typeface="Courier New"/>
              <a:cs typeface="Calibri"/>
            </a:endParaRPr>
          </a:p>
          <a:p>
            <a:pPr marL="0" indent="0">
              <a:buNone/>
            </a:pPr>
            <a:r>
              <a:rPr lang="en-US" sz="2200" dirty="0">
                <a:latin typeface="Courier New"/>
                <a:ea typeface="+mn-lt"/>
                <a:cs typeface="+mn-lt"/>
              </a:rPr>
              <a:t>visualizing_time_variation_v3</a:t>
            </a:r>
            <a:endParaRPr lang="en-US" sz="2200" dirty="0">
              <a:latin typeface="Courier New"/>
              <a:cs typeface="Calibri"/>
            </a:endParaRPr>
          </a:p>
          <a:p>
            <a:pPr marL="0" indent="0">
              <a:buNone/>
            </a:pPr>
            <a:r>
              <a:rPr lang="en-US" sz="2200" dirty="0">
                <a:latin typeface="Courier New"/>
                <a:cs typeface="Calibri"/>
              </a:rPr>
              <a:t>visualizing_time_variation_v4</a:t>
            </a:r>
          </a:p>
          <a:p>
            <a:pPr marL="0" indent="0">
              <a:buNone/>
            </a:pPr>
            <a:r>
              <a:rPr lang="en-US" sz="2200" dirty="0">
                <a:latin typeface="Courier New"/>
                <a:cs typeface="Calibri"/>
              </a:rPr>
              <a:t>visualizing_time_variation_v5_final_product_looks_easy.ipynb</a:t>
            </a:r>
          </a:p>
          <a:p>
            <a:endParaRPr lang="en-US" sz="2200" dirty="0">
              <a:cs typeface="Calibri"/>
            </a:endParaRPr>
          </a:p>
          <a:p>
            <a:endParaRPr lang="en-US" sz="2200" dirty="0">
              <a:cs typeface="Calibri"/>
            </a:endParaRPr>
          </a:p>
        </p:txBody>
      </p:sp>
    </p:spTree>
    <p:extLst>
      <p:ext uri="{BB962C8B-B14F-4D97-AF65-F5344CB8AC3E}">
        <p14:creationId xmlns:p14="http://schemas.microsoft.com/office/powerpoint/2010/main" val="991364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2B4357-9D0E-493F-AD4B-B0F263359564}"/>
              </a:ext>
            </a:extLst>
          </p:cNvPr>
          <p:cNvSpPr>
            <a:spLocks noGrp="1"/>
          </p:cNvSpPr>
          <p:nvPr>
            <p:ph type="title"/>
          </p:nvPr>
        </p:nvSpPr>
        <p:spPr>
          <a:xfrm>
            <a:off x="838200" y="253397"/>
            <a:ext cx="10515600" cy="1273233"/>
          </a:xfrm>
        </p:spPr>
        <p:txBody>
          <a:bodyPr>
            <a:normAutofit/>
          </a:bodyPr>
          <a:lstStyle/>
          <a:p>
            <a:r>
              <a:rPr lang="en-US" sz="4000" dirty="0">
                <a:cs typeface="Calibri Light"/>
              </a:rPr>
              <a:t>Time varying data </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677BAB-886D-4F35-8DE5-8992C06AC0A1}"/>
              </a:ext>
            </a:extLst>
          </p:cNvPr>
          <p:cNvSpPr>
            <a:spLocks noGrp="1"/>
          </p:cNvSpPr>
          <p:nvPr>
            <p:ph idx="1"/>
          </p:nvPr>
        </p:nvSpPr>
        <p:spPr>
          <a:xfrm>
            <a:off x="838200" y="2478024"/>
            <a:ext cx="10515600" cy="3694176"/>
          </a:xfrm>
        </p:spPr>
        <p:txBody>
          <a:bodyPr vert="horz" lIns="91440" tIns="45720" rIns="91440" bIns="45720" rtlCol="0">
            <a:normAutofit/>
          </a:bodyPr>
          <a:lstStyle/>
          <a:p>
            <a:r>
              <a:rPr lang="en-US" sz="2200" dirty="0">
                <a:cs typeface="Calibri"/>
              </a:rPr>
              <a:t>Source: </a:t>
            </a:r>
            <a:r>
              <a:rPr lang="en-US" sz="2200" dirty="0">
                <a:cs typeface="Calibri"/>
                <a:hlinkClick r:id="rId3"/>
              </a:rPr>
              <a:t>https://www.bmreports.com/bmrs/?q=demand/rollingsystemdemand</a:t>
            </a:r>
            <a:endParaRPr lang="en-US" sz="2200" dirty="0">
              <a:cs typeface="Calibri"/>
            </a:endParaRPr>
          </a:p>
          <a:p>
            <a:endParaRPr lang="en-US" sz="2200" dirty="0">
              <a:cs typeface="Calibri"/>
            </a:endParaRPr>
          </a:p>
          <a:p>
            <a:pPr marL="0" indent="0">
              <a:buNone/>
            </a:pPr>
            <a:r>
              <a:rPr lang="en-US" sz="2200" dirty="0">
                <a:cs typeface="Calibri"/>
              </a:rPr>
              <a:t>Demo:</a:t>
            </a:r>
          </a:p>
          <a:p>
            <a:pPr marL="0" indent="0">
              <a:buNone/>
            </a:pPr>
            <a:r>
              <a:rPr lang="en-US" sz="2400" dirty="0">
                <a:latin typeface="Courier New"/>
                <a:cs typeface="Calibri"/>
              </a:rPr>
              <a:t>visualizing_time_variation_v5_final_product_looks_easy.ipynb</a:t>
            </a:r>
          </a:p>
        </p:txBody>
      </p:sp>
      <p:sp>
        <p:nvSpPr>
          <p:cNvPr id="8" name="TextBox 7">
            <a:extLst>
              <a:ext uri="{FF2B5EF4-FFF2-40B4-BE49-F238E27FC236}">
                <a16:creationId xmlns:a16="http://schemas.microsoft.com/office/drawing/2014/main" id="{317A09C1-BE17-0845-BC39-F2A6DC8F0BD6}"/>
              </a:ext>
            </a:extLst>
          </p:cNvPr>
          <p:cNvSpPr txBox="1"/>
          <p:nvPr/>
        </p:nvSpPr>
        <p:spPr>
          <a:xfrm>
            <a:off x="3639127" y="4493491"/>
            <a:ext cx="552565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point of this notebook is that we can tell stories about data just by starting with a scatter plot</a:t>
            </a:r>
          </a:p>
        </p:txBody>
      </p:sp>
      <p:sp>
        <p:nvSpPr>
          <p:cNvPr id="9" name="TextBox 8">
            <a:extLst>
              <a:ext uri="{FF2B5EF4-FFF2-40B4-BE49-F238E27FC236}">
                <a16:creationId xmlns:a16="http://schemas.microsoft.com/office/drawing/2014/main" id="{832DB7A9-919D-D44A-B021-26A983A67146}"/>
              </a:ext>
            </a:extLst>
          </p:cNvPr>
          <p:cNvSpPr txBox="1"/>
          <p:nvPr/>
        </p:nvSpPr>
        <p:spPr>
          <a:xfrm>
            <a:off x="487218" y="6029036"/>
            <a:ext cx="1120601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the future, we will discuss a mathematical approach, rather than just relying on visual analysis: </a:t>
            </a:r>
            <a:r>
              <a:rPr lang="en-US">
                <a:solidFill>
                  <a:srgbClr val="0563C1"/>
                </a:solidFill>
                <a:cs typeface="Segoe UI"/>
                <a:hlinkClick r:id="rId4"/>
              </a:rPr>
              <a:t>Fourier transform</a:t>
            </a:r>
            <a:r>
              <a:rPr lang="en-US">
                <a:cs typeface="Calibri"/>
              </a:rPr>
              <a:t>​</a:t>
            </a:r>
            <a:endParaRPr lang="en-US"/>
          </a:p>
        </p:txBody>
      </p:sp>
    </p:spTree>
    <p:extLst>
      <p:ext uri="{BB962C8B-B14F-4D97-AF65-F5344CB8AC3E}">
        <p14:creationId xmlns:p14="http://schemas.microsoft.com/office/powerpoint/2010/main" val="3569649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B8C1E3-3243-468F-888F-93DAAAD495DF}"/>
              </a:ext>
            </a:extLst>
          </p:cNvPr>
          <p:cNvSpPr>
            <a:spLocks noGrp="1"/>
          </p:cNvSpPr>
          <p:nvPr>
            <p:ph type="title"/>
          </p:nvPr>
        </p:nvSpPr>
        <p:spPr>
          <a:xfrm>
            <a:off x="838200" y="253397"/>
            <a:ext cx="10515600" cy="1273233"/>
          </a:xfrm>
        </p:spPr>
        <p:txBody>
          <a:bodyPr>
            <a:normAutofit/>
          </a:bodyPr>
          <a:lstStyle/>
          <a:p>
            <a:r>
              <a:rPr lang="en-US" sz="4000">
                <a:highlight>
                  <a:srgbClr val="FFFF00"/>
                </a:highlight>
                <a:cs typeface="Calibri Light"/>
              </a:rPr>
              <a:t>Activity</a:t>
            </a:r>
            <a:r>
              <a:rPr lang="en-US" sz="4000">
                <a:cs typeface="Calibri Light"/>
              </a:rPr>
              <a:t>: You present Groupby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83D8FEF-37B0-462A-B1B4-40B68ECEDA6C}"/>
              </a:ext>
            </a:extLst>
          </p:cNvPr>
          <p:cNvSpPr>
            <a:spLocks noGrp="1"/>
          </p:cNvSpPr>
          <p:nvPr>
            <p:ph idx="1"/>
          </p:nvPr>
        </p:nvSpPr>
        <p:spPr>
          <a:xfrm>
            <a:off x="838200" y="2478024"/>
            <a:ext cx="10515600" cy="3694176"/>
          </a:xfrm>
        </p:spPr>
        <p:txBody>
          <a:bodyPr vert="horz" lIns="91440" tIns="45720" rIns="91440" bIns="45720" rtlCol="0" anchor="t">
            <a:normAutofit/>
          </a:bodyPr>
          <a:lstStyle/>
          <a:p>
            <a:pPr marL="0" indent="0">
              <a:buNone/>
            </a:pPr>
            <a:r>
              <a:rPr lang="en-US" sz="2200" i="1" dirty="0">
                <a:cs typeface="Calibri"/>
              </a:rPr>
              <a:t>source</a:t>
            </a:r>
            <a:r>
              <a:rPr lang="en-US" sz="2200" dirty="0">
                <a:cs typeface="Calibri"/>
              </a:rPr>
              <a:t>: https://www.kaggle.com/crawford/python-groupby-tutorial</a:t>
            </a:r>
            <a:br>
              <a:rPr lang="en-US" sz="2200" dirty="0">
                <a:cs typeface="Calibri"/>
              </a:rPr>
            </a:br>
            <a:endParaRPr lang="en-US" sz="2200" dirty="0">
              <a:cs typeface="Calibri"/>
            </a:endParaRPr>
          </a:p>
          <a:p>
            <a:r>
              <a:rPr lang="en-US" sz="2200" dirty="0">
                <a:cs typeface="Calibri"/>
              </a:rPr>
              <a:t>Advanced:</a:t>
            </a:r>
            <a:br>
              <a:rPr lang="en-US" sz="2200" dirty="0">
                <a:cs typeface="Calibri"/>
              </a:rPr>
            </a:br>
            <a:r>
              <a:rPr lang="en-US" sz="2200" dirty="0">
                <a:cs typeface="Calibri"/>
                <a:hlinkClick r:id="rId2"/>
              </a:rPr>
              <a:t>http://wesmckinney.com/blog/groupby-fu-improvements-in-grouping-and-aggregating-data-in-pandas/</a:t>
            </a:r>
            <a:endParaRPr lang="en-US" sz="2200" dirty="0">
              <a:cs typeface="Calibri"/>
            </a:endParaRPr>
          </a:p>
          <a:p>
            <a:pPr marL="0" indent="0">
              <a:buNone/>
            </a:pPr>
            <a:endParaRPr lang="en-US" sz="2200" dirty="0">
              <a:cs typeface="Calibri"/>
            </a:endParaRPr>
          </a:p>
          <a:p>
            <a:pPr marL="0" indent="0">
              <a:buNone/>
            </a:pPr>
            <a:r>
              <a:rPr lang="en-US" sz="2200" dirty="0">
                <a:latin typeface="Calibri"/>
                <a:cs typeface="Calibri"/>
              </a:rPr>
              <a:t>If your last name starts with N to Z, you present</a:t>
            </a:r>
          </a:p>
          <a:p>
            <a:pPr marL="0" indent="0">
              <a:buNone/>
            </a:pPr>
            <a:r>
              <a:rPr lang="en-US" sz="2200" dirty="0">
                <a:highlight>
                  <a:srgbClr val="00FFFF"/>
                </a:highlight>
                <a:latin typeface="Calibri"/>
                <a:cs typeface="Calibri"/>
              </a:rPr>
              <a:t>Demo </a:t>
            </a:r>
            <a:r>
              <a:rPr lang="en-US" sz="2200" dirty="0">
                <a:latin typeface="Courier New"/>
                <a:cs typeface="Calibri"/>
              </a:rPr>
              <a:t>python-</a:t>
            </a:r>
            <a:r>
              <a:rPr lang="en-US" sz="2200" dirty="0" err="1">
                <a:latin typeface="Courier New"/>
                <a:cs typeface="Calibri"/>
              </a:rPr>
              <a:t>groupby</a:t>
            </a:r>
            <a:r>
              <a:rPr lang="en-US" sz="2200" dirty="0">
                <a:latin typeface="Courier New"/>
                <a:cs typeface="Calibri"/>
              </a:rPr>
              <a:t>-</a:t>
            </a:r>
            <a:r>
              <a:rPr lang="en-US" sz="2200" dirty="0" err="1">
                <a:latin typeface="Courier New"/>
                <a:cs typeface="Calibri"/>
              </a:rPr>
              <a:t>tutorial.ipynb</a:t>
            </a:r>
            <a:endParaRPr lang="en-US" sz="2200" dirty="0">
              <a:latin typeface="Courier New"/>
              <a:cs typeface="Calibri"/>
            </a:endParaRPr>
          </a:p>
          <a:p>
            <a:pPr marL="0" indent="0">
              <a:buNone/>
            </a:pPr>
            <a:r>
              <a:rPr lang="en-US" sz="2200" dirty="0">
                <a:cs typeface="Calibri"/>
              </a:rPr>
              <a:t>to another student whose last name starts with A to M.</a:t>
            </a:r>
          </a:p>
        </p:txBody>
      </p:sp>
    </p:spTree>
    <p:extLst>
      <p:ext uri="{BB962C8B-B14F-4D97-AF65-F5344CB8AC3E}">
        <p14:creationId xmlns:p14="http://schemas.microsoft.com/office/powerpoint/2010/main" val="320815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CC4C97-E891-4466-8972-8B86AD96A6AE}"/>
              </a:ext>
            </a:extLst>
          </p:cNvPr>
          <p:cNvSpPr>
            <a:spLocks noGrp="1"/>
          </p:cNvSpPr>
          <p:nvPr>
            <p:ph type="title"/>
          </p:nvPr>
        </p:nvSpPr>
        <p:spPr>
          <a:xfrm>
            <a:off x="838200" y="253397"/>
            <a:ext cx="10515600" cy="1273233"/>
          </a:xfrm>
        </p:spPr>
        <p:txBody>
          <a:bodyPr>
            <a:normAutofit/>
          </a:bodyPr>
          <a:lstStyle/>
          <a:p>
            <a:r>
              <a:rPr lang="en-US" sz="4000">
                <a:cs typeface="Calibri Light"/>
              </a:rPr>
              <a:t>Cyclic patterns in time varying data </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AD083EB-BB6C-4AE4-9332-734BB43AD877}"/>
              </a:ext>
            </a:extLst>
          </p:cNvPr>
          <p:cNvSpPr>
            <a:spLocks noGrp="1"/>
          </p:cNvSpPr>
          <p:nvPr>
            <p:ph idx="1"/>
          </p:nvPr>
        </p:nvSpPr>
        <p:spPr>
          <a:xfrm>
            <a:off x="838200" y="2478024"/>
            <a:ext cx="10515600" cy="3694176"/>
          </a:xfrm>
        </p:spPr>
        <p:txBody>
          <a:bodyPr vert="horz" lIns="91440" tIns="45720" rIns="91440" bIns="45720" rtlCol="0">
            <a:normAutofit/>
          </a:bodyPr>
          <a:lstStyle/>
          <a:p>
            <a:pPr marL="0" indent="0">
              <a:buNone/>
            </a:pPr>
            <a:endParaRPr lang="en-US" sz="2200" dirty="0">
              <a:cs typeface="Calibri"/>
            </a:endParaRPr>
          </a:p>
          <a:p>
            <a:pPr marL="0" indent="0">
              <a:buNone/>
            </a:pPr>
            <a:endParaRPr lang="en-US" sz="2200" dirty="0">
              <a:cs typeface="Calibri"/>
            </a:endParaRPr>
          </a:p>
          <a:p>
            <a:pPr marL="0" indent="0">
              <a:buNone/>
            </a:pPr>
            <a:r>
              <a:rPr lang="en-US" sz="2200" dirty="0">
                <a:cs typeface="Calibri"/>
              </a:rPr>
              <a:t>Chrome history analysis</a:t>
            </a:r>
          </a:p>
          <a:p>
            <a:pPr marL="0" indent="0">
              <a:buNone/>
            </a:pPr>
            <a:r>
              <a:rPr lang="en-US" sz="2200" dirty="0">
                <a:cs typeface="Calibri"/>
              </a:rPr>
              <a:t>Demo:</a:t>
            </a:r>
            <a:r>
              <a:rPr lang="en-US" sz="2200" dirty="0">
                <a:latin typeface="Calibri"/>
                <a:cs typeface="Calibri"/>
              </a:rPr>
              <a:t> </a:t>
            </a:r>
            <a:r>
              <a:rPr lang="en-US" sz="2200" dirty="0" err="1">
                <a:latin typeface="Courier New"/>
                <a:cs typeface="Calibri"/>
              </a:rPr>
              <a:t>histogram_of_my_Chrome_history.ipynb</a:t>
            </a:r>
            <a:endParaRPr lang="en-US" sz="2200" dirty="0">
              <a:latin typeface="Courier New"/>
              <a:cs typeface="Calibri"/>
            </a:endParaRPr>
          </a:p>
          <a:p>
            <a:pPr marL="0" indent="0">
              <a:buNone/>
            </a:pPr>
            <a:endParaRPr lang="en-US" sz="2200" dirty="0">
              <a:cs typeface="Calibri"/>
            </a:endParaRPr>
          </a:p>
          <a:p>
            <a:pPr marL="0" indent="0">
              <a:buNone/>
            </a:pPr>
            <a:endParaRPr lang="en-US" sz="2200" dirty="0">
              <a:cs typeface="Calibri"/>
            </a:endParaRPr>
          </a:p>
          <a:p>
            <a:pPr>
              <a:buNone/>
            </a:pPr>
            <a:endParaRPr lang="en-US" sz="2200" dirty="0"/>
          </a:p>
        </p:txBody>
      </p:sp>
    </p:spTree>
    <p:extLst>
      <p:ext uri="{BB962C8B-B14F-4D97-AF65-F5344CB8AC3E}">
        <p14:creationId xmlns:p14="http://schemas.microsoft.com/office/powerpoint/2010/main" val="312543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9843-A6CB-46A5-9741-E8D4EF06F7BD}"/>
              </a:ext>
            </a:extLst>
          </p:cNvPr>
          <p:cNvSpPr>
            <a:spLocks noGrp="1"/>
          </p:cNvSpPr>
          <p:nvPr>
            <p:ph type="title"/>
          </p:nvPr>
        </p:nvSpPr>
        <p:spPr/>
        <p:txBody>
          <a:bodyPr/>
          <a:lstStyle/>
          <a:p>
            <a:r>
              <a:rPr lang="en-US" dirty="0">
                <a:ea typeface="+mj-lt"/>
                <a:cs typeface="+mj-lt"/>
              </a:rPr>
              <a:t>Project 2 description</a:t>
            </a:r>
            <a:endParaRPr lang="en-US" dirty="0"/>
          </a:p>
        </p:txBody>
      </p:sp>
      <p:sp>
        <p:nvSpPr>
          <p:cNvPr id="3" name="Content Placeholder 2">
            <a:extLst>
              <a:ext uri="{FF2B5EF4-FFF2-40B4-BE49-F238E27FC236}">
                <a16:creationId xmlns:a16="http://schemas.microsoft.com/office/drawing/2014/main" id="{6D790333-DAE9-4BCC-8714-2D5FE4710D8F}"/>
              </a:ext>
            </a:extLst>
          </p:cNvPr>
          <p:cNvSpPr>
            <a:spLocks noGrp="1"/>
          </p:cNvSpPr>
          <p:nvPr>
            <p:ph idx="1"/>
          </p:nvPr>
        </p:nvSpPr>
        <p:spPr/>
        <p:txBody>
          <a:bodyPr vert="horz" lIns="91440" tIns="45720" rIns="91440" bIns="45720" rtlCol="0" anchor="t">
            <a:normAutofit fontScale="92500"/>
          </a:bodyPr>
          <a:lstStyle/>
          <a:p>
            <a:r>
              <a:rPr lang="en-US" dirty="0"/>
              <a:t>You can ask me first if you may use data source you have used in projects 1. </a:t>
            </a:r>
          </a:p>
          <a:p>
            <a:r>
              <a:rPr lang="en-US" dirty="0"/>
              <a:t>If you are not comfortable having your notebook for project 2 uploaded to a publicly accessible website, please let me know via email.</a:t>
            </a:r>
          </a:p>
          <a:p>
            <a:r>
              <a:rPr lang="en-US" dirty="0"/>
              <a:t>The intent of project 1 was data exploration, data characterization, data visualization, identifying data issues, and potentially resolving problems in the data. </a:t>
            </a:r>
          </a:p>
          <a:p>
            <a:r>
              <a:rPr lang="en-US" dirty="0"/>
              <a:t>In project 2, we apply the same techniques as in project 1, but this time we are exploring questions specific to the data. Your proposal will need to include two or more hypotheses about the data you are investigating. </a:t>
            </a:r>
          </a:p>
        </p:txBody>
      </p:sp>
    </p:spTree>
    <p:extLst>
      <p:ext uri="{BB962C8B-B14F-4D97-AF65-F5344CB8AC3E}">
        <p14:creationId xmlns:p14="http://schemas.microsoft.com/office/powerpoint/2010/main" val="1423371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CC4C97-E891-4466-8972-8B86AD96A6AE}"/>
              </a:ext>
            </a:extLst>
          </p:cNvPr>
          <p:cNvSpPr>
            <a:spLocks noGrp="1"/>
          </p:cNvSpPr>
          <p:nvPr>
            <p:ph type="title"/>
          </p:nvPr>
        </p:nvSpPr>
        <p:spPr>
          <a:xfrm>
            <a:off x="838200" y="253397"/>
            <a:ext cx="10515600" cy="1273233"/>
          </a:xfrm>
        </p:spPr>
        <p:txBody>
          <a:bodyPr>
            <a:normAutofit/>
          </a:bodyPr>
          <a:lstStyle/>
          <a:p>
            <a:r>
              <a:rPr lang="en-US" sz="4000">
                <a:cs typeface="Calibri Light"/>
              </a:rPr>
              <a:t>Cyclic patterns in time varying data </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D083EB-BB6C-4AE4-9332-734BB43AD877}"/>
              </a:ext>
            </a:extLst>
          </p:cNvPr>
          <p:cNvSpPr>
            <a:spLocks noGrp="1"/>
          </p:cNvSpPr>
          <p:nvPr>
            <p:ph idx="1"/>
          </p:nvPr>
        </p:nvSpPr>
        <p:spPr>
          <a:xfrm>
            <a:off x="838200" y="2478024"/>
            <a:ext cx="10515600" cy="3694176"/>
          </a:xfrm>
        </p:spPr>
        <p:txBody>
          <a:bodyPr vert="horz" lIns="91440" tIns="45720" rIns="91440" bIns="45720" rtlCol="0">
            <a:normAutofit/>
          </a:bodyPr>
          <a:lstStyle/>
          <a:p>
            <a:pPr marL="0" indent="0">
              <a:buNone/>
            </a:pPr>
            <a:endParaRPr lang="en-US" sz="2200" dirty="0">
              <a:cs typeface="Calibri"/>
            </a:endParaRPr>
          </a:p>
          <a:p>
            <a:pPr marL="0" indent="0">
              <a:buNone/>
            </a:pPr>
            <a:endParaRPr lang="en-US" sz="2200" dirty="0">
              <a:cs typeface="Calibri"/>
            </a:endParaRPr>
          </a:p>
          <a:p>
            <a:pPr marL="0" indent="0">
              <a:buNone/>
            </a:pPr>
            <a:r>
              <a:rPr lang="en-US" sz="2200" dirty="0">
                <a:cs typeface="Calibri"/>
              </a:rPr>
              <a:t>Chrome history analysis</a:t>
            </a:r>
          </a:p>
          <a:p>
            <a:pPr marL="0" indent="0">
              <a:buNone/>
            </a:pPr>
            <a:r>
              <a:rPr lang="en-US" sz="2200" dirty="0">
                <a:cs typeface="Calibri"/>
              </a:rPr>
              <a:t>Demo:</a:t>
            </a:r>
            <a:r>
              <a:rPr lang="en-US" sz="2200" dirty="0">
                <a:latin typeface="Calibri"/>
                <a:cs typeface="Calibri"/>
              </a:rPr>
              <a:t> </a:t>
            </a:r>
            <a:r>
              <a:rPr lang="en-US" sz="2200" dirty="0" err="1">
                <a:latin typeface="Courier New"/>
                <a:cs typeface="Calibri"/>
              </a:rPr>
              <a:t>histogram_of_my_Chrome_history.ipynb</a:t>
            </a:r>
            <a:endParaRPr lang="en-US" sz="2200" dirty="0">
              <a:latin typeface="Courier New"/>
              <a:cs typeface="Calibri"/>
            </a:endParaRPr>
          </a:p>
          <a:p>
            <a:pPr marL="0" indent="0">
              <a:buNone/>
            </a:pPr>
            <a:endParaRPr lang="en-US" sz="2200" dirty="0">
              <a:cs typeface="Calibri"/>
            </a:endParaRPr>
          </a:p>
          <a:p>
            <a:pPr marL="0" indent="0">
              <a:buNone/>
            </a:pPr>
            <a:endParaRPr lang="en-US" sz="2200" dirty="0">
              <a:cs typeface="Calibri"/>
            </a:endParaRPr>
          </a:p>
          <a:p>
            <a:pPr>
              <a:buNone/>
            </a:pPr>
            <a:endParaRPr lang="en-US" sz="2200" dirty="0"/>
          </a:p>
        </p:txBody>
      </p:sp>
      <p:sp>
        <p:nvSpPr>
          <p:cNvPr id="9" name="TextBox 8">
            <a:extLst>
              <a:ext uri="{FF2B5EF4-FFF2-40B4-BE49-F238E27FC236}">
                <a16:creationId xmlns:a16="http://schemas.microsoft.com/office/drawing/2014/main" id="{C4739797-2B3E-264B-ACF9-58775A536426}"/>
              </a:ext>
            </a:extLst>
          </p:cNvPr>
          <p:cNvSpPr txBox="1"/>
          <p:nvPr/>
        </p:nvSpPr>
        <p:spPr>
          <a:xfrm>
            <a:off x="6094476" y="5849034"/>
            <a:ext cx="552565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point of this notebook is that we can tell stories about data using bar diagrams</a:t>
            </a:r>
          </a:p>
        </p:txBody>
      </p:sp>
    </p:spTree>
    <p:extLst>
      <p:ext uri="{BB962C8B-B14F-4D97-AF65-F5344CB8AC3E}">
        <p14:creationId xmlns:p14="http://schemas.microsoft.com/office/powerpoint/2010/main" val="1216036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715B-C793-4497-8434-F5757A6FFB87}"/>
              </a:ext>
            </a:extLst>
          </p:cNvPr>
          <p:cNvSpPr>
            <a:spLocks noGrp="1"/>
          </p:cNvSpPr>
          <p:nvPr>
            <p:ph type="title"/>
          </p:nvPr>
        </p:nvSpPr>
        <p:spPr>
          <a:xfrm>
            <a:off x="1053482" y="3429000"/>
            <a:ext cx="6466046" cy="1355750"/>
          </a:xfrm>
        </p:spPr>
        <p:txBody>
          <a:bodyPr vert="horz" lIns="91440" tIns="45720" rIns="91440" bIns="45720" rtlCol="0" anchor="b">
            <a:normAutofit/>
          </a:bodyPr>
          <a:lstStyle/>
          <a:p>
            <a:r>
              <a:rPr lang="en-US" sz="4600" dirty="0"/>
              <a:t>Subjective Design decisions of Histograms</a:t>
            </a:r>
          </a:p>
        </p:txBody>
      </p:sp>
      <p:sp>
        <p:nvSpPr>
          <p:cNvPr id="25" name="Freeform 20">
            <a:extLst>
              <a:ext uri="{FF2B5EF4-FFF2-40B4-BE49-F238E27FC236}">
                <a16:creationId xmlns:a16="http://schemas.microsoft.com/office/drawing/2014/main" id="{F98E3466-2E91-4462-B52B-7D58B656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5" name="Picture 5" descr="A screenshot of a cell phone&#10;&#10;Description generated with very high confidence">
            <a:extLst>
              <a:ext uri="{FF2B5EF4-FFF2-40B4-BE49-F238E27FC236}">
                <a16:creationId xmlns:a16="http://schemas.microsoft.com/office/drawing/2014/main" id="{DC70CA4D-8A8E-4AF2-8A36-5590FA0D0BFB}"/>
              </a:ext>
            </a:extLst>
          </p:cNvPr>
          <p:cNvPicPr>
            <a:picLocks/>
          </p:cNvPicPr>
          <p:nvPr/>
        </p:nvPicPr>
        <p:blipFill rotWithShape="1">
          <a:blip r:embed="rId3"/>
          <a:srcRect l="6696" t="21048" r="9836" b="8503"/>
          <a:stretch/>
        </p:blipFill>
        <p:spPr>
          <a:xfrm>
            <a:off x="4809066" y="863600"/>
            <a:ext cx="2860139" cy="1870891"/>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60A76508-5E59-4B5A-A474-04B83C63A2A6}"/>
              </a:ext>
            </a:extLst>
          </p:cNvPr>
          <p:cNvPicPr>
            <a:picLocks/>
          </p:cNvPicPr>
          <p:nvPr/>
        </p:nvPicPr>
        <p:blipFill rotWithShape="1">
          <a:blip r:embed="rId4"/>
          <a:srcRect l="-700" t="-1368" r="-3518" b="-23823"/>
          <a:stretch/>
        </p:blipFill>
        <p:spPr>
          <a:xfrm>
            <a:off x="8681571" y="468981"/>
            <a:ext cx="2667512" cy="2427278"/>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633A9F5-BFA2-4FD9-BE36-EF4E9CA188C6}"/>
              </a:ext>
            </a:extLst>
          </p:cNvPr>
          <p:cNvPicPr>
            <a:picLocks noChangeAspect="1"/>
          </p:cNvPicPr>
          <p:nvPr/>
        </p:nvPicPr>
        <p:blipFill>
          <a:blip r:embed="rId5"/>
          <a:stretch>
            <a:fillRect/>
          </a:stretch>
        </p:blipFill>
        <p:spPr>
          <a:xfrm>
            <a:off x="8658795" y="3138540"/>
            <a:ext cx="2627769" cy="1983966"/>
          </a:xfrm>
          <a:prstGeom prst="rect">
            <a:avLst/>
          </a:prstGeom>
        </p:spPr>
      </p:pic>
      <p:sp>
        <p:nvSpPr>
          <p:cNvPr id="27" name="Freeform 12">
            <a:extLst>
              <a:ext uri="{FF2B5EF4-FFF2-40B4-BE49-F238E27FC236}">
                <a16:creationId xmlns:a16="http://schemas.microsoft.com/office/drawing/2014/main" id="{1F00C019-8FAE-476B-89FD-48D3C9F05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2">
            <a:extLst>
              <a:ext uri="{FF2B5EF4-FFF2-40B4-BE49-F238E27FC236}">
                <a16:creationId xmlns:a16="http://schemas.microsoft.com/office/drawing/2014/main" id="{E7B46AB0-49CD-4AB7-B8BA-7BD5CDBC9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234436-F418-47DF-BBF8-097B7C60F4C5}"/>
              </a:ext>
            </a:extLst>
          </p:cNvPr>
          <p:cNvSpPr txBox="1"/>
          <p:nvPr/>
        </p:nvSpPr>
        <p:spPr>
          <a:xfrm>
            <a:off x="7519528" y="5842016"/>
            <a:ext cx="3907766" cy="123110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solidFill>
                  <a:schemeClr val="bg1"/>
                </a:solidFill>
              </a:rPr>
              <a:t>Helpful walk</a:t>
            </a:r>
            <a:r>
              <a:rPr lang="en-US" dirty="0">
                <a:solidFill>
                  <a:schemeClr val="bg1"/>
                </a:solidFill>
                <a:cs typeface="Calibri"/>
              </a:rPr>
              <a:t> through of design:</a:t>
            </a:r>
          </a:p>
          <a:p>
            <a:pPr algn="ctr">
              <a:spcAft>
                <a:spcPts val="600"/>
              </a:spcAft>
            </a:pPr>
            <a:r>
              <a:rPr lang="en-US" dirty="0">
                <a:solidFill>
                  <a:schemeClr val="bg1"/>
                </a:solidFill>
                <a:hlinkClick r:id="rId6">
                  <a:extLst>
                    <a:ext uri="{A12FA001-AC4F-418D-AE19-62706E023703}">
                      <ahyp:hlinkClr xmlns:ahyp="http://schemas.microsoft.com/office/drawing/2018/hyperlinkcolor" val="tx"/>
                    </a:ext>
                  </a:extLst>
                </a:hlinkClick>
              </a:rPr>
              <a:t>https://tinlizzie.org/histograms</a:t>
            </a:r>
            <a:r>
              <a:rPr lang="en-US" dirty="0">
                <a:solidFill>
                  <a:schemeClr val="bg1"/>
                </a:solidFill>
                <a:cs typeface="Calibri"/>
                <a:hlinkClick r:id="rId6">
                  <a:extLst>
                    <a:ext uri="{A12FA001-AC4F-418D-AE19-62706E023703}">
                      <ahyp:hlinkClr xmlns:ahyp="http://schemas.microsoft.com/office/drawing/2018/hyperlinkcolor" val="tx"/>
                    </a:ext>
                  </a:extLst>
                </a:hlinkClick>
              </a:rPr>
              <a:t>/</a:t>
            </a:r>
            <a:endParaRPr lang="en-US" dirty="0">
              <a:solidFill>
                <a:schemeClr val="bg1"/>
              </a:solidFill>
              <a:cs typeface="Calibri"/>
            </a:endParaRPr>
          </a:p>
          <a:p>
            <a:pPr algn="ctr">
              <a:spcAft>
                <a:spcPts val="600"/>
              </a:spcAft>
            </a:pPr>
            <a:endParaRPr lang="en-US" sz="2800" dirty="0">
              <a:cs typeface="Calibri"/>
            </a:endParaRPr>
          </a:p>
        </p:txBody>
      </p:sp>
      <p:sp>
        <p:nvSpPr>
          <p:cNvPr id="3" name="TextBox 2">
            <a:extLst>
              <a:ext uri="{FF2B5EF4-FFF2-40B4-BE49-F238E27FC236}">
                <a16:creationId xmlns:a16="http://schemas.microsoft.com/office/drawing/2014/main" id="{D753D8B0-1060-4DEB-A581-0264E4EA6FD6}"/>
              </a:ext>
            </a:extLst>
          </p:cNvPr>
          <p:cNvSpPr txBox="1"/>
          <p:nvPr/>
        </p:nvSpPr>
        <p:spPr>
          <a:xfrm>
            <a:off x="569661" y="5842016"/>
            <a:ext cx="366829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cs typeface="Calibri"/>
              </a:rPr>
              <a:t>What visualizations are possible?</a:t>
            </a:r>
            <a:endParaRPr lang="en-US" dirty="0"/>
          </a:p>
          <a:p>
            <a:pPr algn="ctr">
              <a:spcAft>
                <a:spcPts val="600"/>
              </a:spcAft>
            </a:pPr>
            <a:r>
              <a:rPr lang="en-US" dirty="0">
                <a:hlinkClick r:id="rId7"/>
              </a:rPr>
              <a:t>https://datavizcatalogue.com/</a:t>
            </a:r>
            <a:endParaRPr lang="en-US" dirty="0">
              <a:cs typeface="Calibri"/>
            </a:endParaRPr>
          </a:p>
          <a:p>
            <a:pPr algn="ctr">
              <a:spcAft>
                <a:spcPts val="600"/>
              </a:spcAft>
            </a:pPr>
            <a:endParaRPr lang="en-US" dirty="0">
              <a:cs typeface="Calibri"/>
            </a:endParaRPr>
          </a:p>
        </p:txBody>
      </p:sp>
    </p:spTree>
    <p:extLst>
      <p:ext uri="{BB962C8B-B14F-4D97-AF65-F5344CB8AC3E}">
        <p14:creationId xmlns:p14="http://schemas.microsoft.com/office/powerpoint/2010/main" val="2309916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CE0B03-A343-467A-AFF7-537676A35E56}"/>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Sets</a:t>
            </a:r>
            <a:endParaRPr lang="en-US">
              <a:solidFill>
                <a:srgbClr val="FFFFFF"/>
              </a:solidFill>
            </a:endParaRPr>
          </a:p>
        </p:txBody>
      </p:sp>
      <p:sp>
        <p:nvSpPr>
          <p:cNvPr id="3" name="Content Placeholder 2">
            <a:extLst>
              <a:ext uri="{FF2B5EF4-FFF2-40B4-BE49-F238E27FC236}">
                <a16:creationId xmlns:a16="http://schemas.microsoft.com/office/drawing/2014/main" id="{9B3B1CEA-C766-447B-B906-D1ECA3CFC0FB}"/>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cs typeface="Calibri"/>
              </a:rPr>
              <a:t>Math and Data Science</a:t>
            </a:r>
            <a:endParaRPr lang="en-US" sz="2400">
              <a:cs typeface="Calibri"/>
            </a:endParaRPr>
          </a:p>
          <a:p>
            <a:r>
              <a:rPr lang="en-US" sz="2400">
                <a:solidFill>
                  <a:srgbClr val="000000"/>
                </a:solidFill>
                <a:cs typeface="Calibri"/>
              </a:rPr>
              <a:t>Probability</a:t>
            </a:r>
            <a:endParaRPr lang="en-US" sz="2400">
              <a:cs typeface="Calibri"/>
            </a:endParaRPr>
          </a:p>
          <a:p>
            <a:r>
              <a:rPr lang="en-US" sz="2400">
                <a:solidFill>
                  <a:srgbClr val="000000"/>
                </a:solidFill>
                <a:cs typeface="Calibri"/>
              </a:rPr>
              <a:t>Correlation</a:t>
            </a:r>
            <a:endParaRPr lang="en-US" sz="2400">
              <a:cs typeface="Calibri"/>
            </a:endParaRPr>
          </a:p>
          <a:p>
            <a:r>
              <a:rPr lang="en-US" sz="2400">
                <a:solidFill>
                  <a:srgbClr val="000000"/>
                </a:solidFill>
                <a:cs typeface="Calibri"/>
              </a:rPr>
              <a:t>Sets</a:t>
            </a:r>
            <a:endParaRPr lang="en-US" sz="2400">
              <a:cs typeface="Calibri"/>
            </a:endParaRPr>
          </a:p>
          <a:p>
            <a:r>
              <a:rPr lang="en-US" sz="2400">
                <a:solidFill>
                  <a:srgbClr val="000000"/>
                </a:solidFill>
                <a:cs typeface="Calibri"/>
              </a:rPr>
              <a:t>Linear Algebra and </a:t>
            </a:r>
            <a:r>
              <a:rPr lang="en-US" sz="2400" err="1">
                <a:solidFill>
                  <a:srgbClr val="000000"/>
                </a:solidFill>
                <a:cs typeface="Calibri"/>
              </a:rPr>
              <a:t>Numpy</a:t>
            </a:r>
            <a:endParaRPr lang="en-US" sz="2400" err="1">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1924752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0FE39-094B-4B2E-A82B-35DCF6A0BF3B}"/>
              </a:ext>
            </a:extLst>
          </p:cNvPr>
          <p:cNvSpPr>
            <a:spLocks noGrp="1"/>
          </p:cNvSpPr>
          <p:nvPr>
            <p:ph type="title"/>
          </p:nvPr>
        </p:nvSpPr>
        <p:spPr>
          <a:xfrm>
            <a:off x="841248" y="502920"/>
            <a:ext cx="10509504" cy="1975104"/>
          </a:xfrm>
        </p:spPr>
        <p:txBody>
          <a:bodyPr anchor="b">
            <a:normAutofit/>
          </a:bodyPr>
          <a:lstStyle/>
          <a:p>
            <a:r>
              <a:rPr lang="en-US" sz="5400">
                <a:cs typeface="Calibri Light"/>
              </a:rPr>
              <a:t>Browser history for two people</a:t>
            </a:r>
            <a:endParaRPr lang="en-US" sz="540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D6B722-4A35-4BC9-B155-CD2A95173FAB}"/>
              </a:ext>
            </a:extLst>
          </p:cNvPr>
          <p:cNvSpPr>
            <a:spLocks noGrp="1"/>
          </p:cNvSpPr>
          <p:nvPr>
            <p:ph idx="1"/>
          </p:nvPr>
        </p:nvSpPr>
        <p:spPr>
          <a:xfrm>
            <a:off x="841248" y="3328416"/>
            <a:ext cx="10509504" cy="2715768"/>
          </a:xfrm>
        </p:spPr>
        <p:txBody>
          <a:bodyPr vert="horz" lIns="91440" tIns="45720" rIns="91440" bIns="45720" rtlCol="0">
            <a:normAutofit/>
          </a:bodyPr>
          <a:lstStyle/>
          <a:p>
            <a:endParaRPr lang="en-US" sz="2200">
              <a:cs typeface="Calibri"/>
            </a:endParaRPr>
          </a:p>
          <a:p>
            <a:endParaRPr lang="en-US" sz="2200">
              <a:cs typeface="Calibri"/>
            </a:endParaRPr>
          </a:p>
          <a:p>
            <a:endParaRPr lang="en-US" sz="2200">
              <a:cs typeface="Calibri"/>
            </a:endParaRPr>
          </a:p>
          <a:p>
            <a:r>
              <a:rPr lang="en-US" sz="2200">
                <a:cs typeface="Calibri"/>
              </a:rPr>
              <a:t>How would you find which websites both have visited?</a:t>
            </a:r>
          </a:p>
        </p:txBody>
      </p:sp>
    </p:spTree>
    <p:extLst>
      <p:ext uri="{BB962C8B-B14F-4D97-AF65-F5344CB8AC3E}">
        <p14:creationId xmlns:p14="http://schemas.microsoft.com/office/powerpoint/2010/main" val="3071316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10" name="Picture 10" descr="A picture containing bowling, sport&#10;&#10;Description generated with very high confidence">
            <a:extLst>
              <a:ext uri="{FF2B5EF4-FFF2-40B4-BE49-F238E27FC236}">
                <a16:creationId xmlns:a16="http://schemas.microsoft.com/office/drawing/2014/main" id="{D66D286F-4FE9-4E19-A4BC-A64FB7545ABC}"/>
              </a:ext>
            </a:extLst>
          </p:cNvPr>
          <p:cNvPicPr>
            <a:picLocks noChangeAspect="1"/>
          </p:cNvPicPr>
          <p:nvPr/>
        </p:nvPicPr>
        <p:blipFill>
          <a:blip r:embed="rId2"/>
          <a:stretch>
            <a:fillRect/>
          </a:stretch>
        </p:blipFill>
        <p:spPr>
          <a:xfrm>
            <a:off x="1748287" y="1897092"/>
            <a:ext cx="2743200" cy="20574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AA7B6869-186B-4D3C-B235-1ECCB8788C14}"/>
              </a:ext>
            </a:extLst>
          </p:cNvPr>
          <p:cNvPicPr>
            <a:picLocks noChangeAspect="1"/>
          </p:cNvPicPr>
          <p:nvPr/>
        </p:nvPicPr>
        <p:blipFill>
          <a:blip r:embed="rId3"/>
          <a:stretch>
            <a:fillRect/>
          </a:stretch>
        </p:blipFill>
        <p:spPr>
          <a:xfrm>
            <a:off x="943154" y="4035743"/>
            <a:ext cx="2743200" cy="1834515"/>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4"/>
          <a:stretch>
            <a:fillRect/>
          </a:stretch>
        </p:blipFill>
        <p:spPr>
          <a:xfrm>
            <a:off x="4781909" y="4389084"/>
            <a:ext cx="2139351" cy="1271603"/>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5"/>
          <a:stretch>
            <a:fillRect/>
          </a:stretch>
        </p:blipFill>
        <p:spPr>
          <a:xfrm>
            <a:off x="5357004" y="2872507"/>
            <a:ext cx="1449238" cy="1429287"/>
          </a:xfrm>
          <a:prstGeom prst="rect">
            <a:avLst/>
          </a:prstGeom>
        </p:spPr>
      </p:pic>
      <p:sp>
        <p:nvSpPr>
          <p:cNvPr id="4" name="Oval 3">
            <a:extLst>
              <a:ext uri="{FF2B5EF4-FFF2-40B4-BE49-F238E27FC236}">
                <a16:creationId xmlns:a16="http://schemas.microsoft.com/office/drawing/2014/main" id="{DC1419F5-F5C8-494A-9BE1-DC6C00987E45}"/>
              </a:ext>
            </a:extLst>
          </p:cNvPr>
          <p:cNvSpPr/>
          <p:nvPr/>
        </p:nvSpPr>
        <p:spPr>
          <a:xfrm>
            <a:off x="319178" y="1699403"/>
            <a:ext cx="6881003" cy="475315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0407821-EC8A-47CD-9F0B-A40E893FC43E}"/>
              </a:ext>
            </a:extLst>
          </p:cNvPr>
          <p:cNvSpPr txBox="1"/>
          <p:nvPr/>
        </p:nvSpPr>
        <p:spPr>
          <a:xfrm>
            <a:off x="-322053" y="16260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Stuff I own</a:t>
            </a:r>
            <a:r>
              <a:rPr lang="en-US">
                <a:cs typeface="Calibri"/>
              </a:rPr>
              <a:t> now</a:t>
            </a:r>
            <a:endParaRPr lang="en-US"/>
          </a:p>
        </p:txBody>
      </p:sp>
    </p:spTree>
    <p:extLst>
      <p:ext uri="{BB962C8B-B14F-4D97-AF65-F5344CB8AC3E}">
        <p14:creationId xmlns:p14="http://schemas.microsoft.com/office/powerpoint/2010/main" val="3235062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8" name="Picture 8" descr="A close up of a logo&#10;&#10;Description generated with very high confidence">
            <a:extLst>
              <a:ext uri="{FF2B5EF4-FFF2-40B4-BE49-F238E27FC236}">
                <a16:creationId xmlns:a16="http://schemas.microsoft.com/office/drawing/2014/main" id="{6D47FA3A-22E3-49E6-B322-25AB63E652C8}"/>
              </a:ext>
            </a:extLst>
          </p:cNvPr>
          <p:cNvPicPr>
            <a:picLocks noChangeAspect="1"/>
          </p:cNvPicPr>
          <p:nvPr/>
        </p:nvPicPr>
        <p:blipFill>
          <a:blip r:embed="rId2"/>
          <a:stretch>
            <a:fillRect/>
          </a:stretch>
        </p:blipFill>
        <p:spPr>
          <a:xfrm>
            <a:off x="7067909" y="2201173"/>
            <a:ext cx="1679276" cy="1693653"/>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3"/>
          <a:stretch>
            <a:fillRect/>
          </a:stretch>
        </p:blipFill>
        <p:spPr>
          <a:xfrm>
            <a:off x="4781909" y="4389084"/>
            <a:ext cx="2139351" cy="1271603"/>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2A442B5F-5D0B-4A35-A921-02B842CEA724}"/>
              </a:ext>
            </a:extLst>
          </p:cNvPr>
          <p:cNvPicPr>
            <a:picLocks noChangeAspect="1"/>
          </p:cNvPicPr>
          <p:nvPr/>
        </p:nvPicPr>
        <p:blipFill>
          <a:blip r:embed="rId4"/>
          <a:stretch>
            <a:fillRect/>
          </a:stretch>
        </p:blipFill>
        <p:spPr>
          <a:xfrm>
            <a:off x="7827843" y="3900757"/>
            <a:ext cx="1180202" cy="1256222"/>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5"/>
          <a:stretch>
            <a:fillRect/>
          </a:stretch>
        </p:blipFill>
        <p:spPr>
          <a:xfrm>
            <a:off x="5357004" y="2872507"/>
            <a:ext cx="1449238" cy="1429287"/>
          </a:xfrm>
          <a:prstGeom prst="rect">
            <a:avLst/>
          </a:prstGeom>
        </p:spPr>
      </p:pic>
      <p:sp>
        <p:nvSpPr>
          <p:cNvPr id="7" name="Oval 6">
            <a:extLst>
              <a:ext uri="{FF2B5EF4-FFF2-40B4-BE49-F238E27FC236}">
                <a16:creationId xmlns:a16="http://schemas.microsoft.com/office/drawing/2014/main" id="{E3DB2EBE-AECD-42BE-A0A7-5F688B0E89C6}"/>
              </a:ext>
            </a:extLst>
          </p:cNvPr>
          <p:cNvSpPr/>
          <p:nvPr/>
        </p:nvSpPr>
        <p:spPr>
          <a:xfrm>
            <a:off x="4560498" y="2145102"/>
            <a:ext cx="6607833" cy="430745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5FD565-A4C3-40B0-B909-5CDC75505E21}"/>
              </a:ext>
            </a:extLst>
          </p:cNvPr>
          <p:cNvSpPr txBox="1"/>
          <p:nvPr/>
        </p:nvSpPr>
        <p:spPr>
          <a:xfrm>
            <a:off x="9454551" y="19567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 owned 10 years ago</a:t>
            </a:r>
          </a:p>
        </p:txBody>
      </p:sp>
    </p:spTree>
    <p:extLst>
      <p:ext uri="{BB962C8B-B14F-4D97-AF65-F5344CB8AC3E}">
        <p14:creationId xmlns:p14="http://schemas.microsoft.com/office/powerpoint/2010/main" val="1215231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9-D3E3-4815-90C9-47EEF505D1BB}"/>
              </a:ext>
            </a:extLst>
          </p:cNvPr>
          <p:cNvSpPr>
            <a:spLocks noGrp="1"/>
          </p:cNvSpPr>
          <p:nvPr>
            <p:ph type="title"/>
          </p:nvPr>
        </p:nvSpPr>
        <p:spPr/>
        <p:txBody>
          <a:bodyPr/>
          <a:lstStyle/>
          <a:p>
            <a:r>
              <a:rPr lang="en-US">
                <a:cs typeface="Calibri Light"/>
              </a:rPr>
              <a:t>Sets are collections of items</a:t>
            </a:r>
            <a:endParaRPr lang="en-US"/>
          </a:p>
        </p:txBody>
      </p:sp>
      <p:pic>
        <p:nvPicPr>
          <p:cNvPr id="8" name="Picture 8" descr="A close up of a logo&#10;&#10;Description generated with very high confidence">
            <a:extLst>
              <a:ext uri="{FF2B5EF4-FFF2-40B4-BE49-F238E27FC236}">
                <a16:creationId xmlns:a16="http://schemas.microsoft.com/office/drawing/2014/main" id="{6D47FA3A-22E3-49E6-B322-25AB63E652C8}"/>
              </a:ext>
            </a:extLst>
          </p:cNvPr>
          <p:cNvPicPr>
            <a:picLocks noChangeAspect="1"/>
          </p:cNvPicPr>
          <p:nvPr/>
        </p:nvPicPr>
        <p:blipFill>
          <a:blip r:embed="rId2"/>
          <a:stretch>
            <a:fillRect/>
          </a:stretch>
        </p:blipFill>
        <p:spPr>
          <a:xfrm>
            <a:off x="7067909" y="2201173"/>
            <a:ext cx="1679276" cy="1693653"/>
          </a:xfrm>
          <a:prstGeom prst="rect">
            <a:avLst/>
          </a:prstGeom>
        </p:spPr>
      </p:pic>
      <p:pic>
        <p:nvPicPr>
          <p:cNvPr id="10" name="Picture 10" descr="A picture containing bowling, sport&#10;&#10;Description generated with very high confidence">
            <a:extLst>
              <a:ext uri="{FF2B5EF4-FFF2-40B4-BE49-F238E27FC236}">
                <a16:creationId xmlns:a16="http://schemas.microsoft.com/office/drawing/2014/main" id="{D66D286F-4FE9-4E19-A4BC-A64FB7545ABC}"/>
              </a:ext>
            </a:extLst>
          </p:cNvPr>
          <p:cNvPicPr>
            <a:picLocks noChangeAspect="1"/>
          </p:cNvPicPr>
          <p:nvPr/>
        </p:nvPicPr>
        <p:blipFill>
          <a:blip r:embed="rId3"/>
          <a:stretch>
            <a:fillRect/>
          </a:stretch>
        </p:blipFill>
        <p:spPr>
          <a:xfrm>
            <a:off x="1748287" y="1897092"/>
            <a:ext cx="2743200" cy="20574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AA7B6869-186B-4D3C-B235-1ECCB8788C14}"/>
              </a:ext>
            </a:extLst>
          </p:cNvPr>
          <p:cNvPicPr>
            <a:picLocks noChangeAspect="1"/>
          </p:cNvPicPr>
          <p:nvPr/>
        </p:nvPicPr>
        <p:blipFill>
          <a:blip r:embed="rId4"/>
          <a:stretch>
            <a:fillRect/>
          </a:stretch>
        </p:blipFill>
        <p:spPr>
          <a:xfrm>
            <a:off x="943154" y="4035743"/>
            <a:ext cx="2743200" cy="1834515"/>
          </a:xfrm>
          <a:prstGeom prst="rect">
            <a:avLst/>
          </a:prstGeom>
        </p:spPr>
      </p:pic>
      <p:pic>
        <p:nvPicPr>
          <p:cNvPr id="14" name="Picture 14">
            <a:extLst>
              <a:ext uri="{FF2B5EF4-FFF2-40B4-BE49-F238E27FC236}">
                <a16:creationId xmlns:a16="http://schemas.microsoft.com/office/drawing/2014/main" id="{DAB810E5-8BDE-4F8C-BC1C-2C4CBC13E2ED}"/>
              </a:ext>
            </a:extLst>
          </p:cNvPr>
          <p:cNvPicPr>
            <a:picLocks noChangeAspect="1"/>
          </p:cNvPicPr>
          <p:nvPr/>
        </p:nvPicPr>
        <p:blipFill>
          <a:blip r:embed="rId5"/>
          <a:stretch>
            <a:fillRect/>
          </a:stretch>
        </p:blipFill>
        <p:spPr>
          <a:xfrm>
            <a:off x="4781909" y="4389084"/>
            <a:ext cx="2139351" cy="1271603"/>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2A442B5F-5D0B-4A35-A921-02B842CEA724}"/>
              </a:ext>
            </a:extLst>
          </p:cNvPr>
          <p:cNvPicPr>
            <a:picLocks noChangeAspect="1"/>
          </p:cNvPicPr>
          <p:nvPr/>
        </p:nvPicPr>
        <p:blipFill>
          <a:blip r:embed="rId6"/>
          <a:stretch>
            <a:fillRect/>
          </a:stretch>
        </p:blipFill>
        <p:spPr>
          <a:xfrm>
            <a:off x="7827843" y="3900757"/>
            <a:ext cx="1180202" cy="1256222"/>
          </a:xfrm>
          <a:prstGeom prst="rect">
            <a:avLst/>
          </a:prstGeom>
        </p:spPr>
      </p:pic>
      <p:pic>
        <p:nvPicPr>
          <p:cNvPr id="18" name="Picture 18" descr="A close up of electronics&#10;&#10;Description generated with high confidence">
            <a:extLst>
              <a:ext uri="{FF2B5EF4-FFF2-40B4-BE49-F238E27FC236}">
                <a16:creationId xmlns:a16="http://schemas.microsoft.com/office/drawing/2014/main" id="{8098C056-5FB7-44AA-8EFF-57D676C833B6}"/>
              </a:ext>
            </a:extLst>
          </p:cNvPr>
          <p:cNvPicPr>
            <a:picLocks noChangeAspect="1"/>
          </p:cNvPicPr>
          <p:nvPr/>
        </p:nvPicPr>
        <p:blipFill>
          <a:blip r:embed="rId7"/>
          <a:stretch>
            <a:fillRect/>
          </a:stretch>
        </p:blipFill>
        <p:spPr>
          <a:xfrm>
            <a:off x="5357004" y="2872507"/>
            <a:ext cx="1449238" cy="1429287"/>
          </a:xfrm>
          <a:prstGeom prst="rect">
            <a:avLst/>
          </a:prstGeom>
        </p:spPr>
      </p:pic>
      <p:sp>
        <p:nvSpPr>
          <p:cNvPr id="4" name="Oval 3">
            <a:extLst>
              <a:ext uri="{FF2B5EF4-FFF2-40B4-BE49-F238E27FC236}">
                <a16:creationId xmlns:a16="http://schemas.microsoft.com/office/drawing/2014/main" id="{DC1419F5-F5C8-494A-9BE1-DC6C00987E45}"/>
              </a:ext>
            </a:extLst>
          </p:cNvPr>
          <p:cNvSpPr/>
          <p:nvPr/>
        </p:nvSpPr>
        <p:spPr>
          <a:xfrm>
            <a:off x="319178" y="1699403"/>
            <a:ext cx="6881003" cy="475315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3DB2EBE-AECD-42BE-A0A7-5F688B0E89C6}"/>
              </a:ext>
            </a:extLst>
          </p:cNvPr>
          <p:cNvSpPr/>
          <p:nvPr/>
        </p:nvSpPr>
        <p:spPr>
          <a:xfrm>
            <a:off x="4560498" y="2145102"/>
            <a:ext cx="6607833" cy="430745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65FB7AC-97B3-40C7-95B2-056E5B660D48}"/>
              </a:ext>
            </a:extLst>
          </p:cNvPr>
          <p:cNvSpPr txBox="1"/>
          <p:nvPr/>
        </p:nvSpPr>
        <p:spPr>
          <a:xfrm>
            <a:off x="9454551" y="19567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 owned 10 years ago</a:t>
            </a:r>
          </a:p>
        </p:txBody>
      </p:sp>
      <p:sp>
        <p:nvSpPr>
          <p:cNvPr id="5" name="TextBox 4">
            <a:extLst>
              <a:ext uri="{FF2B5EF4-FFF2-40B4-BE49-F238E27FC236}">
                <a16:creationId xmlns:a16="http://schemas.microsoft.com/office/drawing/2014/main" id="{6D07741A-E201-4FED-8588-58B226AF005C}"/>
              </a:ext>
            </a:extLst>
          </p:cNvPr>
          <p:cNvSpPr txBox="1"/>
          <p:nvPr/>
        </p:nvSpPr>
        <p:spPr>
          <a:xfrm>
            <a:off x="-322053" y="16260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Stuff I own</a:t>
            </a:r>
            <a:r>
              <a:rPr lang="en-US">
                <a:cs typeface="Calibri"/>
              </a:rPr>
              <a:t> now</a:t>
            </a:r>
            <a:endParaRPr lang="en-US"/>
          </a:p>
        </p:txBody>
      </p:sp>
    </p:spTree>
    <p:extLst>
      <p:ext uri="{BB962C8B-B14F-4D97-AF65-F5344CB8AC3E}">
        <p14:creationId xmlns:p14="http://schemas.microsoft.com/office/powerpoint/2010/main" val="4160042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2CDD6-583C-44E5-AEF7-EC5BF866FAC1}"/>
              </a:ext>
            </a:extLst>
          </p:cNvPr>
          <p:cNvSpPr>
            <a:spLocks noGrp="1"/>
          </p:cNvSpPr>
          <p:nvPr>
            <p:ph type="title"/>
          </p:nvPr>
        </p:nvSpPr>
        <p:spPr>
          <a:xfrm>
            <a:off x="841248" y="502920"/>
            <a:ext cx="10509504" cy="1975104"/>
          </a:xfrm>
        </p:spPr>
        <p:txBody>
          <a:bodyPr anchor="b">
            <a:normAutofit/>
          </a:bodyPr>
          <a:lstStyle/>
          <a:p>
            <a:r>
              <a:rPr lang="en-US" sz="5400" dirty="0">
                <a:cs typeface="Calibri Light"/>
              </a:rPr>
              <a:t>Set intersection (and); Set union (or)</a:t>
            </a:r>
            <a:endParaRPr lang="en-US" sz="5400" dirty="0"/>
          </a:p>
        </p:txBody>
      </p:sp>
      <p:sp>
        <p:nvSpPr>
          <p:cNvPr id="26"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Content Placeholder 2">
            <a:extLst>
              <a:ext uri="{FF2B5EF4-FFF2-40B4-BE49-F238E27FC236}">
                <a16:creationId xmlns:a16="http://schemas.microsoft.com/office/drawing/2014/main" id="{DD1D11E8-534C-44AF-9CBD-BCDF279EAE0F}"/>
              </a:ext>
            </a:extLst>
          </p:cNvPr>
          <p:cNvSpPr>
            <a:spLocks noGrp="1"/>
          </p:cNvSpPr>
          <p:nvPr>
            <p:ph idx="1"/>
          </p:nvPr>
        </p:nvSpPr>
        <p:spPr>
          <a:xfrm>
            <a:off x="841248" y="3328416"/>
            <a:ext cx="10509504" cy="2715768"/>
          </a:xfrm>
        </p:spPr>
        <p:txBody>
          <a:bodyPr vert="horz" lIns="91440" tIns="45720" rIns="91440" bIns="45720" rtlCol="0">
            <a:normAutofit/>
          </a:bodyPr>
          <a:lstStyle/>
          <a:p>
            <a:r>
              <a:rPr lang="en-US" sz="2200" dirty="0">
                <a:cs typeface="Calibri"/>
              </a:rPr>
              <a:t>Intersection = the overlap of one or more sets</a:t>
            </a:r>
          </a:p>
          <a:p>
            <a:endParaRPr lang="en-US" sz="2200" dirty="0">
              <a:cs typeface="Calibri"/>
            </a:endParaRPr>
          </a:p>
          <a:p>
            <a:r>
              <a:rPr lang="en-US" sz="2200" dirty="0">
                <a:cs typeface="Calibri"/>
              </a:rPr>
              <a:t>Union = combination of one or more sets</a:t>
            </a:r>
          </a:p>
          <a:p>
            <a:endParaRPr lang="en-US" sz="2200" dirty="0">
              <a:cs typeface="Calibri"/>
            </a:endParaRPr>
          </a:p>
          <a:p>
            <a:pPr marL="0" indent="0">
              <a:buNone/>
            </a:pPr>
            <a:r>
              <a:rPr lang="en-US" sz="2200" dirty="0">
                <a:cs typeface="Calibri"/>
              </a:rPr>
              <a:t>Demo:</a:t>
            </a:r>
          </a:p>
          <a:p>
            <a:pPr>
              <a:buNone/>
            </a:pPr>
            <a:r>
              <a:rPr lang="en-US" sz="2200" dirty="0" err="1">
                <a:latin typeface="Courier New"/>
                <a:cs typeface="Calibri"/>
              </a:rPr>
              <a:t>sets.ipynb</a:t>
            </a:r>
            <a:endParaRPr lang="en-US" sz="2200" dirty="0">
              <a:latin typeface="Courier New"/>
              <a:cs typeface="Calibri"/>
            </a:endParaRPr>
          </a:p>
        </p:txBody>
      </p:sp>
    </p:spTree>
    <p:extLst>
      <p:ext uri="{BB962C8B-B14F-4D97-AF65-F5344CB8AC3E}">
        <p14:creationId xmlns:p14="http://schemas.microsoft.com/office/powerpoint/2010/main" val="19970157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DE1D88F9-8399-4B72-87F3-6CD1DE7CD403}"/>
              </a:ext>
            </a:extLst>
          </p:cNvPr>
          <p:cNvPicPr>
            <a:picLocks noGrp="1" noChangeAspect="1"/>
          </p:cNvPicPr>
          <p:nvPr/>
        </p:nvPicPr>
        <p:blipFill>
          <a:blip r:embed="rId2"/>
          <a:stretch>
            <a:fillRect/>
          </a:stretch>
        </p:blipFill>
        <p:spPr>
          <a:xfrm rot="20820000">
            <a:off x="2970722" y="1811533"/>
            <a:ext cx="6538103" cy="3790051"/>
          </a:xfrm>
          <a:prstGeom prst="rect">
            <a:avLst/>
          </a:prstGeom>
        </p:spPr>
      </p:pic>
    </p:spTree>
    <p:extLst>
      <p:ext uri="{BB962C8B-B14F-4D97-AF65-F5344CB8AC3E}">
        <p14:creationId xmlns:p14="http://schemas.microsoft.com/office/powerpoint/2010/main" val="13630107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1634C5-6B28-4570-B7D9-967AE6055D62}"/>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Linear Algebra and </a:t>
            </a:r>
            <a:r>
              <a:rPr lang="en-US" err="1">
                <a:solidFill>
                  <a:srgbClr val="FFFFFF"/>
                </a:solidFill>
                <a:cs typeface="Calibri Light"/>
              </a:rPr>
              <a:t>Numpy</a:t>
            </a:r>
            <a:endParaRPr lang="en-US" err="1">
              <a:solidFill>
                <a:srgbClr val="FFFFFF"/>
              </a:solidFill>
            </a:endParaRPr>
          </a:p>
        </p:txBody>
      </p:sp>
      <p:sp>
        <p:nvSpPr>
          <p:cNvPr id="3" name="Content Placeholder 2">
            <a:extLst>
              <a:ext uri="{FF2B5EF4-FFF2-40B4-BE49-F238E27FC236}">
                <a16:creationId xmlns:a16="http://schemas.microsoft.com/office/drawing/2014/main" id="{B6E243A3-100A-4357-9745-9002EB5B65CE}"/>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Math and Data Science</a:t>
            </a:r>
            <a:endParaRPr lang="en-US" sz="2400" strike="sngStrike">
              <a:cs typeface="Calibri"/>
            </a:endParaRPr>
          </a:p>
          <a:p>
            <a:r>
              <a:rPr lang="en-US" sz="2400" strike="sngStrike">
                <a:solidFill>
                  <a:srgbClr val="000000"/>
                </a:solidFill>
                <a:cs typeface="Calibri"/>
              </a:rPr>
              <a:t>Probability</a:t>
            </a:r>
            <a:endParaRPr lang="en-US" sz="2400" strike="sngStrike">
              <a:cs typeface="Calibri"/>
            </a:endParaRPr>
          </a:p>
          <a:p>
            <a:r>
              <a:rPr lang="en-US" sz="2400" strike="sngStrike">
                <a:solidFill>
                  <a:srgbClr val="000000"/>
                </a:solidFill>
                <a:cs typeface="Calibri"/>
              </a:rPr>
              <a:t>Correlation</a:t>
            </a:r>
            <a:endParaRPr lang="en-US" sz="2400" strike="sngStrike">
              <a:cs typeface="Calibri"/>
            </a:endParaRPr>
          </a:p>
          <a:p>
            <a:r>
              <a:rPr lang="en-US" sz="2400" strike="sngStrike">
                <a:solidFill>
                  <a:srgbClr val="000000"/>
                </a:solidFill>
                <a:cs typeface="Calibri"/>
              </a:rPr>
              <a:t>Sets</a:t>
            </a:r>
            <a:endParaRPr lang="en-US" sz="2400" strike="sngStrike">
              <a:cs typeface="Calibri"/>
            </a:endParaRPr>
          </a:p>
          <a:p>
            <a:r>
              <a:rPr lang="en-US" sz="2400">
                <a:solidFill>
                  <a:srgbClr val="000000"/>
                </a:solidFill>
                <a:highlight>
                  <a:srgbClr val="FFFF00"/>
                </a:highlight>
                <a:cs typeface="Calibri"/>
              </a:rPr>
              <a:t>Linear Algebra and </a:t>
            </a:r>
            <a:r>
              <a:rPr lang="en-US" sz="2400" err="1">
                <a:solidFill>
                  <a:srgbClr val="000000"/>
                </a:solidFill>
                <a:highlight>
                  <a:srgbClr val="FFFF00"/>
                </a:highlight>
                <a:cs typeface="Calibri"/>
              </a:rPr>
              <a:t>Numpy</a:t>
            </a:r>
            <a:endParaRPr lang="en-US" sz="2400">
              <a:highlight>
                <a:srgbClr val="FFFF00"/>
              </a:highlight>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258187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2503-63C2-4B43-ABEE-ABBBFE3F9689}"/>
              </a:ext>
            </a:extLst>
          </p:cNvPr>
          <p:cNvSpPr>
            <a:spLocks noGrp="1"/>
          </p:cNvSpPr>
          <p:nvPr>
            <p:ph type="title"/>
          </p:nvPr>
        </p:nvSpPr>
        <p:spPr/>
        <p:txBody>
          <a:bodyPr/>
          <a:lstStyle/>
          <a:p>
            <a:r>
              <a:rPr lang="en-US" dirty="0">
                <a:cs typeface="Calibri Light"/>
              </a:rPr>
              <a:t>Rest of the Semester timeline</a:t>
            </a:r>
            <a:endParaRPr lang="en-US" dirty="0"/>
          </a:p>
        </p:txBody>
      </p:sp>
      <p:graphicFrame>
        <p:nvGraphicFramePr>
          <p:cNvPr id="4" name="Table 3">
            <a:extLst>
              <a:ext uri="{FF2B5EF4-FFF2-40B4-BE49-F238E27FC236}">
                <a16:creationId xmlns:a16="http://schemas.microsoft.com/office/drawing/2014/main" id="{49BE497D-1356-ED4D-AA56-69702AD0FB0D}"/>
              </a:ext>
            </a:extLst>
          </p:cNvPr>
          <p:cNvGraphicFramePr>
            <a:graphicFrameLocks noGrp="1"/>
          </p:cNvGraphicFramePr>
          <p:nvPr>
            <p:extLst>
              <p:ext uri="{D42A27DB-BD31-4B8C-83A1-F6EECF244321}">
                <p14:modId xmlns:p14="http://schemas.microsoft.com/office/powerpoint/2010/main" val="729653597"/>
              </p:ext>
            </p:extLst>
          </p:nvPr>
        </p:nvGraphicFramePr>
        <p:xfrm>
          <a:off x="2971800" y="1811450"/>
          <a:ext cx="7146758" cy="3891516"/>
        </p:xfrm>
        <a:graphic>
          <a:graphicData uri="http://schemas.openxmlformats.org/drawingml/2006/table">
            <a:tbl>
              <a:tblPr firstRow="1" firstCol="1"/>
              <a:tblGrid>
                <a:gridCol w="953150">
                  <a:extLst>
                    <a:ext uri="{9D8B030D-6E8A-4147-A177-3AD203B41FA5}">
                      <a16:colId xmlns:a16="http://schemas.microsoft.com/office/drawing/2014/main" val="513943925"/>
                    </a:ext>
                  </a:extLst>
                </a:gridCol>
                <a:gridCol w="869923">
                  <a:extLst>
                    <a:ext uri="{9D8B030D-6E8A-4147-A177-3AD203B41FA5}">
                      <a16:colId xmlns:a16="http://schemas.microsoft.com/office/drawing/2014/main" val="1291379702"/>
                    </a:ext>
                  </a:extLst>
                </a:gridCol>
                <a:gridCol w="5323685">
                  <a:extLst>
                    <a:ext uri="{9D8B030D-6E8A-4147-A177-3AD203B41FA5}">
                      <a16:colId xmlns:a16="http://schemas.microsoft.com/office/drawing/2014/main" val="203195469"/>
                    </a:ext>
                  </a:extLst>
                </a:gridCol>
              </a:tblGrid>
              <a:tr h="324293">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Class</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0B3B2"/>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Week</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0B3B2"/>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Title</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858844426"/>
                  </a:ext>
                </a:extLst>
              </a:tr>
              <a:tr h="324293">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10/14/20</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7</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Math</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367105"/>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10/21/20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8</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Time series analysis</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093775"/>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10/28/20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9</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Clustering </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935398"/>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11/04/20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Table and graphs</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821322"/>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11/11/20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11</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Veterans Day</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303757"/>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11/18/20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12</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Project 2: virtual reproducibility with blackboard</a:t>
                      </a:r>
                      <a:endParaRPr lang="en-US" sz="105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219597"/>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11/25/20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13</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"Property Graphs and Tidy Data"</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794761"/>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12/02/20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14</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Concurrency, Elasticity</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336273"/>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12/09/20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16</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Study day (no lecture)</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169871"/>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12/16/20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15</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"Cost/benefit; Ethics"</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453595"/>
                  </a:ext>
                </a:extLst>
              </a:tr>
              <a:tr h="324293">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12/xx/20</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4D4D4"/>
                    </a:solidFill>
                  </a:tcPr>
                </a:tc>
                <a:tc>
                  <a:txBody>
                    <a:bodyPr/>
                    <a:lstStyle/>
                    <a:p>
                      <a:pPr marL="0" marR="0">
                        <a:spcBef>
                          <a:spcPts val="0"/>
                        </a:spcBef>
                        <a:spcAft>
                          <a:spcPts val="0"/>
                        </a:spcAft>
                      </a:pPr>
                      <a:r>
                        <a:rPr lang="en-US" sz="1050" b="0" cap="none" spc="0">
                          <a:ln w="0"/>
                          <a:solidFill>
                            <a:schemeClr val="tx1"/>
                          </a:solidFill>
                          <a:effectLst>
                            <a:outerShdw blurRad="38100" dist="19050" dir="2700000" algn="tl" rotWithShape="0">
                              <a:schemeClr val="dk1">
                                <a:alpha val="40000"/>
                              </a:schemeClr>
                            </a:outerShdw>
                          </a:effectLst>
                          <a:latin typeface="Helvetica Neue" panose="02000503000000020004" pitchFamily="2" charset="0"/>
                        </a:rPr>
                        <a:t>17</a:t>
                      </a:r>
                      <a:endParaRPr lang="en-US" sz="14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0" cap="none" spc="0" dirty="0">
                          <a:ln w="0"/>
                          <a:solidFill>
                            <a:schemeClr val="tx1"/>
                          </a:solidFill>
                          <a:effectLst>
                            <a:outerShdw blurRad="38100" dist="19050" dir="2700000" algn="tl" rotWithShape="0">
                              <a:schemeClr val="dk1">
                                <a:alpha val="40000"/>
                              </a:schemeClr>
                            </a:outerShdw>
                          </a:effectLst>
                          <a:latin typeface="Helvetica Neue" panose="02000503000000020004" pitchFamily="2" charset="0"/>
                        </a:rPr>
                        <a:t>Final Project Due </a:t>
                      </a:r>
                      <a:endParaRPr lang="en-US" sz="1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30218" marR="30218" marT="30218" marB="3021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129874"/>
                  </a:ext>
                </a:extLst>
              </a:tr>
            </a:tbl>
          </a:graphicData>
        </a:graphic>
      </p:graphicFrame>
    </p:spTree>
    <p:extLst>
      <p:ext uri="{BB962C8B-B14F-4D97-AF65-F5344CB8AC3E}">
        <p14:creationId xmlns:p14="http://schemas.microsoft.com/office/powerpoint/2010/main" val="2379975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5EDE-C24D-4FDA-8AD2-81E54D1FF94D}"/>
              </a:ext>
            </a:extLst>
          </p:cNvPr>
          <p:cNvSpPr>
            <a:spLocks noGrp="1"/>
          </p:cNvSpPr>
          <p:nvPr>
            <p:ph type="title"/>
          </p:nvPr>
        </p:nvSpPr>
        <p:spPr/>
        <p:txBody>
          <a:bodyPr/>
          <a:lstStyle/>
          <a:p>
            <a:r>
              <a:rPr lang="en-US">
                <a:cs typeface="Calibri Light"/>
              </a:rPr>
              <a:t>Relevance of Linear Algebra to Data Science</a:t>
            </a:r>
            <a:endParaRPr lang="en-US"/>
          </a:p>
        </p:txBody>
      </p:sp>
      <p:sp>
        <p:nvSpPr>
          <p:cNvPr id="3" name="Content Placeholder 2">
            <a:extLst>
              <a:ext uri="{FF2B5EF4-FFF2-40B4-BE49-F238E27FC236}">
                <a16:creationId xmlns:a16="http://schemas.microsoft.com/office/drawing/2014/main" id="{DBC65EEE-BAE0-4EAC-9A4C-39C7C686E3F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Central to machine learning</a:t>
            </a:r>
          </a:p>
          <a:p>
            <a:r>
              <a:rPr lang="en-US" dirty="0">
                <a:cs typeface="Calibri"/>
              </a:rPr>
              <a:t>Images are arrays of numbers</a:t>
            </a:r>
            <a:endParaRPr lang="en-US" dirty="0"/>
          </a:p>
          <a:p>
            <a:r>
              <a:rPr lang="en-US" dirty="0">
                <a:cs typeface="Calibri"/>
              </a:rPr>
              <a:t>Text processing (i.e. </a:t>
            </a:r>
            <a:r>
              <a:rPr lang="en-US" dirty="0">
                <a:cs typeface="Calibri"/>
                <a:hlinkClick r:id="rId2"/>
              </a:rPr>
              <a:t>word2vec</a:t>
            </a:r>
            <a:r>
              <a:rPr lang="en-US" dirty="0">
                <a:cs typeface="Calibri"/>
              </a:rPr>
              <a:t>)</a:t>
            </a:r>
          </a:p>
          <a:p>
            <a:r>
              <a:rPr lang="en-US" dirty="0">
                <a:cs typeface="Calibri"/>
              </a:rPr>
              <a:t>Neural network weights are stored as array</a:t>
            </a:r>
          </a:p>
          <a:p>
            <a:r>
              <a:rPr lang="en-US" dirty="0">
                <a:cs typeface="Calibri"/>
                <a:hlinkClick r:id="rId3"/>
              </a:rPr>
              <a:t>Principal Component Analysis</a:t>
            </a:r>
            <a:r>
              <a:rPr lang="en-US" dirty="0">
                <a:cs typeface="Calibri"/>
              </a:rPr>
              <a:t> (PCA) - lossy dimensionality reduction</a:t>
            </a:r>
          </a:p>
          <a:p>
            <a:pPr marL="0" indent="0">
              <a:buNone/>
            </a:pPr>
            <a:endParaRPr lang="en-US" dirty="0">
              <a:cs typeface="Calibri"/>
            </a:endParaRPr>
          </a:p>
          <a:p>
            <a:pPr>
              <a:buNone/>
            </a:pPr>
            <a:r>
              <a:rPr lang="en-US" sz="2000" dirty="0">
                <a:cs typeface="Calibri"/>
                <a:hlinkClick r:id="rId4"/>
              </a:rPr>
              <a:t>https://www.khanacademy.org/math/linear-algebra</a:t>
            </a:r>
            <a:endParaRPr lang="en-US" sz="2000" dirty="0">
              <a:cs typeface="Calibri"/>
            </a:endParaRPr>
          </a:p>
          <a:p>
            <a:pPr>
              <a:buNone/>
            </a:pPr>
            <a:endParaRPr lang="en-US" dirty="0">
              <a:cs typeface="Calibri"/>
            </a:endParaRPr>
          </a:p>
        </p:txBody>
      </p:sp>
    </p:spTree>
    <p:extLst>
      <p:ext uri="{BB962C8B-B14F-4D97-AF65-F5344CB8AC3E}">
        <p14:creationId xmlns:p14="http://schemas.microsoft.com/office/powerpoint/2010/main" val="1847126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BB79-95F4-4352-9067-C90DC94136B6}"/>
              </a:ext>
            </a:extLst>
          </p:cNvPr>
          <p:cNvSpPr>
            <a:spLocks noGrp="1"/>
          </p:cNvSpPr>
          <p:nvPr>
            <p:ph type="title"/>
          </p:nvPr>
        </p:nvSpPr>
        <p:spPr/>
        <p:txBody>
          <a:bodyPr/>
          <a:lstStyle/>
          <a:p>
            <a:r>
              <a:rPr lang="en-US" dirty="0">
                <a:cs typeface="Calibri Light"/>
              </a:rPr>
              <a:t> </a:t>
            </a:r>
            <a:r>
              <a:rPr lang="en-US" dirty="0">
                <a:cs typeface="Calibri Light"/>
                <a:hlinkClick r:id="rId2"/>
              </a:rPr>
              <a:t>NumPy</a:t>
            </a:r>
            <a:r>
              <a:rPr lang="en-US" dirty="0">
                <a:cs typeface="Calibri Light"/>
              </a:rPr>
              <a:t> and dimensions of data</a:t>
            </a:r>
            <a:endParaRPr lang="en-US" dirty="0">
              <a:hlinkClick r:id="rId2"/>
            </a:endParaRPr>
          </a:p>
        </p:txBody>
      </p:sp>
      <p:sp>
        <p:nvSpPr>
          <p:cNvPr id="3" name="Content Placeholder 2">
            <a:extLst>
              <a:ext uri="{FF2B5EF4-FFF2-40B4-BE49-F238E27FC236}">
                <a16:creationId xmlns:a16="http://schemas.microsoft.com/office/drawing/2014/main" id="{E777EC54-E1A2-4294-BCCE-2B7317A123F4}"/>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Scalar values, i.e. 5</a:t>
            </a:r>
            <a:endParaRPr lang="en-US" dirty="0"/>
          </a:p>
          <a:p>
            <a:endParaRPr lang="en-US" dirty="0">
              <a:cs typeface="Calibri"/>
            </a:endParaRPr>
          </a:p>
          <a:p>
            <a:r>
              <a:rPr lang="en-US" dirty="0">
                <a:cs typeface="Calibri"/>
              </a:rPr>
              <a:t>1 dimension</a:t>
            </a:r>
          </a:p>
          <a:p>
            <a:pPr lvl="1"/>
            <a:r>
              <a:rPr lang="en-US" dirty="0" err="1">
                <a:cs typeface="Calibri"/>
              </a:rPr>
              <a:t>Numpy</a:t>
            </a:r>
            <a:r>
              <a:rPr lang="en-US" dirty="0">
                <a:cs typeface="Calibri"/>
              </a:rPr>
              <a:t>: array – single type of entries</a:t>
            </a:r>
            <a:endParaRPr lang="en-US" sz="2800" dirty="0">
              <a:cs typeface="Calibri"/>
            </a:endParaRPr>
          </a:p>
          <a:p>
            <a:pPr lvl="1"/>
            <a:r>
              <a:rPr lang="en-US" dirty="0">
                <a:cs typeface="Calibri"/>
              </a:rPr>
              <a:t>Python: list, set (unique elements), tuple (immutable) </a:t>
            </a:r>
            <a:endParaRPr lang="en-US" sz="2800" dirty="0">
              <a:cs typeface="Calibri"/>
            </a:endParaRPr>
          </a:p>
          <a:p>
            <a:pPr lvl="1"/>
            <a:r>
              <a:rPr lang="en-US" dirty="0">
                <a:cs typeface="Calibri"/>
              </a:rPr>
              <a:t>Linear algebra: vector</a:t>
            </a:r>
          </a:p>
          <a:p>
            <a:endParaRPr lang="en-US" dirty="0">
              <a:cs typeface="Calibri"/>
            </a:endParaRPr>
          </a:p>
          <a:p>
            <a:r>
              <a:rPr lang="en-US" dirty="0">
                <a:cs typeface="Calibri"/>
              </a:rPr>
              <a:t>2 dimensions:</a:t>
            </a:r>
          </a:p>
          <a:p>
            <a:pPr lvl="1"/>
            <a:r>
              <a:rPr lang="en-US" dirty="0">
                <a:cs typeface="Calibri"/>
              </a:rPr>
              <a:t>CSV: Table; Excel: worksheet</a:t>
            </a:r>
          </a:p>
          <a:p>
            <a:pPr lvl="1"/>
            <a:r>
              <a:rPr lang="en-US" dirty="0" err="1">
                <a:cs typeface="Calibri"/>
              </a:rPr>
              <a:t>Numpy</a:t>
            </a:r>
            <a:r>
              <a:rPr lang="en-US" dirty="0">
                <a:cs typeface="Calibri"/>
              </a:rPr>
              <a:t>: array of arrays</a:t>
            </a:r>
          </a:p>
          <a:p>
            <a:pPr lvl="1"/>
            <a:r>
              <a:rPr lang="en-US" dirty="0">
                <a:cs typeface="Calibri"/>
              </a:rPr>
              <a:t>Linear algebra: matrix</a:t>
            </a:r>
            <a:endParaRPr lang="en-US" dirty="0"/>
          </a:p>
          <a:p>
            <a:endParaRPr lang="en-US" dirty="0">
              <a:cs typeface="Calibri"/>
            </a:endParaRPr>
          </a:p>
        </p:txBody>
      </p:sp>
      <p:sp>
        <p:nvSpPr>
          <p:cNvPr id="4" name="TextBox 3">
            <a:extLst>
              <a:ext uri="{FF2B5EF4-FFF2-40B4-BE49-F238E27FC236}">
                <a16:creationId xmlns:a16="http://schemas.microsoft.com/office/drawing/2014/main" id="{E0FDD832-C699-48E8-8F8E-68C56D51697B}"/>
              </a:ext>
            </a:extLst>
          </p:cNvPr>
          <p:cNvSpPr txBox="1"/>
          <p:nvPr/>
        </p:nvSpPr>
        <p:spPr>
          <a:xfrm>
            <a:off x="7930551" y="1410419"/>
            <a:ext cx="40802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NumPy is short for Numerical Python</a:t>
            </a:r>
          </a:p>
        </p:txBody>
      </p:sp>
      <p:sp>
        <p:nvSpPr>
          <p:cNvPr id="5" name="TextBox 4">
            <a:extLst>
              <a:ext uri="{FF2B5EF4-FFF2-40B4-BE49-F238E27FC236}">
                <a16:creationId xmlns:a16="http://schemas.microsoft.com/office/drawing/2014/main" id="{3EACD6E5-C4A9-4EC4-9F27-8C64DB56798F}"/>
              </a:ext>
            </a:extLst>
          </p:cNvPr>
          <p:cNvSpPr txBox="1"/>
          <p:nvPr/>
        </p:nvSpPr>
        <p:spPr>
          <a:xfrm>
            <a:off x="1458342" y="6183919"/>
            <a:ext cx="895770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Demo: </a:t>
            </a:r>
            <a:r>
              <a:rPr lang="en-US" dirty="0" err="1"/>
              <a:t>introduction_to_numpy_and_vectors_and_matrices.ipynb</a:t>
            </a:r>
            <a:endParaRPr lang="en-US" dirty="0"/>
          </a:p>
        </p:txBody>
      </p:sp>
    </p:spTree>
    <p:extLst>
      <p:ext uri="{BB962C8B-B14F-4D97-AF65-F5344CB8AC3E}">
        <p14:creationId xmlns:p14="http://schemas.microsoft.com/office/powerpoint/2010/main" val="7747538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0BF389-51D0-4F5E-80E1-02E2A8767BD3}"/>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Calculus and Differential Equations in Data Science</a:t>
            </a:r>
            <a:endParaRPr lang="en-US">
              <a:solidFill>
                <a:srgbClr val="FFFFFF"/>
              </a:solidFill>
            </a:endParaRPr>
          </a:p>
        </p:txBody>
      </p:sp>
      <p:sp>
        <p:nvSpPr>
          <p:cNvPr id="3" name="Content Placeholder 2">
            <a:extLst>
              <a:ext uri="{FF2B5EF4-FFF2-40B4-BE49-F238E27FC236}">
                <a16:creationId xmlns:a16="http://schemas.microsoft.com/office/drawing/2014/main" id="{3CAC1415-2A13-42E0-ABCE-97F8EEFAB4FD}"/>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Math and Data Science</a:t>
            </a:r>
            <a:endParaRPr lang="en-US" sz="2400" strike="sngStrike">
              <a:cs typeface="Calibri"/>
            </a:endParaRPr>
          </a:p>
          <a:p>
            <a:r>
              <a:rPr lang="en-US" sz="2400" strike="sngStrike">
                <a:solidFill>
                  <a:srgbClr val="000000"/>
                </a:solidFill>
                <a:cs typeface="Calibri"/>
              </a:rPr>
              <a:t>Probability</a:t>
            </a:r>
            <a:endParaRPr lang="en-US" sz="2400" strike="sngStrike">
              <a:cs typeface="Calibri"/>
            </a:endParaRPr>
          </a:p>
          <a:p>
            <a:r>
              <a:rPr lang="en-US" sz="2400" strike="sngStrike">
                <a:solidFill>
                  <a:srgbClr val="000000"/>
                </a:solidFill>
                <a:cs typeface="Calibri"/>
              </a:rPr>
              <a:t>Correlation</a:t>
            </a:r>
            <a:endParaRPr lang="en-US" sz="2400" strike="sngStrike">
              <a:cs typeface="Calibri"/>
            </a:endParaRPr>
          </a:p>
          <a:p>
            <a:r>
              <a:rPr lang="en-US" sz="2400" strike="sngStrike">
                <a:solidFill>
                  <a:srgbClr val="000000"/>
                </a:solidFill>
                <a:cs typeface="Calibri"/>
              </a:rPr>
              <a:t>Sets</a:t>
            </a:r>
            <a:endParaRPr lang="en-US" sz="2400" strike="sngStrike">
              <a:cs typeface="Calibri"/>
            </a:endParaRPr>
          </a:p>
          <a:p>
            <a:r>
              <a:rPr lang="en-US" sz="2400" strike="sngStrike">
                <a:solidFill>
                  <a:srgbClr val="000000"/>
                </a:solidFill>
                <a:cs typeface="Calibri"/>
              </a:rPr>
              <a:t>Linear Algebra and </a:t>
            </a:r>
            <a:r>
              <a:rPr lang="en-US" sz="2400" strike="sngStrike" err="1">
                <a:solidFill>
                  <a:srgbClr val="000000"/>
                </a:solidFill>
                <a:cs typeface="Calibri"/>
              </a:rPr>
              <a:t>Numpy</a:t>
            </a:r>
            <a:endParaRPr lang="en-US" sz="2400" strike="sngStrike">
              <a:cs typeface="Calibri"/>
            </a:endParaRPr>
          </a:p>
          <a:p>
            <a:r>
              <a:rPr lang="en-US" sz="2400">
                <a:solidFill>
                  <a:srgbClr val="000000"/>
                </a:solidFill>
                <a:highlight>
                  <a:srgbClr val="FFFF00"/>
                </a:highlight>
                <a:cs typeface="Calibri"/>
              </a:rPr>
              <a:t>Calculus and Differential Equations</a:t>
            </a:r>
            <a:endParaRPr lang="en-US" sz="2400">
              <a:highlight>
                <a:srgbClr val="FFFF00"/>
              </a:highlight>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3556932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4E71B-F7B5-4F0F-8461-9543BC6472D3}"/>
              </a:ext>
            </a:extLst>
          </p:cNvPr>
          <p:cNvSpPr>
            <a:spLocks noGrp="1"/>
          </p:cNvSpPr>
          <p:nvPr>
            <p:ph type="title"/>
          </p:nvPr>
        </p:nvSpPr>
        <p:spPr>
          <a:xfrm>
            <a:off x="429768" y="426979"/>
            <a:ext cx="11201400" cy="1106424"/>
          </a:xfrm>
        </p:spPr>
        <p:txBody>
          <a:bodyPr>
            <a:normAutofit/>
          </a:bodyPr>
          <a:lstStyle/>
          <a:p>
            <a:r>
              <a:rPr lang="en-US" sz="3600" dirty="0">
                <a:cs typeface="Calibri Light"/>
              </a:rPr>
              <a:t>Calculus as gateway to Differential Equations</a:t>
            </a:r>
            <a:endParaRPr lang="en-US" sz="3600" dirty="0"/>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social media post&#10;&#10;Description generated with very high confidence">
            <a:extLst>
              <a:ext uri="{FF2B5EF4-FFF2-40B4-BE49-F238E27FC236}">
                <a16:creationId xmlns:a16="http://schemas.microsoft.com/office/drawing/2014/main" id="{BD0EEEE0-D16F-4867-B91B-EAFA9DC96670}"/>
              </a:ext>
            </a:extLst>
          </p:cNvPr>
          <p:cNvPicPr>
            <a:picLocks noChangeAspect="1"/>
          </p:cNvPicPr>
          <p:nvPr/>
        </p:nvPicPr>
        <p:blipFill rotWithShape="1">
          <a:blip r:embed="rId3"/>
          <a:srcRect l="-1" r="10887" b="1"/>
          <a:stretch/>
        </p:blipFill>
        <p:spPr>
          <a:xfrm>
            <a:off x="429768" y="1721922"/>
            <a:ext cx="6157012"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BEA245-6887-4AA8-89E2-FF5C13CADA83}"/>
              </a:ext>
            </a:extLst>
          </p:cNvPr>
          <p:cNvSpPr>
            <a:spLocks noGrp="1"/>
          </p:cNvSpPr>
          <p:nvPr>
            <p:ph idx="1"/>
          </p:nvPr>
        </p:nvSpPr>
        <p:spPr>
          <a:xfrm>
            <a:off x="7938752" y="2036323"/>
            <a:ext cx="3455097" cy="3959352"/>
          </a:xfrm>
        </p:spPr>
        <p:txBody>
          <a:bodyPr vert="horz" lIns="91440" tIns="45720" rIns="91440" bIns="45720" rtlCol="0" anchor="ctr">
            <a:normAutofit/>
          </a:bodyPr>
          <a:lstStyle/>
          <a:p>
            <a:r>
              <a:rPr lang="en-US" sz="1800">
                <a:cs typeface="Calibri"/>
              </a:rPr>
              <a:t>Calculus: approximation that summing a large number of small things yields a finite value.</a:t>
            </a:r>
          </a:p>
          <a:p>
            <a:endParaRPr lang="en-US" sz="1800">
              <a:cs typeface="Calibri"/>
            </a:endParaRPr>
          </a:p>
          <a:p>
            <a:pPr marL="0" indent="0">
              <a:buNone/>
            </a:pPr>
            <a:endParaRPr lang="en-US" sz="1800">
              <a:cs typeface="Calibri"/>
            </a:endParaRPr>
          </a:p>
          <a:p>
            <a:pPr marL="0" indent="0">
              <a:buNone/>
            </a:pPr>
            <a:r>
              <a:rPr lang="en-US" sz="1800">
                <a:cs typeface="Calibri"/>
              </a:rPr>
              <a:t>Curious about what calculus covers? </a:t>
            </a:r>
          </a:p>
          <a:p>
            <a:pPr marL="0" indent="0">
              <a:buNone/>
            </a:pPr>
            <a:r>
              <a:rPr lang="en-US" sz="1800">
                <a:cs typeface="Calibri"/>
              </a:rPr>
              <a:t>See this </a:t>
            </a:r>
            <a:r>
              <a:rPr lang="en-US" sz="1800">
                <a:cs typeface="Calibri"/>
                <a:hlinkClick r:id="rId4"/>
              </a:rPr>
              <a:t>review of concepts</a:t>
            </a:r>
            <a:r>
              <a:rPr lang="en-US" sz="1800">
                <a:cs typeface="Calibri"/>
              </a:rPr>
              <a:t> and </a:t>
            </a:r>
            <a:r>
              <a:rPr lang="en-US" sz="1800">
                <a:cs typeface="Calibri"/>
                <a:hlinkClick r:id="rId5"/>
              </a:rPr>
              <a:t>essential concepts</a:t>
            </a:r>
            <a:r>
              <a:rPr lang="en-US" sz="1800">
                <a:cs typeface="Calibri"/>
              </a:rPr>
              <a:t>.</a:t>
            </a:r>
            <a:endParaRPr lang="en-US" sz="1800"/>
          </a:p>
          <a:p>
            <a:pPr>
              <a:buNone/>
            </a:pPr>
            <a:r>
              <a:rPr lang="en-US" sz="1800">
                <a:cs typeface="Calibri"/>
                <a:hlinkClick r:id="rId6"/>
              </a:rPr>
              <a:t>https://www.khanacademy.org/math/multivariable-calculus</a:t>
            </a:r>
          </a:p>
          <a:p>
            <a:pPr>
              <a:buNone/>
            </a:pPr>
            <a:endParaRPr lang="en-US" sz="1800">
              <a:cs typeface="Calibri"/>
            </a:endParaRPr>
          </a:p>
        </p:txBody>
      </p:sp>
    </p:spTree>
    <p:extLst>
      <p:ext uri="{BB962C8B-B14F-4D97-AF65-F5344CB8AC3E}">
        <p14:creationId xmlns:p14="http://schemas.microsoft.com/office/powerpoint/2010/main" val="213606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1CB8A-0C90-466A-B4EF-0C3F399E490B}"/>
              </a:ext>
            </a:extLst>
          </p:cNvPr>
          <p:cNvSpPr>
            <a:spLocks noGrp="1"/>
          </p:cNvSpPr>
          <p:nvPr>
            <p:ph type="title"/>
          </p:nvPr>
        </p:nvSpPr>
        <p:spPr>
          <a:xfrm>
            <a:off x="7239014" y="525982"/>
            <a:ext cx="4282983" cy="1200361"/>
          </a:xfrm>
        </p:spPr>
        <p:txBody>
          <a:bodyPr anchor="b">
            <a:normAutofit/>
          </a:bodyPr>
          <a:lstStyle/>
          <a:p>
            <a:r>
              <a:rPr lang="en-US" sz="2800">
                <a:cs typeface="Calibri Light"/>
              </a:rPr>
              <a:t>Relevance of Differential Equations in Data Science:</a:t>
            </a: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n orange and white cat lying on a keyboard&#10;&#10;Description generated with high confidence">
            <a:extLst>
              <a:ext uri="{FF2B5EF4-FFF2-40B4-BE49-F238E27FC236}">
                <a16:creationId xmlns:a16="http://schemas.microsoft.com/office/drawing/2014/main" id="{741480D5-F6C1-440A-8A3D-B8DC0797B381}"/>
              </a:ext>
            </a:extLst>
          </p:cNvPr>
          <p:cNvPicPr>
            <a:picLocks noChangeAspect="1"/>
          </p:cNvPicPr>
          <p:nvPr/>
        </p:nvPicPr>
        <p:blipFill rotWithShape="1">
          <a:blip r:embed="rId3"/>
          <a:srcRect l="7529" t="-3" r="7903"/>
          <a:stretch/>
        </p:blipFill>
        <p:spPr>
          <a:xfrm>
            <a:off x="576244" y="650494"/>
            <a:ext cx="5628018" cy="5324142"/>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CD8786-C27C-464C-A7AF-D37A51BFF635}"/>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0" indent="0">
              <a:buNone/>
            </a:pPr>
            <a:r>
              <a:rPr lang="en-US" sz="1800">
                <a:cs typeface="Calibri"/>
              </a:rPr>
              <a:t>Differential equations enable determination of rate of change of quantities</a:t>
            </a:r>
          </a:p>
          <a:p>
            <a:endParaRPr lang="en-US" sz="1800">
              <a:cs typeface="Calibri"/>
            </a:endParaRPr>
          </a:p>
          <a:p>
            <a:endParaRPr lang="en-US" sz="1800">
              <a:cs typeface="Calibri"/>
            </a:endParaRP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1A86A3-635D-4F93-AAF0-D204966D97FB}"/>
              </a:ext>
            </a:extLst>
          </p:cNvPr>
          <p:cNvSpPr txBox="1"/>
          <p:nvPr/>
        </p:nvSpPr>
        <p:spPr>
          <a:xfrm>
            <a:off x="576244" y="5543044"/>
            <a:ext cx="5628018" cy="43159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spcAft>
                <a:spcPts val="600"/>
              </a:spcAft>
            </a:pPr>
            <a:r>
              <a:rPr lang="en-US" sz="1400">
                <a:solidFill>
                  <a:srgbClr val="FFFFFF"/>
                </a:solidFill>
              </a:rPr>
              <a:t>(When the rate of change is zero, you are bored)</a:t>
            </a:r>
          </a:p>
        </p:txBody>
      </p:sp>
    </p:spTree>
    <p:extLst>
      <p:ext uri="{BB962C8B-B14F-4D97-AF65-F5344CB8AC3E}">
        <p14:creationId xmlns:p14="http://schemas.microsoft.com/office/powerpoint/2010/main" val="3987984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CB8A-0C90-466A-B4EF-0C3F399E490B}"/>
              </a:ext>
            </a:extLst>
          </p:cNvPr>
          <p:cNvSpPr>
            <a:spLocks noGrp="1"/>
          </p:cNvSpPr>
          <p:nvPr>
            <p:ph type="title"/>
          </p:nvPr>
        </p:nvSpPr>
        <p:spPr>
          <a:xfrm>
            <a:off x="363748" y="365125"/>
            <a:ext cx="11550768" cy="1325563"/>
          </a:xfrm>
        </p:spPr>
        <p:txBody>
          <a:bodyPr/>
          <a:lstStyle/>
          <a:p>
            <a:r>
              <a:rPr lang="en-US">
                <a:cs typeface="Calibri Light"/>
              </a:rPr>
              <a:t>Relevance of Differential Equations in Data Science</a:t>
            </a:r>
            <a:endParaRPr lang="en-US"/>
          </a:p>
        </p:txBody>
      </p:sp>
      <p:sp>
        <p:nvSpPr>
          <p:cNvPr id="3" name="Content Placeholder 2">
            <a:extLst>
              <a:ext uri="{FF2B5EF4-FFF2-40B4-BE49-F238E27FC236}">
                <a16:creationId xmlns:a16="http://schemas.microsoft.com/office/drawing/2014/main" id="{98CD8786-C27C-464C-A7AF-D37A51BFF635}"/>
              </a:ext>
            </a:extLst>
          </p:cNvPr>
          <p:cNvSpPr>
            <a:spLocks noGrp="1"/>
          </p:cNvSpPr>
          <p:nvPr>
            <p:ph idx="1"/>
          </p:nvPr>
        </p:nvSpPr>
        <p:spPr>
          <a:xfrm>
            <a:off x="838200" y="1825625"/>
            <a:ext cx="5828582" cy="4351338"/>
          </a:xfrm>
          <a:solidFill>
            <a:schemeClr val="lt1"/>
          </a:solidFill>
          <a:ln>
            <a:solidFill>
              <a:schemeClr val="accent3"/>
            </a:solidFill>
          </a:ln>
          <a:effectLst>
            <a:outerShdw blurRad="50800" dist="38100" sx="99000" sy="990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92500"/>
          </a:bodyPr>
          <a:lstStyle/>
          <a:p>
            <a:pPr marL="0" indent="0">
              <a:buNone/>
            </a:pPr>
            <a:r>
              <a:rPr lang="en-US" sz="3000" dirty="0">
                <a:cs typeface="Calibri"/>
              </a:rPr>
              <a:t>Differential equations enable determination of rate of change of quantities</a:t>
            </a:r>
            <a:endParaRPr lang="en-US" dirty="0"/>
          </a:p>
          <a:p>
            <a:endParaRPr lang="en-US" dirty="0">
              <a:cs typeface="Calibri"/>
            </a:endParaRPr>
          </a:p>
          <a:p>
            <a:pPr marL="0" indent="0">
              <a:buNone/>
            </a:pPr>
            <a:r>
              <a:rPr lang="en-US" dirty="0">
                <a:cs typeface="Calibri"/>
              </a:rPr>
              <a:t>       Optimization, which is central to machine learning (i.e. </a:t>
            </a:r>
            <a:r>
              <a:rPr lang="en-US" dirty="0">
                <a:cs typeface="Calibri"/>
                <a:hlinkClick r:id="rId3"/>
              </a:rPr>
              <a:t>Gradient descent</a:t>
            </a:r>
            <a:r>
              <a:rPr lang="en-US" dirty="0">
                <a:cs typeface="Calibri"/>
              </a:rPr>
              <a:t>)</a:t>
            </a:r>
          </a:p>
          <a:p>
            <a:pPr marL="0" indent="0">
              <a:buNone/>
            </a:pPr>
            <a:endParaRPr lang="en-US" dirty="0">
              <a:cs typeface="Calibri"/>
            </a:endParaRPr>
          </a:p>
          <a:p>
            <a:pPr marL="0" indent="0">
              <a:buNone/>
            </a:pPr>
            <a:r>
              <a:rPr lang="en-US" dirty="0">
                <a:cs typeface="Calibri"/>
              </a:rPr>
              <a:t>As with most topics in this lecture, there are </a:t>
            </a:r>
            <a:r>
              <a:rPr lang="en-US" dirty="0">
                <a:cs typeface="Calibri"/>
                <a:hlinkClick r:id="rId4"/>
              </a:rPr>
              <a:t>entire courses</a:t>
            </a:r>
            <a:r>
              <a:rPr lang="en-US" dirty="0">
                <a:cs typeface="Calibri"/>
              </a:rPr>
              <a:t> and textbooks dedicated to optimization. </a:t>
            </a:r>
          </a:p>
          <a:p>
            <a:endParaRPr lang="en-US" dirty="0">
              <a:cs typeface="Calibri"/>
            </a:endParaRPr>
          </a:p>
        </p:txBody>
      </p:sp>
      <p:pic>
        <p:nvPicPr>
          <p:cNvPr id="4" name="Picture 4" descr="A picture containing text, map&#10;&#10;Description generated with high confidence">
            <a:extLst>
              <a:ext uri="{FF2B5EF4-FFF2-40B4-BE49-F238E27FC236}">
                <a16:creationId xmlns:a16="http://schemas.microsoft.com/office/drawing/2014/main" id="{E5FA12F0-FAB6-4162-ACD9-2A3C2F0A41BB}"/>
              </a:ext>
            </a:extLst>
          </p:cNvPr>
          <p:cNvPicPr>
            <a:picLocks noChangeAspect="1"/>
          </p:cNvPicPr>
          <p:nvPr/>
        </p:nvPicPr>
        <p:blipFill>
          <a:blip r:embed="rId5"/>
          <a:stretch>
            <a:fillRect/>
          </a:stretch>
        </p:blipFill>
        <p:spPr>
          <a:xfrm>
            <a:off x="8144532" y="2077794"/>
            <a:ext cx="3209268" cy="3402704"/>
          </a:xfrm>
          <a:prstGeom prst="rect">
            <a:avLst/>
          </a:prstGeom>
        </p:spPr>
      </p:pic>
      <p:sp>
        <p:nvSpPr>
          <p:cNvPr id="5" name="Arrow: Right 4">
            <a:extLst>
              <a:ext uri="{FF2B5EF4-FFF2-40B4-BE49-F238E27FC236}">
                <a16:creationId xmlns:a16="http://schemas.microsoft.com/office/drawing/2014/main" id="{2A88C5B1-23D0-4F6A-8BFB-1127B507778D}"/>
              </a:ext>
            </a:extLst>
          </p:cNvPr>
          <p:cNvSpPr/>
          <p:nvPr/>
        </p:nvSpPr>
        <p:spPr>
          <a:xfrm>
            <a:off x="363543" y="3547894"/>
            <a:ext cx="978408" cy="3552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7DAF23-9AF4-4FE0-905E-30991A0955AA}"/>
              </a:ext>
            </a:extLst>
          </p:cNvPr>
          <p:cNvSpPr txBox="1"/>
          <p:nvPr/>
        </p:nvSpPr>
        <p:spPr>
          <a:xfrm>
            <a:off x="790755" y="6311900"/>
            <a:ext cx="839350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Free courses on differential equations are </a:t>
            </a:r>
            <a:r>
              <a:rPr lang="en-US" dirty="0">
                <a:hlinkClick r:id="rId6"/>
              </a:rPr>
              <a:t>available online</a:t>
            </a:r>
            <a:endParaRPr lang="en-US" dirty="0"/>
          </a:p>
        </p:txBody>
      </p:sp>
      <p:sp>
        <p:nvSpPr>
          <p:cNvPr id="7" name="TextBox 6">
            <a:extLst>
              <a:ext uri="{FF2B5EF4-FFF2-40B4-BE49-F238E27FC236}">
                <a16:creationId xmlns:a16="http://schemas.microsoft.com/office/drawing/2014/main" id="{2BE38B3B-793B-4119-B4E7-8BA6DA1EBCF5}"/>
              </a:ext>
            </a:extLst>
          </p:cNvPr>
          <p:cNvSpPr txBox="1"/>
          <p:nvPr/>
        </p:nvSpPr>
        <p:spPr>
          <a:xfrm>
            <a:off x="7144109" y="5875100"/>
            <a:ext cx="47704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There are </a:t>
            </a:r>
            <a:r>
              <a:rPr lang="en-US" dirty="0">
                <a:hlinkClick r:id="rId7"/>
              </a:rPr>
              <a:t>other applications</a:t>
            </a:r>
          </a:p>
        </p:txBody>
      </p:sp>
      <p:sp>
        <p:nvSpPr>
          <p:cNvPr id="8" name="Rectangle 7">
            <a:extLst>
              <a:ext uri="{FF2B5EF4-FFF2-40B4-BE49-F238E27FC236}">
                <a16:creationId xmlns:a16="http://schemas.microsoft.com/office/drawing/2014/main" id="{3BF12AE2-3397-3647-B17D-015960740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6BAE4C4-1837-B749-AAC6-315AED5A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noFill/>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679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85FA00-4742-42C0-AEC0-AE5D69F6F64A}"/>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What does a data scientist do all day?</a:t>
            </a:r>
          </a:p>
        </p:txBody>
      </p:sp>
      <p:sp>
        <p:nvSpPr>
          <p:cNvPr id="3" name="Content Placeholder 2">
            <a:extLst>
              <a:ext uri="{FF2B5EF4-FFF2-40B4-BE49-F238E27FC236}">
                <a16:creationId xmlns:a16="http://schemas.microsoft.com/office/drawing/2014/main" id="{268F0ED7-7704-4E18-9906-A235EF058ECD}"/>
              </a:ext>
            </a:extLst>
          </p:cNvPr>
          <p:cNvSpPr>
            <a:spLocks noGrp="1"/>
          </p:cNvSpPr>
          <p:nvPr>
            <p:ph idx="1"/>
          </p:nvPr>
        </p:nvSpPr>
        <p:spPr>
          <a:xfrm>
            <a:off x="4380855" y="945397"/>
            <a:ext cx="3748993" cy="4830936"/>
          </a:xfrm>
        </p:spPr>
        <p:txBody>
          <a:bodyPr vert="horz" lIns="91440" tIns="45720" rIns="91440" bIns="45720" rtlCol="0">
            <a:normAutofit lnSpcReduction="10000"/>
          </a:bodyPr>
          <a:lstStyle/>
          <a:p>
            <a:r>
              <a:rPr lang="en-US" sz="1800" dirty="0"/>
              <a:t>I have autonomy because my employer expects I know what I'm doing</a:t>
            </a:r>
          </a:p>
          <a:p>
            <a:r>
              <a:rPr lang="en-US" sz="1800" dirty="0"/>
              <a:t>Work from 9 to 5 M-F, or 10 to 4, or whatever suits my needs</a:t>
            </a:r>
          </a:p>
          <a:p>
            <a:r>
              <a:rPr lang="en-US" sz="1800" dirty="0"/>
              <a:t>Read and write emails. </a:t>
            </a:r>
          </a:p>
          <a:p>
            <a:r>
              <a:rPr lang="en-US" sz="1800" dirty="0"/>
              <a:t>Go to meetings; run meetings</a:t>
            </a:r>
          </a:p>
          <a:p>
            <a:r>
              <a:rPr lang="en-US" sz="1800" dirty="0"/>
              <a:t>Have impromptu discussions with stakeholders</a:t>
            </a:r>
          </a:p>
          <a:p>
            <a:r>
              <a:rPr lang="en-US" sz="1800" dirty="0"/>
              <a:t>Write documentation, read papers</a:t>
            </a:r>
          </a:p>
          <a:p>
            <a:r>
              <a:rPr lang="en-US" sz="1800" dirty="0"/>
              <a:t>Write code</a:t>
            </a:r>
          </a:p>
          <a:p>
            <a:r>
              <a:rPr lang="en-US" sz="1800" dirty="0"/>
              <a:t>Manage data</a:t>
            </a:r>
          </a:p>
          <a:p>
            <a:pPr>
              <a:spcAft>
                <a:spcPts val="600"/>
              </a:spcAft>
            </a:pPr>
            <a:r>
              <a:rPr lang="en-US" sz="1800" dirty="0"/>
              <a:t>No day repeats</a:t>
            </a:r>
          </a:p>
          <a:p>
            <a:pPr>
              <a:spcAft>
                <a:spcPts val="600"/>
              </a:spcAft>
            </a:pPr>
            <a:r>
              <a:rPr lang="en-US" sz="1800" dirty="0"/>
              <a:t>No day is predictable</a:t>
            </a:r>
          </a:p>
          <a:p>
            <a:endParaRPr lang="en-US" sz="17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14E6204-4E76-4C30-804A-949AFCBDE3E9}"/>
              </a:ext>
            </a:extLst>
          </p:cNvPr>
          <p:cNvSpPr txBox="1"/>
          <p:nvPr/>
        </p:nvSpPr>
        <p:spPr>
          <a:xfrm>
            <a:off x="4575589" y="5537179"/>
            <a:ext cx="7013720" cy="21019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t>https://</a:t>
            </a:r>
            <a:r>
              <a:rPr lang="en-US" sz="2000" dirty="0" err="1"/>
              <a:t>www.kdnuggets.com</a:t>
            </a:r>
            <a:r>
              <a:rPr lang="en-US" sz="2000" dirty="0"/>
              <a:t>/2017/11/day-life-data-</a:t>
            </a:r>
            <a:r>
              <a:rPr lang="en-US" sz="2000" dirty="0" err="1"/>
              <a:t>scientist.html</a:t>
            </a:r>
            <a:endParaRPr lang="en-US" sz="2000" dirty="0"/>
          </a:p>
        </p:txBody>
      </p:sp>
    </p:spTree>
    <p:extLst>
      <p:ext uri="{BB962C8B-B14F-4D97-AF65-F5344CB8AC3E}">
        <p14:creationId xmlns:p14="http://schemas.microsoft.com/office/powerpoint/2010/main" val="2451042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9443B-3FBE-48EE-A918-81ECB261DB68}"/>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Visualization</a:t>
            </a:r>
            <a:endParaRPr lang="en-US">
              <a:solidFill>
                <a:srgbClr val="FFFFFF"/>
              </a:solidFill>
            </a:endParaRPr>
          </a:p>
        </p:txBody>
      </p:sp>
      <p:sp>
        <p:nvSpPr>
          <p:cNvPr id="3" name="Content Placeholder 2">
            <a:extLst>
              <a:ext uri="{FF2B5EF4-FFF2-40B4-BE49-F238E27FC236}">
                <a16:creationId xmlns:a16="http://schemas.microsoft.com/office/drawing/2014/main" id="{CC430D96-77FD-4819-9C08-C651DF9CA417}"/>
              </a:ext>
            </a:extLst>
          </p:cNvPr>
          <p:cNvSpPr>
            <a:spLocks noGrp="1"/>
          </p:cNvSpPr>
          <p:nvPr>
            <p:ph idx="1"/>
          </p:nvPr>
        </p:nvSpPr>
        <p:spPr>
          <a:xfrm>
            <a:off x="6090574" y="801866"/>
            <a:ext cx="5306084" cy="5230634"/>
          </a:xfrm>
        </p:spPr>
        <p:txBody>
          <a:bodyPr anchor="ctr">
            <a:normAutofit/>
          </a:bodyPr>
          <a:lstStyle/>
          <a:p>
            <a:r>
              <a:rPr lang="en-US" sz="2400" strike="sngStrike">
                <a:solidFill>
                  <a:srgbClr val="000000"/>
                </a:solidFill>
                <a:cs typeface="Calibri"/>
              </a:rPr>
              <a:t>Math and Data Science</a:t>
            </a:r>
            <a:endParaRPr lang="en-US" sz="2400" strike="sngStrike">
              <a:cs typeface="Calibri"/>
            </a:endParaRPr>
          </a:p>
          <a:p>
            <a:r>
              <a:rPr lang="en-US" sz="2400" strike="sngStrike">
                <a:solidFill>
                  <a:srgbClr val="000000"/>
                </a:solidFill>
                <a:cs typeface="Calibri"/>
              </a:rPr>
              <a:t>Probability</a:t>
            </a:r>
            <a:endParaRPr lang="en-US" sz="2400" strike="sngStrike">
              <a:cs typeface="Calibri"/>
            </a:endParaRPr>
          </a:p>
          <a:p>
            <a:r>
              <a:rPr lang="en-US" sz="2400" strike="sngStrike">
                <a:solidFill>
                  <a:srgbClr val="000000"/>
                </a:solidFill>
                <a:cs typeface="Calibri"/>
              </a:rPr>
              <a:t>Correlation</a:t>
            </a:r>
            <a:endParaRPr lang="en-US" sz="2400" strike="sngStrike">
              <a:cs typeface="Calibri"/>
            </a:endParaRPr>
          </a:p>
          <a:p>
            <a:r>
              <a:rPr lang="en-US" sz="2400" strike="sngStrike">
                <a:solidFill>
                  <a:srgbClr val="000000"/>
                </a:solidFill>
                <a:cs typeface="Calibri"/>
              </a:rPr>
              <a:t>Sets</a:t>
            </a:r>
            <a:endParaRPr lang="en-US" sz="2400" strike="sngStrike">
              <a:cs typeface="Calibri"/>
            </a:endParaRPr>
          </a:p>
          <a:p>
            <a:r>
              <a:rPr lang="en-US" sz="2400" strike="sngStrike">
                <a:solidFill>
                  <a:srgbClr val="000000"/>
                </a:solidFill>
                <a:cs typeface="Calibri"/>
              </a:rPr>
              <a:t>Linear Algebra and </a:t>
            </a:r>
            <a:r>
              <a:rPr lang="en-US" sz="2400" strike="sngStrike" err="1">
                <a:solidFill>
                  <a:srgbClr val="000000"/>
                </a:solidFill>
                <a:cs typeface="Calibri"/>
              </a:rPr>
              <a:t>Numpy</a:t>
            </a:r>
            <a:endParaRPr lang="en-US" sz="2400" strike="sngStrike">
              <a:cs typeface="Calibri"/>
            </a:endParaRPr>
          </a:p>
          <a:p>
            <a:r>
              <a:rPr lang="en-US" sz="2400" strike="sngStrike">
                <a:solidFill>
                  <a:srgbClr val="000000"/>
                </a:solidFill>
                <a:cs typeface="Calibri"/>
              </a:rPr>
              <a:t>Calculus and Differential Equations</a:t>
            </a:r>
            <a:endParaRPr lang="en-US" sz="2400" strike="sngStrike">
              <a:cs typeface="Calibri"/>
            </a:endParaRPr>
          </a:p>
          <a:p>
            <a:r>
              <a:rPr lang="en-US" sz="2400">
                <a:solidFill>
                  <a:srgbClr val="000000"/>
                </a:solidFill>
                <a:highlight>
                  <a:srgbClr val="FFFF00"/>
                </a:highlight>
                <a:cs typeface="Calibri"/>
              </a:rPr>
              <a:t>Visualization</a:t>
            </a:r>
            <a:endParaRPr lang="en-US" sz="2400">
              <a:highlight>
                <a:srgbClr val="FFFF00"/>
              </a:highlight>
              <a:cs typeface="Calibri"/>
            </a:endParaRPr>
          </a:p>
          <a:p>
            <a:r>
              <a:rPr lang="en-US" sz="2400">
                <a:solidFill>
                  <a:srgbClr val="000000"/>
                </a:solidFill>
                <a:cs typeface="Calibri"/>
              </a:rPr>
              <a:t>Homework</a:t>
            </a:r>
            <a:endParaRPr lang="en-US" sz="2400">
              <a:cs typeface="Calibri"/>
            </a:endParaRPr>
          </a:p>
        </p:txBody>
      </p:sp>
    </p:spTree>
    <p:extLst>
      <p:ext uri="{BB962C8B-B14F-4D97-AF65-F5344CB8AC3E}">
        <p14:creationId xmlns:p14="http://schemas.microsoft.com/office/powerpoint/2010/main" val="3919135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6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7886C-C43D-4924-B07F-1C8230F3FAA8}"/>
              </a:ext>
            </a:extLst>
          </p:cNvPr>
          <p:cNvSpPr>
            <a:spLocks noGrp="1"/>
          </p:cNvSpPr>
          <p:nvPr/>
        </p:nvSpPr>
        <p:spPr>
          <a:xfrm>
            <a:off x="8864686" y="789163"/>
            <a:ext cx="3084998" cy="4794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solidFill>
                  <a:srgbClr val="FFFFFF"/>
                </a:solidFill>
              </a:rPr>
              <a:t>Knowing Math insufficient in story telling: Misleading Visualizations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DC8359F3-A408-46AC-BC2E-5372B9A065FA}"/>
              </a:ext>
            </a:extLst>
          </p:cNvPr>
          <p:cNvPicPr>
            <a:picLocks noChangeAspect="1"/>
          </p:cNvPicPr>
          <p:nvPr/>
        </p:nvPicPr>
        <p:blipFill rotWithShape="1">
          <a:blip r:embed="rId3"/>
          <a:srcRect l="-5109" r="809"/>
          <a:stretch/>
        </p:blipFill>
        <p:spPr>
          <a:xfrm>
            <a:off x="601664" y="942538"/>
            <a:ext cx="7646119" cy="4808332"/>
          </a:xfrm>
          <a:prstGeom prst="rect">
            <a:avLst/>
          </a:prstGeom>
          <a:effectLst/>
        </p:spPr>
      </p:pic>
    </p:spTree>
    <p:extLst>
      <p:ext uri="{BB962C8B-B14F-4D97-AF65-F5344CB8AC3E}">
        <p14:creationId xmlns:p14="http://schemas.microsoft.com/office/powerpoint/2010/main" val="23820891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4C9E5-FB23-447E-B12A-3E9C57D375C4}"/>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No one would actually do that, right?</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85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2503-63C2-4B43-ABEE-ABBBFE3F9689}"/>
              </a:ext>
            </a:extLst>
          </p:cNvPr>
          <p:cNvSpPr>
            <a:spLocks noGrp="1"/>
          </p:cNvSpPr>
          <p:nvPr>
            <p:ph type="title"/>
          </p:nvPr>
        </p:nvSpPr>
        <p:spPr/>
        <p:txBody>
          <a:bodyPr/>
          <a:lstStyle/>
          <a:p>
            <a:r>
              <a:rPr lang="en-US" dirty="0">
                <a:cs typeface="Calibri Light"/>
              </a:rPr>
              <a:t>Project 2 timeline</a:t>
            </a:r>
            <a:endParaRPr lang="en-US" dirty="0"/>
          </a:p>
        </p:txBody>
      </p:sp>
      <p:sp>
        <p:nvSpPr>
          <p:cNvPr id="3" name="Content Placeholder 2">
            <a:extLst>
              <a:ext uri="{FF2B5EF4-FFF2-40B4-BE49-F238E27FC236}">
                <a16:creationId xmlns:a16="http://schemas.microsoft.com/office/drawing/2014/main" id="{0E9B4D73-922F-4D43-9BF6-A1CBBC634F1D}"/>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October 20 (Tuesday): project 2 proposals are due via Blackboard. Submit your proposal in plain text.  Do not include your name in the proposal. The proposal should explain the intent of the analysis. The proposal is graded as a homework. The rubric for the proposal is posted in Blackboard.</a:t>
            </a:r>
            <a:endParaRPr lang="en-US" dirty="0">
              <a:cs typeface="Calibri" panose="020F0502020204030204"/>
            </a:endParaRPr>
          </a:p>
          <a:p>
            <a:r>
              <a:rPr lang="en-US" dirty="0">
                <a:ea typeface="+mn-lt"/>
                <a:cs typeface="+mn-lt"/>
              </a:rPr>
              <a:t>November 15 (Sunday): project 2 notebooks are due via Blackboard. Submit your </a:t>
            </a:r>
            <a:r>
              <a:rPr lang="en-US" dirty="0" err="1">
                <a:ea typeface="+mn-lt"/>
                <a:cs typeface="+mn-lt"/>
              </a:rPr>
              <a:t>Jupyter</a:t>
            </a:r>
            <a:r>
              <a:rPr lang="en-US" dirty="0">
                <a:ea typeface="+mn-lt"/>
                <a:cs typeface="+mn-lt"/>
              </a:rPr>
              <a:t> notebook. Explain in the notebook where to get the data. Either you or I will upload your project 2 notebook to </a:t>
            </a:r>
            <a:r>
              <a:rPr lang="en-US" dirty="0">
                <a:ea typeface="+mn-lt"/>
                <a:cs typeface="+mn-lt"/>
                <a:hlinkClick r:id="rId2"/>
              </a:rPr>
              <a:t>http://github.com</a:t>
            </a:r>
            <a:r>
              <a:rPr lang="en-US" dirty="0">
                <a:ea typeface="+mn-lt"/>
                <a:cs typeface="+mn-lt"/>
              </a:rPr>
              <a:t>.  You will be assigned another person to peer review your project.</a:t>
            </a:r>
            <a:endParaRPr lang="en-US" dirty="0"/>
          </a:p>
          <a:p>
            <a:r>
              <a:rPr lang="en-US" dirty="0">
                <a:ea typeface="+mn-lt"/>
                <a:cs typeface="+mn-lt"/>
              </a:rPr>
              <a:t>November 18 (Wednesday): in class you will attempt to reproduce the results from another submitted projects</a:t>
            </a:r>
            <a:endParaRPr lang="en-US" dirty="0"/>
          </a:p>
        </p:txBody>
      </p:sp>
    </p:spTree>
    <p:extLst>
      <p:ext uri="{BB962C8B-B14F-4D97-AF65-F5344CB8AC3E}">
        <p14:creationId xmlns:p14="http://schemas.microsoft.com/office/powerpoint/2010/main" val="32477734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605424-C4BB-4855-8D96-9517EE6C3FDE}"/>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kern="1200">
                <a:solidFill>
                  <a:srgbClr val="FFFFFF"/>
                </a:solidFill>
                <a:latin typeface="+mj-lt"/>
                <a:ea typeface="+mj-ea"/>
                <a:cs typeface="+mj-cs"/>
              </a:rPr>
              <a:t>Oh yes</a:t>
            </a:r>
          </a:p>
        </p:txBody>
      </p:sp>
      <p:pic>
        <p:nvPicPr>
          <p:cNvPr id="7" name="Picture 7" descr="A screenshot of a cell phone&#10;&#10;Description generated with very high confidence">
            <a:extLst>
              <a:ext uri="{FF2B5EF4-FFF2-40B4-BE49-F238E27FC236}">
                <a16:creationId xmlns:a16="http://schemas.microsoft.com/office/drawing/2014/main" id="{AD1A9811-F355-4B41-9415-FAB0F8A96E62}"/>
              </a:ext>
            </a:extLst>
          </p:cNvPr>
          <p:cNvPicPr>
            <a:picLocks noChangeAspect="1"/>
          </p:cNvPicPr>
          <p:nvPr/>
        </p:nvPicPr>
        <p:blipFill rotWithShape="1">
          <a:blip r:embed="rId3"/>
          <a:srcRect t="8075" r="4" b="8337"/>
          <a:stretch/>
        </p:blipFill>
        <p:spPr>
          <a:xfrm>
            <a:off x="317635" y="330415"/>
            <a:ext cx="4151681" cy="3098584"/>
          </a:xfrm>
          <a:prstGeom prst="rect">
            <a:avLst/>
          </a:prstGeom>
        </p:spPr>
      </p:pic>
      <p:pic>
        <p:nvPicPr>
          <p:cNvPr id="3" name="Picture 3" descr="A screen shot of a person in a baseball game&#10;&#10;Description generated with high confidence">
            <a:extLst>
              <a:ext uri="{FF2B5EF4-FFF2-40B4-BE49-F238E27FC236}">
                <a16:creationId xmlns:a16="http://schemas.microsoft.com/office/drawing/2014/main" id="{837B40B4-2192-499A-A372-DAF0E2C8A0A4}"/>
              </a:ext>
            </a:extLst>
          </p:cNvPr>
          <p:cNvPicPr>
            <a:picLocks noChangeAspect="1"/>
          </p:cNvPicPr>
          <p:nvPr/>
        </p:nvPicPr>
        <p:blipFill rotWithShape="1">
          <a:blip r:embed="rId4"/>
          <a:srcRect l="8962" t="11024" r="2121" b="12157"/>
          <a:stretch/>
        </p:blipFill>
        <p:spPr>
          <a:xfrm>
            <a:off x="4444205" y="580203"/>
            <a:ext cx="3810259" cy="2468880"/>
          </a:xfrm>
          <a:prstGeom prst="rect">
            <a:avLst/>
          </a:prstGeom>
        </p:spPr>
      </p:pic>
      <p:pic>
        <p:nvPicPr>
          <p:cNvPr id="5" name="Picture 5" descr="A close up of a sign&#10;&#10;Description generated with high confidence">
            <a:extLst>
              <a:ext uri="{FF2B5EF4-FFF2-40B4-BE49-F238E27FC236}">
                <a16:creationId xmlns:a16="http://schemas.microsoft.com/office/drawing/2014/main" id="{CDC26AF4-BEAE-4731-BE8C-1887E9900759}"/>
              </a:ext>
            </a:extLst>
          </p:cNvPr>
          <p:cNvPicPr>
            <a:picLocks noChangeAspect="1"/>
          </p:cNvPicPr>
          <p:nvPr/>
        </p:nvPicPr>
        <p:blipFill rotWithShape="1">
          <a:blip r:embed="rId5"/>
          <a:srcRect l="7119" r="4667" b="21554"/>
          <a:stretch/>
        </p:blipFill>
        <p:spPr>
          <a:xfrm>
            <a:off x="8338687" y="580203"/>
            <a:ext cx="3726519" cy="2468880"/>
          </a:xfrm>
          <a:prstGeom prst="rect">
            <a:avLst/>
          </a:prstGeom>
        </p:spPr>
      </p:pic>
      <p:cxnSp>
        <p:nvCxnSpPr>
          <p:cNvPr id="19" name="Straight Connector 18">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11F966B-0F67-F14A-B63C-E7AC482279CE}"/>
              </a:ext>
            </a:extLst>
          </p:cNvPr>
          <p:cNvGrpSpPr/>
          <p:nvPr/>
        </p:nvGrpSpPr>
        <p:grpSpPr>
          <a:xfrm>
            <a:off x="-349725" y="3324767"/>
            <a:ext cx="4744618" cy="3363684"/>
            <a:chOff x="-349725" y="3324767"/>
            <a:chExt cx="4744618" cy="3363684"/>
          </a:xfrm>
        </p:grpSpPr>
        <p:pic>
          <p:nvPicPr>
            <p:cNvPr id="9" name="Picture 9" descr="A screenshot of a cell phone&#10;&#10;Description generated with high confidence">
              <a:extLst>
                <a:ext uri="{FF2B5EF4-FFF2-40B4-BE49-F238E27FC236}">
                  <a16:creationId xmlns:a16="http://schemas.microsoft.com/office/drawing/2014/main" id="{D2682858-7735-40ED-BD38-60E81A9A42EA}"/>
                </a:ext>
              </a:extLst>
            </p:cNvPr>
            <p:cNvPicPr>
              <a:picLocks noChangeAspect="1"/>
            </p:cNvPicPr>
            <p:nvPr/>
          </p:nvPicPr>
          <p:blipFill rotWithShape="1">
            <a:blip r:embed="rId6"/>
            <a:srcRect t="1270" r="1" b="12532"/>
            <a:stretch/>
          </p:blipFill>
          <p:spPr>
            <a:xfrm>
              <a:off x="234441" y="3661618"/>
              <a:ext cx="4160452" cy="3026833"/>
            </a:xfrm>
            <a:prstGeom prst="rect">
              <a:avLst/>
            </a:prstGeom>
          </p:spPr>
        </p:pic>
        <p:sp>
          <p:nvSpPr>
            <p:cNvPr id="11" name="TextBox 10">
              <a:extLst>
                <a:ext uri="{FF2B5EF4-FFF2-40B4-BE49-F238E27FC236}">
                  <a16:creationId xmlns:a16="http://schemas.microsoft.com/office/drawing/2014/main" id="{6A0BC0C3-4052-43C0-91E6-A74E7CE50F7B}"/>
                </a:ext>
              </a:extLst>
            </p:cNvPr>
            <p:cNvSpPr txBox="1"/>
            <p:nvPr/>
          </p:nvSpPr>
          <p:spPr>
            <a:xfrm>
              <a:off x="-349725" y="332476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t>Complete data:</a:t>
              </a:r>
            </a:p>
          </p:txBody>
        </p:sp>
      </p:grpSp>
      <p:sp>
        <p:nvSpPr>
          <p:cNvPr id="12" name="TextBox 11">
            <a:extLst>
              <a:ext uri="{FF2B5EF4-FFF2-40B4-BE49-F238E27FC236}">
                <a16:creationId xmlns:a16="http://schemas.microsoft.com/office/drawing/2014/main" id="{05CDA4F7-4DC8-44C0-B261-F26AE314FDD2}"/>
              </a:ext>
            </a:extLst>
          </p:cNvPr>
          <p:cNvSpPr txBox="1"/>
          <p:nvPr/>
        </p:nvSpPr>
        <p:spPr>
          <a:xfrm>
            <a:off x="5138287" y="6064293"/>
            <a:ext cx="64008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solidFill>
                  <a:schemeClr val="bg1"/>
                </a:solidFill>
              </a:rPr>
              <a:t>(There </a:t>
            </a:r>
            <a:r>
              <a:rPr lang="en-US" dirty="0">
                <a:solidFill>
                  <a:schemeClr val="bg1"/>
                </a:solidFill>
                <a:hlinkClick r:id="rId7">
                  <a:extLst>
                    <a:ext uri="{A12FA001-AC4F-418D-AE19-62706E023703}">
                      <ahyp:hlinkClr xmlns:ahyp="http://schemas.microsoft.com/office/drawing/2018/hyperlinkcolor" val="tx"/>
                    </a:ext>
                  </a:extLst>
                </a:hlinkClick>
              </a:rPr>
              <a:t>are conditions</a:t>
            </a:r>
            <a:r>
              <a:rPr lang="en-US" dirty="0">
                <a:solidFill>
                  <a:schemeClr val="bg1"/>
                </a:solidFill>
              </a:rPr>
              <a:t> under which not including zero is justified</a:t>
            </a:r>
            <a:r>
              <a:rPr lang="en-US" dirty="0">
                <a:solidFill>
                  <a:schemeClr val="bg1"/>
                </a:solidFill>
                <a:cs typeface="Calibri"/>
              </a:rPr>
              <a:t>.)</a:t>
            </a:r>
            <a:endParaRPr lang="en-US" dirty="0">
              <a:solidFill>
                <a:schemeClr val="bg1"/>
              </a:solidFill>
            </a:endParaRPr>
          </a:p>
        </p:txBody>
      </p:sp>
    </p:spTree>
    <p:extLst>
      <p:ext uri="{BB962C8B-B14F-4D97-AF65-F5344CB8AC3E}">
        <p14:creationId xmlns:p14="http://schemas.microsoft.com/office/powerpoint/2010/main" val="24299613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2D84A-518E-4967-8073-0BDE495432D2}"/>
              </a:ext>
            </a:extLst>
          </p:cNvPr>
          <p:cNvSpPr>
            <a:spLocks noGrp="1"/>
          </p:cNvSpPr>
          <p:nvPr>
            <p:ph type="title"/>
          </p:nvPr>
        </p:nvSpPr>
        <p:spPr>
          <a:xfrm>
            <a:off x="1523984" y="1054121"/>
            <a:ext cx="9465131" cy="1184111"/>
          </a:xfrm>
        </p:spPr>
        <p:txBody>
          <a:bodyPr>
            <a:normAutofit/>
          </a:bodyPr>
          <a:lstStyle/>
          <a:p>
            <a:r>
              <a:rPr lang="en-US">
                <a:cs typeface="Calibri Light"/>
              </a:rPr>
              <a:t>Mistakes when Characterizing data</a:t>
            </a:r>
            <a:endParaRPr lang="en-US"/>
          </a:p>
        </p:txBody>
      </p:sp>
      <p:sp>
        <p:nvSpPr>
          <p:cNvPr id="18" name="Content Placeholder 2">
            <a:extLst>
              <a:ext uri="{FF2B5EF4-FFF2-40B4-BE49-F238E27FC236}">
                <a16:creationId xmlns:a16="http://schemas.microsoft.com/office/drawing/2014/main" id="{AC5E2D19-A89E-4F10-AF16-72B885C43F60}"/>
              </a:ext>
            </a:extLst>
          </p:cNvPr>
          <p:cNvSpPr>
            <a:spLocks noGrp="1"/>
          </p:cNvSpPr>
          <p:nvPr>
            <p:ph idx="1"/>
          </p:nvPr>
        </p:nvSpPr>
        <p:spPr>
          <a:xfrm>
            <a:off x="1524000" y="2399099"/>
            <a:ext cx="9465564" cy="3400969"/>
          </a:xfrm>
        </p:spPr>
        <p:txBody>
          <a:bodyPr vert="horz" lIns="91440" tIns="45720" rIns="91440" bIns="45720" rtlCol="0">
            <a:normAutofit/>
          </a:bodyPr>
          <a:lstStyle/>
          <a:p>
            <a:pPr>
              <a:buNone/>
            </a:pPr>
            <a:r>
              <a:rPr lang="en-US" sz="2400">
                <a:cs typeface="Calibri"/>
              </a:rPr>
              <a:t>Even "find the average" isn't as trivial as you may think</a:t>
            </a:r>
            <a:endParaRPr lang="en-US" sz="2400"/>
          </a:p>
          <a:p>
            <a:endParaRPr lang="en-US" sz="2400">
              <a:cs typeface="Calibri"/>
            </a:endParaRPr>
          </a:p>
          <a:p>
            <a:r>
              <a:rPr lang="en-US" sz="2400">
                <a:cs typeface="Calibri"/>
                <a:hlinkClick r:id="rId2"/>
              </a:rPr>
              <a:t>Arithmetic mean</a:t>
            </a:r>
            <a:r>
              <a:rPr lang="en-US" sz="2400">
                <a:cs typeface="Calibri"/>
              </a:rPr>
              <a:t> : what you're used to</a:t>
            </a:r>
          </a:p>
          <a:p>
            <a:r>
              <a:rPr lang="en-US" sz="2400">
                <a:cs typeface="Calibri"/>
                <a:hlinkClick r:id="rId3"/>
              </a:rPr>
              <a:t>Harmonic mean</a:t>
            </a:r>
            <a:r>
              <a:rPr lang="en-US" sz="2400">
                <a:cs typeface="Calibri"/>
              </a:rPr>
              <a:t> : appropriate when the average of rates is desired</a:t>
            </a:r>
          </a:p>
          <a:p>
            <a:r>
              <a:rPr lang="en-US" sz="2400">
                <a:cs typeface="Calibri"/>
                <a:hlinkClick r:id="rId4"/>
              </a:rPr>
              <a:t>Geometric mean</a:t>
            </a:r>
            <a:r>
              <a:rPr lang="en-US" sz="2400">
                <a:cs typeface="Calibri"/>
              </a:rPr>
              <a:t> : combining multiple parameters which have different ranges so that a given percentage change in any of the properties has the same effect</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319181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9059-5EA1-4FC3-AD08-AE78C9FF4C4C}"/>
              </a:ext>
            </a:extLst>
          </p:cNvPr>
          <p:cNvSpPr>
            <a:spLocks noGrp="1"/>
          </p:cNvSpPr>
          <p:nvPr>
            <p:ph type="title"/>
          </p:nvPr>
        </p:nvSpPr>
        <p:spPr/>
        <p:txBody>
          <a:bodyPr/>
          <a:lstStyle/>
          <a:p>
            <a:r>
              <a:rPr lang="en-US" dirty="0">
                <a:cs typeface="Calibri Light"/>
              </a:rPr>
              <a:t>XKCD</a:t>
            </a:r>
            <a:endParaRPr lang="en-US" dirty="0"/>
          </a:p>
        </p:txBody>
      </p:sp>
      <p:sp>
        <p:nvSpPr>
          <p:cNvPr id="3" name="Content Placeholder 2">
            <a:extLst>
              <a:ext uri="{FF2B5EF4-FFF2-40B4-BE49-F238E27FC236}">
                <a16:creationId xmlns:a16="http://schemas.microsoft.com/office/drawing/2014/main" id="{1B0CF9A4-B784-4F47-BEBC-B39DE9AB9B76}"/>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https://www.explainxkcd.com/wiki/index.php/882:_Significant</a:t>
            </a:r>
            <a:endParaRPr lang="en-US" dirty="0">
              <a:cs typeface="Calibri"/>
            </a:endParaRPr>
          </a:p>
          <a:p>
            <a:r>
              <a:rPr lang="en-US" dirty="0">
                <a:cs typeface="Calibri"/>
                <a:hlinkClick r:id="rId3"/>
              </a:rPr>
              <a:t>https://xkcd.com/1122/</a:t>
            </a:r>
          </a:p>
          <a:p>
            <a:r>
              <a:rPr lang="en-US" dirty="0">
                <a:cs typeface="Calibri"/>
                <a:hlinkClick r:id="rId4"/>
              </a:rPr>
              <a:t>https://xkcd.com/882/</a:t>
            </a:r>
          </a:p>
          <a:p>
            <a:r>
              <a:rPr lang="en-US" dirty="0">
                <a:cs typeface="Calibri"/>
                <a:hlinkClick r:id="rId5"/>
              </a:rPr>
              <a:t>https://xkcd.com/1478/</a:t>
            </a:r>
          </a:p>
          <a:p>
            <a:endParaRPr lang="en-US" dirty="0">
              <a:cs typeface="Calibri"/>
            </a:endParaRPr>
          </a:p>
        </p:txBody>
      </p:sp>
    </p:spTree>
    <p:extLst>
      <p:ext uri="{BB962C8B-B14F-4D97-AF65-F5344CB8AC3E}">
        <p14:creationId xmlns:p14="http://schemas.microsoft.com/office/powerpoint/2010/main" val="4323122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50A70-C60B-47AD-8EC4-51E96DFF4030}"/>
              </a:ext>
            </a:extLst>
          </p:cNvPr>
          <p:cNvSpPr>
            <a:spLocks noGrp="1"/>
          </p:cNvSpPr>
          <p:nvPr>
            <p:ph type="title"/>
          </p:nvPr>
        </p:nvSpPr>
        <p:spPr>
          <a:xfrm>
            <a:off x="8006085" y="1129084"/>
            <a:ext cx="3689091" cy="1960157"/>
          </a:xfrm>
        </p:spPr>
        <p:txBody>
          <a:bodyPr>
            <a:normAutofit/>
          </a:bodyPr>
          <a:lstStyle/>
          <a:p>
            <a:r>
              <a:rPr lang="en-US" sz="3400">
                <a:cs typeface="Calibri Light"/>
              </a:rPr>
              <a:t>There's more  than </a:t>
            </a:r>
            <a:r>
              <a:rPr lang="en-US" sz="3400">
                <a:cs typeface="Calibri Light"/>
                <a:hlinkClick r:id="rId3"/>
              </a:rPr>
              <a:t>Exploratory Data Analysis</a:t>
            </a:r>
            <a:endParaRPr lang="en-US" sz="3400">
              <a:hlinkClick r:id="rId4"/>
            </a:endParaRPr>
          </a:p>
        </p:txBody>
      </p:sp>
      <p:pic>
        <p:nvPicPr>
          <p:cNvPr id="4" name="Picture 4" descr="A close up of a sign&#10;&#10;Description generated with very high confidence">
            <a:extLst>
              <a:ext uri="{FF2B5EF4-FFF2-40B4-BE49-F238E27FC236}">
                <a16:creationId xmlns:a16="http://schemas.microsoft.com/office/drawing/2014/main" id="{0FE8EB75-6012-4EC3-9892-F38F021C5ACF}"/>
              </a:ext>
            </a:extLst>
          </p:cNvPr>
          <p:cNvPicPr>
            <a:picLocks noChangeAspect="1"/>
          </p:cNvPicPr>
          <p:nvPr/>
        </p:nvPicPr>
        <p:blipFill rotWithShape="1">
          <a:blip r:embed="rId5"/>
          <a:srcRect l="314" r="3" b="3"/>
          <a:stretch/>
        </p:blipFill>
        <p:spPr>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3" name="Content Placeholder 2">
            <a:extLst>
              <a:ext uri="{FF2B5EF4-FFF2-40B4-BE49-F238E27FC236}">
                <a16:creationId xmlns:a16="http://schemas.microsoft.com/office/drawing/2014/main" id="{801C64A8-374B-479A-9669-3BB4286CE98C}"/>
              </a:ext>
            </a:extLst>
          </p:cNvPr>
          <p:cNvSpPr>
            <a:spLocks noGrp="1"/>
          </p:cNvSpPr>
          <p:nvPr>
            <p:ph idx="1"/>
          </p:nvPr>
        </p:nvSpPr>
        <p:spPr>
          <a:xfrm>
            <a:off x="8006085" y="3236181"/>
            <a:ext cx="3689091" cy="2195515"/>
          </a:xfrm>
        </p:spPr>
        <p:txBody>
          <a:bodyPr vert="horz" lIns="91440" tIns="45720" rIns="91440" bIns="45720" rtlCol="0">
            <a:normAutofit/>
          </a:bodyPr>
          <a:lstStyle/>
          <a:p>
            <a:r>
              <a:rPr lang="en-US" sz="2400">
                <a:cs typeface="Calibri"/>
                <a:hlinkClick r:id="rId6"/>
              </a:rPr>
              <a:t>Comparing models</a:t>
            </a:r>
            <a:r>
              <a:rPr lang="en-US" sz="2400">
                <a:cs typeface="Calibri"/>
              </a:rPr>
              <a:t> using </a:t>
            </a:r>
            <a:r>
              <a:rPr lang="en-US" sz="2400">
                <a:cs typeface="Calibri"/>
                <a:hlinkClick r:id="rId7"/>
              </a:rPr>
              <a:t>A/B testing</a:t>
            </a:r>
            <a:endParaRPr lang="en-US" sz="2400"/>
          </a:p>
          <a:p>
            <a:endParaRPr lang="en-US" sz="2400">
              <a:cs typeface="Calibri"/>
            </a:endParaRPr>
          </a:p>
        </p:txBody>
      </p:sp>
    </p:spTree>
    <p:extLst>
      <p:ext uri="{BB962C8B-B14F-4D97-AF65-F5344CB8AC3E}">
        <p14:creationId xmlns:p14="http://schemas.microsoft.com/office/powerpoint/2010/main" val="3965644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DB76-616E-4E22-8746-58A1AB9C676C}"/>
              </a:ext>
            </a:extLst>
          </p:cNvPr>
          <p:cNvSpPr>
            <a:spLocks noGrp="1"/>
          </p:cNvSpPr>
          <p:nvPr>
            <p:ph type="title"/>
          </p:nvPr>
        </p:nvSpPr>
        <p:spPr/>
        <p:txBody>
          <a:bodyPr/>
          <a:lstStyle/>
          <a:p>
            <a:r>
              <a:rPr lang="en-US">
                <a:cs typeface="Calibri Light"/>
              </a:rPr>
              <a:t>Where does A/B testing get used?</a:t>
            </a:r>
            <a:endParaRPr lang="en-US"/>
          </a:p>
        </p:txBody>
      </p:sp>
      <p:sp>
        <p:nvSpPr>
          <p:cNvPr id="3" name="Content Placeholder 2">
            <a:extLst>
              <a:ext uri="{FF2B5EF4-FFF2-40B4-BE49-F238E27FC236}">
                <a16:creationId xmlns:a16="http://schemas.microsoft.com/office/drawing/2014/main" id="{9A7F8C2C-B52B-4726-AEE3-4FB88104548D}"/>
              </a:ext>
            </a:extLst>
          </p:cNvPr>
          <p:cNvSpPr>
            <a:spLocks noGrp="1"/>
          </p:cNvSpPr>
          <p:nvPr>
            <p:ph idx="1"/>
          </p:nvPr>
        </p:nvSpPr>
        <p:spPr/>
        <p:txBody>
          <a:bodyPr vert="horz" lIns="91440" tIns="45720" rIns="91440" bIns="45720" rtlCol="0" anchor="t">
            <a:normAutofit/>
          </a:bodyPr>
          <a:lstStyle/>
          <a:p>
            <a:r>
              <a:rPr lang="en-US">
                <a:cs typeface="Calibri"/>
              </a:rPr>
              <a:t>Website design</a:t>
            </a:r>
          </a:p>
          <a:p>
            <a:r>
              <a:rPr lang="en-US">
                <a:cs typeface="Calibri"/>
              </a:rPr>
              <a:t>Email marketing</a:t>
            </a:r>
          </a:p>
          <a:p>
            <a:endParaRPr lang="en-US">
              <a:cs typeface="Calibri"/>
            </a:endParaRPr>
          </a:p>
          <a:p>
            <a:pPr marL="0" indent="0">
              <a:buNone/>
            </a:pPr>
            <a:r>
              <a:rPr lang="en-US">
                <a:cs typeface="Calibri"/>
              </a:rPr>
              <a:t>Useful when the audience being evaluated is sufficiently large to be statistically meaningful</a:t>
            </a:r>
          </a:p>
          <a:p>
            <a:pPr marL="0" indent="0">
              <a:buNone/>
            </a:pPr>
            <a:endParaRPr lang="en-US">
              <a:cs typeface="Calibri"/>
            </a:endParaRPr>
          </a:p>
          <a:p>
            <a:pPr marL="0" indent="0">
              <a:buNone/>
            </a:pPr>
            <a:r>
              <a:rPr lang="en-US">
                <a:cs typeface="Calibri"/>
              </a:rPr>
              <a:t>Typically evaluating response with respect to an outcome</a:t>
            </a:r>
          </a:p>
        </p:txBody>
      </p:sp>
      <p:sp>
        <p:nvSpPr>
          <p:cNvPr id="4" name="TextBox 3">
            <a:extLst>
              <a:ext uri="{FF2B5EF4-FFF2-40B4-BE49-F238E27FC236}">
                <a16:creationId xmlns:a16="http://schemas.microsoft.com/office/drawing/2014/main" id="{7A4862C4-7FC7-42B6-8E91-C24876EF1C40}"/>
              </a:ext>
            </a:extLst>
          </p:cNvPr>
          <p:cNvSpPr txBox="1"/>
          <p:nvPr/>
        </p:nvSpPr>
        <p:spPr>
          <a:xfrm>
            <a:off x="5590309" y="3939309"/>
            <a:ext cx="678410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563C1"/>
                </a:solidFill>
                <a:cs typeface="Calibri"/>
                <a:hlinkClick r:id="rId2"/>
              </a:rPr>
              <a:t>https://www.candyjapan.com/behind-the-scenes/ab-testing-landing-page-template</a:t>
            </a:r>
            <a:r>
              <a:rPr lang="en-US" sz="1200" dirty="0">
                <a:solidFill>
                  <a:srgbClr val="444444"/>
                </a:solidFill>
                <a:cs typeface="Calibri"/>
              </a:rPr>
              <a:t>​</a:t>
            </a:r>
          </a:p>
          <a:p>
            <a:r>
              <a:rPr lang="en-US" sz="1200" dirty="0">
                <a:cs typeface="Calibri"/>
                <a:hlinkClick r:id="rId3"/>
              </a:rPr>
              <a:t>https://news.ycombinator.com/item?id=19398491</a:t>
            </a:r>
          </a:p>
        </p:txBody>
      </p:sp>
    </p:spTree>
    <p:extLst>
      <p:ext uri="{BB962C8B-B14F-4D97-AF65-F5344CB8AC3E}">
        <p14:creationId xmlns:p14="http://schemas.microsoft.com/office/powerpoint/2010/main" val="27158838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841411-95E5-4BB1-91E1-3E99BECCCF90}"/>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Homework</a:t>
            </a:r>
            <a:endParaRPr lang="en-US">
              <a:solidFill>
                <a:srgbClr val="FFFFFF"/>
              </a:solidFill>
            </a:endParaRPr>
          </a:p>
        </p:txBody>
      </p:sp>
      <p:sp>
        <p:nvSpPr>
          <p:cNvPr id="3" name="Content Placeholder 2">
            <a:extLst>
              <a:ext uri="{FF2B5EF4-FFF2-40B4-BE49-F238E27FC236}">
                <a16:creationId xmlns:a16="http://schemas.microsoft.com/office/drawing/2014/main" id="{823C07D1-2803-48E5-B3E1-4ACA9621BEA7}"/>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cs typeface="Calibri"/>
              </a:rPr>
              <a:t>Math and Data Science</a:t>
            </a:r>
          </a:p>
          <a:p>
            <a:r>
              <a:rPr lang="en-US" sz="2400">
                <a:solidFill>
                  <a:srgbClr val="000000"/>
                </a:solidFill>
                <a:cs typeface="Calibri"/>
              </a:rPr>
              <a:t>Probability</a:t>
            </a:r>
            <a:endParaRPr lang="en-US" sz="2400" err="1">
              <a:cs typeface="Calibri"/>
            </a:endParaRPr>
          </a:p>
          <a:p>
            <a:r>
              <a:rPr lang="en-US" sz="2400">
                <a:solidFill>
                  <a:srgbClr val="000000"/>
                </a:solidFill>
                <a:cs typeface="Calibri"/>
              </a:rPr>
              <a:t>Correlation</a:t>
            </a:r>
            <a:endParaRPr lang="en-US" sz="2400">
              <a:cs typeface="Calibri"/>
            </a:endParaRPr>
          </a:p>
          <a:p>
            <a:r>
              <a:rPr lang="en-US" sz="2400">
                <a:solidFill>
                  <a:srgbClr val="000000"/>
                </a:solidFill>
                <a:cs typeface="Calibri"/>
              </a:rPr>
              <a:t>Sets</a:t>
            </a:r>
            <a:endParaRPr lang="en-US" sz="2400">
              <a:cs typeface="Calibri"/>
            </a:endParaRPr>
          </a:p>
          <a:p>
            <a:r>
              <a:rPr lang="en-US" sz="2400">
                <a:solidFill>
                  <a:srgbClr val="000000"/>
                </a:solidFill>
                <a:cs typeface="Calibri"/>
              </a:rPr>
              <a:t>Linear Algebra and </a:t>
            </a:r>
            <a:r>
              <a:rPr lang="en-US" sz="2400" err="1">
                <a:solidFill>
                  <a:srgbClr val="000000"/>
                </a:solidFill>
                <a:cs typeface="Calibri"/>
              </a:rPr>
              <a:t>Numpy</a:t>
            </a:r>
            <a:endParaRPr lang="en-US" sz="2400" err="1">
              <a:cs typeface="Calibri"/>
            </a:endParaRPr>
          </a:p>
          <a:p>
            <a:r>
              <a:rPr lang="en-US" sz="2400">
                <a:solidFill>
                  <a:srgbClr val="000000"/>
                </a:solidFill>
                <a:cs typeface="Calibri"/>
              </a:rPr>
              <a:t>Calculus and Differential Equations</a:t>
            </a:r>
            <a:endParaRPr lang="en-US" sz="2400">
              <a:cs typeface="Calibri"/>
            </a:endParaRPr>
          </a:p>
          <a:p>
            <a:r>
              <a:rPr lang="en-US" sz="2400">
                <a:solidFill>
                  <a:srgbClr val="000000"/>
                </a:solidFill>
                <a:cs typeface="Calibri"/>
              </a:rPr>
              <a:t>Visualization</a:t>
            </a:r>
            <a:endParaRPr lang="en-US" sz="2400">
              <a:cs typeface="Calibri"/>
            </a:endParaRPr>
          </a:p>
          <a:p>
            <a:r>
              <a:rPr lang="en-US" sz="2400">
                <a:solidFill>
                  <a:srgbClr val="000000"/>
                </a:solidFill>
                <a:cs typeface="Calibri"/>
              </a:rPr>
              <a:t>Homework</a:t>
            </a:r>
          </a:p>
        </p:txBody>
      </p:sp>
    </p:spTree>
    <p:extLst>
      <p:ext uri="{BB962C8B-B14F-4D97-AF65-F5344CB8AC3E}">
        <p14:creationId xmlns:p14="http://schemas.microsoft.com/office/powerpoint/2010/main" val="890321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166EB-1FFE-4A1E-ADD1-496C9AAF3CC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Reading Assignment</a:t>
            </a:r>
            <a:endParaRPr lang="en-US">
              <a:solidFill>
                <a:schemeClr val="accent1"/>
              </a:solidFill>
            </a:endParaRPr>
          </a:p>
        </p:txBody>
      </p:sp>
      <p:cxnSp>
        <p:nvCxnSpPr>
          <p:cNvPr id="21"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6D6E2588-FA65-467E-B23E-7CE7EF3B2062}"/>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cs typeface="Calibri"/>
              </a:rPr>
              <a:t>Read the paper</a:t>
            </a:r>
          </a:p>
          <a:p>
            <a:pPr marL="0" indent="0">
              <a:buNone/>
            </a:pPr>
            <a:r>
              <a:rPr lang="en-US" sz="2400" dirty="0">
                <a:cs typeface="Calibri"/>
              </a:rPr>
              <a:t>"Can Graphics Tell Lies? A Tutorial on How To Visualize Your Data" in Clinical and Translational Science (2018) 11, 371–377; doi:10.1111/cts.12554</a:t>
            </a:r>
          </a:p>
          <a:p>
            <a:endParaRPr lang="en-US" sz="2400" dirty="0">
              <a:cs typeface="Calibri"/>
            </a:endParaRPr>
          </a:p>
          <a:p>
            <a:pPr marL="0" indent="0">
              <a:buNone/>
            </a:pPr>
            <a:r>
              <a:rPr lang="en-US" sz="2400" dirty="0">
                <a:cs typeface="Calibri"/>
                <a:hlinkClick r:id="rId2"/>
              </a:rPr>
              <a:t>www.ncbi.nlm.nih.gov/pubmed/29603646</a:t>
            </a:r>
            <a:endParaRPr lang="en-US" sz="2400" dirty="0"/>
          </a:p>
          <a:p>
            <a:pPr marL="0" indent="0">
              <a:buNone/>
            </a:pP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6718981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AA1E85-6D8C-4F29-B7EF-B0F31CE81ED0}"/>
              </a:ext>
            </a:extLst>
          </p:cNvPr>
          <p:cNvSpPr>
            <a:spLocks noGrp="1"/>
          </p:cNvSpPr>
          <p:nvPr>
            <p:ph type="title"/>
          </p:nvPr>
        </p:nvSpPr>
        <p:spPr>
          <a:xfrm>
            <a:off x="838200" y="253397"/>
            <a:ext cx="10515600" cy="1273233"/>
          </a:xfrm>
        </p:spPr>
        <p:txBody>
          <a:bodyPr>
            <a:normAutofit/>
          </a:bodyPr>
          <a:lstStyle/>
          <a:p>
            <a:r>
              <a:rPr lang="en-US" sz="4000">
                <a:cs typeface="Calibri Light"/>
              </a:rPr>
              <a:t>Homework 1</a:t>
            </a:r>
            <a:endParaRPr lang="en-US" sz="4000"/>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D2C75A-E6DB-4317-AEB3-27867ACDBD2B}"/>
              </a:ext>
            </a:extLst>
          </p:cNvPr>
          <p:cNvSpPr>
            <a:spLocks noGrp="1"/>
          </p:cNvSpPr>
          <p:nvPr>
            <p:ph idx="1"/>
          </p:nvPr>
        </p:nvSpPr>
        <p:spPr>
          <a:xfrm>
            <a:off x="838200" y="2478024"/>
            <a:ext cx="10515600" cy="3694176"/>
          </a:xfrm>
        </p:spPr>
        <p:txBody>
          <a:bodyPr vert="horz" lIns="91440" tIns="45720" rIns="91440" bIns="45720" rtlCol="0">
            <a:normAutofit/>
          </a:bodyPr>
          <a:lstStyle/>
          <a:p>
            <a:pPr marL="0" indent="0">
              <a:buNone/>
            </a:pPr>
            <a:r>
              <a:rPr lang="en-US" sz="2200" dirty="0">
                <a:cs typeface="Calibri"/>
              </a:rPr>
              <a:t>Acquire power data from this </a:t>
            </a:r>
            <a:r>
              <a:rPr lang="en-US" sz="2200" dirty="0">
                <a:cs typeface="Calibri"/>
                <a:hlinkClick r:id="rId3"/>
              </a:rPr>
              <a:t>source</a:t>
            </a:r>
            <a:r>
              <a:rPr lang="en-US" sz="2200" dirty="0">
                <a:cs typeface="Calibri"/>
              </a:rPr>
              <a:t> for at least 10 days and not more than 40 days. The website limits the window size, so you will need to download multiple files. Load the data into a </a:t>
            </a:r>
            <a:r>
              <a:rPr lang="en-US" sz="2200" dirty="0" err="1">
                <a:cs typeface="Calibri"/>
              </a:rPr>
              <a:t>Jupyter</a:t>
            </a:r>
            <a:r>
              <a:rPr lang="en-US" sz="2200" dirty="0">
                <a:cs typeface="Calibri"/>
              </a:rPr>
              <a:t> Notebook</a:t>
            </a:r>
          </a:p>
          <a:p>
            <a:pPr marL="0" indent="0">
              <a:buNone/>
            </a:pPr>
            <a:r>
              <a:rPr lang="en-US" sz="2200" dirty="0">
                <a:cs typeface="Calibri"/>
              </a:rPr>
              <a:t>Combine the multiple input files to create a single </a:t>
            </a:r>
            <a:r>
              <a:rPr lang="en-US" sz="2200" dirty="0" err="1">
                <a:cs typeface="Calibri"/>
              </a:rPr>
              <a:t>dataframe</a:t>
            </a:r>
            <a:r>
              <a:rPr lang="en-US" sz="2200" dirty="0">
                <a:cs typeface="Calibri"/>
              </a:rPr>
              <a:t>. </a:t>
            </a:r>
          </a:p>
          <a:p>
            <a:pPr marL="0" indent="0">
              <a:buNone/>
            </a:pPr>
            <a:r>
              <a:rPr lang="en-US" sz="2200" dirty="0">
                <a:cs typeface="Calibri"/>
              </a:rPr>
              <a:t>Create two bar graphs of the power consumption per hour. </a:t>
            </a:r>
          </a:p>
          <a:p>
            <a:pPr marL="457200" indent="-457200"/>
            <a:r>
              <a:rPr lang="en-US" sz="2200" dirty="0">
                <a:cs typeface="Calibri"/>
              </a:rPr>
              <a:t>One bar graph has 24 bars; each bar is the average across all days for that hour</a:t>
            </a:r>
          </a:p>
          <a:p>
            <a:pPr marL="457200" indent="-457200"/>
            <a:r>
              <a:rPr lang="en-US" sz="2200" dirty="0">
                <a:cs typeface="Calibri"/>
              </a:rPr>
              <a:t>one bar graph has 24*(number of days) bars. </a:t>
            </a:r>
          </a:p>
          <a:p>
            <a:pPr marL="0" indent="0">
              <a:buNone/>
            </a:pPr>
            <a:r>
              <a:rPr lang="en-US" sz="2200" dirty="0">
                <a:cs typeface="Calibri"/>
              </a:rPr>
              <a:t>Submit the .</a:t>
            </a:r>
            <a:r>
              <a:rPr lang="en-US" sz="2200" dirty="0" err="1">
                <a:cs typeface="Calibri"/>
              </a:rPr>
              <a:t>ipynb</a:t>
            </a:r>
            <a:r>
              <a:rPr lang="en-US" sz="2200" dirty="0">
                <a:cs typeface="Calibri"/>
              </a:rPr>
              <a:t> file containing the analysis and the generated pictures.</a:t>
            </a:r>
          </a:p>
        </p:txBody>
      </p:sp>
      <p:sp>
        <p:nvSpPr>
          <p:cNvPr id="4" name="TextBox 3">
            <a:extLst>
              <a:ext uri="{FF2B5EF4-FFF2-40B4-BE49-F238E27FC236}">
                <a16:creationId xmlns:a16="http://schemas.microsoft.com/office/drawing/2014/main" id="{065197D9-6120-477C-887C-03F04D1A5087}"/>
              </a:ext>
            </a:extLst>
          </p:cNvPr>
          <p:cNvSpPr txBox="1"/>
          <p:nvPr/>
        </p:nvSpPr>
        <p:spPr>
          <a:xfrm>
            <a:off x="4695645" y="332116"/>
            <a:ext cx="730082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All pictures in all </a:t>
            </a:r>
            <a:r>
              <a:rPr lang="en-US" err="1"/>
              <a:t>homeworks</a:t>
            </a:r>
            <a:r>
              <a:rPr lang="en-US"/>
              <a:t> and reports</a:t>
            </a:r>
            <a:r>
              <a:rPr lang="en-US">
                <a:cs typeface="Calibri"/>
              </a:rPr>
              <a:t> are to be generated dynamically</a:t>
            </a:r>
            <a:endParaRPr lang="en-US"/>
          </a:p>
        </p:txBody>
      </p:sp>
      <p:sp>
        <p:nvSpPr>
          <p:cNvPr id="6" name="TextBox 5">
            <a:extLst>
              <a:ext uri="{FF2B5EF4-FFF2-40B4-BE49-F238E27FC236}">
                <a16:creationId xmlns:a16="http://schemas.microsoft.com/office/drawing/2014/main" id="{5EA1DAE1-4E99-4E33-8564-2280792612DF}"/>
              </a:ext>
            </a:extLst>
          </p:cNvPr>
          <p:cNvSpPr txBox="1"/>
          <p:nvPr/>
        </p:nvSpPr>
        <p:spPr>
          <a:xfrm>
            <a:off x="4896928" y="616932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hlinkClick r:id="rId4"/>
              </a:rPr>
              <a:t>Help on visualizations</a:t>
            </a:r>
            <a:endParaRPr lang="en-US">
              <a:hlinkClick r:id="rId4"/>
            </a:endParaRPr>
          </a:p>
        </p:txBody>
      </p:sp>
    </p:spTree>
    <p:extLst>
      <p:ext uri="{BB962C8B-B14F-4D97-AF65-F5344CB8AC3E}">
        <p14:creationId xmlns:p14="http://schemas.microsoft.com/office/powerpoint/2010/main" val="634008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A1E85-6D8C-4F29-B7EF-B0F31CE81ED0}"/>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Homework 2</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51CAA1-1E02-4495-8BC2-F147769E58C1}"/>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Simulate a fair die and a biased 6-sided die. The biased die has probabilities {0.15, 0.15, 0.15, 0.15, 0.15, 0.25}. Create a visualization that compares outcomes of multiple rolls of a fair die and this biased die. You can use a single visualization or multiple visualizations to demonstrate the difference in outcomes for the dice. The user of your notebook should be able to alter the number of simulations as an argument to a function.</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no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white, sitting, indoor, toaster&#10;&#10;Description generated with very high confidence">
            <a:extLst>
              <a:ext uri="{FF2B5EF4-FFF2-40B4-BE49-F238E27FC236}">
                <a16:creationId xmlns:a16="http://schemas.microsoft.com/office/drawing/2014/main" id="{793DE893-BA9F-43FB-8424-13AC14DF8B58}"/>
              </a:ext>
            </a:extLst>
          </p:cNvPr>
          <p:cNvPicPr>
            <a:picLocks noChangeAspect="1"/>
          </p:cNvPicPr>
          <p:nvPr/>
        </p:nvPicPr>
        <p:blipFill rotWithShape="1">
          <a:blip r:embed="rId3"/>
          <a:srcRect t="7291" r="-1" b="-1"/>
          <a:stretch/>
        </p:blipFill>
        <p:spPr>
          <a:xfrm>
            <a:off x="5727912" y="903279"/>
            <a:ext cx="5338942" cy="4814085"/>
          </a:xfrm>
          <a:prstGeom prst="rect">
            <a:avLst/>
          </a:prstGeom>
          <a:noFill/>
        </p:spPr>
      </p:pic>
      <p:sp>
        <p:nvSpPr>
          <p:cNvPr id="4" name="TextBox 3">
            <a:extLst>
              <a:ext uri="{FF2B5EF4-FFF2-40B4-BE49-F238E27FC236}">
                <a16:creationId xmlns:a16="http://schemas.microsoft.com/office/drawing/2014/main" id="{065197D9-6120-477C-887C-03F04D1A5087}"/>
              </a:ext>
            </a:extLst>
          </p:cNvPr>
          <p:cNvSpPr txBox="1"/>
          <p:nvPr/>
        </p:nvSpPr>
        <p:spPr>
          <a:xfrm>
            <a:off x="4695645" y="332116"/>
            <a:ext cx="730082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All pictures in all homeworks and reports</a:t>
            </a:r>
            <a:r>
              <a:rPr lang="en-US">
                <a:cs typeface="Calibri"/>
              </a:rPr>
              <a:t> are to be generated dynamically</a:t>
            </a:r>
            <a:endParaRPr lang="en-US"/>
          </a:p>
        </p:txBody>
      </p:sp>
      <p:sp>
        <p:nvSpPr>
          <p:cNvPr id="6" name="TextBox 5">
            <a:extLst>
              <a:ext uri="{FF2B5EF4-FFF2-40B4-BE49-F238E27FC236}">
                <a16:creationId xmlns:a16="http://schemas.microsoft.com/office/drawing/2014/main" id="{5EA1DAE1-4E99-4E33-8564-2280792612DF}"/>
              </a:ext>
            </a:extLst>
          </p:cNvPr>
          <p:cNvSpPr txBox="1"/>
          <p:nvPr/>
        </p:nvSpPr>
        <p:spPr>
          <a:xfrm>
            <a:off x="4724399" y="649515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hlinkClick r:id="rId4"/>
              </a:rPr>
              <a:t>Help on visualizations</a:t>
            </a:r>
          </a:p>
        </p:txBody>
      </p:sp>
    </p:spTree>
    <p:extLst>
      <p:ext uri="{BB962C8B-B14F-4D97-AF65-F5344CB8AC3E}">
        <p14:creationId xmlns:p14="http://schemas.microsoft.com/office/powerpoint/2010/main" val="3270918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BF43-DE17-43FD-BEE2-F2BA95225E08}"/>
              </a:ext>
            </a:extLst>
          </p:cNvPr>
          <p:cNvSpPr>
            <a:spLocks noGrp="1"/>
          </p:cNvSpPr>
          <p:nvPr>
            <p:ph type="title"/>
          </p:nvPr>
        </p:nvSpPr>
        <p:spPr>
          <a:xfrm>
            <a:off x="595746" y="365125"/>
            <a:ext cx="10758054" cy="1325563"/>
          </a:xfrm>
        </p:spPr>
        <p:txBody>
          <a:bodyPr/>
          <a:lstStyle/>
          <a:p>
            <a:r>
              <a:rPr lang="en-US" sz="4000">
                <a:cs typeface="Calibri Light"/>
              </a:rPr>
              <a:t>Breakdown each Homework assignment, Part 1 of 2</a:t>
            </a:r>
          </a:p>
        </p:txBody>
      </p:sp>
      <p:sp>
        <p:nvSpPr>
          <p:cNvPr id="3" name="Content Placeholder 2">
            <a:extLst>
              <a:ext uri="{FF2B5EF4-FFF2-40B4-BE49-F238E27FC236}">
                <a16:creationId xmlns:a16="http://schemas.microsoft.com/office/drawing/2014/main" id="{7B97F5BB-588E-41C0-8380-C853AB04BE9F}"/>
              </a:ext>
            </a:extLst>
          </p:cNvPr>
          <p:cNvSpPr>
            <a:spLocks noGrp="1"/>
          </p:cNvSpPr>
          <p:nvPr>
            <p:ph idx="1"/>
          </p:nvPr>
        </p:nvSpPr>
        <p:spPr/>
        <p:txBody>
          <a:bodyPr vert="horz" lIns="91440" tIns="45720" rIns="91440" bIns="45720" rtlCol="0" anchor="t">
            <a:normAutofit/>
          </a:bodyPr>
          <a:lstStyle/>
          <a:p>
            <a:endParaRPr lang="en-US"/>
          </a:p>
          <a:p>
            <a:pPr marL="514350" indent="-514350">
              <a:buAutoNum type="arabicPeriod"/>
            </a:pPr>
            <a:endParaRPr lang="en-US">
              <a:cs typeface="Calibri"/>
            </a:endParaRPr>
          </a:p>
          <a:p>
            <a:pPr marL="514350" indent="-514350">
              <a:buAutoNum type="arabicPeriod"/>
            </a:pPr>
            <a:r>
              <a:rPr lang="en-US">
                <a:cs typeface="Calibri"/>
              </a:rPr>
              <a:t>Draw or write down what you're starting with</a:t>
            </a:r>
          </a:p>
          <a:p>
            <a:pPr marL="514350" indent="-514350">
              <a:buAutoNum type="arabicPeriod"/>
            </a:pPr>
            <a:endParaRPr lang="en-US">
              <a:cs typeface="Calibri"/>
            </a:endParaRPr>
          </a:p>
          <a:p>
            <a:pPr marL="514350" indent="-514350">
              <a:buAutoNum type="arabicPeriod"/>
            </a:pPr>
            <a:r>
              <a:rPr lang="en-US">
                <a:cs typeface="Calibri"/>
              </a:rPr>
              <a:t>Draw or write down what the outcome should look like</a:t>
            </a:r>
          </a:p>
          <a:p>
            <a:endParaRPr lang="en-US">
              <a:cs typeface="Calibri"/>
            </a:endParaRPr>
          </a:p>
        </p:txBody>
      </p:sp>
      <p:sp>
        <p:nvSpPr>
          <p:cNvPr id="6" name="Rectangle 5">
            <a:extLst>
              <a:ext uri="{FF2B5EF4-FFF2-40B4-BE49-F238E27FC236}">
                <a16:creationId xmlns:a16="http://schemas.microsoft.com/office/drawing/2014/main" id="{775B4406-BDB0-4544-888E-DC9CB0A7A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99499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3022-41D0-49D8-80D7-5C4D83BC8D07}"/>
              </a:ext>
            </a:extLst>
          </p:cNvPr>
          <p:cNvSpPr>
            <a:spLocks noGrp="1"/>
          </p:cNvSpPr>
          <p:nvPr>
            <p:ph type="title"/>
          </p:nvPr>
        </p:nvSpPr>
        <p:spPr/>
        <p:txBody>
          <a:bodyPr/>
          <a:lstStyle/>
          <a:p>
            <a:r>
              <a:rPr lang="en-US">
                <a:cs typeface="Calibri Light"/>
              </a:rPr>
              <a:t>Course schedule and outline (scope)</a:t>
            </a:r>
          </a:p>
        </p:txBody>
      </p:sp>
      <p:sp>
        <p:nvSpPr>
          <p:cNvPr id="6" name="Content Placeholder 5">
            <a:extLst>
              <a:ext uri="{FF2B5EF4-FFF2-40B4-BE49-F238E27FC236}">
                <a16:creationId xmlns:a16="http://schemas.microsoft.com/office/drawing/2014/main" id="{2FB29EED-1305-4957-9D5F-E50511E60E05}"/>
              </a:ext>
            </a:extLst>
          </p:cNvPr>
          <p:cNvSpPr>
            <a:spLocks noGrp="1"/>
          </p:cNvSpPr>
          <p:nvPr>
            <p:ph sz="quarter" idx="4"/>
          </p:nvPr>
        </p:nvSpPr>
        <p:spPr>
          <a:xfrm>
            <a:off x="6100313" y="1570547"/>
            <a:ext cx="5183188" cy="4619116"/>
          </a:xfrm>
        </p:spPr>
        <p:txBody>
          <a:bodyPr vert="horz" lIns="91440" tIns="45720" rIns="91440" bIns="45720" rtlCol="0" anchor="t">
            <a:normAutofit lnSpcReduction="10000"/>
          </a:bodyPr>
          <a:lstStyle/>
          <a:p>
            <a:r>
              <a:rPr lang="en-US" dirty="0">
                <a:cs typeface="Calibri"/>
              </a:rPr>
              <a:t>Scaling up and estimation</a:t>
            </a:r>
            <a:endParaRPr lang="en-US" dirty="0"/>
          </a:p>
          <a:p>
            <a:r>
              <a:rPr lang="en-US" dirty="0">
                <a:cs typeface="Calibri"/>
              </a:rPr>
              <a:t>Elasticity, Cost/benefit </a:t>
            </a:r>
          </a:p>
          <a:p>
            <a:r>
              <a:rPr lang="en-US" dirty="0">
                <a:cs typeface="Calibri"/>
              </a:rPr>
              <a:t>Property graphs</a:t>
            </a:r>
          </a:p>
          <a:p>
            <a:r>
              <a:rPr lang="en-US" dirty="0">
                <a:cs typeface="Calibri"/>
              </a:rPr>
              <a:t>Ethics and Legality</a:t>
            </a:r>
          </a:p>
          <a:p>
            <a:endParaRPr lang="en-US" dirty="0">
              <a:cs typeface="Calibri"/>
            </a:endParaRPr>
          </a:p>
        </p:txBody>
      </p:sp>
      <p:pic>
        <p:nvPicPr>
          <p:cNvPr id="7" name="Picture 7" descr="A close up of a logo&#10;&#10;Description generated with high confidence">
            <a:extLst>
              <a:ext uri="{FF2B5EF4-FFF2-40B4-BE49-F238E27FC236}">
                <a16:creationId xmlns:a16="http://schemas.microsoft.com/office/drawing/2014/main" id="{4B3388A7-4E91-4434-AAC9-FBFAA1D28C34}"/>
              </a:ext>
            </a:extLst>
          </p:cNvPr>
          <p:cNvPicPr>
            <a:picLocks noChangeAspect="1"/>
          </p:cNvPicPr>
          <p:nvPr/>
        </p:nvPicPr>
        <p:blipFill>
          <a:blip r:embed="rId2"/>
          <a:stretch>
            <a:fillRect/>
          </a:stretch>
        </p:blipFill>
        <p:spPr>
          <a:xfrm>
            <a:off x="461063" y="1645920"/>
            <a:ext cx="422156" cy="404364"/>
          </a:xfrm>
          <a:prstGeom prst="rect">
            <a:avLst/>
          </a:prstGeom>
        </p:spPr>
      </p:pic>
      <p:pic>
        <p:nvPicPr>
          <p:cNvPr id="9" name="Picture 7" descr="A close up of a logo&#10;&#10;Description generated with high confidence">
            <a:extLst>
              <a:ext uri="{FF2B5EF4-FFF2-40B4-BE49-F238E27FC236}">
                <a16:creationId xmlns:a16="http://schemas.microsoft.com/office/drawing/2014/main" id="{58F42C2B-F9A5-49B3-9246-C895F02AB6F7}"/>
              </a:ext>
            </a:extLst>
          </p:cNvPr>
          <p:cNvPicPr>
            <a:picLocks noChangeAspect="1"/>
          </p:cNvPicPr>
          <p:nvPr/>
        </p:nvPicPr>
        <p:blipFill>
          <a:blip r:embed="rId2"/>
          <a:stretch>
            <a:fillRect/>
          </a:stretch>
        </p:blipFill>
        <p:spPr>
          <a:xfrm>
            <a:off x="457200" y="2194560"/>
            <a:ext cx="454506" cy="433119"/>
          </a:xfrm>
          <a:prstGeom prst="rect">
            <a:avLst/>
          </a:prstGeom>
        </p:spPr>
      </p:pic>
      <p:sp>
        <p:nvSpPr>
          <p:cNvPr id="3" name="Arrow: Right 2">
            <a:extLst>
              <a:ext uri="{FF2B5EF4-FFF2-40B4-BE49-F238E27FC236}">
                <a16:creationId xmlns:a16="http://schemas.microsoft.com/office/drawing/2014/main" id="{C976BD68-AB70-44A5-BB88-2D82EF12AE7D}"/>
              </a:ext>
            </a:extLst>
          </p:cNvPr>
          <p:cNvSpPr/>
          <p:nvPr/>
        </p:nvSpPr>
        <p:spPr>
          <a:xfrm>
            <a:off x="274320" y="5303520"/>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48800B1-7605-42FA-AD3E-7FBF52B513A5}"/>
              </a:ext>
            </a:extLst>
          </p:cNvPr>
          <p:cNvSpPr>
            <a:spLocks noGrp="1"/>
          </p:cNvSpPr>
          <p:nvPr>
            <p:ph sz="half" idx="2"/>
          </p:nvPr>
        </p:nvSpPr>
        <p:spPr>
          <a:xfrm>
            <a:off x="816698" y="1442894"/>
            <a:ext cx="5180877" cy="5185496"/>
          </a:xfrm>
        </p:spPr>
        <p:txBody>
          <a:bodyPr vert="horz" lIns="91440" tIns="45720" rIns="91440" bIns="45720" rtlCol="0" anchor="t">
            <a:normAutofit lnSpcReduction="10000"/>
          </a:bodyPr>
          <a:lstStyle/>
          <a:p>
            <a:pPr>
              <a:lnSpc>
                <a:spcPct val="150000"/>
              </a:lnSpc>
              <a:spcBef>
                <a:spcPts val="0"/>
              </a:spcBef>
            </a:pPr>
            <a:r>
              <a:rPr lang="en-US" dirty="0">
                <a:cs typeface="Calibri"/>
              </a:rPr>
              <a:t>1: Overview of Data Science</a:t>
            </a:r>
          </a:p>
          <a:p>
            <a:pPr>
              <a:lnSpc>
                <a:spcPct val="150000"/>
              </a:lnSpc>
              <a:spcBef>
                <a:spcPts val="0"/>
              </a:spcBef>
            </a:pPr>
            <a:r>
              <a:rPr lang="en-US" dirty="0">
                <a:cs typeface="Calibri"/>
              </a:rPr>
              <a:t>2: Python in </a:t>
            </a:r>
            <a:r>
              <a:rPr lang="en-US" dirty="0" err="1">
                <a:cs typeface="Calibri"/>
              </a:rPr>
              <a:t>Jupyter</a:t>
            </a:r>
            <a:endParaRPr lang="en-US" dirty="0">
              <a:cs typeface="Calibri"/>
            </a:endParaRPr>
          </a:p>
          <a:p>
            <a:pPr>
              <a:lnSpc>
                <a:spcPct val="150000"/>
              </a:lnSpc>
              <a:spcBef>
                <a:spcPts val="0"/>
              </a:spcBef>
            </a:pPr>
            <a:r>
              <a:rPr lang="en-US" dirty="0">
                <a:cs typeface="Calibri"/>
              </a:rPr>
              <a:t>3: Getting data</a:t>
            </a:r>
          </a:p>
          <a:p>
            <a:pPr>
              <a:lnSpc>
                <a:spcPct val="150000"/>
              </a:lnSpc>
              <a:spcBef>
                <a:spcPts val="0"/>
              </a:spcBef>
            </a:pPr>
            <a:r>
              <a:rPr lang="en-US" dirty="0">
                <a:cs typeface="Calibri"/>
              </a:rPr>
              <a:t>4: Data cleanup</a:t>
            </a:r>
          </a:p>
          <a:p>
            <a:pPr>
              <a:lnSpc>
                <a:spcPct val="150000"/>
              </a:lnSpc>
              <a:spcBef>
                <a:spcPts val="0"/>
              </a:spcBef>
            </a:pPr>
            <a:r>
              <a:rPr lang="en-US" dirty="0">
                <a:cs typeface="Calibri"/>
              </a:rPr>
              <a:t>5: Automation; Reports</a:t>
            </a:r>
          </a:p>
          <a:p>
            <a:pPr>
              <a:lnSpc>
                <a:spcPct val="150000"/>
              </a:lnSpc>
              <a:spcBef>
                <a:spcPts val="0"/>
              </a:spcBef>
            </a:pPr>
            <a:r>
              <a:rPr lang="en-US" dirty="0">
                <a:cs typeface="Calibri"/>
              </a:rPr>
              <a:t>6: Project 1 presentations</a:t>
            </a:r>
          </a:p>
          <a:p>
            <a:pPr>
              <a:lnSpc>
                <a:spcPct val="150000"/>
              </a:lnSpc>
              <a:spcBef>
                <a:spcPts val="0"/>
              </a:spcBef>
            </a:pPr>
            <a:r>
              <a:rPr lang="en-US" dirty="0">
                <a:cs typeface="Calibri"/>
              </a:rPr>
              <a:t>7: Math</a:t>
            </a:r>
          </a:p>
          <a:p>
            <a:pPr>
              <a:lnSpc>
                <a:spcPct val="150000"/>
              </a:lnSpc>
              <a:spcBef>
                <a:spcPts val="0"/>
              </a:spcBef>
            </a:pPr>
            <a:r>
              <a:rPr lang="en-US" dirty="0">
                <a:cs typeface="Calibri"/>
              </a:rPr>
              <a:t>8: Time series</a:t>
            </a:r>
          </a:p>
          <a:p>
            <a:endParaRPr lang="en-US" dirty="0">
              <a:cs typeface="Calibri"/>
            </a:endParaRPr>
          </a:p>
        </p:txBody>
      </p:sp>
      <p:pic>
        <p:nvPicPr>
          <p:cNvPr id="11" name="Picture 7" descr="A close up of a logo&#10;&#10;Description generated with high confidence">
            <a:extLst>
              <a:ext uri="{FF2B5EF4-FFF2-40B4-BE49-F238E27FC236}">
                <a16:creationId xmlns:a16="http://schemas.microsoft.com/office/drawing/2014/main" id="{2A0DF11F-2A34-4055-963C-EA2D72CD0B73}"/>
              </a:ext>
            </a:extLst>
          </p:cNvPr>
          <p:cNvPicPr>
            <a:picLocks noChangeAspect="1"/>
          </p:cNvPicPr>
          <p:nvPr/>
        </p:nvPicPr>
        <p:blipFill>
          <a:blip r:embed="rId2"/>
          <a:stretch>
            <a:fillRect/>
          </a:stretch>
        </p:blipFill>
        <p:spPr>
          <a:xfrm>
            <a:off x="457200" y="2743200"/>
            <a:ext cx="454506" cy="433119"/>
          </a:xfrm>
          <a:prstGeom prst="rect">
            <a:avLst/>
          </a:prstGeom>
        </p:spPr>
      </p:pic>
      <p:pic>
        <p:nvPicPr>
          <p:cNvPr id="12" name="Picture 7" descr="A close up of a logo&#10;&#10;Description generated with high confidence">
            <a:extLst>
              <a:ext uri="{FF2B5EF4-FFF2-40B4-BE49-F238E27FC236}">
                <a16:creationId xmlns:a16="http://schemas.microsoft.com/office/drawing/2014/main" id="{F22A079B-73A6-4A94-B2AC-E840FDFB6272}"/>
              </a:ext>
            </a:extLst>
          </p:cNvPr>
          <p:cNvPicPr>
            <a:picLocks noChangeAspect="1"/>
          </p:cNvPicPr>
          <p:nvPr/>
        </p:nvPicPr>
        <p:blipFill>
          <a:blip r:embed="rId2"/>
          <a:stretch>
            <a:fillRect/>
          </a:stretch>
        </p:blipFill>
        <p:spPr>
          <a:xfrm>
            <a:off x="457200" y="3383280"/>
            <a:ext cx="454506" cy="433119"/>
          </a:xfrm>
          <a:prstGeom prst="rect">
            <a:avLst/>
          </a:prstGeom>
        </p:spPr>
      </p:pic>
      <p:pic>
        <p:nvPicPr>
          <p:cNvPr id="13" name="Picture 7" descr="A close up of a logo&#10;&#10;Description generated with high confidence">
            <a:extLst>
              <a:ext uri="{FF2B5EF4-FFF2-40B4-BE49-F238E27FC236}">
                <a16:creationId xmlns:a16="http://schemas.microsoft.com/office/drawing/2014/main" id="{1BD154B6-BEB2-4AF8-B674-4DFFD6E63F67}"/>
              </a:ext>
            </a:extLst>
          </p:cNvPr>
          <p:cNvPicPr>
            <a:picLocks noChangeAspect="1"/>
          </p:cNvPicPr>
          <p:nvPr/>
        </p:nvPicPr>
        <p:blipFill>
          <a:blip r:embed="rId2"/>
          <a:stretch>
            <a:fillRect/>
          </a:stretch>
        </p:blipFill>
        <p:spPr>
          <a:xfrm>
            <a:off x="457200" y="3931920"/>
            <a:ext cx="454506" cy="433119"/>
          </a:xfrm>
          <a:prstGeom prst="rect">
            <a:avLst/>
          </a:prstGeom>
        </p:spPr>
      </p:pic>
      <p:pic>
        <p:nvPicPr>
          <p:cNvPr id="14" name="Picture 7" descr="A close up of a logo&#10;&#10;Description generated with high confidence">
            <a:extLst>
              <a:ext uri="{FF2B5EF4-FFF2-40B4-BE49-F238E27FC236}">
                <a16:creationId xmlns:a16="http://schemas.microsoft.com/office/drawing/2014/main" id="{F10F2DB2-9659-404D-AD33-F89B44CAD32B}"/>
              </a:ext>
            </a:extLst>
          </p:cNvPr>
          <p:cNvPicPr>
            <a:picLocks noChangeAspect="1"/>
          </p:cNvPicPr>
          <p:nvPr/>
        </p:nvPicPr>
        <p:blipFill>
          <a:blip r:embed="rId2"/>
          <a:stretch>
            <a:fillRect/>
          </a:stretch>
        </p:blipFill>
        <p:spPr>
          <a:xfrm>
            <a:off x="457200" y="4572000"/>
            <a:ext cx="454506" cy="433119"/>
          </a:xfrm>
          <a:prstGeom prst="rect">
            <a:avLst/>
          </a:prstGeom>
        </p:spPr>
      </p:pic>
    </p:spTree>
    <p:extLst>
      <p:ext uri="{BB962C8B-B14F-4D97-AF65-F5344CB8AC3E}">
        <p14:creationId xmlns:p14="http://schemas.microsoft.com/office/powerpoint/2010/main" val="3651331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CD025-0EA6-4214-B2B0-53ADCF146214}"/>
              </a:ext>
            </a:extLst>
          </p:cNvPr>
          <p:cNvSpPr>
            <a:spLocks noGrp="1"/>
          </p:cNvSpPr>
          <p:nvPr>
            <p:ph type="title"/>
          </p:nvPr>
        </p:nvSpPr>
        <p:spPr>
          <a:xfrm>
            <a:off x="841248" y="502920"/>
            <a:ext cx="10509504" cy="1975104"/>
          </a:xfrm>
        </p:spPr>
        <p:txBody>
          <a:bodyPr anchor="b">
            <a:normAutofit/>
          </a:bodyPr>
          <a:lstStyle/>
          <a:p>
            <a:r>
              <a:rPr lang="en-US" sz="5400" dirty="0">
                <a:cs typeface="Calibri Light"/>
              </a:rPr>
              <a:t>Design your approach to solving problem</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6730B7-2CE4-46FD-8E0C-71FC6742AE0A}"/>
              </a:ext>
            </a:extLst>
          </p:cNvPr>
          <p:cNvSpPr>
            <a:spLocks noGrp="1"/>
          </p:cNvSpPr>
          <p:nvPr>
            <p:ph idx="1"/>
          </p:nvPr>
        </p:nvSpPr>
        <p:spPr>
          <a:xfrm>
            <a:off x="841248" y="3328416"/>
            <a:ext cx="10509504" cy="2715768"/>
          </a:xfrm>
        </p:spPr>
        <p:txBody>
          <a:bodyPr vert="horz" lIns="91440" tIns="45720" rIns="91440" bIns="45720" rtlCol="0">
            <a:normAutofit/>
          </a:bodyPr>
          <a:lstStyle/>
          <a:p>
            <a:endParaRPr lang="en-US" sz="2200" dirty="0">
              <a:cs typeface="Calibri" panose="020F0502020204030204"/>
            </a:endParaRPr>
          </a:p>
          <a:p>
            <a:pPr marL="514350" indent="-514350">
              <a:buAutoNum type="arabicPeriod"/>
            </a:pPr>
            <a:r>
              <a:rPr lang="en-US" sz="2200" dirty="0">
                <a:cs typeface="Calibri" panose="020F0502020204030204"/>
              </a:rPr>
              <a:t>On a piece of paper, write down actions you'll need to take</a:t>
            </a:r>
          </a:p>
          <a:p>
            <a:pPr marL="514350" indent="-514350">
              <a:buAutoNum type="arabicPeriod"/>
            </a:pPr>
            <a:r>
              <a:rPr lang="en-US" sz="2200" dirty="0">
                <a:cs typeface="Calibri" panose="020F0502020204030204"/>
              </a:rPr>
              <a:t>Determine the dependencies among the actions you need to take</a:t>
            </a:r>
          </a:p>
          <a:p>
            <a:pPr marL="514350" indent="-514350">
              <a:buAutoNum type="arabicPeriod"/>
            </a:pPr>
            <a:r>
              <a:rPr lang="en-US" sz="2200" dirty="0">
                <a:cs typeface="Calibri" panose="020F0502020204030204"/>
              </a:rPr>
              <a:t>In what order should the steps be?</a:t>
            </a:r>
          </a:p>
          <a:p>
            <a:endParaRPr lang="en-US" sz="2200" dirty="0">
              <a:cs typeface="Calibri" panose="020F0502020204030204"/>
            </a:endParaRPr>
          </a:p>
          <a:p>
            <a:r>
              <a:rPr lang="en-US" sz="2200" i="1" dirty="0">
                <a:cs typeface="Calibri"/>
              </a:rPr>
              <a:t>If you have time before leaving</a:t>
            </a:r>
            <a:r>
              <a:rPr lang="en-US" sz="2200" dirty="0">
                <a:cs typeface="Calibri"/>
              </a:rPr>
              <a:t>, take the listed actions using your computer</a:t>
            </a:r>
          </a:p>
          <a:p>
            <a:endParaRPr lang="en-US" sz="2200" dirty="0">
              <a:cs typeface="Calibri"/>
            </a:endParaRPr>
          </a:p>
        </p:txBody>
      </p:sp>
    </p:spTree>
    <p:extLst>
      <p:ext uri="{BB962C8B-B14F-4D97-AF65-F5344CB8AC3E}">
        <p14:creationId xmlns:p14="http://schemas.microsoft.com/office/powerpoint/2010/main" val="15718803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313697-3A98-49BC-9D62-8EF41C2B1CE2}"/>
              </a:ext>
            </a:extLst>
          </p:cNvPr>
          <p:cNvSpPr>
            <a:spLocks noGrp="1"/>
          </p:cNvSpPr>
          <p:nvPr>
            <p:ph type="title"/>
          </p:nvPr>
        </p:nvSpPr>
        <p:spPr>
          <a:xfrm>
            <a:off x="1115568" y="548640"/>
            <a:ext cx="10168128" cy="1179576"/>
          </a:xfrm>
        </p:spPr>
        <p:txBody>
          <a:bodyPr>
            <a:normAutofit/>
          </a:bodyPr>
          <a:lstStyle/>
          <a:p>
            <a:r>
              <a:rPr lang="en-US" sz="4000">
                <a:cs typeface="Calibri Light"/>
              </a:rPr>
              <a:t>Check-in activity</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332116-8FC0-4D27-B73C-7D0C7EB98CFA}"/>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Find a partner you haven't talked with previously (or at least recently)</a:t>
            </a:r>
          </a:p>
          <a:p>
            <a:endParaRPr lang="en-US" sz="2200">
              <a:cs typeface="Calibri"/>
            </a:endParaRPr>
          </a:p>
          <a:p>
            <a:pPr marL="0" indent="0">
              <a:buNone/>
            </a:pPr>
            <a:r>
              <a:rPr lang="en-US" sz="2200" i="1">
                <a:cs typeface="Calibri"/>
              </a:rPr>
              <a:t>Talk</a:t>
            </a:r>
            <a:r>
              <a:rPr lang="en-US" sz="2200">
                <a:cs typeface="Calibri"/>
              </a:rPr>
              <a:t>:</a:t>
            </a:r>
          </a:p>
          <a:p>
            <a:r>
              <a:rPr lang="en-US" sz="2200">
                <a:cs typeface="Calibri"/>
              </a:rPr>
              <a:t>Explain to your partner two things you learned (or confirmed) during this class</a:t>
            </a:r>
            <a:endParaRPr lang="en-US" sz="2200"/>
          </a:p>
          <a:p>
            <a:endParaRPr lang="en-US" sz="2200">
              <a:cs typeface="Calibri"/>
            </a:endParaRPr>
          </a:p>
        </p:txBody>
      </p:sp>
    </p:spTree>
    <p:extLst>
      <p:ext uri="{BB962C8B-B14F-4D97-AF65-F5344CB8AC3E}">
        <p14:creationId xmlns:p14="http://schemas.microsoft.com/office/powerpoint/2010/main" val="1082461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4988</TotalTime>
  <Words>4843</Words>
  <Application>Microsoft Macintosh PowerPoint</Application>
  <PresentationFormat>Widescreen</PresentationFormat>
  <Paragraphs>702</Paragraphs>
  <Slides>91</Slides>
  <Notes>38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Courier New</vt:lpstr>
      <vt:lpstr>Helvetica Neue</vt:lpstr>
      <vt:lpstr>office theme</vt:lpstr>
      <vt:lpstr>Email </vt:lpstr>
      <vt:lpstr>References for Fall 2020</vt:lpstr>
      <vt:lpstr>Announcement email: prep prior to class</vt:lpstr>
      <vt:lpstr>Class 7: Math</vt:lpstr>
      <vt:lpstr>Why did we do this openpyxl assignment?</vt:lpstr>
      <vt:lpstr>Project 2 description</vt:lpstr>
      <vt:lpstr>Rest of the Semester timeline</vt:lpstr>
      <vt:lpstr>Project 2 timeline</vt:lpstr>
      <vt:lpstr>Course schedule and outline (scope)</vt:lpstr>
      <vt:lpstr>Activity: discussion</vt:lpstr>
      <vt:lpstr>Outcomes for this evening</vt:lpstr>
      <vt:lpstr>Math and Data Science</vt:lpstr>
      <vt:lpstr>Consider this a survey of an old, diverse field</vt:lpstr>
      <vt:lpstr>PowerPoint Presentation</vt:lpstr>
      <vt:lpstr>Where Math shows up in Data Science</vt:lpstr>
      <vt:lpstr>PowerPoint Presentation</vt:lpstr>
      <vt:lpstr>Resources for learning Math</vt:lpstr>
      <vt:lpstr>Relevance of Statistics in Data Science</vt:lpstr>
      <vt:lpstr>Jargon for Quantifying Relations</vt:lpstr>
      <vt:lpstr>Discrete versus Continuous variables</vt:lpstr>
      <vt:lpstr>Trick: Rounding continuous to discrete</vt:lpstr>
      <vt:lpstr>Probability</vt:lpstr>
      <vt:lpstr>Core to Statistics: Probability</vt:lpstr>
      <vt:lpstr>Experiments have outcomes</vt:lpstr>
      <vt:lpstr>Experiments have outcomes</vt:lpstr>
      <vt:lpstr>Concept: Uniform distribution</vt:lpstr>
      <vt:lpstr>Chance of getting a heart: 13/52 Chance of getting a diamond:  13/52 Chance of getting a club:   13/52 Chance of getting a spade:  13/52</vt:lpstr>
      <vt:lpstr>Randomness and random selection in Python</vt:lpstr>
      <vt:lpstr>Activity: Coin toss</vt:lpstr>
      <vt:lpstr>How many possible permutations?</vt:lpstr>
      <vt:lpstr>Activity: Pair programming</vt:lpstr>
      <vt:lpstr>A solution to modeling coin flips</vt:lpstr>
      <vt:lpstr>What is that code doing?</vt:lpstr>
      <vt:lpstr>Activity: You present  Visualizing probabilistic outcomes</vt:lpstr>
      <vt:lpstr>Visualizing probabilistic outcomes for Uniform distribution</vt:lpstr>
      <vt:lpstr>Another distribution: the Bell curve</vt:lpstr>
      <vt:lpstr>More formally, Gaussian Distribution and Binomial Distribution</vt:lpstr>
      <vt:lpstr>Coin flips produce a bell curve!</vt:lpstr>
      <vt:lpstr>What is the relation between the curves?</vt:lpstr>
      <vt:lpstr>Results vary: Error bars tell by how much</vt:lpstr>
      <vt:lpstr>Results vary: Error bars tell by how much</vt:lpstr>
      <vt:lpstr>Do we have to rely on experiments?</vt:lpstr>
      <vt:lpstr>Bayesian versus Frequentist inference</vt:lpstr>
      <vt:lpstr>Correlation</vt:lpstr>
      <vt:lpstr>PowerPoint Presentation</vt:lpstr>
      <vt:lpstr>PowerPoint Presentation</vt:lpstr>
      <vt:lpstr>Correlation = 0.992558 for Divorce and Margarine</vt:lpstr>
      <vt:lpstr>Correlation = 0.952257 for PhDs and Uranium</vt:lpstr>
      <vt:lpstr>How to (un)intentionally mislead</vt:lpstr>
      <vt:lpstr>Data collection: exhaust or sample?</vt:lpstr>
      <vt:lpstr>Correlation</vt:lpstr>
      <vt:lpstr>Reminder of “How to Science”</vt:lpstr>
      <vt:lpstr>Relevance of folklore in Data Science</vt:lpstr>
      <vt:lpstr>Activity: sketch your expectation on paper</vt:lpstr>
      <vt:lpstr>Activity: sketch your expectation on paper</vt:lpstr>
      <vt:lpstr>Time varying data </vt:lpstr>
      <vt:lpstr>Time varying data </vt:lpstr>
      <vt:lpstr>Activity: You present Groupby</vt:lpstr>
      <vt:lpstr>Cyclic patterns in time varying data </vt:lpstr>
      <vt:lpstr>Cyclic patterns in time varying data </vt:lpstr>
      <vt:lpstr>Subjective Design decisions of Histograms</vt:lpstr>
      <vt:lpstr>Sets</vt:lpstr>
      <vt:lpstr>Browser history for two people</vt:lpstr>
      <vt:lpstr>Sets are collections of items</vt:lpstr>
      <vt:lpstr>Sets are collections of items</vt:lpstr>
      <vt:lpstr>Sets are collections of items</vt:lpstr>
      <vt:lpstr>Set intersection (and); Set union (or)</vt:lpstr>
      <vt:lpstr>PowerPoint Presentation</vt:lpstr>
      <vt:lpstr>Linear Algebra and Numpy</vt:lpstr>
      <vt:lpstr>Relevance of Linear Algebra to Data Science</vt:lpstr>
      <vt:lpstr> NumPy and dimensions of data</vt:lpstr>
      <vt:lpstr>Calculus and Differential Equations in Data Science</vt:lpstr>
      <vt:lpstr>Calculus as gateway to Differential Equations</vt:lpstr>
      <vt:lpstr>Relevance of Differential Equations in Data Science:</vt:lpstr>
      <vt:lpstr>Relevance of Differential Equations in Data Science</vt:lpstr>
      <vt:lpstr>What does a data scientist do all day?</vt:lpstr>
      <vt:lpstr>Visualization</vt:lpstr>
      <vt:lpstr>PowerPoint Presentation</vt:lpstr>
      <vt:lpstr>No one would actually do that, right?</vt:lpstr>
      <vt:lpstr>Oh yes</vt:lpstr>
      <vt:lpstr>Mistakes when Characterizing data</vt:lpstr>
      <vt:lpstr>XKCD</vt:lpstr>
      <vt:lpstr>There's more  than Exploratory Data Analysis</vt:lpstr>
      <vt:lpstr>Where does A/B testing get used?</vt:lpstr>
      <vt:lpstr>Homework</vt:lpstr>
      <vt:lpstr>Reading Assignment</vt:lpstr>
      <vt:lpstr>Homework 1</vt:lpstr>
      <vt:lpstr>Homework 2</vt:lpstr>
      <vt:lpstr>Breakdown each Homework assignment, Part 1 of 2</vt:lpstr>
      <vt:lpstr>Design your approach to solving problem</vt:lpstr>
      <vt:lpstr>Check-in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dc:title>
  <dc:creator>John Wan</dc:creator>
  <cp:lastModifiedBy>John Wan</cp:lastModifiedBy>
  <cp:revision>42</cp:revision>
  <dcterms:created xsi:type="dcterms:W3CDTF">2020-03-06T16:05:27Z</dcterms:created>
  <dcterms:modified xsi:type="dcterms:W3CDTF">2020-10-13T12:46:00Z</dcterms:modified>
</cp:coreProperties>
</file>