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336" r:id="rId2"/>
    <p:sldId id="371" r:id="rId3"/>
    <p:sldId id="323" r:id="rId4"/>
    <p:sldId id="256" r:id="rId5"/>
    <p:sldId id="344" r:id="rId6"/>
    <p:sldId id="332" r:id="rId7"/>
    <p:sldId id="260" r:id="rId8"/>
    <p:sldId id="349" r:id="rId9"/>
    <p:sldId id="347" r:id="rId10"/>
    <p:sldId id="291" r:id="rId11"/>
    <p:sldId id="292" r:id="rId12"/>
    <p:sldId id="369" r:id="rId13"/>
    <p:sldId id="293" r:id="rId14"/>
    <p:sldId id="300" r:id="rId15"/>
    <p:sldId id="301" r:id="rId16"/>
    <p:sldId id="350" r:id="rId17"/>
    <p:sldId id="294" r:id="rId18"/>
    <p:sldId id="295" r:id="rId19"/>
    <p:sldId id="359" r:id="rId20"/>
    <p:sldId id="370" r:id="rId21"/>
    <p:sldId id="296" r:id="rId22"/>
    <p:sldId id="368" r:id="rId23"/>
    <p:sldId id="305" r:id="rId24"/>
    <p:sldId id="304" r:id="rId25"/>
    <p:sldId id="315" r:id="rId26"/>
    <p:sldId id="316" r:id="rId27"/>
    <p:sldId id="317" r:id="rId28"/>
    <p:sldId id="318" r:id="rId29"/>
    <p:sldId id="319" r:id="rId30"/>
    <p:sldId id="320" r:id="rId31"/>
    <p:sldId id="321" r:id="rId32"/>
    <p:sldId id="322" r:id="rId33"/>
    <p:sldId id="324" r:id="rId34"/>
    <p:sldId id="302" r:id="rId35"/>
    <p:sldId id="303" r:id="rId36"/>
    <p:sldId id="314" r:id="rId37"/>
    <p:sldId id="313" r:id="rId38"/>
    <p:sldId id="257" r:id="rId39"/>
    <p:sldId id="307" r:id="rId40"/>
    <p:sldId id="351" r:id="rId41"/>
    <p:sldId id="308" r:id="rId42"/>
    <p:sldId id="309" r:id="rId43"/>
    <p:sldId id="311" r:id="rId44"/>
    <p:sldId id="312" r:id="rId45"/>
    <p:sldId id="310" r:id="rId46"/>
    <p:sldId id="352" r:id="rId47"/>
    <p:sldId id="278" r:id="rId48"/>
    <p:sldId id="279" r:id="rId49"/>
    <p:sldId id="280" r:id="rId50"/>
    <p:sldId id="281" r:id="rId51"/>
    <p:sldId id="282" r:id="rId52"/>
    <p:sldId id="330" r:id="rId53"/>
    <p:sldId id="284" r:id="rId54"/>
    <p:sldId id="287" r:id="rId55"/>
    <p:sldId id="286" r:id="rId56"/>
    <p:sldId id="360" r:id="rId57"/>
    <p:sldId id="353" r:id="rId58"/>
    <p:sldId id="325" r:id="rId59"/>
    <p:sldId id="276" r:id="rId60"/>
    <p:sldId id="277" r:id="rId61"/>
    <p:sldId id="326" r:id="rId62"/>
    <p:sldId id="268" r:id="rId63"/>
    <p:sldId id="327" r:id="rId64"/>
    <p:sldId id="355" r:id="rId65"/>
    <p:sldId id="267" r:id="rId66"/>
    <p:sldId id="338" r:id="rId67"/>
    <p:sldId id="358" r:id="rId68"/>
    <p:sldId id="328" r:id="rId69"/>
    <p:sldId id="356" r:id="rId70"/>
    <p:sldId id="366" r:id="rId71"/>
    <p:sldId id="361" r:id="rId72"/>
    <p:sldId id="363" r:id="rId73"/>
    <p:sldId id="265" r:id="rId74"/>
    <p:sldId id="367" r:id="rId75"/>
    <p:sldId id="27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AFEA5-D149-2907-F08B-022C4172F71B}" v="302" dt="2019-10-20T00:11:15.003"/>
    <p1510:client id="{686E779F-4382-9566-1BE5-6570F4DC70A7}" v="239" dt="2019-10-19T22:18:13.260"/>
    <p1510:client id="{A1E4043E-2A26-C712-1ABB-21DFD20809A7}" v="45" dt="2019-10-24T18:39:17.932"/>
    <p1510:client id="{BD7EE661-DF5B-EE8D-0481-F2EDCDE83C4C}" v="468" dt="2019-10-23T01:59:07.092"/>
    <p1510:client id="{D7D6DF39-D20C-E5ED-B86C-268537B48B6F}" v="348" dt="2019-10-19T14:55:45.337"/>
    <p1510:client id="{E8C8E3D4-3355-D00B-0B0A-8E7A4E5D90D1}" v="39" dt="2019-10-22T02:37:13.632"/>
    <p1510:client id="{FE73825F-43AC-01A1-4D42-D1D3E2E553CB}" v="41" dt="2019-10-23T01:37:05.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42" autoAdjust="0"/>
    <p:restoredTop sz="75655"/>
  </p:normalViewPr>
  <p:slideViewPr>
    <p:cSldViewPr snapToGrid="0">
      <p:cViewPr varScale="1">
        <p:scale>
          <a:sx n="83" d="100"/>
          <a:sy n="83"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Payne" userId="S::benpayne@umbc.edu::b61ff11c-ba68-49af-b001-f9f234a6aca3" providerId="AD" clId="Web-{E298DEFE-D037-272B-62BF-59F97C52AA6B}"/>
    <pc:docChg chg="addSld delSld modSld sldOrd">
      <pc:chgData name="Benjamin Payne" userId="S::benpayne@umbc.edu::b61ff11c-ba68-49af-b001-f9f234a6aca3" providerId="AD" clId="Web-{E298DEFE-D037-272B-62BF-59F97C52AA6B}" dt="2018-09-23T16:53:44.422" v="586" actId="20577"/>
      <pc:docMkLst>
        <pc:docMk/>
      </pc:docMkLst>
      <pc:sldChg chg="modSp ord">
        <pc:chgData name="Benjamin Payne" userId="S::benpayne@umbc.edu::b61ff11c-ba68-49af-b001-f9f234a6aca3" providerId="AD" clId="Web-{E298DEFE-D037-272B-62BF-59F97C52AA6B}" dt="2018-09-23T16:52:57.609" v="560" actId="20577"/>
        <pc:sldMkLst>
          <pc:docMk/>
          <pc:sldMk cId="2246696200" sldId="257"/>
        </pc:sldMkLst>
        <pc:spChg chg="mod">
          <ac:chgData name="Benjamin Payne" userId="S::benpayne@umbc.edu::b61ff11c-ba68-49af-b001-f9f234a6aca3" providerId="AD" clId="Web-{E298DEFE-D037-272B-62BF-59F97C52AA6B}" dt="2018-09-23T16:52:57.609" v="560" actId="20577"/>
          <ac:spMkLst>
            <pc:docMk/>
            <pc:sldMk cId="2246696200" sldId="257"/>
            <ac:spMk id="2" creationId="{DE4566E5-24F8-4805-A552-0A88D9802717}"/>
          </ac:spMkLst>
        </pc:spChg>
        <pc:picChg chg="mod">
          <ac:chgData name="Benjamin Payne" userId="S::benpayne@umbc.edu::b61ff11c-ba68-49af-b001-f9f234a6aca3" providerId="AD" clId="Web-{E298DEFE-D037-272B-62BF-59F97C52AA6B}" dt="2018-09-23T16:40:34.194" v="327" actId="1076"/>
          <ac:picMkLst>
            <pc:docMk/>
            <pc:sldMk cId="2246696200" sldId="257"/>
            <ac:picMk id="3" creationId="{DA81FDDF-6B06-41F4-91A9-0B23EEF62013}"/>
          </ac:picMkLst>
        </pc:picChg>
      </pc:sldChg>
      <pc:sldChg chg="del">
        <pc:chgData name="Benjamin Payne" userId="S::benpayne@umbc.edu::b61ff11c-ba68-49af-b001-f9f234a6aca3" providerId="AD" clId="Web-{E298DEFE-D037-272B-62BF-59F97C52AA6B}" dt="2018-09-23T16:40:15.836" v="325"/>
        <pc:sldMkLst>
          <pc:docMk/>
          <pc:sldMk cId="2301276007" sldId="262"/>
        </pc:sldMkLst>
      </pc:sldChg>
      <pc:sldChg chg="del">
        <pc:chgData name="Benjamin Payne" userId="S::benpayne@umbc.edu::b61ff11c-ba68-49af-b001-f9f234a6aca3" providerId="AD" clId="Web-{E298DEFE-D037-272B-62BF-59F97C52AA6B}" dt="2018-09-23T16:40:15.836" v="324"/>
        <pc:sldMkLst>
          <pc:docMk/>
          <pc:sldMk cId="380092264" sldId="263"/>
        </pc:sldMkLst>
      </pc:sldChg>
      <pc:sldChg chg="modSp">
        <pc:chgData name="Benjamin Payne" userId="S::benpayne@umbc.edu::b61ff11c-ba68-49af-b001-f9f234a6aca3" providerId="AD" clId="Web-{E298DEFE-D037-272B-62BF-59F97C52AA6B}" dt="2018-09-23T16:38:35.084" v="303" actId="20577"/>
        <pc:sldMkLst>
          <pc:docMk/>
          <pc:sldMk cId="964438367" sldId="270"/>
        </pc:sldMkLst>
        <pc:spChg chg="mod">
          <ac:chgData name="Benjamin Payne" userId="S::benpayne@umbc.edu::b61ff11c-ba68-49af-b001-f9f234a6aca3" providerId="AD" clId="Web-{E298DEFE-D037-272B-62BF-59F97C52AA6B}" dt="2018-09-23T16:38:35.084" v="303" actId="20577"/>
          <ac:spMkLst>
            <pc:docMk/>
            <pc:sldMk cId="964438367" sldId="270"/>
            <ac:spMk id="3" creationId="{30442568-2E88-4010-BB22-23F17674AC24}"/>
          </ac:spMkLst>
        </pc:spChg>
      </pc:sldChg>
      <pc:sldChg chg="delSp modSp del">
        <pc:chgData name="Benjamin Payne" userId="S::benpayne@umbc.edu::b61ff11c-ba68-49af-b001-f9f234a6aca3" providerId="AD" clId="Web-{E298DEFE-D037-272B-62BF-59F97C52AA6B}" dt="2018-09-23T16:39:22.522" v="309"/>
        <pc:sldMkLst>
          <pc:docMk/>
          <pc:sldMk cId="4238050135" sldId="288"/>
        </pc:sldMkLst>
        <pc:spChg chg="mod">
          <ac:chgData name="Benjamin Payne" userId="S::benpayne@umbc.edu::b61ff11c-ba68-49af-b001-f9f234a6aca3" providerId="AD" clId="Web-{E298DEFE-D037-272B-62BF-59F97C52AA6B}" dt="2018-09-23T16:38:55.459" v="306" actId="20577"/>
          <ac:spMkLst>
            <pc:docMk/>
            <pc:sldMk cId="4238050135" sldId="288"/>
            <ac:spMk id="3" creationId="{8F2DB512-7F3B-43E8-BC95-D534808A8EDA}"/>
          </ac:spMkLst>
        </pc:spChg>
        <pc:picChg chg="del mod">
          <ac:chgData name="Benjamin Payne" userId="S::benpayne@umbc.edu::b61ff11c-ba68-49af-b001-f9f234a6aca3" providerId="AD" clId="Web-{E298DEFE-D037-272B-62BF-59F97C52AA6B}" dt="2018-09-23T16:36:26.223" v="278"/>
          <ac:picMkLst>
            <pc:docMk/>
            <pc:sldMk cId="4238050135" sldId="288"/>
            <ac:picMk id="4" creationId="{D66ADFA0-B9F3-402E-9FB8-71D155E29F05}"/>
          </ac:picMkLst>
        </pc:picChg>
      </pc:sldChg>
      <pc:sldChg chg="modSp">
        <pc:chgData name="Benjamin Payne" userId="S::benpayne@umbc.edu::b61ff11c-ba68-49af-b001-f9f234a6aca3" providerId="AD" clId="Web-{E298DEFE-D037-272B-62BF-59F97C52AA6B}" dt="2018-09-23T16:37:18.301" v="288" actId="20577"/>
        <pc:sldMkLst>
          <pc:docMk/>
          <pc:sldMk cId="1716490528" sldId="302"/>
        </pc:sldMkLst>
        <pc:spChg chg="mod">
          <ac:chgData name="Benjamin Payne" userId="S::benpayne@umbc.edu::b61ff11c-ba68-49af-b001-f9f234a6aca3" providerId="AD" clId="Web-{E298DEFE-D037-272B-62BF-59F97C52AA6B}" dt="2018-09-23T16:37:18.301" v="288" actId="20577"/>
          <ac:spMkLst>
            <pc:docMk/>
            <pc:sldMk cId="1716490528" sldId="302"/>
            <ac:spMk id="2" creationId="{CEEDCA9A-9028-4F1F-955B-D324E6CD099B}"/>
          </ac:spMkLst>
        </pc:spChg>
      </pc:sldChg>
      <pc:sldChg chg="modSp">
        <pc:chgData name="Benjamin Payne" userId="S::benpayne@umbc.edu::b61ff11c-ba68-49af-b001-f9f234a6aca3" providerId="AD" clId="Web-{E298DEFE-D037-272B-62BF-59F97C52AA6B}" dt="2018-09-23T16:39:58.053" v="321" actId="20577"/>
        <pc:sldMkLst>
          <pc:docMk/>
          <pc:sldMk cId="2760128360" sldId="303"/>
        </pc:sldMkLst>
        <pc:spChg chg="mod">
          <ac:chgData name="Benjamin Payne" userId="S::benpayne@umbc.edu::b61ff11c-ba68-49af-b001-f9f234a6aca3" providerId="AD" clId="Web-{E298DEFE-D037-272B-62BF-59F97C52AA6B}" dt="2018-09-23T16:39:58.053" v="321" actId="20577"/>
          <ac:spMkLst>
            <pc:docMk/>
            <pc:sldMk cId="2760128360" sldId="303"/>
            <ac:spMk id="3" creationId="{2BFC5B98-3F0B-44FB-8C5F-2B6CDC165E7A}"/>
          </ac:spMkLst>
        </pc:spChg>
      </pc:sldChg>
      <pc:sldChg chg="modSp new modNotes">
        <pc:chgData name="Benjamin Payne" userId="S::benpayne@umbc.edu::b61ff11c-ba68-49af-b001-f9f234a6aca3" providerId="AD" clId="Web-{E298DEFE-D037-272B-62BF-59F97C52AA6B}" dt="2018-09-23T16:36:20.395" v="276" actId="20577"/>
        <pc:sldMkLst>
          <pc:docMk/>
          <pc:sldMk cId="1015528251" sldId="304"/>
        </pc:sldMkLst>
        <pc:spChg chg="mod">
          <ac:chgData name="Benjamin Payne" userId="S::benpayne@umbc.edu::b61ff11c-ba68-49af-b001-f9f234a6aca3" providerId="AD" clId="Web-{E298DEFE-D037-272B-62BF-59F97C52AA6B}" dt="2018-09-23T16:30:55.141" v="139" actId="20577"/>
          <ac:spMkLst>
            <pc:docMk/>
            <pc:sldMk cId="1015528251" sldId="304"/>
            <ac:spMk id="2" creationId="{B76A6F81-F6DA-4E32-B108-DD0366CA9FE1}"/>
          </ac:spMkLst>
        </pc:spChg>
        <pc:spChg chg="mod">
          <ac:chgData name="Benjamin Payne" userId="S::benpayne@umbc.edu::b61ff11c-ba68-49af-b001-f9f234a6aca3" providerId="AD" clId="Web-{E298DEFE-D037-272B-62BF-59F97C52AA6B}" dt="2018-09-23T16:36:20.395" v="276" actId="20577"/>
          <ac:spMkLst>
            <pc:docMk/>
            <pc:sldMk cId="1015528251" sldId="304"/>
            <ac:spMk id="3" creationId="{B9B04DF8-AF9E-45B8-8C6C-0BEFC00689E9}"/>
          </ac:spMkLst>
        </pc:spChg>
      </pc:sldChg>
      <pc:sldChg chg="modSp new">
        <pc:chgData name="Benjamin Payne" userId="S::benpayne@umbc.edu::b61ff11c-ba68-49af-b001-f9f234a6aca3" providerId="AD" clId="Web-{E298DEFE-D037-272B-62BF-59F97C52AA6B}" dt="2018-09-23T16:39:31.444" v="310" actId="20577"/>
        <pc:sldMkLst>
          <pc:docMk/>
          <pc:sldMk cId="3054822353" sldId="305"/>
        </pc:sldMkLst>
        <pc:spChg chg="mod">
          <ac:chgData name="Benjamin Payne" userId="S::benpayne@umbc.edu::b61ff11c-ba68-49af-b001-f9f234a6aca3" providerId="AD" clId="Web-{E298DEFE-D037-272B-62BF-59F97C52AA6B}" dt="2018-09-23T16:39:31.444" v="310" actId="20577"/>
          <ac:spMkLst>
            <pc:docMk/>
            <pc:sldMk cId="3054822353" sldId="305"/>
            <ac:spMk id="2" creationId="{CB584123-3490-466D-9AAC-30A8707209D2}"/>
          </ac:spMkLst>
        </pc:spChg>
        <pc:spChg chg="mod">
          <ac:chgData name="Benjamin Payne" userId="S::benpayne@umbc.edu::b61ff11c-ba68-49af-b001-f9f234a6aca3" providerId="AD" clId="Web-{E298DEFE-D037-272B-62BF-59F97C52AA6B}" dt="2018-09-23T16:32:40.423" v="204" actId="20577"/>
          <ac:spMkLst>
            <pc:docMk/>
            <pc:sldMk cId="3054822353" sldId="305"/>
            <ac:spMk id="3" creationId="{84C1F7A6-0A0F-448C-9A0C-9222D32DE67F}"/>
          </ac:spMkLst>
        </pc:spChg>
      </pc:sldChg>
      <pc:sldChg chg="modSp new modNotes">
        <pc:chgData name="Benjamin Payne" userId="S::benpayne@umbc.edu::b61ff11c-ba68-49af-b001-f9f234a6aca3" providerId="AD" clId="Web-{E298DEFE-D037-272B-62BF-59F97C52AA6B}" dt="2018-09-23T16:31:54.016" v="149"/>
        <pc:sldMkLst>
          <pc:docMk/>
          <pc:sldMk cId="1744305810" sldId="306"/>
        </pc:sldMkLst>
        <pc:spChg chg="mod">
          <ac:chgData name="Benjamin Payne" userId="S::benpayne@umbc.edu::b61ff11c-ba68-49af-b001-f9f234a6aca3" providerId="AD" clId="Web-{E298DEFE-D037-272B-62BF-59F97C52AA6B}" dt="2018-09-23T16:26:44.294" v="103" actId="20577"/>
          <ac:spMkLst>
            <pc:docMk/>
            <pc:sldMk cId="1744305810" sldId="306"/>
            <ac:spMk id="2" creationId="{11C995B2-2017-49CA-85F9-C844AF139C1D}"/>
          </ac:spMkLst>
        </pc:spChg>
        <pc:spChg chg="mod">
          <ac:chgData name="Benjamin Payne" userId="S::benpayne@umbc.edu::b61ff11c-ba68-49af-b001-f9f234a6aca3" providerId="AD" clId="Web-{E298DEFE-D037-272B-62BF-59F97C52AA6B}" dt="2018-09-23T16:27:14.310" v="117" actId="14100"/>
          <ac:spMkLst>
            <pc:docMk/>
            <pc:sldMk cId="1744305810" sldId="306"/>
            <ac:spMk id="3" creationId="{2B45B5E4-03A5-436E-935E-78E4008AFB9D}"/>
          </ac:spMkLst>
        </pc:spChg>
      </pc:sldChg>
      <pc:sldChg chg="modSp new">
        <pc:chgData name="Benjamin Payne" userId="S::benpayne@umbc.edu::b61ff11c-ba68-49af-b001-f9f234a6aca3" providerId="AD" clId="Web-{E298DEFE-D037-272B-62BF-59F97C52AA6B}" dt="2018-09-23T16:53:10.031" v="567" actId="20577"/>
        <pc:sldMkLst>
          <pc:docMk/>
          <pc:sldMk cId="2505949376" sldId="307"/>
        </pc:sldMkLst>
        <pc:spChg chg="mod">
          <ac:chgData name="Benjamin Payne" userId="S::benpayne@umbc.edu::b61ff11c-ba68-49af-b001-f9f234a6aca3" providerId="AD" clId="Web-{E298DEFE-D037-272B-62BF-59F97C52AA6B}" dt="2018-09-23T16:49:09.716" v="356" actId="20577"/>
          <ac:spMkLst>
            <pc:docMk/>
            <pc:sldMk cId="2505949376" sldId="307"/>
            <ac:spMk id="2" creationId="{A99D2C04-96F8-42F3-8594-9FB8B1572F42}"/>
          </ac:spMkLst>
        </pc:spChg>
        <pc:spChg chg="mod">
          <ac:chgData name="Benjamin Payne" userId="S::benpayne@umbc.edu::b61ff11c-ba68-49af-b001-f9f234a6aca3" providerId="AD" clId="Web-{E298DEFE-D037-272B-62BF-59F97C52AA6B}" dt="2018-09-23T16:53:10.031" v="567" actId="20577"/>
          <ac:spMkLst>
            <pc:docMk/>
            <pc:sldMk cId="2505949376" sldId="307"/>
            <ac:spMk id="3" creationId="{A6A2D440-CDB0-42D4-BA6A-8E27B3637129}"/>
          </ac:spMkLst>
        </pc:spChg>
      </pc:sldChg>
      <pc:sldChg chg="modSp new">
        <pc:chgData name="Benjamin Payne" userId="S::benpayne@umbc.edu::b61ff11c-ba68-49af-b001-f9f234a6aca3" providerId="AD" clId="Web-{E298DEFE-D037-272B-62BF-59F97C52AA6B}" dt="2018-09-23T16:53:36.438" v="584" actId="20577"/>
        <pc:sldMkLst>
          <pc:docMk/>
          <pc:sldMk cId="210284522" sldId="308"/>
        </pc:sldMkLst>
        <pc:spChg chg="mod">
          <ac:chgData name="Benjamin Payne" userId="S::benpayne@umbc.edu::b61ff11c-ba68-49af-b001-f9f234a6aca3" providerId="AD" clId="Web-{E298DEFE-D037-272B-62BF-59F97C52AA6B}" dt="2018-09-23T16:53:36.438" v="584" actId="20577"/>
          <ac:spMkLst>
            <pc:docMk/>
            <pc:sldMk cId="210284522" sldId="308"/>
            <ac:spMk id="2" creationId="{83422A91-3230-46D6-BDCA-D0AC0A400EBF}"/>
          </ac:spMkLst>
        </pc:spChg>
      </pc:sldChg>
    </pc:docChg>
  </pc:docChgLst>
  <pc:docChgLst>
    <pc:chgData name="Benjamin Payne" userId="S::benpayne@umbc.edu::b61ff11c-ba68-49af-b001-f9f234a6aca3" providerId="AD" clId="Web-{B5125DAB-DBC9-FF35-311C-F44CA0B6C00E}"/>
    <pc:docChg chg="addSld delSld modSld sldOrd">
      <pc:chgData name="Benjamin Payne" userId="S::benpayne@umbc.edu::b61ff11c-ba68-49af-b001-f9f234a6aca3" providerId="AD" clId="Web-{B5125DAB-DBC9-FF35-311C-F44CA0B6C00E}" dt="2019-04-03T22:00:36.506" v="1124" actId="20577"/>
      <pc:docMkLst>
        <pc:docMk/>
      </pc:docMkLst>
      <pc:sldChg chg="ord">
        <pc:chgData name="Benjamin Payne" userId="S::benpayne@umbc.edu::b61ff11c-ba68-49af-b001-f9f234a6aca3" providerId="AD" clId="Web-{B5125DAB-DBC9-FF35-311C-F44CA0B6C00E}" dt="2019-04-03T20:51:52.688" v="709"/>
        <pc:sldMkLst>
          <pc:docMk/>
          <pc:sldMk cId="2549373051" sldId="265"/>
        </pc:sldMkLst>
      </pc:sldChg>
      <pc:sldChg chg="modNotes">
        <pc:chgData name="Benjamin Payne" userId="S::benpayne@umbc.edu::b61ff11c-ba68-49af-b001-f9f234a6aca3" providerId="AD" clId="Web-{B5125DAB-DBC9-FF35-311C-F44CA0B6C00E}" dt="2019-04-03T20:49:41.746" v="666"/>
        <pc:sldMkLst>
          <pc:docMk/>
          <pc:sldMk cId="1707127075" sldId="278"/>
        </pc:sldMkLst>
      </pc:sldChg>
      <pc:sldChg chg="modSp">
        <pc:chgData name="Benjamin Payne" userId="S::benpayne@umbc.edu::b61ff11c-ba68-49af-b001-f9f234a6aca3" providerId="AD" clId="Web-{B5125DAB-DBC9-FF35-311C-F44CA0B6C00E}" dt="2019-04-03T20:50:02.731" v="690" actId="20577"/>
        <pc:sldMkLst>
          <pc:docMk/>
          <pc:sldMk cId="309123362" sldId="281"/>
        </pc:sldMkLst>
        <pc:spChg chg="mod">
          <ac:chgData name="Benjamin Payne" userId="S::benpayne@umbc.edu::b61ff11c-ba68-49af-b001-f9f234a6aca3" providerId="AD" clId="Web-{B5125DAB-DBC9-FF35-311C-F44CA0B6C00E}" dt="2019-04-03T20:50:02.731" v="690" actId="20577"/>
          <ac:spMkLst>
            <pc:docMk/>
            <pc:sldMk cId="309123362" sldId="281"/>
            <ac:spMk id="2" creationId="{4E37CFE2-6D50-404E-A35B-830E41DFF1C1}"/>
          </ac:spMkLst>
        </pc:spChg>
      </pc:sldChg>
      <pc:sldChg chg="modSp">
        <pc:chgData name="Benjamin Payne" userId="S::benpayne@umbc.edu::b61ff11c-ba68-49af-b001-f9f234a6aca3" providerId="AD" clId="Web-{B5125DAB-DBC9-FF35-311C-F44CA0B6C00E}" dt="2019-04-03T20:14:43.233" v="116" actId="20577"/>
        <pc:sldMkLst>
          <pc:docMk/>
          <pc:sldMk cId="3107563927" sldId="297"/>
        </pc:sldMkLst>
        <pc:spChg chg="mod">
          <ac:chgData name="Benjamin Payne" userId="S::benpayne@umbc.edu::b61ff11c-ba68-49af-b001-f9f234a6aca3" providerId="AD" clId="Web-{B5125DAB-DBC9-FF35-311C-F44CA0B6C00E}" dt="2019-04-03T20:14:43.233" v="116" actId="20577"/>
          <ac:spMkLst>
            <pc:docMk/>
            <pc:sldMk cId="3107563927" sldId="297"/>
            <ac:spMk id="3" creationId="{705574A3-FCCA-44F5-94BB-0F61F9E02CAC}"/>
          </ac:spMkLst>
        </pc:spChg>
      </pc:sldChg>
      <pc:sldChg chg="modSp">
        <pc:chgData name="Benjamin Payne" userId="S::benpayne@umbc.edu::b61ff11c-ba68-49af-b001-f9f234a6aca3" providerId="AD" clId="Web-{B5125DAB-DBC9-FF35-311C-F44CA0B6C00E}" dt="2019-04-03T20:28:42.185" v="137" actId="20577"/>
        <pc:sldMkLst>
          <pc:docMk/>
          <pc:sldMk cId="1236345623" sldId="298"/>
        </pc:sldMkLst>
        <pc:spChg chg="mod">
          <ac:chgData name="Benjamin Payne" userId="S::benpayne@umbc.edu::b61ff11c-ba68-49af-b001-f9f234a6aca3" providerId="AD" clId="Web-{B5125DAB-DBC9-FF35-311C-F44CA0B6C00E}" dt="2019-04-03T20:28:42.185" v="137" actId="20577"/>
          <ac:spMkLst>
            <pc:docMk/>
            <pc:sldMk cId="1236345623" sldId="298"/>
            <ac:spMk id="6" creationId="{01CF2BC0-783E-432E-A7B9-F82151A4B45A}"/>
          </ac:spMkLst>
        </pc:spChg>
      </pc:sldChg>
      <pc:sldChg chg="modSp">
        <pc:chgData name="Benjamin Payne" userId="S::benpayne@umbc.edu::b61ff11c-ba68-49af-b001-f9f234a6aca3" providerId="AD" clId="Web-{B5125DAB-DBC9-FF35-311C-F44CA0B6C00E}" dt="2019-04-03T20:44:29.047" v="301" actId="20577"/>
        <pc:sldMkLst>
          <pc:docMk/>
          <pc:sldMk cId="1716490528" sldId="302"/>
        </pc:sldMkLst>
        <pc:spChg chg="mod">
          <ac:chgData name="Benjamin Payne" userId="S::benpayne@umbc.edu::b61ff11c-ba68-49af-b001-f9f234a6aca3" providerId="AD" clId="Web-{B5125DAB-DBC9-FF35-311C-F44CA0B6C00E}" dt="2019-04-03T20:44:29.047" v="301" actId="20577"/>
          <ac:spMkLst>
            <pc:docMk/>
            <pc:sldMk cId="1716490528" sldId="302"/>
            <ac:spMk id="7" creationId="{5A64353A-C8B6-49C0-BA7F-485C6954136C}"/>
          </ac:spMkLst>
        </pc:spChg>
      </pc:sldChg>
      <pc:sldChg chg="addSp modSp">
        <pc:chgData name="Benjamin Payne" userId="S::benpayne@umbc.edu::b61ff11c-ba68-49af-b001-f9f234a6aca3" providerId="AD" clId="Web-{B5125DAB-DBC9-FF35-311C-F44CA0B6C00E}" dt="2019-04-03T20:43:26.420" v="293" actId="20577"/>
        <pc:sldMkLst>
          <pc:docMk/>
          <pc:sldMk cId="3054822353" sldId="305"/>
        </pc:sldMkLst>
        <pc:spChg chg="add mod">
          <ac:chgData name="Benjamin Payne" userId="S::benpayne@umbc.edu::b61ff11c-ba68-49af-b001-f9f234a6aca3" providerId="AD" clId="Web-{B5125DAB-DBC9-FF35-311C-F44CA0B6C00E}" dt="2019-04-03T20:43:14.701" v="274" actId="1076"/>
          <ac:spMkLst>
            <pc:docMk/>
            <pc:sldMk cId="3054822353" sldId="305"/>
            <ac:spMk id="4" creationId="{2B10B075-E73D-4EF8-9516-DC475BC99671}"/>
          </ac:spMkLst>
        </pc:spChg>
        <pc:spChg chg="mod">
          <ac:chgData name="Benjamin Payne" userId="S::benpayne@umbc.edu::b61ff11c-ba68-49af-b001-f9f234a6aca3" providerId="AD" clId="Web-{B5125DAB-DBC9-FF35-311C-F44CA0B6C00E}" dt="2019-04-03T20:43:26.420" v="293" actId="20577"/>
          <ac:spMkLst>
            <pc:docMk/>
            <pc:sldMk cId="3054822353" sldId="305"/>
            <ac:spMk id="5" creationId="{DDE3EA07-DC69-4123-93DF-B5B655A624BB}"/>
          </ac:spMkLst>
        </pc:spChg>
        <pc:spChg chg="add mod">
          <ac:chgData name="Benjamin Payne" userId="S::benpayne@umbc.edu::b61ff11c-ba68-49af-b001-f9f234a6aca3" providerId="AD" clId="Web-{B5125DAB-DBC9-FF35-311C-F44CA0B6C00E}" dt="2019-04-03T20:43:12.060" v="273" actId="1076"/>
          <ac:spMkLst>
            <pc:docMk/>
            <pc:sldMk cId="3054822353" sldId="305"/>
            <ac:spMk id="8" creationId="{1F3C6992-F2FB-4845-BD6B-C328BBA63F33}"/>
          </ac:spMkLst>
        </pc:spChg>
        <pc:spChg chg="add mod">
          <ac:chgData name="Benjamin Payne" userId="S::benpayne@umbc.edu::b61ff11c-ba68-49af-b001-f9f234a6aca3" providerId="AD" clId="Web-{B5125DAB-DBC9-FF35-311C-F44CA0B6C00E}" dt="2019-04-03T20:43:08.747" v="272" actId="1076"/>
          <ac:spMkLst>
            <pc:docMk/>
            <pc:sldMk cId="3054822353" sldId="305"/>
            <ac:spMk id="10" creationId="{FE457BEE-74EF-4C89-988B-E0CC5F29E2E8}"/>
          </ac:spMkLst>
        </pc:spChg>
        <pc:spChg chg="add mod">
          <ac:chgData name="Benjamin Payne" userId="S::benpayne@umbc.edu::b61ff11c-ba68-49af-b001-f9f234a6aca3" providerId="AD" clId="Web-{B5125DAB-DBC9-FF35-311C-F44CA0B6C00E}" dt="2019-04-03T20:43:05.716" v="271" actId="1076"/>
          <ac:spMkLst>
            <pc:docMk/>
            <pc:sldMk cId="3054822353" sldId="305"/>
            <ac:spMk id="11" creationId="{789174A9-CDBA-44C7-94E2-BEADA4C817D8}"/>
          </ac:spMkLst>
        </pc:spChg>
        <pc:spChg chg="add mod">
          <ac:chgData name="Benjamin Payne" userId="S::benpayne@umbc.edu::b61ff11c-ba68-49af-b001-f9f234a6aca3" providerId="AD" clId="Web-{B5125DAB-DBC9-FF35-311C-F44CA0B6C00E}" dt="2019-04-03T20:43:00.294" v="270" actId="1076"/>
          <ac:spMkLst>
            <pc:docMk/>
            <pc:sldMk cId="3054822353" sldId="305"/>
            <ac:spMk id="12" creationId="{4BA2A7F6-14D7-4079-87BE-3152BF77FA5D}"/>
          </ac:spMkLst>
        </pc:spChg>
        <pc:spChg chg="add mod">
          <ac:chgData name="Benjamin Payne" userId="S::benpayne@umbc.edu::b61ff11c-ba68-49af-b001-f9f234a6aca3" providerId="AD" clId="Web-{B5125DAB-DBC9-FF35-311C-F44CA0B6C00E}" dt="2019-04-03T20:42:56.684" v="269" actId="1076"/>
          <ac:spMkLst>
            <pc:docMk/>
            <pc:sldMk cId="3054822353" sldId="305"/>
            <ac:spMk id="13" creationId="{7E8182B2-DAC4-4689-853C-E75453C8528B}"/>
          </ac:spMkLst>
        </pc:spChg>
      </pc:sldChg>
      <pc:sldChg chg="addSp modSp modNotes">
        <pc:chgData name="Benjamin Payne" userId="S::benpayne@umbc.edu::b61ff11c-ba68-49af-b001-f9f234a6aca3" providerId="AD" clId="Web-{B5125DAB-DBC9-FF35-311C-F44CA0B6C00E}" dt="2019-04-03T20:48:37.837" v="582" actId="14100"/>
        <pc:sldMkLst>
          <pc:docMk/>
          <pc:sldMk cId="1978773549" sldId="310"/>
        </pc:sldMkLst>
        <pc:spChg chg="add mod">
          <ac:chgData name="Benjamin Payne" userId="S::benpayne@umbc.edu::b61ff11c-ba68-49af-b001-f9f234a6aca3" providerId="AD" clId="Web-{B5125DAB-DBC9-FF35-311C-F44CA0B6C00E}" dt="2019-04-03T20:48:37.837" v="582" actId="14100"/>
          <ac:spMkLst>
            <pc:docMk/>
            <pc:sldMk cId="1978773549" sldId="310"/>
            <ac:spMk id="2" creationId="{95934797-0DBF-4E59-98CE-F0991731E77E}"/>
          </ac:spMkLst>
        </pc:spChg>
      </pc:sldChg>
      <pc:sldChg chg="addSp modSp">
        <pc:chgData name="Benjamin Payne" userId="S::benpayne@umbc.edu::b61ff11c-ba68-49af-b001-f9f234a6aca3" providerId="AD" clId="Web-{B5125DAB-DBC9-FF35-311C-F44CA0B6C00E}" dt="2019-04-03T20:45:33.752" v="325" actId="20577"/>
        <pc:sldMkLst>
          <pc:docMk/>
          <pc:sldMk cId="4145425127" sldId="324"/>
        </pc:sldMkLst>
        <pc:spChg chg="add mod">
          <ac:chgData name="Benjamin Payne" userId="S::benpayne@umbc.edu::b61ff11c-ba68-49af-b001-f9f234a6aca3" providerId="AD" clId="Web-{B5125DAB-DBC9-FF35-311C-F44CA0B6C00E}" dt="2019-04-03T20:45:11.252" v="313" actId="20577"/>
          <ac:spMkLst>
            <pc:docMk/>
            <pc:sldMk cId="4145425127" sldId="324"/>
            <ac:spMk id="3" creationId="{5F07B94F-43F4-4DA4-9FDD-EA9253609A86}"/>
          </ac:spMkLst>
        </pc:spChg>
        <pc:spChg chg="add mod">
          <ac:chgData name="Benjamin Payne" userId="S::benpayne@umbc.edu::b61ff11c-ba68-49af-b001-f9f234a6aca3" providerId="AD" clId="Web-{B5125DAB-DBC9-FF35-311C-F44CA0B6C00E}" dt="2019-04-03T20:45:27.455" v="320" actId="20577"/>
          <ac:spMkLst>
            <pc:docMk/>
            <pc:sldMk cId="4145425127" sldId="324"/>
            <ac:spMk id="8" creationId="{A7B8AB93-4CB7-4EB9-B93F-9E4CB1C00FAF}"/>
          </ac:spMkLst>
        </pc:spChg>
        <pc:spChg chg="add mod">
          <ac:chgData name="Benjamin Payne" userId="S::benpayne@umbc.edu::b61ff11c-ba68-49af-b001-f9f234a6aca3" providerId="AD" clId="Web-{B5125DAB-DBC9-FF35-311C-F44CA0B6C00E}" dt="2019-04-03T20:45:33.752" v="325" actId="20577"/>
          <ac:spMkLst>
            <pc:docMk/>
            <pc:sldMk cId="4145425127" sldId="324"/>
            <ac:spMk id="9" creationId="{381F26BF-93AB-43B9-A521-177E210BDAAA}"/>
          </ac:spMkLst>
        </pc:spChg>
      </pc:sldChg>
      <pc:sldChg chg="mod modShow">
        <pc:chgData name="Benjamin Payne" userId="S::benpayne@umbc.edu::b61ff11c-ba68-49af-b001-f9f234a6aca3" providerId="AD" clId="Web-{B5125DAB-DBC9-FF35-311C-F44CA0B6C00E}" dt="2019-04-03T20:51:20.109" v="699"/>
        <pc:sldMkLst>
          <pc:docMk/>
          <pc:sldMk cId="753759589" sldId="328"/>
        </pc:sldMkLst>
      </pc:sldChg>
      <pc:sldChg chg="del ord">
        <pc:chgData name="Benjamin Payne" userId="S::benpayne@umbc.edu::b61ff11c-ba68-49af-b001-f9f234a6aca3" providerId="AD" clId="Web-{B5125DAB-DBC9-FF35-311C-F44CA0B6C00E}" dt="2019-04-03T20:53:01.894" v="713"/>
        <pc:sldMkLst>
          <pc:docMk/>
          <pc:sldMk cId="1893966021" sldId="333"/>
        </pc:sldMkLst>
      </pc:sldChg>
      <pc:sldChg chg="modSp mod modShow modNotes">
        <pc:chgData name="Benjamin Payne" userId="S::benpayne@umbc.edu::b61ff11c-ba68-49af-b001-f9f234a6aca3" providerId="AD" clId="Web-{B5125DAB-DBC9-FF35-311C-F44CA0B6C00E}" dt="2019-04-03T20:53:26.551" v="717" actId="20577"/>
        <pc:sldMkLst>
          <pc:docMk/>
          <pc:sldMk cId="1825696129" sldId="339"/>
        </pc:sldMkLst>
        <pc:spChg chg="mod">
          <ac:chgData name="Benjamin Payne" userId="S::benpayne@umbc.edu::b61ff11c-ba68-49af-b001-f9f234a6aca3" providerId="AD" clId="Web-{B5125DAB-DBC9-FF35-311C-F44CA0B6C00E}" dt="2019-04-03T20:53:26.551" v="717" actId="20577"/>
          <ac:spMkLst>
            <pc:docMk/>
            <pc:sldMk cId="1825696129" sldId="339"/>
            <ac:spMk id="3" creationId="{325778A5-FBCE-4B14-8523-128EDF58C101}"/>
          </ac:spMkLst>
        </pc:spChg>
      </pc:sldChg>
      <pc:sldChg chg="addSp modSp">
        <pc:chgData name="Benjamin Payne" userId="S::benpayne@umbc.edu::b61ff11c-ba68-49af-b001-f9f234a6aca3" providerId="AD" clId="Web-{B5125DAB-DBC9-FF35-311C-F44CA0B6C00E}" dt="2019-04-03T20:24:57.802" v="132" actId="20577"/>
        <pc:sldMkLst>
          <pc:docMk/>
          <pc:sldMk cId="1093686736" sldId="341"/>
        </pc:sldMkLst>
        <pc:spChg chg="add mod">
          <ac:chgData name="Benjamin Payne" userId="S::benpayne@umbc.edu::b61ff11c-ba68-49af-b001-f9f234a6aca3" providerId="AD" clId="Web-{B5125DAB-DBC9-FF35-311C-F44CA0B6C00E}" dt="2019-04-03T20:24:57.802" v="132" actId="20577"/>
          <ac:spMkLst>
            <pc:docMk/>
            <pc:sldMk cId="1093686736" sldId="341"/>
            <ac:spMk id="4" creationId="{235FC9F1-40C9-4631-BF0E-38293C9347B0}"/>
          </ac:spMkLst>
        </pc:spChg>
      </pc:sldChg>
      <pc:sldChg chg="modSp">
        <pc:chgData name="Benjamin Payne" userId="S::benpayne@umbc.edu::b61ff11c-ba68-49af-b001-f9f234a6aca3" providerId="AD" clId="Web-{B5125DAB-DBC9-FF35-311C-F44CA0B6C00E}" dt="2019-04-03T20:13:01.605" v="110" actId="20577"/>
        <pc:sldMkLst>
          <pc:docMk/>
          <pc:sldMk cId="780836648" sldId="348"/>
        </pc:sldMkLst>
        <pc:spChg chg="mod">
          <ac:chgData name="Benjamin Payne" userId="S::benpayne@umbc.edu::b61ff11c-ba68-49af-b001-f9f234a6aca3" providerId="AD" clId="Web-{B5125DAB-DBC9-FF35-311C-F44CA0B6C00E}" dt="2019-04-03T20:13:01.605" v="110" actId="20577"/>
          <ac:spMkLst>
            <pc:docMk/>
            <pc:sldMk cId="780836648" sldId="348"/>
            <ac:spMk id="3" creationId="{11F26F93-C0A8-48BA-8A2B-44ED874C1577}"/>
          </ac:spMkLst>
        </pc:spChg>
      </pc:sldChg>
      <pc:sldChg chg="modSp">
        <pc:chgData name="Benjamin Payne" userId="S::benpayne@umbc.edu::b61ff11c-ba68-49af-b001-f9f234a6aca3" providerId="AD" clId="Web-{B5125DAB-DBC9-FF35-311C-F44CA0B6C00E}" dt="2019-04-03T20:12:31.619" v="49" actId="20577"/>
        <pc:sldMkLst>
          <pc:docMk/>
          <pc:sldMk cId="2757224069" sldId="349"/>
        </pc:sldMkLst>
        <pc:spChg chg="mod">
          <ac:chgData name="Benjamin Payne" userId="S::benpayne@umbc.edu::b61ff11c-ba68-49af-b001-f9f234a6aca3" providerId="AD" clId="Web-{B5125DAB-DBC9-FF35-311C-F44CA0B6C00E}" dt="2019-04-03T20:12:31.619" v="49" actId="20577"/>
          <ac:spMkLst>
            <pc:docMk/>
            <pc:sldMk cId="2757224069" sldId="349"/>
            <ac:spMk id="3" creationId="{2B72EBC9-5E4E-491E-A851-DBB36EEF2560}"/>
          </ac:spMkLst>
        </pc:spChg>
      </pc:sldChg>
      <pc:sldChg chg="modSp">
        <pc:chgData name="Benjamin Payne" userId="S::benpayne@umbc.edu::b61ff11c-ba68-49af-b001-f9f234a6aca3" providerId="AD" clId="Web-{B5125DAB-DBC9-FF35-311C-F44CA0B6C00E}" dt="2019-04-03T20:29:57.469" v="156" actId="20577"/>
        <pc:sldMkLst>
          <pc:docMk/>
          <pc:sldMk cId="575308489" sldId="350"/>
        </pc:sldMkLst>
        <pc:spChg chg="mod">
          <ac:chgData name="Benjamin Payne" userId="S::benpayne@umbc.edu::b61ff11c-ba68-49af-b001-f9f234a6aca3" providerId="AD" clId="Web-{B5125DAB-DBC9-FF35-311C-F44CA0B6C00E}" dt="2019-04-03T20:29:57.469" v="156" actId="20577"/>
          <ac:spMkLst>
            <pc:docMk/>
            <pc:sldMk cId="575308489" sldId="350"/>
            <ac:spMk id="3" creationId="{FB601B9F-F0CF-43AF-A9C4-3A4815615A4D}"/>
          </ac:spMkLst>
        </pc:spChg>
      </pc:sldChg>
      <pc:sldChg chg="modSp">
        <pc:chgData name="Benjamin Payne" userId="S::benpayne@umbc.edu::b61ff11c-ba68-49af-b001-f9f234a6aca3" providerId="AD" clId="Web-{B5125DAB-DBC9-FF35-311C-F44CA0B6C00E}" dt="2019-04-03T20:51:12.390" v="695" actId="20577"/>
        <pc:sldMkLst>
          <pc:docMk/>
          <pc:sldMk cId="1573384789" sldId="358"/>
        </pc:sldMkLst>
        <pc:spChg chg="mod">
          <ac:chgData name="Benjamin Payne" userId="S::benpayne@umbc.edu::b61ff11c-ba68-49af-b001-f9f234a6aca3" providerId="AD" clId="Web-{B5125DAB-DBC9-FF35-311C-F44CA0B6C00E}" dt="2019-04-03T20:51:12.390" v="695" actId="20577"/>
          <ac:spMkLst>
            <pc:docMk/>
            <pc:sldMk cId="1573384789" sldId="358"/>
            <ac:spMk id="3" creationId="{2C59A816-325A-4050-91A4-29E1FEC2C987}"/>
          </ac:spMkLst>
        </pc:spChg>
      </pc:sldChg>
      <pc:sldChg chg="modSp">
        <pc:chgData name="Benjamin Payne" userId="S::benpayne@umbc.edu::b61ff11c-ba68-49af-b001-f9f234a6aca3" providerId="AD" clId="Web-{B5125DAB-DBC9-FF35-311C-F44CA0B6C00E}" dt="2019-04-03T20:42:08.761" v="255" actId="20577"/>
        <pc:sldMkLst>
          <pc:docMk/>
          <pc:sldMk cId="1536566410" sldId="359"/>
        </pc:sldMkLst>
        <pc:spChg chg="mod">
          <ac:chgData name="Benjamin Payne" userId="S::benpayne@umbc.edu::b61ff11c-ba68-49af-b001-f9f234a6aca3" providerId="AD" clId="Web-{B5125DAB-DBC9-FF35-311C-F44CA0B6C00E}" dt="2019-04-03T20:31:50.754" v="249" actId="20577"/>
          <ac:spMkLst>
            <pc:docMk/>
            <pc:sldMk cId="1536566410" sldId="359"/>
            <ac:spMk id="3" creationId="{0FEFA808-41AC-4CD8-9917-538B45FBB3FF}"/>
          </ac:spMkLst>
        </pc:spChg>
        <pc:spChg chg="mod">
          <ac:chgData name="Benjamin Payne" userId="S::benpayne@umbc.edu::b61ff11c-ba68-49af-b001-f9f234a6aca3" providerId="AD" clId="Web-{B5125DAB-DBC9-FF35-311C-F44CA0B6C00E}" dt="2019-04-03T20:42:08.761" v="255" actId="20577"/>
          <ac:spMkLst>
            <pc:docMk/>
            <pc:sldMk cId="1536566410" sldId="359"/>
            <ac:spMk id="5" creationId="{EB174CCF-7BD4-4D3D-8A5F-A24500222486}"/>
          </ac:spMkLst>
        </pc:spChg>
      </pc:sldChg>
      <pc:sldChg chg="del ord">
        <pc:chgData name="Benjamin Payne" userId="S::benpayne@umbc.edu::b61ff11c-ba68-49af-b001-f9f234a6aca3" providerId="AD" clId="Web-{B5125DAB-DBC9-FF35-311C-F44CA0B6C00E}" dt="2019-04-03T20:53:01.894" v="711"/>
        <pc:sldMkLst>
          <pc:docMk/>
          <pc:sldMk cId="2609452185" sldId="362"/>
        </pc:sldMkLst>
      </pc:sldChg>
      <pc:sldChg chg="del ord">
        <pc:chgData name="Benjamin Payne" userId="S::benpayne@umbc.edu::b61ff11c-ba68-49af-b001-f9f234a6aca3" providerId="AD" clId="Web-{B5125DAB-DBC9-FF35-311C-F44CA0B6C00E}" dt="2019-04-03T20:53:01.894" v="712"/>
        <pc:sldMkLst>
          <pc:docMk/>
          <pc:sldMk cId="1439850066" sldId="364"/>
        </pc:sldMkLst>
      </pc:sldChg>
      <pc:sldChg chg="del">
        <pc:chgData name="Benjamin Payne" userId="S::benpayne@umbc.edu::b61ff11c-ba68-49af-b001-f9f234a6aca3" providerId="AD" clId="Web-{B5125DAB-DBC9-FF35-311C-F44CA0B6C00E}" dt="2019-04-03T20:53:03.144" v="714"/>
        <pc:sldMkLst>
          <pc:docMk/>
          <pc:sldMk cId="885146223" sldId="365"/>
        </pc:sldMkLst>
      </pc:sldChg>
      <pc:sldChg chg="new">
        <pc:chgData name="Benjamin Payne" userId="S::benpayne@umbc.edu::b61ff11c-ba68-49af-b001-f9f234a6aca3" providerId="AD" clId="Web-{B5125DAB-DBC9-FF35-311C-F44CA0B6C00E}" dt="2019-04-03T20:52:07.939" v="710"/>
        <pc:sldMkLst>
          <pc:docMk/>
          <pc:sldMk cId="3257480766" sldId="367"/>
        </pc:sldMkLst>
      </pc:sldChg>
      <pc:sldChg chg="addSp modSp new mod ord modClrScheme chgLayout">
        <pc:chgData name="Benjamin Payne" userId="S::benpayne@umbc.edu::b61ff11c-ba68-49af-b001-f9f234a6aca3" providerId="AD" clId="Web-{B5125DAB-DBC9-FF35-311C-F44CA0B6C00E}" dt="2019-04-03T21:58:42.877" v="969" actId="20577"/>
        <pc:sldMkLst>
          <pc:docMk/>
          <pc:sldMk cId="3930218448" sldId="368"/>
        </pc:sldMkLst>
        <pc:spChg chg="mod ord">
          <ac:chgData name="Benjamin Payne" userId="S::benpayne@umbc.edu::b61ff11c-ba68-49af-b001-f9f234a6aca3" providerId="AD" clId="Web-{B5125DAB-DBC9-FF35-311C-F44CA0B6C00E}" dt="2019-04-03T21:55:45.106" v="857" actId="20577"/>
          <ac:spMkLst>
            <pc:docMk/>
            <pc:sldMk cId="3930218448" sldId="368"/>
            <ac:spMk id="2" creationId="{C86124B6-FDB0-44B1-961E-A6E102855DE3}"/>
          </ac:spMkLst>
        </pc:spChg>
        <pc:spChg chg="mod ord">
          <ac:chgData name="Benjamin Payne" userId="S::benpayne@umbc.edu::b61ff11c-ba68-49af-b001-f9f234a6aca3" providerId="AD" clId="Web-{B5125DAB-DBC9-FF35-311C-F44CA0B6C00E}" dt="2019-04-03T21:55:15.043" v="785" actId="20577"/>
          <ac:spMkLst>
            <pc:docMk/>
            <pc:sldMk cId="3930218448" sldId="368"/>
            <ac:spMk id="3" creationId="{163A9B69-861F-456D-BDBD-B81DEB3832DD}"/>
          </ac:spMkLst>
        </pc:spChg>
        <pc:spChg chg="add mod ord">
          <ac:chgData name="Benjamin Payne" userId="S::benpayne@umbc.edu::b61ff11c-ba68-49af-b001-f9f234a6aca3" providerId="AD" clId="Web-{B5125DAB-DBC9-FF35-311C-F44CA0B6C00E}" dt="2019-04-03T21:56:38.545" v="934" actId="20577"/>
          <ac:spMkLst>
            <pc:docMk/>
            <pc:sldMk cId="3930218448" sldId="368"/>
            <ac:spMk id="4" creationId="{70BC4DB8-40E0-46B7-8B85-C8B9AA25DA9E}"/>
          </ac:spMkLst>
        </pc:spChg>
        <pc:spChg chg="add mod">
          <ac:chgData name="Benjamin Payne" userId="S::benpayne@umbc.edu::b61ff11c-ba68-49af-b001-f9f234a6aca3" providerId="AD" clId="Web-{B5125DAB-DBC9-FF35-311C-F44CA0B6C00E}" dt="2019-04-03T21:58:42.877" v="969" actId="20577"/>
          <ac:spMkLst>
            <pc:docMk/>
            <pc:sldMk cId="3930218448" sldId="368"/>
            <ac:spMk id="6" creationId="{E1A3362F-13CF-48B7-899E-83551EF78C7A}"/>
          </ac:spMkLst>
        </pc:spChg>
      </pc:sldChg>
      <pc:sldChg chg="add del replId">
        <pc:chgData name="Benjamin Payne" userId="S::benpayne@umbc.edu::b61ff11c-ba68-49af-b001-f9f234a6aca3" providerId="AD" clId="Web-{B5125DAB-DBC9-FF35-311C-F44CA0B6C00E}" dt="2019-04-03T21:57:59.064" v="952"/>
        <pc:sldMkLst>
          <pc:docMk/>
          <pc:sldMk cId="3943189608" sldId="369"/>
        </pc:sldMkLst>
      </pc:sldChg>
      <pc:sldChg chg="addSp modSp add replId">
        <pc:chgData name="Benjamin Payne" userId="S::benpayne@umbc.edu::b61ff11c-ba68-49af-b001-f9f234a6aca3" providerId="AD" clId="Web-{B5125DAB-DBC9-FF35-311C-F44CA0B6C00E}" dt="2019-04-03T21:58:29.861" v="961" actId="20577"/>
        <pc:sldMkLst>
          <pc:docMk/>
          <pc:sldMk cId="2681451425" sldId="370"/>
        </pc:sldMkLst>
        <pc:spChg chg="add mod">
          <ac:chgData name="Benjamin Payne" userId="S::benpayne@umbc.edu::b61ff11c-ba68-49af-b001-f9f234a6aca3" providerId="AD" clId="Web-{B5125DAB-DBC9-FF35-311C-F44CA0B6C00E}" dt="2019-04-03T21:57:28.938" v="944" actId="20577"/>
          <ac:spMkLst>
            <pc:docMk/>
            <pc:sldMk cId="2681451425" sldId="370"/>
            <ac:spMk id="5" creationId="{B7D9BF5E-6004-4907-B111-96C159E8C7F8}"/>
          </ac:spMkLst>
        </pc:spChg>
        <pc:spChg chg="add mod">
          <ac:chgData name="Benjamin Payne" userId="S::benpayne@umbc.edu::b61ff11c-ba68-49af-b001-f9f234a6aca3" providerId="AD" clId="Web-{B5125DAB-DBC9-FF35-311C-F44CA0B6C00E}" dt="2019-04-03T21:57:47.235" v="949" actId="14100"/>
          <ac:spMkLst>
            <pc:docMk/>
            <pc:sldMk cId="2681451425" sldId="370"/>
            <ac:spMk id="6" creationId="{DCA0B739-3FFD-4E19-9F9E-E26ABE61B27F}"/>
          </ac:spMkLst>
        </pc:spChg>
        <pc:spChg chg="add mod">
          <ac:chgData name="Benjamin Payne" userId="S::benpayne@umbc.edu::b61ff11c-ba68-49af-b001-f9f234a6aca3" providerId="AD" clId="Web-{B5125DAB-DBC9-FF35-311C-F44CA0B6C00E}" dt="2019-04-03T21:58:29.861" v="961" actId="20577"/>
          <ac:spMkLst>
            <pc:docMk/>
            <pc:sldMk cId="2681451425" sldId="370"/>
            <ac:spMk id="7" creationId="{65A04A4A-86D0-4C2A-9ACA-5E325E59A0A0}"/>
          </ac:spMkLst>
        </pc:spChg>
      </pc:sldChg>
      <pc:sldChg chg="addSp delSp modSp add replId">
        <pc:chgData name="Benjamin Payne" userId="S::benpayne@umbc.edu::b61ff11c-ba68-49af-b001-f9f234a6aca3" providerId="AD" clId="Web-{B5125DAB-DBC9-FF35-311C-F44CA0B6C00E}" dt="2019-04-03T21:58:39.049" v="966" actId="20577"/>
        <pc:sldMkLst>
          <pc:docMk/>
          <pc:sldMk cId="1089843972" sldId="371"/>
        </pc:sldMkLst>
        <pc:spChg chg="del mod">
          <ac:chgData name="Benjamin Payne" userId="S::benpayne@umbc.edu::b61ff11c-ba68-49af-b001-f9f234a6aca3" providerId="AD" clId="Web-{B5125DAB-DBC9-FF35-311C-F44CA0B6C00E}" dt="2019-04-03T21:58:08.845" v="954"/>
          <ac:spMkLst>
            <pc:docMk/>
            <pc:sldMk cId="1089843972" sldId="371"/>
            <ac:spMk id="5" creationId="{B7D9BF5E-6004-4907-B111-96C159E8C7F8}"/>
          </ac:spMkLst>
        </pc:spChg>
        <pc:spChg chg="add mod">
          <ac:chgData name="Benjamin Payne" userId="S::benpayne@umbc.edu::b61ff11c-ba68-49af-b001-f9f234a6aca3" providerId="AD" clId="Web-{B5125DAB-DBC9-FF35-311C-F44CA0B6C00E}" dt="2019-04-03T21:58:39.049" v="966" actId="20577"/>
          <ac:spMkLst>
            <pc:docMk/>
            <pc:sldMk cId="1089843972" sldId="371"/>
            <ac:spMk id="8" creationId="{C90C1427-BA77-4E01-8370-7A0F22B87972}"/>
          </ac:spMkLst>
        </pc:spChg>
      </pc:sldChg>
      <pc:sldChg chg="modSp new">
        <pc:chgData name="Benjamin Payne" userId="S::benpayne@umbc.edu::b61ff11c-ba68-49af-b001-f9f234a6aca3" providerId="AD" clId="Web-{B5125DAB-DBC9-FF35-311C-F44CA0B6C00E}" dt="2019-04-03T22:00:33.381" v="1122" actId="20577"/>
        <pc:sldMkLst>
          <pc:docMk/>
          <pc:sldMk cId="4292728932" sldId="372"/>
        </pc:sldMkLst>
        <pc:spChg chg="mod">
          <ac:chgData name="Benjamin Payne" userId="S::benpayne@umbc.edu::b61ff11c-ba68-49af-b001-f9f234a6aca3" providerId="AD" clId="Web-{B5125DAB-DBC9-FF35-311C-F44CA0B6C00E}" dt="2019-04-03T22:00:08.474" v="1061" actId="20577"/>
          <ac:spMkLst>
            <pc:docMk/>
            <pc:sldMk cId="4292728932" sldId="372"/>
            <ac:spMk id="2" creationId="{0F8DCCA0-F0E1-45D0-9775-0C907BF7D1D2}"/>
          </ac:spMkLst>
        </pc:spChg>
        <pc:spChg chg="mod">
          <ac:chgData name="Benjamin Payne" userId="S::benpayne@umbc.edu::b61ff11c-ba68-49af-b001-f9f234a6aca3" providerId="AD" clId="Web-{B5125DAB-DBC9-FF35-311C-F44CA0B6C00E}" dt="2019-04-03T22:00:33.381" v="1122" actId="20577"/>
          <ac:spMkLst>
            <pc:docMk/>
            <pc:sldMk cId="4292728932" sldId="372"/>
            <ac:spMk id="3" creationId="{02F810A2-4E5A-4F06-AB41-66F783F6A6A1}"/>
          </ac:spMkLst>
        </pc:spChg>
      </pc:sldChg>
    </pc:docChg>
  </pc:docChgLst>
  <pc:docChgLst>
    <pc:chgData name="Benjamin Payne" userId="S::benpayne@umbc.edu::b61ff11c-ba68-49af-b001-f9f234a6aca3" providerId="AD" clId="Web-{EDC3F5A4-118A-640A-019B-CF34B2B148E6}"/>
    <pc:docChg chg="addSld modSld">
      <pc:chgData name="Benjamin Payne" userId="S::benpayne@umbc.edu::b61ff11c-ba68-49af-b001-f9f234a6aca3" providerId="AD" clId="Web-{EDC3F5A4-118A-640A-019B-CF34B2B148E6}" dt="2018-09-22T02:46:15.224" v="66" actId="20577"/>
      <pc:docMkLst>
        <pc:docMk/>
      </pc:docMkLst>
      <pc:sldChg chg="modSp new">
        <pc:chgData name="Benjamin Payne" userId="S::benpayne@umbc.edu::b61ff11c-ba68-49af-b001-f9f234a6aca3" providerId="AD" clId="Web-{EDC3F5A4-118A-640A-019B-CF34B2B148E6}" dt="2018-09-22T02:45:23.270" v="7" actId="20577"/>
        <pc:sldMkLst>
          <pc:docMk/>
          <pc:sldMk cId="4238050135" sldId="288"/>
        </pc:sldMkLst>
        <pc:spChg chg="mod">
          <ac:chgData name="Benjamin Payne" userId="S::benpayne@umbc.edu::b61ff11c-ba68-49af-b001-f9f234a6aca3" providerId="AD" clId="Web-{EDC3F5A4-118A-640A-019B-CF34B2B148E6}" dt="2018-09-22T02:45:23.270" v="7" actId="20577"/>
          <ac:spMkLst>
            <pc:docMk/>
            <pc:sldMk cId="4238050135" sldId="288"/>
            <ac:spMk id="2" creationId="{497CAE6A-44DE-49D9-9B93-0CC8959B411C}"/>
          </ac:spMkLst>
        </pc:spChg>
      </pc:sldChg>
      <pc:sldChg chg="modSp new">
        <pc:chgData name="Benjamin Payne" userId="S::benpayne@umbc.edu::b61ff11c-ba68-49af-b001-f9f234a6aca3" providerId="AD" clId="Web-{EDC3F5A4-118A-640A-019B-CF34B2B148E6}" dt="2018-09-22T02:46:15.224" v="65" actId="20577"/>
        <pc:sldMkLst>
          <pc:docMk/>
          <pc:sldMk cId="3678465461" sldId="289"/>
        </pc:sldMkLst>
        <pc:spChg chg="mod">
          <ac:chgData name="Benjamin Payne" userId="S::benpayne@umbc.edu::b61ff11c-ba68-49af-b001-f9f234a6aca3" providerId="AD" clId="Web-{EDC3F5A4-118A-640A-019B-CF34B2B148E6}" dt="2018-09-22T02:45:57.880" v="25" actId="20577"/>
          <ac:spMkLst>
            <pc:docMk/>
            <pc:sldMk cId="3678465461" sldId="289"/>
            <ac:spMk id="2" creationId="{71A9FCA7-F166-4D3F-89BB-0D728743EEC0}"/>
          </ac:spMkLst>
        </pc:spChg>
        <pc:spChg chg="mod">
          <ac:chgData name="Benjamin Payne" userId="S::benpayne@umbc.edu::b61ff11c-ba68-49af-b001-f9f234a6aca3" providerId="AD" clId="Web-{EDC3F5A4-118A-640A-019B-CF34B2B148E6}" dt="2018-09-22T02:46:15.224" v="65" actId="20577"/>
          <ac:spMkLst>
            <pc:docMk/>
            <pc:sldMk cId="3678465461" sldId="289"/>
            <ac:spMk id="3" creationId="{F19D4EFE-B692-4299-B950-9B6B3581DB5C}"/>
          </ac:spMkLst>
        </pc:spChg>
      </pc:sldChg>
    </pc:docChg>
  </pc:docChgLst>
  <pc:docChgLst>
    <pc:chgData name="Benjamin Payne" userId="S::benpayne@umbc.edu::b61ff11c-ba68-49af-b001-f9f234a6aca3" providerId="AD" clId="Web-{A46CFE51-A492-4A6F-7ED9-8BB5AD52B2C3}"/>
    <pc:docChg chg="addSld modSld sldOrd">
      <pc:chgData name="Benjamin Payne" userId="S::benpayne@umbc.edu::b61ff11c-ba68-49af-b001-f9f234a6aca3" providerId="AD" clId="Web-{A46CFE51-A492-4A6F-7ED9-8BB5AD52B2C3}" dt="2019-04-01T10:14:01.707" v="657" actId="20577"/>
      <pc:docMkLst>
        <pc:docMk/>
      </pc:docMkLst>
      <pc:sldChg chg="modSp">
        <pc:chgData name="Benjamin Payne" userId="S::benpayne@umbc.edu::b61ff11c-ba68-49af-b001-f9f234a6aca3" providerId="AD" clId="Web-{A46CFE51-A492-4A6F-7ED9-8BB5AD52B2C3}" dt="2019-04-01T10:06:53.913" v="251" actId="20577"/>
        <pc:sldMkLst>
          <pc:docMk/>
          <pc:sldMk cId="3695494975" sldId="295"/>
        </pc:sldMkLst>
        <pc:spChg chg="mod">
          <ac:chgData name="Benjamin Payne" userId="S::benpayne@umbc.edu::b61ff11c-ba68-49af-b001-f9f234a6aca3" providerId="AD" clId="Web-{A46CFE51-A492-4A6F-7ED9-8BB5AD52B2C3}" dt="2019-04-01T10:06:53.913" v="251" actId="20577"/>
          <ac:spMkLst>
            <pc:docMk/>
            <pc:sldMk cId="3695494975" sldId="295"/>
            <ac:spMk id="3" creationId="{A660C54E-350A-43FF-B202-D5AF16169082}"/>
          </ac:spMkLst>
        </pc:spChg>
      </pc:sldChg>
      <pc:sldChg chg="addSp modSp new">
        <pc:chgData name="Benjamin Payne" userId="S::benpayne@umbc.edu::b61ff11c-ba68-49af-b001-f9f234a6aca3" providerId="AD" clId="Web-{A46CFE51-A492-4A6F-7ED9-8BB5AD52B2C3}" dt="2019-04-01T10:13:14.596" v="620" actId="1076"/>
        <pc:sldMkLst>
          <pc:docMk/>
          <pc:sldMk cId="1536566410" sldId="359"/>
        </pc:sldMkLst>
        <pc:spChg chg="mod">
          <ac:chgData name="Benjamin Payne" userId="S::benpayne@umbc.edu::b61ff11c-ba68-49af-b001-f9f234a6aca3" providerId="AD" clId="Web-{A46CFE51-A492-4A6F-7ED9-8BB5AD52B2C3}" dt="2019-04-01T10:10:28.326" v="390" actId="20577"/>
          <ac:spMkLst>
            <pc:docMk/>
            <pc:sldMk cId="1536566410" sldId="359"/>
            <ac:spMk id="2" creationId="{78E6CB71-D010-45FA-8D83-A753170ABA8E}"/>
          </ac:spMkLst>
        </pc:spChg>
        <pc:spChg chg="mod">
          <ac:chgData name="Benjamin Payne" userId="S::benpayne@umbc.edu::b61ff11c-ba68-49af-b001-f9f234a6aca3" providerId="AD" clId="Web-{A46CFE51-A492-4A6F-7ED9-8BB5AD52B2C3}" dt="2019-04-01T10:09:02.182" v="368" actId="20577"/>
          <ac:spMkLst>
            <pc:docMk/>
            <pc:sldMk cId="1536566410" sldId="359"/>
            <ac:spMk id="3" creationId="{0FEFA808-41AC-4CD8-9917-538B45FBB3FF}"/>
          </ac:spMkLst>
        </pc:spChg>
        <pc:spChg chg="add mod">
          <ac:chgData name="Benjamin Payne" userId="S::benpayne@umbc.edu::b61ff11c-ba68-49af-b001-f9f234a6aca3" providerId="AD" clId="Web-{A46CFE51-A492-4A6F-7ED9-8BB5AD52B2C3}" dt="2019-04-01T10:11:08.436" v="479" actId="1076"/>
          <ac:spMkLst>
            <pc:docMk/>
            <pc:sldMk cId="1536566410" sldId="359"/>
            <ac:spMk id="4" creationId="{6853E2C8-32E8-4CDD-8C4D-7DC05B2A3403}"/>
          </ac:spMkLst>
        </pc:spChg>
        <pc:spChg chg="add mod">
          <ac:chgData name="Benjamin Payne" userId="S::benpayne@umbc.edu::b61ff11c-ba68-49af-b001-f9f234a6aca3" providerId="AD" clId="Web-{A46CFE51-A492-4A6F-7ED9-8BB5AD52B2C3}" dt="2019-04-01T10:13:14.596" v="620" actId="1076"/>
          <ac:spMkLst>
            <pc:docMk/>
            <pc:sldMk cId="1536566410" sldId="359"/>
            <ac:spMk id="5" creationId="{EB174CCF-7BD4-4D3D-8A5F-A24500222486}"/>
          </ac:spMkLst>
        </pc:spChg>
      </pc:sldChg>
      <pc:sldChg chg="addSp modSp new ord">
        <pc:chgData name="Benjamin Payne" userId="S::benpayne@umbc.edu::b61ff11c-ba68-49af-b001-f9f234a6aca3" providerId="AD" clId="Web-{A46CFE51-A492-4A6F-7ED9-8BB5AD52B2C3}" dt="2019-04-01T10:12:47.033" v="615" actId="1076"/>
        <pc:sldMkLst>
          <pc:docMk/>
          <pc:sldMk cId="3412101652" sldId="360"/>
        </pc:sldMkLst>
        <pc:spChg chg="mod">
          <ac:chgData name="Benjamin Payne" userId="S::benpayne@umbc.edu::b61ff11c-ba68-49af-b001-f9f234a6aca3" providerId="AD" clId="Web-{A46CFE51-A492-4A6F-7ED9-8BB5AD52B2C3}" dt="2019-04-01T10:11:37.659" v="481" actId="20577"/>
          <ac:spMkLst>
            <pc:docMk/>
            <pc:sldMk cId="3412101652" sldId="360"/>
            <ac:spMk id="2" creationId="{28EAAFB9-7F21-4AB3-9491-16C2145139B9}"/>
          </ac:spMkLst>
        </pc:spChg>
        <pc:spChg chg="mod">
          <ac:chgData name="Benjamin Payne" userId="S::benpayne@umbc.edu::b61ff11c-ba68-49af-b001-f9f234a6aca3" providerId="AD" clId="Web-{A46CFE51-A492-4A6F-7ED9-8BB5AD52B2C3}" dt="2019-04-01T10:09:14.511" v="376" actId="20577"/>
          <ac:spMkLst>
            <pc:docMk/>
            <pc:sldMk cId="3412101652" sldId="360"/>
            <ac:spMk id="3" creationId="{E2B09F03-1358-4F2F-98F9-C9C276631678}"/>
          </ac:spMkLst>
        </pc:spChg>
        <pc:spChg chg="add mod">
          <ac:chgData name="Benjamin Payne" userId="S::benpayne@umbc.edu::b61ff11c-ba68-49af-b001-f9f234a6aca3" providerId="AD" clId="Web-{A46CFE51-A492-4A6F-7ED9-8BB5AD52B2C3}" dt="2019-04-01T10:12:47.033" v="615" actId="1076"/>
          <ac:spMkLst>
            <pc:docMk/>
            <pc:sldMk cId="3412101652" sldId="360"/>
            <ac:spMk id="4" creationId="{4F9D562A-0371-413F-A591-D289E5272ED8}"/>
          </ac:spMkLst>
        </pc:spChg>
      </pc:sldChg>
      <pc:sldChg chg="modSp new">
        <pc:chgData name="Benjamin Payne" userId="S::benpayne@umbc.edu::b61ff11c-ba68-49af-b001-f9f234a6aca3" providerId="AD" clId="Web-{A46CFE51-A492-4A6F-7ED9-8BB5AD52B2C3}" dt="2019-04-01T10:14:01.707" v="656" actId="20577"/>
        <pc:sldMkLst>
          <pc:docMk/>
          <pc:sldMk cId="3829059762" sldId="361"/>
        </pc:sldMkLst>
        <pc:spChg chg="mod">
          <ac:chgData name="Benjamin Payne" userId="S::benpayne@umbc.edu::b61ff11c-ba68-49af-b001-f9f234a6aca3" providerId="AD" clId="Web-{A46CFE51-A492-4A6F-7ED9-8BB5AD52B2C3}" dt="2019-04-01T10:14:01.707" v="656" actId="20577"/>
          <ac:spMkLst>
            <pc:docMk/>
            <pc:sldMk cId="3829059762" sldId="361"/>
            <ac:spMk id="2" creationId="{6F71A7E3-BA05-4782-AA25-57A56FEEB767}"/>
          </ac:spMkLst>
        </pc:spChg>
      </pc:sldChg>
    </pc:docChg>
  </pc:docChgLst>
  <pc:docChgLst>
    <pc:chgData name="Benjamin Payne" userId="S::benpayne@umbc.edu::b61ff11c-ba68-49af-b001-f9f234a6aca3" providerId="AD" clId="Web-{F0170139-8A09-9F95-B2EA-C069E1FD6415}"/>
    <pc:docChg chg="modSld">
      <pc:chgData name="Benjamin Payne" userId="S::benpayne@umbc.edu::b61ff11c-ba68-49af-b001-f9f234a6aca3" providerId="AD" clId="Web-{F0170139-8A09-9F95-B2EA-C069E1FD6415}" dt="2019-04-10T22:03:52.396" v="27" actId="20577"/>
      <pc:docMkLst>
        <pc:docMk/>
      </pc:docMkLst>
      <pc:sldChg chg="modSp">
        <pc:chgData name="Benjamin Payne" userId="S::benpayne@umbc.edu::b61ff11c-ba68-49af-b001-f9f234a6aca3" providerId="AD" clId="Web-{F0170139-8A09-9F95-B2EA-C069E1FD6415}" dt="2019-04-10T22:03:52.380" v="26" actId="20577"/>
        <pc:sldMkLst>
          <pc:docMk/>
          <pc:sldMk cId="1198371460" sldId="344"/>
        </pc:sldMkLst>
        <pc:spChg chg="mod">
          <ac:chgData name="Benjamin Payne" userId="S::benpayne@umbc.edu::b61ff11c-ba68-49af-b001-f9f234a6aca3" providerId="AD" clId="Web-{F0170139-8A09-9F95-B2EA-C069E1FD6415}" dt="2019-04-10T22:03:52.380" v="26" actId="20577"/>
          <ac:spMkLst>
            <pc:docMk/>
            <pc:sldMk cId="1198371460" sldId="344"/>
            <ac:spMk id="6" creationId="{2FB29EED-1305-4957-9D5F-E50511E60E05}"/>
          </ac:spMkLst>
        </pc:spChg>
      </pc:sldChg>
    </pc:docChg>
  </pc:docChgLst>
  <pc:docChgLst>
    <pc:chgData name="Benjamin Payne" userId="S::benpayne@umbc.edu::b61ff11c-ba68-49af-b001-f9f234a6aca3" providerId="AD" clId="Web-{BD7EE661-DF5B-EE8D-0481-F2EDCDE83C4C}"/>
    <pc:docChg chg="modSld">
      <pc:chgData name="Benjamin Payne" userId="S::benpayne@umbc.edu::b61ff11c-ba68-49af-b001-f9f234a6aca3" providerId="AD" clId="Web-{BD7EE661-DF5B-EE8D-0481-F2EDCDE83C4C}" dt="2019-10-23T01:59:06.873" v="458" actId="20577"/>
      <pc:docMkLst>
        <pc:docMk/>
      </pc:docMkLst>
      <pc:sldChg chg="addSp modSp">
        <pc:chgData name="Benjamin Payne" userId="S::benpayne@umbc.edu::b61ff11c-ba68-49af-b001-f9f234a6aca3" providerId="AD" clId="Web-{BD7EE661-DF5B-EE8D-0481-F2EDCDE83C4C}" dt="2019-10-23T01:55:04.442" v="54" actId="14100"/>
        <pc:sldMkLst>
          <pc:docMk/>
          <pc:sldMk cId="1614182177" sldId="291"/>
        </pc:sldMkLst>
        <pc:spChg chg="mod">
          <ac:chgData name="Benjamin Payne" userId="S::benpayne@umbc.edu::b61ff11c-ba68-49af-b001-f9f234a6aca3" providerId="AD" clId="Web-{BD7EE661-DF5B-EE8D-0481-F2EDCDE83C4C}" dt="2019-10-23T01:54:36.957" v="21" actId="1076"/>
          <ac:spMkLst>
            <pc:docMk/>
            <pc:sldMk cId="1614182177" sldId="291"/>
            <ac:spMk id="2" creationId="{284F1537-5BA4-4619-A191-46B7C7B940A4}"/>
          </ac:spMkLst>
        </pc:spChg>
        <pc:spChg chg="mod">
          <ac:chgData name="Benjamin Payne" userId="S::benpayne@umbc.edu::b61ff11c-ba68-49af-b001-f9f234a6aca3" providerId="AD" clId="Web-{BD7EE661-DF5B-EE8D-0481-F2EDCDE83C4C}" dt="2019-10-23T01:54:36.988" v="22" actId="1076"/>
          <ac:spMkLst>
            <pc:docMk/>
            <pc:sldMk cId="1614182177" sldId="291"/>
            <ac:spMk id="3" creationId="{AFD014A4-6952-4434-95B6-93EAE35DACA4}"/>
          </ac:spMkLst>
        </pc:spChg>
        <pc:spChg chg="mod">
          <ac:chgData name="Benjamin Payne" userId="S::benpayne@umbc.edu::b61ff11c-ba68-49af-b001-f9f234a6aca3" providerId="AD" clId="Web-{BD7EE661-DF5B-EE8D-0481-F2EDCDE83C4C}" dt="2019-10-23T01:54:37.004" v="23" actId="1076"/>
          <ac:spMkLst>
            <pc:docMk/>
            <pc:sldMk cId="1614182177" sldId="291"/>
            <ac:spMk id="4" creationId="{1F9A49C3-0FAE-4013-A1B4-2CEBAEFBE96C}"/>
          </ac:spMkLst>
        </pc:spChg>
        <pc:spChg chg="mod">
          <ac:chgData name="Benjamin Payne" userId="S::benpayne@umbc.edu::b61ff11c-ba68-49af-b001-f9f234a6aca3" providerId="AD" clId="Web-{BD7EE661-DF5B-EE8D-0481-F2EDCDE83C4C}" dt="2019-10-23T01:54:37.020" v="24" actId="1076"/>
          <ac:spMkLst>
            <pc:docMk/>
            <pc:sldMk cId="1614182177" sldId="291"/>
            <ac:spMk id="5" creationId="{42C32478-D4A8-4C60-975A-26BFD17D1256}"/>
          </ac:spMkLst>
        </pc:spChg>
        <pc:spChg chg="mod">
          <ac:chgData name="Benjamin Payne" userId="S::benpayne@umbc.edu::b61ff11c-ba68-49af-b001-f9f234a6aca3" providerId="AD" clId="Web-{BD7EE661-DF5B-EE8D-0481-F2EDCDE83C4C}" dt="2019-10-23T01:54:37.051" v="25" actId="1076"/>
          <ac:spMkLst>
            <pc:docMk/>
            <pc:sldMk cId="1614182177" sldId="291"/>
            <ac:spMk id="6" creationId="{6D163C2D-AD89-487D-9D94-125C41B79AA4}"/>
          </ac:spMkLst>
        </pc:spChg>
        <pc:spChg chg="mod">
          <ac:chgData name="Benjamin Payne" userId="S::benpayne@umbc.edu::b61ff11c-ba68-49af-b001-f9f234a6aca3" providerId="AD" clId="Web-{BD7EE661-DF5B-EE8D-0481-F2EDCDE83C4C}" dt="2019-10-23T01:54:37.066" v="26" actId="1076"/>
          <ac:spMkLst>
            <pc:docMk/>
            <pc:sldMk cId="1614182177" sldId="291"/>
            <ac:spMk id="7" creationId="{7283D739-9B15-461E-95FA-A2FE261A53A7}"/>
          </ac:spMkLst>
        </pc:spChg>
        <pc:spChg chg="mod">
          <ac:chgData name="Benjamin Payne" userId="S::benpayne@umbc.edu::b61ff11c-ba68-49af-b001-f9f234a6aca3" providerId="AD" clId="Web-{BD7EE661-DF5B-EE8D-0481-F2EDCDE83C4C}" dt="2019-10-23T01:54:37.176" v="32" actId="1076"/>
          <ac:spMkLst>
            <pc:docMk/>
            <pc:sldMk cId="1614182177" sldId="291"/>
            <ac:spMk id="13" creationId="{0C887FB9-496B-456F-BCD9-1E34D871F7ED}"/>
          </ac:spMkLst>
        </pc:spChg>
        <pc:spChg chg="mod">
          <ac:chgData name="Benjamin Payne" userId="S::benpayne@umbc.edu::b61ff11c-ba68-49af-b001-f9f234a6aca3" providerId="AD" clId="Web-{BD7EE661-DF5B-EE8D-0481-F2EDCDE83C4C}" dt="2019-10-23T01:54:37.207" v="34" actId="1076"/>
          <ac:spMkLst>
            <pc:docMk/>
            <pc:sldMk cId="1614182177" sldId="291"/>
            <ac:spMk id="15" creationId="{65FC44D7-2EA0-4D99-B0BC-502B24113882}"/>
          </ac:spMkLst>
        </pc:spChg>
        <pc:spChg chg="mod">
          <ac:chgData name="Benjamin Payne" userId="S::benpayne@umbc.edu::b61ff11c-ba68-49af-b001-f9f234a6aca3" providerId="AD" clId="Web-{BD7EE661-DF5B-EE8D-0481-F2EDCDE83C4C}" dt="2019-10-23T01:54:37.254" v="36" actId="1076"/>
          <ac:spMkLst>
            <pc:docMk/>
            <pc:sldMk cId="1614182177" sldId="291"/>
            <ac:spMk id="17" creationId="{FA3658B4-81EF-4620-9532-8F750F21BA26}"/>
          </ac:spMkLst>
        </pc:spChg>
        <pc:spChg chg="mod">
          <ac:chgData name="Benjamin Payne" userId="S::benpayne@umbc.edu::b61ff11c-ba68-49af-b001-f9f234a6aca3" providerId="AD" clId="Web-{BD7EE661-DF5B-EE8D-0481-F2EDCDE83C4C}" dt="2019-10-23T01:54:37.285" v="38" actId="1076"/>
          <ac:spMkLst>
            <pc:docMk/>
            <pc:sldMk cId="1614182177" sldId="291"/>
            <ac:spMk id="19" creationId="{3A84928C-EF98-4480-886F-A3C912E5F7C5}"/>
          </ac:spMkLst>
        </pc:spChg>
        <pc:spChg chg="mod">
          <ac:chgData name="Benjamin Payne" userId="S::benpayne@umbc.edu::b61ff11c-ba68-49af-b001-f9f234a6aca3" providerId="AD" clId="Web-{BD7EE661-DF5B-EE8D-0481-F2EDCDE83C4C}" dt="2019-10-23T01:54:37.301" v="39" actId="1076"/>
          <ac:spMkLst>
            <pc:docMk/>
            <pc:sldMk cId="1614182177" sldId="291"/>
            <ac:spMk id="20" creationId="{BE263BF8-02CF-476B-A479-5406F3DD283E}"/>
          </ac:spMkLst>
        </pc:spChg>
        <pc:spChg chg="mod">
          <ac:chgData name="Benjamin Payne" userId="S::benpayne@umbc.edu::b61ff11c-ba68-49af-b001-f9f234a6aca3" providerId="AD" clId="Web-{BD7EE661-DF5B-EE8D-0481-F2EDCDE83C4C}" dt="2019-10-23T01:54:37.348" v="41" actId="1076"/>
          <ac:spMkLst>
            <pc:docMk/>
            <pc:sldMk cId="1614182177" sldId="291"/>
            <ac:spMk id="22" creationId="{DF72AF95-1876-4C8A-A332-380E5522DACA}"/>
          </ac:spMkLst>
        </pc:spChg>
        <pc:spChg chg="add mod">
          <ac:chgData name="Benjamin Payne" userId="S::benpayne@umbc.edu::b61ff11c-ba68-49af-b001-f9f234a6aca3" providerId="AD" clId="Web-{BD7EE661-DF5B-EE8D-0481-F2EDCDE83C4C}" dt="2019-10-23T01:55:04.442" v="54" actId="14100"/>
          <ac:spMkLst>
            <pc:docMk/>
            <pc:sldMk cId="1614182177" sldId="291"/>
            <ac:spMk id="24" creationId="{03C0AEDF-A67D-42F3-A5F4-C4F2F6D7C9CC}"/>
          </ac:spMkLst>
        </pc:spChg>
        <pc:spChg chg="add mod">
          <ac:chgData name="Benjamin Payne" userId="S::benpayne@umbc.edu::b61ff11c-ba68-49af-b001-f9f234a6aca3" providerId="AD" clId="Web-{BD7EE661-DF5B-EE8D-0481-F2EDCDE83C4C}" dt="2019-10-23T01:54:37.410" v="44" actId="1076"/>
          <ac:spMkLst>
            <pc:docMk/>
            <pc:sldMk cId="1614182177" sldId="291"/>
            <ac:spMk id="25" creationId="{6AE067F0-E040-47DA-ABA0-9D2E5222D88E}"/>
          </ac:spMkLst>
        </pc:spChg>
        <pc:cxnChg chg="mod">
          <ac:chgData name="Benjamin Payne" userId="S::benpayne@umbc.edu::b61ff11c-ba68-49af-b001-f9f234a6aca3" providerId="AD" clId="Web-{BD7EE661-DF5B-EE8D-0481-F2EDCDE83C4C}" dt="2019-10-23T01:54:37.082" v="27" actId="1076"/>
          <ac:cxnSpMkLst>
            <pc:docMk/>
            <pc:sldMk cId="1614182177" sldId="291"/>
            <ac:cxnSpMk id="8" creationId="{466FCD4B-C490-40AE-8D92-4EB390187D8B}"/>
          </ac:cxnSpMkLst>
        </pc:cxnChg>
        <pc:cxnChg chg="mod">
          <ac:chgData name="Benjamin Payne" userId="S::benpayne@umbc.edu::b61ff11c-ba68-49af-b001-f9f234a6aca3" providerId="AD" clId="Web-{BD7EE661-DF5B-EE8D-0481-F2EDCDE83C4C}" dt="2019-10-23T01:54:37.098" v="28" actId="1076"/>
          <ac:cxnSpMkLst>
            <pc:docMk/>
            <pc:sldMk cId="1614182177" sldId="291"/>
            <ac:cxnSpMk id="9" creationId="{387663DA-781F-483F-8F24-AD6E7D87F9D8}"/>
          </ac:cxnSpMkLst>
        </pc:cxnChg>
        <pc:cxnChg chg="mod">
          <ac:chgData name="Benjamin Payne" userId="S::benpayne@umbc.edu::b61ff11c-ba68-49af-b001-f9f234a6aca3" providerId="AD" clId="Web-{BD7EE661-DF5B-EE8D-0481-F2EDCDE83C4C}" dt="2019-10-23T01:54:37.113" v="29" actId="1076"/>
          <ac:cxnSpMkLst>
            <pc:docMk/>
            <pc:sldMk cId="1614182177" sldId="291"/>
            <ac:cxnSpMk id="10" creationId="{EC95D3F2-4EBD-4C2C-802F-545587D17A5A}"/>
          </ac:cxnSpMkLst>
        </pc:cxnChg>
        <pc:cxnChg chg="mod">
          <ac:chgData name="Benjamin Payne" userId="S::benpayne@umbc.edu::b61ff11c-ba68-49af-b001-f9f234a6aca3" providerId="AD" clId="Web-{BD7EE661-DF5B-EE8D-0481-F2EDCDE83C4C}" dt="2019-10-23T01:54:37.129" v="30" actId="1076"/>
          <ac:cxnSpMkLst>
            <pc:docMk/>
            <pc:sldMk cId="1614182177" sldId="291"/>
            <ac:cxnSpMk id="11" creationId="{1ADD74DD-0F5E-48DB-8DFD-3B2FDCD09C6B}"/>
          </ac:cxnSpMkLst>
        </pc:cxnChg>
        <pc:cxnChg chg="mod">
          <ac:chgData name="Benjamin Payne" userId="S::benpayne@umbc.edu::b61ff11c-ba68-49af-b001-f9f234a6aca3" providerId="AD" clId="Web-{BD7EE661-DF5B-EE8D-0481-F2EDCDE83C4C}" dt="2019-10-23T01:54:37.145" v="31" actId="1076"/>
          <ac:cxnSpMkLst>
            <pc:docMk/>
            <pc:sldMk cId="1614182177" sldId="291"/>
            <ac:cxnSpMk id="12" creationId="{EE8EBA99-A032-44A2-9DDD-89C4867CB045}"/>
          </ac:cxnSpMkLst>
        </pc:cxnChg>
        <pc:cxnChg chg="mod">
          <ac:chgData name="Benjamin Payne" userId="S::benpayne@umbc.edu::b61ff11c-ba68-49af-b001-f9f234a6aca3" providerId="AD" clId="Web-{BD7EE661-DF5B-EE8D-0481-F2EDCDE83C4C}" dt="2019-10-23T01:54:37.191" v="33" actId="1076"/>
          <ac:cxnSpMkLst>
            <pc:docMk/>
            <pc:sldMk cId="1614182177" sldId="291"/>
            <ac:cxnSpMk id="14" creationId="{54EA346C-1230-4ADF-9FAD-69DB03E6698A}"/>
          </ac:cxnSpMkLst>
        </pc:cxnChg>
        <pc:cxnChg chg="mod">
          <ac:chgData name="Benjamin Payne" userId="S::benpayne@umbc.edu::b61ff11c-ba68-49af-b001-f9f234a6aca3" providerId="AD" clId="Web-{BD7EE661-DF5B-EE8D-0481-F2EDCDE83C4C}" dt="2019-10-23T01:54:37.223" v="35" actId="1076"/>
          <ac:cxnSpMkLst>
            <pc:docMk/>
            <pc:sldMk cId="1614182177" sldId="291"/>
            <ac:cxnSpMk id="16" creationId="{7C08DBDC-4DE3-4D7C-B019-3CE1337F2276}"/>
          </ac:cxnSpMkLst>
        </pc:cxnChg>
        <pc:cxnChg chg="mod">
          <ac:chgData name="Benjamin Payne" userId="S::benpayne@umbc.edu::b61ff11c-ba68-49af-b001-f9f234a6aca3" providerId="AD" clId="Web-{BD7EE661-DF5B-EE8D-0481-F2EDCDE83C4C}" dt="2019-10-23T01:54:37.270" v="37" actId="1076"/>
          <ac:cxnSpMkLst>
            <pc:docMk/>
            <pc:sldMk cId="1614182177" sldId="291"/>
            <ac:cxnSpMk id="18" creationId="{B29BD892-620D-424F-9A2E-0DFA4B575446}"/>
          </ac:cxnSpMkLst>
        </pc:cxnChg>
        <pc:cxnChg chg="mod">
          <ac:chgData name="Benjamin Payne" userId="S::benpayne@umbc.edu::b61ff11c-ba68-49af-b001-f9f234a6aca3" providerId="AD" clId="Web-{BD7EE661-DF5B-EE8D-0481-F2EDCDE83C4C}" dt="2019-10-23T01:54:37.316" v="40" actId="1076"/>
          <ac:cxnSpMkLst>
            <pc:docMk/>
            <pc:sldMk cId="1614182177" sldId="291"/>
            <ac:cxnSpMk id="21" creationId="{28674E20-7BB1-4918-B177-061A975138E7}"/>
          </ac:cxnSpMkLst>
        </pc:cxnChg>
        <pc:cxnChg chg="mod">
          <ac:chgData name="Benjamin Payne" userId="S::benpayne@umbc.edu::b61ff11c-ba68-49af-b001-f9f234a6aca3" providerId="AD" clId="Web-{BD7EE661-DF5B-EE8D-0481-F2EDCDE83C4C}" dt="2019-10-23T01:54:37.363" v="42" actId="1076"/>
          <ac:cxnSpMkLst>
            <pc:docMk/>
            <pc:sldMk cId="1614182177" sldId="291"/>
            <ac:cxnSpMk id="23" creationId="{FC9102D9-8C49-4CF6-AF51-BD4535C25EE1}"/>
          </ac:cxnSpMkLst>
        </pc:cxnChg>
        <pc:cxnChg chg="add mod">
          <ac:chgData name="Benjamin Payne" userId="S::benpayne@umbc.edu::b61ff11c-ba68-49af-b001-f9f234a6aca3" providerId="AD" clId="Web-{BD7EE661-DF5B-EE8D-0481-F2EDCDE83C4C}" dt="2019-10-23T01:54:37.426" v="45" actId="1076"/>
          <ac:cxnSpMkLst>
            <pc:docMk/>
            <pc:sldMk cId="1614182177" sldId="291"/>
            <ac:cxnSpMk id="26" creationId="{E8919CCA-3669-4CA3-9905-98E2B9033AEA}"/>
          </ac:cxnSpMkLst>
        </pc:cxnChg>
      </pc:sldChg>
      <pc:sldChg chg="modSp">
        <pc:chgData name="Benjamin Payne" userId="S::benpayne@umbc.edu::b61ff11c-ba68-49af-b001-f9f234a6aca3" providerId="AD" clId="Web-{BD7EE661-DF5B-EE8D-0481-F2EDCDE83C4C}" dt="2019-10-23T01:56:29.618" v="159" actId="20577"/>
        <pc:sldMkLst>
          <pc:docMk/>
          <pc:sldMk cId="2757224069" sldId="349"/>
        </pc:sldMkLst>
        <pc:spChg chg="mod">
          <ac:chgData name="Benjamin Payne" userId="S::benpayne@umbc.edu::b61ff11c-ba68-49af-b001-f9f234a6aca3" providerId="AD" clId="Web-{BD7EE661-DF5B-EE8D-0481-F2EDCDE83C4C}" dt="2019-10-23T01:56:29.618" v="159" actId="20577"/>
          <ac:spMkLst>
            <pc:docMk/>
            <pc:sldMk cId="2757224069" sldId="349"/>
            <ac:spMk id="3" creationId="{2B72EBC9-5E4E-491E-A851-DBB36EEF2560}"/>
          </ac:spMkLst>
        </pc:spChg>
      </pc:sldChg>
      <pc:sldChg chg="modSp">
        <pc:chgData name="Benjamin Payne" userId="S::benpayne@umbc.edu::b61ff11c-ba68-49af-b001-f9f234a6aca3" providerId="AD" clId="Web-{BD7EE661-DF5B-EE8D-0481-F2EDCDE83C4C}" dt="2019-10-23T01:55:43.741" v="71" actId="20577"/>
        <pc:sldMkLst>
          <pc:docMk/>
          <pc:sldMk cId="575308489" sldId="350"/>
        </pc:sldMkLst>
        <pc:spChg chg="mod">
          <ac:chgData name="Benjamin Payne" userId="S::benpayne@umbc.edu::b61ff11c-ba68-49af-b001-f9f234a6aca3" providerId="AD" clId="Web-{BD7EE661-DF5B-EE8D-0481-F2EDCDE83C4C}" dt="2019-10-23T01:55:43.741" v="71" actId="20577"/>
          <ac:spMkLst>
            <pc:docMk/>
            <pc:sldMk cId="575308489" sldId="350"/>
            <ac:spMk id="3" creationId="{FB601B9F-F0CF-43AF-A9C4-3A4815615A4D}"/>
          </ac:spMkLst>
        </pc:spChg>
      </pc:sldChg>
      <pc:sldChg chg="modSp">
        <pc:chgData name="Benjamin Payne" userId="S::benpayne@umbc.edu::b61ff11c-ba68-49af-b001-f9f234a6aca3" providerId="AD" clId="Web-{BD7EE661-DF5B-EE8D-0481-F2EDCDE83C4C}" dt="2019-10-23T01:57:14.322" v="196" actId="20577"/>
        <pc:sldMkLst>
          <pc:docMk/>
          <pc:sldMk cId="3559919827" sldId="351"/>
        </pc:sldMkLst>
        <pc:spChg chg="mod">
          <ac:chgData name="Benjamin Payne" userId="S::benpayne@umbc.edu::b61ff11c-ba68-49af-b001-f9f234a6aca3" providerId="AD" clId="Web-{BD7EE661-DF5B-EE8D-0481-F2EDCDE83C4C}" dt="2019-10-23T01:57:14.322" v="196" actId="20577"/>
          <ac:spMkLst>
            <pc:docMk/>
            <pc:sldMk cId="3559919827" sldId="351"/>
            <ac:spMk id="3" creationId="{996CD332-5009-4B97-81C4-226E21963593}"/>
          </ac:spMkLst>
        </pc:spChg>
      </pc:sldChg>
      <pc:sldChg chg="modSp">
        <pc:chgData name="Benjamin Payne" userId="S::benpayne@umbc.edu::b61ff11c-ba68-49af-b001-f9f234a6aca3" providerId="AD" clId="Web-{BD7EE661-DF5B-EE8D-0481-F2EDCDE83C4C}" dt="2019-10-23T01:57:46.996" v="276" actId="20577"/>
        <pc:sldMkLst>
          <pc:docMk/>
          <pc:sldMk cId="2416075695" sldId="352"/>
        </pc:sldMkLst>
        <pc:spChg chg="mod">
          <ac:chgData name="Benjamin Payne" userId="S::benpayne@umbc.edu::b61ff11c-ba68-49af-b001-f9f234a6aca3" providerId="AD" clId="Web-{BD7EE661-DF5B-EE8D-0481-F2EDCDE83C4C}" dt="2019-10-23T01:57:46.996" v="276" actId="20577"/>
          <ac:spMkLst>
            <pc:docMk/>
            <pc:sldMk cId="2416075695" sldId="352"/>
            <ac:spMk id="3" creationId="{39D866DD-CB48-462F-89DB-CFE45E36B852}"/>
          </ac:spMkLst>
        </pc:spChg>
      </pc:sldChg>
      <pc:sldChg chg="modSp">
        <pc:chgData name="Benjamin Payne" userId="S::benpayne@umbc.edu::b61ff11c-ba68-49af-b001-f9f234a6aca3" providerId="AD" clId="Web-{BD7EE661-DF5B-EE8D-0481-F2EDCDE83C4C}" dt="2019-10-23T01:58:02.855" v="336" actId="20577"/>
        <pc:sldMkLst>
          <pc:docMk/>
          <pc:sldMk cId="1906426081" sldId="353"/>
        </pc:sldMkLst>
        <pc:spChg chg="mod">
          <ac:chgData name="Benjamin Payne" userId="S::benpayne@umbc.edu::b61ff11c-ba68-49af-b001-f9f234a6aca3" providerId="AD" clId="Web-{BD7EE661-DF5B-EE8D-0481-F2EDCDE83C4C}" dt="2019-10-23T01:58:02.855" v="336" actId="20577"/>
          <ac:spMkLst>
            <pc:docMk/>
            <pc:sldMk cId="1906426081" sldId="353"/>
            <ac:spMk id="3" creationId="{13A70414-FD8D-4712-BFA6-C8B2B0BE8523}"/>
          </ac:spMkLst>
        </pc:spChg>
      </pc:sldChg>
      <pc:sldChg chg="modSp">
        <pc:chgData name="Benjamin Payne" userId="S::benpayne@umbc.edu::b61ff11c-ba68-49af-b001-f9f234a6aca3" providerId="AD" clId="Web-{BD7EE661-DF5B-EE8D-0481-F2EDCDE83C4C}" dt="2019-10-23T01:58:22.856" v="415" actId="20577"/>
        <pc:sldMkLst>
          <pc:docMk/>
          <pc:sldMk cId="584076239" sldId="355"/>
        </pc:sldMkLst>
        <pc:spChg chg="mod">
          <ac:chgData name="Benjamin Payne" userId="S::benpayne@umbc.edu::b61ff11c-ba68-49af-b001-f9f234a6aca3" providerId="AD" clId="Web-{BD7EE661-DF5B-EE8D-0481-F2EDCDE83C4C}" dt="2019-10-23T01:58:22.856" v="415" actId="20577"/>
          <ac:spMkLst>
            <pc:docMk/>
            <pc:sldMk cId="584076239" sldId="355"/>
            <ac:spMk id="3" creationId="{13A70414-FD8D-4712-BFA6-C8B2B0BE8523}"/>
          </ac:spMkLst>
        </pc:spChg>
      </pc:sldChg>
      <pc:sldChg chg="modSp">
        <pc:chgData name="Benjamin Payne" userId="S::benpayne@umbc.edu::b61ff11c-ba68-49af-b001-f9f234a6aca3" providerId="AD" clId="Web-{BD7EE661-DF5B-EE8D-0481-F2EDCDE83C4C}" dt="2019-10-23T01:58:51.889" v="450" actId="20577"/>
        <pc:sldMkLst>
          <pc:docMk/>
          <pc:sldMk cId="2021701084" sldId="356"/>
        </pc:sldMkLst>
        <pc:spChg chg="mod">
          <ac:chgData name="Benjamin Payne" userId="S::benpayne@umbc.edu::b61ff11c-ba68-49af-b001-f9f234a6aca3" providerId="AD" clId="Web-{BD7EE661-DF5B-EE8D-0481-F2EDCDE83C4C}" dt="2019-10-23T01:58:51.889" v="450" actId="20577"/>
          <ac:spMkLst>
            <pc:docMk/>
            <pc:sldMk cId="2021701084" sldId="356"/>
            <ac:spMk id="3" creationId="{FCECFC2F-954B-48C7-9D75-02BC59A51B44}"/>
          </ac:spMkLst>
        </pc:spChg>
      </pc:sldChg>
      <pc:sldChg chg="modSp">
        <pc:chgData name="Benjamin Payne" userId="S::benpayne@umbc.edu::b61ff11c-ba68-49af-b001-f9f234a6aca3" providerId="AD" clId="Web-{BD7EE661-DF5B-EE8D-0481-F2EDCDE83C4C}" dt="2019-10-23T01:59:04.858" v="456" actId="20577"/>
        <pc:sldMkLst>
          <pc:docMk/>
          <pc:sldMk cId="3829059762" sldId="361"/>
        </pc:sldMkLst>
        <pc:spChg chg="mod">
          <ac:chgData name="Benjamin Payne" userId="S::benpayne@umbc.edu::b61ff11c-ba68-49af-b001-f9f234a6aca3" providerId="AD" clId="Web-{BD7EE661-DF5B-EE8D-0481-F2EDCDE83C4C}" dt="2019-10-23T01:59:04.858" v="456" actId="20577"/>
          <ac:spMkLst>
            <pc:docMk/>
            <pc:sldMk cId="3829059762" sldId="361"/>
            <ac:spMk id="3" creationId="{76645E3F-B713-4F46-9900-260049C88D94}"/>
          </ac:spMkLst>
        </pc:spChg>
      </pc:sldChg>
      <pc:sldChg chg="modSp">
        <pc:chgData name="Benjamin Payne" userId="S::benpayne@umbc.edu::b61ff11c-ba68-49af-b001-f9f234a6aca3" providerId="AD" clId="Web-{BD7EE661-DF5B-EE8D-0481-F2EDCDE83C4C}" dt="2019-10-23T01:56:58.259" v="173" actId="20577"/>
        <pc:sldMkLst>
          <pc:docMk/>
          <pc:sldMk cId="2846499097" sldId="368"/>
        </pc:sldMkLst>
        <pc:spChg chg="mod">
          <ac:chgData name="Benjamin Payne" userId="S::benpayne@umbc.edu::b61ff11c-ba68-49af-b001-f9f234a6aca3" providerId="AD" clId="Web-{BD7EE661-DF5B-EE8D-0481-F2EDCDE83C4C}" dt="2019-10-23T01:56:58.259" v="173" actId="20577"/>
          <ac:spMkLst>
            <pc:docMk/>
            <pc:sldMk cId="2846499097" sldId="368"/>
            <ac:spMk id="3" creationId="{2CB6F7DE-0BBA-482B-967C-9B4185557844}"/>
          </ac:spMkLst>
        </pc:spChg>
      </pc:sldChg>
      <pc:sldChg chg="modSp">
        <pc:chgData name="Benjamin Payne" userId="S::benpayne@umbc.edu::b61ff11c-ba68-49af-b001-f9f234a6aca3" providerId="AD" clId="Web-{BD7EE661-DF5B-EE8D-0481-F2EDCDE83C4C}" dt="2019-10-23T01:56:07.837" v="107" actId="20577"/>
        <pc:sldMkLst>
          <pc:docMk/>
          <pc:sldMk cId="1120874477" sldId="369"/>
        </pc:sldMkLst>
        <pc:spChg chg="mod">
          <ac:chgData name="Benjamin Payne" userId="S::benpayne@umbc.edu::b61ff11c-ba68-49af-b001-f9f234a6aca3" providerId="AD" clId="Web-{BD7EE661-DF5B-EE8D-0481-F2EDCDE83C4C}" dt="2019-10-23T01:56:07.837" v="107" actId="20577"/>
          <ac:spMkLst>
            <pc:docMk/>
            <pc:sldMk cId="1120874477" sldId="369"/>
            <ac:spMk id="3" creationId="{5ADBFD30-28E6-498B-A185-B1C04049FBA6}"/>
          </ac:spMkLst>
        </pc:spChg>
      </pc:sldChg>
    </pc:docChg>
  </pc:docChgLst>
  <pc:docChgLst>
    <pc:chgData name="Benjamin Payne" userId="S::benpayne@umbc.edu::b61ff11c-ba68-49af-b001-f9f234a6aca3" providerId="AD" clId="Web-{1AA636BB-3B1E-7010-7F39-5C3CDC906C26}"/>
    <pc:docChg chg="modSld">
      <pc:chgData name="Benjamin Payne" userId="S::benpayne@umbc.edu::b61ff11c-ba68-49af-b001-f9f234a6aca3" providerId="AD" clId="Web-{1AA636BB-3B1E-7010-7F39-5C3CDC906C26}" dt="2019-04-10T12:06:17.218" v="2"/>
      <pc:docMkLst>
        <pc:docMk/>
      </pc:docMkLst>
      <pc:sldChg chg="modNotes">
        <pc:chgData name="Benjamin Payne" userId="S::benpayne@umbc.edu::b61ff11c-ba68-49af-b001-f9f234a6aca3" providerId="AD" clId="Web-{1AA636BB-3B1E-7010-7F39-5C3CDC906C26}" dt="2019-04-10T12:06:17.218" v="2"/>
        <pc:sldMkLst>
          <pc:docMk/>
          <pc:sldMk cId="1404515315" sldId="340"/>
        </pc:sldMkLst>
      </pc:sldChg>
    </pc:docChg>
  </pc:docChgLst>
  <pc:docChgLst>
    <pc:chgData name="Benjamin Payne" userId="S::benpayne@umbc.edu::b61ff11c-ba68-49af-b001-f9f234a6aca3" providerId="AD" clId="Web-{04C90BA4-8129-177A-820E-2B8891A94A53}"/>
    <pc:docChg chg="addSld delSld modSld sldOrd">
      <pc:chgData name="Benjamin Payne" userId="S::benpayne@umbc.edu::b61ff11c-ba68-49af-b001-f9f234a6aca3" providerId="AD" clId="Web-{04C90BA4-8129-177A-820E-2B8891A94A53}" dt="2019-03-31T17:56:28.980" v="472" actId="20577"/>
      <pc:docMkLst>
        <pc:docMk/>
      </pc:docMkLst>
      <pc:sldChg chg="ord">
        <pc:chgData name="Benjamin Payne" userId="S::benpayne@umbc.edu::b61ff11c-ba68-49af-b001-f9f234a6aca3" providerId="AD" clId="Web-{04C90BA4-8129-177A-820E-2B8891A94A53}" dt="2019-03-31T13:53:35.140" v="192"/>
        <pc:sldMkLst>
          <pc:docMk/>
          <pc:sldMk cId="1789377407" sldId="266"/>
        </pc:sldMkLst>
      </pc:sldChg>
      <pc:sldChg chg="modSp">
        <pc:chgData name="Benjamin Payne" userId="S::benpayne@umbc.edu::b61ff11c-ba68-49af-b001-f9f234a6aca3" providerId="AD" clId="Web-{04C90BA4-8129-177A-820E-2B8891A94A53}" dt="2019-03-31T13:52:24.388" v="176" actId="20577"/>
        <pc:sldMkLst>
          <pc:docMk/>
          <pc:sldMk cId="2626704322" sldId="267"/>
        </pc:sldMkLst>
        <pc:spChg chg="mod">
          <ac:chgData name="Benjamin Payne" userId="S::benpayne@umbc.edu::b61ff11c-ba68-49af-b001-f9f234a6aca3" providerId="AD" clId="Web-{04C90BA4-8129-177A-820E-2B8891A94A53}" dt="2019-03-31T13:52:24.388" v="176" actId="20577"/>
          <ac:spMkLst>
            <pc:docMk/>
            <pc:sldMk cId="2626704322" sldId="267"/>
            <ac:spMk id="3" creationId="{107C0679-469B-401A-8A3E-7AC81E823556}"/>
          </ac:spMkLst>
        </pc:spChg>
      </pc:sldChg>
      <pc:sldChg chg="modSp">
        <pc:chgData name="Benjamin Payne" userId="S::benpayne@umbc.edu::b61ff11c-ba68-49af-b001-f9f234a6aca3" providerId="AD" clId="Web-{04C90BA4-8129-177A-820E-2B8891A94A53}" dt="2019-03-31T17:54:51.134" v="430" actId="20577"/>
        <pc:sldMkLst>
          <pc:docMk/>
          <pc:sldMk cId="1707127075" sldId="278"/>
        </pc:sldMkLst>
        <pc:spChg chg="mod">
          <ac:chgData name="Benjamin Payne" userId="S::benpayne@umbc.edu::b61ff11c-ba68-49af-b001-f9f234a6aca3" providerId="AD" clId="Web-{04C90BA4-8129-177A-820E-2B8891A94A53}" dt="2019-03-31T17:54:51.134" v="430" actId="20577"/>
          <ac:spMkLst>
            <pc:docMk/>
            <pc:sldMk cId="1707127075" sldId="278"/>
            <ac:spMk id="2" creationId="{F3DE1EB8-3E2B-4C90-AA6C-F97BF7CBA381}"/>
          </ac:spMkLst>
        </pc:spChg>
        <pc:spChg chg="mod">
          <ac:chgData name="Benjamin Payne" userId="S::benpayne@umbc.edu::b61ff11c-ba68-49af-b001-f9f234a6aca3" providerId="AD" clId="Web-{04C90BA4-8129-177A-820E-2B8891A94A53}" dt="2019-03-31T17:54:44.994" v="427" actId="20577"/>
          <ac:spMkLst>
            <pc:docMk/>
            <pc:sldMk cId="1707127075" sldId="278"/>
            <ac:spMk id="3" creationId="{5B797103-399B-4128-9EE6-35ED991FAEBA}"/>
          </ac:spMkLst>
        </pc:spChg>
      </pc:sldChg>
      <pc:sldChg chg="modSp">
        <pc:chgData name="Benjamin Payne" userId="S::benpayne@umbc.edu::b61ff11c-ba68-49af-b001-f9f234a6aca3" providerId="AD" clId="Web-{04C90BA4-8129-177A-820E-2B8891A94A53}" dt="2019-03-31T17:54:40.150" v="424" actId="20577"/>
        <pc:sldMkLst>
          <pc:docMk/>
          <pc:sldMk cId="3900407529" sldId="279"/>
        </pc:sldMkLst>
        <pc:spChg chg="mod">
          <ac:chgData name="Benjamin Payne" userId="S::benpayne@umbc.edu::b61ff11c-ba68-49af-b001-f9f234a6aca3" providerId="AD" clId="Web-{04C90BA4-8129-177A-820E-2B8891A94A53}" dt="2019-03-31T17:54:40.150" v="424" actId="20577"/>
          <ac:spMkLst>
            <pc:docMk/>
            <pc:sldMk cId="3900407529" sldId="279"/>
            <ac:spMk id="3" creationId="{5B797103-399B-4128-9EE6-35ED991FAEBA}"/>
          </ac:spMkLst>
        </pc:spChg>
      </pc:sldChg>
      <pc:sldChg chg="modSp">
        <pc:chgData name="Benjamin Payne" userId="S::benpayne@umbc.edu::b61ff11c-ba68-49af-b001-f9f234a6aca3" providerId="AD" clId="Web-{04C90BA4-8129-177A-820E-2B8891A94A53}" dt="2019-03-31T17:55:43.666" v="453" actId="20577"/>
        <pc:sldMkLst>
          <pc:docMk/>
          <pc:sldMk cId="3139497969" sldId="280"/>
        </pc:sldMkLst>
        <pc:spChg chg="mod">
          <ac:chgData name="Benjamin Payne" userId="S::benpayne@umbc.edu::b61ff11c-ba68-49af-b001-f9f234a6aca3" providerId="AD" clId="Web-{04C90BA4-8129-177A-820E-2B8891A94A53}" dt="2019-03-31T17:55:43.666" v="453" actId="20577"/>
          <ac:spMkLst>
            <pc:docMk/>
            <pc:sldMk cId="3139497969" sldId="280"/>
            <ac:spMk id="3" creationId="{FD207A38-EDCF-436E-B326-798EB2CEBDDD}"/>
          </ac:spMkLst>
        </pc:spChg>
      </pc:sldChg>
      <pc:sldChg chg="modSp">
        <pc:chgData name="Benjamin Payne" userId="S::benpayne@umbc.edu::b61ff11c-ba68-49af-b001-f9f234a6aca3" providerId="AD" clId="Web-{04C90BA4-8129-177A-820E-2B8891A94A53}" dt="2019-03-31T17:56:22.230" v="470" actId="20577"/>
        <pc:sldMkLst>
          <pc:docMk/>
          <pc:sldMk cId="804712001" sldId="282"/>
        </pc:sldMkLst>
        <pc:spChg chg="mod">
          <ac:chgData name="Benjamin Payne" userId="S::benpayne@umbc.edu::b61ff11c-ba68-49af-b001-f9f234a6aca3" providerId="AD" clId="Web-{04C90BA4-8129-177A-820E-2B8891A94A53}" dt="2019-03-31T17:56:22.230" v="470" actId="20577"/>
          <ac:spMkLst>
            <pc:docMk/>
            <pc:sldMk cId="804712001" sldId="282"/>
            <ac:spMk id="3" creationId="{AAD249B5-E255-4580-BA9F-6E99F64CA77B}"/>
          </ac:spMkLst>
        </pc:spChg>
      </pc:sldChg>
      <pc:sldChg chg="modSp">
        <pc:chgData name="Benjamin Payne" userId="S::benpayne@umbc.edu::b61ff11c-ba68-49af-b001-f9f234a6aca3" providerId="AD" clId="Web-{04C90BA4-8129-177A-820E-2B8891A94A53}" dt="2019-03-31T17:51:22.897" v="393" actId="20577"/>
        <pc:sldMkLst>
          <pc:docMk/>
          <pc:sldMk cId="1609086719" sldId="326"/>
        </pc:sldMkLst>
        <pc:spChg chg="mod">
          <ac:chgData name="Benjamin Payne" userId="S::benpayne@umbc.edu::b61ff11c-ba68-49af-b001-f9f234a6aca3" providerId="AD" clId="Web-{04C90BA4-8129-177A-820E-2B8891A94A53}" dt="2019-03-31T17:51:22.897" v="393" actId="20577"/>
          <ac:spMkLst>
            <pc:docMk/>
            <pc:sldMk cId="1609086719" sldId="326"/>
            <ac:spMk id="3" creationId="{691EED83-9C5D-4BBC-8CD3-5D174A7AB0B0}"/>
          </ac:spMkLst>
        </pc:spChg>
      </pc:sldChg>
      <pc:sldChg chg="ord">
        <pc:chgData name="Benjamin Payne" userId="S::benpayne@umbc.edu::b61ff11c-ba68-49af-b001-f9f234a6aca3" providerId="AD" clId="Web-{04C90BA4-8129-177A-820E-2B8891A94A53}" dt="2019-03-31T13:52:53.639" v="181"/>
        <pc:sldMkLst>
          <pc:docMk/>
          <pc:sldMk cId="1893966021" sldId="333"/>
        </pc:sldMkLst>
      </pc:sldChg>
      <pc:sldChg chg="del">
        <pc:chgData name="Benjamin Payne" userId="S::benpayne@umbc.edu::b61ff11c-ba68-49af-b001-f9f234a6aca3" providerId="AD" clId="Web-{04C90BA4-8129-177A-820E-2B8891A94A53}" dt="2019-03-31T13:52:57.154" v="182"/>
        <pc:sldMkLst>
          <pc:docMk/>
          <pc:sldMk cId="2785766028" sldId="334"/>
        </pc:sldMkLst>
      </pc:sldChg>
      <pc:sldChg chg="del">
        <pc:chgData name="Benjamin Payne" userId="S::benpayne@umbc.edu::b61ff11c-ba68-49af-b001-f9f234a6aca3" providerId="AD" clId="Web-{04C90BA4-8129-177A-820E-2B8891A94A53}" dt="2019-03-31T13:53:47.672" v="193"/>
        <pc:sldMkLst>
          <pc:docMk/>
          <pc:sldMk cId="2209831507" sldId="335"/>
        </pc:sldMkLst>
      </pc:sldChg>
      <pc:sldChg chg="addSp modSp ord modNotes">
        <pc:chgData name="Benjamin Payne" userId="S::benpayne@umbc.edu::b61ff11c-ba68-49af-b001-f9f234a6aca3" providerId="AD" clId="Web-{04C90BA4-8129-177A-820E-2B8891A94A53}" dt="2019-03-31T17:52:54.695" v="421" actId="20577"/>
        <pc:sldMkLst>
          <pc:docMk/>
          <pc:sldMk cId="2177160318" sldId="336"/>
        </pc:sldMkLst>
        <pc:spChg chg="mod">
          <ac:chgData name="Benjamin Payne" userId="S::benpayne@umbc.edu::b61ff11c-ba68-49af-b001-f9f234a6aca3" providerId="AD" clId="Web-{04C90BA4-8129-177A-820E-2B8891A94A53}" dt="2019-03-31T17:52:48.805" v="416" actId="20577"/>
          <ac:spMkLst>
            <pc:docMk/>
            <pc:sldMk cId="2177160318" sldId="336"/>
            <ac:spMk id="2" creationId="{7EA9783B-52D6-4C57-8F8D-AB7A2BA05604}"/>
          </ac:spMkLst>
        </pc:spChg>
        <pc:spChg chg="mod">
          <ac:chgData name="Benjamin Payne" userId="S::benpayne@umbc.edu::b61ff11c-ba68-49af-b001-f9f234a6aca3" providerId="AD" clId="Web-{04C90BA4-8129-177A-820E-2B8891A94A53}" dt="2019-03-31T17:52:54.695" v="421" actId="20577"/>
          <ac:spMkLst>
            <pc:docMk/>
            <pc:sldMk cId="2177160318" sldId="336"/>
            <ac:spMk id="3" creationId="{417F02CA-061C-43AF-8C63-8DA816CE7AB0}"/>
          </ac:spMkLst>
        </pc:spChg>
        <pc:spChg chg="add mod">
          <ac:chgData name="Benjamin Payne" userId="S::benpayne@umbc.edu::b61ff11c-ba68-49af-b001-f9f234a6aca3" providerId="AD" clId="Web-{04C90BA4-8129-177A-820E-2B8891A94A53}" dt="2019-03-31T15:18:24.846" v="220" actId="14100"/>
          <ac:spMkLst>
            <pc:docMk/>
            <pc:sldMk cId="2177160318" sldId="336"/>
            <ac:spMk id="4" creationId="{5B8F37EF-28A5-4913-AB06-4B41AD81B592}"/>
          </ac:spMkLst>
        </pc:spChg>
      </pc:sldChg>
      <pc:sldChg chg="addSp modSp mod setBg">
        <pc:chgData name="Benjamin Payne" userId="S::benpayne@umbc.edu::b61ff11c-ba68-49af-b001-f9f234a6aca3" providerId="AD" clId="Web-{04C90BA4-8129-177A-820E-2B8891A94A53}" dt="2019-03-31T13:41:37.973" v="22" actId="20577"/>
        <pc:sldMkLst>
          <pc:docMk/>
          <pc:sldMk cId="780836648" sldId="348"/>
        </pc:sldMkLst>
        <pc:spChg chg="mod">
          <ac:chgData name="Benjamin Payne" userId="S::benpayne@umbc.edu::b61ff11c-ba68-49af-b001-f9f234a6aca3" providerId="AD" clId="Web-{04C90BA4-8129-177A-820E-2B8891A94A53}" dt="2019-03-31T13:41:37.973" v="22" actId="20577"/>
          <ac:spMkLst>
            <pc:docMk/>
            <pc:sldMk cId="780836648" sldId="348"/>
            <ac:spMk id="2" creationId="{BA5F0251-3BD6-4BF1-B33E-AB864794839E}"/>
          </ac:spMkLst>
        </pc:spChg>
        <pc:spChg chg="mod">
          <ac:chgData name="Benjamin Payne" userId="S::benpayne@umbc.edu::b61ff11c-ba68-49af-b001-f9f234a6aca3" providerId="AD" clId="Web-{04C90BA4-8129-177A-820E-2B8891A94A53}" dt="2019-03-31T13:41:30.723" v="0"/>
          <ac:spMkLst>
            <pc:docMk/>
            <pc:sldMk cId="780836648" sldId="348"/>
            <ac:spMk id="3" creationId="{11F26F93-C0A8-48BA-8A2B-44ED874C1577}"/>
          </ac:spMkLst>
        </pc:spChg>
        <pc:spChg chg="add">
          <ac:chgData name="Benjamin Payne" userId="S::benpayne@umbc.edu::b61ff11c-ba68-49af-b001-f9f234a6aca3" providerId="AD" clId="Web-{04C90BA4-8129-177A-820E-2B8891A94A53}" dt="2019-03-31T13:41:30.723" v="0"/>
          <ac:spMkLst>
            <pc:docMk/>
            <pc:sldMk cId="780836648" sldId="348"/>
            <ac:spMk id="8" creationId="{3B854194-185D-494D-905C-7C7CB2E30F6E}"/>
          </ac:spMkLst>
        </pc:spChg>
        <pc:spChg chg="add">
          <ac:chgData name="Benjamin Payne" userId="S::benpayne@umbc.edu::b61ff11c-ba68-49af-b001-f9f234a6aca3" providerId="AD" clId="Web-{04C90BA4-8129-177A-820E-2B8891A94A53}" dt="2019-03-31T13:41:30.723" v="0"/>
          <ac:spMkLst>
            <pc:docMk/>
            <pc:sldMk cId="780836648" sldId="348"/>
            <ac:spMk id="10" creationId="{B4F5FA0D-0104-4987-8241-EFF7C85B88DE}"/>
          </ac:spMkLst>
        </pc:spChg>
        <pc:picChg chg="add">
          <ac:chgData name="Benjamin Payne" userId="S::benpayne@umbc.edu::b61ff11c-ba68-49af-b001-f9f234a6aca3" providerId="AD" clId="Web-{04C90BA4-8129-177A-820E-2B8891A94A53}" dt="2019-03-31T13:41:30.723" v="0"/>
          <ac:picMkLst>
            <pc:docMk/>
            <pc:sldMk cId="780836648" sldId="348"/>
            <ac:picMk id="12" creationId="{2897127E-6CEF-446C-BE87-93B7C46E49D1}"/>
          </ac:picMkLst>
        </pc:picChg>
      </pc:sldChg>
      <pc:sldChg chg="addSp modSp new mod setBg">
        <pc:chgData name="Benjamin Payne" userId="S::benpayne@umbc.edu::b61ff11c-ba68-49af-b001-f9f234a6aca3" providerId="AD" clId="Web-{04C90BA4-8129-177A-820E-2B8891A94A53}" dt="2019-03-31T17:48:35.160" v="345" actId="20577"/>
        <pc:sldMkLst>
          <pc:docMk/>
          <pc:sldMk cId="2757224069" sldId="349"/>
        </pc:sldMkLst>
        <pc:spChg chg="mod">
          <ac:chgData name="Benjamin Payne" userId="S::benpayne@umbc.edu::b61ff11c-ba68-49af-b001-f9f234a6aca3" providerId="AD" clId="Web-{04C90BA4-8129-177A-820E-2B8891A94A53}" dt="2019-03-31T13:43:47.650" v="57" actId="20577"/>
          <ac:spMkLst>
            <pc:docMk/>
            <pc:sldMk cId="2757224069" sldId="349"/>
            <ac:spMk id="2" creationId="{D52BD12A-03B4-4222-9778-4D3B45FD9669}"/>
          </ac:spMkLst>
        </pc:spChg>
        <pc:spChg chg="mod">
          <ac:chgData name="Benjamin Payne" userId="S::benpayne@umbc.edu::b61ff11c-ba68-49af-b001-f9f234a6aca3" providerId="AD" clId="Web-{04C90BA4-8129-177A-820E-2B8891A94A53}" dt="2019-03-31T17:48:35.160" v="345" actId="20577"/>
          <ac:spMkLst>
            <pc:docMk/>
            <pc:sldMk cId="2757224069" sldId="349"/>
            <ac:spMk id="3" creationId="{2B72EBC9-5E4E-491E-A851-DBB36EEF2560}"/>
          </ac:spMkLst>
        </pc:spChg>
        <pc:spChg chg="add">
          <ac:chgData name="Benjamin Payne" userId="S::benpayne@umbc.edu::b61ff11c-ba68-49af-b001-f9f234a6aca3" providerId="AD" clId="Web-{04C90BA4-8129-177A-820E-2B8891A94A53}" dt="2019-03-31T13:43:09.461" v="26"/>
          <ac:spMkLst>
            <pc:docMk/>
            <pc:sldMk cId="2757224069" sldId="349"/>
            <ac:spMk id="8" creationId="{3B854194-185D-494D-905C-7C7CB2E30F6E}"/>
          </ac:spMkLst>
        </pc:spChg>
        <pc:spChg chg="add">
          <ac:chgData name="Benjamin Payne" userId="S::benpayne@umbc.edu::b61ff11c-ba68-49af-b001-f9f234a6aca3" providerId="AD" clId="Web-{04C90BA4-8129-177A-820E-2B8891A94A53}" dt="2019-03-31T13:43:09.461" v="26"/>
          <ac:spMkLst>
            <pc:docMk/>
            <pc:sldMk cId="2757224069" sldId="349"/>
            <ac:spMk id="10" creationId="{B4F5FA0D-0104-4987-8241-EFF7C85B88DE}"/>
          </ac:spMkLst>
        </pc:spChg>
        <pc:picChg chg="add">
          <ac:chgData name="Benjamin Payne" userId="S::benpayne@umbc.edu::b61ff11c-ba68-49af-b001-f9f234a6aca3" providerId="AD" clId="Web-{04C90BA4-8129-177A-820E-2B8891A94A53}" dt="2019-03-31T13:43:09.461" v="26"/>
          <ac:picMkLst>
            <pc:docMk/>
            <pc:sldMk cId="2757224069" sldId="349"/>
            <ac:picMk id="12" creationId="{2897127E-6CEF-446C-BE87-93B7C46E49D1}"/>
          </ac:picMkLst>
        </pc:picChg>
      </pc:sldChg>
      <pc:sldChg chg="addSp delSp modSp new mod ord setBg">
        <pc:chgData name="Benjamin Payne" userId="S::benpayne@umbc.edu::b61ff11c-ba68-49af-b001-f9f234a6aca3" providerId="AD" clId="Web-{04C90BA4-8129-177A-820E-2B8891A94A53}" dt="2019-03-31T17:48:49.707" v="350" actId="20577"/>
        <pc:sldMkLst>
          <pc:docMk/>
          <pc:sldMk cId="575308489" sldId="350"/>
        </pc:sldMkLst>
        <pc:spChg chg="mod">
          <ac:chgData name="Benjamin Payne" userId="S::benpayne@umbc.edu::b61ff11c-ba68-49af-b001-f9f234a6aca3" providerId="AD" clId="Web-{04C90BA4-8129-177A-820E-2B8891A94A53}" dt="2019-03-31T13:45:19.450" v="105" actId="20577"/>
          <ac:spMkLst>
            <pc:docMk/>
            <pc:sldMk cId="575308489" sldId="350"/>
            <ac:spMk id="2" creationId="{AC5B88AE-90C2-42EF-830D-E85E47A4A98F}"/>
          </ac:spMkLst>
        </pc:spChg>
        <pc:spChg chg="add del mod">
          <ac:chgData name="Benjamin Payne" userId="S::benpayne@umbc.edu::b61ff11c-ba68-49af-b001-f9f234a6aca3" providerId="AD" clId="Web-{04C90BA4-8129-177A-820E-2B8891A94A53}" dt="2019-03-31T17:48:49.707" v="350" actId="20577"/>
          <ac:spMkLst>
            <pc:docMk/>
            <pc:sldMk cId="575308489" sldId="350"/>
            <ac:spMk id="3" creationId="{FB601B9F-F0CF-43AF-A9C4-3A4815615A4D}"/>
          </ac:spMkLst>
        </pc:spChg>
        <pc:spChg chg="add">
          <ac:chgData name="Benjamin Payne" userId="S::benpayne@umbc.edu::b61ff11c-ba68-49af-b001-f9f234a6aca3" providerId="AD" clId="Web-{04C90BA4-8129-177A-820E-2B8891A94A53}" dt="2019-03-31T13:44:17.666" v="63"/>
          <ac:spMkLst>
            <pc:docMk/>
            <pc:sldMk cId="575308489" sldId="350"/>
            <ac:spMk id="5" creationId="{3B854194-185D-494D-905C-7C7CB2E30F6E}"/>
          </ac:spMkLst>
        </pc:spChg>
        <pc:spChg chg="add">
          <ac:chgData name="Benjamin Payne" userId="S::benpayne@umbc.edu::b61ff11c-ba68-49af-b001-f9f234a6aca3" providerId="AD" clId="Web-{04C90BA4-8129-177A-820E-2B8891A94A53}" dt="2019-03-31T13:44:17.666" v="63"/>
          <ac:spMkLst>
            <pc:docMk/>
            <pc:sldMk cId="575308489" sldId="350"/>
            <ac:spMk id="6" creationId="{B4F5FA0D-0104-4987-8241-EFF7C85B88DE}"/>
          </ac:spMkLst>
        </pc:spChg>
        <pc:spChg chg="add del">
          <ac:chgData name="Benjamin Payne" userId="S::benpayne@umbc.edu::b61ff11c-ba68-49af-b001-f9f234a6aca3" providerId="AD" clId="Web-{04C90BA4-8129-177A-820E-2B8891A94A53}" dt="2019-03-31T13:44:17.557" v="62"/>
          <ac:spMkLst>
            <pc:docMk/>
            <pc:sldMk cId="575308489" sldId="350"/>
            <ac:spMk id="8" creationId="{23962611-DFD5-4092-AAFD-559E3DFCE2C9}"/>
          </ac:spMkLst>
        </pc:spChg>
        <pc:picChg chg="add del">
          <ac:chgData name="Benjamin Payne" userId="S::benpayne@umbc.edu::b61ff11c-ba68-49af-b001-f9f234a6aca3" providerId="AD" clId="Web-{04C90BA4-8129-177A-820E-2B8891A94A53}" dt="2019-03-31T13:44:17.557" v="62"/>
          <ac:picMkLst>
            <pc:docMk/>
            <pc:sldMk cId="575308489" sldId="350"/>
            <ac:picMk id="10" creationId="{2270F1FA-0425-408F-9861-80BF5AFB276D}"/>
          </ac:picMkLst>
        </pc:picChg>
        <pc:picChg chg="add">
          <ac:chgData name="Benjamin Payne" userId="S::benpayne@umbc.edu::b61ff11c-ba68-49af-b001-f9f234a6aca3" providerId="AD" clId="Web-{04C90BA4-8129-177A-820E-2B8891A94A53}" dt="2019-03-31T13:44:17.666" v="63"/>
          <ac:picMkLst>
            <pc:docMk/>
            <pc:sldMk cId="575308489" sldId="350"/>
            <ac:picMk id="12" creationId="{2897127E-6CEF-446C-BE87-93B7C46E49D1}"/>
          </ac:picMkLst>
        </pc:picChg>
      </pc:sldChg>
      <pc:sldChg chg="addSp modSp new mod setBg">
        <pc:chgData name="Benjamin Payne" userId="S::benpayne@umbc.edu::b61ff11c-ba68-49af-b001-f9f234a6aca3" providerId="AD" clId="Web-{04C90BA4-8129-177A-820E-2B8891A94A53}" dt="2019-03-31T17:49:04.317" v="355" actId="20577"/>
        <pc:sldMkLst>
          <pc:docMk/>
          <pc:sldMk cId="3559919827" sldId="351"/>
        </pc:sldMkLst>
        <pc:spChg chg="mod">
          <ac:chgData name="Benjamin Payne" userId="S::benpayne@umbc.edu::b61ff11c-ba68-49af-b001-f9f234a6aca3" providerId="AD" clId="Web-{04C90BA4-8129-177A-820E-2B8891A94A53}" dt="2019-03-31T13:47:50.331" v="127" actId="20577"/>
          <ac:spMkLst>
            <pc:docMk/>
            <pc:sldMk cId="3559919827" sldId="351"/>
            <ac:spMk id="2" creationId="{0B33B21F-A39A-4409-A874-624A661C022E}"/>
          </ac:spMkLst>
        </pc:spChg>
        <pc:spChg chg="mod">
          <ac:chgData name="Benjamin Payne" userId="S::benpayne@umbc.edu::b61ff11c-ba68-49af-b001-f9f234a6aca3" providerId="AD" clId="Web-{04C90BA4-8129-177A-820E-2B8891A94A53}" dt="2019-03-31T17:49:04.317" v="355" actId="20577"/>
          <ac:spMkLst>
            <pc:docMk/>
            <pc:sldMk cId="3559919827" sldId="351"/>
            <ac:spMk id="3" creationId="{996CD332-5009-4B97-81C4-226E21963593}"/>
          </ac:spMkLst>
        </pc:spChg>
        <pc:spChg chg="add">
          <ac:chgData name="Benjamin Payne" userId="S::benpayne@umbc.edu::b61ff11c-ba68-49af-b001-f9f234a6aca3" providerId="AD" clId="Web-{04C90BA4-8129-177A-820E-2B8891A94A53}" dt="2019-03-31T13:47:42.049" v="113"/>
          <ac:spMkLst>
            <pc:docMk/>
            <pc:sldMk cId="3559919827" sldId="351"/>
            <ac:spMk id="8" creationId="{3B854194-185D-494D-905C-7C7CB2E30F6E}"/>
          </ac:spMkLst>
        </pc:spChg>
        <pc:spChg chg="add">
          <ac:chgData name="Benjamin Payne" userId="S::benpayne@umbc.edu::b61ff11c-ba68-49af-b001-f9f234a6aca3" providerId="AD" clId="Web-{04C90BA4-8129-177A-820E-2B8891A94A53}" dt="2019-03-31T13:47:42.049" v="113"/>
          <ac:spMkLst>
            <pc:docMk/>
            <pc:sldMk cId="3559919827" sldId="351"/>
            <ac:spMk id="10" creationId="{B4F5FA0D-0104-4987-8241-EFF7C85B88DE}"/>
          </ac:spMkLst>
        </pc:spChg>
        <pc:picChg chg="add">
          <ac:chgData name="Benjamin Payne" userId="S::benpayne@umbc.edu::b61ff11c-ba68-49af-b001-f9f234a6aca3" providerId="AD" clId="Web-{04C90BA4-8129-177A-820E-2B8891A94A53}" dt="2019-03-31T13:47:42.049" v="113"/>
          <ac:picMkLst>
            <pc:docMk/>
            <pc:sldMk cId="3559919827" sldId="351"/>
            <ac:picMk id="12" creationId="{2897127E-6CEF-446C-BE87-93B7C46E49D1}"/>
          </ac:picMkLst>
        </pc:picChg>
      </pc:sldChg>
      <pc:sldChg chg="addSp modSp new mod setBg">
        <pc:chgData name="Benjamin Payne" userId="S::benpayne@umbc.edu::b61ff11c-ba68-49af-b001-f9f234a6aca3" providerId="AD" clId="Web-{04C90BA4-8129-177A-820E-2B8891A94A53}" dt="2019-03-31T17:49:28.880" v="362" actId="20577"/>
        <pc:sldMkLst>
          <pc:docMk/>
          <pc:sldMk cId="2416075695" sldId="352"/>
        </pc:sldMkLst>
        <pc:spChg chg="mod">
          <ac:chgData name="Benjamin Payne" userId="S::benpayne@umbc.edu::b61ff11c-ba68-49af-b001-f9f234a6aca3" providerId="AD" clId="Web-{04C90BA4-8129-177A-820E-2B8891A94A53}" dt="2019-03-31T13:49:10.365" v="153" actId="20577"/>
          <ac:spMkLst>
            <pc:docMk/>
            <pc:sldMk cId="2416075695" sldId="352"/>
            <ac:spMk id="2" creationId="{C4D03D3C-1A83-4B5D-9EAC-60B59E99F6ED}"/>
          </ac:spMkLst>
        </pc:spChg>
        <pc:spChg chg="mod">
          <ac:chgData name="Benjamin Payne" userId="S::benpayne@umbc.edu::b61ff11c-ba68-49af-b001-f9f234a6aca3" providerId="AD" clId="Web-{04C90BA4-8129-177A-820E-2B8891A94A53}" dt="2019-03-31T17:49:28.880" v="362" actId="20577"/>
          <ac:spMkLst>
            <pc:docMk/>
            <pc:sldMk cId="2416075695" sldId="352"/>
            <ac:spMk id="3" creationId="{39D866DD-CB48-462F-89DB-CFE45E36B852}"/>
          </ac:spMkLst>
        </pc:spChg>
        <pc:spChg chg="add">
          <ac:chgData name="Benjamin Payne" userId="S::benpayne@umbc.edu::b61ff11c-ba68-49af-b001-f9f234a6aca3" providerId="AD" clId="Web-{04C90BA4-8129-177A-820E-2B8891A94A53}" dt="2019-03-31T13:48:54.505" v="131"/>
          <ac:spMkLst>
            <pc:docMk/>
            <pc:sldMk cId="2416075695" sldId="352"/>
            <ac:spMk id="8" creationId="{3B854194-185D-494D-905C-7C7CB2E30F6E}"/>
          </ac:spMkLst>
        </pc:spChg>
        <pc:spChg chg="add">
          <ac:chgData name="Benjamin Payne" userId="S::benpayne@umbc.edu::b61ff11c-ba68-49af-b001-f9f234a6aca3" providerId="AD" clId="Web-{04C90BA4-8129-177A-820E-2B8891A94A53}" dt="2019-03-31T13:48:54.505" v="131"/>
          <ac:spMkLst>
            <pc:docMk/>
            <pc:sldMk cId="2416075695" sldId="352"/>
            <ac:spMk id="10" creationId="{B4F5FA0D-0104-4987-8241-EFF7C85B88DE}"/>
          </ac:spMkLst>
        </pc:spChg>
        <pc:picChg chg="add">
          <ac:chgData name="Benjamin Payne" userId="S::benpayne@umbc.edu::b61ff11c-ba68-49af-b001-f9f234a6aca3" providerId="AD" clId="Web-{04C90BA4-8129-177A-820E-2B8891A94A53}" dt="2019-03-31T13:48:54.505" v="131"/>
          <ac:picMkLst>
            <pc:docMk/>
            <pc:sldMk cId="2416075695" sldId="352"/>
            <ac:picMk id="12" creationId="{2897127E-6CEF-446C-BE87-93B7C46E49D1}"/>
          </ac:picMkLst>
        </pc:picChg>
      </pc:sldChg>
      <pc:sldChg chg="addSp modSp new mod setBg">
        <pc:chgData name="Benjamin Payne" userId="S::benpayne@umbc.edu::b61ff11c-ba68-49af-b001-f9f234a6aca3" providerId="AD" clId="Web-{04C90BA4-8129-177A-820E-2B8891A94A53}" dt="2019-03-31T17:49:47.286" v="367" actId="20577"/>
        <pc:sldMkLst>
          <pc:docMk/>
          <pc:sldMk cId="1906426081" sldId="353"/>
        </pc:sldMkLst>
        <pc:spChg chg="mod">
          <ac:chgData name="Benjamin Payne" userId="S::benpayne@umbc.edu::b61ff11c-ba68-49af-b001-f9f234a6aca3" providerId="AD" clId="Web-{04C90BA4-8129-177A-820E-2B8891A94A53}" dt="2019-03-31T13:50:23.774" v="164" actId="20577"/>
          <ac:spMkLst>
            <pc:docMk/>
            <pc:sldMk cId="1906426081" sldId="353"/>
            <ac:spMk id="2" creationId="{DBA5D373-F1E0-41B1-88F6-EE3CC374A8BD}"/>
          </ac:spMkLst>
        </pc:spChg>
        <pc:spChg chg="mod">
          <ac:chgData name="Benjamin Payne" userId="S::benpayne@umbc.edu::b61ff11c-ba68-49af-b001-f9f234a6aca3" providerId="AD" clId="Web-{04C90BA4-8129-177A-820E-2B8891A94A53}" dt="2019-03-31T17:49:47.286" v="367" actId="20577"/>
          <ac:spMkLst>
            <pc:docMk/>
            <pc:sldMk cId="1906426081" sldId="353"/>
            <ac:spMk id="3" creationId="{13A70414-FD8D-4712-BFA6-C8B2B0BE8523}"/>
          </ac:spMkLst>
        </pc:spChg>
        <pc:spChg chg="add">
          <ac:chgData name="Benjamin Payne" userId="S::benpayne@umbc.edu::b61ff11c-ba68-49af-b001-f9f234a6aca3" providerId="AD" clId="Web-{04C90BA4-8129-177A-820E-2B8891A94A53}" dt="2019-03-31T13:50:04.867" v="157"/>
          <ac:spMkLst>
            <pc:docMk/>
            <pc:sldMk cId="1906426081" sldId="353"/>
            <ac:spMk id="8" creationId="{3B854194-185D-494D-905C-7C7CB2E30F6E}"/>
          </ac:spMkLst>
        </pc:spChg>
        <pc:spChg chg="add">
          <ac:chgData name="Benjamin Payne" userId="S::benpayne@umbc.edu::b61ff11c-ba68-49af-b001-f9f234a6aca3" providerId="AD" clId="Web-{04C90BA4-8129-177A-820E-2B8891A94A53}" dt="2019-03-31T13:50:04.867" v="157"/>
          <ac:spMkLst>
            <pc:docMk/>
            <pc:sldMk cId="1906426081" sldId="353"/>
            <ac:spMk id="10" creationId="{B4F5FA0D-0104-4987-8241-EFF7C85B88DE}"/>
          </ac:spMkLst>
        </pc:spChg>
        <pc:picChg chg="add">
          <ac:chgData name="Benjamin Payne" userId="S::benpayne@umbc.edu::b61ff11c-ba68-49af-b001-f9f234a6aca3" providerId="AD" clId="Web-{04C90BA4-8129-177A-820E-2B8891A94A53}" dt="2019-03-31T13:50:04.867" v="157"/>
          <ac:picMkLst>
            <pc:docMk/>
            <pc:sldMk cId="1906426081" sldId="353"/>
            <ac:picMk id="12" creationId="{2897127E-6CEF-446C-BE87-93B7C46E49D1}"/>
          </ac:picMkLst>
        </pc:picChg>
      </pc:sldChg>
      <pc:sldChg chg="new del">
        <pc:chgData name="Benjamin Payne" userId="S::benpayne@umbc.edu::b61ff11c-ba68-49af-b001-f9f234a6aca3" providerId="AD" clId="Web-{04C90BA4-8129-177A-820E-2B8891A94A53}" dt="2019-03-31T13:52:24.294" v="171"/>
        <pc:sldMkLst>
          <pc:docMk/>
          <pc:sldMk cId="162952434" sldId="354"/>
        </pc:sldMkLst>
      </pc:sldChg>
      <pc:sldChg chg="modSp add ord replId">
        <pc:chgData name="Benjamin Payne" userId="S::benpayne@umbc.edu::b61ff11c-ba68-49af-b001-f9f234a6aca3" providerId="AD" clId="Web-{04C90BA4-8129-177A-820E-2B8891A94A53}" dt="2019-03-31T17:50:17.427" v="372" actId="20577"/>
        <pc:sldMkLst>
          <pc:docMk/>
          <pc:sldMk cId="584076239" sldId="355"/>
        </pc:sldMkLst>
        <pc:spChg chg="mod">
          <ac:chgData name="Benjamin Payne" userId="S::benpayne@umbc.edu::b61ff11c-ba68-49af-b001-f9f234a6aca3" providerId="AD" clId="Web-{04C90BA4-8129-177A-820E-2B8891A94A53}" dt="2019-03-31T13:52:24.310" v="172" actId="20577"/>
          <ac:spMkLst>
            <pc:docMk/>
            <pc:sldMk cId="584076239" sldId="355"/>
            <ac:spMk id="2" creationId="{DBA5D373-F1E0-41B1-88F6-EE3CC374A8BD}"/>
          </ac:spMkLst>
        </pc:spChg>
        <pc:spChg chg="mod">
          <ac:chgData name="Benjamin Payne" userId="S::benpayne@umbc.edu::b61ff11c-ba68-49af-b001-f9f234a6aca3" providerId="AD" clId="Web-{04C90BA4-8129-177A-820E-2B8891A94A53}" dt="2019-03-31T17:50:17.427" v="372" actId="20577"/>
          <ac:spMkLst>
            <pc:docMk/>
            <pc:sldMk cId="584076239" sldId="355"/>
            <ac:spMk id="3" creationId="{13A70414-FD8D-4712-BFA6-C8B2B0BE8523}"/>
          </ac:spMkLst>
        </pc:spChg>
      </pc:sldChg>
      <pc:sldChg chg="addSp modSp new mod setBg">
        <pc:chgData name="Benjamin Payne" userId="S::benpayne@umbc.edu::b61ff11c-ba68-49af-b001-f9f234a6aca3" providerId="AD" clId="Web-{04C90BA4-8129-177A-820E-2B8891A94A53}" dt="2019-03-31T17:50:30.693" v="377" actId="20577"/>
        <pc:sldMkLst>
          <pc:docMk/>
          <pc:sldMk cId="2021701084" sldId="356"/>
        </pc:sldMkLst>
        <pc:spChg chg="mod">
          <ac:chgData name="Benjamin Payne" userId="S::benpayne@umbc.edu::b61ff11c-ba68-49af-b001-f9f234a6aca3" providerId="AD" clId="Web-{04C90BA4-8129-177A-820E-2B8891A94A53}" dt="2019-03-31T13:53:27.843" v="189" actId="20577"/>
          <ac:spMkLst>
            <pc:docMk/>
            <pc:sldMk cId="2021701084" sldId="356"/>
            <ac:spMk id="2" creationId="{E6C33D33-DB5F-4984-AFA6-0F224A1782A9}"/>
          </ac:spMkLst>
        </pc:spChg>
        <pc:spChg chg="mod">
          <ac:chgData name="Benjamin Payne" userId="S::benpayne@umbc.edu::b61ff11c-ba68-49af-b001-f9f234a6aca3" providerId="AD" clId="Web-{04C90BA4-8129-177A-820E-2B8891A94A53}" dt="2019-03-31T17:50:30.693" v="377" actId="20577"/>
          <ac:spMkLst>
            <pc:docMk/>
            <pc:sldMk cId="2021701084" sldId="356"/>
            <ac:spMk id="3" creationId="{FCECFC2F-954B-48C7-9D75-02BC59A51B44}"/>
          </ac:spMkLst>
        </pc:spChg>
        <pc:spChg chg="add">
          <ac:chgData name="Benjamin Payne" userId="S::benpayne@umbc.edu::b61ff11c-ba68-49af-b001-f9f234a6aca3" providerId="AD" clId="Web-{04C90BA4-8129-177A-820E-2B8891A94A53}" dt="2019-03-31T13:53:21.437" v="184"/>
          <ac:spMkLst>
            <pc:docMk/>
            <pc:sldMk cId="2021701084" sldId="356"/>
            <ac:spMk id="8" creationId="{3B854194-185D-494D-905C-7C7CB2E30F6E}"/>
          </ac:spMkLst>
        </pc:spChg>
        <pc:spChg chg="add">
          <ac:chgData name="Benjamin Payne" userId="S::benpayne@umbc.edu::b61ff11c-ba68-49af-b001-f9f234a6aca3" providerId="AD" clId="Web-{04C90BA4-8129-177A-820E-2B8891A94A53}" dt="2019-03-31T13:53:21.437" v="184"/>
          <ac:spMkLst>
            <pc:docMk/>
            <pc:sldMk cId="2021701084" sldId="356"/>
            <ac:spMk id="10" creationId="{B4F5FA0D-0104-4987-8241-EFF7C85B88DE}"/>
          </ac:spMkLst>
        </pc:spChg>
        <pc:picChg chg="add">
          <ac:chgData name="Benjamin Payne" userId="S::benpayne@umbc.edu::b61ff11c-ba68-49af-b001-f9f234a6aca3" providerId="AD" clId="Web-{04C90BA4-8129-177A-820E-2B8891A94A53}" dt="2019-03-31T13:53:21.437" v="184"/>
          <ac:picMkLst>
            <pc:docMk/>
            <pc:sldMk cId="2021701084" sldId="356"/>
            <ac:picMk id="12" creationId="{2897127E-6CEF-446C-BE87-93B7C46E49D1}"/>
          </ac:picMkLst>
        </pc:picChg>
      </pc:sldChg>
      <pc:sldChg chg="new">
        <pc:chgData name="Benjamin Payne" userId="S::benpayne@umbc.edu::b61ff11c-ba68-49af-b001-f9f234a6aca3" providerId="AD" clId="Web-{04C90BA4-8129-177A-820E-2B8891A94A53}" dt="2019-03-31T13:53:59.641" v="194"/>
        <pc:sldMkLst>
          <pc:docMk/>
          <pc:sldMk cId="3420504287" sldId="357"/>
        </pc:sldMkLst>
      </pc:sldChg>
    </pc:docChg>
  </pc:docChgLst>
  <pc:docChgLst>
    <pc:chgData name="Benjamin Payne" userId="S::benpayne@umbc.edu::b61ff11c-ba68-49af-b001-f9f234a6aca3" providerId="AD" clId="Web-{507A298A-EEDE-EF69-4097-F5069C77B404}"/>
    <pc:docChg chg="modSld">
      <pc:chgData name="Benjamin Payne" userId="S::benpayne@umbc.edu::b61ff11c-ba68-49af-b001-f9f234a6aca3" providerId="AD" clId="Web-{507A298A-EEDE-EF69-4097-F5069C77B404}" dt="2018-09-17T12:16:45.404" v="61" actId="20577"/>
      <pc:docMkLst>
        <pc:docMk/>
      </pc:docMkLst>
      <pc:sldChg chg="modSp">
        <pc:chgData name="Benjamin Payne" userId="S::benpayne@umbc.edu::b61ff11c-ba68-49af-b001-f9f234a6aca3" providerId="AD" clId="Web-{507A298A-EEDE-EF69-4097-F5069C77B404}" dt="2018-09-17T12:16:45.404" v="60" actId="20577"/>
        <pc:sldMkLst>
          <pc:docMk/>
          <pc:sldMk cId="1019001876" sldId="261"/>
        </pc:sldMkLst>
        <pc:spChg chg="mod">
          <ac:chgData name="Benjamin Payne" userId="S::benpayne@umbc.edu::b61ff11c-ba68-49af-b001-f9f234a6aca3" providerId="AD" clId="Web-{507A298A-EEDE-EF69-4097-F5069C77B404}" dt="2018-09-17T12:16:45.404" v="60" actId="20577"/>
          <ac:spMkLst>
            <pc:docMk/>
            <pc:sldMk cId="1019001876" sldId="261"/>
            <ac:spMk id="3" creationId="{8F915822-BBFD-43A9-AB4F-3981782719DC}"/>
          </ac:spMkLst>
        </pc:spChg>
      </pc:sldChg>
    </pc:docChg>
  </pc:docChgLst>
  <pc:docChgLst>
    <pc:chgData name="Benjamin Payne" userId="S::benpayne@umbc.edu::b61ff11c-ba68-49af-b001-f9f234a6aca3" providerId="AD" clId="Web-{FE73825F-43AC-01A1-4D42-D1D3E2E553CB}"/>
    <pc:docChg chg="modSld">
      <pc:chgData name="Benjamin Payne" userId="S::benpayne@umbc.edu::b61ff11c-ba68-49af-b001-f9f234a6aca3" providerId="AD" clId="Web-{FE73825F-43AC-01A1-4D42-D1D3E2E553CB}" dt="2019-10-23T01:37:05.360" v="40" actId="20577"/>
      <pc:docMkLst>
        <pc:docMk/>
      </pc:docMkLst>
      <pc:sldChg chg="modSp">
        <pc:chgData name="Benjamin Payne" userId="S::benpayne@umbc.edu::b61ff11c-ba68-49af-b001-f9f234a6aca3" providerId="AD" clId="Web-{FE73825F-43AC-01A1-4D42-D1D3E2E553CB}" dt="2019-10-23T01:37:05.360" v="39" actId="20577"/>
        <pc:sldMkLst>
          <pc:docMk/>
          <pc:sldMk cId="1198371460" sldId="344"/>
        </pc:sldMkLst>
        <pc:spChg chg="mod">
          <ac:chgData name="Benjamin Payne" userId="S::benpayne@umbc.edu::b61ff11c-ba68-49af-b001-f9f234a6aca3" providerId="AD" clId="Web-{FE73825F-43AC-01A1-4D42-D1D3E2E553CB}" dt="2019-10-23T01:37:05.360" v="39" actId="20577"/>
          <ac:spMkLst>
            <pc:docMk/>
            <pc:sldMk cId="1198371460" sldId="344"/>
            <ac:spMk id="6" creationId="{2FB29EED-1305-4957-9D5F-E50511E60E05}"/>
          </ac:spMkLst>
        </pc:spChg>
      </pc:sldChg>
      <pc:sldChg chg="modSp">
        <pc:chgData name="Benjamin Payne" userId="S::benpayne@umbc.edu::b61ff11c-ba68-49af-b001-f9f234a6aca3" providerId="AD" clId="Web-{FE73825F-43AC-01A1-4D42-D1D3E2E553CB}" dt="2019-10-23T01:36:15.140" v="31" actId="20577"/>
        <pc:sldMkLst>
          <pc:docMk/>
          <pc:sldMk cId="4006261722" sldId="371"/>
        </pc:sldMkLst>
        <pc:spChg chg="mod">
          <ac:chgData name="Benjamin Payne" userId="S::benpayne@umbc.edu::b61ff11c-ba68-49af-b001-f9f234a6aca3" providerId="AD" clId="Web-{FE73825F-43AC-01A1-4D42-D1D3E2E553CB}" dt="2019-10-23T01:36:15.140" v="31" actId="20577"/>
          <ac:spMkLst>
            <pc:docMk/>
            <pc:sldMk cId="4006261722" sldId="371"/>
            <ac:spMk id="3" creationId="{6BA1197D-0D76-44C2-82A6-79B8E0826282}"/>
          </ac:spMkLst>
        </pc:spChg>
      </pc:sldChg>
    </pc:docChg>
  </pc:docChgLst>
  <pc:docChgLst>
    <pc:chgData name="Benjamin Payne" userId="S::benpayne@umbc.edu::b61ff11c-ba68-49af-b001-f9f234a6aca3" providerId="AD" clId="Web-{50EAB246-8518-011C-F077-55A048697243}"/>
    <pc:docChg chg="addSld delSld modSld sldOrd">
      <pc:chgData name="Benjamin Payne" userId="S::benpayne@umbc.edu::b61ff11c-ba68-49af-b001-f9f234a6aca3" providerId="AD" clId="Web-{50EAB246-8518-011C-F077-55A048697243}" dt="2018-09-23T22:05:44.290" v="334" actId="14100"/>
      <pc:docMkLst>
        <pc:docMk/>
      </pc:docMkLst>
      <pc:sldChg chg="del">
        <pc:chgData name="Benjamin Payne" userId="S::benpayne@umbc.edu::b61ff11c-ba68-49af-b001-f9f234a6aca3" providerId="AD" clId="Web-{50EAB246-8518-011C-F077-55A048697243}" dt="2018-09-23T21:46:43.240" v="256"/>
        <pc:sldMkLst>
          <pc:docMk/>
          <pc:sldMk cId="3725006486" sldId="258"/>
        </pc:sldMkLst>
      </pc:sldChg>
      <pc:sldChg chg="modSp">
        <pc:chgData name="Benjamin Payne" userId="S::benpayne@umbc.edu::b61ff11c-ba68-49af-b001-f9f234a6aca3" providerId="AD" clId="Web-{50EAB246-8518-011C-F077-55A048697243}" dt="2018-09-23T22:05:44.290" v="334" actId="14100"/>
        <pc:sldMkLst>
          <pc:docMk/>
          <pc:sldMk cId="1789377407" sldId="266"/>
        </pc:sldMkLst>
        <pc:spChg chg="mod">
          <ac:chgData name="Benjamin Payne" userId="S::benpayne@umbc.edu::b61ff11c-ba68-49af-b001-f9f234a6aca3" providerId="AD" clId="Web-{50EAB246-8518-011C-F077-55A048697243}" dt="2018-09-23T22:04:45.493" v="331" actId="20577"/>
          <ac:spMkLst>
            <pc:docMk/>
            <pc:sldMk cId="1789377407" sldId="266"/>
            <ac:spMk id="2" creationId="{BD23C84B-C8B7-4398-BE07-50DFFF496455}"/>
          </ac:spMkLst>
        </pc:spChg>
        <pc:spChg chg="mod">
          <ac:chgData name="Benjamin Payne" userId="S::benpayne@umbc.edu::b61ff11c-ba68-49af-b001-f9f234a6aca3" providerId="AD" clId="Web-{50EAB246-8518-011C-F077-55A048697243}" dt="2018-09-23T22:05:44.290" v="334" actId="14100"/>
          <ac:spMkLst>
            <pc:docMk/>
            <pc:sldMk cId="1789377407" sldId="266"/>
            <ac:spMk id="3" creationId="{E7608096-0D61-440F-9E8F-CC9D411F5CD2}"/>
          </ac:spMkLst>
        </pc:spChg>
      </pc:sldChg>
      <pc:sldChg chg="modSp">
        <pc:chgData name="Benjamin Payne" userId="S::benpayne@umbc.edu::b61ff11c-ba68-49af-b001-f9f234a6aca3" providerId="AD" clId="Web-{50EAB246-8518-011C-F077-55A048697243}" dt="2018-09-23T21:39:48.348" v="253" actId="20577"/>
        <pc:sldMkLst>
          <pc:docMk/>
          <pc:sldMk cId="2626704322" sldId="267"/>
        </pc:sldMkLst>
        <pc:spChg chg="mod">
          <ac:chgData name="Benjamin Payne" userId="S::benpayne@umbc.edu::b61ff11c-ba68-49af-b001-f9f234a6aca3" providerId="AD" clId="Web-{50EAB246-8518-011C-F077-55A048697243}" dt="2018-09-23T21:39:48.348" v="253" actId="20577"/>
          <ac:spMkLst>
            <pc:docMk/>
            <pc:sldMk cId="2626704322" sldId="267"/>
            <ac:spMk id="3" creationId="{107C0679-469B-401A-8A3E-7AC81E823556}"/>
          </ac:spMkLst>
        </pc:spChg>
      </pc:sldChg>
      <pc:sldChg chg="modSp">
        <pc:chgData name="Benjamin Payne" userId="S::benpayne@umbc.edu::b61ff11c-ba68-49af-b001-f9f234a6aca3" providerId="AD" clId="Web-{50EAB246-8518-011C-F077-55A048697243}" dt="2018-09-23T21:36:52.894" v="199" actId="20577"/>
        <pc:sldMkLst>
          <pc:docMk/>
          <pc:sldMk cId="3829095092" sldId="268"/>
        </pc:sldMkLst>
        <pc:spChg chg="mod">
          <ac:chgData name="Benjamin Payne" userId="S::benpayne@umbc.edu::b61ff11c-ba68-49af-b001-f9f234a6aca3" providerId="AD" clId="Web-{50EAB246-8518-011C-F077-55A048697243}" dt="2018-09-23T21:36:52.894" v="199" actId="20577"/>
          <ac:spMkLst>
            <pc:docMk/>
            <pc:sldMk cId="3829095092" sldId="268"/>
            <ac:spMk id="3" creationId="{336A4DB2-2179-4773-AAF4-55F98144F2A4}"/>
          </ac:spMkLst>
        </pc:spChg>
      </pc:sldChg>
      <pc:sldChg chg="modSp">
        <pc:chgData name="Benjamin Payne" userId="S::benpayne@umbc.edu::b61ff11c-ba68-49af-b001-f9f234a6aca3" providerId="AD" clId="Web-{50EAB246-8518-011C-F077-55A048697243}" dt="2018-09-23T21:15:49.699" v="23" actId="20577"/>
        <pc:sldMkLst>
          <pc:docMk/>
          <pc:sldMk cId="4229873794" sldId="277"/>
        </pc:sldMkLst>
        <pc:spChg chg="mod">
          <ac:chgData name="Benjamin Payne" userId="S::benpayne@umbc.edu::b61ff11c-ba68-49af-b001-f9f234a6aca3" providerId="AD" clId="Web-{50EAB246-8518-011C-F077-55A048697243}" dt="2018-09-23T21:15:49.699" v="23" actId="20577"/>
          <ac:spMkLst>
            <pc:docMk/>
            <pc:sldMk cId="4229873794" sldId="277"/>
            <ac:spMk id="3" creationId="{B79460E0-1330-4C06-8E27-E608B31F3F26}"/>
          </ac:spMkLst>
        </pc:spChg>
      </pc:sldChg>
      <pc:sldChg chg="modSp">
        <pc:chgData name="Benjamin Payne" userId="S::benpayne@umbc.edu::b61ff11c-ba68-49af-b001-f9f234a6aca3" providerId="AD" clId="Web-{50EAB246-8518-011C-F077-55A048697243}" dt="2018-09-23T21:16:29.589" v="39" actId="20577"/>
        <pc:sldMkLst>
          <pc:docMk/>
          <pc:sldMk cId="804712001" sldId="282"/>
        </pc:sldMkLst>
        <pc:spChg chg="mod">
          <ac:chgData name="Benjamin Payne" userId="S::benpayne@umbc.edu::b61ff11c-ba68-49af-b001-f9f234a6aca3" providerId="AD" clId="Web-{50EAB246-8518-011C-F077-55A048697243}" dt="2018-09-23T21:16:29.589" v="39" actId="20577"/>
          <ac:spMkLst>
            <pc:docMk/>
            <pc:sldMk cId="804712001" sldId="282"/>
            <ac:spMk id="3" creationId="{AAD249B5-E255-4580-BA9F-6E99F64CA77B}"/>
          </ac:spMkLst>
        </pc:spChg>
      </pc:sldChg>
      <pc:sldChg chg="del">
        <pc:chgData name="Benjamin Payne" userId="S::benpayne@umbc.edu::b61ff11c-ba68-49af-b001-f9f234a6aca3" providerId="AD" clId="Web-{50EAB246-8518-011C-F077-55A048697243}" dt="2018-09-23T21:16:10.089" v="26"/>
        <pc:sldMkLst>
          <pc:docMk/>
          <pc:sldMk cId="3942524445" sldId="283"/>
        </pc:sldMkLst>
      </pc:sldChg>
      <pc:sldChg chg="modSp">
        <pc:chgData name="Benjamin Payne" userId="S::benpayne@umbc.edu::b61ff11c-ba68-49af-b001-f9f234a6aca3" providerId="AD" clId="Web-{50EAB246-8518-011C-F077-55A048697243}" dt="2018-09-23T21:17:17.933" v="57" actId="14100"/>
        <pc:sldMkLst>
          <pc:docMk/>
          <pc:sldMk cId="1917793277" sldId="284"/>
        </pc:sldMkLst>
        <pc:spChg chg="mod">
          <ac:chgData name="Benjamin Payne" userId="S::benpayne@umbc.edu::b61ff11c-ba68-49af-b001-f9f234a6aca3" providerId="AD" clId="Web-{50EAB246-8518-011C-F077-55A048697243}" dt="2018-09-23T21:17:17.933" v="57" actId="14100"/>
          <ac:spMkLst>
            <pc:docMk/>
            <pc:sldMk cId="1917793277" sldId="284"/>
            <ac:spMk id="3" creationId="{974E17D9-80C1-4D40-9583-D0B84C8E1C3C}"/>
          </ac:spMkLst>
        </pc:spChg>
      </pc:sldChg>
      <pc:sldChg chg="del ord">
        <pc:chgData name="Benjamin Payne" userId="S::benpayne@umbc.edu::b61ff11c-ba68-49af-b001-f9f234a6aca3" providerId="AD" clId="Web-{50EAB246-8518-011C-F077-55A048697243}" dt="2018-09-23T21:16:52.230" v="43"/>
        <pc:sldMkLst>
          <pc:docMk/>
          <pc:sldMk cId="3638101051" sldId="285"/>
        </pc:sldMkLst>
      </pc:sldChg>
      <pc:sldChg chg="modSp">
        <pc:chgData name="Benjamin Payne" userId="S::benpayne@umbc.edu::b61ff11c-ba68-49af-b001-f9f234a6aca3" providerId="AD" clId="Web-{50EAB246-8518-011C-F077-55A048697243}" dt="2018-09-23T20:15:22.932" v="6" actId="20577"/>
        <pc:sldMkLst>
          <pc:docMk/>
          <pc:sldMk cId="2403598681" sldId="286"/>
        </pc:sldMkLst>
        <pc:spChg chg="mod">
          <ac:chgData name="Benjamin Payne" userId="S::benpayne@umbc.edu::b61ff11c-ba68-49af-b001-f9f234a6aca3" providerId="AD" clId="Web-{50EAB246-8518-011C-F077-55A048697243}" dt="2018-09-23T20:15:22.932" v="6" actId="20577"/>
          <ac:spMkLst>
            <pc:docMk/>
            <pc:sldMk cId="2403598681" sldId="286"/>
            <ac:spMk id="3" creationId="{5D918394-0025-4D9E-8BAB-F267577A059D}"/>
          </ac:spMkLst>
        </pc:spChg>
      </pc:sldChg>
      <pc:sldChg chg="modSp new">
        <pc:chgData name="Benjamin Payne" userId="S::benpayne@umbc.edu::b61ff11c-ba68-49af-b001-f9f234a6aca3" providerId="AD" clId="Web-{50EAB246-8518-011C-F077-55A048697243}" dt="2018-09-23T21:18:59.449" v="105" actId="20577"/>
        <pc:sldMkLst>
          <pc:docMk/>
          <pc:sldMk cId="1860086206" sldId="325"/>
        </pc:sldMkLst>
        <pc:spChg chg="mod">
          <ac:chgData name="Benjamin Payne" userId="S::benpayne@umbc.edu::b61ff11c-ba68-49af-b001-f9f234a6aca3" providerId="AD" clId="Web-{50EAB246-8518-011C-F077-55A048697243}" dt="2018-09-23T21:18:59.449" v="105" actId="20577"/>
          <ac:spMkLst>
            <pc:docMk/>
            <pc:sldMk cId="1860086206" sldId="325"/>
            <ac:spMk id="3" creationId="{BBB0D98F-AE29-47D4-B885-8BF40056CE98}"/>
          </ac:spMkLst>
        </pc:spChg>
      </pc:sldChg>
      <pc:sldChg chg="modSp new">
        <pc:chgData name="Benjamin Payne" userId="S::benpayne@umbc.edu::b61ff11c-ba68-49af-b001-f9f234a6aca3" providerId="AD" clId="Web-{50EAB246-8518-011C-F077-55A048697243}" dt="2018-09-23T21:37:22.410" v="222" actId="20577"/>
        <pc:sldMkLst>
          <pc:docMk/>
          <pc:sldMk cId="1609086719" sldId="326"/>
        </pc:sldMkLst>
        <pc:spChg chg="mod">
          <ac:chgData name="Benjamin Payne" userId="S::benpayne@umbc.edu::b61ff11c-ba68-49af-b001-f9f234a6aca3" providerId="AD" clId="Web-{50EAB246-8518-011C-F077-55A048697243}" dt="2018-09-23T21:20:26.168" v="134" actId="20577"/>
          <ac:spMkLst>
            <pc:docMk/>
            <pc:sldMk cId="1609086719" sldId="326"/>
            <ac:spMk id="2" creationId="{2C12DCB3-9B84-4C55-B298-3A43B500C6A4}"/>
          </ac:spMkLst>
        </pc:spChg>
        <pc:spChg chg="mod">
          <ac:chgData name="Benjamin Payne" userId="S::benpayne@umbc.edu::b61ff11c-ba68-49af-b001-f9f234a6aca3" providerId="AD" clId="Web-{50EAB246-8518-011C-F077-55A048697243}" dt="2018-09-23T21:37:22.410" v="222" actId="20577"/>
          <ac:spMkLst>
            <pc:docMk/>
            <pc:sldMk cId="1609086719" sldId="326"/>
            <ac:spMk id="3" creationId="{691EED83-9C5D-4BBC-8CD3-5D174A7AB0B0}"/>
          </ac:spMkLst>
        </pc:spChg>
      </pc:sldChg>
      <pc:sldChg chg="new del">
        <pc:chgData name="Benjamin Payne" userId="S::benpayne@umbc.edu::b61ff11c-ba68-49af-b001-f9f234a6aca3" providerId="AD" clId="Web-{50EAB246-8518-011C-F077-55A048697243}" dt="2018-09-23T21:36:22.925" v="189"/>
        <pc:sldMkLst>
          <pc:docMk/>
          <pc:sldMk cId="1272849425" sldId="327"/>
        </pc:sldMkLst>
      </pc:sldChg>
      <pc:sldChg chg="modSp new">
        <pc:chgData name="Benjamin Payne" userId="S::benpayne@umbc.edu::b61ff11c-ba68-49af-b001-f9f234a6aca3" providerId="AD" clId="Web-{50EAB246-8518-011C-F077-55A048697243}" dt="2018-09-23T21:39:43.801" v="250" actId="20577"/>
        <pc:sldMkLst>
          <pc:docMk/>
          <pc:sldMk cId="1806927932" sldId="327"/>
        </pc:sldMkLst>
        <pc:spChg chg="mod">
          <ac:chgData name="Benjamin Payne" userId="S::benpayne@umbc.edu::b61ff11c-ba68-49af-b001-f9f234a6aca3" providerId="AD" clId="Web-{50EAB246-8518-011C-F077-55A048697243}" dt="2018-09-23T21:39:12.410" v="245" actId="20577"/>
          <ac:spMkLst>
            <pc:docMk/>
            <pc:sldMk cId="1806927932" sldId="327"/>
            <ac:spMk id="2" creationId="{4B5E4DC5-FB09-4210-992F-BB82E668D3F3}"/>
          </ac:spMkLst>
        </pc:spChg>
        <pc:spChg chg="mod">
          <ac:chgData name="Benjamin Payne" userId="S::benpayne@umbc.edu::b61ff11c-ba68-49af-b001-f9f234a6aca3" providerId="AD" clId="Web-{50EAB246-8518-011C-F077-55A048697243}" dt="2018-09-23T21:39:43.801" v="250" actId="20577"/>
          <ac:spMkLst>
            <pc:docMk/>
            <pc:sldMk cId="1806927932" sldId="327"/>
            <ac:spMk id="3" creationId="{D6A69C4D-5A29-4BC0-822C-C4489C31EF8C}"/>
          </ac:spMkLst>
        </pc:spChg>
      </pc:sldChg>
    </pc:docChg>
  </pc:docChgLst>
  <pc:docChgLst>
    <pc:chgData name="Benjamin Payne" userId="S::benpayne@umbc.edu::b61ff11c-ba68-49af-b001-f9f234a6aca3" providerId="AD" clId="Web-{4E08FF76-9082-6BF4-0DD4-67D2EA4D05B7}"/>
    <pc:docChg chg="addSld modSld">
      <pc:chgData name="Benjamin Payne" userId="S::benpayne@umbc.edu::b61ff11c-ba68-49af-b001-f9f234a6aca3" providerId="AD" clId="Web-{4E08FF76-9082-6BF4-0DD4-67D2EA4D05B7}" dt="2018-09-24T00:52:26.050" v="125" actId="20577"/>
      <pc:docMkLst>
        <pc:docMk/>
      </pc:docMkLst>
      <pc:sldChg chg="addSp modSp">
        <pc:chgData name="Benjamin Payne" userId="S::benpayne@umbc.edu::b61ff11c-ba68-49af-b001-f9f234a6aca3" providerId="AD" clId="Web-{4E08FF76-9082-6BF4-0DD4-67D2EA4D05B7}" dt="2018-09-24T00:51:57.675" v="111" actId="20577"/>
        <pc:sldMkLst>
          <pc:docMk/>
          <pc:sldMk cId="109857222" sldId="256"/>
        </pc:sldMkLst>
        <pc:spChg chg="mod">
          <ac:chgData name="Benjamin Payne" userId="S::benpayne@umbc.edu::b61ff11c-ba68-49af-b001-f9f234a6aca3" providerId="AD" clId="Web-{4E08FF76-9082-6BF4-0DD4-67D2EA4D05B7}" dt="2018-09-24T00:51:57.675" v="111" actId="20577"/>
          <ac:spMkLst>
            <pc:docMk/>
            <pc:sldMk cId="109857222" sldId="256"/>
            <ac:spMk id="2" creationId="{00000000-0000-0000-0000-000000000000}"/>
          </ac:spMkLst>
        </pc:spChg>
        <pc:spChg chg="add mod">
          <ac:chgData name="Benjamin Payne" userId="S::benpayne@umbc.edu::b61ff11c-ba68-49af-b001-f9f234a6aca3" providerId="AD" clId="Web-{4E08FF76-9082-6BF4-0DD4-67D2EA4D05B7}" dt="2018-09-24T00:44:16.294" v="62" actId="20577"/>
          <ac:spMkLst>
            <pc:docMk/>
            <pc:sldMk cId="109857222" sldId="256"/>
            <ac:spMk id="5" creationId="{5DB5264E-ECD5-4F5F-8F6C-90FBB9CF2091}"/>
          </ac:spMkLst>
        </pc:spChg>
      </pc:sldChg>
      <pc:sldChg chg="modSp">
        <pc:chgData name="Benjamin Payne" userId="S::benpayne@umbc.edu::b61ff11c-ba68-49af-b001-f9f234a6aca3" providerId="AD" clId="Web-{4E08FF76-9082-6BF4-0DD4-67D2EA4D05B7}" dt="2018-09-24T00:48:35.484" v="78" actId="20577"/>
        <pc:sldMkLst>
          <pc:docMk/>
          <pc:sldMk cId="2626704322" sldId="267"/>
        </pc:sldMkLst>
        <pc:spChg chg="mod">
          <ac:chgData name="Benjamin Payne" userId="S::benpayne@umbc.edu::b61ff11c-ba68-49af-b001-f9f234a6aca3" providerId="AD" clId="Web-{4E08FF76-9082-6BF4-0DD4-67D2EA4D05B7}" dt="2018-09-24T00:48:35.484" v="78" actId="20577"/>
          <ac:spMkLst>
            <pc:docMk/>
            <pc:sldMk cId="2626704322" sldId="267"/>
            <ac:spMk id="3" creationId="{107C0679-469B-401A-8A3E-7AC81E823556}"/>
          </ac:spMkLst>
        </pc:spChg>
      </pc:sldChg>
      <pc:sldChg chg="modSp">
        <pc:chgData name="Benjamin Payne" userId="S::benpayne@umbc.edu::b61ff11c-ba68-49af-b001-f9f234a6aca3" providerId="AD" clId="Web-{4E08FF76-9082-6BF4-0DD4-67D2EA4D05B7}" dt="2018-09-24T00:47:51.734" v="67" actId="20577"/>
        <pc:sldMkLst>
          <pc:docMk/>
          <pc:sldMk cId="4229873794" sldId="277"/>
        </pc:sldMkLst>
        <pc:spChg chg="mod">
          <ac:chgData name="Benjamin Payne" userId="S::benpayne@umbc.edu::b61ff11c-ba68-49af-b001-f9f234a6aca3" providerId="AD" clId="Web-{4E08FF76-9082-6BF4-0DD4-67D2EA4D05B7}" dt="2018-09-24T00:47:51.734" v="67" actId="20577"/>
          <ac:spMkLst>
            <pc:docMk/>
            <pc:sldMk cId="4229873794" sldId="277"/>
            <ac:spMk id="3" creationId="{B79460E0-1330-4C06-8E27-E608B31F3F26}"/>
          </ac:spMkLst>
        </pc:spChg>
      </pc:sldChg>
      <pc:sldChg chg="addSp delSp modSp">
        <pc:chgData name="Benjamin Payne" userId="S::benpayne@umbc.edu::b61ff11c-ba68-49af-b001-f9f234a6aca3" providerId="AD" clId="Web-{4E08FF76-9082-6BF4-0DD4-67D2EA4D05B7}" dt="2018-09-24T00:46:43.952" v="66"/>
        <pc:sldMkLst>
          <pc:docMk/>
          <pc:sldMk cId="1978773549" sldId="310"/>
        </pc:sldMkLst>
        <pc:spChg chg="del">
          <ac:chgData name="Benjamin Payne" userId="S::benpayne@umbc.edu::b61ff11c-ba68-49af-b001-f9f234a6aca3" providerId="AD" clId="Web-{4E08FF76-9082-6BF4-0DD4-67D2EA4D05B7}" dt="2018-09-24T00:46:39.842" v="65"/>
          <ac:spMkLst>
            <pc:docMk/>
            <pc:sldMk cId="1978773549" sldId="310"/>
            <ac:spMk id="2" creationId="{5C1C8B5A-F833-498A-A1F2-6BABDB9735B8}"/>
          </ac:spMkLst>
        </pc:spChg>
        <pc:spChg chg="add del mod">
          <ac:chgData name="Benjamin Payne" userId="S::benpayne@umbc.edu::b61ff11c-ba68-49af-b001-f9f234a6aca3" providerId="AD" clId="Web-{4E08FF76-9082-6BF4-0DD4-67D2EA4D05B7}" dt="2018-09-24T00:46:43.952" v="66"/>
          <ac:spMkLst>
            <pc:docMk/>
            <pc:sldMk cId="1978773549" sldId="310"/>
            <ac:spMk id="5" creationId="{0354F2DF-9BAB-4B6A-AEF1-70374D4F452F}"/>
          </ac:spMkLst>
        </pc:spChg>
      </pc:sldChg>
      <pc:sldChg chg="addSp modSp">
        <pc:chgData name="Benjamin Payne" userId="S::benpayne@umbc.edu::b61ff11c-ba68-49af-b001-f9f234a6aca3" providerId="AD" clId="Web-{4E08FF76-9082-6BF4-0DD4-67D2EA4D05B7}" dt="2018-09-24T00:52:25.503" v="124" actId="20577"/>
        <pc:sldMkLst>
          <pc:docMk/>
          <pc:sldMk cId="1860086206" sldId="325"/>
        </pc:sldMkLst>
        <pc:spChg chg="add mod">
          <ac:chgData name="Benjamin Payne" userId="S::benpayne@umbc.edu::b61ff11c-ba68-49af-b001-f9f234a6aca3" providerId="AD" clId="Web-{4E08FF76-9082-6BF4-0DD4-67D2EA4D05B7}" dt="2018-09-24T00:52:25.503" v="124" actId="20577"/>
          <ac:spMkLst>
            <pc:docMk/>
            <pc:sldMk cId="1860086206" sldId="325"/>
            <ac:spMk id="4" creationId="{4B044A90-AE8C-4BD3-ABF5-55D80855838E}"/>
          </ac:spMkLst>
        </pc:spChg>
      </pc:sldChg>
      <pc:sldChg chg="modSp">
        <pc:chgData name="Benjamin Payne" userId="S::benpayne@umbc.edu::b61ff11c-ba68-49af-b001-f9f234a6aca3" providerId="AD" clId="Web-{4E08FF76-9082-6BF4-0DD4-67D2EA4D05B7}" dt="2018-09-24T00:48:08.062" v="76" actId="20577"/>
        <pc:sldMkLst>
          <pc:docMk/>
          <pc:sldMk cId="1609086719" sldId="326"/>
        </pc:sldMkLst>
        <pc:spChg chg="mod">
          <ac:chgData name="Benjamin Payne" userId="S::benpayne@umbc.edu::b61ff11c-ba68-49af-b001-f9f234a6aca3" providerId="AD" clId="Web-{4E08FF76-9082-6BF4-0DD4-67D2EA4D05B7}" dt="2018-09-24T00:48:08.062" v="76" actId="20577"/>
          <ac:spMkLst>
            <pc:docMk/>
            <pc:sldMk cId="1609086719" sldId="326"/>
            <ac:spMk id="3" creationId="{691EED83-9C5D-4BBC-8CD3-5D174A7AB0B0}"/>
          </ac:spMkLst>
        </pc:spChg>
      </pc:sldChg>
      <pc:sldChg chg="modSp new">
        <pc:chgData name="Benjamin Payne" userId="S::benpayne@umbc.edu::b61ff11c-ba68-49af-b001-f9f234a6aca3" providerId="AD" clId="Web-{4E08FF76-9082-6BF4-0DD4-67D2EA4D05B7}" dt="2018-09-24T00:50:16.939" v="106" actId="20577"/>
        <pc:sldMkLst>
          <pc:docMk/>
          <pc:sldMk cId="753759589" sldId="328"/>
        </pc:sldMkLst>
        <pc:spChg chg="mod">
          <ac:chgData name="Benjamin Payne" userId="S::benpayne@umbc.edu::b61ff11c-ba68-49af-b001-f9f234a6aca3" providerId="AD" clId="Web-{4E08FF76-9082-6BF4-0DD4-67D2EA4D05B7}" dt="2018-09-24T00:50:16.939" v="106" actId="20577"/>
          <ac:spMkLst>
            <pc:docMk/>
            <pc:sldMk cId="753759589" sldId="328"/>
            <ac:spMk id="2" creationId="{D74C38F6-BCD0-4706-B22A-95509A0E41D3}"/>
          </ac:spMkLst>
        </pc:spChg>
        <pc:spChg chg="mod">
          <ac:chgData name="Benjamin Payne" userId="S::benpayne@umbc.edu::b61ff11c-ba68-49af-b001-f9f234a6aca3" providerId="AD" clId="Web-{4E08FF76-9082-6BF4-0DD4-67D2EA4D05B7}" dt="2018-09-24T00:50:08.923" v="103" actId="20577"/>
          <ac:spMkLst>
            <pc:docMk/>
            <pc:sldMk cId="753759589" sldId="328"/>
            <ac:spMk id="3" creationId="{28ACF8E1-894D-46FE-8EB0-4749B28E015B}"/>
          </ac:spMkLst>
        </pc:spChg>
      </pc:sldChg>
    </pc:docChg>
  </pc:docChgLst>
  <pc:docChgLst>
    <pc:chgData name="Benjamin Payne" userId="S::benpayne@umbc.edu::b61ff11c-ba68-49af-b001-f9f234a6aca3" providerId="AD" clId="Web-{0A1AFEA5-D149-2907-F08B-022C4172F71B}"/>
    <pc:docChg chg="modSld">
      <pc:chgData name="Benjamin Payne" userId="S::benpayne@umbc.edu::b61ff11c-ba68-49af-b001-f9f234a6aca3" providerId="AD" clId="Web-{0A1AFEA5-D149-2907-F08B-022C4172F71B}" dt="2019-10-20T00:11:14.909" v="299" actId="1076"/>
      <pc:docMkLst>
        <pc:docMk/>
      </pc:docMkLst>
      <pc:sldChg chg="addSp modSp">
        <pc:chgData name="Benjamin Payne" userId="S::benpayne@umbc.edu::b61ff11c-ba68-49af-b001-f9f234a6aca3" providerId="AD" clId="Web-{0A1AFEA5-D149-2907-F08B-022C4172F71B}" dt="2019-10-20T00:11:14.909" v="299" actId="1076"/>
        <pc:sldMkLst>
          <pc:docMk/>
          <pc:sldMk cId="3200459405" sldId="294"/>
        </pc:sldMkLst>
        <pc:spChg chg="add mod">
          <ac:chgData name="Benjamin Payne" userId="S::benpayne@umbc.edu::b61ff11c-ba68-49af-b001-f9f234a6aca3" providerId="AD" clId="Web-{0A1AFEA5-D149-2907-F08B-022C4172F71B}" dt="2019-10-20T00:11:14.909" v="299" actId="1076"/>
          <ac:spMkLst>
            <pc:docMk/>
            <pc:sldMk cId="3200459405" sldId="294"/>
            <ac:spMk id="5" creationId="{9EDCE9DB-2FD4-4B31-9662-53E5A79B68A2}"/>
          </ac:spMkLst>
        </pc:spChg>
      </pc:sldChg>
      <pc:sldChg chg="addSp modSp">
        <pc:chgData name="Benjamin Payne" userId="S::benpayne@umbc.edu::b61ff11c-ba68-49af-b001-f9f234a6aca3" providerId="AD" clId="Web-{0A1AFEA5-D149-2907-F08B-022C4172F71B}" dt="2019-10-20T00:00:39.748" v="227" actId="20577"/>
        <pc:sldMkLst>
          <pc:docMk/>
          <pc:sldMk cId="2098502359" sldId="300"/>
        </pc:sldMkLst>
        <pc:spChg chg="mod">
          <ac:chgData name="Benjamin Payne" userId="S::benpayne@umbc.edu::b61ff11c-ba68-49af-b001-f9f234a6aca3" providerId="AD" clId="Web-{0A1AFEA5-D149-2907-F08B-022C4172F71B}" dt="2019-10-19T23:57:49.497" v="2" actId="20577"/>
          <ac:spMkLst>
            <pc:docMk/>
            <pc:sldMk cId="2098502359" sldId="300"/>
            <ac:spMk id="2" creationId="{A222F096-D515-41F1-BDAA-FA58118ECE41}"/>
          </ac:spMkLst>
        </pc:spChg>
        <pc:spChg chg="mod">
          <ac:chgData name="Benjamin Payne" userId="S::benpayne@umbc.edu::b61ff11c-ba68-49af-b001-f9f234a6aca3" providerId="AD" clId="Web-{0A1AFEA5-D149-2907-F08B-022C4172F71B}" dt="2019-10-20T00:00:39.748" v="227" actId="20577"/>
          <ac:spMkLst>
            <pc:docMk/>
            <pc:sldMk cId="2098502359" sldId="300"/>
            <ac:spMk id="3" creationId="{0CFB007D-5218-4E1C-A691-C3F45809EFB2}"/>
          </ac:spMkLst>
        </pc:spChg>
        <pc:spChg chg="add mod">
          <ac:chgData name="Benjamin Payne" userId="S::benpayne@umbc.edu::b61ff11c-ba68-49af-b001-f9f234a6aca3" providerId="AD" clId="Web-{0A1AFEA5-D149-2907-F08B-022C4172F71B}" dt="2019-10-19T23:58:00.575" v="10" actId="1076"/>
          <ac:spMkLst>
            <pc:docMk/>
            <pc:sldMk cId="2098502359" sldId="300"/>
            <ac:spMk id="4" creationId="{3FFAE098-BB5D-4B6D-9246-5F9322903C01}"/>
          </ac:spMkLst>
        </pc:spChg>
      </pc:sldChg>
      <pc:sldChg chg="addSp modSp">
        <pc:chgData name="Benjamin Payne" userId="S::benpayne@umbc.edu::b61ff11c-ba68-49af-b001-f9f234a6aca3" providerId="AD" clId="Web-{0A1AFEA5-D149-2907-F08B-022C4172F71B}" dt="2019-10-20T00:10:20.674" v="283" actId="20577"/>
        <pc:sldMkLst>
          <pc:docMk/>
          <pc:sldMk cId="2301567855" sldId="301"/>
        </pc:sldMkLst>
        <pc:spChg chg="mod">
          <ac:chgData name="Benjamin Payne" userId="S::benpayne@umbc.edu::b61ff11c-ba68-49af-b001-f9f234a6aca3" providerId="AD" clId="Web-{0A1AFEA5-D149-2907-F08B-022C4172F71B}" dt="2019-10-20T00:10:20.674" v="283" actId="20577"/>
          <ac:spMkLst>
            <pc:docMk/>
            <pc:sldMk cId="2301567855" sldId="301"/>
            <ac:spMk id="3" creationId="{7CCC6C78-9669-492B-808E-97D74D418C54}"/>
          </ac:spMkLst>
        </pc:spChg>
        <pc:spChg chg="add mod">
          <ac:chgData name="Benjamin Payne" userId="S::benpayne@umbc.edu::b61ff11c-ba68-49af-b001-f9f234a6aca3" providerId="AD" clId="Web-{0A1AFEA5-D149-2907-F08B-022C4172F71B}" dt="2019-10-20T00:04:23.875" v="234" actId="1076"/>
          <ac:spMkLst>
            <pc:docMk/>
            <pc:sldMk cId="2301567855" sldId="301"/>
            <ac:spMk id="4" creationId="{478A9B29-2729-436F-806A-7A9414532E33}"/>
          </ac:spMkLst>
        </pc:spChg>
        <pc:spChg chg="add mod">
          <ac:chgData name="Benjamin Payne" userId="S::benpayne@umbc.edu::b61ff11c-ba68-49af-b001-f9f234a6aca3" providerId="AD" clId="Web-{0A1AFEA5-D149-2907-F08B-022C4172F71B}" dt="2019-10-20T00:09:43.158" v="250" actId="1076"/>
          <ac:spMkLst>
            <pc:docMk/>
            <pc:sldMk cId="2301567855" sldId="301"/>
            <ac:spMk id="7" creationId="{1D77D386-1231-40F1-AA71-B0E74E7F9B18}"/>
          </ac:spMkLst>
        </pc:spChg>
        <pc:picChg chg="add mod ord">
          <ac:chgData name="Benjamin Payne" userId="S::benpayne@umbc.edu::b61ff11c-ba68-49af-b001-f9f234a6aca3" providerId="AD" clId="Web-{0A1AFEA5-D149-2907-F08B-022C4172F71B}" dt="2019-10-20T00:09:25.392" v="241"/>
          <ac:picMkLst>
            <pc:docMk/>
            <pc:sldMk cId="2301567855" sldId="301"/>
            <ac:picMk id="5" creationId="{CCB17451-B933-4523-B2A5-6ACC8CC8B626}"/>
          </ac:picMkLst>
        </pc:picChg>
      </pc:sldChg>
    </pc:docChg>
  </pc:docChgLst>
  <pc:docChgLst>
    <pc:chgData name="Benjamin Payne" userId="S::benpayne@umbc.edu::b61ff11c-ba68-49af-b001-f9f234a6aca3" providerId="AD" clId="Web-{C2C8770D-17AE-0CE5-CFF8-463B39E7B8AF}"/>
    <pc:docChg chg="modSld">
      <pc:chgData name="Benjamin Payne" userId="S::benpayne@umbc.edu::b61ff11c-ba68-49af-b001-f9f234a6aca3" providerId="AD" clId="Web-{C2C8770D-17AE-0CE5-CFF8-463B39E7B8AF}" dt="2018-10-14T17:01:33.553" v="11" actId="20577"/>
      <pc:docMkLst>
        <pc:docMk/>
      </pc:docMkLst>
      <pc:sldChg chg="modSp">
        <pc:chgData name="Benjamin Payne" userId="S::benpayne@umbc.edu::b61ff11c-ba68-49af-b001-f9f234a6aca3" providerId="AD" clId="Web-{C2C8770D-17AE-0CE5-CFF8-463B39E7B8AF}" dt="2018-10-14T17:01:26.084" v="5" actId="20577"/>
        <pc:sldMkLst>
          <pc:docMk/>
          <pc:sldMk cId="3799051244" sldId="273"/>
        </pc:sldMkLst>
        <pc:spChg chg="mod">
          <ac:chgData name="Benjamin Payne" userId="S::benpayne@umbc.edu::b61ff11c-ba68-49af-b001-f9f234a6aca3" providerId="AD" clId="Web-{C2C8770D-17AE-0CE5-CFF8-463B39E7B8AF}" dt="2018-10-14T17:01:26.084" v="5" actId="20577"/>
          <ac:spMkLst>
            <pc:docMk/>
            <pc:sldMk cId="3799051244" sldId="273"/>
            <ac:spMk id="2" creationId="{78F086BE-07DF-461E-B4EC-A787FC22797D}"/>
          </ac:spMkLst>
        </pc:spChg>
      </pc:sldChg>
      <pc:sldChg chg="modSp">
        <pc:chgData name="Benjamin Payne" userId="S::benpayne@umbc.edu::b61ff11c-ba68-49af-b001-f9f234a6aca3" providerId="AD" clId="Web-{C2C8770D-17AE-0CE5-CFF8-463B39E7B8AF}" dt="2018-10-14T17:01:33.553" v="10" actId="20577"/>
        <pc:sldMkLst>
          <pc:docMk/>
          <pc:sldMk cId="3424544843" sldId="329"/>
        </pc:sldMkLst>
        <pc:spChg chg="mod">
          <ac:chgData name="Benjamin Payne" userId="S::benpayne@umbc.edu::b61ff11c-ba68-49af-b001-f9f234a6aca3" providerId="AD" clId="Web-{C2C8770D-17AE-0CE5-CFF8-463B39E7B8AF}" dt="2018-10-14T17:01:33.553" v="10" actId="20577"/>
          <ac:spMkLst>
            <pc:docMk/>
            <pc:sldMk cId="3424544843" sldId="329"/>
            <ac:spMk id="2" creationId="{78F086BE-07DF-461E-B4EC-A787FC22797D}"/>
          </ac:spMkLst>
        </pc:spChg>
      </pc:sldChg>
    </pc:docChg>
  </pc:docChgLst>
  <pc:docChgLst>
    <pc:chgData name="Benjamin Payne" userId="S::benpayne@umbc.edu::b61ff11c-ba68-49af-b001-f9f234a6aca3" providerId="AD" clId="Web-{406BAC7D-19F3-8C71-E121-706A08CC7D7A}"/>
    <pc:docChg chg="addSld modSld">
      <pc:chgData name="Benjamin Payne" userId="S::benpayne@umbc.edu::b61ff11c-ba68-49af-b001-f9f234a6aca3" providerId="AD" clId="Web-{406BAC7D-19F3-8C71-E121-706A08CC7D7A}" dt="2018-09-17T02:49:49.650" v="3"/>
      <pc:docMkLst>
        <pc:docMk/>
      </pc:docMkLst>
      <pc:sldChg chg="modSp">
        <pc:chgData name="Benjamin Payne" userId="S::benpayne@umbc.edu::b61ff11c-ba68-49af-b001-f9f234a6aca3" providerId="AD" clId="Web-{406BAC7D-19F3-8C71-E121-706A08CC7D7A}" dt="2018-09-17T02:49:36.024" v="0" actId="20577"/>
        <pc:sldMkLst>
          <pc:docMk/>
          <pc:sldMk cId="109857222" sldId="256"/>
        </pc:sldMkLst>
        <pc:spChg chg="mod">
          <ac:chgData name="Benjamin Payne" userId="S::benpayne@umbc.edu::b61ff11c-ba68-49af-b001-f9f234a6aca3" providerId="AD" clId="Web-{406BAC7D-19F3-8C71-E121-706A08CC7D7A}" dt="2018-09-17T02:49:36.024" v="0" actId="20577"/>
          <ac:spMkLst>
            <pc:docMk/>
            <pc:sldMk cId="109857222" sldId="256"/>
            <ac:spMk id="2" creationId="{00000000-0000-0000-0000-000000000000}"/>
          </ac:spMkLst>
        </pc:spChg>
      </pc:sldChg>
      <pc:sldChg chg="new">
        <pc:chgData name="Benjamin Payne" userId="S::benpayne@umbc.edu::b61ff11c-ba68-49af-b001-f9f234a6aca3" providerId="AD" clId="Web-{406BAC7D-19F3-8C71-E121-706A08CC7D7A}" dt="2018-09-17T02:49:49.650" v="3"/>
        <pc:sldMkLst>
          <pc:docMk/>
          <pc:sldMk cId="3829095092" sldId="268"/>
        </pc:sldMkLst>
      </pc:sldChg>
    </pc:docChg>
  </pc:docChgLst>
  <pc:docChgLst>
    <pc:chgData name="Benjamin Payne" userId="S::benpayne@umbc.edu::b61ff11c-ba68-49af-b001-f9f234a6aca3" providerId="AD" clId="Web-{979D8706-D7E5-597C-C55D-3E9E81BB9C72}"/>
    <pc:docChg chg="modSld">
      <pc:chgData name="Benjamin Payne" userId="S::benpayne@umbc.edu::b61ff11c-ba68-49af-b001-f9f234a6aca3" providerId="AD" clId="Web-{979D8706-D7E5-597C-C55D-3E9E81BB9C72}" dt="2019-04-21T13:17:56.042" v="21" actId="20577"/>
      <pc:docMkLst>
        <pc:docMk/>
      </pc:docMkLst>
      <pc:sldChg chg="modSp">
        <pc:chgData name="Benjamin Payne" userId="S::benpayne@umbc.edu::b61ff11c-ba68-49af-b001-f9f234a6aca3" providerId="AD" clId="Web-{979D8706-D7E5-597C-C55D-3E9E81BB9C72}" dt="2019-04-21T13:17:56.042" v="20" actId="20577"/>
        <pc:sldMkLst>
          <pc:docMk/>
          <pc:sldMk cId="753759589" sldId="328"/>
        </pc:sldMkLst>
        <pc:spChg chg="mod">
          <ac:chgData name="Benjamin Payne" userId="S::benpayne@umbc.edu::b61ff11c-ba68-49af-b001-f9f234a6aca3" providerId="AD" clId="Web-{979D8706-D7E5-597C-C55D-3E9E81BB9C72}" dt="2019-04-21T13:17:56.042" v="20" actId="20577"/>
          <ac:spMkLst>
            <pc:docMk/>
            <pc:sldMk cId="753759589" sldId="328"/>
            <ac:spMk id="3" creationId="{28ACF8E1-894D-46FE-8EB0-4749B28E015B}"/>
          </ac:spMkLst>
        </pc:spChg>
      </pc:sldChg>
    </pc:docChg>
  </pc:docChgLst>
  <pc:docChgLst>
    <pc:chgData name="Benjamin Payne" userId="S::benpayne@umbc.edu::b61ff11c-ba68-49af-b001-f9f234a6aca3" providerId="AD" clId="Web-{23AC0FFD-1A8A-B08E-70E7-DBDCA6D635DF}"/>
    <pc:docChg chg="modSld">
      <pc:chgData name="Benjamin Payne" userId="S::benpayne@umbc.edu::b61ff11c-ba68-49af-b001-f9f234a6aca3" providerId="AD" clId="Web-{23AC0FFD-1A8A-B08E-70E7-DBDCA6D635DF}" dt="2018-09-29T22:46:16.880" v="17" actId="20577"/>
      <pc:docMkLst>
        <pc:docMk/>
      </pc:docMkLst>
      <pc:sldChg chg="modSp">
        <pc:chgData name="Benjamin Payne" userId="S::benpayne@umbc.edu::b61ff11c-ba68-49af-b001-f9f234a6aca3" providerId="AD" clId="Web-{23AC0FFD-1A8A-B08E-70E7-DBDCA6D635DF}" dt="2018-09-29T22:46:16.880" v="16" actId="20577"/>
        <pc:sldMkLst>
          <pc:docMk/>
          <pc:sldMk cId="155752822" sldId="299"/>
        </pc:sldMkLst>
        <pc:spChg chg="mod">
          <ac:chgData name="Benjamin Payne" userId="S::benpayne@umbc.edu::b61ff11c-ba68-49af-b001-f9f234a6aca3" providerId="AD" clId="Web-{23AC0FFD-1A8A-B08E-70E7-DBDCA6D635DF}" dt="2018-09-29T22:46:16.880" v="16" actId="20577"/>
          <ac:spMkLst>
            <pc:docMk/>
            <pc:sldMk cId="155752822" sldId="299"/>
            <ac:spMk id="3" creationId="{8DF89DAF-C5A0-432D-B3F0-5CF384388879}"/>
          </ac:spMkLst>
        </pc:spChg>
      </pc:sldChg>
      <pc:sldChg chg="modSp">
        <pc:chgData name="Benjamin Payne" userId="S::benpayne@umbc.edu::b61ff11c-ba68-49af-b001-f9f234a6aca3" providerId="AD" clId="Web-{23AC0FFD-1A8A-B08E-70E7-DBDCA6D635DF}" dt="2018-09-29T22:45:23.549" v="8" actId="20577"/>
        <pc:sldMkLst>
          <pc:docMk/>
          <pc:sldMk cId="3054822353" sldId="305"/>
        </pc:sldMkLst>
        <pc:spChg chg="mod">
          <ac:chgData name="Benjamin Payne" userId="S::benpayne@umbc.edu::b61ff11c-ba68-49af-b001-f9f234a6aca3" providerId="AD" clId="Web-{23AC0FFD-1A8A-B08E-70E7-DBDCA6D635DF}" dt="2018-09-29T22:45:23.549" v="8" actId="20577"/>
          <ac:spMkLst>
            <pc:docMk/>
            <pc:sldMk cId="3054822353" sldId="305"/>
            <ac:spMk id="3" creationId="{84C1F7A6-0A0F-448C-9A0C-9222D32DE67F}"/>
          </ac:spMkLst>
        </pc:spChg>
      </pc:sldChg>
      <pc:sldChg chg="modSp">
        <pc:chgData name="Benjamin Payne" userId="S::benpayne@umbc.edu::b61ff11c-ba68-49af-b001-f9f234a6aca3" providerId="AD" clId="Web-{23AC0FFD-1A8A-B08E-70E7-DBDCA6D635DF}" dt="2018-09-29T22:43:26.204" v="2" actId="20577"/>
        <pc:sldMkLst>
          <pc:docMk/>
          <pc:sldMk cId="1893966021" sldId="333"/>
        </pc:sldMkLst>
        <pc:spChg chg="mod">
          <ac:chgData name="Benjamin Payne" userId="S::benpayne@umbc.edu::b61ff11c-ba68-49af-b001-f9f234a6aca3" providerId="AD" clId="Web-{23AC0FFD-1A8A-B08E-70E7-DBDCA6D635DF}" dt="2018-09-29T22:43:26.204" v="2" actId="20577"/>
          <ac:spMkLst>
            <pc:docMk/>
            <pc:sldMk cId="1893966021" sldId="333"/>
            <ac:spMk id="6" creationId="{D63B4CA8-0FD6-4F1B-9BD8-DE1516554D71}"/>
          </ac:spMkLst>
        </pc:spChg>
      </pc:sldChg>
    </pc:docChg>
  </pc:docChgLst>
  <pc:docChgLst>
    <pc:chgData name="Benjamin Payne" userId="S::benpayne@umbc.edu::b61ff11c-ba68-49af-b001-f9f234a6aca3" providerId="AD" clId="Web-{35B37CEE-38D5-607B-A500-C2AC8B045F41}"/>
    <pc:docChg chg="addSld modSld sldOrd">
      <pc:chgData name="Benjamin Payne" userId="S::benpayne@umbc.edu::b61ff11c-ba68-49af-b001-f9f234a6aca3" providerId="AD" clId="Web-{35B37CEE-38D5-607B-A500-C2AC8B045F41}" dt="2018-09-23T18:29:10.436" v="1054" actId="20577"/>
      <pc:docMkLst>
        <pc:docMk/>
      </pc:docMkLst>
      <pc:sldChg chg="delSp modSp">
        <pc:chgData name="Benjamin Payne" userId="S::benpayne@umbc.edu::b61ff11c-ba68-49af-b001-f9f234a6aca3" providerId="AD" clId="Web-{35B37CEE-38D5-607B-A500-C2AC8B045F41}" dt="2018-09-23T17:36:43.768" v="778" actId="1076"/>
        <pc:sldMkLst>
          <pc:docMk/>
          <pc:sldMk cId="2246696200" sldId="257"/>
        </pc:sldMkLst>
        <pc:spChg chg="mod">
          <ac:chgData name="Benjamin Payne" userId="S::benpayne@umbc.edu::b61ff11c-ba68-49af-b001-f9f234a6aca3" providerId="AD" clId="Web-{35B37CEE-38D5-607B-A500-C2AC8B045F41}" dt="2018-09-23T17:36:43.768" v="778" actId="1076"/>
          <ac:spMkLst>
            <pc:docMk/>
            <pc:sldMk cId="2246696200" sldId="257"/>
            <ac:spMk id="2" creationId="{DE4566E5-24F8-4805-A552-0A88D9802717}"/>
          </ac:spMkLst>
        </pc:spChg>
        <pc:picChg chg="del">
          <ac:chgData name="Benjamin Payne" userId="S::benpayne@umbc.edu::b61ff11c-ba68-49af-b001-f9f234a6aca3" providerId="AD" clId="Web-{35B37CEE-38D5-607B-A500-C2AC8B045F41}" dt="2018-09-23T17:29:10.353" v="726"/>
          <ac:picMkLst>
            <pc:docMk/>
            <pc:sldMk cId="2246696200" sldId="257"/>
            <ac:picMk id="3" creationId="{DA81FDDF-6B06-41F4-91A9-0B23EEF62013}"/>
          </ac:picMkLst>
        </pc:picChg>
      </pc:sldChg>
      <pc:sldChg chg="ord">
        <pc:chgData name="Benjamin Payne" userId="S::benpayne@umbc.edu::b61ff11c-ba68-49af-b001-f9f234a6aca3" providerId="AD" clId="Web-{35B37CEE-38D5-607B-A500-C2AC8B045F41}" dt="2018-09-23T17:16:33.995" v="360"/>
        <pc:sldMkLst>
          <pc:docMk/>
          <pc:sldMk cId="3829095092" sldId="268"/>
        </pc:sldMkLst>
      </pc:sldChg>
      <pc:sldChg chg="ord">
        <pc:chgData name="Benjamin Payne" userId="S::benpayne@umbc.edu::b61ff11c-ba68-49af-b001-f9f234a6aca3" providerId="AD" clId="Web-{35B37CEE-38D5-607B-A500-C2AC8B045F41}" dt="2018-09-23T17:16:19.338" v="358"/>
        <pc:sldMkLst>
          <pc:docMk/>
          <pc:sldMk cId="2547749336" sldId="276"/>
        </pc:sldMkLst>
      </pc:sldChg>
      <pc:sldChg chg="modSp ord">
        <pc:chgData name="Benjamin Payne" userId="S::benpayne@umbc.edu::b61ff11c-ba68-49af-b001-f9f234a6aca3" providerId="AD" clId="Web-{35B37CEE-38D5-607B-A500-C2AC8B045F41}" dt="2018-09-23T18:29:06.499" v="1052" actId="20577"/>
        <pc:sldMkLst>
          <pc:docMk/>
          <pc:sldMk cId="4229873794" sldId="277"/>
        </pc:sldMkLst>
        <pc:spChg chg="mod">
          <ac:chgData name="Benjamin Payne" userId="S::benpayne@umbc.edu::b61ff11c-ba68-49af-b001-f9f234a6aca3" providerId="AD" clId="Web-{35B37CEE-38D5-607B-A500-C2AC8B045F41}" dt="2018-09-23T18:29:06.499" v="1052" actId="20577"/>
          <ac:spMkLst>
            <pc:docMk/>
            <pc:sldMk cId="4229873794" sldId="277"/>
            <ac:spMk id="3" creationId="{B79460E0-1330-4C06-8E27-E608B31F3F26}"/>
          </ac:spMkLst>
        </pc:spChg>
      </pc:sldChg>
      <pc:sldChg chg="modSp">
        <pc:chgData name="Benjamin Payne" userId="S::benpayne@umbc.edu::b61ff11c-ba68-49af-b001-f9f234a6aca3" providerId="AD" clId="Web-{35B37CEE-38D5-607B-A500-C2AC8B045F41}" dt="2018-09-23T17:15:36.353" v="349" actId="20577"/>
        <pc:sldMkLst>
          <pc:docMk/>
          <pc:sldMk cId="1707127075" sldId="278"/>
        </pc:sldMkLst>
        <pc:spChg chg="mod">
          <ac:chgData name="Benjamin Payne" userId="S::benpayne@umbc.edu::b61ff11c-ba68-49af-b001-f9f234a6aca3" providerId="AD" clId="Web-{35B37CEE-38D5-607B-A500-C2AC8B045F41}" dt="2018-09-23T17:15:36.353" v="349" actId="20577"/>
          <ac:spMkLst>
            <pc:docMk/>
            <pc:sldMk cId="1707127075" sldId="278"/>
            <ac:spMk id="2" creationId="{F3DE1EB8-3E2B-4C90-AA6C-F97BF7CBA381}"/>
          </ac:spMkLst>
        </pc:spChg>
      </pc:sldChg>
      <pc:sldChg chg="modSp">
        <pc:chgData name="Benjamin Payne" userId="S::benpayne@umbc.edu::b61ff11c-ba68-49af-b001-f9f234a6aca3" providerId="AD" clId="Web-{35B37CEE-38D5-607B-A500-C2AC8B045F41}" dt="2018-09-23T18:27:03.418" v="1027" actId="20577"/>
        <pc:sldMkLst>
          <pc:docMk/>
          <pc:sldMk cId="1716490528" sldId="302"/>
        </pc:sldMkLst>
        <pc:spChg chg="mod">
          <ac:chgData name="Benjamin Payne" userId="S::benpayne@umbc.edu::b61ff11c-ba68-49af-b001-f9f234a6aca3" providerId="AD" clId="Web-{35B37CEE-38D5-607B-A500-C2AC8B045F41}" dt="2018-09-23T18:27:03.418" v="1027" actId="20577"/>
          <ac:spMkLst>
            <pc:docMk/>
            <pc:sldMk cId="1716490528" sldId="302"/>
            <ac:spMk id="2" creationId="{CEEDCA9A-9028-4F1F-955B-D324E6CD099B}"/>
          </ac:spMkLst>
        </pc:spChg>
        <pc:spChg chg="mod">
          <ac:chgData name="Benjamin Payne" userId="S::benpayne@umbc.edu::b61ff11c-ba68-49af-b001-f9f234a6aca3" providerId="AD" clId="Web-{35B37CEE-38D5-607B-A500-C2AC8B045F41}" dt="2018-09-23T18:26:42.777" v="1015" actId="20577"/>
          <ac:spMkLst>
            <pc:docMk/>
            <pc:sldMk cId="1716490528" sldId="302"/>
            <ac:spMk id="3" creationId="{CC428E85-8193-4760-99F6-F681561C416D}"/>
          </ac:spMkLst>
        </pc:spChg>
      </pc:sldChg>
      <pc:sldChg chg="modSp">
        <pc:chgData name="Benjamin Payne" userId="S::benpayne@umbc.edu::b61ff11c-ba68-49af-b001-f9f234a6aca3" providerId="AD" clId="Web-{35B37CEE-38D5-607B-A500-C2AC8B045F41}" dt="2018-09-23T17:32:56.560" v="739" actId="14100"/>
        <pc:sldMkLst>
          <pc:docMk/>
          <pc:sldMk cId="2760128360" sldId="303"/>
        </pc:sldMkLst>
        <pc:spChg chg="mod">
          <ac:chgData name="Benjamin Payne" userId="S::benpayne@umbc.edu::b61ff11c-ba68-49af-b001-f9f234a6aca3" providerId="AD" clId="Web-{35B37CEE-38D5-607B-A500-C2AC8B045F41}" dt="2018-09-23T17:32:56.560" v="739" actId="14100"/>
          <ac:spMkLst>
            <pc:docMk/>
            <pc:sldMk cId="2760128360" sldId="303"/>
            <ac:spMk id="3" creationId="{2BFC5B98-3F0B-44FB-8C5F-2B6CDC165E7A}"/>
          </ac:spMkLst>
        </pc:spChg>
      </pc:sldChg>
      <pc:sldChg chg="modSp modNotes">
        <pc:chgData name="Benjamin Payne" userId="S::benpayne@umbc.edu::b61ff11c-ba68-49af-b001-f9f234a6aca3" providerId="AD" clId="Web-{35B37CEE-38D5-607B-A500-C2AC8B045F41}" dt="2018-09-23T17:00:07.555" v="72"/>
        <pc:sldMkLst>
          <pc:docMk/>
          <pc:sldMk cId="210284522" sldId="308"/>
        </pc:sldMkLst>
        <pc:spChg chg="mod">
          <ac:chgData name="Benjamin Payne" userId="S::benpayne@umbc.edu::b61ff11c-ba68-49af-b001-f9f234a6aca3" providerId="AD" clId="Web-{35B37CEE-38D5-607B-A500-C2AC8B045F41}" dt="2018-09-23T16:58:04.255" v="43" actId="20577"/>
          <ac:spMkLst>
            <pc:docMk/>
            <pc:sldMk cId="210284522" sldId="308"/>
            <ac:spMk id="2" creationId="{83422A91-3230-46D6-BDCA-D0AC0A400EBF}"/>
          </ac:spMkLst>
        </pc:spChg>
        <pc:spChg chg="mod">
          <ac:chgData name="Benjamin Payne" userId="S::benpayne@umbc.edu::b61ff11c-ba68-49af-b001-f9f234a6aca3" providerId="AD" clId="Web-{35B37CEE-38D5-607B-A500-C2AC8B045F41}" dt="2018-09-23T16:59:41.304" v="69" actId="20577"/>
          <ac:spMkLst>
            <pc:docMk/>
            <pc:sldMk cId="210284522" sldId="308"/>
            <ac:spMk id="3" creationId="{FF00EA52-182A-4453-9EA8-012BE3A1EEDF}"/>
          </ac:spMkLst>
        </pc:spChg>
      </pc:sldChg>
      <pc:sldChg chg="addSp delSp modSp new modNotes">
        <pc:chgData name="Benjamin Payne" userId="S::benpayne@umbc.edu::b61ff11c-ba68-49af-b001-f9f234a6aca3" providerId="AD" clId="Web-{35B37CEE-38D5-607B-A500-C2AC8B045F41}" dt="2018-09-23T17:09:57.878" v="275"/>
        <pc:sldMkLst>
          <pc:docMk/>
          <pc:sldMk cId="2094812740" sldId="309"/>
        </pc:sldMkLst>
        <pc:spChg chg="mod">
          <ac:chgData name="Benjamin Payne" userId="S::benpayne@umbc.edu::b61ff11c-ba68-49af-b001-f9f234a6aca3" providerId="AD" clId="Web-{35B37CEE-38D5-607B-A500-C2AC8B045F41}" dt="2018-09-23T17:00:28.133" v="88" actId="20577"/>
          <ac:spMkLst>
            <pc:docMk/>
            <pc:sldMk cId="2094812740" sldId="309"/>
            <ac:spMk id="2" creationId="{98ECBB48-97AE-4AD4-8CDD-D09AEA0D39AE}"/>
          </ac:spMkLst>
        </pc:spChg>
        <pc:spChg chg="mod">
          <ac:chgData name="Benjamin Payne" userId="S::benpayne@umbc.edu::b61ff11c-ba68-49af-b001-f9f234a6aca3" providerId="AD" clId="Web-{35B37CEE-38D5-607B-A500-C2AC8B045F41}" dt="2018-09-23T17:06:29.749" v="243" actId="20577"/>
          <ac:spMkLst>
            <pc:docMk/>
            <pc:sldMk cId="2094812740" sldId="309"/>
            <ac:spMk id="3" creationId="{EB2E5D6F-BFFB-4C45-AA03-F988B0A36F36}"/>
          </ac:spMkLst>
        </pc:spChg>
        <pc:spChg chg="add del">
          <ac:chgData name="Benjamin Payne" userId="S::benpayne@umbc.edu::b61ff11c-ba68-49af-b001-f9f234a6aca3" providerId="AD" clId="Web-{35B37CEE-38D5-607B-A500-C2AC8B045F41}" dt="2018-09-23T17:07:02.625" v="246"/>
          <ac:spMkLst>
            <pc:docMk/>
            <pc:sldMk cId="2094812740" sldId="309"/>
            <ac:spMk id="4" creationId="{819AD19B-428F-4C04-B320-9B4E39B6F618}"/>
          </ac:spMkLst>
        </pc:spChg>
      </pc:sldChg>
      <pc:sldChg chg="addSp delSp modSp new modNotes">
        <pc:chgData name="Benjamin Payne" userId="S::benpayne@umbc.edu::b61ff11c-ba68-49af-b001-f9f234a6aca3" providerId="AD" clId="Web-{35B37CEE-38D5-607B-A500-C2AC8B045F41}" dt="2018-09-23T17:24:46.223" v="576"/>
        <pc:sldMkLst>
          <pc:docMk/>
          <pc:sldMk cId="1978773549" sldId="310"/>
        </pc:sldMkLst>
        <pc:spChg chg="mod">
          <ac:chgData name="Benjamin Payne" userId="S::benpayne@umbc.edu::b61ff11c-ba68-49af-b001-f9f234a6aca3" providerId="AD" clId="Web-{35B37CEE-38D5-607B-A500-C2AC8B045F41}" dt="2018-09-23T17:19:33.733" v="385" actId="20577"/>
          <ac:spMkLst>
            <pc:docMk/>
            <pc:sldMk cId="1978773549" sldId="310"/>
            <ac:spMk id="2" creationId="{5C1C8B5A-F833-498A-A1F2-6BABDB9735B8}"/>
          </ac:spMkLst>
        </pc:spChg>
        <pc:spChg chg="del">
          <ac:chgData name="Benjamin Payne" userId="S::benpayne@umbc.edu::b61ff11c-ba68-49af-b001-f9f234a6aca3" providerId="AD" clId="Web-{35B37CEE-38D5-607B-A500-C2AC8B045F41}" dt="2018-09-23T17:18:13.888" v="361"/>
          <ac:spMkLst>
            <pc:docMk/>
            <pc:sldMk cId="1978773549" sldId="310"/>
            <ac:spMk id="3" creationId="{54B107C3-4AB5-451C-82B1-700E2875DCE3}"/>
          </ac:spMkLst>
        </pc:spChg>
        <pc:picChg chg="add mod ord">
          <ac:chgData name="Benjamin Payne" userId="S::benpayne@umbc.edu::b61ff11c-ba68-49af-b001-f9f234a6aca3" providerId="AD" clId="Web-{35B37CEE-38D5-607B-A500-C2AC8B045F41}" dt="2018-09-23T17:19:11.545" v="372" actId="1076"/>
          <ac:picMkLst>
            <pc:docMk/>
            <pc:sldMk cId="1978773549" sldId="310"/>
            <ac:picMk id="4" creationId="{74F8B14A-3ECA-4032-A0DA-6199DB93DD70}"/>
          </ac:picMkLst>
        </pc:picChg>
      </pc:sldChg>
      <pc:sldChg chg="modSp new">
        <pc:chgData name="Benjamin Payne" userId="S::benpayne@umbc.edu::b61ff11c-ba68-49af-b001-f9f234a6aca3" providerId="AD" clId="Web-{35B37CEE-38D5-607B-A500-C2AC8B045F41}" dt="2018-09-23T17:28:02.399" v="698" actId="20577"/>
        <pc:sldMkLst>
          <pc:docMk/>
          <pc:sldMk cId="1513343502" sldId="311"/>
        </pc:sldMkLst>
        <pc:spChg chg="mod">
          <ac:chgData name="Benjamin Payne" userId="S::benpayne@umbc.edu::b61ff11c-ba68-49af-b001-f9f234a6aca3" providerId="AD" clId="Web-{35B37CEE-38D5-607B-A500-C2AC8B045F41}" dt="2018-09-23T17:28:02.399" v="698" actId="20577"/>
          <ac:spMkLst>
            <pc:docMk/>
            <pc:sldMk cId="1513343502" sldId="311"/>
            <ac:spMk id="2" creationId="{78B8FEF3-8E47-45EF-BA34-80554B5362B0}"/>
          </ac:spMkLst>
        </pc:spChg>
        <pc:spChg chg="mod">
          <ac:chgData name="Benjamin Payne" userId="S::benpayne@umbc.edu::b61ff11c-ba68-49af-b001-f9f234a6aca3" providerId="AD" clId="Web-{35B37CEE-38D5-607B-A500-C2AC8B045F41}" dt="2018-09-23T17:27:12.507" v="678" actId="20577"/>
          <ac:spMkLst>
            <pc:docMk/>
            <pc:sldMk cId="1513343502" sldId="311"/>
            <ac:spMk id="3" creationId="{E681A0A6-7C39-47EC-A049-479035F261BD}"/>
          </ac:spMkLst>
        </pc:spChg>
      </pc:sldChg>
      <pc:sldChg chg="modSp add replId modNotes">
        <pc:chgData name="Benjamin Payne" userId="S::benpayne@umbc.edu::b61ff11c-ba68-49af-b001-f9f234a6aca3" providerId="AD" clId="Web-{35B37CEE-38D5-607B-A500-C2AC8B045F41}" dt="2018-09-23T17:28:56.603" v="724" actId="20577"/>
        <pc:sldMkLst>
          <pc:docMk/>
          <pc:sldMk cId="352878838" sldId="312"/>
        </pc:sldMkLst>
        <pc:spChg chg="mod">
          <ac:chgData name="Benjamin Payne" userId="S::benpayne@umbc.edu::b61ff11c-ba68-49af-b001-f9f234a6aca3" providerId="AD" clId="Web-{35B37CEE-38D5-607B-A500-C2AC8B045F41}" dt="2018-09-23T17:28:56.603" v="724" actId="20577"/>
          <ac:spMkLst>
            <pc:docMk/>
            <pc:sldMk cId="352878838" sldId="312"/>
            <ac:spMk id="3" creationId="{E681A0A6-7C39-47EC-A049-479035F261BD}"/>
          </ac:spMkLst>
        </pc:spChg>
      </pc:sldChg>
      <pc:sldChg chg="addSp modSp new modNotes">
        <pc:chgData name="Benjamin Payne" userId="S::benpayne@umbc.edu::b61ff11c-ba68-49af-b001-f9f234a6aca3" providerId="AD" clId="Web-{35B37CEE-38D5-607B-A500-C2AC8B045F41}" dt="2018-09-23T17:36:11.861" v="747" actId="1076"/>
        <pc:sldMkLst>
          <pc:docMk/>
          <pc:sldMk cId="1921344412" sldId="313"/>
        </pc:sldMkLst>
        <pc:picChg chg="add mod">
          <ac:chgData name="Benjamin Payne" userId="S::benpayne@umbc.edu::b61ff11c-ba68-49af-b001-f9f234a6aca3" providerId="AD" clId="Web-{35B37CEE-38D5-607B-A500-C2AC8B045F41}" dt="2018-09-23T17:36:11.861" v="747" actId="1076"/>
          <ac:picMkLst>
            <pc:docMk/>
            <pc:sldMk cId="1921344412" sldId="313"/>
            <ac:picMk id="2" creationId="{D7E2D1A4-3194-432A-8E2B-41FE48573F56}"/>
          </ac:picMkLst>
        </pc:picChg>
      </pc:sldChg>
      <pc:sldChg chg="addSp delSp modSp new modNotes">
        <pc:chgData name="Benjamin Payne" userId="S::benpayne@umbc.edu::b61ff11c-ba68-49af-b001-f9f234a6aca3" providerId="AD" clId="Web-{35B37CEE-38D5-607B-A500-C2AC8B045F41}" dt="2018-09-23T17:41:53.883" v="791"/>
        <pc:sldMkLst>
          <pc:docMk/>
          <pc:sldMk cId="3495713677" sldId="314"/>
        </pc:sldMkLst>
        <pc:spChg chg="del">
          <ac:chgData name="Benjamin Payne" userId="S::benpayne@umbc.edu::b61ff11c-ba68-49af-b001-f9f234a6aca3" providerId="AD" clId="Web-{35B37CEE-38D5-607B-A500-C2AC8B045F41}" dt="2018-09-23T17:36:51.362" v="779"/>
          <ac:spMkLst>
            <pc:docMk/>
            <pc:sldMk cId="3495713677" sldId="314"/>
            <ac:spMk id="2" creationId="{30ED9A34-B7D7-4895-B515-AC0E69E5530F}"/>
          </ac:spMkLst>
        </pc:spChg>
        <pc:spChg chg="mod">
          <ac:chgData name="Benjamin Payne" userId="S::benpayne@umbc.edu::b61ff11c-ba68-49af-b001-f9f234a6aca3" providerId="AD" clId="Web-{35B37CEE-38D5-607B-A500-C2AC8B045F41}" dt="2018-09-23T17:39:39.271" v="781" actId="1076"/>
          <ac:spMkLst>
            <pc:docMk/>
            <pc:sldMk cId="3495713677" sldId="314"/>
            <ac:spMk id="3" creationId="{94F4E46A-2211-4B8A-BEE3-F351EFDD2745}"/>
          </ac:spMkLst>
        </pc:spChg>
        <pc:picChg chg="add mod ord modCrop">
          <ac:chgData name="Benjamin Payne" userId="S::benpayne@umbc.edu::b61ff11c-ba68-49af-b001-f9f234a6aca3" providerId="AD" clId="Web-{35B37CEE-38D5-607B-A500-C2AC8B045F41}" dt="2018-09-23T17:40:18.912" v="789"/>
          <ac:picMkLst>
            <pc:docMk/>
            <pc:sldMk cId="3495713677" sldId="314"/>
            <ac:picMk id="4" creationId="{6F09C577-F0F6-4B11-BC28-355A1C8D7447}"/>
          </ac:picMkLst>
        </pc:picChg>
      </pc:sldChg>
      <pc:sldChg chg="addSp delSp modSp new">
        <pc:chgData name="Benjamin Payne" userId="S::benpayne@umbc.edu::b61ff11c-ba68-49af-b001-f9f234a6aca3" providerId="AD" clId="Web-{35B37CEE-38D5-607B-A500-C2AC8B045F41}" dt="2018-09-23T18:12:58.809" v="965" actId="1076"/>
        <pc:sldMkLst>
          <pc:docMk/>
          <pc:sldMk cId="1375578282" sldId="315"/>
        </pc:sldMkLst>
        <pc:spChg chg="add del mod">
          <ac:chgData name="Benjamin Payne" userId="S::benpayne@umbc.edu::b61ff11c-ba68-49af-b001-f9f234a6aca3" providerId="AD" clId="Web-{35B37CEE-38D5-607B-A500-C2AC8B045F41}" dt="2018-09-23T18:06:07.692" v="871"/>
          <ac:spMkLst>
            <pc:docMk/>
            <pc:sldMk cId="1375578282" sldId="315"/>
            <ac:spMk id="4" creationId="{3F006489-348B-4B07-9D18-3B894D2EC984}"/>
          </ac:spMkLst>
        </pc:spChg>
        <pc:spChg chg="add mod">
          <ac:chgData name="Benjamin Payne" userId="S::benpayne@umbc.edu::b61ff11c-ba68-49af-b001-f9f234a6aca3" providerId="AD" clId="Web-{35B37CEE-38D5-607B-A500-C2AC8B045F41}" dt="2018-09-23T18:06:26.208" v="875" actId="1076"/>
          <ac:spMkLst>
            <pc:docMk/>
            <pc:sldMk cId="1375578282" sldId="315"/>
            <ac:spMk id="5" creationId="{4E7E0055-ADB8-473F-AFFC-2C02EB9DCEEF}"/>
          </ac:spMkLst>
        </pc:spChg>
        <pc:spChg chg="add mod">
          <ac:chgData name="Benjamin Payne" userId="S::benpayne@umbc.edu::b61ff11c-ba68-49af-b001-f9f234a6aca3" providerId="AD" clId="Web-{35B37CEE-38D5-607B-A500-C2AC8B045F41}" dt="2018-09-23T18:12:58.809" v="965" actId="1076"/>
          <ac:spMkLst>
            <pc:docMk/>
            <pc:sldMk cId="1375578282" sldId="315"/>
            <ac:spMk id="6" creationId="{331CD9CE-E199-4A05-8CC5-8110538892B8}"/>
          </ac:spMkLst>
        </pc:spChg>
        <pc:picChg chg="add mod">
          <ac:chgData name="Benjamin Payne" userId="S::benpayne@umbc.edu::b61ff11c-ba68-49af-b001-f9f234a6aca3" providerId="AD" clId="Web-{35B37CEE-38D5-607B-A500-C2AC8B045F41}" dt="2018-09-23T18:01:00.702" v="839" actId="1076"/>
          <ac:picMkLst>
            <pc:docMk/>
            <pc:sldMk cId="1375578282" sldId="315"/>
            <ac:picMk id="2" creationId="{7DA0CC4B-3287-40CE-9964-1C6D9D3832B6}"/>
          </ac:picMkLst>
        </pc:picChg>
      </pc:sldChg>
      <pc:sldChg chg="addSp delSp modSp new">
        <pc:chgData name="Benjamin Payne" userId="S::benpayne@umbc.edu::b61ff11c-ba68-49af-b001-f9f234a6aca3" providerId="AD" clId="Web-{35B37CEE-38D5-607B-A500-C2AC8B045F41}" dt="2018-09-23T18:08:10.147" v="903" actId="1076"/>
        <pc:sldMkLst>
          <pc:docMk/>
          <pc:sldMk cId="2393973774" sldId="316"/>
        </pc:sldMkLst>
        <pc:spChg chg="add mod">
          <ac:chgData name="Benjamin Payne" userId="S::benpayne@umbc.edu::b61ff11c-ba68-49af-b001-f9f234a6aca3" providerId="AD" clId="Web-{35B37CEE-38D5-607B-A500-C2AC8B045F41}" dt="2018-09-23T18:08:10.147" v="903" actId="1076"/>
          <ac:spMkLst>
            <pc:docMk/>
            <pc:sldMk cId="2393973774" sldId="316"/>
            <ac:spMk id="6" creationId="{6B4808A1-8BE5-4492-939C-626156A37794}"/>
          </ac:spMkLst>
        </pc:spChg>
        <pc:picChg chg="add mod">
          <ac:chgData name="Benjamin Payne" userId="S::benpayne@umbc.edu::b61ff11c-ba68-49af-b001-f9f234a6aca3" providerId="AD" clId="Web-{35B37CEE-38D5-607B-A500-C2AC8B045F41}" dt="2018-09-23T18:00:47.201" v="836" actId="1076"/>
          <ac:picMkLst>
            <pc:docMk/>
            <pc:sldMk cId="2393973774" sldId="316"/>
            <ac:picMk id="2" creationId="{ADE07C70-8CDE-4C4D-9014-8293A4191501}"/>
          </ac:picMkLst>
        </pc:picChg>
        <pc:picChg chg="add del mod">
          <ac:chgData name="Benjamin Payne" userId="S::benpayne@umbc.edu::b61ff11c-ba68-49af-b001-f9f234a6aca3" providerId="AD" clId="Web-{35B37CEE-38D5-607B-A500-C2AC8B045F41}" dt="2018-09-23T17:57:20.244" v="799"/>
          <ac:picMkLst>
            <pc:docMk/>
            <pc:sldMk cId="2393973774" sldId="316"/>
            <ac:picMk id="4" creationId="{032B9C25-3DFB-4ACC-8FDC-7A3787143870}"/>
          </ac:picMkLst>
        </pc:picChg>
      </pc:sldChg>
      <pc:sldChg chg="addSp delSp modSp new">
        <pc:chgData name="Benjamin Payne" userId="S::benpayne@umbc.edu::b61ff11c-ba68-49af-b001-f9f234a6aca3" providerId="AD" clId="Web-{35B37CEE-38D5-607B-A500-C2AC8B045F41}" dt="2018-09-23T18:06:17.707" v="873" actId="14100"/>
        <pc:sldMkLst>
          <pc:docMk/>
          <pc:sldMk cId="3424205996" sldId="317"/>
        </pc:sldMkLst>
        <pc:spChg chg="add del mod">
          <ac:chgData name="Benjamin Payne" userId="S::benpayne@umbc.edu::b61ff11c-ba68-49af-b001-f9f234a6aca3" providerId="AD" clId="Web-{35B37CEE-38D5-607B-A500-C2AC8B045F41}" dt="2018-09-23T18:04:42.721" v="864"/>
          <ac:spMkLst>
            <pc:docMk/>
            <pc:sldMk cId="3424205996" sldId="317"/>
            <ac:spMk id="6" creationId="{1FB244C1-0E90-40DB-84F0-7E613CBD83AF}"/>
          </ac:spMkLst>
        </pc:spChg>
        <pc:spChg chg="add">
          <ac:chgData name="Benjamin Payne" userId="S::benpayne@umbc.edu::b61ff11c-ba68-49af-b001-f9f234a6aca3" providerId="AD" clId="Web-{35B37CEE-38D5-607B-A500-C2AC8B045F41}" dt="2018-09-23T18:06:10.864" v="872"/>
          <ac:spMkLst>
            <pc:docMk/>
            <pc:sldMk cId="3424205996" sldId="317"/>
            <ac:spMk id="7" creationId="{3EA3C403-C152-41F8-922A-69589E10787B}"/>
          </ac:spMkLst>
        </pc:spChg>
        <pc:picChg chg="add del mod">
          <ac:chgData name="Benjamin Payne" userId="S::benpayne@umbc.edu::b61ff11c-ba68-49af-b001-f9f234a6aca3" providerId="AD" clId="Web-{35B37CEE-38D5-607B-A500-C2AC8B045F41}" dt="2018-09-23T17:57:59.604" v="807"/>
          <ac:picMkLst>
            <pc:docMk/>
            <pc:sldMk cId="3424205996" sldId="317"/>
            <ac:picMk id="2" creationId="{E0A97DBF-AEF1-49DF-89B0-17DD2EE5C97C}"/>
          </ac:picMkLst>
        </pc:picChg>
        <pc:picChg chg="add mod">
          <ac:chgData name="Benjamin Payne" userId="S::benpayne@umbc.edu::b61ff11c-ba68-49af-b001-f9f234a6aca3" providerId="AD" clId="Web-{35B37CEE-38D5-607B-A500-C2AC8B045F41}" dt="2018-09-23T18:06:17.707" v="873" actId="14100"/>
          <ac:picMkLst>
            <pc:docMk/>
            <pc:sldMk cId="3424205996" sldId="317"/>
            <ac:picMk id="4" creationId="{3603FD72-8C02-48DA-8BF4-7AAFA2F72394}"/>
          </ac:picMkLst>
        </pc:picChg>
      </pc:sldChg>
      <pc:sldChg chg="addSp modSp new">
        <pc:chgData name="Benjamin Payne" userId="S::benpayne@umbc.edu::b61ff11c-ba68-49af-b001-f9f234a6aca3" providerId="AD" clId="Web-{35B37CEE-38D5-607B-A500-C2AC8B045F41}" dt="2018-09-23T18:08:15.725" v="904"/>
        <pc:sldMkLst>
          <pc:docMk/>
          <pc:sldMk cId="539477688" sldId="318"/>
        </pc:sldMkLst>
        <pc:spChg chg="add">
          <ac:chgData name="Benjamin Payne" userId="S::benpayne@umbc.edu::b61ff11c-ba68-49af-b001-f9f234a6aca3" providerId="AD" clId="Web-{35B37CEE-38D5-607B-A500-C2AC8B045F41}" dt="2018-09-23T18:08:15.725" v="904"/>
          <ac:spMkLst>
            <pc:docMk/>
            <pc:sldMk cId="539477688" sldId="318"/>
            <ac:spMk id="5" creationId="{756967F5-458A-4902-B208-F36269459056}"/>
          </ac:spMkLst>
        </pc:spChg>
        <pc:picChg chg="add mod">
          <ac:chgData name="Benjamin Payne" userId="S::benpayne@umbc.edu::b61ff11c-ba68-49af-b001-f9f234a6aca3" providerId="AD" clId="Web-{35B37CEE-38D5-607B-A500-C2AC8B045F41}" dt="2018-09-23T18:00:27.310" v="832" actId="1076"/>
          <ac:picMkLst>
            <pc:docMk/>
            <pc:sldMk cId="539477688" sldId="318"/>
            <ac:picMk id="2" creationId="{F62FCE15-A2C0-47D8-ADB6-0309F2E4286C}"/>
          </ac:picMkLst>
        </pc:picChg>
      </pc:sldChg>
      <pc:sldChg chg="addSp delSp modSp new">
        <pc:chgData name="Benjamin Payne" userId="S::benpayne@umbc.edu::b61ff11c-ba68-49af-b001-f9f234a6aca3" providerId="AD" clId="Web-{35B37CEE-38D5-607B-A500-C2AC8B045F41}" dt="2018-09-23T18:08:28.694" v="906" actId="1076"/>
        <pc:sldMkLst>
          <pc:docMk/>
          <pc:sldMk cId="3556314146" sldId="319"/>
        </pc:sldMkLst>
        <pc:spChg chg="add del mod">
          <ac:chgData name="Benjamin Payne" userId="S::benpayne@umbc.edu::b61ff11c-ba68-49af-b001-f9f234a6aca3" providerId="AD" clId="Web-{35B37CEE-38D5-607B-A500-C2AC8B045F41}" dt="2018-09-23T18:04:26.877" v="862"/>
          <ac:spMkLst>
            <pc:docMk/>
            <pc:sldMk cId="3556314146" sldId="319"/>
            <ac:spMk id="4" creationId="{6A3B490B-DDE8-4290-8FF8-B24CA5E9E267}"/>
          </ac:spMkLst>
        </pc:spChg>
        <pc:spChg chg="add mod">
          <ac:chgData name="Benjamin Payne" userId="S::benpayne@umbc.edu::b61ff11c-ba68-49af-b001-f9f234a6aca3" providerId="AD" clId="Web-{35B37CEE-38D5-607B-A500-C2AC8B045F41}" dt="2018-09-23T18:08:28.694" v="906" actId="1076"/>
          <ac:spMkLst>
            <pc:docMk/>
            <pc:sldMk cId="3556314146" sldId="319"/>
            <ac:spMk id="5" creationId="{01478570-C5CB-41C5-BD69-D5A19922FE49}"/>
          </ac:spMkLst>
        </pc:spChg>
        <pc:picChg chg="add mod">
          <ac:chgData name="Benjamin Payne" userId="S::benpayne@umbc.edu::b61ff11c-ba68-49af-b001-f9f234a6aca3" providerId="AD" clId="Web-{35B37CEE-38D5-607B-A500-C2AC8B045F41}" dt="2018-09-23T18:00:16.623" v="829" actId="14100"/>
          <ac:picMkLst>
            <pc:docMk/>
            <pc:sldMk cId="3556314146" sldId="319"/>
            <ac:picMk id="2" creationId="{70D964D5-72A2-4FAE-ABB7-86E89EAD3668}"/>
          </ac:picMkLst>
        </pc:picChg>
      </pc:sldChg>
      <pc:sldChg chg="addSp modSp new">
        <pc:chgData name="Benjamin Payne" userId="S::benpayne@umbc.edu::b61ff11c-ba68-49af-b001-f9f234a6aca3" providerId="AD" clId="Web-{35B37CEE-38D5-607B-A500-C2AC8B045F41}" dt="2018-09-23T18:08:34.257" v="907" actId="1076"/>
        <pc:sldMkLst>
          <pc:docMk/>
          <pc:sldMk cId="62852120" sldId="320"/>
        </pc:sldMkLst>
        <pc:spChg chg="add">
          <ac:chgData name="Benjamin Payne" userId="S::benpayne@umbc.edu::b61ff11c-ba68-49af-b001-f9f234a6aca3" providerId="AD" clId="Web-{35B37CEE-38D5-607B-A500-C2AC8B045F41}" dt="2018-09-23T18:08:21.225" v="905"/>
          <ac:spMkLst>
            <pc:docMk/>
            <pc:sldMk cId="62852120" sldId="320"/>
            <ac:spMk id="5" creationId="{70B3F343-35FE-4F73-96FB-EC3508797B99}"/>
          </ac:spMkLst>
        </pc:spChg>
        <pc:picChg chg="add mod">
          <ac:chgData name="Benjamin Payne" userId="S::benpayne@umbc.edu::b61ff11c-ba68-49af-b001-f9f234a6aca3" providerId="AD" clId="Web-{35B37CEE-38D5-607B-A500-C2AC8B045F41}" dt="2018-09-23T18:08:34.257" v="907" actId="1076"/>
          <ac:picMkLst>
            <pc:docMk/>
            <pc:sldMk cId="62852120" sldId="320"/>
            <ac:picMk id="2" creationId="{E5F20067-43B0-4DD5-A65B-87653218FF27}"/>
          </ac:picMkLst>
        </pc:picChg>
      </pc:sldChg>
      <pc:sldChg chg="addSp modSp new">
        <pc:chgData name="Benjamin Payne" userId="S::benpayne@umbc.edu::b61ff11c-ba68-49af-b001-f9f234a6aca3" providerId="AD" clId="Web-{35B37CEE-38D5-607B-A500-C2AC8B045F41}" dt="2018-09-23T18:08:41.804" v="908" actId="1076"/>
        <pc:sldMkLst>
          <pc:docMk/>
          <pc:sldMk cId="2066750524" sldId="321"/>
        </pc:sldMkLst>
        <pc:spChg chg="add mod">
          <ac:chgData name="Benjamin Payne" userId="S::benpayne@umbc.edu::b61ff11c-ba68-49af-b001-f9f234a6aca3" providerId="AD" clId="Web-{35B37CEE-38D5-607B-A500-C2AC8B045F41}" dt="2018-09-23T18:08:41.804" v="908" actId="1076"/>
          <ac:spMkLst>
            <pc:docMk/>
            <pc:sldMk cId="2066750524" sldId="321"/>
            <ac:spMk id="4" creationId="{B56A8AED-0621-48CE-ADA3-BC87C46275C8}"/>
          </ac:spMkLst>
        </pc:spChg>
        <pc:picChg chg="add mod">
          <ac:chgData name="Benjamin Payne" userId="S::benpayne@umbc.edu::b61ff11c-ba68-49af-b001-f9f234a6aca3" providerId="AD" clId="Web-{35B37CEE-38D5-607B-A500-C2AC8B045F41}" dt="2018-09-23T17:59:56.341" v="824" actId="14100"/>
          <ac:picMkLst>
            <pc:docMk/>
            <pc:sldMk cId="2066750524" sldId="321"/>
            <ac:picMk id="2" creationId="{DE60521B-ACF7-426B-B57C-474F197C01C8}"/>
          </ac:picMkLst>
        </pc:picChg>
      </pc:sldChg>
      <pc:sldChg chg="addSp modSp new">
        <pc:chgData name="Benjamin Payne" userId="S::benpayne@umbc.edu::b61ff11c-ba68-49af-b001-f9f234a6aca3" providerId="AD" clId="Web-{35B37CEE-38D5-607B-A500-C2AC8B045F41}" dt="2018-09-23T18:09:07.023" v="925" actId="1076"/>
        <pc:sldMkLst>
          <pc:docMk/>
          <pc:sldMk cId="3823669528" sldId="322"/>
        </pc:sldMkLst>
        <pc:spChg chg="add mod">
          <ac:chgData name="Benjamin Payne" userId="S::benpayne@umbc.edu::b61ff11c-ba68-49af-b001-f9f234a6aca3" providerId="AD" clId="Web-{35B37CEE-38D5-607B-A500-C2AC8B045F41}" dt="2018-09-23T18:09:07.023" v="925" actId="1076"/>
          <ac:spMkLst>
            <pc:docMk/>
            <pc:sldMk cId="3823669528" sldId="322"/>
            <ac:spMk id="4" creationId="{2AC28E8F-3402-4D99-A57C-2DD5EE7CC1F4}"/>
          </ac:spMkLst>
        </pc:spChg>
        <pc:picChg chg="add mod">
          <ac:chgData name="Benjamin Payne" userId="S::benpayne@umbc.edu::b61ff11c-ba68-49af-b001-f9f234a6aca3" providerId="AD" clId="Web-{35B37CEE-38D5-607B-A500-C2AC8B045F41}" dt="2018-09-23T17:59:47.810" v="822" actId="14100"/>
          <ac:picMkLst>
            <pc:docMk/>
            <pc:sldMk cId="3823669528" sldId="322"/>
            <ac:picMk id="2" creationId="{1B6B295F-3ED8-4971-806E-764F28FDC67D}"/>
          </ac:picMkLst>
        </pc:picChg>
      </pc:sldChg>
      <pc:sldChg chg="modSp new">
        <pc:chgData name="Benjamin Payne" userId="S::benpayne@umbc.edu::b61ff11c-ba68-49af-b001-f9f234a6aca3" providerId="AD" clId="Web-{35B37CEE-38D5-607B-A500-C2AC8B045F41}" dt="2018-09-23T18:11:10.260" v="945" actId="20577"/>
        <pc:sldMkLst>
          <pc:docMk/>
          <pc:sldMk cId="1418995811" sldId="323"/>
        </pc:sldMkLst>
        <pc:spChg chg="mod">
          <ac:chgData name="Benjamin Payne" userId="S::benpayne@umbc.edu::b61ff11c-ba68-49af-b001-f9f234a6aca3" providerId="AD" clId="Web-{35B37CEE-38D5-607B-A500-C2AC8B045F41}" dt="2018-09-23T18:11:04.369" v="938" actId="14100"/>
          <ac:spMkLst>
            <pc:docMk/>
            <pc:sldMk cId="1418995811" sldId="323"/>
            <ac:spMk id="2" creationId="{91DEA73B-88C5-479E-B235-646FE02AAAC6}"/>
          </ac:spMkLst>
        </pc:spChg>
        <pc:spChg chg="mod">
          <ac:chgData name="Benjamin Payne" userId="S::benpayne@umbc.edu::b61ff11c-ba68-49af-b001-f9f234a6aca3" providerId="AD" clId="Web-{35B37CEE-38D5-607B-A500-C2AC8B045F41}" dt="2018-09-23T18:11:10.260" v="945" actId="20577"/>
          <ac:spMkLst>
            <pc:docMk/>
            <pc:sldMk cId="1418995811" sldId="323"/>
            <ac:spMk id="3" creationId="{CB9CD52B-569C-4899-AE7D-75DEC981EAAC}"/>
          </ac:spMkLst>
        </pc:spChg>
      </pc:sldChg>
      <pc:sldChg chg="modSp new">
        <pc:chgData name="Benjamin Payne" userId="S::benpayne@umbc.edu::b61ff11c-ba68-49af-b001-f9f234a6aca3" providerId="AD" clId="Web-{35B37CEE-38D5-607B-A500-C2AC8B045F41}" dt="2018-09-23T18:27:18.528" v="1036" actId="20577"/>
        <pc:sldMkLst>
          <pc:docMk/>
          <pc:sldMk cId="4145425127" sldId="324"/>
        </pc:sldMkLst>
        <pc:spChg chg="mod">
          <ac:chgData name="Benjamin Payne" userId="S::benpayne@umbc.edu::b61ff11c-ba68-49af-b001-f9f234a6aca3" providerId="AD" clId="Web-{35B37CEE-38D5-607B-A500-C2AC8B045F41}" dt="2018-09-23T18:27:18.528" v="1036" actId="20577"/>
          <ac:spMkLst>
            <pc:docMk/>
            <pc:sldMk cId="4145425127" sldId="324"/>
            <ac:spMk id="2" creationId="{EB262777-4AB5-47AD-AB3B-D1A3B87D2D36}"/>
          </ac:spMkLst>
        </pc:spChg>
      </pc:sldChg>
    </pc:docChg>
  </pc:docChgLst>
  <pc:docChgLst>
    <pc:chgData name="Benjamin Payne" userId="S::benpayne@umbc.edu::b61ff11c-ba68-49af-b001-f9f234a6aca3" providerId="AD" clId="Web-{858F1D1A-5F19-FC4D-B271-874C0EC7BBDC}"/>
    <pc:docChg chg="modSld sldOrd">
      <pc:chgData name="Benjamin Payne" userId="S::benpayne@umbc.edu::b61ff11c-ba68-49af-b001-f9f234a6aca3" providerId="AD" clId="Web-{858F1D1A-5F19-FC4D-B271-874C0EC7BBDC}" dt="2018-09-26T03:28:29.677" v="231" actId="20577"/>
      <pc:docMkLst>
        <pc:docMk/>
      </pc:docMkLst>
      <pc:sldChg chg="modSp">
        <pc:chgData name="Benjamin Payne" userId="S::benpayne@umbc.edu::b61ff11c-ba68-49af-b001-f9f234a6aca3" providerId="AD" clId="Web-{858F1D1A-5F19-FC4D-B271-874C0EC7BBDC}" dt="2018-09-26T02:54:58.046" v="0" actId="1076"/>
        <pc:sldMkLst>
          <pc:docMk/>
          <pc:sldMk cId="109857222" sldId="256"/>
        </pc:sldMkLst>
        <pc:picChg chg="mod">
          <ac:chgData name="Benjamin Payne" userId="S::benpayne@umbc.edu::b61ff11c-ba68-49af-b001-f9f234a6aca3" providerId="AD" clId="Web-{858F1D1A-5F19-FC4D-B271-874C0EC7BBDC}" dt="2018-09-26T02:54:58.046" v="0" actId="1076"/>
          <ac:picMkLst>
            <pc:docMk/>
            <pc:sldMk cId="109857222" sldId="256"/>
            <ac:picMk id="6" creationId="{C1C8FBA6-77C1-4061-BE0E-EAF29323F65D}"/>
          </ac:picMkLst>
        </pc:picChg>
      </pc:sldChg>
      <pc:sldChg chg="modSp">
        <pc:chgData name="Benjamin Payne" userId="S::benpayne@umbc.edu::b61ff11c-ba68-49af-b001-f9f234a6aca3" providerId="AD" clId="Web-{858F1D1A-5F19-FC4D-B271-874C0EC7BBDC}" dt="2018-09-26T03:28:29.677" v="230" actId="20577"/>
        <pc:sldMkLst>
          <pc:docMk/>
          <pc:sldMk cId="2626704322" sldId="267"/>
        </pc:sldMkLst>
        <pc:spChg chg="mod">
          <ac:chgData name="Benjamin Payne" userId="S::benpayne@umbc.edu::b61ff11c-ba68-49af-b001-f9f234a6aca3" providerId="AD" clId="Web-{858F1D1A-5F19-FC4D-B271-874C0EC7BBDC}" dt="2018-09-26T03:28:29.677" v="230" actId="20577"/>
          <ac:spMkLst>
            <pc:docMk/>
            <pc:sldMk cId="2626704322" sldId="267"/>
            <ac:spMk id="3" creationId="{107C0679-469B-401A-8A3E-7AC81E823556}"/>
          </ac:spMkLst>
        </pc:spChg>
      </pc:sldChg>
      <pc:sldChg chg="modSp">
        <pc:chgData name="Benjamin Payne" userId="S::benpayne@umbc.edu::b61ff11c-ba68-49af-b001-f9f234a6aca3" providerId="AD" clId="Web-{858F1D1A-5F19-FC4D-B271-874C0EC7BBDC}" dt="2018-09-26T03:15:25.928" v="65" actId="20577"/>
        <pc:sldMkLst>
          <pc:docMk/>
          <pc:sldMk cId="3900407529" sldId="279"/>
        </pc:sldMkLst>
        <pc:spChg chg="mod">
          <ac:chgData name="Benjamin Payne" userId="S::benpayne@umbc.edu::b61ff11c-ba68-49af-b001-f9f234a6aca3" providerId="AD" clId="Web-{858F1D1A-5F19-FC4D-B271-874C0EC7BBDC}" dt="2018-09-26T03:15:25.928" v="65" actId="20577"/>
          <ac:spMkLst>
            <pc:docMk/>
            <pc:sldMk cId="3900407529" sldId="279"/>
            <ac:spMk id="3" creationId="{5B797103-399B-4128-9EE6-35ED991FAEBA}"/>
          </ac:spMkLst>
        </pc:spChg>
      </pc:sldChg>
      <pc:sldChg chg="addSp delSp modSp">
        <pc:chgData name="Benjamin Payne" userId="S::benpayne@umbc.edu::b61ff11c-ba68-49af-b001-f9f234a6aca3" providerId="AD" clId="Web-{858F1D1A-5F19-FC4D-B271-874C0EC7BBDC}" dt="2018-09-26T03:18:37.228" v="124" actId="20577"/>
        <pc:sldMkLst>
          <pc:docMk/>
          <pc:sldMk cId="2403598681" sldId="286"/>
        </pc:sldMkLst>
        <pc:spChg chg="mod">
          <ac:chgData name="Benjamin Payne" userId="S::benpayne@umbc.edu::b61ff11c-ba68-49af-b001-f9f234a6aca3" providerId="AD" clId="Web-{858F1D1A-5F19-FC4D-B271-874C0EC7BBDC}" dt="2018-09-26T03:18:37.228" v="124" actId="20577"/>
          <ac:spMkLst>
            <pc:docMk/>
            <pc:sldMk cId="2403598681" sldId="286"/>
            <ac:spMk id="3" creationId="{5D918394-0025-4D9E-8BAB-F267577A059D}"/>
          </ac:spMkLst>
        </pc:spChg>
        <pc:spChg chg="add del">
          <ac:chgData name="Benjamin Payne" userId="S::benpayne@umbc.edu::b61ff11c-ba68-49af-b001-f9f234a6aca3" providerId="AD" clId="Web-{858F1D1A-5F19-FC4D-B271-874C0EC7BBDC}" dt="2018-09-26T03:17:32.040" v="107"/>
          <ac:spMkLst>
            <pc:docMk/>
            <pc:sldMk cId="2403598681" sldId="286"/>
            <ac:spMk id="4" creationId="{960CBC99-F7C7-46E6-868A-54EF8CC73043}"/>
          </ac:spMkLst>
        </pc:spChg>
      </pc:sldChg>
      <pc:sldChg chg="modSp">
        <pc:chgData name="Benjamin Payne" userId="S::benpayne@umbc.edu::b61ff11c-ba68-49af-b001-f9f234a6aca3" providerId="AD" clId="Web-{858F1D1A-5F19-FC4D-B271-874C0EC7BBDC}" dt="2018-09-26T03:00:03.614" v="51" actId="20577"/>
        <pc:sldMkLst>
          <pc:docMk/>
          <pc:sldMk cId="3695494975" sldId="295"/>
        </pc:sldMkLst>
        <pc:spChg chg="mod">
          <ac:chgData name="Benjamin Payne" userId="S::benpayne@umbc.edu::b61ff11c-ba68-49af-b001-f9f234a6aca3" providerId="AD" clId="Web-{858F1D1A-5F19-FC4D-B271-874C0EC7BBDC}" dt="2018-09-26T03:00:03.614" v="51" actId="20577"/>
          <ac:spMkLst>
            <pc:docMk/>
            <pc:sldMk cId="3695494975" sldId="295"/>
            <ac:spMk id="3" creationId="{A660C54E-350A-43FF-B202-D5AF16169082}"/>
          </ac:spMkLst>
        </pc:spChg>
      </pc:sldChg>
      <pc:sldChg chg="modSp">
        <pc:chgData name="Benjamin Payne" userId="S::benpayne@umbc.edu::b61ff11c-ba68-49af-b001-f9f234a6aca3" providerId="AD" clId="Web-{858F1D1A-5F19-FC4D-B271-874C0EC7BBDC}" dt="2018-09-26T02:55:49.547" v="3" actId="20577"/>
        <pc:sldMkLst>
          <pc:docMk/>
          <pc:sldMk cId="1236345623" sldId="298"/>
        </pc:sldMkLst>
        <pc:spChg chg="mod">
          <ac:chgData name="Benjamin Payne" userId="S::benpayne@umbc.edu::b61ff11c-ba68-49af-b001-f9f234a6aca3" providerId="AD" clId="Web-{858F1D1A-5F19-FC4D-B271-874C0EC7BBDC}" dt="2018-09-26T02:55:49.547" v="3" actId="20577"/>
          <ac:spMkLst>
            <pc:docMk/>
            <pc:sldMk cId="1236345623" sldId="298"/>
            <ac:spMk id="2" creationId="{3E8D4DBD-2F2E-4557-AD84-0C5227B4EED4}"/>
          </ac:spMkLst>
        </pc:spChg>
      </pc:sldChg>
      <pc:sldChg chg="addSp modSp ord">
        <pc:chgData name="Benjamin Payne" userId="S::benpayne@umbc.edu::b61ff11c-ba68-49af-b001-f9f234a6aca3" providerId="AD" clId="Web-{858F1D1A-5F19-FC4D-B271-874C0EC7BBDC}" dt="2018-09-26T02:58:11.705" v="28"/>
        <pc:sldMkLst>
          <pc:docMk/>
          <pc:sldMk cId="1744305810" sldId="306"/>
        </pc:sldMkLst>
        <pc:spChg chg="mod">
          <ac:chgData name="Benjamin Payne" userId="S::benpayne@umbc.edu::b61ff11c-ba68-49af-b001-f9f234a6aca3" providerId="AD" clId="Web-{858F1D1A-5F19-FC4D-B271-874C0EC7BBDC}" dt="2018-09-26T02:57:34.674" v="24" actId="20577"/>
          <ac:spMkLst>
            <pc:docMk/>
            <pc:sldMk cId="1744305810" sldId="306"/>
            <ac:spMk id="2" creationId="{11C995B2-2017-49CA-85F9-C844AF139C1D}"/>
          </ac:spMkLst>
        </pc:spChg>
        <pc:spChg chg="mod">
          <ac:chgData name="Benjamin Payne" userId="S::benpayne@umbc.edu::b61ff11c-ba68-49af-b001-f9f234a6aca3" providerId="AD" clId="Web-{858F1D1A-5F19-FC4D-B271-874C0EC7BBDC}" dt="2018-09-26T02:57:20.298" v="18" actId="20577"/>
          <ac:spMkLst>
            <pc:docMk/>
            <pc:sldMk cId="1744305810" sldId="306"/>
            <ac:spMk id="3" creationId="{2B45B5E4-03A5-436E-935E-78E4008AFB9D}"/>
          </ac:spMkLst>
        </pc:spChg>
        <pc:spChg chg="add mod">
          <ac:chgData name="Benjamin Payne" userId="S::benpayne@umbc.edu::b61ff11c-ba68-49af-b001-f9f234a6aca3" providerId="AD" clId="Web-{858F1D1A-5F19-FC4D-B271-874C0EC7BBDC}" dt="2018-09-26T02:57:40.486" v="27" actId="1076"/>
          <ac:spMkLst>
            <pc:docMk/>
            <pc:sldMk cId="1744305810" sldId="306"/>
            <ac:spMk id="5" creationId="{2E8AC6C7-5AB6-4BB5-82F2-C14251F233BE}"/>
          </ac:spMkLst>
        </pc:spChg>
      </pc:sldChg>
      <pc:sldChg chg="delSp modSp modNotes">
        <pc:chgData name="Benjamin Payne" userId="S::benpayne@umbc.edu::b61ff11c-ba68-49af-b001-f9f234a6aca3" providerId="AD" clId="Web-{858F1D1A-5F19-FC4D-B271-874C0EC7BBDC}" dt="2018-09-26T03:26:54.097" v="219"/>
        <pc:sldMkLst>
          <pc:docMk/>
          <pc:sldMk cId="1860086206" sldId="325"/>
        </pc:sldMkLst>
        <pc:spChg chg="del mod">
          <ac:chgData name="Benjamin Payne" userId="S::benpayne@umbc.edu::b61ff11c-ba68-49af-b001-f9f234a6aca3" providerId="AD" clId="Web-{858F1D1A-5F19-FC4D-B271-874C0EC7BBDC}" dt="2018-09-26T03:26:26.675" v="211"/>
          <ac:spMkLst>
            <pc:docMk/>
            <pc:sldMk cId="1860086206" sldId="325"/>
            <ac:spMk id="4" creationId="{4B044A90-AE8C-4BD3-ABF5-55D80855838E}"/>
          </ac:spMkLst>
        </pc:spChg>
      </pc:sldChg>
      <pc:sldChg chg="modSp">
        <pc:chgData name="Benjamin Payne" userId="S::benpayne@umbc.edu::b61ff11c-ba68-49af-b001-f9f234a6aca3" providerId="AD" clId="Web-{858F1D1A-5F19-FC4D-B271-874C0EC7BBDC}" dt="2018-09-26T03:19:50.199" v="129" actId="20577"/>
        <pc:sldMkLst>
          <pc:docMk/>
          <pc:sldMk cId="1609086719" sldId="326"/>
        </pc:sldMkLst>
        <pc:spChg chg="mod">
          <ac:chgData name="Benjamin Payne" userId="S::benpayne@umbc.edu::b61ff11c-ba68-49af-b001-f9f234a6aca3" providerId="AD" clId="Web-{858F1D1A-5F19-FC4D-B271-874C0EC7BBDC}" dt="2018-09-26T03:19:50.199" v="129" actId="20577"/>
          <ac:spMkLst>
            <pc:docMk/>
            <pc:sldMk cId="1609086719" sldId="326"/>
            <ac:spMk id="3" creationId="{691EED83-9C5D-4BBC-8CD3-5D174A7AB0B0}"/>
          </ac:spMkLst>
        </pc:spChg>
      </pc:sldChg>
      <pc:sldChg chg="modSp">
        <pc:chgData name="Benjamin Payne" userId="S::benpayne@umbc.edu::b61ff11c-ba68-49af-b001-f9f234a6aca3" providerId="AD" clId="Web-{858F1D1A-5F19-FC4D-B271-874C0EC7BBDC}" dt="2018-09-26T03:22:37.311" v="180" actId="20577"/>
        <pc:sldMkLst>
          <pc:docMk/>
          <pc:sldMk cId="1806927932" sldId="327"/>
        </pc:sldMkLst>
        <pc:spChg chg="mod">
          <ac:chgData name="Benjamin Payne" userId="S::benpayne@umbc.edu::b61ff11c-ba68-49af-b001-f9f234a6aca3" providerId="AD" clId="Web-{858F1D1A-5F19-FC4D-B271-874C0EC7BBDC}" dt="2018-09-26T03:22:35.077" v="178" actId="20577"/>
          <ac:spMkLst>
            <pc:docMk/>
            <pc:sldMk cId="1806927932" sldId="327"/>
            <ac:spMk id="2" creationId="{4B5E4DC5-FB09-4210-992F-BB82E668D3F3}"/>
          </ac:spMkLst>
        </pc:spChg>
        <pc:spChg chg="mod">
          <ac:chgData name="Benjamin Payne" userId="S::benpayne@umbc.edu::b61ff11c-ba68-49af-b001-f9f234a6aca3" providerId="AD" clId="Web-{858F1D1A-5F19-FC4D-B271-874C0EC7BBDC}" dt="2018-09-26T03:22:37.311" v="180" actId="20577"/>
          <ac:spMkLst>
            <pc:docMk/>
            <pc:sldMk cId="1806927932" sldId="327"/>
            <ac:spMk id="3" creationId="{D6A69C4D-5A29-4BC0-822C-C4489C31EF8C}"/>
          </ac:spMkLst>
        </pc:spChg>
      </pc:sldChg>
      <pc:sldChg chg="modSp">
        <pc:chgData name="Benjamin Payne" userId="S::benpayne@umbc.edu::b61ff11c-ba68-49af-b001-f9f234a6aca3" providerId="AD" clId="Web-{858F1D1A-5F19-FC4D-B271-874C0EC7BBDC}" dt="2018-09-26T03:16:32.429" v="103" actId="20577"/>
        <pc:sldMkLst>
          <pc:docMk/>
          <pc:sldMk cId="3629500665" sldId="330"/>
        </pc:sldMkLst>
        <pc:spChg chg="mod">
          <ac:chgData name="Benjamin Payne" userId="S::benpayne@umbc.edu::b61ff11c-ba68-49af-b001-f9f234a6aca3" providerId="AD" clId="Web-{858F1D1A-5F19-FC4D-B271-874C0EC7BBDC}" dt="2018-09-26T03:16:32.429" v="103" actId="20577"/>
          <ac:spMkLst>
            <pc:docMk/>
            <pc:sldMk cId="3629500665" sldId="330"/>
            <ac:spMk id="2" creationId="{59D0B7D4-55E4-4003-8424-5C248883039D}"/>
          </ac:spMkLst>
        </pc:spChg>
      </pc:sldChg>
      <pc:sldChg chg="modSp">
        <pc:chgData name="Benjamin Payne" userId="S::benpayne@umbc.edu::b61ff11c-ba68-49af-b001-f9f234a6aca3" providerId="AD" clId="Web-{858F1D1A-5F19-FC4D-B271-874C0EC7BBDC}" dt="2018-09-26T03:25:56.143" v="206" actId="20577"/>
        <pc:sldMkLst>
          <pc:docMk/>
          <pc:sldMk cId="2177160318" sldId="336"/>
        </pc:sldMkLst>
        <pc:spChg chg="mod">
          <ac:chgData name="Benjamin Payne" userId="S::benpayne@umbc.edu::b61ff11c-ba68-49af-b001-f9f234a6aca3" providerId="AD" clId="Web-{858F1D1A-5F19-FC4D-B271-874C0EC7BBDC}" dt="2018-09-26T03:25:56.143" v="206" actId="20577"/>
          <ac:spMkLst>
            <pc:docMk/>
            <pc:sldMk cId="2177160318" sldId="336"/>
            <ac:spMk id="2" creationId="{7EA9783B-52D6-4C57-8F8D-AB7A2BA05604}"/>
          </ac:spMkLst>
        </pc:spChg>
      </pc:sldChg>
    </pc:docChg>
  </pc:docChgLst>
  <pc:docChgLst>
    <pc:chgData name="Benjamin Payne" userId="S::benpayne@umbc.edu::b61ff11c-ba68-49af-b001-f9f234a6aca3" providerId="AD" clId="Web-{E9D1E84F-9859-4374-B670-ACBDA4F27001}"/>
    <pc:docChg chg="addSld modSld">
      <pc:chgData name="Benjamin Payne" userId="S::benpayne@umbc.edu::b61ff11c-ba68-49af-b001-f9f234a6aca3" providerId="AD" clId="Web-{E9D1E84F-9859-4374-B670-ACBDA4F27001}" dt="2018-09-04T10:57:38.544" v="56" actId="20577"/>
      <pc:docMkLst>
        <pc:docMk/>
      </pc:docMkLst>
      <pc:sldChg chg="addSp delSp modSp new">
        <pc:chgData name="Benjamin Payne" userId="S::benpayne@umbc.edu::b61ff11c-ba68-49af-b001-f9f234a6aca3" providerId="AD" clId="Web-{E9D1E84F-9859-4374-B670-ACBDA4F27001}" dt="2018-09-04T10:56:47.916" v="8" actId="1076"/>
        <pc:sldMkLst>
          <pc:docMk/>
          <pc:sldMk cId="1901403339" sldId="264"/>
        </pc:sldMkLst>
        <pc:spChg chg="mod">
          <ac:chgData name="Benjamin Payne" userId="S::benpayne@umbc.edu::b61ff11c-ba68-49af-b001-f9f234a6aca3" providerId="AD" clId="Web-{E9D1E84F-9859-4374-B670-ACBDA4F27001}" dt="2018-09-04T10:56:29.868" v="3" actId="20577"/>
          <ac:spMkLst>
            <pc:docMk/>
            <pc:sldMk cId="1901403339" sldId="264"/>
            <ac:spMk id="2" creationId="{21B0BFC8-21B3-474F-889A-22B03DD7C28D}"/>
          </ac:spMkLst>
        </pc:spChg>
        <pc:spChg chg="del">
          <ac:chgData name="Benjamin Payne" userId="S::benpayne@umbc.edu::b61ff11c-ba68-49af-b001-f9f234a6aca3" providerId="AD" clId="Web-{E9D1E84F-9859-4374-B670-ACBDA4F27001}" dt="2018-09-04T10:56:36.228" v="6"/>
          <ac:spMkLst>
            <pc:docMk/>
            <pc:sldMk cId="1901403339" sldId="264"/>
            <ac:spMk id="3" creationId="{70848D74-5C20-4FE0-8C18-5A01B56BFDC9}"/>
          </ac:spMkLst>
        </pc:spChg>
        <pc:picChg chg="add mod ord">
          <ac:chgData name="Benjamin Payne" userId="S::benpayne@umbc.edu::b61ff11c-ba68-49af-b001-f9f234a6aca3" providerId="AD" clId="Web-{E9D1E84F-9859-4374-B670-ACBDA4F27001}" dt="2018-09-04T10:56:47.916" v="8" actId="1076"/>
          <ac:picMkLst>
            <pc:docMk/>
            <pc:sldMk cId="1901403339" sldId="264"/>
            <ac:picMk id="4" creationId="{65E9CD97-C5FB-4E5A-98A8-DD862424DF7F}"/>
          </ac:picMkLst>
        </pc:picChg>
      </pc:sldChg>
      <pc:sldChg chg="modSp new">
        <pc:chgData name="Benjamin Payne" userId="S::benpayne@umbc.edu::b61ff11c-ba68-49af-b001-f9f234a6aca3" providerId="AD" clId="Web-{E9D1E84F-9859-4374-B670-ACBDA4F27001}" dt="2018-09-04T10:57:08.244" v="14" actId="20577"/>
        <pc:sldMkLst>
          <pc:docMk/>
          <pc:sldMk cId="2549373051" sldId="265"/>
        </pc:sldMkLst>
        <pc:spChg chg="mod">
          <ac:chgData name="Benjamin Payne" userId="S::benpayne@umbc.edu::b61ff11c-ba68-49af-b001-f9f234a6aca3" providerId="AD" clId="Web-{E9D1E84F-9859-4374-B670-ACBDA4F27001}" dt="2018-09-04T10:57:08.244" v="14" actId="20577"/>
          <ac:spMkLst>
            <pc:docMk/>
            <pc:sldMk cId="2549373051" sldId="265"/>
            <ac:spMk id="2" creationId="{A4EB68FE-2F89-4DD1-800B-9E4C6C2C21E1}"/>
          </ac:spMkLst>
        </pc:spChg>
      </pc:sldChg>
      <pc:sldChg chg="modSp new">
        <pc:chgData name="Benjamin Payne" userId="S::benpayne@umbc.edu::b61ff11c-ba68-49af-b001-f9f234a6aca3" providerId="AD" clId="Web-{E9D1E84F-9859-4374-B670-ACBDA4F27001}" dt="2018-09-04T10:57:36.684" v="54" actId="20577"/>
        <pc:sldMkLst>
          <pc:docMk/>
          <pc:sldMk cId="1789377407" sldId="266"/>
        </pc:sldMkLst>
        <pc:spChg chg="mod">
          <ac:chgData name="Benjamin Payne" userId="S::benpayne@umbc.edu::b61ff11c-ba68-49af-b001-f9f234a6aca3" providerId="AD" clId="Web-{E9D1E84F-9859-4374-B670-ACBDA4F27001}" dt="2018-09-04T10:57:28.294" v="24" actId="20577"/>
          <ac:spMkLst>
            <pc:docMk/>
            <pc:sldMk cId="1789377407" sldId="266"/>
            <ac:spMk id="2" creationId="{BD23C84B-C8B7-4398-BE07-50DFFF496455}"/>
          </ac:spMkLst>
        </pc:spChg>
        <pc:spChg chg="mod">
          <ac:chgData name="Benjamin Payne" userId="S::benpayne@umbc.edu::b61ff11c-ba68-49af-b001-f9f234a6aca3" providerId="AD" clId="Web-{E9D1E84F-9859-4374-B670-ACBDA4F27001}" dt="2018-09-04T10:57:36.684" v="54" actId="20577"/>
          <ac:spMkLst>
            <pc:docMk/>
            <pc:sldMk cId="1789377407" sldId="266"/>
            <ac:spMk id="3" creationId="{E7608096-0D61-440F-9E8F-CC9D411F5CD2}"/>
          </ac:spMkLst>
        </pc:spChg>
      </pc:sldChg>
    </pc:docChg>
  </pc:docChgLst>
  <pc:docChgLst>
    <pc:chgData name="Benjamin Payne" userId="S::benpayne@umbc.edu::b61ff11c-ba68-49af-b001-f9f234a6aca3" providerId="AD" clId="Web-{4D0EAA04-F4C0-31E7-30AD-35CC47F20C84}"/>
    <pc:docChg chg="modSld">
      <pc:chgData name="Benjamin Payne" userId="S::benpayne@umbc.edu::b61ff11c-ba68-49af-b001-f9f234a6aca3" providerId="AD" clId="Web-{4D0EAA04-F4C0-31E7-30AD-35CC47F20C84}" dt="2018-09-09T20:59:33.274" v="20" actId="20577"/>
      <pc:docMkLst>
        <pc:docMk/>
      </pc:docMkLst>
      <pc:sldChg chg="modSp">
        <pc:chgData name="Benjamin Payne" userId="S::benpayne@umbc.edu::b61ff11c-ba68-49af-b001-f9f234a6aca3" providerId="AD" clId="Web-{4D0EAA04-F4C0-31E7-30AD-35CC47F20C84}" dt="2018-09-09T20:59:11.070" v="14" actId="20577"/>
        <pc:sldMkLst>
          <pc:docMk/>
          <pc:sldMk cId="109857222" sldId="256"/>
        </pc:sldMkLst>
        <pc:spChg chg="mod">
          <ac:chgData name="Benjamin Payne" userId="S::benpayne@umbc.edu::b61ff11c-ba68-49af-b001-f9f234a6aca3" providerId="AD" clId="Web-{4D0EAA04-F4C0-31E7-30AD-35CC47F20C84}" dt="2018-09-09T20:59:11.070" v="14" actId="20577"/>
          <ac:spMkLst>
            <pc:docMk/>
            <pc:sldMk cId="109857222" sldId="256"/>
            <ac:spMk id="2" creationId="{00000000-0000-0000-0000-000000000000}"/>
          </ac:spMkLst>
        </pc:spChg>
      </pc:sldChg>
      <pc:sldChg chg="modSp">
        <pc:chgData name="Benjamin Payne" userId="S::benpayne@umbc.edu::b61ff11c-ba68-49af-b001-f9f234a6aca3" providerId="AD" clId="Web-{4D0EAA04-F4C0-31E7-30AD-35CC47F20C84}" dt="2018-09-09T20:59:28.274" v="18" actId="20577"/>
        <pc:sldMkLst>
          <pc:docMk/>
          <pc:sldMk cId="2992498072" sldId="260"/>
        </pc:sldMkLst>
        <pc:spChg chg="mod">
          <ac:chgData name="Benjamin Payne" userId="S::benpayne@umbc.edu::b61ff11c-ba68-49af-b001-f9f234a6aca3" providerId="AD" clId="Web-{4D0EAA04-F4C0-31E7-30AD-35CC47F20C84}" dt="2018-09-09T20:59:28.274" v="18" actId="20577"/>
          <ac:spMkLst>
            <pc:docMk/>
            <pc:sldMk cId="2992498072" sldId="260"/>
            <ac:spMk id="3" creationId="{2E0788F5-FA2B-4AD6-989E-726498D75759}"/>
          </ac:spMkLst>
        </pc:spChg>
      </pc:sldChg>
    </pc:docChg>
  </pc:docChgLst>
  <pc:docChgLst>
    <pc:chgData name="Benjamin Payne" userId="S::benpayne@umbc.edu::b61ff11c-ba68-49af-b001-f9f234a6aca3" providerId="AD" clId="Web-{1CA26787-F339-CC75-061A-BD67C28519FF}"/>
    <pc:docChg chg="modSld">
      <pc:chgData name="Benjamin Payne" userId="S::benpayne@umbc.edu::b61ff11c-ba68-49af-b001-f9f234a6aca3" providerId="AD" clId="Web-{1CA26787-F339-CC75-061A-BD67C28519FF}" dt="2018-12-24T19:53:42.278" v="76" actId="20577"/>
      <pc:docMkLst>
        <pc:docMk/>
      </pc:docMkLst>
      <pc:sldChg chg="delSp modSp">
        <pc:chgData name="Benjamin Payne" userId="S::benpayne@umbc.edu::b61ff11c-ba68-49af-b001-f9f234a6aca3" providerId="AD" clId="Web-{1CA26787-F339-CC75-061A-BD67C28519FF}" dt="2018-12-24T19:51:19.214" v="8"/>
        <pc:sldMkLst>
          <pc:docMk/>
          <pc:sldMk cId="109857222" sldId="256"/>
        </pc:sldMkLst>
        <pc:spChg chg="mod">
          <ac:chgData name="Benjamin Payne" userId="S::benpayne@umbc.edu::b61ff11c-ba68-49af-b001-f9f234a6aca3" providerId="AD" clId="Web-{1CA26787-F339-CC75-061A-BD67C28519FF}" dt="2018-12-24T19:51:15.730" v="5" actId="20577"/>
          <ac:spMkLst>
            <pc:docMk/>
            <pc:sldMk cId="109857222" sldId="256"/>
            <ac:spMk id="3" creationId="{00000000-0000-0000-0000-000000000000}"/>
          </ac:spMkLst>
        </pc:spChg>
        <pc:spChg chg="del">
          <ac:chgData name="Benjamin Payne" userId="S::benpayne@umbc.edu::b61ff11c-ba68-49af-b001-f9f234a6aca3" providerId="AD" clId="Web-{1CA26787-F339-CC75-061A-BD67C28519FF}" dt="2018-12-24T19:51:19.214" v="8"/>
          <ac:spMkLst>
            <pc:docMk/>
            <pc:sldMk cId="109857222" sldId="256"/>
            <ac:spMk id="5" creationId="{5DB5264E-ECD5-4F5F-8F6C-90FBB9CF2091}"/>
          </ac:spMkLst>
        </pc:spChg>
      </pc:sldChg>
      <pc:sldChg chg="modSp">
        <pc:chgData name="Benjamin Payne" userId="S::benpayne@umbc.edu::b61ff11c-ba68-49af-b001-f9f234a6aca3" providerId="AD" clId="Web-{1CA26787-F339-CC75-061A-BD67C28519FF}" dt="2018-12-24T19:53:25.715" v="71" actId="20577"/>
        <pc:sldMkLst>
          <pc:docMk/>
          <pc:sldMk cId="3709726397" sldId="271"/>
        </pc:sldMkLst>
        <pc:spChg chg="mod">
          <ac:chgData name="Benjamin Payne" userId="S::benpayne@umbc.edu::b61ff11c-ba68-49af-b001-f9f234a6aca3" providerId="AD" clId="Web-{1CA26787-F339-CC75-061A-BD67C28519FF}" dt="2018-12-24T19:53:10.184" v="45" actId="20577"/>
          <ac:spMkLst>
            <pc:docMk/>
            <pc:sldMk cId="3709726397" sldId="271"/>
            <ac:spMk id="3" creationId="{89D0A79C-2B11-462C-98CB-593B4B2FAB28}"/>
          </ac:spMkLst>
        </pc:spChg>
        <pc:spChg chg="mod">
          <ac:chgData name="Benjamin Payne" userId="S::benpayne@umbc.edu::b61ff11c-ba68-49af-b001-f9f234a6aca3" providerId="AD" clId="Web-{1CA26787-F339-CC75-061A-BD67C28519FF}" dt="2018-12-24T19:53:25.715" v="71" actId="20577"/>
          <ac:spMkLst>
            <pc:docMk/>
            <pc:sldMk cId="3709726397" sldId="271"/>
            <ac:spMk id="4" creationId="{99965184-F90E-4A63-912C-2C1A3CE49971}"/>
          </ac:spMkLst>
        </pc:spChg>
      </pc:sldChg>
      <pc:sldChg chg="modSp">
        <pc:chgData name="Benjamin Payne" userId="S::benpayne@umbc.edu::b61ff11c-ba68-49af-b001-f9f234a6aca3" providerId="AD" clId="Web-{1CA26787-F339-CC75-061A-BD67C28519FF}" dt="2018-12-24T19:53:42.278" v="75" actId="20577"/>
        <pc:sldMkLst>
          <pc:docMk/>
          <pc:sldMk cId="1418995811" sldId="323"/>
        </pc:sldMkLst>
        <pc:spChg chg="mod">
          <ac:chgData name="Benjamin Payne" userId="S::benpayne@umbc.edu::b61ff11c-ba68-49af-b001-f9f234a6aca3" providerId="AD" clId="Web-{1CA26787-F339-CC75-061A-BD67C28519FF}" dt="2018-12-24T19:53:42.278" v="75" actId="20577"/>
          <ac:spMkLst>
            <pc:docMk/>
            <pc:sldMk cId="1418995811" sldId="323"/>
            <ac:spMk id="3" creationId="{CB9CD52B-569C-4899-AE7D-75DEC981EAAC}"/>
          </ac:spMkLst>
        </pc:spChg>
      </pc:sldChg>
    </pc:docChg>
  </pc:docChgLst>
  <pc:docChgLst>
    <pc:chgData name="Benjamin Payne" userId="S::benpayne@umbc.edu::b61ff11c-ba68-49af-b001-f9f234a6aca3" providerId="AD" clId="Web-{53C4A597-10E9-B117-0C45-AC57DACEE3A2}"/>
    <pc:docChg chg="modSld sldOrd">
      <pc:chgData name="Benjamin Payne" userId="S::benpayne@umbc.edu::b61ff11c-ba68-49af-b001-f9f234a6aca3" providerId="AD" clId="Web-{53C4A597-10E9-B117-0C45-AC57DACEE3A2}" dt="2018-09-22T03:17:58.629" v="36" actId="1076"/>
      <pc:docMkLst>
        <pc:docMk/>
      </pc:docMkLst>
      <pc:sldChg chg="modSp">
        <pc:chgData name="Benjamin Payne" userId="S::benpayne@umbc.edu::b61ff11c-ba68-49af-b001-f9f234a6aca3" providerId="AD" clId="Web-{53C4A597-10E9-B117-0C45-AC57DACEE3A2}" dt="2018-09-22T03:15:27.048" v="2" actId="20577"/>
        <pc:sldMkLst>
          <pc:docMk/>
          <pc:sldMk cId="109857222" sldId="256"/>
        </pc:sldMkLst>
        <pc:spChg chg="mod">
          <ac:chgData name="Benjamin Payne" userId="S::benpayne@umbc.edu::b61ff11c-ba68-49af-b001-f9f234a6aca3" providerId="AD" clId="Web-{53C4A597-10E9-B117-0C45-AC57DACEE3A2}" dt="2018-09-22T03:15:27.048" v="2" actId="20577"/>
          <ac:spMkLst>
            <pc:docMk/>
            <pc:sldMk cId="109857222" sldId="256"/>
            <ac:spMk id="2" creationId="{00000000-0000-0000-0000-000000000000}"/>
          </ac:spMkLst>
        </pc:spChg>
      </pc:sldChg>
      <pc:sldChg chg="addSp modSp ord modNotes">
        <pc:chgData name="Benjamin Payne" userId="S::benpayne@umbc.edu::b61ff11c-ba68-49af-b001-f9f234a6aca3" providerId="AD" clId="Web-{53C4A597-10E9-B117-0C45-AC57DACEE3A2}" dt="2018-09-22T03:17:58.629" v="36" actId="1076"/>
        <pc:sldMkLst>
          <pc:docMk/>
          <pc:sldMk cId="3678465461" sldId="289"/>
        </pc:sldMkLst>
        <pc:spChg chg="add mod">
          <ac:chgData name="Benjamin Payne" userId="S::benpayne@umbc.edu::b61ff11c-ba68-49af-b001-f9f234a6aca3" providerId="AD" clId="Web-{53C4A597-10E9-B117-0C45-AC57DACEE3A2}" dt="2018-09-22T03:17:50.519" v="35" actId="14100"/>
          <ac:spMkLst>
            <pc:docMk/>
            <pc:sldMk cId="3678465461" sldId="289"/>
            <ac:spMk id="6" creationId="{2A19054C-D5FF-4F45-A69E-15544C9782FF}"/>
          </ac:spMkLst>
        </pc:spChg>
        <pc:picChg chg="add mod">
          <ac:chgData name="Benjamin Payne" userId="S::benpayne@umbc.edu::b61ff11c-ba68-49af-b001-f9f234a6aca3" providerId="AD" clId="Web-{53C4A597-10E9-B117-0C45-AC57DACEE3A2}" dt="2018-09-22T03:17:58.629" v="36" actId="1076"/>
          <ac:picMkLst>
            <pc:docMk/>
            <pc:sldMk cId="3678465461" sldId="289"/>
            <ac:picMk id="4" creationId="{F9D6DA86-ACF6-4CF2-8F04-2AD591322EEB}"/>
          </ac:picMkLst>
        </pc:picChg>
      </pc:sldChg>
    </pc:docChg>
  </pc:docChgLst>
  <pc:docChgLst>
    <pc:chgData name="Benjamin Payne" userId="S::benpayne@umbc.edu::b61ff11c-ba68-49af-b001-f9f234a6aca3" providerId="AD" clId="Web-{C0C7E6F0-73E9-8255-C93D-ECDBD53F2F01}"/>
    <pc:docChg chg="addSld modSld">
      <pc:chgData name="Benjamin Payne" userId="S::benpayne@umbc.edu::b61ff11c-ba68-49af-b001-f9f234a6aca3" providerId="AD" clId="Web-{C0C7E6F0-73E9-8255-C93D-ECDBD53F2F01}" dt="2018-09-22T21:08:38.070" v="95"/>
      <pc:docMkLst>
        <pc:docMk/>
      </pc:docMkLst>
      <pc:sldChg chg="modNotes">
        <pc:chgData name="Benjamin Payne" userId="S::benpayne@umbc.edu::b61ff11c-ba68-49af-b001-f9f234a6aca3" providerId="AD" clId="Web-{C0C7E6F0-73E9-8255-C93D-ECDBD53F2F01}" dt="2018-09-22T21:05:15.282" v="1"/>
        <pc:sldMkLst>
          <pc:docMk/>
          <pc:sldMk cId="2050088664" sldId="293"/>
        </pc:sldMkLst>
      </pc:sldChg>
      <pc:sldChg chg="modSp new modNotes">
        <pc:chgData name="Benjamin Payne" userId="S::benpayne@umbc.edu::b61ff11c-ba68-49af-b001-f9f234a6aca3" providerId="AD" clId="Web-{C0C7E6F0-73E9-8255-C93D-ECDBD53F2F01}" dt="2018-09-22T21:08:38.070" v="95"/>
        <pc:sldMkLst>
          <pc:docMk/>
          <pc:sldMk cId="2098502359" sldId="300"/>
        </pc:sldMkLst>
        <pc:spChg chg="mod">
          <ac:chgData name="Benjamin Payne" userId="S::benpayne@umbc.edu::b61ff11c-ba68-49af-b001-f9f234a6aca3" providerId="AD" clId="Web-{C0C7E6F0-73E9-8255-C93D-ECDBD53F2F01}" dt="2018-09-22T21:05:46.423" v="11" actId="20577"/>
          <ac:spMkLst>
            <pc:docMk/>
            <pc:sldMk cId="2098502359" sldId="300"/>
            <ac:spMk id="2" creationId="{A222F096-D515-41F1-BDAA-FA58118ECE41}"/>
          </ac:spMkLst>
        </pc:spChg>
        <pc:spChg chg="mod">
          <ac:chgData name="Benjamin Payne" userId="S::benpayne@umbc.edu::b61ff11c-ba68-49af-b001-f9f234a6aca3" providerId="AD" clId="Web-{C0C7E6F0-73E9-8255-C93D-ECDBD53F2F01}" dt="2018-09-22T21:07:12.501" v="56" actId="20577"/>
          <ac:spMkLst>
            <pc:docMk/>
            <pc:sldMk cId="2098502359" sldId="300"/>
            <ac:spMk id="3" creationId="{0CFB007D-5218-4E1C-A691-C3F45809EFB2}"/>
          </ac:spMkLst>
        </pc:spChg>
      </pc:sldChg>
      <pc:sldChg chg="modSp new modNotes">
        <pc:chgData name="Benjamin Payne" userId="S::benpayne@umbc.edu::b61ff11c-ba68-49af-b001-f9f234a6aca3" providerId="AD" clId="Web-{C0C7E6F0-73E9-8255-C93D-ECDBD53F2F01}" dt="2018-09-22T21:08:11.845" v="89" actId="20577"/>
        <pc:sldMkLst>
          <pc:docMk/>
          <pc:sldMk cId="2301567855" sldId="301"/>
        </pc:sldMkLst>
        <pc:spChg chg="mod">
          <ac:chgData name="Benjamin Payne" userId="S::benpayne@umbc.edu::b61ff11c-ba68-49af-b001-f9f234a6aca3" providerId="AD" clId="Web-{C0C7E6F0-73E9-8255-C93D-ECDBD53F2F01}" dt="2018-09-22T21:08:11.845" v="89" actId="20577"/>
          <ac:spMkLst>
            <pc:docMk/>
            <pc:sldMk cId="2301567855" sldId="301"/>
            <ac:spMk id="2" creationId="{DB7D440A-ADAE-41BD-B699-7827998DE646}"/>
          </ac:spMkLst>
        </pc:spChg>
        <pc:spChg chg="mod">
          <ac:chgData name="Benjamin Payne" userId="S::benpayne@umbc.edu::b61ff11c-ba68-49af-b001-f9f234a6aca3" providerId="AD" clId="Web-{C0C7E6F0-73E9-8255-C93D-ECDBD53F2F01}" dt="2018-09-22T21:08:04.408" v="79" actId="20577"/>
          <ac:spMkLst>
            <pc:docMk/>
            <pc:sldMk cId="2301567855" sldId="301"/>
            <ac:spMk id="3" creationId="{7CCC6C78-9669-492B-808E-97D74D418C54}"/>
          </ac:spMkLst>
        </pc:spChg>
      </pc:sldChg>
    </pc:docChg>
  </pc:docChgLst>
  <pc:docChgLst>
    <pc:chgData name="Benjamin Payne" userId="S::benpayne@umbc.edu::b61ff11c-ba68-49af-b001-f9f234a6aca3" providerId="AD" clId="Web-{D10434B8-4469-71D1-4941-0F9FA5569940}"/>
    <pc:docChg chg="addSld delSld modSld">
      <pc:chgData name="Benjamin Payne" userId="S::benpayne@umbc.edu::b61ff11c-ba68-49af-b001-f9f234a6aca3" providerId="AD" clId="Web-{D10434B8-4469-71D1-4941-0F9FA5569940}" dt="2018-09-21T12:58:53.451" v="123" actId="1076"/>
      <pc:docMkLst>
        <pc:docMk/>
      </pc:docMkLst>
      <pc:sldChg chg="addSp">
        <pc:chgData name="Benjamin Payne" userId="S::benpayne@umbc.edu::b61ff11c-ba68-49af-b001-f9f234a6aca3" providerId="AD" clId="Web-{D10434B8-4469-71D1-4941-0F9FA5569940}" dt="2018-09-21T12:55:14.277" v="86"/>
        <pc:sldMkLst>
          <pc:docMk/>
          <pc:sldMk cId="109857222" sldId="256"/>
        </pc:sldMkLst>
        <pc:spChg chg="add">
          <ac:chgData name="Benjamin Payne" userId="S::benpayne@umbc.edu::b61ff11c-ba68-49af-b001-f9f234a6aca3" providerId="AD" clId="Web-{D10434B8-4469-71D1-4941-0F9FA5569940}" dt="2018-09-21T12:55:14.277" v="86"/>
          <ac:spMkLst>
            <pc:docMk/>
            <pc:sldMk cId="109857222" sldId="256"/>
            <ac:spMk id="4" creationId="{E5DED317-E71F-4121-A6F6-38240AC0C92B}"/>
          </ac:spMkLst>
        </pc:spChg>
      </pc:sldChg>
      <pc:sldChg chg="addSp delSp modSp mod modClrScheme chgLayout">
        <pc:chgData name="Benjamin Payne" userId="S::benpayne@umbc.edu::b61ff11c-ba68-49af-b001-f9f234a6aca3" providerId="AD" clId="Web-{D10434B8-4469-71D1-4941-0F9FA5569940}" dt="2018-09-21T12:55:30.371" v="87" actId="20577"/>
        <pc:sldMkLst>
          <pc:docMk/>
          <pc:sldMk cId="362571162" sldId="259"/>
        </pc:sldMkLst>
        <pc:spChg chg="mod">
          <ac:chgData name="Benjamin Payne" userId="S::benpayne@umbc.edu::b61ff11c-ba68-49af-b001-f9f234a6aca3" providerId="AD" clId="Web-{D10434B8-4469-71D1-4941-0F9FA5569940}" dt="2018-09-21T12:55:30.371" v="87" actId="20577"/>
          <ac:spMkLst>
            <pc:docMk/>
            <pc:sldMk cId="362571162" sldId="259"/>
            <ac:spMk id="2" creationId="{436A51B2-3C5E-4DF2-ABC9-79E8FA5228F2}"/>
          </ac:spMkLst>
        </pc:spChg>
        <pc:spChg chg="add del mod ord">
          <ac:chgData name="Benjamin Payne" userId="S::benpayne@umbc.edu::b61ff11c-ba68-49af-b001-f9f234a6aca3" providerId="AD" clId="Web-{D10434B8-4469-71D1-4941-0F9FA5569940}" dt="2018-09-21T12:39:07.297" v="24"/>
          <ac:spMkLst>
            <pc:docMk/>
            <pc:sldMk cId="362571162" sldId="259"/>
            <ac:spMk id="4" creationId="{3F0C11FE-9CE7-46AD-B9D0-0C666305529E}"/>
          </ac:spMkLst>
        </pc:spChg>
        <pc:spChg chg="add mod ord">
          <ac:chgData name="Benjamin Payne" userId="S::benpayne@umbc.edu::b61ff11c-ba68-49af-b001-f9f234a6aca3" providerId="AD" clId="Web-{D10434B8-4469-71D1-4941-0F9FA5569940}" dt="2018-09-21T12:39:32.454" v="57" actId="20577"/>
          <ac:spMkLst>
            <pc:docMk/>
            <pc:sldMk cId="362571162" sldId="259"/>
            <ac:spMk id="5" creationId="{C4E42AC2-2E13-4C7C-85EE-CB3B272C7063}"/>
          </ac:spMkLst>
        </pc:spChg>
      </pc:sldChg>
      <pc:sldChg chg="modSp">
        <pc:chgData name="Benjamin Payne" userId="S::benpayne@umbc.edu::b61ff11c-ba68-49af-b001-f9f234a6aca3" providerId="AD" clId="Web-{D10434B8-4469-71D1-4941-0F9FA5569940}" dt="2018-09-21T12:56:13.013" v="96" actId="20577"/>
        <pc:sldMkLst>
          <pc:docMk/>
          <pc:sldMk cId="2992498072" sldId="260"/>
        </pc:sldMkLst>
        <pc:spChg chg="mod">
          <ac:chgData name="Benjamin Payne" userId="S::benpayne@umbc.edu::b61ff11c-ba68-49af-b001-f9f234a6aca3" providerId="AD" clId="Web-{D10434B8-4469-71D1-4941-0F9FA5569940}" dt="2018-09-21T12:56:13.013" v="96" actId="20577"/>
          <ac:spMkLst>
            <pc:docMk/>
            <pc:sldMk cId="2992498072" sldId="260"/>
            <ac:spMk id="3" creationId="{2E0788F5-FA2B-4AD6-989E-726498D75759}"/>
          </ac:spMkLst>
        </pc:spChg>
      </pc:sldChg>
      <pc:sldChg chg="modSp">
        <pc:chgData name="Benjamin Payne" userId="S::benpayne@umbc.edu::b61ff11c-ba68-49af-b001-f9f234a6aca3" providerId="AD" clId="Web-{D10434B8-4469-71D1-4941-0F9FA5569940}" dt="2018-09-21T12:42:08.987" v="83" actId="20577"/>
        <pc:sldMkLst>
          <pc:docMk/>
          <pc:sldMk cId="1019001876" sldId="261"/>
        </pc:sldMkLst>
        <pc:spChg chg="mod">
          <ac:chgData name="Benjamin Payne" userId="S::benpayne@umbc.edu::b61ff11c-ba68-49af-b001-f9f234a6aca3" providerId="AD" clId="Web-{D10434B8-4469-71D1-4941-0F9FA5569940}" dt="2018-09-21T12:42:08.987" v="83" actId="20577"/>
          <ac:spMkLst>
            <pc:docMk/>
            <pc:sldMk cId="1019001876" sldId="261"/>
            <ac:spMk id="3" creationId="{8F915822-BBFD-43A9-AB4F-3981782719DC}"/>
          </ac:spMkLst>
        </pc:spChg>
      </pc:sldChg>
      <pc:sldChg chg="del">
        <pc:chgData name="Benjamin Payne" userId="S::benpayne@umbc.edu::b61ff11c-ba68-49af-b001-f9f234a6aca3" providerId="AD" clId="Web-{D10434B8-4469-71D1-4941-0F9FA5569940}" dt="2018-09-21T12:39:40.110" v="60"/>
        <pc:sldMkLst>
          <pc:docMk/>
          <pc:sldMk cId="1901403339" sldId="264"/>
        </pc:sldMkLst>
      </pc:sldChg>
      <pc:sldChg chg="addSp delSp modSp new">
        <pc:chgData name="Benjamin Payne" userId="S::benpayne@umbc.edu::b61ff11c-ba68-49af-b001-f9f234a6aca3" providerId="AD" clId="Web-{D10434B8-4469-71D1-4941-0F9FA5569940}" dt="2018-09-21T12:55:58.262" v="93" actId="20577"/>
        <pc:sldMkLst>
          <pc:docMk/>
          <pc:sldMk cId="2968491638" sldId="269"/>
        </pc:sldMkLst>
        <pc:spChg chg="mod">
          <ac:chgData name="Benjamin Payne" userId="S::benpayne@umbc.edu::b61ff11c-ba68-49af-b001-f9f234a6aca3" providerId="AD" clId="Web-{D10434B8-4469-71D1-4941-0F9FA5569940}" dt="2018-09-21T12:55:58.262" v="93" actId="20577"/>
          <ac:spMkLst>
            <pc:docMk/>
            <pc:sldMk cId="2968491638" sldId="269"/>
            <ac:spMk id="2" creationId="{5056E10D-5BE8-4481-82F0-15DC86BD74A3}"/>
          </ac:spMkLst>
        </pc:spChg>
        <pc:spChg chg="del">
          <ac:chgData name="Benjamin Payne" userId="S::benpayne@umbc.edu::b61ff11c-ba68-49af-b001-f9f234a6aca3" providerId="AD" clId="Web-{D10434B8-4469-71D1-4941-0F9FA5569940}" dt="2018-09-21T12:55:47.653" v="91"/>
          <ac:spMkLst>
            <pc:docMk/>
            <pc:sldMk cId="2968491638" sldId="269"/>
            <ac:spMk id="3" creationId="{5B498281-FC81-4DB6-81F0-4ED912CCCE94}"/>
          </ac:spMkLst>
        </pc:spChg>
        <pc:spChg chg="add">
          <ac:chgData name="Benjamin Payne" userId="S::benpayne@umbc.edu::b61ff11c-ba68-49af-b001-f9f234a6aca3" providerId="AD" clId="Web-{D10434B8-4469-71D1-4941-0F9FA5569940}" dt="2018-09-21T12:55:48.668" v="92"/>
          <ac:spMkLst>
            <pc:docMk/>
            <pc:sldMk cId="2968491638" sldId="269"/>
            <ac:spMk id="4" creationId="{105C00FE-A85C-4094-AD56-A3F99A0A4D52}"/>
          </ac:spMkLst>
        </pc:spChg>
      </pc:sldChg>
      <pc:sldChg chg="modSp new">
        <pc:chgData name="Benjamin Payne" userId="S::benpayne@umbc.edu::b61ff11c-ba68-49af-b001-f9f234a6aca3" providerId="AD" clId="Web-{D10434B8-4469-71D1-4941-0F9FA5569940}" dt="2018-09-21T12:56:24.653" v="105" actId="20577"/>
        <pc:sldMkLst>
          <pc:docMk/>
          <pc:sldMk cId="964438367" sldId="270"/>
        </pc:sldMkLst>
        <pc:spChg chg="mod">
          <ac:chgData name="Benjamin Payne" userId="S::benpayne@umbc.edu::b61ff11c-ba68-49af-b001-f9f234a6aca3" providerId="AD" clId="Web-{D10434B8-4469-71D1-4941-0F9FA5569940}" dt="2018-09-21T12:56:21.903" v="100" actId="20577"/>
          <ac:spMkLst>
            <pc:docMk/>
            <pc:sldMk cId="964438367" sldId="270"/>
            <ac:spMk id="2" creationId="{A1C466C7-8D5A-4DB9-8AE3-17B695ED53E7}"/>
          </ac:spMkLst>
        </pc:spChg>
        <pc:spChg chg="mod">
          <ac:chgData name="Benjamin Payne" userId="S::benpayne@umbc.edu::b61ff11c-ba68-49af-b001-f9f234a6aca3" providerId="AD" clId="Web-{D10434B8-4469-71D1-4941-0F9FA5569940}" dt="2018-09-21T12:56:24.653" v="105" actId="20577"/>
          <ac:spMkLst>
            <pc:docMk/>
            <pc:sldMk cId="964438367" sldId="270"/>
            <ac:spMk id="3" creationId="{30442568-2E88-4010-BB22-23F17674AC24}"/>
          </ac:spMkLst>
        </pc:spChg>
      </pc:sldChg>
      <pc:sldChg chg="addSp modSp new">
        <pc:chgData name="Benjamin Payne" userId="S::benpayne@umbc.edu::b61ff11c-ba68-49af-b001-f9f234a6aca3" providerId="AD" clId="Web-{D10434B8-4469-71D1-4941-0F9FA5569940}" dt="2018-09-21T12:58:16.748" v="115" actId="1076"/>
        <pc:sldMkLst>
          <pc:docMk/>
          <pc:sldMk cId="3709726397" sldId="271"/>
        </pc:sldMkLst>
        <pc:spChg chg="add">
          <ac:chgData name="Benjamin Payne" userId="S::benpayne@umbc.edu::b61ff11c-ba68-49af-b001-f9f234a6aca3" providerId="AD" clId="Web-{D10434B8-4469-71D1-4941-0F9FA5569940}" dt="2018-09-21T12:57:24.013" v="108"/>
          <ac:spMkLst>
            <pc:docMk/>
            <pc:sldMk cId="3709726397" sldId="271"/>
            <ac:spMk id="2" creationId="{E42A289D-D3BC-4519-897E-2162886CCCC0}"/>
          </ac:spMkLst>
        </pc:spChg>
        <pc:spChg chg="add">
          <ac:chgData name="Benjamin Payne" userId="S::benpayne@umbc.edu::b61ff11c-ba68-49af-b001-f9f234a6aca3" providerId="AD" clId="Web-{D10434B8-4469-71D1-4941-0F9FA5569940}" dt="2018-09-21T12:57:24.013" v="108"/>
          <ac:spMkLst>
            <pc:docMk/>
            <pc:sldMk cId="3709726397" sldId="271"/>
            <ac:spMk id="3" creationId="{89D0A79C-2B11-462C-98CB-593B4B2FAB28}"/>
          </ac:spMkLst>
        </pc:spChg>
        <pc:spChg chg="add">
          <ac:chgData name="Benjamin Payne" userId="S::benpayne@umbc.edu::b61ff11c-ba68-49af-b001-f9f234a6aca3" providerId="AD" clId="Web-{D10434B8-4469-71D1-4941-0F9FA5569940}" dt="2018-09-21T12:57:24.013" v="108"/>
          <ac:spMkLst>
            <pc:docMk/>
            <pc:sldMk cId="3709726397" sldId="271"/>
            <ac:spMk id="4" creationId="{99965184-F90E-4A63-912C-2C1A3CE49971}"/>
          </ac:spMkLst>
        </pc:spChg>
        <pc:spChg chg="add mod">
          <ac:chgData name="Benjamin Payne" userId="S::benpayne@umbc.edu::b61ff11c-ba68-49af-b001-f9f234a6aca3" providerId="AD" clId="Web-{D10434B8-4469-71D1-4941-0F9FA5569940}" dt="2018-09-21T12:57:58.482" v="111" actId="1076"/>
          <ac:spMkLst>
            <pc:docMk/>
            <pc:sldMk cId="3709726397" sldId="271"/>
            <ac:spMk id="7" creationId="{C21035B2-30FD-415F-B842-4BB00F3C5476}"/>
          </ac:spMkLst>
        </pc:spChg>
        <pc:picChg chg="add">
          <ac:chgData name="Benjamin Payne" userId="S::benpayne@umbc.edu::b61ff11c-ba68-49af-b001-f9f234a6aca3" providerId="AD" clId="Web-{D10434B8-4469-71D1-4941-0F9FA5569940}" dt="2018-09-21T12:57:24.013" v="108"/>
          <ac:picMkLst>
            <pc:docMk/>
            <pc:sldMk cId="3709726397" sldId="271"/>
            <ac:picMk id="5" creationId="{C92E5E76-A83D-4737-BA82-787A6500BA70}"/>
          </ac:picMkLst>
        </pc:picChg>
        <pc:picChg chg="add">
          <ac:chgData name="Benjamin Payne" userId="S::benpayne@umbc.edu::b61ff11c-ba68-49af-b001-f9f234a6aca3" providerId="AD" clId="Web-{D10434B8-4469-71D1-4941-0F9FA5569940}" dt="2018-09-21T12:57:24.013" v="108"/>
          <ac:picMkLst>
            <pc:docMk/>
            <pc:sldMk cId="3709726397" sldId="271"/>
            <ac:picMk id="6" creationId="{84258A03-61F3-42B8-A864-1E9C529C1677}"/>
          </ac:picMkLst>
        </pc:picChg>
        <pc:picChg chg="add mod">
          <ac:chgData name="Benjamin Payne" userId="S::benpayne@umbc.edu::b61ff11c-ba68-49af-b001-f9f234a6aca3" providerId="AD" clId="Web-{D10434B8-4469-71D1-4941-0F9FA5569940}" dt="2018-09-21T12:58:07.857" v="113" actId="1076"/>
          <ac:picMkLst>
            <pc:docMk/>
            <pc:sldMk cId="3709726397" sldId="271"/>
            <ac:picMk id="8" creationId="{04584105-38CB-43EB-B245-52E701165BAE}"/>
          </ac:picMkLst>
        </pc:picChg>
        <pc:picChg chg="add mod">
          <ac:chgData name="Benjamin Payne" userId="S::benpayne@umbc.edu::b61ff11c-ba68-49af-b001-f9f234a6aca3" providerId="AD" clId="Web-{D10434B8-4469-71D1-4941-0F9FA5569940}" dt="2018-09-21T12:58:16.748" v="115" actId="1076"/>
          <ac:picMkLst>
            <pc:docMk/>
            <pc:sldMk cId="3709726397" sldId="271"/>
            <ac:picMk id="9" creationId="{C451D1AD-F6A6-48B7-8D1A-D5CC0CB342B4}"/>
          </ac:picMkLst>
        </pc:picChg>
      </pc:sldChg>
      <pc:sldChg chg="addSp modSp new">
        <pc:chgData name="Benjamin Payne" userId="S::benpayne@umbc.edu::b61ff11c-ba68-49af-b001-f9f234a6aca3" providerId="AD" clId="Web-{D10434B8-4469-71D1-4941-0F9FA5569940}" dt="2018-09-21T12:58:53.451" v="123" actId="1076"/>
        <pc:sldMkLst>
          <pc:docMk/>
          <pc:sldMk cId="509499725" sldId="272"/>
        </pc:sldMkLst>
        <pc:spChg chg="add">
          <ac:chgData name="Benjamin Payne" userId="S::benpayne@umbc.edu::b61ff11c-ba68-49af-b001-f9f234a6aca3" providerId="AD" clId="Web-{D10434B8-4469-71D1-4941-0F9FA5569940}" dt="2018-09-21T12:57:41.591" v="110"/>
          <ac:spMkLst>
            <pc:docMk/>
            <pc:sldMk cId="509499725" sldId="272"/>
            <ac:spMk id="2" creationId="{B6289BD4-0A0F-4489-9D63-8AF191AF0FC5}"/>
          </ac:spMkLst>
        </pc:spChg>
        <pc:spChg chg="add">
          <ac:chgData name="Benjamin Payne" userId="S::benpayne@umbc.edu::b61ff11c-ba68-49af-b001-f9f234a6aca3" providerId="AD" clId="Web-{D10434B8-4469-71D1-4941-0F9FA5569940}" dt="2018-09-21T12:57:41.591" v="110"/>
          <ac:spMkLst>
            <pc:docMk/>
            <pc:sldMk cId="509499725" sldId="272"/>
            <ac:spMk id="3" creationId="{97E17954-7BF2-4EBE-811F-0F6CEA950001}"/>
          </ac:spMkLst>
        </pc:spChg>
        <pc:spChg chg="add">
          <ac:chgData name="Benjamin Payne" userId="S::benpayne@umbc.edu::b61ff11c-ba68-49af-b001-f9f234a6aca3" providerId="AD" clId="Web-{D10434B8-4469-71D1-4941-0F9FA5569940}" dt="2018-09-21T12:57:41.591" v="110"/>
          <ac:spMkLst>
            <pc:docMk/>
            <pc:sldMk cId="509499725" sldId="272"/>
            <ac:spMk id="4" creationId="{19456A5C-4722-4E6E-BD31-746576826567}"/>
          </ac:spMkLst>
        </pc:spChg>
        <pc:spChg chg="add mod">
          <ac:chgData name="Benjamin Payne" userId="S::benpayne@umbc.edu::b61ff11c-ba68-49af-b001-f9f234a6aca3" providerId="AD" clId="Web-{D10434B8-4469-71D1-4941-0F9FA5569940}" dt="2018-09-21T12:58:29.811" v="117" actId="1076"/>
          <ac:spMkLst>
            <pc:docMk/>
            <pc:sldMk cId="509499725" sldId="272"/>
            <ac:spMk id="7" creationId="{CBD6915D-5272-4161-8E06-85951BE703E8}"/>
          </ac:spMkLst>
        </pc:spChg>
        <pc:picChg chg="add">
          <ac:chgData name="Benjamin Payne" userId="S::benpayne@umbc.edu::b61ff11c-ba68-49af-b001-f9f234a6aca3" providerId="AD" clId="Web-{D10434B8-4469-71D1-4941-0F9FA5569940}" dt="2018-09-21T12:57:41.591" v="110"/>
          <ac:picMkLst>
            <pc:docMk/>
            <pc:sldMk cId="509499725" sldId="272"/>
            <ac:picMk id="5" creationId="{7F0D7055-6226-4837-927B-64A1F479FCA9}"/>
          </ac:picMkLst>
        </pc:picChg>
        <pc:picChg chg="add">
          <ac:chgData name="Benjamin Payne" userId="S::benpayne@umbc.edu::b61ff11c-ba68-49af-b001-f9f234a6aca3" providerId="AD" clId="Web-{D10434B8-4469-71D1-4941-0F9FA5569940}" dt="2018-09-21T12:57:41.591" v="110"/>
          <ac:picMkLst>
            <pc:docMk/>
            <pc:sldMk cId="509499725" sldId="272"/>
            <ac:picMk id="6" creationId="{E04B7787-B698-4D53-8ED9-6B0E3CEFCEEF}"/>
          </ac:picMkLst>
        </pc:picChg>
        <pc:picChg chg="add mod">
          <ac:chgData name="Benjamin Payne" userId="S::benpayne@umbc.edu::b61ff11c-ba68-49af-b001-f9f234a6aca3" providerId="AD" clId="Web-{D10434B8-4469-71D1-4941-0F9FA5569940}" dt="2018-09-21T12:58:53.451" v="123" actId="1076"/>
          <ac:picMkLst>
            <pc:docMk/>
            <pc:sldMk cId="509499725" sldId="272"/>
            <ac:picMk id="8" creationId="{3F1DFFCC-826B-4211-83FB-3D55A7E420E1}"/>
          </ac:picMkLst>
        </pc:picChg>
        <pc:picChg chg="add mod">
          <ac:chgData name="Benjamin Payne" userId="S::benpayne@umbc.edu::b61ff11c-ba68-49af-b001-f9f234a6aca3" providerId="AD" clId="Web-{D10434B8-4469-71D1-4941-0F9FA5569940}" dt="2018-09-21T12:58:48.514" v="122" actId="1076"/>
          <ac:picMkLst>
            <pc:docMk/>
            <pc:sldMk cId="509499725" sldId="272"/>
            <ac:picMk id="9" creationId="{782A31F3-A2E6-4943-B816-1C6C7599DE2D}"/>
          </ac:picMkLst>
        </pc:picChg>
      </pc:sldChg>
    </pc:docChg>
  </pc:docChgLst>
  <pc:docChgLst>
    <pc:chgData name="Benjamin Payne" userId="S::benpayne@umbc.edu::b61ff11c-ba68-49af-b001-f9f234a6aca3" providerId="AD" clId="Web-{F18905E0-FE60-3822-4B1A-4C43F2D5B5CF}"/>
    <pc:docChg chg="modSld">
      <pc:chgData name="Benjamin Payne" userId="S::benpayne@umbc.edu::b61ff11c-ba68-49af-b001-f9f234a6aca3" providerId="AD" clId="Web-{F18905E0-FE60-3822-4B1A-4C43F2D5B5CF}" dt="2019-04-01T10:40:30.258" v="544" actId="20577"/>
      <pc:docMkLst>
        <pc:docMk/>
      </pc:docMkLst>
      <pc:sldChg chg="modSp">
        <pc:chgData name="Benjamin Payne" userId="S::benpayne@umbc.edu::b61ff11c-ba68-49af-b001-f9f234a6aca3" providerId="AD" clId="Web-{F18905E0-FE60-3822-4B1A-4C43F2D5B5CF}" dt="2019-04-01T10:40:30.258" v="543" actId="20577"/>
        <pc:sldMkLst>
          <pc:docMk/>
          <pc:sldMk cId="3829059762" sldId="361"/>
        </pc:sldMkLst>
        <pc:spChg chg="mod">
          <ac:chgData name="Benjamin Payne" userId="S::benpayne@umbc.edu::b61ff11c-ba68-49af-b001-f9f234a6aca3" providerId="AD" clId="Web-{F18905E0-FE60-3822-4B1A-4C43F2D5B5CF}" dt="2019-04-01T10:40:30.258" v="543" actId="20577"/>
          <ac:spMkLst>
            <pc:docMk/>
            <pc:sldMk cId="3829059762" sldId="361"/>
            <ac:spMk id="3" creationId="{76645E3F-B713-4F46-9900-260049C88D94}"/>
          </ac:spMkLst>
        </pc:spChg>
      </pc:sldChg>
      <pc:sldChg chg="modSp">
        <pc:chgData name="Benjamin Payne" userId="S::benpayne@umbc.edu::b61ff11c-ba68-49af-b001-f9f234a6aca3" providerId="AD" clId="Web-{F18905E0-FE60-3822-4B1A-4C43F2D5B5CF}" dt="2019-04-01T10:35:38.678" v="61" actId="20577"/>
        <pc:sldMkLst>
          <pc:docMk/>
          <pc:sldMk cId="2609452185" sldId="362"/>
        </pc:sldMkLst>
        <pc:spChg chg="mod">
          <ac:chgData name="Benjamin Payne" userId="S::benpayne@umbc.edu::b61ff11c-ba68-49af-b001-f9f234a6aca3" providerId="AD" clId="Web-{F18905E0-FE60-3822-4B1A-4C43F2D5B5CF}" dt="2019-04-01T10:35:38.678" v="61" actId="20577"/>
          <ac:spMkLst>
            <pc:docMk/>
            <pc:sldMk cId="2609452185" sldId="362"/>
            <ac:spMk id="3" creationId="{202C3EB9-4CF4-46C9-9E97-B92D6EBCFCCB}"/>
          </ac:spMkLst>
        </pc:spChg>
      </pc:sldChg>
    </pc:docChg>
  </pc:docChgLst>
  <pc:docChgLst>
    <pc:chgData name="Benjamin Payne" userId="S::benpayne@umbc.edu::b61ff11c-ba68-49af-b001-f9f234a6aca3" providerId="AD" clId="Web-{D7336B1D-58E7-4DCD-2A8E-E16367CAA25D}"/>
    <pc:docChg chg="addSld modSld">
      <pc:chgData name="Benjamin Payne" userId="S::benpayne@umbc.edu::b61ff11c-ba68-49af-b001-f9f234a6aca3" providerId="AD" clId="Web-{D7336B1D-58E7-4DCD-2A8E-E16367CAA25D}" dt="2018-09-27T22:32:49.420" v="186" actId="20577"/>
      <pc:docMkLst>
        <pc:docMk/>
      </pc:docMkLst>
      <pc:sldChg chg="modSp">
        <pc:chgData name="Benjamin Payne" userId="S::benpayne@umbc.edu::b61ff11c-ba68-49af-b001-f9f234a6aca3" providerId="AD" clId="Web-{D7336B1D-58E7-4DCD-2A8E-E16367CAA25D}" dt="2018-09-27T22:17:47.469" v="24" actId="20577"/>
        <pc:sldMkLst>
          <pc:docMk/>
          <pc:sldMk cId="3799051244" sldId="273"/>
        </pc:sldMkLst>
        <pc:spChg chg="mod">
          <ac:chgData name="Benjamin Payne" userId="S::benpayne@umbc.edu::b61ff11c-ba68-49af-b001-f9f234a6aca3" providerId="AD" clId="Web-{D7336B1D-58E7-4DCD-2A8E-E16367CAA25D}" dt="2018-09-27T22:17:47.469" v="24" actId="20577"/>
          <ac:spMkLst>
            <pc:docMk/>
            <pc:sldMk cId="3799051244" sldId="273"/>
            <ac:spMk id="3" creationId="{B811EC1A-BB18-4202-B983-AB4C7AF2177F}"/>
          </ac:spMkLst>
        </pc:spChg>
      </pc:sldChg>
      <pc:sldChg chg="addSp delSp modSp mod setBg">
        <pc:chgData name="Benjamin Payne" userId="S::benpayne@umbc.edu::b61ff11c-ba68-49af-b001-f9f234a6aca3" providerId="AD" clId="Web-{D7336B1D-58E7-4DCD-2A8E-E16367CAA25D}" dt="2018-09-27T22:27:57.546" v="104" actId="14100"/>
        <pc:sldMkLst>
          <pc:docMk/>
          <pc:sldMk cId="4145425127" sldId="324"/>
        </pc:sldMkLst>
        <pc:spChg chg="mod">
          <ac:chgData name="Benjamin Payne" userId="S::benpayne@umbc.edu::b61ff11c-ba68-49af-b001-f9f234a6aca3" providerId="AD" clId="Web-{D7336B1D-58E7-4DCD-2A8E-E16367CAA25D}" dt="2018-09-27T22:27:36.546" v="100"/>
          <ac:spMkLst>
            <pc:docMk/>
            <pc:sldMk cId="4145425127" sldId="324"/>
            <ac:spMk id="2" creationId="{EB262777-4AB5-47AD-AB3B-D1A3B87D2D36}"/>
          </ac:spMkLst>
        </pc:spChg>
        <pc:spChg chg="del">
          <ac:chgData name="Benjamin Payne" userId="S::benpayne@umbc.edu::b61ff11c-ba68-49af-b001-f9f234a6aca3" providerId="AD" clId="Web-{D7336B1D-58E7-4DCD-2A8E-E16367CAA25D}" dt="2018-09-27T22:27:27.593" v="97"/>
          <ac:spMkLst>
            <pc:docMk/>
            <pc:sldMk cId="4145425127" sldId="324"/>
            <ac:spMk id="3" creationId="{EBC96EAB-579E-4568-BB49-88B28ED2103C}"/>
          </ac:spMkLst>
        </pc:spChg>
        <pc:spChg chg="add">
          <ac:chgData name="Benjamin Payne" userId="S::benpayne@umbc.edu::b61ff11c-ba68-49af-b001-f9f234a6aca3" providerId="AD" clId="Web-{D7336B1D-58E7-4DCD-2A8E-E16367CAA25D}" dt="2018-09-27T22:27:36.546" v="100"/>
          <ac:spMkLst>
            <pc:docMk/>
            <pc:sldMk cId="4145425127" sldId="324"/>
            <ac:spMk id="6" creationId="{4BB015B5-4A87-4EA6-8B82-41210F3BE9D7}"/>
          </ac:spMkLst>
        </pc:spChg>
        <pc:spChg chg="add del">
          <ac:chgData name="Benjamin Payne" userId="S::benpayne@umbc.edu::b61ff11c-ba68-49af-b001-f9f234a6aca3" providerId="AD" clId="Web-{D7336B1D-58E7-4DCD-2A8E-E16367CAA25D}" dt="2018-09-27T22:27:43.108" v="101"/>
          <ac:spMkLst>
            <pc:docMk/>
            <pc:sldMk cId="4145425127" sldId="324"/>
            <ac:spMk id="8" creationId="{3B192D6D-4010-4245-BB75-959C5786BA75}"/>
          </ac:spMkLst>
        </pc:spChg>
        <pc:spChg chg="add del">
          <ac:chgData name="Benjamin Payne" userId="S::benpayne@umbc.edu::b61ff11c-ba68-49af-b001-f9f234a6aca3" providerId="AD" clId="Web-{D7336B1D-58E7-4DCD-2A8E-E16367CAA25D}" dt="2018-09-27T22:27:36.515" v="99"/>
          <ac:spMkLst>
            <pc:docMk/>
            <pc:sldMk cId="4145425127" sldId="324"/>
            <ac:spMk id="9" creationId="{ABA5C843-BC45-4897-A965-6E139E7BBE84}"/>
          </ac:spMkLst>
        </pc:spChg>
        <pc:spChg chg="add">
          <ac:chgData name="Benjamin Payne" userId="S::benpayne@umbc.edu::b61ff11c-ba68-49af-b001-f9f234a6aca3" providerId="AD" clId="Web-{D7336B1D-58E7-4DCD-2A8E-E16367CAA25D}" dt="2018-09-27T22:27:36.546" v="100"/>
          <ac:spMkLst>
            <pc:docMk/>
            <pc:sldMk cId="4145425127" sldId="324"/>
            <ac:spMk id="11" creationId="{3C34EE6D-3EF3-46CE-B8E1-B95710DC997C}"/>
          </ac:spMkLst>
        </pc:spChg>
        <pc:spChg chg="add del">
          <ac:chgData name="Benjamin Payne" userId="S::benpayne@umbc.edu::b61ff11c-ba68-49af-b001-f9f234a6aca3" providerId="AD" clId="Web-{D7336B1D-58E7-4DCD-2A8E-E16367CAA25D}" dt="2018-09-27T22:27:36.515" v="99"/>
          <ac:spMkLst>
            <pc:docMk/>
            <pc:sldMk cId="4145425127" sldId="324"/>
            <ac:spMk id="12" creationId="{B0792D4F-247E-46FE-85FC-881DEFA41D94}"/>
          </ac:spMkLst>
        </pc:spChg>
        <pc:picChg chg="add del">
          <ac:chgData name="Benjamin Payne" userId="S::benpayne@umbc.edu::b61ff11c-ba68-49af-b001-f9f234a6aca3" providerId="AD" clId="Web-{D7336B1D-58E7-4DCD-2A8E-E16367CAA25D}" dt="2018-09-27T22:27:36.515" v="99"/>
          <ac:picMkLst>
            <pc:docMk/>
            <pc:sldMk cId="4145425127" sldId="324"/>
            <ac:picMk id="7" creationId="{056BAE8B-14FA-4632-AF2C-C8FBB2D40360}"/>
          </ac:picMkLst>
        </pc:picChg>
        <pc:picChg chg="add mod">
          <ac:chgData name="Benjamin Payne" userId="S::benpayne@umbc.edu::b61ff11c-ba68-49af-b001-f9f234a6aca3" providerId="AD" clId="Web-{D7336B1D-58E7-4DCD-2A8E-E16367CAA25D}" dt="2018-09-27T22:27:57.546" v="104" actId="14100"/>
          <ac:picMkLst>
            <pc:docMk/>
            <pc:sldMk cId="4145425127" sldId="324"/>
            <ac:picMk id="10" creationId="{056BAE8B-14FA-4632-AF2C-C8FBB2D40360}"/>
          </ac:picMkLst>
        </pc:picChg>
        <pc:picChg chg="add del mod ord replId">
          <ac:chgData name="Benjamin Payne" userId="S::benpayne@umbc.edu::b61ff11c-ba68-49af-b001-f9f234a6aca3" providerId="AD" clId="Web-{D7336B1D-58E7-4DCD-2A8E-E16367CAA25D}" dt="2018-09-27T22:27:36.546" v="100"/>
          <ac:picMkLst>
            <pc:docMk/>
            <pc:sldMk cId="4145425127" sldId="324"/>
            <ac:picMk id="12" creationId="{056BAE8B-14FA-4632-AF2C-C8FBB2D40360}"/>
          </ac:picMkLst>
        </pc:picChg>
        <pc:cxnChg chg="add del">
          <ac:chgData name="Benjamin Payne" userId="S::benpayne@umbc.edu::b61ff11c-ba68-49af-b001-f9f234a6aca3" providerId="AD" clId="Web-{D7336B1D-58E7-4DCD-2A8E-E16367CAA25D}" dt="2018-09-27T22:27:36.515" v="99"/>
          <ac:cxnSpMkLst>
            <pc:docMk/>
            <pc:sldMk cId="4145425127" sldId="324"/>
            <ac:cxnSpMk id="14" creationId="{CE272F12-AF86-441A-BC1B-C014BBBF85B5}"/>
          </ac:cxnSpMkLst>
        </pc:cxnChg>
        <pc:cxnChg chg="add">
          <ac:chgData name="Benjamin Payne" userId="S::benpayne@umbc.edu::b61ff11c-ba68-49af-b001-f9f234a6aca3" providerId="AD" clId="Web-{D7336B1D-58E7-4DCD-2A8E-E16367CAA25D}" dt="2018-09-27T22:27:36.546" v="100"/>
          <ac:cxnSpMkLst>
            <pc:docMk/>
            <pc:sldMk cId="4145425127" sldId="324"/>
            <ac:cxnSpMk id="16" creationId="{4F8C9297-DB30-4147-8E63-D99C3379396F}"/>
          </ac:cxnSpMkLst>
        </pc:cxnChg>
      </pc:sldChg>
      <pc:sldChg chg="modSp">
        <pc:chgData name="Benjamin Payne" userId="S::benpayne@umbc.edu::b61ff11c-ba68-49af-b001-f9f234a6aca3" providerId="AD" clId="Web-{D7336B1D-58E7-4DCD-2A8E-E16367CAA25D}" dt="2018-09-27T22:32:49.420" v="185" actId="20577"/>
        <pc:sldMkLst>
          <pc:docMk/>
          <pc:sldMk cId="753759589" sldId="328"/>
        </pc:sldMkLst>
        <pc:spChg chg="mod">
          <ac:chgData name="Benjamin Payne" userId="S::benpayne@umbc.edu::b61ff11c-ba68-49af-b001-f9f234a6aca3" providerId="AD" clId="Web-{D7336B1D-58E7-4DCD-2A8E-E16367CAA25D}" dt="2018-09-27T22:32:49.420" v="185" actId="20577"/>
          <ac:spMkLst>
            <pc:docMk/>
            <pc:sldMk cId="753759589" sldId="328"/>
            <ac:spMk id="2" creationId="{D74C38F6-BCD0-4706-B22A-95509A0E41D3}"/>
          </ac:spMkLst>
        </pc:spChg>
        <pc:spChg chg="mod">
          <ac:chgData name="Benjamin Payne" userId="S::benpayne@umbc.edu::b61ff11c-ba68-49af-b001-f9f234a6aca3" providerId="AD" clId="Web-{D7336B1D-58E7-4DCD-2A8E-E16367CAA25D}" dt="2018-09-27T22:32:37.077" v="180" actId="20577"/>
          <ac:spMkLst>
            <pc:docMk/>
            <pc:sldMk cId="753759589" sldId="328"/>
            <ac:spMk id="3" creationId="{28ACF8E1-894D-46FE-8EB0-4749B28E015B}"/>
          </ac:spMkLst>
        </pc:spChg>
      </pc:sldChg>
      <pc:sldChg chg="modSp">
        <pc:chgData name="Benjamin Payne" userId="S::benpayne@umbc.edu::b61ff11c-ba68-49af-b001-f9f234a6aca3" providerId="AD" clId="Web-{D7336B1D-58E7-4DCD-2A8E-E16367CAA25D}" dt="2018-09-27T22:17:58.547" v="27" actId="20577"/>
        <pc:sldMkLst>
          <pc:docMk/>
          <pc:sldMk cId="3424544843" sldId="329"/>
        </pc:sldMkLst>
        <pc:spChg chg="mod">
          <ac:chgData name="Benjamin Payne" userId="S::benpayne@umbc.edu::b61ff11c-ba68-49af-b001-f9f234a6aca3" providerId="AD" clId="Web-{D7336B1D-58E7-4DCD-2A8E-E16367CAA25D}" dt="2018-09-27T22:17:58.547" v="27" actId="20577"/>
          <ac:spMkLst>
            <pc:docMk/>
            <pc:sldMk cId="3424544843" sldId="329"/>
            <ac:spMk id="3" creationId="{B811EC1A-BB18-4202-B983-AB4C7AF2177F}"/>
          </ac:spMkLst>
        </pc:spChg>
      </pc:sldChg>
      <pc:sldChg chg="modSp new">
        <pc:chgData name="Benjamin Payne" userId="S::benpayne@umbc.edu::b61ff11c-ba68-49af-b001-f9f234a6aca3" providerId="AD" clId="Web-{D7336B1D-58E7-4DCD-2A8E-E16367CAA25D}" dt="2018-09-27T22:25:42.843" v="95" actId="20577"/>
        <pc:sldMkLst>
          <pc:docMk/>
          <pc:sldMk cId="1759288712" sldId="337"/>
        </pc:sldMkLst>
        <pc:spChg chg="mod">
          <ac:chgData name="Benjamin Payne" userId="S::benpayne@umbc.edu::b61ff11c-ba68-49af-b001-f9f234a6aca3" providerId="AD" clId="Web-{D7336B1D-58E7-4DCD-2A8E-E16367CAA25D}" dt="2018-09-27T22:21:24.250" v="37" actId="20577"/>
          <ac:spMkLst>
            <pc:docMk/>
            <pc:sldMk cId="1759288712" sldId="337"/>
            <ac:spMk id="2" creationId="{720E61B4-0A2E-447C-8316-064F61E7D431}"/>
          </ac:spMkLst>
        </pc:spChg>
        <pc:spChg chg="mod">
          <ac:chgData name="Benjamin Payne" userId="S::benpayne@umbc.edu::b61ff11c-ba68-49af-b001-f9f234a6aca3" providerId="AD" clId="Web-{D7336B1D-58E7-4DCD-2A8E-E16367CAA25D}" dt="2018-09-27T22:25:42.843" v="95" actId="20577"/>
          <ac:spMkLst>
            <pc:docMk/>
            <pc:sldMk cId="1759288712" sldId="337"/>
            <ac:spMk id="3" creationId="{797CDF40-C9E1-40A1-9966-52763A444B37}"/>
          </ac:spMkLst>
        </pc:spChg>
      </pc:sldChg>
      <pc:sldChg chg="addSp delSp modSp new modNotes">
        <pc:chgData name="Benjamin Payne" userId="S::benpayne@umbc.edu::b61ff11c-ba68-49af-b001-f9f234a6aca3" providerId="AD" clId="Web-{D7336B1D-58E7-4DCD-2A8E-E16367CAA25D}" dt="2018-09-27T22:31:49.905" v="122"/>
        <pc:sldMkLst>
          <pc:docMk/>
          <pc:sldMk cId="3777250967" sldId="338"/>
        </pc:sldMkLst>
        <pc:spChg chg="mod">
          <ac:chgData name="Benjamin Payne" userId="S::benpayne@umbc.edu::b61ff11c-ba68-49af-b001-f9f234a6aca3" providerId="AD" clId="Web-{D7336B1D-58E7-4DCD-2A8E-E16367CAA25D}" dt="2018-09-27T22:30:57.749" v="118" actId="20577"/>
          <ac:spMkLst>
            <pc:docMk/>
            <pc:sldMk cId="3777250967" sldId="338"/>
            <ac:spMk id="2" creationId="{DBEA0808-3C74-43EF-827F-1B23183B1EA3}"/>
          </ac:spMkLst>
        </pc:spChg>
        <pc:spChg chg="del">
          <ac:chgData name="Benjamin Payne" userId="S::benpayne@umbc.edu::b61ff11c-ba68-49af-b001-f9f234a6aca3" providerId="AD" clId="Web-{D7336B1D-58E7-4DCD-2A8E-E16367CAA25D}" dt="2018-09-27T22:30:24.186" v="114"/>
          <ac:spMkLst>
            <pc:docMk/>
            <pc:sldMk cId="3777250967" sldId="338"/>
            <ac:spMk id="3" creationId="{BBD04C29-C017-409D-801B-A346F8D28F77}"/>
          </ac:spMkLst>
        </pc:spChg>
        <pc:picChg chg="add mod ord">
          <ac:chgData name="Benjamin Payne" userId="S::benpayne@umbc.edu::b61ff11c-ba68-49af-b001-f9f234a6aca3" providerId="AD" clId="Web-{D7336B1D-58E7-4DCD-2A8E-E16367CAA25D}" dt="2018-09-27T22:30:37.468" v="117" actId="1076"/>
          <ac:picMkLst>
            <pc:docMk/>
            <pc:sldMk cId="3777250967" sldId="338"/>
            <ac:picMk id="4" creationId="{57103C6C-0DF6-45FF-9F7A-FD47CF32892D}"/>
          </ac:picMkLst>
        </pc:picChg>
      </pc:sldChg>
      <pc:sldChg chg="modSp new">
        <pc:chgData name="Benjamin Payne" userId="S::benpayne@umbc.edu::b61ff11c-ba68-49af-b001-f9f234a6aca3" providerId="AD" clId="Web-{D7336B1D-58E7-4DCD-2A8E-E16367CAA25D}" dt="2018-09-27T22:32:09.514" v="137" actId="20577"/>
        <pc:sldMkLst>
          <pc:docMk/>
          <pc:sldMk cId="1825696129" sldId="339"/>
        </pc:sldMkLst>
        <pc:spChg chg="mod">
          <ac:chgData name="Benjamin Payne" userId="S::benpayne@umbc.edu::b61ff11c-ba68-49af-b001-f9f234a6aca3" providerId="AD" clId="Web-{D7336B1D-58E7-4DCD-2A8E-E16367CAA25D}" dt="2018-09-27T22:32:05.186" v="128" actId="20577"/>
          <ac:spMkLst>
            <pc:docMk/>
            <pc:sldMk cId="1825696129" sldId="339"/>
            <ac:spMk id="2" creationId="{B9F80357-6A0A-4EF1-A9AA-9DFF23362782}"/>
          </ac:spMkLst>
        </pc:spChg>
        <pc:spChg chg="mod">
          <ac:chgData name="Benjamin Payne" userId="S::benpayne@umbc.edu::b61ff11c-ba68-49af-b001-f9f234a6aca3" providerId="AD" clId="Web-{D7336B1D-58E7-4DCD-2A8E-E16367CAA25D}" dt="2018-09-27T22:32:09.514" v="137" actId="20577"/>
          <ac:spMkLst>
            <pc:docMk/>
            <pc:sldMk cId="1825696129" sldId="339"/>
            <ac:spMk id="3" creationId="{325778A5-FBCE-4B14-8523-128EDF58C101}"/>
          </ac:spMkLst>
        </pc:spChg>
      </pc:sldChg>
    </pc:docChg>
  </pc:docChgLst>
  <pc:docChgLst>
    <pc:chgData name="Benjamin Payne" userId="S::benpayne@umbc.edu::b61ff11c-ba68-49af-b001-f9f234a6aca3" providerId="AD" clId="Web-{666A86B3-AE3D-5E4A-7C9C-32940E02B7D8}"/>
    <pc:docChg chg="modSld">
      <pc:chgData name="Benjamin Payne" userId="S::benpayne@umbc.edu::b61ff11c-ba68-49af-b001-f9f234a6aca3" providerId="AD" clId="Web-{666A86B3-AE3D-5E4A-7C9C-32940E02B7D8}" dt="2019-02-01T01:40:11.113" v="0"/>
      <pc:docMkLst>
        <pc:docMk/>
      </pc:docMkLst>
      <pc:sldChg chg="modNotes">
        <pc:chgData name="Benjamin Payne" userId="S::benpayne@umbc.edu::b61ff11c-ba68-49af-b001-f9f234a6aca3" providerId="AD" clId="Web-{666A86B3-AE3D-5E4A-7C9C-32940E02B7D8}" dt="2019-02-01T01:40:11.113" v="0"/>
        <pc:sldMkLst>
          <pc:docMk/>
          <pc:sldMk cId="2403598681" sldId="286"/>
        </pc:sldMkLst>
      </pc:sldChg>
    </pc:docChg>
  </pc:docChgLst>
  <pc:docChgLst>
    <pc:chgData name="Benjamin Payne" userId="S::benpayne@umbc.edu::b61ff11c-ba68-49af-b001-f9f234a6aca3" providerId="AD" clId="Web-{20E4B844-4E12-4931-012A-FD24537C55B2}"/>
    <pc:docChg chg="addSld modSld">
      <pc:chgData name="Benjamin Payne" userId="S::benpayne@umbc.edu::b61ff11c-ba68-49af-b001-f9f234a6aca3" providerId="AD" clId="Web-{20E4B844-4E12-4931-012A-FD24537C55B2}" dt="2018-09-22T02:44:21.965" v="1358" actId="20577"/>
      <pc:docMkLst>
        <pc:docMk/>
      </pc:docMkLst>
      <pc:sldChg chg="modSp">
        <pc:chgData name="Benjamin Payne" userId="S::benpayne@umbc.edu::b61ff11c-ba68-49af-b001-f9f234a6aca3" providerId="AD" clId="Web-{20E4B844-4E12-4931-012A-FD24537C55B2}" dt="2018-09-22T00:25:07.515" v="16" actId="20577"/>
        <pc:sldMkLst>
          <pc:docMk/>
          <pc:sldMk cId="109857222" sldId="256"/>
        </pc:sldMkLst>
        <pc:spChg chg="mod">
          <ac:chgData name="Benjamin Payne" userId="S::benpayne@umbc.edu::b61ff11c-ba68-49af-b001-f9f234a6aca3" providerId="AD" clId="Web-{20E4B844-4E12-4931-012A-FD24537C55B2}" dt="2018-09-22T00:25:07.515" v="16" actId="20577"/>
          <ac:spMkLst>
            <pc:docMk/>
            <pc:sldMk cId="109857222" sldId="256"/>
            <ac:spMk id="2" creationId="{00000000-0000-0000-0000-000000000000}"/>
          </ac:spMkLst>
        </pc:spChg>
      </pc:sldChg>
      <pc:sldChg chg="modSp">
        <pc:chgData name="Benjamin Payne" userId="S::benpayne@umbc.edu::b61ff11c-ba68-49af-b001-f9f234a6aca3" providerId="AD" clId="Web-{20E4B844-4E12-4931-012A-FD24537C55B2}" dt="2018-09-22T01:47:21.547" v="670" actId="20577"/>
        <pc:sldMkLst>
          <pc:docMk/>
          <pc:sldMk cId="362571162" sldId="259"/>
        </pc:sldMkLst>
        <pc:spChg chg="mod">
          <ac:chgData name="Benjamin Payne" userId="S::benpayne@umbc.edu::b61ff11c-ba68-49af-b001-f9f234a6aca3" providerId="AD" clId="Web-{20E4B844-4E12-4931-012A-FD24537C55B2}" dt="2018-09-22T01:46:32.187" v="643" actId="20577"/>
          <ac:spMkLst>
            <pc:docMk/>
            <pc:sldMk cId="362571162" sldId="259"/>
            <ac:spMk id="3" creationId="{A1275604-26C5-4529-8EC6-C038377A5CE4}"/>
          </ac:spMkLst>
        </pc:spChg>
        <pc:spChg chg="mod">
          <ac:chgData name="Benjamin Payne" userId="S::benpayne@umbc.edu::b61ff11c-ba68-49af-b001-f9f234a6aca3" providerId="AD" clId="Web-{20E4B844-4E12-4931-012A-FD24537C55B2}" dt="2018-09-22T01:47:21.547" v="670" actId="20577"/>
          <ac:spMkLst>
            <pc:docMk/>
            <pc:sldMk cId="362571162" sldId="259"/>
            <ac:spMk id="5" creationId="{C4E42AC2-2E13-4C7C-85EE-CB3B272C7063}"/>
          </ac:spMkLst>
        </pc:spChg>
      </pc:sldChg>
      <pc:sldChg chg="modSp">
        <pc:chgData name="Benjamin Payne" userId="S::benpayne@umbc.edu::b61ff11c-ba68-49af-b001-f9f234a6aca3" providerId="AD" clId="Web-{20E4B844-4E12-4931-012A-FD24537C55B2}" dt="2018-09-22T01:10:15.755" v="444" actId="20577"/>
        <pc:sldMkLst>
          <pc:docMk/>
          <pc:sldMk cId="3829095092" sldId="268"/>
        </pc:sldMkLst>
        <pc:spChg chg="mod">
          <ac:chgData name="Benjamin Payne" userId="S::benpayne@umbc.edu::b61ff11c-ba68-49af-b001-f9f234a6aca3" providerId="AD" clId="Web-{20E4B844-4E12-4931-012A-FD24537C55B2}" dt="2018-09-22T01:07:49.785" v="376" actId="20577"/>
          <ac:spMkLst>
            <pc:docMk/>
            <pc:sldMk cId="3829095092" sldId="268"/>
            <ac:spMk id="2" creationId="{811C0F85-D73A-4109-A49C-8D60755E58B4}"/>
          </ac:spMkLst>
        </pc:spChg>
        <pc:spChg chg="mod">
          <ac:chgData name="Benjamin Payne" userId="S::benpayne@umbc.edu::b61ff11c-ba68-49af-b001-f9f234a6aca3" providerId="AD" clId="Web-{20E4B844-4E12-4931-012A-FD24537C55B2}" dt="2018-09-22T01:10:15.755" v="444" actId="20577"/>
          <ac:spMkLst>
            <pc:docMk/>
            <pc:sldMk cId="3829095092" sldId="268"/>
            <ac:spMk id="3" creationId="{336A4DB2-2179-4773-AAF4-55F98144F2A4}"/>
          </ac:spMkLst>
        </pc:spChg>
      </pc:sldChg>
      <pc:sldChg chg="modSp new">
        <pc:chgData name="Benjamin Payne" userId="S::benpayne@umbc.edu::b61ff11c-ba68-49af-b001-f9f234a6aca3" providerId="AD" clId="Web-{20E4B844-4E12-4931-012A-FD24537C55B2}" dt="2018-09-22T00:37:08.617" v="277" actId="20577"/>
        <pc:sldMkLst>
          <pc:docMk/>
          <pc:sldMk cId="3799051244" sldId="273"/>
        </pc:sldMkLst>
        <pc:spChg chg="mod">
          <ac:chgData name="Benjamin Payne" userId="S::benpayne@umbc.edu::b61ff11c-ba68-49af-b001-f9f234a6aca3" providerId="AD" clId="Web-{20E4B844-4E12-4931-012A-FD24537C55B2}" dt="2018-09-22T00:28:15.329" v="31" actId="20577"/>
          <ac:spMkLst>
            <pc:docMk/>
            <pc:sldMk cId="3799051244" sldId="273"/>
            <ac:spMk id="2" creationId="{78F086BE-07DF-461E-B4EC-A787FC22797D}"/>
          </ac:spMkLst>
        </pc:spChg>
        <pc:spChg chg="mod">
          <ac:chgData name="Benjamin Payne" userId="S::benpayne@umbc.edu::b61ff11c-ba68-49af-b001-f9f234a6aca3" providerId="AD" clId="Web-{20E4B844-4E12-4931-012A-FD24537C55B2}" dt="2018-09-22T00:37:08.617" v="277" actId="20577"/>
          <ac:spMkLst>
            <pc:docMk/>
            <pc:sldMk cId="3799051244" sldId="273"/>
            <ac:spMk id="3" creationId="{B811EC1A-BB18-4202-B983-AB4C7AF2177F}"/>
          </ac:spMkLst>
        </pc:spChg>
      </pc:sldChg>
      <pc:sldChg chg="modSp new modNotes">
        <pc:chgData name="Benjamin Payne" userId="S::benpayne@umbc.edu::b61ff11c-ba68-49af-b001-f9f234a6aca3" providerId="AD" clId="Web-{20E4B844-4E12-4931-012A-FD24537C55B2}" dt="2018-09-22T01:48:56.939" v="681"/>
        <pc:sldMkLst>
          <pc:docMk/>
          <pc:sldMk cId="549104231" sldId="274"/>
        </pc:sldMkLst>
        <pc:spChg chg="mod">
          <ac:chgData name="Benjamin Payne" userId="S::benpayne@umbc.edu::b61ff11c-ba68-49af-b001-f9f234a6aca3" providerId="AD" clId="Web-{20E4B844-4E12-4931-012A-FD24537C55B2}" dt="2018-09-22T01:35:11.117" v="617" actId="20577"/>
          <ac:spMkLst>
            <pc:docMk/>
            <pc:sldMk cId="549104231" sldId="274"/>
            <ac:spMk id="2" creationId="{634FA1FD-65F9-45A3-90C5-82A46301ED8C}"/>
          </ac:spMkLst>
        </pc:spChg>
        <pc:spChg chg="mod">
          <ac:chgData name="Benjamin Payne" userId="S::benpayne@umbc.edu::b61ff11c-ba68-49af-b001-f9f234a6aca3" providerId="AD" clId="Web-{20E4B844-4E12-4931-012A-FD24537C55B2}" dt="2018-09-22T01:35:20.148" v="624" actId="20577"/>
          <ac:spMkLst>
            <pc:docMk/>
            <pc:sldMk cId="549104231" sldId="274"/>
            <ac:spMk id="3" creationId="{C7FAAB8D-3882-47E5-B6B3-769734EA6484}"/>
          </ac:spMkLst>
        </pc:spChg>
      </pc:sldChg>
      <pc:sldChg chg="modSp new">
        <pc:chgData name="Benjamin Payne" userId="S::benpayne@umbc.edu::b61ff11c-ba68-49af-b001-f9f234a6aca3" providerId="AD" clId="Web-{20E4B844-4E12-4931-012A-FD24537C55B2}" dt="2018-09-22T00:40:57.885" v="362" actId="20577"/>
        <pc:sldMkLst>
          <pc:docMk/>
          <pc:sldMk cId="1724444570" sldId="275"/>
        </pc:sldMkLst>
        <pc:spChg chg="mod">
          <ac:chgData name="Benjamin Payne" userId="S::benpayne@umbc.edu::b61ff11c-ba68-49af-b001-f9f234a6aca3" providerId="AD" clId="Web-{20E4B844-4E12-4931-012A-FD24537C55B2}" dt="2018-09-22T00:39:31.259" v="306" actId="20577"/>
          <ac:spMkLst>
            <pc:docMk/>
            <pc:sldMk cId="1724444570" sldId="275"/>
            <ac:spMk id="2" creationId="{D91CDA31-786F-4C92-BB46-9036453EE677}"/>
          </ac:spMkLst>
        </pc:spChg>
        <pc:spChg chg="mod">
          <ac:chgData name="Benjamin Payne" userId="S::benpayne@umbc.edu::b61ff11c-ba68-49af-b001-f9f234a6aca3" providerId="AD" clId="Web-{20E4B844-4E12-4931-012A-FD24537C55B2}" dt="2018-09-22T00:40:57.885" v="362" actId="20577"/>
          <ac:spMkLst>
            <pc:docMk/>
            <pc:sldMk cId="1724444570" sldId="275"/>
            <ac:spMk id="3" creationId="{3737D450-354C-47E6-86E0-762542964AD3}"/>
          </ac:spMkLst>
        </pc:spChg>
      </pc:sldChg>
      <pc:sldChg chg="modSp new">
        <pc:chgData name="Benjamin Payne" userId="S::benpayne@umbc.edu::b61ff11c-ba68-49af-b001-f9f234a6aca3" providerId="AD" clId="Web-{20E4B844-4E12-4931-012A-FD24537C55B2}" dt="2018-09-22T01:14:47.649" v="496" actId="20577"/>
        <pc:sldMkLst>
          <pc:docMk/>
          <pc:sldMk cId="2547749336" sldId="276"/>
        </pc:sldMkLst>
        <pc:spChg chg="mod">
          <ac:chgData name="Benjamin Payne" userId="S::benpayne@umbc.edu::b61ff11c-ba68-49af-b001-f9f234a6aca3" providerId="AD" clId="Web-{20E4B844-4E12-4931-012A-FD24537C55B2}" dt="2018-09-22T01:11:27.647" v="480" actId="20577"/>
          <ac:spMkLst>
            <pc:docMk/>
            <pc:sldMk cId="2547749336" sldId="276"/>
            <ac:spMk id="2" creationId="{156A6EC0-C3B2-4799-BDD3-0C81DB2A3AC8}"/>
          </ac:spMkLst>
        </pc:spChg>
        <pc:spChg chg="mod">
          <ac:chgData name="Benjamin Payne" userId="S::benpayne@umbc.edu::b61ff11c-ba68-49af-b001-f9f234a6aca3" providerId="AD" clId="Web-{20E4B844-4E12-4931-012A-FD24537C55B2}" dt="2018-09-22T01:14:47.649" v="496" actId="20577"/>
          <ac:spMkLst>
            <pc:docMk/>
            <pc:sldMk cId="2547749336" sldId="276"/>
            <ac:spMk id="3" creationId="{B79460E0-1330-4C06-8E27-E608B31F3F26}"/>
          </ac:spMkLst>
        </pc:spChg>
      </pc:sldChg>
      <pc:sldChg chg="modSp add replId modNotes">
        <pc:chgData name="Benjamin Payne" userId="S::benpayne@umbc.edu::b61ff11c-ba68-49af-b001-f9f234a6aca3" providerId="AD" clId="Web-{20E4B844-4E12-4931-012A-FD24537C55B2}" dt="2018-09-22T01:48:59.064" v="682"/>
        <pc:sldMkLst>
          <pc:docMk/>
          <pc:sldMk cId="4229873794" sldId="277"/>
        </pc:sldMkLst>
        <pc:spChg chg="mod">
          <ac:chgData name="Benjamin Payne" userId="S::benpayne@umbc.edu::b61ff11c-ba68-49af-b001-f9f234a6aca3" providerId="AD" clId="Web-{20E4B844-4E12-4931-012A-FD24537C55B2}" dt="2018-09-22T01:21:10.749" v="517" actId="20577"/>
          <ac:spMkLst>
            <pc:docMk/>
            <pc:sldMk cId="4229873794" sldId="277"/>
            <ac:spMk id="2" creationId="{156A6EC0-C3B2-4799-BDD3-0C81DB2A3AC8}"/>
          </ac:spMkLst>
        </pc:spChg>
        <pc:spChg chg="mod">
          <ac:chgData name="Benjamin Payne" userId="S::benpayne@umbc.edu::b61ff11c-ba68-49af-b001-f9f234a6aca3" providerId="AD" clId="Web-{20E4B844-4E12-4931-012A-FD24537C55B2}" dt="2018-09-22T01:48:08.345" v="675" actId="20577"/>
          <ac:spMkLst>
            <pc:docMk/>
            <pc:sldMk cId="4229873794" sldId="277"/>
            <ac:spMk id="3" creationId="{B79460E0-1330-4C06-8E27-E608B31F3F26}"/>
          </ac:spMkLst>
        </pc:spChg>
      </pc:sldChg>
      <pc:sldChg chg="modSp new">
        <pc:chgData name="Benjamin Payne" userId="S::benpayne@umbc.edu::b61ff11c-ba68-49af-b001-f9f234a6aca3" providerId="AD" clId="Web-{20E4B844-4E12-4931-012A-FD24537C55B2}" dt="2018-09-22T02:03:40.809" v="748" actId="20577"/>
        <pc:sldMkLst>
          <pc:docMk/>
          <pc:sldMk cId="1707127075" sldId="278"/>
        </pc:sldMkLst>
        <pc:spChg chg="mod">
          <ac:chgData name="Benjamin Payne" userId="S::benpayne@umbc.edu::b61ff11c-ba68-49af-b001-f9f234a6aca3" providerId="AD" clId="Web-{20E4B844-4E12-4931-012A-FD24537C55B2}" dt="2018-09-22T02:03:40.809" v="748" actId="20577"/>
          <ac:spMkLst>
            <pc:docMk/>
            <pc:sldMk cId="1707127075" sldId="278"/>
            <ac:spMk id="2" creationId="{F3DE1EB8-3E2B-4C90-AA6C-F97BF7CBA381}"/>
          </ac:spMkLst>
        </pc:spChg>
        <pc:spChg chg="mod">
          <ac:chgData name="Benjamin Payne" userId="S::benpayne@umbc.edu::b61ff11c-ba68-49af-b001-f9f234a6aca3" providerId="AD" clId="Web-{20E4B844-4E12-4931-012A-FD24537C55B2}" dt="2018-09-22T02:03:22.871" v="739" actId="20577"/>
          <ac:spMkLst>
            <pc:docMk/>
            <pc:sldMk cId="1707127075" sldId="278"/>
            <ac:spMk id="3" creationId="{5B797103-399B-4128-9EE6-35ED991FAEBA}"/>
          </ac:spMkLst>
        </pc:spChg>
      </pc:sldChg>
      <pc:sldChg chg="modSp add replId">
        <pc:chgData name="Benjamin Payne" userId="S::benpayne@umbc.edu::b61ff11c-ba68-49af-b001-f9f234a6aca3" providerId="AD" clId="Web-{20E4B844-4E12-4931-012A-FD24537C55B2}" dt="2018-09-22T02:04:59.060" v="798" actId="20577"/>
        <pc:sldMkLst>
          <pc:docMk/>
          <pc:sldMk cId="3900407529" sldId="279"/>
        </pc:sldMkLst>
        <pc:spChg chg="mod">
          <ac:chgData name="Benjamin Payne" userId="S::benpayne@umbc.edu::b61ff11c-ba68-49af-b001-f9f234a6aca3" providerId="AD" clId="Web-{20E4B844-4E12-4931-012A-FD24537C55B2}" dt="2018-09-22T02:04:59.060" v="798" actId="20577"/>
          <ac:spMkLst>
            <pc:docMk/>
            <pc:sldMk cId="3900407529" sldId="279"/>
            <ac:spMk id="3" creationId="{5B797103-399B-4128-9EE6-35ED991FAEBA}"/>
          </ac:spMkLst>
        </pc:spChg>
      </pc:sldChg>
      <pc:sldChg chg="modSp new">
        <pc:chgData name="Benjamin Payne" userId="S::benpayne@umbc.edu::b61ff11c-ba68-49af-b001-f9f234a6aca3" providerId="AD" clId="Web-{20E4B844-4E12-4931-012A-FD24537C55B2}" dt="2018-09-22T02:10:59.627" v="983" actId="20577"/>
        <pc:sldMkLst>
          <pc:docMk/>
          <pc:sldMk cId="3139497969" sldId="280"/>
        </pc:sldMkLst>
        <pc:spChg chg="mod">
          <ac:chgData name="Benjamin Payne" userId="S::benpayne@umbc.edu::b61ff11c-ba68-49af-b001-f9f234a6aca3" providerId="AD" clId="Web-{20E4B844-4E12-4931-012A-FD24537C55B2}" dt="2018-09-22T02:09:05.172" v="867" actId="20577"/>
          <ac:spMkLst>
            <pc:docMk/>
            <pc:sldMk cId="3139497969" sldId="280"/>
            <ac:spMk id="2" creationId="{4E37CFE2-6D50-404E-A35B-830E41DFF1C1}"/>
          </ac:spMkLst>
        </pc:spChg>
        <pc:spChg chg="mod">
          <ac:chgData name="Benjamin Payne" userId="S::benpayne@umbc.edu::b61ff11c-ba68-49af-b001-f9f234a6aca3" providerId="AD" clId="Web-{20E4B844-4E12-4931-012A-FD24537C55B2}" dt="2018-09-22T02:10:59.627" v="983" actId="20577"/>
          <ac:spMkLst>
            <pc:docMk/>
            <pc:sldMk cId="3139497969" sldId="280"/>
            <ac:spMk id="3" creationId="{FD207A38-EDCF-436E-B326-798EB2CEBDDD}"/>
          </ac:spMkLst>
        </pc:spChg>
      </pc:sldChg>
      <pc:sldChg chg="modSp add replId">
        <pc:chgData name="Benjamin Payne" userId="S::benpayne@umbc.edu::b61ff11c-ba68-49af-b001-f9f234a6aca3" providerId="AD" clId="Web-{20E4B844-4E12-4931-012A-FD24537C55B2}" dt="2018-09-22T02:10:51.986" v="978" actId="20577"/>
        <pc:sldMkLst>
          <pc:docMk/>
          <pc:sldMk cId="309123362" sldId="281"/>
        </pc:sldMkLst>
        <pc:spChg chg="mod">
          <ac:chgData name="Benjamin Payne" userId="S::benpayne@umbc.edu::b61ff11c-ba68-49af-b001-f9f234a6aca3" providerId="AD" clId="Web-{20E4B844-4E12-4931-012A-FD24537C55B2}" dt="2018-09-22T02:10:51.986" v="978" actId="20577"/>
          <ac:spMkLst>
            <pc:docMk/>
            <pc:sldMk cId="309123362" sldId="281"/>
            <ac:spMk id="3" creationId="{FD207A38-EDCF-436E-B326-798EB2CEBDDD}"/>
          </ac:spMkLst>
        </pc:spChg>
      </pc:sldChg>
      <pc:sldChg chg="addSp delSp modSp new">
        <pc:chgData name="Benjamin Payne" userId="S::benpayne@umbc.edu::b61ff11c-ba68-49af-b001-f9f234a6aca3" providerId="AD" clId="Web-{20E4B844-4E12-4931-012A-FD24537C55B2}" dt="2018-09-22T02:26:54.013" v="1212"/>
        <pc:sldMkLst>
          <pc:docMk/>
          <pc:sldMk cId="804712001" sldId="282"/>
        </pc:sldMkLst>
        <pc:spChg chg="mod">
          <ac:chgData name="Benjamin Payne" userId="S::benpayne@umbc.edu::b61ff11c-ba68-49af-b001-f9f234a6aca3" providerId="AD" clId="Web-{20E4B844-4E12-4931-012A-FD24537C55B2}" dt="2018-09-22T02:26:51.200" v="1209" actId="20577"/>
          <ac:spMkLst>
            <pc:docMk/>
            <pc:sldMk cId="804712001" sldId="282"/>
            <ac:spMk id="2" creationId="{128E1B26-382D-405C-9CFD-B7D37AEDA962}"/>
          </ac:spMkLst>
        </pc:spChg>
        <pc:spChg chg="mod">
          <ac:chgData name="Benjamin Payne" userId="S::benpayne@umbc.edu::b61ff11c-ba68-49af-b001-f9f234a6aca3" providerId="AD" clId="Web-{20E4B844-4E12-4931-012A-FD24537C55B2}" dt="2018-09-22T02:17:22.491" v="1070" actId="20577"/>
          <ac:spMkLst>
            <pc:docMk/>
            <pc:sldMk cId="804712001" sldId="282"/>
            <ac:spMk id="3" creationId="{AAD249B5-E255-4580-BA9F-6E99F64CA77B}"/>
          </ac:spMkLst>
        </pc:spChg>
        <pc:spChg chg="add del mod">
          <ac:chgData name="Benjamin Payne" userId="S::benpayne@umbc.edu::b61ff11c-ba68-49af-b001-f9f234a6aca3" providerId="AD" clId="Web-{20E4B844-4E12-4931-012A-FD24537C55B2}" dt="2018-09-22T02:26:54.013" v="1212"/>
          <ac:spMkLst>
            <pc:docMk/>
            <pc:sldMk cId="804712001" sldId="282"/>
            <ac:spMk id="4" creationId="{72645931-BD16-4E6F-9833-05B85C7F4FB6}"/>
          </ac:spMkLst>
        </pc:spChg>
      </pc:sldChg>
      <pc:sldChg chg="modSp new">
        <pc:chgData name="Benjamin Payne" userId="S::benpayne@umbc.edu::b61ff11c-ba68-49af-b001-f9f234a6aca3" providerId="AD" clId="Web-{20E4B844-4E12-4931-012A-FD24537C55B2}" dt="2018-09-22T02:17:29.991" v="1074" actId="20577"/>
        <pc:sldMkLst>
          <pc:docMk/>
          <pc:sldMk cId="3942524445" sldId="283"/>
        </pc:sldMkLst>
        <pc:spChg chg="mod">
          <ac:chgData name="Benjamin Payne" userId="S::benpayne@umbc.edu::b61ff11c-ba68-49af-b001-f9f234a6aca3" providerId="AD" clId="Web-{20E4B844-4E12-4931-012A-FD24537C55B2}" dt="2018-09-22T02:17:29.991" v="1074" actId="20577"/>
          <ac:spMkLst>
            <pc:docMk/>
            <pc:sldMk cId="3942524445" sldId="283"/>
            <ac:spMk id="3" creationId="{9BC39F14-6E4D-4326-9240-47F369DB93BE}"/>
          </ac:spMkLst>
        </pc:spChg>
      </pc:sldChg>
      <pc:sldChg chg="modSp new">
        <pc:chgData name="Benjamin Payne" userId="S::benpayne@umbc.edu::b61ff11c-ba68-49af-b001-f9f234a6aca3" providerId="AD" clId="Web-{20E4B844-4E12-4931-012A-FD24537C55B2}" dt="2018-09-22T02:28:27.436" v="1244" actId="20577"/>
        <pc:sldMkLst>
          <pc:docMk/>
          <pc:sldMk cId="1917793277" sldId="284"/>
        </pc:sldMkLst>
        <pc:spChg chg="mod">
          <ac:chgData name="Benjamin Payne" userId="S::benpayne@umbc.edu::b61ff11c-ba68-49af-b001-f9f234a6aca3" providerId="AD" clId="Web-{20E4B844-4E12-4931-012A-FD24537C55B2}" dt="2018-09-22T02:18:10.350" v="1100" actId="20577"/>
          <ac:spMkLst>
            <pc:docMk/>
            <pc:sldMk cId="1917793277" sldId="284"/>
            <ac:spMk id="2" creationId="{A957A77E-4A7A-4C14-ABBA-20AD42F3AB99}"/>
          </ac:spMkLst>
        </pc:spChg>
        <pc:spChg chg="mod">
          <ac:chgData name="Benjamin Payne" userId="S::benpayne@umbc.edu::b61ff11c-ba68-49af-b001-f9f234a6aca3" providerId="AD" clId="Web-{20E4B844-4E12-4931-012A-FD24537C55B2}" dt="2018-09-22T02:28:27.436" v="1244" actId="20577"/>
          <ac:spMkLst>
            <pc:docMk/>
            <pc:sldMk cId="1917793277" sldId="284"/>
            <ac:spMk id="3" creationId="{974E17D9-80C1-4D40-9583-D0B84C8E1C3C}"/>
          </ac:spMkLst>
        </pc:spChg>
      </pc:sldChg>
      <pc:sldChg chg="modSp new">
        <pc:chgData name="Benjamin Payne" userId="S::benpayne@umbc.edu::b61ff11c-ba68-49af-b001-f9f234a6aca3" providerId="AD" clId="Web-{20E4B844-4E12-4931-012A-FD24537C55B2}" dt="2018-09-22T02:23:54.901" v="1198" actId="20577"/>
        <pc:sldMkLst>
          <pc:docMk/>
          <pc:sldMk cId="3638101051" sldId="285"/>
        </pc:sldMkLst>
        <pc:spChg chg="mod">
          <ac:chgData name="Benjamin Payne" userId="S::benpayne@umbc.edu::b61ff11c-ba68-49af-b001-f9f234a6aca3" providerId="AD" clId="Web-{20E4B844-4E12-4931-012A-FD24537C55B2}" dt="2018-09-22T02:22:39.729" v="1155" actId="20577"/>
          <ac:spMkLst>
            <pc:docMk/>
            <pc:sldMk cId="3638101051" sldId="285"/>
            <ac:spMk id="2" creationId="{76D27EBD-CCE4-421C-BEF7-25EB2DD23408}"/>
          </ac:spMkLst>
        </pc:spChg>
        <pc:spChg chg="mod">
          <ac:chgData name="Benjamin Payne" userId="S::benpayne@umbc.edu::b61ff11c-ba68-49af-b001-f9f234a6aca3" providerId="AD" clId="Web-{20E4B844-4E12-4931-012A-FD24537C55B2}" dt="2018-09-22T02:23:54.901" v="1198" actId="20577"/>
          <ac:spMkLst>
            <pc:docMk/>
            <pc:sldMk cId="3638101051" sldId="285"/>
            <ac:spMk id="3" creationId="{B270583B-F88B-4FD1-B408-F9D0B71CB7BC}"/>
          </ac:spMkLst>
        </pc:spChg>
      </pc:sldChg>
      <pc:sldChg chg="modSp new">
        <pc:chgData name="Benjamin Payne" userId="S::benpayne@umbc.edu::b61ff11c-ba68-49af-b001-f9f234a6aca3" providerId="AD" clId="Web-{20E4B844-4E12-4931-012A-FD24537C55B2}" dt="2018-09-22T02:44:21.947" v="1357" actId="20577"/>
        <pc:sldMkLst>
          <pc:docMk/>
          <pc:sldMk cId="2403598681" sldId="286"/>
        </pc:sldMkLst>
        <pc:spChg chg="mod">
          <ac:chgData name="Benjamin Payne" userId="S::benpayne@umbc.edu::b61ff11c-ba68-49af-b001-f9f234a6aca3" providerId="AD" clId="Web-{20E4B844-4E12-4931-012A-FD24537C55B2}" dt="2018-09-22T02:34:36.284" v="1275" actId="20577"/>
          <ac:spMkLst>
            <pc:docMk/>
            <pc:sldMk cId="2403598681" sldId="286"/>
            <ac:spMk id="2" creationId="{8FC2F0C5-966B-412C-9B70-09B5FDD7404C}"/>
          </ac:spMkLst>
        </pc:spChg>
        <pc:spChg chg="mod">
          <ac:chgData name="Benjamin Payne" userId="S::benpayne@umbc.edu::b61ff11c-ba68-49af-b001-f9f234a6aca3" providerId="AD" clId="Web-{20E4B844-4E12-4931-012A-FD24537C55B2}" dt="2018-09-22T02:44:21.947" v="1357" actId="20577"/>
          <ac:spMkLst>
            <pc:docMk/>
            <pc:sldMk cId="2403598681" sldId="286"/>
            <ac:spMk id="3" creationId="{5D918394-0025-4D9E-8BAB-F267577A059D}"/>
          </ac:spMkLst>
        </pc:spChg>
      </pc:sldChg>
      <pc:sldChg chg="addSp modSp new modNotes">
        <pc:chgData name="Benjamin Payne" userId="S::benpayne@umbc.edu::b61ff11c-ba68-49af-b001-f9f234a6aca3" providerId="AD" clId="Web-{20E4B844-4E12-4931-012A-FD24537C55B2}" dt="2018-09-22T02:43:32.743" v="1352" actId="1076"/>
        <pc:sldMkLst>
          <pc:docMk/>
          <pc:sldMk cId="3138574769" sldId="287"/>
        </pc:sldMkLst>
        <pc:spChg chg="add mod">
          <ac:chgData name="Benjamin Payne" userId="S::benpayne@umbc.edu::b61ff11c-ba68-49af-b001-f9f234a6aca3" providerId="AD" clId="Web-{20E4B844-4E12-4931-012A-FD24537C55B2}" dt="2018-09-22T02:43:32.743" v="1352" actId="1076"/>
          <ac:spMkLst>
            <pc:docMk/>
            <pc:sldMk cId="3138574769" sldId="287"/>
            <ac:spMk id="4" creationId="{2AC56B04-9993-4571-AF7E-3A123F236792}"/>
          </ac:spMkLst>
        </pc:spChg>
        <pc:picChg chg="add mod">
          <ac:chgData name="Benjamin Payne" userId="S::benpayne@umbc.edu::b61ff11c-ba68-49af-b001-f9f234a6aca3" providerId="AD" clId="Web-{20E4B844-4E12-4931-012A-FD24537C55B2}" dt="2018-09-22T02:42:17.352" v="1334" actId="1076"/>
          <ac:picMkLst>
            <pc:docMk/>
            <pc:sldMk cId="3138574769" sldId="287"/>
            <ac:picMk id="2" creationId="{859EA80E-2C10-4AFB-88A4-D7486DCA647C}"/>
          </ac:picMkLst>
        </pc:picChg>
      </pc:sldChg>
    </pc:docChg>
  </pc:docChgLst>
  <pc:docChgLst>
    <pc:chgData name="Benjamin Payne" userId="S::benpayne@umbc.edu::b61ff11c-ba68-49af-b001-f9f234a6aca3" providerId="AD" clId="Web-{07DC0580-F87D-6C73-E430-EF18FD730FFF}"/>
    <pc:docChg chg="addSld modSld sldOrd">
      <pc:chgData name="Benjamin Payne" userId="S::benpayne@umbc.edu::b61ff11c-ba68-49af-b001-f9f234a6aca3" providerId="AD" clId="Web-{07DC0580-F87D-6C73-E430-EF18FD730FFF}" dt="2018-09-25T02:45:56.822" v="238" actId="20577"/>
      <pc:docMkLst>
        <pc:docMk/>
      </pc:docMkLst>
      <pc:sldChg chg="modSp modNotes">
        <pc:chgData name="Benjamin Payne" userId="S::benpayne@umbc.edu::b61ff11c-ba68-49af-b001-f9f234a6aca3" providerId="AD" clId="Web-{07DC0580-F87D-6C73-E430-EF18FD730FFF}" dt="2018-09-25T01:12:11.156" v="5"/>
        <pc:sldMkLst>
          <pc:docMk/>
          <pc:sldMk cId="2626704322" sldId="267"/>
        </pc:sldMkLst>
        <pc:spChg chg="mod">
          <ac:chgData name="Benjamin Payne" userId="S::benpayne@umbc.edu::b61ff11c-ba68-49af-b001-f9f234a6aca3" providerId="AD" clId="Web-{07DC0580-F87D-6C73-E430-EF18FD730FFF}" dt="2018-09-25T00:57:06.891" v="2" actId="20577"/>
          <ac:spMkLst>
            <pc:docMk/>
            <pc:sldMk cId="2626704322" sldId="267"/>
            <ac:spMk id="3" creationId="{107C0679-469B-401A-8A3E-7AC81E823556}"/>
          </ac:spMkLst>
        </pc:spChg>
      </pc:sldChg>
      <pc:sldChg chg="modSp">
        <pc:chgData name="Benjamin Payne" userId="S::benpayne@umbc.edu::b61ff11c-ba68-49af-b001-f9f234a6aca3" providerId="AD" clId="Web-{07DC0580-F87D-6C73-E430-EF18FD730FFF}" dt="2018-09-25T02:45:08.666" v="234" actId="20577"/>
        <pc:sldMkLst>
          <pc:docMk/>
          <pc:sldMk cId="964438367" sldId="270"/>
        </pc:sldMkLst>
        <pc:spChg chg="mod">
          <ac:chgData name="Benjamin Payne" userId="S::benpayne@umbc.edu::b61ff11c-ba68-49af-b001-f9f234a6aca3" providerId="AD" clId="Web-{07DC0580-F87D-6C73-E430-EF18FD730FFF}" dt="2018-09-25T02:45:08.666" v="234" actId="20577"/>
          <ac:spMkLst>
            <pc:docMk/>
            <pc:sldMk cId="964438367" sldId="270"/>
            <ac:spMk id="3" creationId="{30442568-2E88-4010-BB22-23F17674AC24}"/>
          </ac:spMkLst>
        </pc:spChg>
      </pc:sldChg>
      <pc:sldChg chg="modSp">
        <pc:chgData name="Benjamin Payne" userId="S::benpayne@umbc.edu::b61ff11c-ba68-49af-b001-f9f234a6aca3" providerId="AD" clId="Web-{07DC0580-F87D-6C73-E430-EF18FD730FFF}" dt="2018-09-25T01:20:56.791" v="43" actId="20577"/>
        <pc:sldMkLst>
          <pc:docMk/>
          <pc:sldMk cId="3799051244" sldId="273"/>
        </pc:sldMkLst>
        <pc:spChg chg="mod">
          <ac:chgData name="Benjamin Payne" userId="S::benpayne@umbc.edu::b61ff11c-ba68-49af-b001-f9f234a6aca3" providerId="AD" clId="Web-{07DC0580-F87D-6C73-E430-EF18FD730FFF}" dt="2018-09-25T01:20:56.791" v="43" actId="20577"/>
          <ac:spMkLst>
            <pc:docMk/>
            <pc:sldMk cId="3799051244" sldId="273"/>
            <ac:spMk id="3" creationId="{B811EC1A-BB18-4202-B983-AB4C7AF2177F}"/>
          </ac:spMkLst>
        </pc:spChg>
      </pc:sldChg>
      <pc:sldChg chg="modSp">
        <pc:chgData name="Benjamin Payne" userId="S::benpayne@umbc.edu::b61ff11c-ba68-49af-b001-f9f234a6aca3" providerId="AD" clId="Web-{07DC0580-F87D-6C73-E430-EF18FD730FFF}" dt="2018-09-25T01:19:48.244" v="17" actId="20577"/>
        <pc:sldMkLst>
          <pc:docMk/>
          <pc:sldMk cId="549104231" sldId="274"/>
        </pc:sldMkLst>
        <pc:spChg chg="mod">
          <ac:chgData name="Benjamin Payne" userId="S::benpayne@umbc.edu::b61ff11c-ba68-49af-b001-f9f234a6aca3" providerId="AD" clId="Web-{07DC0580-F87D-6C73-E430-EF18FD730FFF}" dt="2018-09-25T01:19:48.244" v="17" actId="20577"/>
          <ac:spMkLst>
            <pc:docMk/>
            <pc:sldMk cId="549104231" sldId="274"/>
            <ac:spMk id="3" creationId="{C7FAAB8D-3882-47E5-B6B3-769734EA6484}"/>
          </ac:spMkLst>
        </pc:spChg>
      </pc:sldChg>
      <pc:sldChg chg="modSp">
        <pc:chgData name="Benjamin Payne" userId="S::benpayne@umbc.edu::b61ff11c-ba68-49af-b001-f9f234a6aca3" providerId="AD" clId="Web-{07DC0580-F87D-6C73-E430-EF18FD730FFF}" dt="2018-09-25T01:17:34.681" v="8" actId="20577"/>
        <pc:sldMkLst>
          <pc:docMk/>
          <pc:sldMk cId="804712001" sldId="282"/>
        </pc:sldMkLst>
        <pc:spChg chg="mod">
          <ac:chgData name="Benjamin Payne" userId="S::benpayne@umbc.edu::b61ff11c-ba68-49af-b001-f9f234a6aca3" providerId="AD" clId="Web-{07DC0580-F87D-6C73-E430-EF18FD730FFF}" dt="2018-09-25T01:17:34.681" v="8" actId="20577"/>
          <ac:spMkLst>
            <pc:docMk/>
            <pc:sldMk cId="804712001" sldId="282"/>
            <ac:spMk id="3" creationId="{AAD249B5-E255-4580-BA9F-6E99F64CA77B}"/>
          </ac:spMkLst>
        </pc:spChg>
      </pc:sldChg>
      <pc:sldChg chg="modSp">
        <pc:chgData name="Benjamin Payne" userId="S::benpayne@umbc.edu::b61ff11c-ba68-49af-b001-f9f234a6aca3" providerId="AD" clId="Web-{07DC0580-F87D-6C73-E430-EF18FD730FFF}" dt="2018-09-25T01:26:53.807" v="78" actId="1076"/>
        <pc:sldMkLst>
          <pc:docMk/>
          <pc:sldMk cId="3727850148" sldId="292"/>
        </pc:sldMkLst>
        <pc:spChg chg="mod">
          <ac:chgData name="Benjamin Payne" userId="S::benpayne@umbc.edu::b61ff11c-ba68-49af-b001-f9f234a6aca3" providerId="AD" clId="Web-{07DC0580-F87D-6C73-E430-EF18FD730FFF}" dt="2018-09-25T01:26:53.807" v="78" actId="1076"/>
          <ac:spMkLst>
            <pc:docMk/>
            <pc:sldMk cId="3727850148" sldId="292"/>
            <ac:spMk id="21" creationId="{A102FB77-1182-4106-8EB5-D8949306AECD}"/>
          </ac:spMkLst>
        </pc:spChg>
        <pc:spChg chg="mod">
          <ac:chgData name="Benjamin Payne" userId="S::benpayne@umbc.edu::b61ff11c-ba68-49af-b001-f9f234a6aca3" providerId="AD" clId="Web-{07DC0580-F87D-6C73-E430-EF18FD730FFF}" dt="2018-09-25T01:26:44.026" v="76" actId="1076"/>
          <ac:spMkLst>
            <pc:docMk/>
            <pc:sldMk cId="3727850148" sldId="292"/>
            <ac:spMk id="23" creationId="{D3369E74-D409-4544-84F7-48C7268E9224}"/>
          </ac:spMkLst>
        </pc:spChg>
        <pc:cxnChg chg="mod">
          <ac:chgData name="Benjamin Payne" userId="S::benpayne@umbc.edu::b61ff11c-ba68-49af-b001-f9f234a6aca3" providerId="AD" clId="Web-{07DC0580-F87D-6C73-E430-EF18FD730FFF}" dt="2018-09-25T01:26:53.791" v="77" actId="1076"/>
          <ac:cxnSpMkLst>
            <pc:docMk/>
            <pc:sldMk cId="3727850148" sldId="292"/>
            <ac:cxnSpMk id="25" creationId="{9FD75839-F725-4A9C-A9FE-1013DFCAEB88}"/>
          </ac:cxnSpMkLst>
        </pc:cxnChg>
      </pc:sldChg>
      <pc:sldChg chg="modSp">
        <pc:chgData name="Benjamin Payne" userId="S::benpayne@umbc.edu::b61ff11c-ba68-49af-b001-f9f234a6aca3" providerId="AD" clId="Web-{07DC0580-F87D-6C73-E430-EF18FD730FFF}" dt="2018-09-25T01:27:26.698" v="104" actId="20577"/>
        <pc:sldMkLst>
          <pc:docMk/>
          <pc:sldMk cId="2050088664" sldId="293"/>
        </pc:sldMkLst>
        <pc:spChg chg="mod">
          <ac:chgData name="Benjamin Payne" userId="S::benpayne@umbc.edu::b61ff11c-ba68-49af-b001-f9f234a6aca3" providerId="AD" clId="Web-{07DC0580-F87D-6C73-E430-EF18FD730FFF}" dt="2018-09-25T01:27:26.698" v="104" actId="20577"/>
          <ac:spMkLst>
            <pc:docMk/>
            <pc:sldMk cId="2050088664" sldId="293"/>
            <ac:spMk id="3" creationId="{BF5FA88B-8D6B-4394-871C-F65833AB8A30}"/>
          </ac:spMkLst>
        </pc:spChg>
      </pc:sldChg>
      <pc:sldChg chg="modSp">
        <pc:chgData name="Benjamin Payne" userId="S::benpayne@umbc.edu::b61ff11c-ba68-49af-b001-f9f234a6aca3" providerId="AD" clId="Web-{07DC0580-F87D-6C73-E430-EF18FD730FFF}" dt="2018-09-25T01:28:38.980" v="119" actId="20577"/>
        <pc:sldMkLst>
          <pc:docMk/>
          <pc:sldMk cId="3200459405" sldId="294"/>
        </pc:sldMkLst>
        <pc:spChg chg="mod">
          <ac:chgData name="Benjamin Payne" userId="S::benpayne@umbc.edu::b61ff11c-ba68-49af-b001-f9f234a6aca3" providerId="AD" clId="Web-{07DC0580-F87D-6C73-E430-EF18FD730FFF}" dt="2018-09-25T01:28:38.980" v="119" actId="20577"/>
          <ac:spMkLst>
            <pc:docMk/>
            <pc:sldMk cId="3200459405" sldId="294"/>
            <ac:spMk id="3" creationId="{A660C54E-350A-43FF-B202-D5AF16169082}"/>
          </ac:spMkLst>
        </pc:spChg>
      </pc:sldChg>
      <pc:sldChg chg="modSp">
        <pc:chgData name="Benjamin Payne" userId="S::benpayne@umbc.edu::b61ff11c-ba68-49af-b001-f9f234a6aca3" providerId="AD" clId="Web-{07DC0580-F87D-6C73-E430-EF18FD730FFF}" dt="2018-09-25T01:21:31.807" v="61" actId="14100"/>
        <pc:sldMkLst>
          <pc:docMk/>
          <pc:sldMk cId="3107563927" sldId="297"/>
        </pc:sldMkLst>
        <pc:spChg chg="mod">
          <ac:chgData name="Benjamin Payne" userId="S::benpayne@umbc.edu::b61ff11c-ba68-49af-b001-f9f234a6aca3" providerId="AD" clId="Web-{07DC0580-F87D-6C73-E430-EF18FD730FFF}" dt="2018-09-25T01:21:29.072" v="59" actId="20577"/>
          <ac:spMkLst>
            <pc:docMk/>
            <pc:sldMk cId="3107563927" sldId="297"/>
            <ac:spMk id="2" creationId="{969C092C-A575-4BF3-8FE0-239B9C251AA9}"/>
          </ac:spMkLst>
        </pc:spChg>
        <pc:spChg chg="mod">
          <ac:chgData name="Benjamin Payne" userId="S::benpayne@umbc.edu::b61ff11c-ba68-49af-b001-f9f234a6aca3" providerId="AD" clId="Web-{07DC0580-F87D-6C73-E430-EF18FD730FFF}" dt="2018-09-25T01:21:31.807" v="61" actId="14100"/>
          <ac:spMkLst>
            <pc:docMk/>
            <pc:sldMk cId="3107563927" sldId="297"/>
            <ac:spMk id="3" creationId="{705574A3-FCCA-44F5-94BB-0F61F9E02CAC}"/>
          </ac:spMkLst>
        </pc:spChg>
      </pc:sldChg>
      <pc:sldChg chg="modSp">
        <pc:chgData name="Benjamin Payne" userId="S::benpayne@umbc.edu::b61ff11c-ba68-49af-b001-f9f234a6aca3" providerId="AD" clId="Web-{07DC0580-F87D-6C73-E430-EF18FD730FFF}" dt="2018-09-25T01:21:46.916" v="62" actId="20577"/>
        <pc:sldMkLst>
          <pc:docMk/>
          <pc:sldMk cId="155752822" sldId="299"/>
        </pc:sldMkLst>
        <pc:spChg chg="mod">
          <ac:chgData name="Benjamin Payne" userId="S::benpayne@umbc.edu::b61ff11c-ba68-49af-b001-f9f234a6aca3" providerId="AD" clId="Web-{07DC0580-F87D-6C73-E430-EF18FD730FFF}" dt="2018-09-25T01:21:46.916" v="62" actId="20577"/>
          <ac:spMkLst>
            <pc:docMk/>
            <pc:sldMk cId="155752822" sldId="299"/>
            <ac:spMk id="2" creationId="{02F4624E-1D7A-4FFB-98DE-948A38AEEB30}"/>
          </ac:spMkLst>
        </pc:spChg>
      </pc:sldChg>
      <pc:sldChg chg="modSp">
        <pc:chgData name="Benjamin Payne" userId="S::benpayne@umbc.edu::b61ff11c-ba68-49af-b001-f9f234a6aca3" providerId="AD" clId="Web-{07DC0580-F87D-6C73-E430-EF18FD730FFF}" dt="2018-09-25T01:28:20.027" v="111" actId="20577"/>
        <pc:sldMkLst>
          <pc:docMk/>
          <pc:sldMk cId="2301567855" sldId="301"/>
        </pc:sldMkLst>
        <pc:spChg chg="mod">
          <ac:chgData name="Benjamin Payne" userId="S::benpayne@umbc.edu::b61ff11c-ba68-49af-b001-f9f234a6aca3" providerId="AD" clId="Web-{07DC0580-F87D-6C73-E430-EF18FD730FFF}" dt="2018-09-25T01:28:20.027" v="111" actId="20577"/>
          <ac:spMkLst>
            <pc:docMk/>
            <pc:sldMk cId="2301567855" sldId="301"/>
            <ac:spMk id="3" creationId="{7CCC6C78-9669-492B-808E-97D74D418C54}"/>
          </ac:spMkLst>
        </pc:spChg>
      </pc:sldChg>
      <pc:sldChg chg="addSp modSp">
        <pc:chgData name="Benjamin Payne" userId="S::benpayne@umbc.edu::b61ff11c-ba68-49af-b001-f9f234a6aca3" providerId="AD" clId="Web-{07DC0580-F87D-6C73-E430-EF18FD730FFF}" dt="2018-09-25T02:33:00.553" v="213" actId="1076"/>
        <pc:sldMkLst>
          <pc:docMk/>
          <pc:sldMk cId="1716490528" sldId="302"/>
        </pc:sldMkLst>
        <pc:spChg chg="mod">
          <ac:chgData name="Benjamin Payne" userId="S::benpayne@umbc.edu::b61ff11c-ba68-49af-b001-f9f234a6aca3" providerId="AD" clId="Web-{07DC0580-F87D-6C73-E430-EF18FD730FFF}" dt="2018-09-25T02:32:49.053" v="210" actId="1076"/>
          <ac:spMkLst>
            <pc:docMk/>
            <pc:sldMk cId="1716490528" sldId="302"/>
            <ac:spMk id="2" creationId="{CEEDCA9A-9028-4F1F-955B-D324E6CD099B}"/>
          </ac:spMkLst>
        </pc:spChg>
        <pc:spChg chg="mod">
          <ac:chgData name="Benjamin Payne" userId="S::benpayne@umbc.edu::b61ff11c-ba68-49af-b001-f9f234a6aca3" providerId="AD" clId="Web-{07DC0580-F87D-6C73-E430-EF18FD730FFF}" dt="2018-09-25T02:32:56.100" v="212" actId="1076"/>
          <ac:spMkLst>
            <pc:docMk/>
            <pc:sldMk cId="1716490528" sldId="302"/>
            <ac:spMk id="3" creationId="{CC428E85-8193-4760-99F6-F681561C416D}"/>
          </ac:spMkLst>
        </pc:spChg>
        <pc:spChg chg="add mod">
          <ac:chgData name="Benjamin Payne" userId="S::benpayne@umbc.edu::b61ff11c-ba68-49af-b001-f9f234a6aca3" providerId="AD" clId="Web-{07DC0580-F87D-6C73-E430-EF18FD730FFF}" dt="2018-09-25T02:26:40.879" v="202" actId="1076"/>
          <ac:spMkLst>
            <pc:docMk/>
            <pc:sldMk cId="1716490528" sldId="302"/>
            <ac:spMk id="6" creationId="{789634E4-5809-48F9-83C2-13EEB76A571C}"/>
          </ac:spMkLst>
        </pc:spChg>
        <pc:spChg chg="add mod">
          <ac:chgData name="Benjamin Payne" userId="S::benpayne@umbc.edu::b61ff11c-ba68-49af-b001-f9f234a6aca3" providerId="AD" clId="Web-{07DC0580-F87D-6C73-E430-EF18FD730FFF}" dt="2018-09-25T02:32:41.849" v="209" actId="1076"/>
          <ac:spMkLst>
            <pc:docMk/>
            <pc:sldMk cId="1716490528" sldId="302"/>
            <ac:spMk id="7" creationId="{5A64353A-C8B6-49C0-BA7F-485C6954136C}"/>
          </ac:spMkLst>
        </pc:spChg>
        <pc:picChg chg="add mod">
          <ac:chgData name="Benjamin Payne" userId="S::benpayne@umbc.edu::b61ff11c-ba68-49af-b001-f9f234a6aca3" providerId="AD" clId="Web-{07DC0580-F87D-6C73-E430-EF18FD730FFF}" dt="2018-09-25T02:33:00.553" v="213" actId="1076"/>
          <ac:picMkLst>
            <pc:docMk/>
            <pc:sldMk cId="1716490528" sldId="302"/>
            <ac:picMk id="4" creationId="{2E42E745-11EC-4F3B-A3D0-8368A51036C1}"/>
          </ac:picMkLst>
        </pc:picChg>
      </pc:sldChg>
      <pc:sldChg chg="modSp">
        <pc:chgData name="Benjamin Payne" userId="S::benpayne@umbc.edu::b61ff11c-ba68-49af-b001-f9f234a6aca3" providerId="AD" clId="Web-{07DC0580-F87D-6C73-E430-EF18FD730FFF}" dt="2018-09-25T01:30:21.261" v="128" actId="20577"/>
        <pc:sldMkLst>
          <pc:docMk/>
          <pc:sldMk cId="1015528251" sldId="304"/>
        </pc:sldMkLst>
        <pc:spChg chg="mod">
          <ac:chgData name="Benjamin Payne" userId="S::benpayne@umbc.edu::b61ff11c-ba68-49af-b001-f9f234a6aca3" providerId="AD" clId="Web-{07DC0580-F87D-6C73-E430-EF18FD730FFF}" dt="2018-09-25T01:30:21.261" v="128" actId="20577"/>
          <ac:spMkLst>
            <pc:docMk/>
            <pc:sldMk cId="1015528251" sldId="304"/>
            <ac:spMk id="2" creationId="{B76A6F81-F6DA-4E32-B108-DD0366CA9FE1}"/>
          </ac:spMkLst>
        </pc:spChg>
      </pc:sldChg>
      <pc:sldChg chg="modSp">
        <pc:chgData name="Benjamin Payne" userId="S::benpayne@umbc.edu::b61ff11c-ba68-49af-b001-f9f234a6aca3" providerId="AD" clId="Web-{07DC0580-F87D-6C73-E430-EF18FD730FFF}" dt="2018-09-25T01:26:11.448" v="71" actId="20577"/>
        <pc:sldMkLst>
          <pc:docMk/>
          <pc:sldMk cId="1744305810" sldId="306"/>
        </pc:sldMkLst>
        <pc:spChg chg="mod">
          <ac:chgData name="Benjamin Payne" userId="S::benpayne@umbc.edu::b61ff11c-ba68-49af-b001-f9f234a6aca3" providerId="AD" clId="Web-{07DC0580-F87D-6C73-E430-EF18FD730FFF}" dt="2018-09-25T01:26:11.448" v="71" actId="20577"/>
          <ac:spMkLst>
            <pc:docMk/>
            <pc:sldMk cId="1744305810" sldId="306"/>
            <ac:spMk id="3" creationId="{2B45B5E4-03A5-436E-935E-78E4008AFB9D}"/>
          </ac:spMkLst>
        </pc:spChg>
      </pc:sldChg>
      <pc:sldChg chg="modSp">
        <pc:chgData name="Benjamin Payne" userId="S::benpayne@umbc.edu::b61ff11c-ba68-49af-b001-f9f234a6aca3" providerId="AD" clId="Web-{07DC0580-F87D-6C73-E430-EF18FD730FFF}" dt="2018-09-25T02:45:56.822" v="237" actId="20577"/>
        <pc:sldMkLst>
          <pc:docMk/>
          <pc:sldMk cId="753759589" sldId="328"/>
        </pc:sldMkLst>
        <pc:spChg chg="mod">
          <ac:chgData name="Benjamin Payne" userId="S::benpayne@umbc.edu::b61ff11c-ba68-49af-b001-f9f234a6aca3" providerId="AD" clId="Web-{07DC0580-F87D-6C73-E430-EF18FD730FFF}" dt="2018-09-25T02:45:56.822" v="237" actId="20577"/>
          <ac:spMkLst>
            <pc:docMk/>
            <pc:sldMk cId="753759589" sldId="328"/>
            <ac:spMk id="3" creationId="{28ACF8E1-894D-46FE-8EB0-4749B28E015B}"/>
          </ac:spMkLst>
        </pc:spChg>
      </pc:sldChg>
      <pc:sldChg chg="modSp add ord replId">
        <pc:chgData name="Benjamin Payne" userId="S::benpayne@umbc.edu::b61ff11c-ba68-49af-b001-f9f234a6aca3" providerId="AD" clId="Web-{07DC0580-F87D-6C73-E430-EF18FD730FFF}" dt="2018-09-25T01:20:51.932" v="37" actId="20577"/>
        <pc:sldMkLst>
          <pc:docMk/>
          <pc:sldMk cId="3424544843" sldId="329"/>
        </pc:sldMkLst>
        <pc:spChg chg="mod">
          <ac:chgData name="Benjamin Payne" userId="S::benpayne@umbc.edu::b61ff11c-ba68-49af-b001-f9f234a6aca3" providerId="AD" clId="Web-{07DC0580-F87D-6C73-E430-EF18FD730FFF}" dt="2018-09-25T01:20:51.932" v="37" actId="20577"/>
          <ac:spMkLst>
            <pc:docMk/>
            <pc:sldMk cId="3424544843" sldId="329"/>
            <ac:spMk id="3" creationId="{B811EC1A-BB18-4202-B983-AB4C7AF2177F}"/>
          </ac:spMkLst>
        </pc:spChg>
      </pc:sldChg>
    </pc:docChg>
  </pc:docChgLst>
  <pc:docChgLst>
    <pc:chgData name="Benjamin Payne" userId="S::benpayne@umbc.edu::b61ff11c-ba68-49af-b001-f9f234a6aca3" providerId="AD" clId="Web-{6AF201FB-CCB4-09D1-52E3-46AAC54E66A5}"/>
    <pc:docChg chg="modSld">
      <pc:chgData name="Benjamin Payne" userId="S::benpayne@umbc.edu::b61ff11c-ba68-49af-b001-f9f234a6aca3" providerId="AD" clId="Web-{6AF201FB-CCB4-09D1-52E3-46AAC54E66A5}" dt="2018-09-09T14:37:24.360" v="21" actId="20577"/>
      <pc:docMkLst>
        <pc:docMk/>
      </pc:docMkLst>
      <pc:sldChg chg="modSp">
        <pc:chgData name="Benjamin Payne" userId="S::benpayne@umbc.edu::b61ff11c-ba68-49af-b001-f9f234a6aca3" providerId="AD" clId="Web-{6AF201FB-CCB4-09D1-52E3-46AAC54E66A5}" dt="2018-09-09T14:37:24.360" v="20" actId="20577"/>
        <pc:sldMkLst>
          <pc:docMk/>
          <pc:sldMk cId="109857222" sldId="256"/>
        </pc:sldMkLst>
        <pc:spChg chg="mod">
          <ac:chgData name="Benjamin Payne" userId="S::benpayne@umbc.edu::b61ff11c-ba68-49af-b001-f9f234a6aca3" providerId="AD" clId="Web-{6AF201FB-CCB4-09D1-52E3-46AAC54E66A5}" dt="2018-09-09T14:37:24.360" v="20" actId="20577"/>
          <ac:spMkLst>
            <pc:docMk/>
            <pc:sldMk cId="109857222" sldId="256"/>
            <ac:spMk id="2" creationId="{00000000-0000-0000-0000-000000000000}"/>
          </ac:spMkLst>
        </pc:spChg>
      </pc:sldChg>
    </pc:docChg>
  </pc:docChgLst>
  <pc:docChgLst>
    <pc:chgData name="Benjamin Payne" userId="S::benpayne@umbc.edu::b61ff11c-ba68-49af-b001-f9f234a6aca3" providerId="AD" clId="Web-{BF15EB1B-A9A7-5177-ED3D-399719CAB23E}"/>
    <pc:docChg chg="addSld modSld">
      <pc:chgData name="Benjamin Payne" userId="S::benpayne@umbc.edu::b61ff11c-ba68-49af-b001-f9f234a6aca3" providerId="AD" clId="Web-{BF15EB1B-A9A7-5177-ED3D-399719CAB23E}" dt="2018-09-15T17:24:49.538" v="42" actId="20577"/>
      <pc:docMkLst>
        <pc:docMk/>
      </pc:docMkLst>
      <pc:sldChg chg="modSp">
        <pc:chgData name="Benjamin Payne" userId="S::benpayne@umbc.edu::b61ff11c-ba68-49af-b001-f9f234a6aca3" providerId="AD" clId="Web-{BF15EB1B-A9A7-5177-ED3D-399719CAB23E}" dt="2018-09-15T17:24:11.130" v="31" actId="20577"/>
        <pc:sldMkLst>
          <pc:docMk/>
          <pc:sldMk cId="109857222" sldId="256"/>
        </pc:sldMkLst>
        <pc:spChg chg="mod">
          <ac:chgData name="Benjamin Payne" userId="S::benpayne@umbc.edu::b61ff11c-ba68-49af-b001-f9f234a6aca3" providerId="AD" clId="Web-{BF15EB1B-A9A7-5177-ED3D-399719CAB23E}" dt="2018-09-15T17:23:33.129" v="4" actId="20577"/>
          <ac:spMkLst>
            <pc:docMk/>
            <pc:sldMk cId="109857222" sldId="256"/>
            <ac:spMk id="2" creationId="{00000000-0000-0000-0000-000000000000}"/>
          </ac:spMkLst>
        </pc:spChg>
        <pc:spChg chg="mod">
          <ac:chgData name="Benjamin Payne" userId="S::benpayne@umbc.edu::b61ff11c-ba68-49af-b001-f9f234a6aca3" providerId="AD" clId="Web-{BF15EB1B-A9A7-5177-ED3D-399719CAB23E}" dt="2018-09-15T17:24:11.130" v="31" actId="20577"/>
          <ac:spMkLst>
            <pc:docMk/>
            <pc:sldMk cId="109857222" sldId="256"/>
            <ac:spMk id="3" creationId="{00000000-0000-0000-0000-000000000000}"/>
          </ac:spMkLst>
        </pc:spChg>
      </pc:sldChg>
      <pc:sldChg chg="modSp new">
        <pc:chgData name="Benjamin Payne" userId="S::benpayne@umbc.edu::b61ff11c-ba68-49af-b001-f9f234a6aca3" providerId="AD" clId="Web-{BF15EB1B-A9A7-5177-ED3D-399719CAB23E}" dt="2018-09-15T17:24:38.600" v="40" actId="20577"/>
        <pc:sldMkLst>
          <pc:docMk/>
          <pc:sldMk cId="2626704322" sldId="267"/>
        </pc:sldMkLst>
        <pc:spChg chg="mod">
          <ac:chgData name="Benjamin Payne" userId="S::benpayne@umbc.edu::b61ff11c-ba68-49af-b001-f9f234a6aca3" providerId="AD" clId="Web-{BF15EB1B-A9A7-5177-ED3D-399719CAB23E}" dt="2018-09-15T17:24:36.944" v="38" actId="20577"/>
          <ac:spMkLst>
            <pc:docMk/>
            <pc:sldMk cId="2626704322" sldId="267"/>
            <ac:spMk id="2" creationId="{3F1B8A5E-B237-4B42-AE35-106DA0758CF5}"/>
          </ac:spMkLst>
        </pc:spChg>
        <pc:spChg chg="mod">
          <ac:chgData name="Benjamin Payne" userId="S::benpayne@umbc.edu::b61ff11c-ba68-49af-b001-f9f234a6aca3" providerId="AD" clId="Web-{BF15EB1B-A9A7-5177-ED3D-399719CAB23E}" dt="2018-09-15T17:24:38.600" v="40" actId="20577"/>
          <ac:spMkLst>
            <pc:docMk/>
            <pc:sldMk cId="2626704322" sldId="267"/>
            <ac:spMk id="3" creationId="{107C0679-469B-401A-8A3E-7AC81E823556}"/>
          </ac:spMkLst>
        </pc:spChg>
      </pc:sldChg>
    </pc:docChg>
  </pc:docChgLst>
  <pc:docChgLst>
    <pc:chgData name="Benjamin Payne" userId="S::benpayne@umbc.edu::b61ff11c-ba68-49af-b001-f9f234a6aca3" providerId="AD" clId="Web-{B352D332-7ADE-1378-B630-B7034AEE150F}"/>
    <pc:docChg chg="modSld">
      <pc:chgData name="Benjamin Payne" userId="S::benpayne@umbc.edu::b61ff11c-ba68-49af-b001-f9f234a6aca3" providerId="AD" clId="Web-{B352D332-7ADE-1378-B630-B7034AEE150F}" dt="2018-09-09T21:03:35.705" v="19" actId="20577"/>
      <pc:docMkLst>
        <pc:docMk/>
      </pc:docMkLst>
      <pc:sldChg chg="modSp">
        <pc:chgData name="Benjamin Payne" userId="S::benpayne@umbc.edu::b61ff11c-ba68-49af-b001-f9f234a6aca3" providerId="AD" clId="Web-{B352D332-7ADE-1378-B630-B7034AEE150F}" dt="2018-09-09T21:03:35.705" v="18" actId="20577"/>
        <pc:sldMkLst>
          <pc:docMk/>
          <pc:sldMk cId="2992498072" sldId="260"/>
        </pc:sldMkLst>
        <pc:spChg chg="mod">
          <ac:chgData name="Benjamin Payne" userId="S::benpayne@umbc.edu::b61ff11c-ba68-49af-b001-f9f234a6aca3" providerId="AD" clId="Web-{B352D332-7ADE-1378-B630-B7034AEE150F}" dt="2018-09-09T21:03:35.705" v="18" actId="20577"/>
          <ac:spMkLst>
            <pc:docMk/>
            <pc:sldMk cId="2992498072" sldId="260"/>
            <ac:spMk id="3" creationId="{2E0788F5-FA2B-4AD6-989E-726498D75759}"/>
          </ac:spMkLst>
        </pc:spChg>
      </pc:sldChg>
    </pc:docChg>
  </pc:docChgLst>
  <pc:docChgLst>
    <pc:chgData name="Benjamin Payne" userId="S::benpayne@umbc.edu::b61ff11c-ba68-49af-b001-f9f234a6aca3" providerId="AD" clId="Web-{DC6A088F-AE70-9C93-A5C0-52B8C9BAF4BA}"/>
    <pc:docChg chg="addSld modSld">
      <pc:chgData name="Benjamin Payne" userId="S::benpayne@umbc.edu::b61ff11c-ba68-49af-b001-f9f234a6aca3" providerId="AD" clId="Web-{DC6A088F-AE70-9C93-A5C0-52B8C9BAF4BA}" dt="2018-09-22T17:53:16.550" v="39" actId="20577"/>
      <pc:docMkLst>
        <pc:docMk/>
      </pc:docMkLst>
      <pc:sldChg chg="modSp">
        <pc:chgData name="Benjamin Payne" userId="S::benpayne@umbc.edu::b61ff11c-ba68-49af-b001-f9f234a6aca3" providerId="AD" clId="Web-{DC6A088F-AE70-9C93-A5C0-52B8C9BAF4BA}" dt="2018-09-22T17:52:59.175" v="20" actId="20577"/>
        <pc:sldMkLst>
          <pc:docMk/>
          <pc:sldMk cId="3678465461" sldId="289"/>
        </pc:sldMkLst>
        <pc:spChg chg="mod">
          <ac:chgData name="Benjamin Payne" userId="S::benpayne@umbc.edu::b61ff11c-ba68-49af-b001-f9f234a6aca3" providerId="AD" clId="Web-{DC6A088F-AE70-9C93-A5C0-52B8C9BAF4BA}" dt="2018-09-22T17:52:59.175" v="20" actId="20577"/>
          <ac:spMkLst>
            <pc:docMk/>
            <pc:sldMk cId="3678465461" sldId="289"/>
            <ac:spMk id="3" creationId="{F19D4EFE-B692-4299-B950-9B6B3581DB5C}"/>
          </ac:spMkLst>
        </pc:spChg>
      </pc:sldChg>
      <pc:sldChg chg="modSp new">
        <pc:chgData name="Benjamin Payne" userId="S::benpayne@umbc.edu::b61ff11c-ba68-49af-b001-f9f234a6aca3" providerId="AD" clId="Web-{DC6A088F-AE70-9C93-A5C0-52B8C9BAF4BA}" dt="2018-09-22T17:53:15.550" v="37" actId="20577"/>
        <pc:sldMkLst>
          <pc:docMk/>
          <pc:sldMk cId="155752822" sldId="299"/>
        </pc:sldMkLst>
        <pc:spChg chg="mod">
          <ac:chgData name="Benjamin Payne" userId="S::benpayne@umbc.edu::b61ff11c-ba68-49af-b001-f9f234a6aca3" providerId="AD" clId="Web-{DC6A088F-AE70-9C93-A5C0-52B8C9BAF4BA}" dt="2018-09-22T17:53:15.550" v="37" actId="20577"/>
          <ac:spMkLst>
            <pc:docMk/>
            <pc:sldMk cId="155752822" sldId="299"/>
            <ac:spMk id="2" creationId="{02F4624E-1D7A-4FFB-98DE-948A38AEEB30}"/>
          </ac:spMkLst>
        </pc:spChg>
      </pc:sldChg>
    </pc:docChg>
  </pc:docChgLst>
  <pc:docChgLst>
    <pc:chgData name="Benjamin Payne" userId="S::benpayne@umbc.edu::b61ff11c-ba68-49af-b001-f9f234a6aca3" providerId="AD" clId="Web-{6DA786A6-1A89-4166-916F-52C1681EAAAF}"/>
    <pc:docChg chg="addSld modSld">
      <pc:chgData name="Benjamin Payne" userId="S::benpayne@umbc.edu::b61ff11c-ba68-49af-b001-f9f234a6aca3" providerId="AD" clId="Web-{6DA786A6-1A89-4166-916F-52C1681EAAAF}" dt="2018-09-03T23:03:29.864" v="139" actId="20577"/>
      <pc:docMkLst>
        <pc:docMk/>
      </pc:docMkLst>
      <pc:sldChg chg="modSp">
        <pc:chgData name="Benjamin Payne" userId="S::benpayne@umbc.edu::b61ff11c-ba68-49af-b001-f9f234a6aca3" providerId="AD" clId="Web-{6DA786A6-1A89-4166-916F-52C1681EAAAF}" dt="2018-09-03T22:42:31.443" v="4" actId="20577"/>
        <pc:sldMkLst>
          <pc:docMk/>
          <pc:sldMk cId="109857222" sldId="256"/>
        </pc:sldMkLst>
        <pc:spChg chg="mod">
          <ac:chgData name="Benjamin Payne" userId="S::benpayne@umbc.edu::b61ff11c-ba68-49af-b001-f9f234a6aca3" providerId="AD" clId="Web-{6DA786A6-1A89-4166-916F-52C1681EAAAF}" dt="2018-09-03T22:42:31.443" v="4" actId="20577"/>
          <ac:spMkLst>
            <pc:docMk/>
            <pc:sldMk cId="109857222" sldId="256"/>
            <ac:spMk id="2" creationId="{00000000-0000-0000-0000-000000000000}"/>
          </ac:spMkLst>
        </pc:spChg>
      </pc:sldChg>
      <pc:sldChg chg="addSp modSp new">
        <pc:chgData name="Benjamin Payne" userId="S::benpayne@umbc.edu::b61ff11c-ba68-49af-b001-f9f234a6aca3" providerId="AD" clId="Web-{6DA786A6-1A89-4166-916F-52C1681EAAAF}" dt="2018-09-03T22:43:15.241" v="36" actId="20577"/>
        <pc:sldMkLst>
          <pc:docMk/>
          <pc:sldMk cId="2246696200" sldId="257"/>
        </pc:sldMkLst>
        <pc:spChg chg="add mod">
          <ac:chgData name="Benjamin Payne" userId="S::benpayne@umbc.edu::b61ff11c-ba68-49af-b001-f9f234a6aca3" providerId="AD" clId="Web-{6DA786A6-1A89-4166-916F-52C1681EAAAF}" dt="2018-09-03T22:43:15.241" v="36" actId="20577"/>
          <ac:spMkLst>
            <pc:docMk/>
            <pc:sldMk cId="2246696200" sldId="257"/>
            <ac:spMk id="2" creationId="{DE4566E5-24F8-4805-A552-0A88D9802717}"/>
          </ac:spMkLst>
        </pc:spChg>
        <pc:picChg chg="add">
          <ac:chgData name="Benjamin Payne" userId="S::benpayne@umbc.edu::b61ff11c-ba68-49af-b001-f9f234a6aca3" providerId="AD" clId="Web-{6DA786A6-1A89-4166-916F-52C1681EAAAF}" dt="2018-09-03T22:42:46.990" v="8"/>
          <ac:picMkLst>
            <pc:docMk/>
            <pc:sldMk cId="2246696200" sldId="257"/>
            <ac:picMk id="3" creationId="{DA81FDDF-6B06-41F4-91A9-0B23EEF62013}"/>
          </ac:picMkLst>
        </pc:picChg>
      </pc:sldChg>
      <pc:sldChg chg="modSp new">
        <pc:chgData name="Benjamin Payne" userId="S::benpayne@umbc.edu::b61ff11c-ba68-49af-b001-f9f234a6aca3" providerId="AD" clId="Web-{6DA786A6-1A89-4166-916F-52C1681EAAAF}" dt="2018-09-03T22:53:32.644" v="71" actId="20577"/>
        <pc:sldMkLst>
          <pc:docMk/>
          <pc:sldMk cId="3725006486" sldId="258"/>
        </pc:sldMkLst>
        <pc:spChg chg="mod">
          <ac:chgData name="Benjamin Payne" userId="S::benpayne@umbc.edu::b61ff11c-ba68-49af-b001-f9f234a6aca3" providerId="AD" clId="Web-{6DA786A6-1A89-4166-916F-52C1681EAAAF}" dt="2018-09-03T22:43:30.913" v="54" actId="20577"/>
          <ac:spMkLst>
            <pc:docMk/>
            <pc:sldMk cId="3725006486" sldId="258"/>
            <ac:spMk id="2" creationId="{D2648E52-88D5-4E11-982D-94157B18426C}"/>
          </ac:spMkLst>
        </pc:spChg>
        <pc:spChg chg="mod">
          <ac:chgData name="Benjamin Payne" userId="S::benpayne@umbc.edu::b61ff11c-ba68-49af-b001-f9f234a6aca3" providerId="AD" clId="Web-{6DA786A6-1A89-4166-916F-52C1681EAAAF}" dt="2018-09-03T22:53:32.644" v="71" actId="20577"/>
          <ac:spMkLst>
            <pc:docMk/>
            <pc:sldMk cId="3725006486" sldId="258"/>
            <ac:spMk id="3" creationId="{BBCB3453-E3F2-424F-8647-37E41EBD5253}"/>
          </ac:spMkLst>
        </pc:spChg>
      </pc:sldChg>
      <pc:sldChg chg="addSp modSp new">
        <pc:chgData name="Benjamin Payne" userId="S::benpayne@umbc.edu::b61ff11c-ba68-49af-b001-f9f234a6aca3" providerId="AD" clId="Web-{6DA786A6-1A89-4166-916F-52C1681EAAAF}" dt="2018-09-03T22:54:35.865" v="97" actId="20577"/>
        <pc:sldMkLst>
          <pc:docMk/>
          <pc:sldMk cId="362571162" sldId="259"/>
        </pc:sldMkLst>
        <pc:spChg chg="add mod">
          <ac:chgData name="Benjamin Payne" userId="S::benpayne@umbc.edu::b61ff11c-ba68-49af-b001-f9f234a6aca3" providerId="AD" clId="Web-{6DA786A6-1A89-4166-916F-52C1681EAAAF}" dt="2018-09-03T22:54:35.865" v="97" actId="20577"/>
          <ac:spMkLst>
            <pc:docMk/>
            <pc:sldMk cId="362571162" sldId="259"/>
            <ac:spMk id="2" creationId="{436A51B2-3C5E-4DF2-ABC9-79E8FA5228F2}"/>
          </ac:spMkLst>
        </pc:spChg>
        <pc:spChg chg="add">
          <ac:chgData name="Benjamin Payne" userId="S::benpayne@umbc.edu::b61ff11c-ba68-49af-b001-f9f234a6aca3" providerId="AD" clId="Web-{6DA786A6-1A89-4166-916F-52C1681EAAAF}" dt="2018-09-03T22:53:57.145" v="74"/>
          <ac:spMkLst>
            <pc:docMk/>
            <pc:sldMk cId="362571162" sldId="259"/>
            <ac:spMk id="3" creationId="{A1275604-26C5-4529-8EC6-C038377A5CE4}"/>
          </ac:spMkLst>
        </pc:spChg>
      </pc:sldChg>
      <pc:sldChg chg="addSp modSp new">
        <pc:chgData name="Benjamin Payne" userId="S::benpayne@umbc.edu::b61ff11c-ba68-49af-b001-f9f234a6aca3" providerId="AD" clId="Web-{6DA786A6-1A89-4166-916F-52C1681EAAAF}" dt="2018-09-03T22:59:16.825" v="113" actId="20577"/>
        <pc:sldMkLst>
          <pc:docMk/>
          <pc:sldMk cId="2992498072" sldId="260"/>
        </pc:sldMkLst>
        <pc:spChg chg="add">
          <ac:chgData name="Benjamin Payne" userId="S::benpayne@umbc.edu::b61ff11c-ba68-49af-b001-f9f234a6aca3" providerId="AD" clId="Web-{6DA786A6-1A89-4166-916F-52C1681EAAAF}" dt="2018-09-03T22:54:37.505" v="100"/>
          <ac:spMkLst>
            <pc:docMk/>
            <pc:sldMk cId="2992498072" sldId="260"/>
            <ac:spMk id="2" creationId="{E629B239-F89E-42FB-A36B-27D662A58089}"/>
          </ac:spMkLst>
        </pc:spChg>
        <pc:spChg chg="add mod">
          <ac:chgData name="Benjamin Payne" userId="S::benpayne@umbc.edu::b61ff11c-ba68-49af-b001-f9f234a6aca3" providerId="AD" clId="Web-{6DA786A6-1A89-4166-916F-52C1681EAAAF}" dt="2018-09-03T22:59:16.825" v="113" actId="20577"/>
          <ac:spMkLst>
            <pc:docMk/>
            <pc:sldMk cId="2992498072" sldId="260"/>
            <ac:spMk id="3" creationId="{2E0788F5-FA2B-4AD6-989E-726498D75759}"/>
          </ac:spMkLst>
        </pc:spChg>
      </pc:sldChg>
      <pc:sldChg chg="modSp new">
        <pc:chgData name="Benjamin Payne" userId="S::benpayne@umbc.edu::b61ff11c-ba68-49af-b001-f9f234a6aca3" providerId="AD" clId="Web-{6DA786A6-1A89-4166-916F-52C1681EAAAF}" dt="2018-09-03T23:01:30.361" v="122" actId="20577"/>
        <pc:sldMkLst>
          <pc:docMk/>
          <pc:sldMk cId="1019001876" sldId="261"/>
        </pc:sldMkLst>
        <pc:spChg chg="mod">
          <ac:chgData name="Benjamin Payne" userId="S::benpayne@umbc.edu::b61ff11c-ba68-49af-b001-f9f234a6aca3" providerId="AD" clId="Web-{6DA786A6-1A89-4166-916F-52C1681EAAAF}" dt="2018-09-03T23:01:30.361" v="122" actId="20577"/>
          <ac:spMkLst>
            <pc:docMk/>
            <pc:sldMk cId="1019001876" sldId="261"/>
            <ac:spMk id="2" creationId="{0A35329C-0F36-4E36-874D-916D6CDB59BA}"/>
          </ac:spMkLst>
        </pc:spChg>
      </pc:sldChg>
      <pc:sldChg chg="modSp add replId">
        <pc:chgData name="Benjamin Payne" userId="S::benpayne@umbc.edu::b61ff11c-ba68-49af-b001-f9f234a6aca3" providerId="AD" clId="Web-{6DA786A6-1A89-4166-916F-52C1681EAAAF}" dt="2018-09-03T23:01:40.643" v="132" actId="20577"/>
        <pc:sldMkLst>
          <pc:docMk/>
          <pc:sldMk cId="2301276007" sldId="262"/>
        </pc:sldMkLst>
        <pc:spChg chg="mod">
          <ac:chgData name="Benjamin Payne" userId="S::benpayne@umbc.edu::b61ff11c-ba68-49af-b001-f9f234a6aca3" providerId="AD" clId="Web-{6DA786A6-1A89-4166-916F-52C1681EAAAF}" dt="2018-09-03T23:01:40.643" v="132" actId="20577"/>
          <ac:spMkLst>
            <pc:docMk/>
            <pc:sldMk cId="2301276007" sldId="262"/>
            <ac:spMk id="2" creationId="{0A35329C-0F36-4E36-874D-916D6CDB59BA}"/>
          </ac:spMkLst>
        </pc:spChg>
      </pc:sldChg>
      <pc:sldChg chg="modSp new">
        <pc:chgData name="Benjamin Payne" userId="S::benpayne@umbc.edu::b61ff11c-ba68-49af-b001-f9f234a6aca3" providerId="AD" clId="Web-{6DA786A6-1A89-4166-916F-52C1681EAAAF}" dt="2018-09-03T23:03:29.864" v="138" actId="20577"/>
        <pc:sldMkLst>
          <pc:docMk/>
          <pc:sldMk cId="380092264" sldId="263"/>
        </pc:sldMkLst>
        <pc:spChg chg="mod">
          <ac:chgData name="Benjamin Payne" userId="S::benpayne@umbc.edu::b61ff11c-ba68-49af-b001-f9f234a6aca3" providerId="AD" clId="Web-{6DA786A6-1A89-4166-916F-52C1681EAAAF}" dt="2018-09-03T23:03:29.864" v="138" actId="20577"/>
          <ac:spMkLst>
            <pc:docMk/>
            <pc:sldMk cId="380092264" sldId="263"/>
            <ac:spMk id="2" creationId="{C8A57931-F239-4C89-939C-74050CBCB5EA}"/>
          </ac:spMkLst>
        </pc:spChg>
      </pc:sldChg>
    </pc:docChg>
  </pc:docChgLst>
  <pc:docChgLst>
    <pc:chgData name="Benjamin Payne" userId="S::benpayne@umbc.edu::b61ff11c-ba68-49af-b001-f9f234a6aca3" providerId="AD" clId="Web-{AC82E8AF-9691-4ECB-6B97-4FAA0D1FF110}"/>
    <pc:docChg chg="addSld modSld">
      <pc:chgData name="Benjamin Payne" userId="S::benpayne@umbc.edu::b61ff11c-ba68-49af-b001-f9f234a6aca3" providerId="AD" clId="Web-{AC82E8AF-9691-4ECB-6B97-4FAA0D1FF110}" dt="2018-09-26T02:23:12.221" v="779" actId="20577"/>
      <pc:docMkLst>
        <pc:docMk/>
      </pc:docMkLst>
      <pc:sldChg chg="addSp modSp modNotes">
        <pc:chgData name="Benjamin Payne" userId="S::benpayne@umbc.edu::b61ff11c-ba68-49af-b001-f9f234a6aca3" providerId="AD" clId="Web-{AC82E8AF-9691-4ECB-6B97-4FAA0D1FF110}" dt="2018-09-26T00:24:06.714" v="26" actId="1076"/>
        <pc:sldMkLst>
          <pc:docMk/>
          <pc:sldMk cId="109857222" sldId="256"/>
        </pc:sldMkLst>
        <pc:spChg chg="mod">
          <ac:chgData name="Benjamin Payne" userId="S::benpayne@umbc.edu::b61ff11c-ba68-49af-b001-f9f234a6aca3" providerId="AD" clId="Web-{AC82E8AF-9691-4ECB-6B97-4FAA0D1FF110}" dt="2018-09-26T00:23:57.027" v="24" actId="14100"/>
          <ac:spMkLst>
            <pc:docMk/>
            <pc:sldMk cId="109857222" sldId="256"/>
            <ac:spMk id="2" creationId="{00000000-0000-0000-0000-000000000000}"/>
          </ac:spMkLst>
        </pc:spChg>
        <pc:spChg chg="mod">
          <ac:chgData name="Benjamin Payne" userId="S::benpayne@umbc.edu::b61ff11c-ba68-49af-b001-f9f234a6aca3" providerId="AD" clId="Web-{AC82E8AF-9691-4ECB-6B97-4FAA0D1FF110}" dt="2018-09-26T00:23:11.401" v="17" actId="1076"/>
          <ac:spMkLst>
            <pc:docMk/>
            <pc:sldMk cId="109857222" sldId="256"/>
            <ac:spMk id="3" creationId="{00000000-0000-0000-0000-000000000000}"/>
          </ac:spMkLst>
        </pc:spChg>
        <pc:picChg chg="add mod ord">
          <ac:chgData name="Benjamin Payne" userId="S::benpayne@umbc.edu::b61ff11c-ba68-49af-b001-f9f234a6aca3" providerId="AD" clId="Web-{AC82E8AF-9691-4ECB-6B97-4FAA0D1FF110}" dt="2018-09-26T00:24:06.714" v="26" actId="1076"/>
          <ac:picMkLst>
            <pc:docMk/>
            <pc:sldMk cId="109857222" sldId="256"/>
            <ac:picMk id="6" creationId="{C1C8FBA6-77C1-4061-BE0E-EAF29323F65D}"/>
          </ac:picMkLst>
        </pc:picChg>
      </pc:sldChg>
      <pc:sldChg chg="modSp">
        <pc:chgData name="Benjamin Payne" userId="S::benpayne@umbc.edu::b61ff11c-ba68-49af-b001-f9f234a6aca3" providerId="AD" clId="Web-{AC82E8AF-9691-4ECB-6B97-4FAA0D1FF110}" dt="2018-09-26T01:14:51.967" v="233" actId="20577"/>
        <pc:sldMkLst>
          <pc:docMk/>
          <pc:sldMk cId="2549373051" sldId="265"/>
        </pc:sldMkLst>
        <pc:spChg chg="mod">
          <ac:chgData name="Benjamin Payne" userId="S::benpayne@umbc.edu::b61ff11c-ba68-49af-b001-f9f234a6aca3" providerId="AD" clId="Web-{AC82E8AF-9691-4ECB-6B97-4FAA0D1FF110}" dt="2018-09-26T01:14:51.967" v="233" actId="20577"/>
          <ac:spMkLst>
            <pc:docMk/>
            <pc:sldMk cId="2549373051" sldId="265"/>
            <ac:spMk id="3" creationId="{24F2DEC7-9B1D-40BF-A2B8-3C79AE212A27}"/>
          </ac:spMkLst>
        </pc:spChg>
      </pc:sldChg>
      <pc:sldChg chg="modSp">
        <pc:chgData name="Benjamin Payne" userId="S::benpayne@umbc.edu::b61ff11c-ba68-49af-b001-f9f234a6aca3" providerId="AD" clId="Web-{AC82E8AF-9691-4ECB-6B97-4FAA0D1FF110}" dt="2018-09-26T00:46:37.879" v="29" actId="20577"/>
        <pc:sldMkLst>
          <pc:docMk/>
          <pc:sldMk cId="964438367" sldId="270"/>
        </pc:sldMkLst>
        <pc:spChg chg="mod">
          <ac:chgData name="Benjamin Payne" userId="S::benpayne@umbc.edu::b61ff11c-ba68-49af-b001-f9f234a6aca3" providerId="AD" clId="Web-{AC82E8AF-9691-4ECB-6B97-4FAA0D1FF110}" dt="2018-09-26T00:46:37.879" v="29" actId="20577"/>
          <ac:spMkLst>
            <pc:docMk/>
            <pc:sldMk cId="964438367" sldId="270"/>
            <ac:spMk id="3" creationId="{30442568-2E88-4010-BB22-23F17674AC24}"/>
          </ac:spMkLst>
        </pc:spChg>
      </pc:sldChg>
      <pc:sldChg chg="modSp">
        <pc:chgData name="Benjamin Payne" userId="S::benpayne@umbc.edu::b61ff11c-ba68-49af-b001-f9f234a6aca3" providerId="AD" clId="Web-{AC82E8AF-9691-4ECB-6B97-4FAA0D1FF110}" dt="2018-09-26T01:28:01.597" v="353" actId="20577"/>
        <pc:sldMkLst>
          <pc:docMk/>
          <pc:sldMk cId="509499725" sldId="272"/>
        </pc:sldMkLst>
        <pc:spChg chg="mod">
          <ac:chgData name="Benjamin Payne" userId="S::benpayne@umbc.edu::b61ff11c-ba68-49af-b001-f9f234a6aca3" providerId="AD" clId="Web-{AC82E8AF-9691-4ECB-6B97-4FAA0D1FF110}" dt="2018-09-26T01:28:01.597" v="353" actId="20577"/>
          <ac:spMkLst>
            <pc:docMk/>
            <pc:sldMk cId="509499725" sldId="272"/>
            <ac:spMk id="4" creationId="{19456A5C-4722-4E6E-BD31-746576826567}"/>
          </ac:spMkLst>
        </pc:spChg>
      </pc:sldChg>
      <pc:sldChg chg="modSp">
        <pc:chgData name="Benjamin Payne" userId="S::benpayne@umbc.edu::b61ff11c-ba68-49af-b001-f9f234a6aca3" providerId="AD" clId="Web-{AC82E8AF-9691-4ECB-6B97-4FAA0D1FF110}" dt="2018-09-26T00:47:39.333" v="50" actId="20577"/>
        <pc:sldMkLst>
          <pc:docMk/>
          <pc:sldMk cId="1917793277" sldId="284"/>
        </pc:sldMkLst>
        <pc:spChg chg="mod">
          <ac:chgData name="Benjamin Payne" userId="S::benpayne@umbc.edu::b61ff11c-ba68-49af-b001-f9f234a6aca3" providerId="AD" clId="Web-{AC82E8AF-9691-4ECB-6B97-4FAA0D1FF110}" dt="2018-09-26T00:47:39.333" v="50" actId="20577"/>
          <ac:spMkLst>
            <pc:docMk/>
            <pc:sldMk cId="1917793277" sldId="284"/>
            <ac:spMk id="3" creationId="{974E17D9-80C1-4D40-9583-D0B84C8E1C3C}"/>
          </ac:spMkLst>
        </pc:spChg>
      </pc:sldChg>
      <pc:sldChg chg="addSp delSp modSp new modNotes">
        <pc:chgData name="Benjamin Payne" userId="S::benpayne@umbc.edu::b61ff11c-ba68-49af-b001-f9f234a6aca3" providerId="AD" clId="Web-{AC82E8AF-9691-4ECB-6B97-4FAA0D1FF110}" dt="2018-09-26T00:53:10.805" v="56"/>
        <pc:sldMkLst>
          <pc:docMk/>
          <pc:sldMk cId="3629500665" sldId="330"/>
        </pc:sldMkLst>
        <pc:spChg chg="del">
          <ac:chgData name="Benjamin Payne" userId="S::benpayne@umbc.edu::b61ff11c-ba68-49af-b001-f9f234a6aca3" providerId="AD" clId="Web-{AC82E8AF-9691-4ECB-6B97-4FAA0D1FF110}" dt="2018-09-26T00:52:49.461" v="52"/>
          <ac:spMkLst>
            <pc:docMk/>
            <pc:sldMk cId="3629500665" sldId="330"/>
            <ac:spMk id="3" creationId="{FDBD6814-C5C6-473F-82FC-80906CDC64C9}"/>
          </ac:spMkLst>
        </pc:spChg>
        <pc:picChg chg="add mod ord">
          <ac:chgData name="Benjamin Payne" userId="S::benpayne@umbc.edu::b61ff11c-ba68-49af-b001-f9f234a6aca3" providerId="AD" clId="Web-{AC82E8AF-9691-4ECB-6B97-4FAA0D1FF110}" dt="2018-09-26T00:52:59.071" v="54" actId="1076"/>
          <ac:picMkLst>
            <pc:docMk/>
            <pc:sldMk cId="3629500665" sldId="330"/>
            <ac:picMk id="4" creationId="{2183DA8A-BEEC-4965-898C-E9B543E57706}"/>
          </ac:picMkLst>
        </pc:picChg>
      </pc:sldChg>
      <pc:sldChg chg="modSp new">
        <pc:chgData name="Benjamin Payne" userId="S::benpayne@umbc.edu::b61ff11c-ba68-49af-b001-f9f234a6aca3" providerId="AD" clId="Web-{AC82E8AF-9691-4ECB-6B97-4FAA0D1FF110}" dt="2018-09-26T01:25:06.565" v="324" actId="20577"/>
        <pc:sldMkLst>
          <pc:docMk/>
          <pc:sldMk cId="2517921288" sldId="331"/>
        </pc:sldMkLst>
        <pc:spChg chg="mod">
          <ac:chgData name="Benjamin Payne" userId="S::benpayne@umbc.edu::b61ff11c-ba68-49af-b001-f9f234a6aca3" providerId="AD" clId="Web-{AC82E8AF-9691-4ECB-6B97-4FAA0D1FF110}" dt="2018-09-26T01:23:11.361" v="237" actId="20577"/>
          <ac:spMkLst>
            <pc:docMk/>
            <pc:sldMk cId="2517921288" sldId="331"/>
            <ac:spMk id="2" creationId="{C548FB22-B589-4825-BE66-693DB357023B}"/>
          </ac:spMkLst>
        </pc:spChg>
        <pc:spChg chg="mod">
          <ac:chgData name="Benjamin Payne" userId="S::benpayne@umbc.edu::b61ff11c-ba68-49af-b001-f9f234a6aca3" providerId="AD" clId="Web-{AC82E8AF-9691-4ECB-6B97-4FAA0D1FF110}" dt="2018-09-26T01:25:06.565" v="324" actId="20577"/>
          <ac:spMkLst>
            <pc:docMk/>
            <pc:sldMk cId="2517921288" sldId="331"/>
            <ac:spMk id="3" creationId="{0A07EFF5-3297-431C-8940-CEEACD45A91D}"/>
          </ac:spMkLst>
        </pc:spChg>
      </pc:sldChg>
      <pc:sldChg chg="addSp delSp modSp new modNotes">
        <pc:chgData name="Benjamin Payne" userId="S::benpayne@umbc.edu::b61ff11c-ba68-49af-b001-f9f234a6aca3" providerId="AD" clId="Web-{AC82E8AF-9691-4ECB-6B97-4FAA0D1FF110}" dt="2018-09-26T01:39:19.617" v="411" actId="20577"/>
        <pc:sldMkLst>
          <pc:docMk/>
          <pc:sldMk cId="2209034197" sldId="332"/>
        </pc:sldMkLst>
        <pc:spChg chg="mod">
          <ac:chgData name="Benjamin Payne" userId="S::benpayne@umbc.edu::b61ff11c-ba68-49af-b001-f9f234a6aca3" providerId="AD" clId="Web-{AC82E8AF-9691-4ECB-6B97-4FAA0D1FF110}" dt="2018-09-26T01:39:19.617" v="411" actId="20577"/>
          <ac:spMkLst>
            <pc:docMk/>
            <pc:sldMk cId="2209034197" sldId="332"/>
            <ac:spMk id="2" creationId="{BED692FC-7410-4F77-A45F-5445C8248ADD}"/>
          </ac:spMkLst>
        </pc:spChg>
        <pc:spChg chg="del mod">
          <ac:chgData name="Benjamin Payne" userId="S::benpayne@umbc.edu::b61ff11c-ba68-49af-b001-f9f234a6aca3" providerId="AD" clId="Web-{AC82E8AF-9691-4ECB-6B97-4FAA0D1FF110}" dt="2018-09-26T01:38:28.367" v="369"/>
          <ac:spMkLst>
            <pc:docMk/>
            <pc:sldMk cId="2209034197" sldId="332"/>
            <ac:spMk id="3" creationId="{4E978A86-D6E5-4DC8-BCEA-3C8C3ED2360B}"/>
          </ac:spMkLst>
        </pc:spChg>
        <pc:picChg chg="add mod ord">
          <ac:chgData name="Benjamin Payne" userId="S::benpayne@umbc.edu::b61ff11c-ba68-49af-b001-f9f234a6aca3" providerId="AD" clId="Web-{AC82E8AF-9691-4ECB-6B97-4FAA0D1FF110}" dt="2018-09-26T01:39:02.992" v="405" actId="1076"/>
          <ac:picMkLst>
            <pc:docMk/>
            <pc:sldMk cId="2209034197" sldId="332"/>
            <ac:picMk id="4" creationId="{97C61D63-9316-48A0-8CB7-11B6074ACAC8}"/>
          </ac:picMkLst>
        </pc:picChg>
      </pc:sldChg>
      <pc:sldChg chg="addSp delSp modSp new modNotes">
        <pc:chgData name="Benjamin Payne" userId="S::benpayne@umbc.edu::b61ff11c-ba68-49af-b001-f9f234a6aca3" providerId="AD" clId="Web-{AC82E8AF-9691-4ECB-6B97-4FAA0D1FF110}" dt="2018-09-26T01:43:26.900" v="552" actId="1076"/>
        <pc:sldMkLst>
          <pc:docMk/>
          <pc:sldMk cId="1893966021" sldId="333"/>
        </pc:sldMkLst>
        <pc:spChg chg="mod">
          <ac:chgData name="Benjamin Payne" userId="S::benpayne@umbc.edu::b61ff11c-ba68-49af-b001-f9f234a6aca3" providerId="AD" clId="Web-{AC82E8AF-9691-4ECB-6B97-4FAA0D1FF110}" dt="2018-09-26T01:43:26.869" v="550" actId="1076"/>
          <ac:spMkLst>
            <pc:docMk/>
            <pc:sldMk cId="1893966021" sldId="333"/>
            <ac:spMk id="2" creationId="{969F562D-9012-4727-AF98-A032FC3F6E10}"/>
          </ac:spMkLst>
        </pc:spChg>
        <pc:spChg chg="del">
          <ac:chgData name="Benjamin Payne" userId="S::benpayne@umbc.edu::b61ff11c-ba68-49af-b001-f9f234a6aca3" providerId="AD" clId="Web-{AC82E8AF-9691-4ECB-6B97-4FAA0D1FF110}" dt="2018-09-26T01:41:02.102" v="414"/>
          <ac:spMkLst>
            <pc:docMk/>
            <pc:sldMk cId="1893966021" sldId="333"/>
            <ac:spMk id="3" creationId="{C0F0C837-E07D-4CE1-BEA0-6672F78DFB6E}"/>
          </ac:spMkLst>
        </pc:spChg>
        <pc:spChg chg="add mod">
          <ac:chgData name="Benjamin Payne" userId="S::benpayne@umbc.edu::b61ff11c-ba68-49af-b001-f9f234a6aca3" providerId="AD" clId="Web-{AC82E8AF-9691-4ECB-6B97-4FAA0D1FF110}" dt="2018-09-26T01:43:26.900" v="552" actId="1076"/>
          <ac:spMkLst>
            <pc:docMk/>
            <pc:sldMk cId="1893966021" sldId="333"/>
            <ac:spMk id="6" creationId="{D63B4CA8-0FD6-4F1B-9BD8-DE1516554D71}"/>
          </ac:spMkLst>
        </pc:spChg>
        <pc:picChg chg="add mod ord">
          <ac:chgData name="Benjamin Payne" userId="S::benpayne@umbc.edu::b61ff11c-ba68-49af-b001-f9f234a6aca3" providerId="AD" clId="Web-{AC82E8AF-9691-4ECB-6B97-4FAA0D1FF110}" dt="2018-09-26T01:43:26.900" v="551" actId="1076"/>
          <ac:picMkLst>
            <pc:docMk/>
            <pc:sldMk cId="1893966021" sldId="333"/>
            <ac:picMk id="4" creationId="{FABC02A5-BB96-4D38-8593-EBD23AE6DFFD}"/>
          </ac:picMkLst>
        </pc:picChg>
      </pc:sldChg>
      <pc:sldChg chg="modSp new">
        <pc:chgData name="Benjamin Payne" userId="S::benpayne@umbc.edu::b61ff11c-ba68-49af-b001-f9f234a6aca3" providerId="AD" clId="Web-{AC82E8AF-9691-4ECB-6B97-4FAA0D1FF110}" dt="2018-09-26T01:45:13.213" v="650" actId="20577"/>
        <pc:sldMkLst>
          <pc:docMk/>
          <pc:sldMk cId="2785766028" sldId="334"/>
        </pc:sldMkLst>
        <pc:spChg chg="mod">
          <ac:chgData name="Benjamin Payne" userId="S::benpayne@umbc.edu::b61ff11c-ba68-49af-b001-f9f234a6aca3" providerId="AD" clId="Web-{AC82E8AF-9691-4ECB-6B97-4FAA0D1FF110}" dt="2018-09-26T01:43:57.791" v="566" actId="20577"/>
          <ac:spMkLst>
            <pc:docMk/>
            <pc:sldMk cId="2785766028" sldId="334"/>
            <ac:spMk id="2" creationId="{75175903-89B4-43DE-A738-1F93B90E849E}"/>
          </ac:spMkLst>
        </pc:spChg>
        <pc:spChg chg="mod">
          <ac:chgData name="Benjamin Payne" userId="S::benpayne@umbc.edu::b61ff11c-ba68-49af-b001-f9f234a6aca3" providerId="AD" clId="Web-{AC82E8AF-9691-4ECB-6B97-4FAA0D1FF110}" dt="2018-09-26T01:45:13.213" v="650" actId="20577"/>
          <ac:spMkLst>
            <pc:docMk/>
            <pc:sldMk cId="2785766028" sldId="334"/>
            <ac:spMk id="3" creationId="{A19AE499-91BF-4523-B771-D331FEB976BE}"/>
          </ac:spMkLst>
        </pc:spChg>
      </pc:sldChg>
      <pc:sldChg chg="modSp new">
        <pc:chgData name="Benjamin Payne" userId="S::benpayne@umbc.edu::b61ff11c-ba68-49af-b001-f9f234a6aca3" providerId="AD" clId="Web-{AC82E8AF-9691-4ECB-6B97-4FAA0D1FF110}" dt="2018-09-26T02:11:15.325" v="777" actId="20577"/>
        <pc:sldMkLst>
          <pc:docMk/>
          <pc:sldMk cId="2209831507" sldId="335"/>
        </pc:sldMkLst>
        <pc:spChg chg="mod">
          <ac:chgData name="Benjamin Payne" userId="S::benpayne@umbc.edu::b61ff11c-ba68-49af-b001-f9f234a6aca3" providerId="AD" clId="Web-{AC82E8AF-9691-4ECB-6B97-4FAA0D1FF110}" dt="2018-09-26T01:53:09.607" v="656" actId="20577"/>
          <ac:spMkLst>
            <pc:docMk/>
            <pc:sldMk cId="2209831507" sldId="335"/>
            <ac:spMk id="2" creationId="{0D4393F8-F818-45E9-81EC-6F99C6260895}"/>
          </ac:spMkLst>
        </pc:spChg>
        <pc:spChg chg="mod">
          <ac:chgData name="Benjamin Payne" userId="S::benpayne@umbc.edu::b61ff11c-ba68-49af-b001-f9f234a6aca3" providerId="AD" clId="Web-{AC82E8AF-9691-4ECB-6B97-4FAA0D1FF110}" dt="2018-09-26T02:11:15.325" v="777" actId="20577"/>
          <ac:spMkLst>
            <pc:docMk/>
            <pc:sldMk cId="2209831507" sldId="335"/>
            <ac:spMk id="3" creationId="{ACCD8B00-0CD8-4F6C-9285-24F3880AC1D6}"/>
          </ac:spMkLst>
        </pc:spChg>
      </pc:sldChg>
      <pc:sldChg chg="modSp new">
        <pc:chgData name="Benjamin Payne" userId="S::benpayne@umbc.edu::b61ff11c-ba68-49af-b001-f9f234a6aca3" providerId="AD" clId="Web-{AC82E8AF-9691-4ECB-6B97-4FAA0D1FF110}" dt="2018-09-26T01:59:03.883" v="718" actId="20577"/>
        <pc:sldMkLst>
          <pc:docMk/>
          <pc:sldMk cId="2177160318" sldId="336"/>
        </pc:sldMkLst>
        <pc:spChg chg="mod">
          <ac:chgData name="Benjamin Payne" userId="S::benpayne@umbc.edu::b61ff11c-ba68-49af-b001-f9f234a6aca3" providerId="AD" clId="Web-{AC82E8AF-9691-4ECB-6B97-4FAA0D1FF110}" dt="2018-09-26T01:58:51.805" v="699" actId="20577"/>
          <ac:spMkLst>
            <pc:docMk/>
            <pc:sldMk cId="2177160318" sldId="336"/>
            <ac:spMk id="2" creationId="{7EA9783B-52D6-4C57-8F8D-AB7A2BA05604}"/>
          </ac:spMkLst>
        </pc:spChg>
        <pc:spChg chg="mod">
          <ac:chgData name="Benjamin Payne" userId="S::benpayne@umbc.edu::b61ff11c-ba68-49af-b001-f9f234a6aca3" providerId="AD" clId="Web-{AC82E8AF-9691-4ECB-6B97-4FAA0D1FF110}" dt="2018-09-26T01:59:03.883" v="718" actId="20577"/>
          <ac:spMkLst>
            <pc:docMk/>
            <pc:sldMk cId="2177160318" sldId="336"/>
            <ac:spMk id="3" creationId="{417F02CA-061C-43AF-8C63-8DA816CE7AB0}"/>
          </ac:spMkLst>
        </pc:spChg>
      </pc:sldChg>
    </pc:docChg>
  </pc:docChgLst>
  <pc:docChgLst>
    <pc:chgData name="Benjamin Payne" userId="S::benpayne@umbc.edu::b61ff11c-ba68-49af-b001-f9f234a6aca3" providerId="AD" clId="Web-{130DBE01-E2BA-B70E-D708-3B3CD89F348F}"/>
    <pc:docChg chg="addSld delSld modSld sldOrd">
      <pc:chgData name="Benjamin Payne" userId="S::benpayne@umbc.edu::b61ff11c-ba68-49af-b001-f9f234a6aca3" providerId="AD" clId="Web-{130DBE01-E2BA-B70E-D708-3B3CD89F348F}" dt="2018-09-23T15:41:08.354" v="675" actId="20577"/>
      <pc:docMkLst>
        <pc:docMk/>
      </pc:docMkLst>
      <pc:sldChg chg="addSp delSp modSp del">
        <pc:chgData name="Benjamin Payne" userId="S::benpayne@umbc.edu::b61ff11c-ba68-49af-b001-f9f234a6aca3" providerId="AD" clId="Web-{130DBE01-E2BA-B70E-D708-3B3CD89F348F}" dt="2018-09-23T14:21:05.876" v="5"/>
        <pc:sldMkLst>
          <pc:docMk/>
          <pc:sldMk cId="362571162" sldId="259"/>
        </pc:sldMkLst>
        <pc:spChg chg="del">
          <ac:chgData name="Benjamin Payne" userId="S::benpayne@umbc.edu::b61ff11c-ba68-49af-b001-f9f234a6aca3" providerId="AD" clId="Web-{130DBE01-E2BA-B70E-D708-3B3CD89F348F}" dt="2018-09-23T14:19:37.578" v="2"/>
          <ac:spMkLst>
            <pc:docMk/>
            <pc:sldMk cId="362571162" sldId="259"/>
            <ac:spMk id="2" creationId="{436A51B2-3C5E-4DF2-ABC9-79E8FA5228F2}"/>
          </ac:spMkLst>
        </pc:spChg>
        <pc:spChg chg="del">
          <ac:chgData name="Benjamin Payne" userId="S::benpayne@umbc.edu::b61ff11c-ba68-49af-b001-f9f234a6aca3" providerId="AD" clId="Web-{130DBE01-E2BA-B70E-D708-3B3CD89F348F}" dt="2018-09-23T14:19:37.578" v="1"/>
          <ac:spMkLst>
            <pc:docMk/>
            <pc:sldMk cId="362571162" sldId="259"/>
            <ac:spMk id="3" creationId="{A1275604-26C5-4529-8EC6-C038377A5CE4}"/>
          </ac:spMkLst>
        </pc:spChg>
        <pc:spChg chg="del">
          <ac:chgData name="Benjamin Payne" userId="S::benpayne@umbc.edu::b61ff11c-ba68-49af-b001-f9f234a6aca3" providerId="AD" clId="Web-{130DBE01-E2BA-B70E-D708-3B3CD89F348F}" dt="2018-09-23T14:19:37.578" v="0"/>
          <ac:spMkLst>
            <pc:docMk/>
            <pc:sldMk cId="362571162" sldId="259"/>
            <ac:spMk id="5" creationId="{C4E42AC2-2E13-4C7C-85EE-CB3B272C7063}"/>
          </ac:spMkLst>
        </pc:spChg>
        <pc:spChg chg="add mod">
          <ac:chgData name="Benjamin Payne" userId="S::benpayne@umbc.edu::b61ff11c-ba68-49af-b001-f9f234a6aca3" providerId="AD" clId="Web-{130DBE01-E2BA-B70E-D708-3B3CD89F348F}" dt="2018-09-23T14:19:37.578" v="0"/>
          <ac:spMkLst>
            <pc:docMk/>
            <pc:sldMk cId="362571162" sldId="259"/>
            <ac:spMk id="6" creationId="{40ADE3ED-9A9F-4FEB-8D52-3364A048DB0E}"/>
          </ac:spMkLst>
        </pc:spChg>
      </pc:sldChg>
      <pc:sldChg chg="modSp">
        <pc:chgData name="Benjamin Payne" userId="S::benpayne@umbc.edu::b61ff11c-ba68-49af-b001-f9f234a6aca3" providerId="AD" clId="Web-{130DBE01-E2BA-B70E-D708-3B3CD89F348F}" dt="2018-09-23T15:12:46.631" v="384" actId="14100"/>
        <pc:sldMkLst>
          <pc:docMk/>
          <pc:sldMk cId="2992498072" sldId="260"/>
        </pc:sldMkLst>
        <pc:spChg chg="mod">
          <ac:chgData name="Benjamin Payne" userId="S::benpayne@umbc.edu::b61ff11c-ba68-49af-b001-f9f234a6aca3" providerId="AD" clId="Web-{130DBE01-E2BA-B70E-D708-3B3CD89F348F}" dt="2018-09-23T15:12:46.631" v="384" actId="14100"/>
          <ac:spMkLst>
            <pc:docMk/>
            <pc:sldMk cId="2992498072" sldId="260"/>
            <ac:spMk id="3" creationId="{2E0788F5-FA2B-4AD6-989E-726498D75759}"/>
          </ac:spMkLst>
        </pc:spChg>
      </pc:sldChg>
      <pc:sldChg chg="modSp del">
        <pc:chgData name="Benjamin Payne" userId="S::benpayne@umbc.edu::b61ff11c-ba68-49af-b001-f9f234a6aca3" providerId="AD" clId="Web-{130DBE01-E2BA-B70E-D708-3B3CD89F348F}" dt="2018-09-23T15:14:33.351" v="385"/>
        <pc:sldMkLst>
          <pc:docMk/>
          <pc:sldMk cId="1019001876" sldId="261"/>
        </pc:sldMkLst>
        <pc:spChg chg="mod">
          <ac:chgData name="Benjamin Payne" userId="S::benpayne@umbc.edu::b61ff11c-ba68-49af-b001-f9f234a6aca3" providerId="AD" clId="Web-{130DBE01-E2BA-B70E-D708-3B3CD89F348F}" dt="2018-09-23T15:10:58.427" v="295" actId="20577"/>
          <ac:spMkLst>
            <pc:docMk/>
            <pc:sldMk cId="1019001876" sldId="261"/>
            <ac:spMk id="2" creationId="{0A35329C-0F36-4E36-874D-916D6CDB59BA}"/>
          </ac:spMkLst>
        </pc:spChg>
        <pc:spChg chg="mod">
          <ac:chgData name="Benjamin Payne" userId="S::benpayne@umbc.edu::b61ff11c-ba68-49af-b001-f9f234a6aca3" providerId="AD" clId="Web-{130DBE01-E2BA-B70E-D708-3B3CD89F348F}" dt="2018-09-23T15:11:29.818" v="323" actId="20577"/>
          <ac:spMkLst>
            <pc:docMk/>
            <pc:sldMk cId="1019001876" sldId="261"/>
            <ac:spMk id="3" creationId="{8F915822-BBFD-43A9-AB4F-3981782719DC}"/>
          </ac:spMkLst>
        </pc:spChg>
      </pc:sldChg>
      <pc:sldChg chg="addSp delSp modSp del">
        <pc:chgData name="Benjamin Payne" userId="S::benpayne@umbc.edu::b61ff11c-ba68-49af-b001-f9f234a6aca3" providerId="AD" clId="Web-{130DBE01-E2BA-B70E-D708-3B3CD89F348F}" dt="2018-09-23T14:21:06.610" v="6"/>
        <pc:sldMkLst>
          <pc:docMk/>
          <pc:sldMk cId="2968491638" sldId="269"/>
        </pc:sldMkLst>
        <pc:spChg chg="del">
          <ac:chgData name="Benjamin Payne" userId="S::benpayne@umbc.edu::b61ff11c-ba68-49af-b001-f9f234a6aca3" providerId="AD" clId="Web-{130DBE01-E2BA-B70E-D708-3B3CD89F348F}" dt="2018-09-23T14:20:15.688" v="4"/>
          <ac:spMkLst>
            <pc:docMk/>
            <pc:sldMk cId="2968491638" sldId="269"/>
            <ac:spMk id="2" creationId="{5056E10D-5BE8-4481-82F0-15DC86BD74A3}"/>
          </ac:spMkLst>
        </pc:spChg>
        <pc:spChg chg="del">
          <ac:chgData name="Benjamin Payne" userId="S::benpayne@umbc.edu::b61ff11c-ba68-49af-b001-f9f234a6aca3" providerId="AD" clId="Web-{130DBE01-E2BA-B70E-D708-3B3CD89F348F}" dt="2018-09-23T14:20:15.672" v="3"/>
          <ac:spMkLst>
            <pc:docMk/>
            <pc:sldMk cId="2968491638" sldId="269"/>
            <ac:spMk id="4" creationId="{105C00FE-A85C-4094-AD56-A3F99A0A4D52}"/>
          </ac:spMkLst>
        </pc:spChg>
        <pc:spChg chg="add mod">
          <ac:chgData name="Benjamin Payne" userId="S::benpayne@umbc.edu::b61ff11c-ba68-49af-b001-f9f234a6aca3" providerId="AD" clId="Web-{130DBE01-E2BA-B70E-D708-3B3CD89F348F}" dt="2018-09-23T14:20:15.688" v="4"/>
          <ac:spMkLst>
            <pc:docMk/>
            <pc:sldMk cId="2968491638" sldId="269"/>
            <ac:spMk id="5" creationId="{8894617A-92C9-408F-9483-738C2E48A3D9}"/>
          </ac:spMkLst>
        </pc:spChg>
      </pc:sldChg>
      <pc:sldChg chg="modSp">
        <pc:chgData name="Benjamin Payne" userId="S::benpayne@umbc.edu::b61ff11c-ba68-49af-b001-f9f234a6aca3" providerId="AD" clId="Web-{130DBE01-E2BA-B70E-D708-3B3CD89F348F}" dt="2018-09-23T15:03:17.687" v="145" actId="20577"/>
        <pc:sldMkLst>
          <pc:docMk/>
          <pc:sldMk cId="509499725" sldId="272"/>
        </pc:sldMkLst>
        <pc:spChg chg="mod">
          <ac:chgData name="Benjamin Payne" userId="S::benpayne@umbc.edu::b61ff11c-ba68-49af-b001-f9f234a6aca3" providerId="AD" clId="Web-{130DBE01-E2BA-B70E-D708-3B3CD89F348F}" dt="2018-09-23T15:03:17.687" v="145" actId="20577"/>
          <ac:spMkLst>
            <pc:docMk/>
            <pc:sldMk cId="509499725" sldId="272"/>
            <ac:spMk id="3" creationId="{97E17954-7BF2-4EBE-811F-0F6CEA950001}"/>
          </ac:spMkLst>
        </pc:spChg>
      </pc:sldChg>
      <pc:sldChg chg="modSp ord">
        <pc:chgData name="Benjamin Payne" userId="S::benpayne@umbc.edu::b61ff11c-ba68-49af-b001-f9f234a6aca3" providerId="AD" clId="Web-{130DBE01-E2BA-B70E-D708-3B3CD89F348F}" dt="2018-09-23T15:10:39.317" v="290"/>
        <pc:sldMkLst>
          <pc:docMk/>
          <pc:sldMk cId="1724444570" sldId="275"/>
        </pc:sldMkLst>
        <pc:spChg chg="mod">
          <ac:chgData name="Benjamin Payne" userId="S::benpayne@umbc.edu::b61ff11c-ba68-49af-b001-f9f234a6aca3" providerId="AD" clId="Web-{130DBE01-E2BA-B70E-D708-3B3CD89F348F}" dt="2018-09-23T15:08:07.393" v="276" actId="1076"/>
          <ac:spMkLst>
            <pc:docMk/>
            <pc:sldMk cId="1724444570" sldId="275"/>
            <ac:spMk id="3" creationId="{3737D450-354C-47E6-86E0-762542964AD3}"/>
          </ac:spMkLst>
        </pc:spChg>
      </pc:sldChg>
      <pc:sldChg chg="addSp modSp">
        <pc:chgData name="Benjamin Payne" userId="S::benpayne@umbc.edu::b61ff11c-ba68-49af-b001-f9f234a6aca3" providerId="AD" clId="Web-{130DBE01-E2BA-B70E-D708-3B3CD89F348F}" dt="2018-09-23T15:31:54.395" v="626" actId="14100"/>
        <pc:sldMkLst>
          <pc:docMk/>
          <pc:sldMk cId="4238050135" sldId="288"/>
        </pc:sldMkLst>
        <pc:picChg chg="add mod">
          <ac:chgData name="Benjamin Payne" userId="S::benpayne@umbc.edu::b61ff11c-ba68-49af-b001-f9f234a6aca3" providerId="AD" clId="Web-{130DBE01-E2BA-B70E-D708-3B3CD89F348F}" dt="2018-09-23T15:31:54.395" v="626" actId="14100"/>
          <ac:picMkLst>
            <pc:docMk/>
            <pc:sldMk cId="4238050135" sldId="288"/>
            <ac:picMk id="4" creationId="{D66ADFA0-B9F3-402E-9FB8-71D155E29F05}"/>
          </ac:picMkLst>
        </pc:picChg>
      </pc:sldChg>
      <pc:sldChg chg="modSp ord">
        <pc:chgData name="Benjamin Payne" userId="S::benpayne@umbc.edu::b61ff11c-ba68-49af-b001-f9f234a6aca3" providerId="AD" clId="Web-{130DBE01-E2BA-B70E-D708-3B3CD89F348F}" dt="2018-09-23T15:10:32.380" v="286"/>
        <pc:sldMkLst>
          <pc:docMk/>
          <pc:sldMk cId="3678465461" sldId="289"/>
        </pc:sldMkLst>
        <pc:spChg chg="mod">
          <ac:chgData name="Benjamin Payne" userId="S::benpayne@umbc.edu::b61ff11c-ba68-49af-b001-f9f234a6aca3" providerId="AD" clId="Web-{130DBE01-E2BA-B70E-D708-3B3CD89F348F}" dt="2018-09-23T15:03:36.922" v="156" actId="20577"/>
          <ac:spMkLst>
            <pc:docMk/>
            <pc:sldMk cId="3678465461" sldId="289"/>
            <ac:spMk id="3" creationId="{F19D4EFE-B692-4299-B950-9B6B3581DB5C}"/>
          </ac:spMkLst>
        </pc:spChg>
      </pc:sldChg>
      <pc:sldChg chg="modSp">
        <pc:chgData name="Benjamin Payne" userId="S::benpayne@umbc.edu::b61ff11c-ba68-49af-b001-f9f234a6aca3" providerId="AD" clId="Web-{130DBE01-E2BA-B70E-D708-3B3CD89F348F}" dt="2018-09-23T15:15:18.773" v="389" actId="20577"/>
        <pc:sldMkLst>
          <pc:docMk/>
          <pc:sldMk cId="1614182177" sldId="291"/>
        </pc:sldMkLst>
        <pc:spChg chg="mod">
          <ac:chgData name="Benjamin Payne" userId="S::benpayne@umbc.edu::b61ff11c-ba68-49af-b001-f9f234a6aca3" providerId="AD" clId="Web-{130DBE01-E2BA-B70E-D708-3B3CD89F348F}" dt="2018-09-23T15:15:18.773" v="389" actId="20577"/>
          <ac:spMkLst>
            <pc:docMk/>
            <pc:sldMk cId="1614182177" sldId="291"/>
            <ac:spMk id="22" creationId="{DF72AF95-1876-4C8A-A332-380E5522DACA}"/>
          </ac:spMkLst>
        </pc:spChg>
      </pc:sldChg>
      <pc:sldChg chg="modSp">
        <pc:chgData name="Benjamin Payne" userId="S::benpayne@umbc.edu::b61ff11c-ba68-49af-b001-f9f234a6aca3" providerId="AD" clId="Web-{130DBE01-E2BA-B70E-D708-3B3CD89F348F}" dt="2018-09-23T15:16:15.102" v="395" actId="20577"/>
        <pc:sldMkLst>
          <pc:docMk/>
          <pc:sldMk cId="3727850148" sldId="292"/>
        </pc:sldMkLst>
        <pc:spChg chg="mod">
          <ac:chgData name="Benjamin Payne" userId="S::benpayne@umbc.edu::b61ff11c-ba68-49af-b001-f9f234a6aca3" providerId="AD" clId="Web-{130DBE01-E2BA-B70E-D708-3B3CD89F348F}" dt="2018-09-23T15:15:59.133" v="392" actId="20577"/>
          <ac:spMkLst>
            <pc:docMk/>
            <pc:sldMk cId="3727850148" sldId="292"/>
            <ac:spMk id="10" creationId="{F54C97AD-20C4-47FB-BF50-826E93FDB409}"/>
          </ac:spMkLst>
        </pc:spChg>
        <pc:spChg chg="mod">
          <ac:chgData name="Benjamin Payne" userId="S::benpayne@umbc.edu::b61ff11c-ba68-49af-b001-f9f234a6aca3" providerId="AD" clId="Web-{130DBE01-E2BA-B70E-D708-3B3CD89F348F}" dt="2018-09-23T15:16:15.102" v="395" actId="20577"/>
          <ac:spMkLst>
            <pc:docMk/>
            <pc:sldMk cId="3727850148" sldId="292"/>
            <ac:spMk id="15" creationId="{34885B76-C2FE-4164-A752-A2A99AD5A0BB}"/>
          </ac:spMkLst>
        </pc:spChg>
      </pc:sldChg>
      <pc:sldChg chg="modSp">
        <pc:chgData name="Benjamin Payne" userId="S::benpayne@umbc.edu::b61ff11c-ba68-49af-b001-f9f234a6aca3" providerId="AD" clId="Web-{130DBE01-E2BA-B70E-D708-3B3CD89F348F}" dt="2018-09-23T15:24:46.171" v="566" actId="20577"/>
        <pc:sldMkLst>
          <pc:docMk/>
          <pc:sldMk cId="2050088664" sldId="293"/>
        </pc:sldMkLst>
        <pc:spChg chg="mod">
          <ac:chgData name="Benjamin Payne" userId="S::benpayne@umbc.edu::b61ff11c-ba68-49af-b001-f9f234a6aca3" providerId="AD" clId="Web-{130DBE01-E2BA-B70E-D708-3B3CD89F348F}" dt="2018-09-23T15:18:50.073" v="413" actId="20577"/>
          <ac:spMkLst>
            <pc:docMk/>
            <pc:sldMk cId="2050088664" sldId="293"/>
            <ac:spMk id="2" creationId="{62C8A5E8-6944-4FD0-BCCE-257CB7D37804}"/>
          </ac:spMkLst>
        </pc:spChg>
        <pc:spChg chg="mod">
          <ac:chgData name="Benjamin Payne" userId="S::benpayne@umbc.edu::b61ff11c-ba68-49af-b001-f9f234a6aca3" providerId="AD" clId="Web-{130DBE01-E2BA-B70E-D708-3B3CD89F348F}" dt="2018-09-23T15:24:46.171" v="566" actId="20577"/>
          <ac:spMkLst>
            <pc:docMk/>
            <pc:sldMk cId="2050088664" sldId="293"/>
            <ac:spMk id="3" creationId="{BF5FA88B-8D6B-4394-871C-F65833AB8A30}"/>
          </ac:spMkLst>
        </pc:spChg>
      </pc:sldChg>
      <pc:sldChg chg="modSp">
        <pc:chgData name="Benjamin Payne" userId="S::benpayne@umbc.edu::b61ff11c-ba68-49af-b001-f9f234a6aca3" providerId="AD" clId="Web-{130DBE01-E2BA-B70E-D708-3B3CD89F348F}" dt="2018-09-23T14:22:34.611" v="7" actId="20577"/>
        <pc:sldMkLst>
          <pc:docMk/>
          <pc:sldMk cId="3107563927" sldId="297"/>
        </pc:sldMkLst>
        <pc:spChg chg="mod">
          <ac:chgData name="Benjamin Payne" userId="S::benpayne@umbc.edu::b61ff11c-ba68-49af-b001-f9f234a6aca3" providerId="AD" clId="Web-{130DBE01-E2BA-B70E-D708-3B3CD89F348F}" dt="2018-09-23T14:22:34.611" v="7" actId="20577"/>
          <ac:spMkLst>
            <pc:docMk/>
            <pc:sldMk cId="3107563927" sldId="297"/>
            <ac:spMk id="2" creationId="{969C092C-A575-4BF3-8FE0-239B9C251AA9}"/>
          </ac:spMkLst>
        </pc:spChg>
      </pc:sldChg>
      <pc:sldChg chg="modSp">
        <pc:chgData name="Benjamin Payne" userId="S::benpayne@umbc.edu::b61ff11c-ba68-49af-b001-f9f234a6aca3" providerId="AD" clId="Web-{130DBE01-E2BA-B70E-D708-3B3CD89F348F}" dt="2018-09-23T14:33:14.072" v="52" actId="20577"/>
        <pc:sldMkLst>
          <pc:docMk/>
          <pc:sldMk cId="1236345623" sldId="298"/>
        </pc:sldMkLst>
        <pc:spChg chg="mod">
          <ac:chgData name="Benjamin Payne" userId="S::benpayne@umbc.edu::b61ff11c-ba68-49af-b001-f9f234a6aca3" providerId="AD" clId="Web-{130DBE01-E2BA-B70E-D708-3B3CD89F348F}" dt="2018-09-23T14:33:14.072" v="52" actId="20577"/>
          <ac:spMkLst>
            <pc:docMk/>
            <pc:sldMk cId="1236345623" sldId="298"/>
            <ac:spMk id="2" creationId="{3E8D4DBD-2F2E-4557-AD84-0C5227B4EED4}"/>
          </ac:spMkLst>
        </pc:spChg>
      </pc:sldChg>
      <pc:sldChg chg="modSp modNotes">
        <pc:chgData name="Benjamin Payne" userId="S::benpayne@umbc.edu::b61ff11c-ba68-49af-b001-f9f234a6aca3" providerId="AD" clId="Web-{130DBE01-E2BA-B70E-D708-3B3CD89F348F}" dt="2018-09-23T15:02:56.296" v="136" actId="20577"/>
        <pc:sldMkLst>
          <pc:docMk/>
          <pc:sldMk cId="155752822" sldId="299"/>
        </pc:sldMkLst>
        <pc:spChg chg="mod">
          <ac:chgData name="Benjamin Payne" userId="S::benpayne@umbc.edu::b61ff11c-ba68-49af-b001-f9f234a6aca3" providerId="AD" clId="Web-{130DBE01-E2BA-B70E-D708-3B3CD89F348F}" dt="2018-09-23T14:38:59.451" v="109" actId="20577"/>
          <ac:spMkLst>
            <pc:docMk/>
            <pc:sldMk cId="155752822" sldId="299"/>
            <ac:spMk id="2" creationId="{02F4624E-1D7A-4FFB-98DE-948A38AEEB30}"/>
          </ac:spMkLst>
        </pc:spChg>
        <pc:spChg chg="mod">
          <ac:chgData name="Benjamin Payne" userId="S::benpayne@umbc.edu::b61ff11c-ba68-49af-b001-f9f234a6aca3" providerId="AD" clId="Web-{130DBE01-E2BA-B70E-D708-3B3CD89F348F}" dt="2018-09-23T15:02:56.296" v="136" actId="20577"/>
          <ac:spMkLst>
            <pc:docMk/>
            <pc:sldMk cId="155752822" sldId="299"/>
            <ac:spMk id="3" creationId="{8DF89DAF-C5A0-432D-B3F0-5CF384388879}"/>
          </ac:spMkLst>
        </pc:spChg>
      </pc:sldChg>
      <pc:sldChg chg="modSp modNotes">
        <pc:chgData name="Benjamin Payne" userId="S::benpayne@umbc.edu::b61ff11c-ba68-49af-b001-f9f234a6aca3" providerId="AD" clId="Web-{130DBE01-E2BA-B70E-D708-3B3CD89F348F}" dt="2018-09-23T15:23:17.467" v="474"/>
        <pc:sldMkLst>
          <pc:docMk/>
          <pc:sldMk cId="2098502359" sldId="300"/>
        </pc:sldMkLst>
        <pc:spChg chg="mod">
          <ac:chgData name="Benjamin Payne" userId="S::benpayne@umbc.edu::b61ff11c-ba68-49af-b001-f9f234a6aca3" providerId="AD" clId="Web-{130DBE01-E2BA-B70E-D708-3B3CD89F348F}" dt="2018-09-23T15:21:14.528" v="454" actId="20577"/>
          <ac:spMkLst>
            <pc:docMk/>
            <pc:sldMk cId="2098502359" sldId="300"/>
            <ac:spMk id="2" creationId="{A222F096-D515-41F1-BDAA-FA58118ECE41}"/>
          </ac:spMkLst>
        </pc:spChg>
        <pc:spChg chg="mod">
          <ac:chgData name="Benjamin Payne" userId="S::benpayne@umbc.edu::b61ff11c-ba68-49af-b001-f9f234a6aca3" providerId="AD" clId="Web-{130DBE01-E2BA-B70E-D708-3B3CD89F348F}" dt="2018-09-23T15:22:24.450" v="470" actId="20577"/>
          <ac:spMkLst>
            <pc:docMk/>
            <pc:sldMk cId="2098502359" sldId="300"/>
            <ac:spMk id="3" creationId="{0CFB007D-5218-4E1C-A691-C3F45809EFB2}"/>
          </ac:spMkLst>
        </pc:spChg>
      </pc:sldChg>
      <pc:sldChg chg="modSp">
        <pc:chgData name="Benjamin Payne" userId="S::benpayne@umbc.edu::b61ff11c-ba68-49af-b001-f9f234a6aca3" providerId="AD" clId="Web-{130DBE01-E2BA-B70E-D708-3B3CD89F348F}" dt="2018-09-23T15:19:20.214" v="435" actId="14100"/>
        <pc:sldMkLst>
          <pc:docMk/>
          <pc:sldMk cId="2301567855" sldId="301"/>
        </pc:sldMkLst>
        <pc:spChg chg="mod">
          <ac:chgData name="Benjamin Payne" userId="S::benpayne@umbc.edu::b61ff11c-ba68-49af-b001-f9f234a6aca3" providerId="AD" clId="Web-{130DBE01-E2BA-B70E-D708-3B3CD89F348F}" dt="2018-09-23T15:18:58.464" v="425" actId="20577"/>
          <ac:spMkLst>
            <pc:docMk/>
            <pc:sldMk cId="2301567855" sldId="301"/>
            <ac:spMk id="2" creationId="{DB7D440A-ADAE-41BD-B699-7827998DE646}"/>
          </ac:spMkLst>
        </pc:spChg>
        <pc:spChg chg="mod">
          <ac:chgData name="Benjamin Payne" userId="S::benpayne@umbc.edu::b61ff11c-ba68-49af-b001-f9f234a6aca3" providerId="AD" clId="Web-{130DBE01-E2BA-B70E-D708-3B3CD89F348F}" dt="2018-09-23T15:19:20.214" v="435" actId="14100"/>
          <ac:spMkLst>
            <pc:docMk/>
            <pc:sldMk cId="2301567855" sldId="301"/>
            <ac:spMk id="3" creationId="{7CCC6C78-9669-492B-808E-97D74D418C54}"/>
          </ac:spMkLst>
        </pc:spChg>
      </pc:sldChg>
      <pc:sldChg chg="modSp new">
        <pc:chgData name="Benjamin Payne" userId="S::benpayne@umbc.edu::b61ff11c-ba68-49af-b001-f9f234a6aca3" providerId="AD" clId="Web-{130DBE01-E2BA-B70E-D708-3B3CD89F348F}" dt="2018-09-23T15:41:07.682" v="673" actId="20577"/>
        <pc:sldMkLst>
          <pc:docMk/>
          <pc:sldMk cId="1716490528" sldId="302"/>
        </pc:sldMkLst>
        <pc:spChg chg="mod">
          <ac:chgData name="Benjamin Payne" userId="S::benpayne@umbc.edu::b61ff11c-ba68-49af-b001-f9f234a6aca3" providerId="AD" clId="Web-{130DBE01-E2BA-B70E-D708-3B3CD89F348F}" dt="2018-09-23T15:41:07.682" v="673" actId="20577"/>
          <ac:spMkLst>
            <pc:docMk/>
            <pc:sldMk cId="1716490528" sldId="302"/>
            <ac:spMk id="2" creationId="{CEEDCA9A-9028-4F1F-955B-D324E6CD099B}"/>
          </ac:spMkLst>
        </pc:spChg>
      </pc:sldChg>
      <pc:sldChg chg="modSp new modNotes">
        <pc:chgData name="Benjamin Payne" userId="S::benpayne@umbc.edu::b61ff11c-ba68-49af-b001-f9f234a6aca3" providerId="AD" clId="Web-{130DBE01-E2BA-B70E-D708-3B3CD89F348F}" dt="2018-09-23T15:41:02.917" v="670" actId="20577"/>
        <pc:sldMkLst>
          <pc:docMk/>
          <pc:sldMk cId="2760128360" sldId="303"/>
        </pc:sldMkLst>
        <pc:spChg chg="mod">
          <ac:chgData name="Benjamin Payne" userId="S::benpayne@umbc.edu::b61ff11c-ba68-49af-b001-f9f234a6aca3" providerId="AD" clId="Web-{130DBE01-E2BA-B70E-D708-3B3CD89F348F}" dt="2018-09-23T15:41:02.917" v="670" actId="20577"/>
          <ac:spMkLst>
            <pc:docMk/>
            <pc:sldMk cId="2760128360" sldId="303"/>
            <ac:spMk id="2" creationId="{71B25D76-2783-4C30-8F9C-2BBA64D194E9}"/>
          </ac:spMkLst>
        </pc:spChg>
        <pc:spChg chg="mod">
          <ac:chgData name="Benjamin Payne" userId="S::benpayne@umbc.edu::b61ff11c-ba68-49af-b001-f9f234a6aca3" providerId="AD" clId="Web-{130DBE01-E2BA-B70E-D708-3B3CD89F348F}" dt="2018-09-23T15:40:05.463" v="665" actId="20577"/>
          <ac:spMkLst>
            <pc:docMk/>
            <pc:sldMk cId="2760128360" sldId="303"/>
            <ac:spMk id="3" creationId="{2BFC5B98-3F0B-44FB-8C5F-2B6CDC165E7A}"/>
          </ac:spMkLst>
        </pc:spChg>
      </pc:sldChg>
    </pc:docChg>
  </pc:docChgLst>
  <pc:docChgLst>
    <pc:chgData name="Benjamin Payne" userId="S::benpayne@umbc.edu::b61ff11c-ba68-49af-b001-f9f234a6aca3" providerId="AD" clId="Web-{00A9133C-8FA1-2628-645C-A993C312E953}"/>
    <pc:docChg chg="modSld">
      <pc:chgData name="Benjamin Payne" userId="S::benpayne@umbc.edu::b61ff11c-ba68-49af-b001-f9f234a6aca3" providerId="AD" clId="Web-{00A9133C-8FA1-2628-645C-A993C312E953}" dt="2018-09-27T02:44:21.845" v="10" actId="20577"/>
      <pc:docMkLst>
        <pc:docMk/>
      </pc:docMkLst>
      <pc:sldChg chg="modSp">
        <pc:chgData name="Benjamin Payne" userId="S::benpayne@umbc.edu::b61ff11c-ba68-49af-b001-f9f234a6aca3" providerId="AD" clId="Web-{00A9133C-8FA1-2628-645C-A993C312E953}" dt="2018-09-27T02:44:21.845" v="9" actId="20577"/>
        <pc:sldMkLst>
          <pc:docMk/>
          <pc:sldMk cId="2209831507" sldId="335"/>
        </pc:sldMkLst>
        <pc:spChg chg="mod">
          <ac:chgData name="Benjamin Payne" userId="S::benpayne@umbc.edu::b61ff11c-ba68-49af-b001-f9f234a6aca3" providerId="AD" clId="Web-{00A9133C-8FA1-2628-645C-A993C312E953}" dt="2018-09-27T02:44:07.652" v="2" actId="20577"/>
          <ac:spMkLst>
            <pc:docMk/>
            <pc:sldMk cId="2209831507" sldId="335"/>
            <ac:spMk id="2" creationId="{0D4393F8-F818-45E9-81EC-6F99C6260895}"/>
          </ac:spMkLst>
        </pc:spChg>
        <pc:spChg chg="mod">
          <ac:chgData name="Benjamin Payne" userId="S::benpayne@umbc.edu::b61ff11c-ba68-49af-b001-f9f234a6aca3" providerId="AD" clId="Web-{00A9133C-8FA1-2628-645C-A993C312E953}" dt="2018-09-27T02:44:21.845" v="9" actId="20577"/>
          <ac:spMkLst>
            <pc:docMk/>
            <pc:sldMk cId="2209831507" sldId="335"/>
            <ac:spMk id="3" creationId="{ACCD8B00-0CD8-4F6C-9285-24F3880AC1D6}"/>
          </ac:spMkLst>
        </pc:spChg>
      </pc:sldChg>
    </pc:docChg>
  </pc:docChgLst>
  <pc:docChgLst>
    <pc:chgData name="Benjamin Payne" userId="S::benpayne@umbc.edu::b61ff11c-ba68-49af-b001-f9f234a6aca3" providerId="AD" clId="Web-{E4574D99-2531-0775-FEA6-9E964787DB3B}"/>
    <pc:docChg chg="modSld">
      <pc:chgData name="Benjamin Payne" userId="S::benpayne@umbc.edu::b61ff11c-ba68-49af-b001-f9f234a6aca3" providerId="AD" clId="Web-{E4574D99-2531-0775-FEA6-9E964787DB3B}" dt="2019-04-07T13:26:02.329" v="15" actId="20577"/>
      <pc:docMkLst>
        <pc:docMk/>
      </pc:docMkLst>
      <pc:sldChg chg="modSp">
        <pc:chgData name="Benjamin Payne" userId="S::benpayne@umbc.edu::b61ff11c-ba68-49af-b001-f9f234a6aca3" providerId="AD" clId="Web-{E4574D99-2531-0775-FEA6-9E964787DB3B}" dt="2019-04-07T13:26:02.329" v="14" actId="20577"/>
        <pc:sldMkLst>
          <pc:docMk/>
          <pc:sldMk cId="3829059762" sldId="361"/>
        </pc:sldMkLst>
        <pc:spChg chg="mod">
          <ac:chgData name="Benjamin Payne" userId="S::benpayne@umbc.edu::b61ff11c-ba68-49af-b001-f9f234a6aca3" providerId="AD" clId="Web-{E4574D99-2531-0775-FEA6-9E964787DB3B}" dt="2019-04-07T13:26:02.329" v="14" actId="20577"/>
          <ac:spMkLst>
            <pc:docMk/>
            <pc:sldMk cId="3829059762" sldId="361"/>
            <ac:spMk id="3" creationId="{76645E3F-B713-4F46-9900-260049C88D94}"/>
          </ac:spMkLst>
        </pc:spChg>
      </pc:sldChg>
    </pc:docChg>
  </pc:docChgLst>
  <pc:docChgLst>
    <pc:chgData name="Benjamin Payne" userId="S::benpayne@umbc.edu::b61ff11c-ba68-49af-b001-f9f234a6aca3" providerId="AD" clId="Web-{5AD2BB4D-3A80-6D73-FEA2-9722BDEFDB63}"/>
    <pc:docChg chg="addSld delSld modSld sldOrd">
      <pc:chgData name="Benjamin Payne" userId="S::benpayne@umbc.edu::b61ff11c-ba68-49af-b001-f9f234a6aca3" providerId="AD" clId="Web-{5AD2BB4D-3A80-6D73-FEA2-9722BDEFDB63}" dt="2019-04-01T10:19:46.926" v="502" actId="20577"/>
      <pc:docMkLst>
        <pc:docMk/>
      </pc:docMkLst>
      <pc:sldChg chg="modSp del">
        <pc:chgData name="Benjamin Payne" userId="S::benpayne@umbc.edu::b61ff11c-ba68-49af-b001-f9f234a6aca3" providerId="AD" clId="Web-{5AD2BB4D-3A80-6D73-FEA2-9722BDEFDB63}" dt="2019-04-01T10:16:47.284" v="7"/>
        <pc:sldMkLst>
          <pc:docMk/>
          <pc:sldMk cId="1789377407" sldId="266"/>
        </pc:sldMkLst>
        <pc:spChg chg="mod">
          <ac:chgData name="Benjamin Payne" userId="S::benpayne@umbc.edu::b61ff11c-ba68-49af-b001-f9f234a6aca3" providerId="AD" clId="Web-{5AD2BB4D-3A80-6D73-FEA2-9722BDEFDB63}" dt="2019-04-01T10:15:57.674" v="0" actId="20577"/>
          <ac:spMkLst>
            <pc:docMk/>
            <pc:sldMk cId="1789377407" sldId="266"/>
            <ac:spMk id="2" creationId="{BD23C84B-C8B7-4398-BE07-50DFFF496455}"/>
          </ac:spMkLst>
        </pc:spChg>
        <pc:spChg chg="mod">
          <ac:chgData name="Benjamin Payne" userId="S::benpayne@umbc.edu::b61ff11c-ba68-49af-b001-f9f234a6aca3" providerId="AD" clId="Web-{5AD2BB4D-3A80-6D73-FEA2-9722BDEFDB63}" dt="2019-04-01T10:16:03.799" v="5" actId="20577"/>
          <ac:spMkLst>
            <pc:docMk/>
            <pc:sldMk cId="1789377407" sldId="266"/>
            <ac:spMk id="3" creationId="{E7608096-0D61-440F-9E8F-CC9D411F5CD2}"/>
          </ac:spMkLst>
        </pc:spChg>
      </pc:sldChg>
      <pc:sldChg chg="modSp">
        <pc:chgData name="Benjamin Payne" userId="S::benpayne@umbc.edu::b61ff11c-ba68-49af-b001-f9f234a6aca3" providerId="AD" clId="Web-{5AD2BB4D-3A80-6D73-FEA2-9722BDEFDB63}" dt="2019-04-01T10:17:00.769" v="8" actId="20577"/>
        <pc:sldMkLst>
          <pc:docMk/>
          <pc:sldMk cId="3829059762" sldId="361"/>
        </pc:sldMkLst>
        <pc:spChg chg="mod">
          <ac:chgData name="Benjamin Payne" userId="S::benpayne@umbc.edu::b61ff11c-ba68-49af-b001-f9f234a6aca3" providerId="AD" clId="Web-{5AD2BB4D-3A80-6D73-FEA2-9722BDEFDB63}" dt="2019-04-01T10:17:00.769" v="8" actId="20577"/>
          <ac:spMkLst>
            <pc:docMk/>
            <pc:sldMk cId="3829059762" sldId="361"/>
            <ac:spMk id="2" creationId="{6F71A7E3-BA05-4782-AA25-57A56FEEB767}"/>
          </ac:spMkLst>
        </pc:spChg>
      </pc:sldChg>
      <pc:sldChg chg="modSp new">
        <pc:chgData name="Benjamin Payne" userId="S::benpayne@umbc.edu::b61ff11c-ba68-49af-b001-f9f234a6aca3" providerId="AD" clId="Web-{5AD2BB4D-3A80-6D73-FEA2-9722BDEFDB63}" dt="2019-04-01T10:19:30.285" v="477" actId="20577"/>
        <pc:sldMkLst>
          <pc:docMk/>
          <pc:sldMk cId="2609452185" sldId="362"/>
        </pc:sldMkLst>
        <pc:spChg chg="mod">
          <ac:chgData name="Benjamin Payne" userId="S::benpayne@umbc.edu::b61ff11c-ba68-49af-b001-f9f234a6aca3" providerId="AD" clId="Web-{5AD2BB4D-3A80-6D73-FEA2-9722BDEFDB63}" dt="2019-04-01T10:17:14.050" v="50" actId="20577"/>
          <ac:spMkLst>
            <pc:docMk/>
            <pc:sldMk cId="2609452185" sldId="362"/>
            <ac:spMk id="2" creationId="{6D5E933B-EA25-4722-A4CF-C27FE047B8C3}"/>
          </ac:spMkLst>
        </pc:spChg>
        <pc:spChg chg="mod">
          <ac:chgData name="Benjamin Payne" userId="S::benpayne@umbc.edu::b61ff11c-ba68-49af-b001-f9f234a6aca3" providerId="AD" clId="Web-{5AD2BB4D-3A80-6D73-FEA2-9722BDEFDB63}" dt="2019-04-01T10:19:30.285" v="477" actId="20577"/>
          <ac:spMkLst>
            <pc:docMk/>
            <pc:sldMk cId="2609452185" sldId="362"/>
            <ac:spMk id="3" creationId="{202C3EB9-4CF4-46C9-9E97-B92D6EBCFCCB}"/>
          </ac:spMkLst>
        </pc:spChg>
      </pc:sldChg>
      <pc:sldChg chg="modSp add ord replId">
        <pc:chgData name="Benjamin Payne" userId="S::benpayne@umbc.edu::b61ff11c-ba68-49af-b001-f9f234a6aca3" providerId="AD" clId="Web-{5AD2BB4D-3A80-6D73-FEA2-9722BDEFDB63}" dt="2019-04-01T10:19:44.582" v="499" actId="20577"/>
        <pc:sldMkLst>
          <pc:docMk/>
          <pc:sldMk cId="54883560" sldId="363"/>
        </pc:sldMkLst>
        <pc:spChg chg="mod">
          <ac:chgData name="Benjamin Payne" userId="S::benpayne@umbc.edu::b61ff11c-ba68-49af-b001-f9f234a6aca3" providerId="AD" clId="Web-{5AD2BB4D-3A80-6D73-FEA2-9722BDEFDB63}" dt="2019-04-01T10:19:44.582" v="499" actId="20577"/>
          <ac:spMkLst>
            <pc:docMk/>
            <pc:sldMk cId="54883560" sldId="363"/>
            <ac:spMk id="3" creationId="{202C3EB9-4CF4-46C9-9E97-B92D6EBCFCCB}"/>
          </ac:spMkLst>
        </pc:spChg>
      </pc:sldChg>
    </pc:docChg>
  </pc:docChgLst>
  <pc:docChgLst>
    <pc:chgData name="Benjamin Payne" userId="S::benpayne@umbc.edu::b61ff11c-ba68-49af-b001-f9f234a6aca3" providerId="AD" clId="Web-{92B88566-23CA-F6AE-3D87-B6651E610DE1}"/>
    <pc:docChg chg="modSld">
      <pc:chgData name="Benjamin Payne" userId="S::benpayne@umbc.edu::b61ff11c-ba68-49af-b001-f9f234a6aca3" providerId="AD" clId="Web-{92B88566-23CA-F6AE-3D87-B6651E610DE1}" dt="2018-09-21T13:43:26.589" v="38" actId="20577"/>
      <pc:docMkLst>
        <pc:docMk/>
      </pc:docMkLst>
      <pc:sldChg chg="modSp">
        <pc:chgData name="Benjamin Payne" userId="S::benpayne@umbc.edu::b61ff11c-ba68-49af-b001-f9f234a6aca3" providerId="AD" clId="Web-{92B88566-23CA-F6AE-3D87-B6651E610DE1}" dt="2018-09-21T13:37:42.510" v="36" actId="20577"/>
        <pc:sldMkLst>
          <pc:docMk/>
          <pc:sldMk cId="2992498072" sldId="260"/>
        </pc:sldMkLst>
        <pc:spChg chg="mod">
          <ac:chgData name="Benjamin Payne" userId="S::benpayne@umbc.edu::b61ff11c-ba68-49af-b001-f9f234a6aca3" providerId="AD" clId="Web-{92B88566-23CA-F6AE-3D87-B6651E610DE1}" dt="2018-09-21T13:37:42.510" v="36" actId="20577"/>
          <ac:spMkLst>
            <pc:docMk/>
            <pc:sldMk cId="2992498072" sldId="260"/>
            <ac:spMk id="3" creationId="{2E0788F5-FA2B-4AD6-989E-726498D75759}"/>
          </ac:spMkLst>
        </pc:spChg>
      </pc:sldChg>
    </pc:docChg>
  </pc:docChgLst>
  <pc:docChgLst>
    <pc:chgData name="Benjamin Payne" userId="S::benpayne@umbc.edu::b61ff11c-ba68-49af-b001-f9f234a6aca3" providerId="AD" clId="Web-{0FA181C8-0973-8D3D-2B34-19C67110E3B5}"/>
    <pc:docChg chg="addSld delSld modSld sldOrd">
      <pc:chgData name="Benjamin Payne" userId="S::benpayne@umbc.edu::b61ff11c-ba68-49af-b001-f9f234a6aca3" providerId="AD" clId="Web-{0FA181C8-0973-8D3D-2B34-19C67110E3B5}" dt="2019-03-30T16:28:02.965" v="1038"/>
      <pc:docMkLst>
        <pc:docMk/>
      </pc:docMkLst>
      <pc:sldChg chg="ord">
        <pc:chgData name="Benjamin Payne" userId="S::benpayne@umbc.edu::b61ff11c-ba68-49af-b001-f9f234a6aca3" providerId="AD" clId="Web-{0FA181C8-0973-8D3D-2B34-19C67110E3B5}" dt="2019-03-30T16:16:20.223" v="662"/>
        <pc:sldMkLst>
          <pc:docMk/>
          <pc:sldMk cId="2992498072" sldId="260"/>
        </pc:sldMkLst>
      </pc:sldChg>
      <pc:sldChg chg="modSp">
        <pc:chgData name="Benjamin Payne" userId="S::benpayne@umbc.edu::b61ff11c-ba68-49af-b001-f9f234a6aca3" providerId="AD" clId="Web-{0FA181C8-0973-8D3D-2B34-19C67110E3B5}" dt="2019-03-30T16:26:48.401" v="1023" actId="20577"/>
        <pc:sldMkLst>
          <pc:docMk/>
          <pc:sldMk cId="2549373051" sldId="265"/>
        </pc:sldMkLst>
        <pc:spChg chg="mod">
          <ac:chgData name="Benjamin Payne" userId="S::benpayne@umbc.edu::b61ff11c-ba68-49af-b001-f9f234a6aca3" providerId="AD" clId="Web-{0FA181C8-0973-8D3D-2B34-19C67110E3B5}" dt="2019-03-30T16:26:48.401" v="1023" actId="20577"/>
          <ac:spMkLst>
            <pc:docMk/>
            <pc:sldMk cId="2549373051" sldId="265"/>
            <ac:spMk id="3" creationId="{24F2DEC7-9B1D-40BF-A2B8-3C79AE212A27}"/>
          </ac:spMkLst>
        </pc:spChg>
      </pc:sldChg>
      <pc:sldChg chg="del">
        <pc:chgData name="Benjamin Payne" userId="S::benpayne@umbc.edu::b61ff11c-ba68-49af-b001-f9f234a6aca3" providerId="AD" clId="Web-{0FA181C8-0973-8D3D-2B34-19C67110E3B5}" dt="2019-03-30T16:03:19.978" v="605"/>
        <pc:sldMkLst>
          <pc:docMk/>
          <pc:sldMk cId="3709726397" sldId="271"/>
        </pc:sldMkLst>
      </pc:sldChg>
      <pc:sldChg chg="del">
        <pc:chgData name="Benjamin Payne" userId="S::benpayne@umbc.edu::b61ff11c-ba68-49af-b001-f9f234a6aca3" providerId="AD" clId="Web-{0FA181C8-0973-8D3D-2B34-19C67110E3B5}" dt="2019-03-30T16:03:25.041" v="606"/>
        <pc:sldMkLst>
          <pc:docMk/>
          <pc:sldMk cId="509499725" sldId="272"/>
        </pc:sldMkLst>
      </pc:sldChg>
      <pc:sldChg chg="del">
        <pc:chgData name="Benjamin Payne" userId="S::benpayne@umbc.edu::b61ff11c-ba68-49af-b001-f9f234a6aca3" providerId="AD" clId="Web-{0FA181C8-0973-8D3D-2B34-19C67110E3B5}" dt="2019-03-30T14:04:08.564" v="14"/>
        <pc:sldMkLst>
          <pc:docMk/>
          <pc:sldMk cId="3799051244" sldId="273"/>
        </pc:sldMkLst>
      </pc:sldChg>
      <pc:sldChg chg="del">
        <pc:chgData name="Benjamin Payne" userId="S::benpayne@umbc.edu::b61ff11c-ba68-49af-b001-f9f234a6aca3" providerId="AD" clId="Web-{0FA181C8-0973-8D3D-2B34-19C67110E3B5}" dt="2019-03-30T14:04:11.282" v="15"/>
        <pc:sldMkLst>
          <pc:docMk/>
          <pc:sldMk cId="549104231" sldId="274"/>
        </pc:sldMkLst>
      </pc:sldChg>
      <pc:sldChg chg="del">
        <pc:chgData name="Benjamin Payne" userId="S::benpayne@umbc.edu::b61ff11c-ba68-49af-b001-f9f234a6aca3" providerId="AD" clId="Web-{0FA181C8-0973-8D3D-2B34-19C67110E3B5}" dt="2019-03-30T15:21:36.707" v="602"/>
        <pc:sldMkLst>
          <pc:docMk/>
          <pc:sldMk cId="1724444570" sldId="275"/>
        </pc:sldMkLst>
      </pc:sldChg>
      <pc:sldChg chg="del">
        <pc:chgData name="Benjamin Payne" userId="S::benpayne@umbc.edu::b61ff11c-ba68-49af-b001-f9f234a6aca3" providerId="AD" clId="Web-{0FA181C8-0973-8D3D-2B34-19C67110E3B5}" dt="2019-03-30T16:05:46.561" v="628"/>
        <pc:sldMkLst>
          <pc:docMk/>
          <pc:sldMk cId="3678465461" sldId="289"/>
        </pc:sldMkLst>
      </pc:sldChg>
      <pc:sldChg chg="del">
        <pc:chgData name="Benjamin Payne" userId="S::benpayne@umbc.edu::b61ff11c-ba68-49af-b001-f9f234a6aca3" providerId="AD" clId="Web-{0FA181C8-0973-8D3D-2B34-19C67110E3B5}" dt="2019-03-30T16:27:05.573" v="1025"/>
        <pc:sldMkLst>
          <pc:docMk/>
          <pc:sldMk cId="2336630507" sldId="290"/>
        </pc:sldMkLst>
      </pc:sldChg>
      <pc:sldChg chg="modNotes">
        <pc:chgData name="Benjamin Payne" userId="S::benpayne@umbc.edu::b61ff11c-ba68-49af-b001-f9f234a6aca3" providerId="AD" clId="Web-{0FA181C8-0973-8D3D-2B34-19C67110E3B5}" dt="2019-03-30T16:21:17.499" v="834"/>
        <pc:sldMkLst>
          <pc:docMk/>
          <pc:sldMk cId="1614182177" sldId="291"/>
        </pc:sldMkLst>
      </pc:sldChg>
      <pc:sldChg chg="modSp">
        <pc:chgData name="Benjamin Payne" userId="S::benpayne@umbc.edu::b61ff11c-ba68-49af-b001-f9f234a6aca3" providerId="AD" clId="Web-{0FA181C8-0973-8D3D-2B34-19C67110E3B5}" dt="2019-03-30T16:21:48.531" v="867" actId="20577"/>
        <pc:sldMkLst>
          <pc:docMk/>
          <pc:sldMk cId="2050088664" sldId="293"/>
        </pc:sldMkLst>
        <pc:spChg chg="mod">
          <ac:chgData name="Benjamin Payne" userId="S::benpayne@umbc.edu::b61ff11c-ba68-49af-b001-f9f234a6aca3" providerId="AD" clId="Web-{0FA181C8-0973-8D3D-2B34-19C67110E3B5}" dt="2019-03-30T16:21:48.531" v="867" actId="20577"/>
          <ac:spMkLst>
            <pc:docMk/>
            <pc:sldMk cId="2050088664" sldId="293"/>
            <ac:spMk id="3" creationId="{BF5FA88B-8D6B-4394-871C-F65833AB8A30}"/>
          </ac:spMkLst>
        </pc:spChg>
      </pc:sldChg>
      <pc:sldChg chg="modSp modNotes">
        <pc:chgData name="Benjamin Payne" userId="S::benpayne@umbc.edu::b61ff11c-ba68-49af-b001-f9f234a6aca3" providerId="AD" clId="Web-{0FA181C8-0973-8D3D-2B34-19C67110E3B5}" dt="2019-03-30T15:20:09.472" v="593" actId="14100"/>
        <pc:sldMkLst>
          <pc:docMk/>
          <pc:sldMk cId="3107563927" sldId="297"/>
        </pc:sldMkLst>
        <pc:spChg chg="mod">
          <ac:chgData name="Benjamin Payne" userId="S::benpayne@umbc.edu::b61ff11c-ba68-49af-b001-f9f234a6aca3" providerId="AD" clId="Web-{0FA181C8-0973-8D3D-2B34-19C67110E3B5}" dt="2019-03-30T15:20:09.472" v="593" actId="14100"/>
          <ac:spMkLst>
            <pc:docMk/>
            <pc:sldMk cId="3107563927" sldId="297"/>
            <ac:spMk id="3" creationId="{705574A3-FCCA-44F5-94BB-0F61F9E02CAC}"/>
          </ac:spMkLst>
        </pc:spChg>
      </pc:sldChg>
      <pc:sldChg chg="del">
        <pc:chgData name="Benjamin Payne" userId="S::benpayne@umbc.edu::b61ff11c-ba68-49af-b001-f9f234a6aca3" providerId="AD" clId="Web-{0FA181C8-0973-8D3D-2B34-19C67110E3B5}" dt="2019-03-30T15:22:22.098" v="603"/>
        <pc:sldMkLst>
          <pc:docMk/>
          <pc:sldMk cId="155752822" sldId="299"/>
        </pc:sldMkLst>
      </pc:sldChg>
      <pc:sldChg chg="addSp modSp">
        <pc:chgData name="Benjamin Payne" userId="S::benpayne@umbc.edu::b61ff11c-ba68-49af-b001-f9f234a6aca3" providerId="AD" clId="Web-{0FA181C8-0973-8D3D-2B34-19C67110E3B5}" dt="2019-03-30T16:23:26.597" v="927" actId="20577"/>
        <pc:sldMkLst>
          <pc:docMk/>
          <pc:sldMk cId="3054822353" sldId="305"/>
        </pc:sldMkLst>
        <pc:spChg chg="mod">
          <ac:chgData name="Benjamin Payne" userId="S::benpayne@umbc.edu::b61ff11c-ba68-49af-b001-f9f234a6aca3" providerId="AD" clId="Web-{0FA181C8-0973-8D3D-2B34-19C67110E3B5}" dt="2019-03-30T16:22:53.002" v="874" actId="20577"/>
          <ac:spMkLst>
            <pc:docMk/>
            <pc:sldMk cId="3054822353" sldId="305"/>
            <ac:spMk id="2" creationId="{CB584123-3490-466D-9AAC-30A8707209D2}"/>
          </ac:spMkLst>
        </pc:spChg>
        <pc:spChg chg="add mod">
          <ac:chgData name="Benjamin Payne" userId="S::benpayne@umbc.edu::b61ff11c-ba68-49af-b001-f9f234a6aca3" providerId="AD" clId="Web-{0FA181C8-0973-8D3D-2B34-19C67110E3B5}" dt="2019-03-30T16:23:26.597" v="927" actId="20577"/>
          <ac:spMkLst>
            <pc:docMk/>
            <pc:sldMk cId="3054822353" sldId="305"/>
            <ac:spMk id="5" creationId="{DDE3EA07-DC69-4123-93DF-B5B655A624BB}"/>
          </ac:spMkLst>
        </pc:spChg>
        <pc:spChg chg="add">
          <ac:chgData name="Benjamin Payne" userId="S::benpayne@umbc.edu::b61ff11c-ba68-49af-b001-f9f234a6aca3" providerId="AD" clId="Web-{0FA181C8-0973-8D3D-2B34-19C67110E3B5}" dt="2019-03-30T16:22:37.689" v="873"/>
          <ac:spMkLst>
            <pc:docMk/>
            <pc:sldMk cId="3054822353" sldId="305"/>
            <ac:spMk id="9" creationId="{B674B57C-2BF6-4B9F-B9F1-C08D75CAA3D8}"/>
          </ac:spMkLst>
        </pc:spChg>
        <pc:picChg chg="add">
          <ac:chgData name="Benjamin Payne" userId="S::benpayne@umbc.edu::b61ff11c-ba68-49af-b001-f9f234a6aca3" providerId="AD" clId="Web-{0FA181C8-0973-8D3D-2B34-19C67110E3B5}" dt="2019-03-30T16:22:37.673" v="872"/>
          <ac:picMkLst>
            <pc:docMk/>
            <pc:sldMk cId="3054822353" sldId="305"/>
            <ac:picMk id="7" creationId="{3CA7DB75-0527-4F35-B119-BD945C129FC0}"/>
          </ac:picMkLst>
        </pc:picChg>
      </pc:sldChg>
      <pc:sldChg chg="del">
        <pc:chgData name="Benjamin Payne" userId="S::benpayne@umbc.edu::b61ff11c-ba68-49af-b001-f9f234a6aca3" providerId="AD" clId="Web-{0FA181C8-0973-8D3D-2B34-19C67110E3B5}" dt="2019-03-30T16:21:20.546" v="835"/>
        <pc:sldMkLst>
          <pc:docMk/>
          <pc:sldMk cId="1744305810" sldId="306"/>
        </pc:sldMkLst>
      </pc:sldChg>
      <pc:sldChg chg="modSp modNotes">
        <pc:chgData name="Benjamin Payne" userId="S::benpayne@umbc.edu::b61ff11c-ba68-49af-b001-f9f234a6aca3" providerId="AD" clId="Web-{0FA181C8-0973-8D3D-2B34-19C67110E3B5}" dt="2019-03-30T16:25:13.397" v="1017"/>
        <pc:sldMkLst>
          <pc:docMk/>
          <pc:sldMk cId="1375578282" sldId="315"/>
        </pc:sldMkLst>
        <pc:spChg chg="mod">
          <ac:chgData name="Benjamin Payne" userId="S::benpayne@umbc.edu::b61ff11c-ba68-49af-b001-f9f234a6aca3" providerId="AD" clId="Web-{0FA181C8-0973-8D3D-2B34-19C67110E3B5}" dt="2019-03-30T16:24:44.974" v="958" actId="1076"/>
          <ac:spMkLst>
            <pc:docMk/>
            <pc:sldMk cId="1375578282" sldId="315"/>
            <ac:spMk id="6" creationId="{331CD9CE-E199-4A05-8CC5-8110538892B8}"/>
          </ac:spMkLst>
        </pc:spChg>
      </pc:sldChg>
      <pc:sldChg chg="modSp ord">
        <pc:chgData name="Benjamin Payne" userId="S::benpayne@umbc.edu::b61ff11c-ba68-49af-b001-f9f234a6aca3" providerId="AD" clId="Web-{0FA181C8-0973-8D3D-2B34-19C67110E3B5}" dt="2019-03-30T16:15:58.285" v="661"/>
        <pc:sldMkLst>
          <pc:docMk/>
          <pc:sldMk cId="1418995811" sldId="323"/>
        </pc:sldMkLst>
        <pc:spChg chg="mod">
          <ac:chgData name="Benjamin Payne" userId="S::benpayne@umbc.edu::b61ff11c-ba68-49af-b001-f9f234a6aca3" providerId="AD" clId="Web-{0FA181C8-0973-8D3D-2B34-19C67110E3B5}" dt="2019-03-30T16:15:52.222" v="658" actId="20577"/>
          <ac:spMkLst>
            <pc:docMk/>
            <pc:sldMk cId="1418995811" sldId="323"/>
            <ac:spMk id="3" creationId="{CB9CD52B-569C-4899-AE7D-75DEC981EAAC}"/>
          </ac:spMkLst>
        </pc:spChg>
      </pc:sldChg>
      <pc:sldChg chg="del">
        <pc:chgData name="Benjamin Payne" userId="S::benpayne@umbc.edu::b61ff11c-ba68-49af-b001-f9f234a6aca3" providerId="AD" clId="Web-{0FA181C8-0973-8D3D-2B34-19C67110E3B5}" dt="2019-03-30T14:04:12.611" v="16"/>
        <pc:sldMkLst>
          <pc:docMk/>
          <pc:sldMk cId="3424544843" sldId="329"/>
        </pc:sldMkLst>
      </pc:sldChg>
      <pc:sldChg chg="del">
        <pc:chgData name="Benjamin Payne" userId="S::benpayne@umbc.edu::b61ff11c-ba68-49af-b001-f9f234a6aca3" providerId="AD" clId="Web-{0FA181C8-0973-8D3D-2B34-19C67110E3B5}" dt="2019-03-30T16:26:35.290" v="1018"/>
        <pc:sldMkLst>
          <pc:docMk/>
          <pc:sldMk cId="2517921288" sldId="331"/>
        </pc:sldMkLst>
      </pc:sldChg>
      <pc:sldChg chg="mod modShow">
        <pc:chgData name="Benjamin Payne" userId="S::benpayne@umbc.edu::b61ff11c-ba68-49af-b001-f9f234a6aca3" providerId="AD" clId="Web-{0FA181C8-0973-8D3D-2B34-19C67110E3B5}" dt="2019-03-30T16:05:59.499" v="629"/>
        <pc:sldMkLst>
          <pc:docMk/>
          <pc:sldMk cId="2209034197" sldId="332"/>
        </pc:sldMkLst>
      </pc:sldChg>
      <pc:sldChg chg="modSp ord">
        <pc:chgData name="Benjamin Payne" userId="S::benpayne@umbc.edu::b61ff11c-ba68-49af-b001-f9f234a6aca3" providerId="AD" clId="Web-{0FA181C8-0973-8D3D-2B34-19C67110E3B5}" dt="2019-03-30T16:27:43.965" v="1037"/>
        <pc:sldMkLst>
          <pc:docMk/>
          <pc:sldMk cId="2177160318" sldId="336"/>
        </pc:sldMkLst>
        <pc:spChg chg="mod">
          <ac:chgData name="Benjamin Payne" userId="S::benpayne@umbc.edu::b61ff11c-ba68-49af-b001-f9f234a6aca3" providerId="AD" clId="Web-{0FA181C8-0973-8D3D-2B34-19C67110E3B5}" dt="2019-03-30T16:27:23.089" v="1026" actId="20577"/>
          <ac:spMkLst>
            <pc:docMk/>
            <pc:sldMk cId="2177160318" sldId="336"/>
            <ac:spMk id="2" creationId="{7EA9783B-52D6-4C57-8F8D-AB7A2BA05604}"/>
          </ac:spMkLst>
        </pc:spChg>
      </pc:sldChg>
      <pc:sldChg chg="del">
        <pc:chgData name="Benjamin Payne" userId="S::benpayne@umbc.edu::b61ff11c-ba68-49af-b001-f9f234a6aca3" providerId="AD" clId="Web-{0FA181C8-0973-8D3D-2B34-19C67110E3B5}" dt="2019-03-30T16:03:12.197" v="604"/>
        <pc:sldMkLst>
          <pc:docMk/>
          <pc:sldMk cId="1759288712" sldId="337"/>
        </pc:sldMkLst>
      </pc:sldChg>
      <pc:sldChg chg="modSp new ord">
        <pc:chgData name="Benjamin Payne" userId="S::benpayne@umbc.edu::b61ff11c-ba68-49af-b001-f9f234a6aca3" providerId="AD" clId="Web-{0FA181C8-0973-8D3D-2B34-19C67110E3B5}" dt="2019-03-30T14:03:49.892" v="12" actId="20577"/>
        <pc:sldMkLst>
          <pc:docMk/>
          <pc:sldMk cId="1404515315" sldId="340"/>
        </pc:sldMkLst>
        <pc:spChg chg="mod">
          <ac:chgData name="Benjamin Payne" userId="S::benpayne@umbc.edu::b61ff11c-ba68-49af-b001-f9f234a6aca3" providerId="AD" clId="Web-{0FA181C8-0973-8D3D-2B34-19C67110E3B5}" dt="2019-03-30T13:59:21.813" v="4" actId="20577"/>
          <ac:spMkLst>
            <pc:docMk/>
            <pc:sldMk cId="1404515315" sldId="340"/>
            <ac:spMk id="2" creationId="{675BE004-4893-4BEF-A721-2229FD924196}"/>
          </ac:spMkLst>
        </pc:spChg>
        <pc:spChg chg="mod">
          <ac:chgData name="Benjamin Payne" userId="S::benpayne@umbc.edu::b61ff11c-ba68-49af-b001-f9f234a6aca3" providerId="AD" clId="Web-{0FA181C8-0973-8D3D-2B34-19C67110E3B5}" dt="2019-03-30T14:03:49.892" v="12" actId="20577"/>
          <ac:spMkLst>
            <pc:docMk/>
            <pc:sldMk cId="1404515315" sldId="340"/>
            <ac:spMk id="3" creationId="{4766C430-BB80-47C7-837E-0F3F1E5C98D2}"/>
          </ac:spMkLst>
        </pc:spChg>
      </pc:sldChg>
      <pc:sldChg chg="modSp new">
        <pc:chgData name="Benjamin Payne" userId="S::benpayne@umbc.edu::b61ff11c-ba68-49af-b001-f9f234a6aca3" providerId="AD" clId="Web-{0FA181C8-0973-8D3D-2B34-19C67110E3B5}" dt="2019-03-30T15:10:18.007" v="442" actId="20577"/>
        <pc:sldMkLst>
          <pc:docMk/>
          <pc:sldMk cId="1093686736" sldId="341"/>
        </pc:sldMkLst>
        <pc:spChg chg="mod">
          <ac:chgData name="Benjamin Payne" userId="S::benpayne@umbc.edu::b61ff11c-ba68-49af-b001-f9f234a6aca3" providerId="AD" clId="Web-{0FA181C8-0973-8D3D-2B34-19C67110E3B5}" dt="2019-03-30T15:07:41.052" v="237" actId="20577"/>
          <ac:spMkLst>
            <pc:docMk/>
            <pc:sldMk cId="1093686736" sldId="341"/>
            <ac:spMk id="2" creationId="{129ACBA3-9DB9-4F94-ABD4-6CB388196B84}"/>
          </ac:spMkLst>
        </pc:spChg>
        <pc:spChg chg="mod">
          <ac:chgData name="Benjamin Payne" userId="S::benpayne@umbc.edu::b61ff11c-ba68-49af-b001-f9f234a6aca3" providerId="AD" clId="Web-{0FA181C8-0973-8D3D-2B34-19C67110E3B5}" dt="2019-03-30T15:10:18.007" v="442" actId="20577"/>
          <ac:spMkLst>
            <pc:docMk/>
            <pc:sldMk cId="1093686736" sldId="341"/>
            <ac:spMk id="3" creationId="{DD3FD000-5EE8-4FEF-92A1-C01D6B729A0C}"/>
          </ac:spMkLst>
        </pc:spChg>
      </pc:sldChg>
      <pc:sldChg chg="addSp delSp modSp new">
        <pc:chgData name="Benjamin Payne" userId="S::benpayne@umbc.edu::b61ff11c-ba68-49af-b001-f9f234a6aca3" providerId="AD" clId="Web-{0FA181C8-0973-8D3D-2B34-19C67110E3B5}" dt="2019-03-30T15:11:10.492" v="471" actId="1076"/>
        <pc:sldMkLst>
          <pc:docMk/>
          <pc:sldMk cId="949723736" sldId="342"/>
        </pc:sldMkLst>
        <pc:spChg chg="mod">
          <ac:chgData name="Benjamin Payne" userId="S::benpayne@umbc.edu::b61ff11c-ba68-49af-b001-f9f234a6aca3" providerId="AD" clId="Web-{0FA181C8-0973-8D3D-2B34-19C67110E3B5}" dt="2019-03-30T15:08:22.756" v="272" actId="20577"/>
          <ac:spMkLst>
            <pc:docMk/>
            <pc:sldMk cId="949723736" sldId="342"/>
            <ac:spMk id="2" creationId="{CEE5D80D-92E9-4D05-9B4E-53EA8B74C6C1}"/>
          </ac:spMkLst>
        </pc:spChg>
        <pc:spChg chg="del mod">
          <ac:chgData name="Benjamin Payne" userId="S::benpayne@umbc.edu::b61ff11c-ba68-49af-b001-f9f234a6aca3" providerId="AD" clId="Web-{0FA181C8-0973-8D3D-2B34-19C67110E3B5}" dt="2019-03-30T15:09:32.100" v="427"/>
          <ac:spMkLst>
            <pc:docMk/>
            <pc:sldMk cId="949723736" sldId="342"/>
            <ac:spMk id="3" creationId="{0E98B480-D7AD-4D40-B531-A17DB663DBB7}"/>
          </ac:spMkLst>
        </pc:spChg>
        <pc:spChg chg="add mod">
          <ac:chgData name="Benjamin Payne" userId="S::benpayne@umbc.edu::b61ff11c-ba68-49af-b001-f9f234a6aca3" providerId="AD" clId="Web-{0FA181C8-0973-8D3D-2B34-19C67110E3B5}" dt="2019-03-30T15:11:03.836" v="470" actId="1076"/>
          <ac:spMkLst>
            <pc:docMk/>
            <pc:sldMk cId="949723736" sldId="342"/>
            <ac:spMk id="8" creationId="{44085E6C-9512-45C2-82D0-1695B47B766C}"/>
          </ac:spMkLst>
        </pc:spChg>
        <pc:picChg chg="add mod ord">
          <ac:chgData name="Benjamin Payne" userId="S::benpayne@umbc.edu::b61ff11c-ba68-49af-b001-f9f234a6aca3" providerId="AD" clId="Web-{0FA181C8-0973-8D3D-2B34-19C67110E3B5}" dt="2019-03-30T15:11:10.492" v="471" actId="1076"/>
          <ac:picMkLst>
            <pc:docMk/>
            <pc:sldMk cId="949723736" sldId="342"/>
            <ac:picMk id="4" creationId="{8539E1B2-8884-4FFA-AE53-BBBFD148943E}"/>
          </ac:picMkLst>
        </pc:picChg>
        <pc:picChg chg="add mod">
          <ac:chgData name="Benjamin Payne" userId="S::benpayne@umbc.edu::b61ff11c-ba68-49af-b001-f9f234a6aca3" providerId="AD" clId="Web-{0FA181C8-0973-8D3D-2B34-19C67110E3B5}" dt="2019-03-30T15:10:05.960" v="435" actId="14100"/>
          <ac:picMkLst>
            <pc:docMk/>
            <pc:sldMk cId="949723736" sldId="342"/>
            <ac:picMk id="6" creationId="{A49EDC96-B3B1-4BD4-9B82-1A8CF21759A8}"/>
          </ac:picMkLst>
        </pc:picChg>
      </pc:sldChg>
      <pc:sldChg chg="modSp new">
        <pc:chgData name="Benjamin Payne" userId="S::benpayne@umbc.edu::b61ff11c-ba68-49af-b001-f9f234a6aca3" providerId="AD" clId="Web-{0FA181C8-0973-8D3D-2B34-19C67110E3B5}" dt="2019-03-30T15:20:21.519" v="599" actId="20577"/>
        <pc:sldMkLst>
          <pc:docMk/>
          <pc:sldMk cId="1341954440" sldId="343"/>
        </pc:sldMkLst>
        <pc:spChg chg="mod">
          <ac:chgData name="Benjamin Payne" userId="S::benpayne@umbc.edu::b61ff11c-ba68-49af-b001-f9f234a6aca3" providerId="AD" clId="Web-{0FA181C8-0973-8D3D-2B34-19C67110E3B5}" dt="2019-03-30T15:20:21.519" v="599" actId="20577"/>
          <ac:spMkLst>
            <pc:docMk/>
            <pc:sldMk cId="1341954440" sldId="343"/>
            <ac:spMk id="2" creationId="{6AA8D2C3-6007-4CEF-8CB1-A2BBA5B2C2C2}"/>
          </ac:spMkLst>
        </pc:spChg>
      </pc:sldChg>
      <pc:sldChg chg="addSp modSp add">
        <pc:chgData name="Benjamin Payne" userId="S::benpayne@umbc.edu::b61ff11c-ba68-49af-b001-f9f234a6aca3" providerId="AD" clId="Web-{0FA181C8-0973-8D3D-2B34-19C67110E3B5}" dt="2019-03-30T16:05:02.263" v="627" actId="1076"/>
        <pc:sldMkLst>
          <pc:docMk/>
          <pc:sldMk cId="1198371460" sldId="344"/>
        </pc:sldMkLst>
        <pc:spChg chg="mod">
          <ac:chgData name="Benjamin Payne" userId="S::benpayne@umbc.edu::b61ff11c-ba68-49af-b001-f9f234a6aca3" providerId="AD" clId="Web-{0FA181C8-0973-8D3D-2B34-19C67110E3B5}" dt="2019-03-30T16:04:17.683" v="620" actId="1076"/>
          <ac:spMkLst>
            <pc:docMk/>
            <pc:sldMk cId="1198371460" sldId="344"/>
            <ac:spMk id="3" creationId="{C976BD68-AB70-44A5-BB88-2D82EF12AE7D}"/>
          </ac:spMkLst>
        </pc:spChg>
        <pc:spChg chg="mod">
          <ac:chgData name="Benjamin Payne" userId="S::benpayne@umbc.edu::b61ff11c-ba68-49af-b001-f9f234a6aca3" providerId="AD" clId="Web-{0FA181C8-0973-8D3D-2B34-19C67110E3B5}" dt="2019-03-30T16:04:11.308" v="617" actId="20577"/>
          <ac:spMkLst>
            <pc:docMk/>
            <pc:sldMk cId="1198371460" sldId="344"/>
            <ac:spMk id="6" creationId="{2FB29EED-1305-4957-9D5F-E50511E60E05}"/>
          </ac:spMkLst>
        </pc:spChg>
        <pc:spChg chg="mod">
          <ac:chgData name="Benjamin Payne" userId="S::benpayne@umbc.edu::b61ff11c-ba68-49af-b001-f9f234a6aca3" providerId="AD" clId="Web-{0FA181C8-0973-8D3D-2B34-19C67110E3B5}" dt="2019-03-30T16:04:04.886" v="609" actId="20577"/>
          <ac:spMkLst>
            <pc:docMk/>
            <pc:sldMk cId="1198371460" sldId="344"/>
            <ac:spMk id="8" creationId="{448800B1-7605-42FA-AD3E-7FBF52B513A5}"/>
          </ac:spMkLst>
        </pc:spChg>
        <pc:picChg chg="mod">
          <ac:chgData name="Benjamin Payne" userId="S::benpayne@umbc.edu::b61ff11c-ba68-49af-b001-f9f234a6aca3" providerId="AD" clId="Web-{0FA181C8-0973-8D3D-2B34-19C67110E3B5}" dt="2019-03-30T16:04:56.747" v="625" actId="1076"/>
          <ac:picMkLst>
            <pc:docMk/>
            <pc:sldMk cId="1198371460" sldId="344"/>
            <ac:picMk id="10" creationId="{B3D89612-9611-49BD-B008-57D77C6550C3}"/>
          </ac:picMkLst>
        </pc:picChg>
        <pc:picChg chg="mod">
          <ac:chgData name="Benjamin Payne" userId="S::benpayne@umbc.edu::b61ff11c-ba68-49af-b001-f9f234a6aca3" providerId="AD" clId="Web-{0FA181C8-0973-8D3D-2B34-19C67110E3B5}" dt="2019-03-30T16:04:54.403" v="624" actId="1076"/>
          <ac:picMkLst>
            <pc:docMk/>
            <pc:sldMk cId="1198371460" sldId="344"/>
            <ac:picMk id="11" creationId="{EC1CB784-BA2F-49C0-888A-E150A134356E}"/>
          </ac:picMkLst>
        </pc:picChg>
        <pc:picChg chg="mod">
          <ac:chgData name="Benjamin Payne" userId="S::benpayne@umbc.edu::b61ff11c-ba68-49af-b001-f9f234a6aca3" providerId="AD" clId="Web-{0FA181C8-0973-8D3D-2B34-19C67110E3B5}" dt="2019-03-30T16:04:52.637" v="623" actId="1076"/>
          <ac:picMkLst>
            <pc:docMk/>
            <pc:sldMk cId="1198371460" sldId="344"/>
            <ac:picMk id="12" creationId="{7CBC6E78-8347-4F89-96DE-8F632DA78937}"/>
          </ac:picMkLst>
        </pc:picChg>
        <pc:picChg chg="mod">
          <ac:chgData name="Benjamin Payne" userId="S::benpayne@umbc.edu::b61ff11c-ba68-49af-b001-f9f234a6aca3" providerId="AD" clId="Web-{0FA181C8-0973-8D3D-2B34-19C67110E3B5}" dt="2019-03-30T16:04:51.075" v="622" actId="1076"/>
          <ac:picMkLst>
            <pc:docMk/>
            <pc:sldMk cId="1198371460" sldId="344"/>
            <ac:picMk id="13" creationId="{D1ECC0CF-9C5D-4AE7-ADBA-9EE041A84BE6}"/>
          </ac:picMkLst>
        </pc:picChg>
        <pc:picChg chg="mod">
          <ac:chgData name="Benjamin Payne" userId="S::benpayne@umbc.edu::b61ff11c-ba68-49af-b001-f9f234a6aca3" providerId="AD" clId="Web-{0FA181C8-0973-8D3D-2B34-19C67110E3B5}" dt="2019-03-30T16:04:48.919" v="621" actId="1076"/>
          <ac:picMkLst>
            <pc:docMk/>
            <pc:sldMk cId="1198371460" sldId="344"/>
            <ac:picMk id="14" creationId="{1893FA55-6AE8-4C65-AA64-DB7FB2C1FED3}"/>
          </ac:picMkLst>
        </pc:picChg>
        <pc:picChg chg="add mod">
          <ac:chgData name="Benjamin Payne" userId="S::benpayne@umbc.edu::b61ff11c-ba68-49af-b001-f9f234a6aca3" providerId="AD" clId="Web-{0FA181C8-0973-8D3D-2B34-19C67110E3B5}" dt="2019-03-30T16:05:02.263" v="627" actId="1076"/>
          <ac:picMkLst>
            <pc:docMk/>
            <pc:sldMk cId="1198371460" sldId="344"/>
            <ac:picMk id="15" creationId="{5E52C668-5E23-40D1-A688-D44812EC9A75}"/>
          </ac:picMkLst>
        </pc:picChg>
      </pc:sldChg>
      <pc:sldChg chg="modSp new del">
        <pc:chgData name="Benjamin Payne" userId="S::benpayne@umbc.edu::b61ff11c-ba68-49af-b001-f9f234a6aca3" providerId="AD" clId="Web-{0FA181C8-0973-8D3D-2B34-19C67110E3B5}" dt="2019-03-30T16:19:18.885" v="768"/>
        <pc:sldMkLst>
          <pc:docMk/>
          <pc:sldMk cId="780161232" sldId="345"/>
        </pc:sldMkLst>
        <pc:spChg chg="mod">
          <ac:chgData name="Benjamin Payne" userId="S::benpayne@umbc.edu::b61ff11c-ba68-49af-b001-f9f234a6aca3" providerId="AD" clId="Web-{0FA181C8-0973-8D3D-2B34-19C67110E3B5}" dt="2019-03-30T16:16:56.552" v="677" actId="20577"/>
          <ac:spMkLst>
            <pc:docMk/>
            <pc:sldMk cId="780161232" sldId="345"/>
            <ac:spMk id="2" creationId="{294AF43D-54E7-44CD-9469-2E4CF507EC7A}"/>
          </ac:spMkLst>
        </pc:spChg>
      </pc:sldChg>
      <pc:sldChg chg="modSp add">
        <pc:chgData name="Benjamin Payne" userId="S::benpayne@umbc.edu::b61ff11c-ba68-49af-b001-f9f234a6aca3" providerId="AD" clId="Web-{0FA181C8-0973-8D3D-2B34-19C67110E3B5}" dt="2019-03-30T16:19:01.056" v="766" actId="20577"/>
        <pc:sldMkLst>
          <pc:docMk/>
          <pc:sldMk cId="4007111789" sldId="346"/>
        </pc:sldMkLst>
        <pc:spChg chg="mod">
          <ac:chgData name="Benjamin Payne" userId="S::benpayne@umbc.edu::b61ff11c-ba68-49af-b001-f9f234a6aca3" providerId="AD" clId="Web-{0FA181C8-0973-8D3D-2B34-19C67110E3B5}" dt="2019-03-30T16:17:55.507" v="722" actId="14100"/>
          <ac:spMkLst>
            <pc:docMk/>
            <pc:sldMk cId="4007111789" sldId="346"/>
            <ac:spMk id="2" creationId="{9C3C7692-8285-4758-849A-2BE46031F737}"/>
          </ac:spMkLst>
        </pc:spChg>
        <pc:spChg chg="mod">
          <ac:chgData name="Benjamin Payne" userId="S::benpayne@umbc.edu::b61ff11c-ba68-49af-b001-f9f234a6aca3" providerId="AD" clId="Web-{0FA181C8-0973-8D3D-2B34-19C67110E3B5}" dt="2019-03-30T16:19:01.056" v="766" actId="20577"/>
          <ac:spMkLst>
            <pc:docMk/>
            <pc:sldMk cId="4007111789" sldId="346"/>
            <ac:spMk id="3" creationId="{2AE9D130-E5D2-4DB9-A205-2BA85EEAB8EF}"/>
          </ac:spMkLst>
        </pc:spChg>
      </pc:sldChg>
      <pc:sldChg chg="addSp modSp add replId">
        <pc:chgData name="Benjamin Payne" userId="S::benpayne@umbc.edu::b61ff11c-ba68-49af-b001-f9f234a6aca3" providerId="AD" clId="Web-{0FA181C8-0973-8D3D-2B34-19C67110E3B5}" dt="2019-03-30T16:20:44.169" v="833" actId="1076"/>
        <pc:sldMkLst>
          <pc:docMk/>
          <pc:sldMk cId="1781453181" sldId="347"/>
        </pc:sldMkLst>
        <pc:spChg chg="add mod">
          <ac:chgData name="Benjamin Payne" userId="S::benpayne@umbc.edu::b61ff11c-ba68-49af-b001-f9f234a6aca3" providerId="AD" clId="Web-{0FA181C8-0973-8D3D-2B34-19C67110E3B5}" dt="2019-03-30T16:20:44.169" v="833" actId="1076"/>
          <ac:spMkLst>
            <pc:docMk/>
            <pc:sldMk cId="1781453181" sldId="347"/>
            <ac:spMk id="4" creationId="{439981B4-E6A1-4919-A326-BC1FDE956037}"/>
          </ac:spMkLst>
        </pc:spChg>
      </pc:sldChg>
      <pc:sldChg chg="new">
        <pc:chgData name="Benjamin Payne" userId="S::benpayne@umbc.edu::b61ff11c-ba68-49af-b001-f9f234a6aca3" providerId="AD" clId="Web-{0FA181C8-0973-8D3D-2B34-19C67110E3B5}" dt="2019-03-30T16:28:02.965" v="1038"/>
        <pc:sldMkLst>
          <pc:docMk/>
          <pc:sldMk cId="780836648" sldId="348"/>
        </pc:sldMkLst>
      </pc:sldChg>
      <pc:sldChg chg="add del">
        <pc:chgData name="Benjamin Payne" userId="S::benpayne@umbc.edu::b61ff11c-ba68-49af-b001-f9f234a6aca3" providerId="AD" clId="Web-{0FA181C8-0973-8D3D-2B34-19C67110E3B5}" dt="2019-03-30T16:22:59.236" v="877"/>
        <pc:sldMkLst>
          <pc:docMk/>
          <pc:sldMk cId="1706428887" sldId="348"/>
        </pc:sldMkLst>
      </pc:sldChg>
    </pc:docChg>
  </pc:docChgLst>
  <pc:docChgLst>
    <pc:chgData name="Benjamin Payne" userId="S::benpayne@umbc.edu::b61ff11c-ba68-49af-b001-f9f234a6aca3" providerId="AD" clId="Web-{D7D6DF39-D20C-E5ED-B86C-268537B48B6F}"/>
    <pc:docChg chg="addSld delSld modSld sldOrd">
      <pc:chgData name="Benjamin Payne" userId="S::benpayne@umbc.edu::b61ff11c-ba68-49af-b001-f9f234a6aca3" providerId="AD" clId="Web-{D7D6DF39-D20C-E5ED-B86C-268537B48B6F}" dt="2019-10-19T14:55:44.666" v="337" actId="20577"/>
      <pc:docMkLst>
        <pc:docMk/>
      </pc:docMkLst>
      <pc:sldChg chg="del">
        <pc:chgData name="Benjamin Payne" userId="S::benpayne@umbc.edu::b61ff11c-ba68-49af-b001-f9f234a6aca3" providerId="AD" clId="Web-{D7D6DF39-D20C-E5ED-B86C-268537B48B6F}" dt="2019-10-19T14:38:56.532" v="6"/>
        <pc:sldMkLst>
          <pc:docMk/>
          <pc:sldMk cId="3107563927" sldId="297"/>
        </pc:sldMkLst>
      </pc:sldChg>
      <pc:sldChg chg="del">
        <pc:chgData name="Benjamin Payne" userId="S::benpayne@umbc.edu::b61ff11c-ba68-49af-b001-f9f234a6aca3" providerId="AD" clId="Web-{D7D6DF39-D20C-E5ED-B86C-268537B48B6F}" dt="2019-10-19T14:38:56.532" v="3"/>
        <pc:sldMkLst>
          <pc:docMk/>
          <pc:sldMk cId="1236345623" sldId="298"/>
        </pc:sldMkLst>
      </pc:sldChg>
      <pc:sldChg chg="ord">
        <pc:chgData name="Benjamin Payne" userId="S::benpayne@umbc.edu::b61ff11c-ba68-49af-b001-f9f234a6aca3" providerId="AD" clId="Web-{D7D6DF39-D20C-E5ED-B86C-268537B48B6F}" dt="2019-10-19T14:51:44.586" v="202"/>
        <pc:sldMkLst>
          <pc:docMk/>
          <pc:sldMk cId="1418995811" sldId="323"/>
        </pc:sldMkLst>
      </pc:sldChg>
      <pc:sldChg chg="ord">
        <pc:chgData name="Benjamin Payne" userId="S::benpayne@umbc.edu::b61ff11c-ba68-49af-b001-f9f234a6aca3" providerId="AD" clId="Web-{D7D6DF39-D20C-E5ED-B86C-268537B48B6F}" dt="2019-10-19T14:45:34.488" v="200"/>
        <pc:sldMkLst>
          <pc:docMk/>
          <pc:sldMk cId="2177160318" sldId="336"/>
        </pc:sldMkLst>
      </pc:sldChg>
      <pc:sldChg chg="del">
        <pc:chgData name="Benjamin Payne" userId="S::benpayne@umbc.edu::b61ff11c-ba68-49af-b001-f9f234a6aca3" providerId="AD" clId="Web-{D7D6DF39-D20C-E5ED-B86C-268537B48B6F}" dt="2019-10-19T14:38:56.532" v="5"/>
        <pc:sldMkLst>
          <pc:docMk/>
          <pc:sldMk cId="1093686736" sldId="341"/>
        </pc:sldMkLst>
      </pc:sldChg>
      <pc:sldChg chg="del">
        <pc:chgData name="Benjamin Payne" userId="S::benpayne@umbc.edu::b61ff11c-ba68-49af-b001-f9f234a6aca3" providerId="AD" clId="Web-{D7D6DF39-D20C-E5ED-B86C-268537B48B6F}" dt="2019-10-19T14:38:56.532" v="4"/>
        <pc:sldMkLst>
          <pc:docMk/>
          <pc:sldMk cId="949723736" sldId="342"/>
        </pc:sldMkLst>
      </pc:sldChg>
      <pc:sldChg chg="del">
        <pc:chgData name="Benjamin Payne" userId="S::benpayne@umbc.edu::b61ff11c-ba68-49af-b001-f9f234a6aca3" providerId="AD" clId="Web-{D7D6DF39-D20C-E5ED-B86C-268537B48B6F}" dt="2019-10-19T14:34:17.640" v="0"/>
        <pc:sldMkLst>
          <pc:docMk/>
          <pc:sldMk cId="1341954440" sldId="343"/>
        </pc:sldMkLst>
      </pc:sldChg>
      <pc:sldChg chg="modSp">
        <pc:chgData name="Benjamin Payne" userId="S::benpayne@umbc.edu::b61ff11c-ba68-49af-b001-f9f234a6aca3" providerId="AD" clId="Web-{D7D6DF39-D20C-E5ED-B86C-268537B48B6F}" dt="2019-10-19T14:39:46.392" v="145" actId="20577"/>
        <pc:sldMkLst>
          <pc:docMk/>
          <pc:sldMk cId="1198371460" sldId="344"/>
        </pc:sldMkLst>
        <pc:spChg chg="mod">
          <ac:chgData name="Benjamin Payne" userId="S::benpayne@umbc.edu::b61ff11c-ba68-49af-b001-f9f234a6aca3" providerId="AD" clId="Web-{D7D6DF39-D20C-E5ED-B86C-268537B48B6F}" dt="2019-10-19T14:39:46.392" v="145" actId="20577"/>
          <ac:spMkLst>
            <pc:docMk/>
            <pc:sldMk cId="1198371460" sldId="344"/>
            <ac:spMk id="6" creationId="{2FB29EED-1305-4957-9D5F-E50511E60E05}"/>
          </ac:spMkLst>
        </pc:spChg>
        <pc:spChg chg="mod">
          <ac:chgData name="Benjamin Payne" userId="S::benpayne@umbc.edu::b61ff11c-ba68-49af-b001-f9f234a6aca3" providerId="AD" clId="Web-{D7D6DF39-D20C-E5ED-B86C-268537B48B6F}" dt="2019-10-19T14:39:23.267" v="59" actId="20577"/>
          <ac:spMkLst>
            <pc:docMk/>
            <pc:sldMk cId="1198371460" sldId="344"/>
            <ac:spMk id="8" creationId="{448800B1-7605-42FA-AD3E-7FBF52B513A5}"/>
          </ac:spMkLst>
        </pc:spChg>
      </pc:sldChg>
      <pc:sldChg chg="del mod modShow">
        <pc:chgData name="Benjamin Payne" userId="S::benpayne@umbc.edu::b61ff11c-ba68-49af-b001-f9f234a6aca3" providerId="AD" clId="Web-{D7D6DF39-D20C-E5ED-B86C-268537B48B6F}" dt="2019-10-19T14:52:12.414" v="203"/>
        <pc:sldMkLst>
          <pc:docMk/>
          <pc:sldMk cId="4007111789" sldId="346"/>
        </pc:sldMkLst>
      </pc:sldChg>
      <pc:sldChg chg="modSp add del mod modShow">
        <pc:chgData name="Benjamin Payne" userId="S::benpayne@umbc.edu::b61ff11c-ba68-49af-b001-f9f234a6aca3" providerId="AD" clId="Web-{D7D6DF39-D20C-E5ED-B86C-268537B48B6F}" dt="2019-10-19T14:52:58.961" v="216"/>
        <pc:sldMkLst>
          <pc:docMk/>
          <pc:sldMk cId="1781453181" sldId="347"/>
        </pc:sldMkLst>
        <pc:spChg chg="mod">
          <ac:chgData name="Benjamin Payne" userId="S::benpayne@umbc.edu::b61ff11c-ba68-49af-b001-f9f234a6aca3" providerId="AD" clId="Web-{D7D6DF39-D20C-E5ED-B86C-268537B48B6F}" dt="2019-10-19T14:52:48.524" v="212" actId="20577"/>
          <ac:spMkLst>
            <pc:docMk/>
            <pc:sldMk cId="1781453181" sldId="347"/>
            <ac:spMk id="3" creationId="{2AE9D130-E5D2-4DB9-A205-2BA85EEAB8EF}"/>
          </ac:spMkLst>
        </pc:spChg>
        <pc:spChg chg="mod">
          <ac:chgData name="Benjamin Payne" userId="S::benpayne@umbc.edu::b61ff11c-ba68-49af-b001-f9f234a6aca3" providerId="AD" clId="Web-{D7D6DF39-D20C-E5ED-B86C-268537B48B6F}" dt="2019-10-19T14:52:55.274" v="215" actId="1076"/>
          <ac:spMkLst>
            <pc:docMk/>
            <pc:sldMk cId="1781453181" sldId="347"/>
            <ac:spMk id="4" creationId="{439981B4-E6A1-4919-A326-BC1FDE956037}"/>
          </ac:spMkLst>
        </pc:spChg>
      </pc:sldChg>
      <pc:sldChg chg="del">
        <pc:chgData name="Benjamin Payne" userId="S::benpayne@umbc.edu::b61ff11c-ba68-49af-b001-f9f234a6aca3" providerId="AD" clId="Web-{D7D6DF39-D20C-E5ED-B86C-268537B48B6F}" dt="2019-10-19T14:34:49.797" v="1"/>
        <pc:sldMkLst>
          <pc:docMk/>
          <pc:sldMk cId="780836648" sldId="348"/>
        </pc:sldMkLst>
      </pc:sldChg>
      <pc:sldChg chg="modSp">
        <pc:chgData name="Benjamin Payne" userId="S::benpayne@umbc.edu::b61ff11c-ba68-49af-b001-f9f234a6aca3" providerId="AD" clId="Web-{D7D6DF39-D20C-E5ED-B86C-268537B48B6F}" dt="2019-10-19T14:53:36.821" v="233" actId="20577"/>
        <pc:sldMkLst>
          <pc:docMk/>
          <pc:sldMk cId="2757224069" sldId="349"/>
        </pc:sldMkLst>
        <pc:spChg chg="mod">
          <ac:chgData name="Benjamin Payne" userId="S::benpayne@umbc.edu::b61ff11c-ba68-49af-b001-f9f234a6aca3" providerId="AD" clId="Web-{D7D6DF39-D20C-E5ED-B86C-268537B48B6F}" dt="2019-10-19T14:53:36.821" v="233" actId="20577"/>
          <ac:spMkLst>
            <pc:docMk/>
            <pc:sldMk cId="2757224069" sldId="349"/>
            <ac:spMk id="3" creationId="{2B72EBC9-5E4E-491E-A851-DBB36EEF2560}"/>
          </ac:spMkLst>
        </pc:spChg>
      </pc:sldChg>
      <pc:sldChg chg="modSp">
        <pc:chgData name="Benjamin Payne" userId="S::benpayne@umbc.edu::b61ff11c-ba68-49af-b001-f9f234a6aca3" providerId="AD" clId="Web-{D7D6DF39-D20C-E5ED-B86C-268537B48B6F}" dt="2019-10-19T14:54:10.056" v="263" actId="20577"/>
        <pc:sldMkLst>
          <pc:docMk/>
          <pc:sldMk cId="575308489" sldId="350"/>
        </pc:sldMkLst>
        <pc:spChg chg="mod">
          <ac:chgData name="Benjamin Payne" userId="S::benpayne@umbc.edu::b61ff11c-ba68-49af-b001-f9f234a6aca3" providerId="AD" clId="Web-{D7D6DF39-D20C-E5ED-B86C-268537B48B6F}" dt="2019-10-19T14:54:10.056" v="263" actId="20577"/>
          <ac:spMkLst>
            <pc:docMk/>
            <pc:sldMk cId="575308489" sldId="350"/>
            <ac:spMk id="3" creationId="{FB601B9F-F0CF-43AF-A9C4-3A4815615A4D}"/>
          </ac:spMkLst>
        </pc:spChg>
      </pc:sldChg>
      <pc:sldChg chg="modSp">
        <pc:chgData name="Benjamin Payne" userId="S::benpayne@umbc.edu::b61ff11c-ba68-49af-b001-f9f234a6aca3" providerId="AD" clId="Web-{D7D6DF39-D20C-E5ED-B86C-268537B48B6F}" dt="2019-10-19T14:55:01.728" v="292" actId="20577"/>
        <pc:sldMkLst>
          <pc:docMk/>
          <pc:sldMk cId="3559919827" sldId="351"/>
        </pc:sldMkLst>
        <pc:spChg chg="mod">
          <ac:chgData name="Benjamin Payne" userId="S::benpayne@umbc.edu::b61ff11c-ba68-49af-b001-f9f234a6aca3" providerId="AD" clId="Web-{D7D6DF39-D20C-E5ED-B86C-268537B48B6F}" dt="2019-10-19T14:55:01.728" v="292" actId="20577"/>
          <ac:spMkLst>
            <pc:docMk/>
            <pc:sldMk cId="3559919827" sldId="351"/>
            <ac:spMk id="3" creationId="{996CD332-5009-4B97-81C4-226E21963593}"/>
          </ac:spMkLst>
        </pc:spChg>
      </pc:sldChg>
      <pc:sldChg chg="modSp">
        <pc:chgData name="Benjamin Payne" userId="S::benpayne@umbc.edu::b61ff11c-ba68-49af-b001-f9f234a6aca3" providerId="AD" clId="Web-{D7D6DF39-D20C-E5ED-B86C-268537B48B6F}" dt="2019-10-19T14:55:44.666" v="336" actId="20577"/>
        <pc:sldMkLst>
          <pc:docMk/>
          <pc:sldMk cId="584076239" sldId="355"/>
        </pc:sldMkLst>
        <pc:spChg chg="mod">
          <ac:chgData name="Benjamin Payne" userId="S::benpayne@umbc.edu::b61ff11c-ba68-49af-b001-f9f234a6aca3" providerId="AD" clId="Web-{D7D6DF39-D20C-E5ED-B86C-268537B48B6F}" dt="2019-10-19T14:55:44.666" v="336" actId="20577"/>
          <ac:spMkLst>
            <pc:docMk/>
            <pc:sldMk cId="584076239" sldId="355"/>
            <ac:spMk id="3" creationId="{13A70414-FD8D-4712-BFA6-C8B2B0BE8523}"/>
          </ac:spMkLst>
        </pc:spChg>
      </pc:sldChg>
      <pc:sldChg chg="addSp modSp new mod setBg">
        <pc:chgData name="Benjamin Payne" userId="S::benpayne@umbc.edu::b61ff11c-ba68-49af-b001-f9f234a6aca3" providerId="AD" clId="Web-{D7D6DF39-D20C-E5ED-B86C-268537B48B6F}" dt="2019-10-19T14:44:40.659" v="175"/>
        <pc:sldMkLst>
          <pc:docMk/>
          <pc:sldMk cId="2846499097" sldId="368"/>
        </pc:sldMkLst>
        <pc:spChg chg="mod">
          <ac:chgData name="Benjamin Payne" userId="S::benpayne@umbc.edu::b61ff11c-ba68-49af-b001-f9f234a6aca3" providerId="AD" clId="Web-{D7D6DF39-D20C-E5ED-B86C-268537B48B6F}" dt="2019-10-19T14:44:40.659" v="175"/>
          <ac:spMkLst>
            <pc:docMk/>
            <pc:sldMk cId="2846499097" sldId="368"/>
            <ac:spMk id="2" creationId="{803188AB-7EF6-41C1-8646-6BA2E27D5139}"/>
          </ac:spMkLst>
        </pc:spChg>
        <pc:spChg chg="mod">
          <ac:chgData name="Benjamin Payne" userId="S::benpayne@umbc.edu::b61ff11c-ba68-49af-b001-f9f234a6aca3" providerId="AD" clId="Web-{D7D6DF39-D20C-E5ED-B86C-268537B48B6F}" dt="2019-10-19T14:44:40.659" v="175"/>
          <ac:spMkLst>
            <pc:docMk/>
            <pc:sldMk cId="2846499097" sldId="368"/>
            <ac:spMk id="3" creationId="{2CB6F7DE-0BBA-482B-967C-9B4185557844}"/>
          </ac:spMkLst>
        </pc:spChg>
        <pc:spChg chg="add">
          <ac:chgData name="Benjamin Payne" userId="S::benpayne@umbc.edu::b61ff11c-ba68-49af-b001-f9f234a6aca3" providerId="AD" clId="Web-{D7D6DF39-D20C-E5ED-B86C-268537B48B6F}" dt="2019-10-19T14:44:40.659" v="175"/>
          <ac:spMkLst>
            <pc:docMk/>
            <pc:sldMk cId="2846499097" sldId="368"/>
            <ac:spMk id="8" creationId="{3B854194-185D-494D-905C-7C7CB2E30F6E}"/>
          </ac:spMkLst>
        </pc:spChg>
        <pc:spChg chg="add">
          <ac:chgData name="Benjamin Payne" userId="S::benpayne@umbc.edu::b61ff11c-ba68-49af-b001-f9f234a6aca3" providerId="AD" clId="Web-{D7D6DF39-D20C-E5ED-B86C-268537B48B6F}" dt="2019-10-19T14:44:40.659" v="175"/>
          <ac:spMkLst>
            <pc:docMk/>
            <pc:sldMk cId="2846499097" sldId="368"/>
            <ac:spMk id="10" creationId="{B4F5FA0D-0104-4987-8241-EFF7C85B88DE}"/>
          </ac:spMkLst>
        </pc:spChg>
        <pc:picChg chg="add">
          <ac:chgData name="Benjamin Payne" userId="S::benpayne@umbc.edu::b61ff11c-ba68-49af-b001-f9f234a6aca3" providerId="AD" clId="Web-{D7D6DF39-D20C-E5ED-B86C-268537B48B6F}" dt="2019-10-19T14:44:40.659" v="175"/>
          <ac:picMkLst>
            <pc:docMk/>
            <pc:sldMk cId="2846499097" sldId="368"/>
            <ac:picMk id="12" creationId="{2897127E-6CEF-446C-BE87-93B7C46E49D1}"/>
          </ac:picMkLst>
        </pc:picChg>
      </pc:sldChg>
      <pc:sldChg chg="del">
        <pc:chgData name="Benjamin Payne" userId="S::benpayne@umbc.edu::b61ff11c-ba68-49af-b001-f9f234a6aca3" providerId="AD" clId="Web-{D7D6DF39-D20C-E5ED-B86C-268537B48B6F}" dt="2019-10-19T14:38:56.532" v="7"/>
        <pc:sldMkLst>
          <pc:docMk/>
          <pc:sldMk cId="3930218448" sldId="368"/>
        </pc:sldMkLst>
      </pc:sldChg>
      <pc:sldChg chg="addSp modSp new mod setBg">
        <pc:chgData name="Benjamin Payne" userId="S::benpayne@umbc.edu::b61ff11c-ba68-49af-b001-f9f234a6aca3" providerId="AD" clId="Web-{D7D6DF39-D20C-E5ED-B86C-268537B48B6F}" dt="2019-10-19T14:53:52.556" v="244" actId="20577"/>
        <pc:sldMkLst>
          <pc:docMk/>
          <pc:sldMk cId="1120874477" sldId="369"/>
        </pc:sldMkLst>
        <pc:spChg chg="mod">
          <ac:chgData name="Benjamin Payne" userId="S::benpayne@umbc.edu::b61ff11c-ba68-49af-b001-f9f234a6aca3" providerId="AD" clId="Web-{D7D6DF39-D20C-E5ED-B86C-268537B48B6F}" dt="2019-10-19T14:53:13.008" v="221" actId="20577"/>
          <ac:spMkLst>
            <pc:docMk/>
            <pc:sldMk cId="1120874477" sldId="369"/>
            <ac:spMk id="2" creationId="{5DED07EB-9532-4716-8936-7EDBA93A671E}"/>
          </ac:spMkLst>
        </pc:spChg>
        <pc:spChg chg="mod">
          <ac:chgData name="Benjamin Payne" userId="S::benpayne@umbc.edu::b61ff11c-ba68-49af-b001-f9f234a6aca3" providerId="AD" clId="Web-{D7D6DF39-D20C-E5ED-B86C-268537B48B6F}" dt="2019-10-19T14:53:52.556" v="244" actId="20577"/>
          <ac:spMkLst>
            <pc:docMk/>
            <pc:sldMk cId="1120874477" sldId="369"/>
            <ac:spMk id="3" creationId="{5ADBFD30-28E6-498B-A185-B1C04049FBA6}"/>
          </ac:spMkLst>
        </pc:spChg>
        <pc:spChg chg="add">
          <ac:chgData name="Benjamin Payne" userId="S::benpayne@umbc.edu::b61ff11c-ba68-49af-b001-f9f234a6aca3" providerId="AD" clId="Web-{D7D6DF39-D20C-E5ED-B86C-268537B48B6F}" dt="2019-10-19T14:45:13.753" v="199"/>
          <ac:spMkLst>
            <pc:docMk/>
            <pc:sldMk cId="1120874477" sldId="369"/>
            <ac:spMk id="8" creationId="{3B854194-185D-494D-905C-7C7CB2E30F6E}"/>
          </ac:spMkLst>
        </pc:spChg>
        <pc:spChg chg="add">
          <ac:chgData name="Benjamin Payne" userId="S::benpayne@umbc.edu::b61ff11c-ba68-49af-b001-f9f234a6aca3" providerId="AD" clId="Web-{D7D6DF39-D20C-E5ED-B86C-268537B48B6F}" dt="2019-10-19T14:45:13.753" v="199"/>
          <ac:spMkLst>
            <pc:docMk/>
            <pc:sldMk cId="1120874477" sldId="369"/>
            <ac:spMk id="10" creationId="{B4F5FA0D-0104-4987-8241-EFF7C85B88DE}"/>
          </ac:spMkLst>
        </pc:spChg>
        <pc:picChg chg="add">
          <ac:chgData name="Benjamin Payne" userId="S::benpayne@umbc.edu::b61ff11c-ba68-49af-b001-f9f234a6aca3" providerId="AD" clId="Web-{D7D6DF39-D20C-E5ED-B86C-268537B48B6F}" dt="2019-10-19T14:45:13.753" v="199"/>
          <ac:picMkLst>
            <pc:docMk/>
            <pc:sldMk cId="1120874477" sldId="369"/>
            <ac:picMk id="12" creationId="{2897127E-6CEF-446C-BE87-93B7C46E49D1}"/>
          </ac:picMkLst>
        </pc:picChg>
      </pc:sldChg>
      <pc:sldChg chg="del">
        <pc:chgData name="Benjamin Payne" userId="S::benpayne@umbc.edu::b61ff11c-ba68-49af-b001-f9f234a6aca3" providerId="AD" clId="Web-{D7D6DF39-D20C-E5ED-B86C-268537B48B6F}" dt="2019-10-19T14:38:56.548" v="9"/>
        <pc:sldMkLst>
          <pc:docMk/>
          <pc:sldMk cId="2681451425" sldId="370"/>
        </pc:sldMkLst>
      </pc:sldChg>
      <pc:sldChg chg="del">
        <pc:chgData name="Benjamin Payne" userId="S::benpayne@umbc.edu::b61ff11c-ba68-49af-b001-f9f234a6aca3" providerId="AD" clId="Web-{D7D6DF39-D20C-E5ED-B86C-268537B48B6F}" dt="2019-10-19T14:38:56.548" v="8"/>
        <pc:sldMkLst>
          <pc:docMk/>
          <pc:sldMk cId="1089843972" sldId="371"/>
        </pc:sldMkLst>
      </pc:sldChg>
      <pc:sldChg chg="del">
        <pc:chgData name="Benjamin Payne" userId="S::benpayne@umbc.edu::b61ff11c-ba68-49af-b001-f9f234a6aca3" providerId="AD" clId="Web-{D7D6DF39-D20C-E5ED-B86C-268537B48B6F}" dt="2019-10-19T14:34:55.656" v="2"/>
        <pc:sldMkLst>
          <pc:docMk/>
          <pc:sldMk cId="4292728932" sldId="372"/>
        </pc:sldMkLst>
      </pc:sldChg>
    </pc:docChg>
  </pc:docChgLst>
  <pc:docChgLst>
    <pc:chgData name="Benjamin Payne" userId="S::benpayne@umbc.edu::b61ff11c-ba68-49af-b001-f9f234a6aca3" providerId="AD" clId="Web-{A1E4043E-2A26-C712-1ABB-21DFD20809A7}"/>
    <pc:docChg chg="modSld">
      <pc:chgData name="Benjamin Payne" userId="S::benpayne@umbc.edu::b61ff11c-ba68-49af-b001-f9f234a6aca3" providerId="AD" clId="Web-{A1E4043E-2A26-C712-1ABB-21DFD20809A7}" dt="2019-10-24T18:39:17.932" v="44" actId="20577"/>
      <pc:docMkLst>
        <pc:docMk/>
      </pc:docMkLst>
      <pc:sldChg chg="modSp">
        <pc:chgData name="Benjamin Payne" userId="S::benpayne@umbc.edu::b61ff11c-ba68-49af-b001-f9f234a6aca3" providerId="AD" clId="Web-{A1E4043E-2A26-C712-1ABB-21DFD20809A7}" dt="2019-10-24T18:39:17.932" v="43" actId="20577"/>
        <pc:sldMkLst>
          <pc:docMk/>
          <pc:sldMk cId="3829059762" sldId="361"/>
        </pc:sldMkLst>
        <pc:spChg chg="mod">
          <ac:chgData name="Benjamin Payne" userId="S::benpayne@umbc.edu::b61ff11c-ba68-49af-b001-f9f234a6aca3" providerId="AD" clId="Web-{A1E4043E-2A26-C712-1ABB-21DFD20809A7}" dt="2019-10-24T18:39:17.932" v="43" actId="20577"/>
          <ac:spMkLst>
            <pc:docMk/>
            <pc:sldMk cId="3829059762" sldId="361"/>
            <ac:spMk id="3" creationId="{76645E3F-B713-4F46-9900-260049C88D94}"/>
          </ac:spMkLst>
        </pc:spChg>
      </pc:sldChg>
    </pc:docChg>
  </pc:docChgLst>
  <pc:docChgLst>
    <pc:chgData name="Benjamin Payne" userId="S::benpayne@umbc.edu::b61ff11c-ba68-49af-b001-f9f234a6aca3" providerId="AD" clId="Web-{0CA1D38E-EE6A-2424-8B58-86990B328BCB}"/>
    <pc:docChg chg="addSld modSld sldOrd">
      <pc:chgData name="Benjamin Payne" userId="S::benpayne@umbc.edu::b61ff11c-ba68-49af-b001-f9f234a6aca3" providerId="AD" clId="Web-{0CA1D38E-EE6A-2424-8B58-86990B328BCB}" dt="2018-09-22T15:43:38.364" v="717"/>
      <pc:docMkLst>
        <pc:docMk/>
      </pc:docMkLst>
      <pc:sldChg chg="modSp">
        <pc:chgData name="Benjamin Payne" userId="S::benpayne@umbc.edu::b61ff11c-ba68-49af-b001-f9f234a6aca3" providerId="AD" clId="Web-{0CA1D38E-EE6A-2424-8B58-86990B328BCB}" dt="2018-09-22T12:45:46.950" v="18" actId="20577"/>
        <pc:sldMkLst>
          <pc:docMk/>
          <pc:sldMk cId="109857222" sldId="256"/>
        </pc:sldMkLst>
        <pc:spChg chg="mod">
          <ac:chgData name="Benjamin Payne" userId="S::benpayne@umbc.edu::b61ff11c-ba68-49af-b001-f9f234a6aca3" providerId="AD" clId="Web-{0CA1D38E-EE6A-2424-8B58-86990B328BCB}" dt="2018-09-22T12:45:46.950" v="18" actId="20577"/>
          <ac:spMkLst>
            <pc:docMk/>
            <pc:sldMk cId="109857222" sldId="256"/>
            <ac:spMk id="2" creationId="{00000000-0000-0000-0000-000000000000}"/>
          </ac:spMkLst>
        </pc:spChg>
      </pc:sldChg>
      <pc:sldChg chg="ord">
        <pc:chgData name="Benjamin Payne" userId="S::benpayne@umbc.edu::b61ff11c-ba68-49af-b001-f9f234a6aca3" providerId="AD" clId="Web-{0CA1D38E-EE6A-2424-8B58-86990B328BCB}" dt="2018-09-22T13:16:14.520" v="53"/>
        <pc:sldMkLst>
          <pc:docMk/>
          <pc:sldMk cId="2246696200" sldId="257"/>
        </pc:sldMkLst>
      </pc:sldChg>
      <pc:sldChg chg="ord">
        <pc:chgData name="Benjamin Payne" userId="S::benpayne@umbc.edu::b61ff11c-ba68-49af-b001-f9f234a6aca3" providerId="AD" clId="Web-{0CA1D38E-EE6A-2424-8B58-86990B328BCB}" dt="2018-09-22T13:17:04.708" v="54"/>
        <pc:sldMkLst>
          <pc:docMk/>
          <pc:sldMk cId="2549373051" sldId="265"/>
        </pc:sldMkLst>
      </pc:sldChg>
      <pc:sldChg chg="modSp ord">
        <pc:chgData name="Benjamin Payne" userId="S::benpayne@umbc.edu::b61ff11c-ba68-49af-b001-f9f234a6aca3" providerId="AD" clId="Web-{0CA1D38E-EE6A-2424-8B58-86990B328BCB}" dt="2018-09-22T15:38:57.499" v="694" actId="20577"/>
        <pc:sldMkLst>
          <pc:docMk/>
          <pc:sldMk cId="2626704322" sldId="267"/>
        </pc:sldMkLst>
        <pc:spChg chg="mod">
          <ac:chgData name="Benjamin Payne" userId="S::benpayne@umbc.edu::b61ff11c-ba68-49af-b001-f9f234a6aca3" providerId="AD" clId="Web-{0CA1D38E-EE6A-2424-8B58-86990B328BCB}" dt="2018-09-22T13:16:08.583" v="50" actId="20577"/>
          <ac:spMkLst>
            <pc:docMk/>
            <pc:sldMk cId="2626704322" sldId="267"/>
            <ac:spMk id="2" creationId="{3F1B8A5E-B237-4B42-AE35-106DA0758CF5}"/>
          </ac:spMkLst>
        </pc:spChg>
        <pc:spChg chg="mod">
          <ac:chgData name="Benjamin Payne" userId="S::benpayne@umbc.edu::b61ff11c-ba68-49af-b001-f9f234a6aca3" providerId="AD" clId="Web-{0CA1D38E-EE6A-2424-8B58-86990B328BCB}" dt="2018-09-22T15:38:57.499" v="694" actId="20577"/>
          <ac:spMkLst>
            <pc:docMk/>
            <pc:sldMk cId="2626704322" sldId="267"/>
            <ac:spMk id="3" creationId="{107C0679-469B-401A-8A3E-7AC81E823556}"/>
          </ac:spMkLst>
        </pc:spChg>
      </pc:sldChg>
      <pc:sldChg chg="modSp">
        <pc:chgData name="Benjamin Payne" userId="S::benpayne@umbc.edu::b61ff11c-ba68-49af-b001-f9f234a6aca3" providerId="AD" clId="Web-{0CA1D38E-EE6A-2424-8B58-86990B328BCB}" dt="2018-09-22T13:19:12.396" v="121" actId="20577"/>
        <pc:sldMkLst>
          <pc:docMk/>
          <pc:sldMk cId="3900407529" sldId="279"/>
        </pc:sldMkLst>
        <pc:spChg chg="mod">
          <ac:chgData name="Benjamin Payne" userId="S::benpayne@umbc.edu::b61ff11c-ba68-49af-b001-f9f234a6aca3" providerId="AD" clId="Web-{0CA1D38E-EE6A-2424-8B58-86990B328BCB}" dt="2018-09-22T13:19:12.396" v="121" actId="20577"/>
          <ac:spMkLst>
            <pc:docMk/>
            <pc:sldMk cId="3900407529" sldId="279"/>
            <ac:spMk id="3" creationId="{5B797103-399B-4128-9EE6-35ED991FAEBA}"/>
          </ac:spMkLst>
        </pc:spChg>
      </pc:sldChg>
      <pc:sldChg chg="modSp">
        <pc:chgData name="Benjamin Payne" userId="S::benpayne@umbc.edu::b61ff11c-ba68-49af-b001-f9f234a6aca3" providerId="AD" clId="Web-{0CA1D38E-EE6A-2424-8B58-86990B328BCB}" dt="2018-09-22T15:42:43.410" v="709" actId="20577"/>
        <pc:sldMkLst>
          <pc:docMk/>
          <pc:sldMk cId="4238050135" sldId="288"/>
        </pc:sldMkLst>
        <pc:spChg chg="mod">
          <ac:chgData name="Benjamin Payne" userId="S::benpayne@umbc.edu::b61ff11c-ba68-49af-b001-f9f234a6aca3" providerId="AD" clId="Web-{0CA1D38E-EE6A-2424-8B58-86990B328BCB}" dt="2018-09-22T15:42:43.410" v="709" actId="20577"/>
          <ac:spMkLst>
            <pc:docMk/>
            <pc:sldMk cId="4238050135" sldId="288"/>
            <ac:spMk id="3" creationId="{8F2DB512-7F3B-43E8-BC95-D534808A8EDA}"/>
          </ac:spMkLst>
        </pc:spChg>
      </pc:sldChg>
      <pc:sldChg chg="modSp">
        <pc:chgData name="Benjamin Payne" userId="S::benpayne@umbc.edu::b61ff11c-ba68-49af-b001-f9f234a6aca3" providerId="AD" clId="Web-{0CA1D38E-EE6A-2424-8B58-86990B328BCB}" dt="2018-09-22T15:06:15.071" v="447" actId="20577"/>
        <pc:sldMkLst>
          <pc:docMk/>
          <pc:sldMk cId="3678465461" sldId="289"/>
        </pc:sldMkLst>
        <pc:spChg chg="mod">
          <ac:chgData name="Benjamin Payne" userId="S::benpayne@umbc.edu::b61ff11c-ba68-49af-b001-f9f234a6aca3" providerId="AD" clId="Web-{0CA1D38E-EE6A-2424-8B58-86990B328BCB}" dt="2018-09-22T15:06:15.071" v="447" actId="20577"/>
          <ac:spMkLst>
            <pc:docMk/>
            <pc:sldMk cId="3678465461" sldId="289"/>
            <ac:spMk id="3" creationId="{F19D4EFE-B692-4299-B950-9B6B3581DB5C}"/>
          </ac:spMkLst>
        </pc:spChg>
      </pc:sldChg>
      <pc:sldChg chg="addSp modSp new">
        <pc:chgData name="Benjamin Payne" userId="S::benpayne@umbc.edu::b61ff11c-ba68-49af-b001-f9f234a6aca3" providerId="AD" clId="Web-{0CA1D38E-EE6A-2424-8B58-86990B328BCB}" dt="2018-09-22T13:18:31.071" v="107" actId="20577"/>
        <pc:sldMkLst>
          <pc:docMk/>
          <pc:sldMk cId="2336630507" sldId="290"/>
        </pc:sldMkLst>
        <pc:spChg chg="add mod">
          <ac:chgData name="Benjamin Payne" userId="S::benpayne@umbc.edu::b61ff11c-ba68-49af-b001-f9f234a6aca3" providerId="AD" clId="Web-{0CA1D38E-EE6A-2424-8B58-86990B328BCB}" dt="2018-09-22T13:18:31.071" v="107" actId="20577"/>
          <ac:spMkLst>
            <pc:docMk/>
            <pc:sldMk cId="2336630507" sldId="290"/>
            <ac:spMk id="2" creationId="{81689D10-A497-4DC7-9B8B-4E60CE55DF3C}"/>
          </ac:spMkLst>
        </pc:spChg>
        <pc:spChg chg="add mod">
          <ac:chgData name="Benjamin Payne" userId="S::benpayne@umbc.edu::b61ff11c-ba68-49af-b001-f9f234a6aca3" providerId="AD" clId="Web-{0CA1D38E-EE6A-2424-8B58-86990B328BCB}" dt="2018-09-22T13:18:16.255" v="85" actId="20577"/>
          <ac:spMkLst>
            <pc:docMk/>
            <pc:sldMk cId="2336630507" sldId="290"/>
            <ac:spMk id="3" creationId="{A3C63D56-CB2A-4921-A82B-FC0EA4D0191E}"/>
          </ac:spMkLst>
        </pc:spChg>
      </pc:sldChg>
      <pc:sldChg chg="addSp modSp new">
        <pc:chgData name="Benjamin Payne" userId="S::benpayne@umbc.edu::b61ff11c-ba68-49af-b001-f9f234a6aca3" providerId="AD" clId="Web-{0CA1D38E-EE6A-2424-8B58-86990B328BCB}" dt="2018-09-22T13:49:59.639" v="183" actId="20577"/>
        <pc:sldMkLst>
          <pc:docMk/>
          <pc:sldMk cId="1614182177" sldId="291"/>
        </pc:sldMkLst>
        <pc:spChg chg="add">
          <ac:chgData name="Benjamin Payne" userId="S::benpayne@umbc.edu::b61ff11c-ba68-49af-b001-f9f234a6aca3" providerId="AD" clId="Web-{0CA1D38E-EE6A-2424-8B58-86990B328BCB}" dt="2018-09-22T13:45:52.997" v="125"/>
          <ac:spMkLst>
            <pc:docMk/>
            <pc:sldMk cId="1614182177" sldId="291"/>
            <ac:spMk id="2" creationId="{284F1537-5BA4-4619-A191-46B7C7B940A4}"/>
          </ac:spMkLst>
        </pc:spChg>
        <pc:spChg chg="add">
          <ac:chgData name="Benjamin Payne" userId="S::benpayne@umbc.edu::b61ff11c-ba68-49af-b001-f9f234a6aca3" providerId="AD" clId="Web-{0CA1D38E-EE6A-2424-8B58-86990B328BCB}" dt="2018-09-22T13:45:52.997" v="125"/>
          <ac:spMkLst>
            <pc:docMk/>
            <pc:sldMk cId="1614182177" sldId="291"/>
            <ac:spMk id="3" creationId="{AFD014A4-6952-4434-95B6-93EAE35DACA4}"/>
          </ac:spMkLst>
        </pc:spChg>
        <pc:spChg chg="add">
          <ac:chgData name="Benjamin Payne" userId="S::benpayne@umbc.edu::b61ff11c-ba68-49af-b001-f9f234a6aca3" providerId="AD" clId="Web-{0CA1D38E-EE6A-2424-8B58-86990B328BCB}" dt="2018-09-22T13:45:52.997" v="125"/>
          <ac:spMkLst>
            <pc:docMk/>
            <pc:sldMk cId="1614182177" sldId="291"/>
            <ac:spMk id="4" creationId="{1F9A49C3-0FAE-4013-A1B4-2CEBAEFBE96C}"/>
          </ac:spMkLst>
        </pc:spChg>
        <pc:spChg chg="add">
          <ac:chgData name="Benjamin Payne" userId="S::benpayne@umbc.edu::b61ff11c-ba68-49af-b001-f9f234a6aca3" providerId="AD" clId="Web-{0CA1D38E-EE6A-2424-8B58-86990B328BCB}" dt="2018-09-22T13:45:52.997" v="125"/>
          <ac:spMkLst>
            <pc:docMk/>
            <pc:sldMk cId="1614182177" sldId="291"/>
            <ac:spMk id="5" creationId="{42C32478-D4A8-4C60-975A-26BFD17D1256}"/>
          </ac:spMkLst>
        </pc:spChg>
        <pc:spChg chg="add">
          <ac:chgData name="Benjamin Payne" userId="S::benpayne@umbc.edu::b61ff11c-ba68-49af-b001-f9f234a6aca3" providerId="AD" clId="Web-{0CA1D38E-EE6A-2424-8B58-86990B328BCB}" dt="2018-09-22T13:45:52.997" v="125"/>
          <ac:spMkLst>
            <pc:docMk/>
            <pc:sldMk cId="1614182177" sldId="291"/>
            <ac:spMk id="6" creationId="{6D163C2D-AD89-487D-9D94-125C41B79AA4}"/>
          </ac:spMkLst>
        </pc:spChg>
        <pc:spChg chg="add mod">
          <ac:chgData name="Benjamin Payne" userId="S::benpayne@umbc.edu::b61ff11c-ba68-49af-b001-f9f234a6aca3" providerId="AD" clId="Web-{0CA1D38E-EE6A-2424-8B58-86990B328BCB}" dt="2018-09-22T13:47:38.764" v="140" actId="20577"/>
          <ac:spMkLst>
            <pc:docMk/>
            <pc:sldMk cId="1614182177" sldId="291"/>
            <ac:spMk id="7" creationId="{7283D739-9B15-461E-95FA-A2FE261A53A7}"/>
          </ac:spMkLst>
        </pc:spChg>
        <pc:spChg chg="add">
          <ac:chgData name="Benjamin Payne" userId="S::benpayne@umbc.edu::b61ff11c-ba68-49af-b001-f9f234a6aca3" providerId="AD" clId="Web-{0CA1D38E-EE6A-2424-8B58-86990B328BCB}" dt="2018-09-22T13:45:52.997" v="125"/>
          <ac:spMkLst>
            <pc:docMk/>
            <pc:sldMk cId="1614182177" sldId="291"/>
            <ac:spMk id="13" creationId="{0C887FB9-496B-456F-BCD9-1E34D871F7ED}"/>
          </ac:spMkLst>
        </pc:spChg>
        <pc:spChg chg="add mod">
          <ac:chgData name="Benjamin Payne" userId="S::benpayne@umbc.edu::b61ff11c-ba68-49af-b001-f9f234a6aca3" providerId="AD" clId="Web-{0CA1D38E-EE6A-2424-8B58-86990B328BCB}" dt="2018-09-22T13:48:25.107" v="152" actId="20577"/>
          <ac:spMkLst>
            <pc:docMk/>
            <pc:sldMk cId="1614182177" sldId="291"/>
            <ac:spMk id="15" creationId="{65FC44D7-2EA0-4D99-B0BC-502B24113882}"/>
          </ac:spMkLst>
        </pc:spChg>
        <pc:spChg chg="add mod">
          <ac:chgData name="Benjamin Payne" userId="S::benpayne@umbc.edu::b61ff11c-ba68-49af-b001-f9f234a6aca3" providerId="AD" clId="Web-{0CA1D38E-EE6A-2424-8B58-86990B328BCB}" dt="2018-09-22T13:47:42.185" v="143" actId="20577"/>
          <ac:spMkLst>
            <pc:docMk/>
            <pc:sldMk cId="1614182177" sldId="291"/>
            <ac:spMk id="17" creationId="{FA3658B4-81EF-4620-9532-8F750F21BA26}"/>
          </ac:spMkLst>
        </pc:spChg>
        <pc:spChg chg="add mod">
          <ac:chgData name="Benjamin Payne" userId="S::benpayne@umbc.edu::b61ff11c-ba68-49af-b001-f9f234a6aca3" providerId="AD" clId="Web-{0CA1D38E-EE6A-2424-8B58-86990B328BCB}" dt="2018-09-22T13:48:02.138" v="147" actId="1076"/>
          <ac:spMkLst>
            <pc:docMk/>
            <pc:sldMk cId="1614182177" sldId="291"/>
            <ac:spMk id="19" creationId="{3A84928C-EF98-4480-886F-A3C912E5F7C5}"/>
          </ac:spMkLst>
        </pc:spChg>
        <pc:spChg chg="add mod">
          <ac:chgData name="Benjamin Payne" userId="S::benpayne@umbc.edu::b61ff11c-ba68-49af-b001-f9f234a6aca3" providerId="AD" clId="Web-{0CA1D38E-EE6A-2424-8B58-86990B328BCB}" dt="2018-09-22T13:48:44.842" v="154" actId="1076"/>
          <ac:spMkLst>
            <pc:docMk/>
            <pc:sldMk cId="1614182177" sldId="291"/>
            <ac:spMk id="20" creationId="{BE263BF8-02CF-476B-A479-5406F3DD283E}"/>
          </ac:spMkLst>
        </pc:spChg>
        <pc:spChg chg="add mod">
          <ac:chgData name="Benjamin Payne" userId="S::benpayne@umbc.edu::b61ff11c-ba68-49af-b001-f9f234a6aca3" providerId="AD" clId="Web-{0CA1D38E-EE6A-2424-8B58-86990B328BCB}" dt="2018-09-22T13:49:59.639" v="183" actId="20577"/>
          <ac:spMkLst>
            <pc:docMk/>
            <pc:sldMk cId="1614182177" sldId="291"/>
            <ac:spMk id="22" creationId="{DF72AF95-1876-4C8A-A332-380E5522DACA}"/>
          </ac:spMkLst>
        </pc:spChg>
        <pc:cxnChg chg="add">
          <ac:chgData name="Benjamin Payne" userId="S::benpayne@umbc.edu::b61ff11c-ba68-49af-b001-f9f234a6aca3" providerId="AD" clId="Web-{0CA1D38E-EE6A-2424-8B58-86990B328BCB}" dt="2018-09-22T13:45:52.997" v="125"/>
          <ac:cxnSpMkLst>
            <pc:docMk/>
            <pc:sldMk cId="1614182177" sldId="291"/>
            <ac:cxnSpMk id="8" creationId="{466FCD4B-C490-40AE-8D92-4EB390187D8B}"/>
          </ac:cxnSpMkLst>
        </pc:cxnChg>
        <pc:cxnChg chg="add">
          <ac:chgData name="Benjamin Payne" userId="S::benpayne@umbc.edu::b61ff11c-ba68-49af-b001-f9f234a6aca3" providerId="AD" clId="Web-{0CA1D38E-EE6A-2424-8B58-86990B328BCB}" dt="2018-09-22T13:45:52.997" v="125"/>
          <ac:cxnSpMkLst>
            <pc:docMk/>
            <pc:sldMk cId="1614182177" sldId="291"/>
            <ac:cxnSpMk id="9" creationId="{387663DA-781F-483F-8F24-AD6E7D87F9D8}"/>
          </ac:cxnSpMkLst>
        </pc:cxnChg>
        <pc:cxnChg chg="add">
          <ac:chgData name="Benjamin Payne" userId="S::benpayne@umbc.edu::b61ff11c-ba68-49af-b001-f9f234a6aca3" providerId="AD" clId="Web-{0CA1D38E-EE6A-2424-8B58-86990B328BCB}" dt="2018-09-22T13:45:52.997" v="125"/>
          <ac:cxnSpMkLst>
            <pc:docMk/>
            <pc:sldMk cId="1614182177" sldId="291"/>
            <ac:cxnSpMk id="10" creationId="{EC95D3F2-4EBD-4C2C-802F-545587D17A5A}"/>
          </ac:cxnSpMkLst>
        </pc:cxnChg>
        <pc:cxnChg chg="add mod">
          <ac:chgData name="Benjamin Payne" userId="S::benpayne@umbc.edu::b61ff11c-ba68-49af-b001-f9f234a6aca3" providerId="AD" clId="Web-{0CA1D38E-EE6A-2424-8B58-86990B328BCB}" dt="2018-09-22T13:48:14.326" v="149" actId="1076"/>
          <ac:cxnSpMkLst>
            <pc:docMk/>
            <pc:sldMk cId="1614182177" sldId="291"/>
            <ac:cxnSpMk id="11" creationId="{1ADD74DD-0F5E-48DB-8DFD-3B2FDCD09C6B}"/>
          </ac:cxnSpMkLst>
        </pc:cxnChg>
        <pc:cxnChg chg="add">
          <ac:chgData name="Benjamin Payne" userId="S::benpayne@umbc.edu::b61ff11c-ba68-49af-b001-f9f234a6aca3" providerId="AD" clId="Web-{0CA1D38E-EE6A-2424-8B58-86990B328BCB}" dt="2018-09-22T13:45:52.997" v="125"/>
          <ac:cxnSpMkLst>
            <pc:docMk/>
            <pc:sldMk cId="1614182177" sldId="291"/>
            <ac:cxnSpMk id="12" creationId="{EE8EBA99-A032-44A2-9DDD-89C4867CB045}"/>
          </ac:cxnSpMkLst>
        </pc:cxnChg>
        <pc:cxnChg chg="add">
          <ac:chgData name="Benjamin Payne" userId="S::benpayne@umbc.edu::b61ff11c-ba68-49af-b001-f9f234a6aca3" providerId="AD" clId="Web-{0CA1D38E-EE6A-2424-8B58-86990B328BCB}" dt="2018-09-22T13:45:52.997" v="125"/>
          <ac:cxnSpMkLst>
            <pc:docMk/>
            <pc:sldMk cId="1614182177" sldId="291"/>
            <ac:cxnSpMk id="14" creationId="{54EA346C-1230-4ADF-9FAD-69DB03E6698A}"/>
          </ac:cxnSpMkLst>
        </pc:cxnChg>
        <pc:cxnChg chg="add">
          <ac:chgData name="Benjamin Payne" userId="S::benpayne@umbc.edu::b61ff11c-ba68-49af-b001-f9f234a6aca3" providerId="AD" clId="Web-{0CA1D38E-EE6A-2424-8B58-86990B328BCB}" dt="2018-09-22T13:45:52.997" v="125"/>
          <ac:cxnSpMkLst>
            <pc:docMk/>
            <pc:sldMk cId="1614182177" sldId="291"/>
            <ac:cxnSpMk id="16" creationId="{7C08DBDC-4DE3-4D7C-B019-3CE1337F2276}"/>
          </ac:cxnSpMkLst>
        </pc:cxnChg>
        <pc:cxnChg chg="add">
          <ac:chgData name="Benjamin Payne" userId="S::benpayne@umbc.edu::b61ff11c-ba68-49af-b001-f9f234a6aca3" providerId="AD" clId="Web-{0CA1D38E-EE6A-2424-8B58-86990B328BCB}" dt="2018-09-22T13:45:52.997" v="125"/>
          <ac:cxnSpMkLst>
            <pc:docMk/>
            <pc:sldMk cId="1614182177" sldId="291"/>
            <ac:cxnSpMk id="18" creationId="{B29BD892-620D-424F-9A2E-0DFA4B575446}"/>
          </ac:cxnSpMkLst>
        </pc:cxnChg>
        <pc:cxnChg chg="add mod">
          <ac:chgData name="Benjamin Payne" userId="S::benpayne@umbc.edu::b61ff11c-ba68-49af-b001-f9f234a6aca3" providerId="AD" clId="Web-{0CA1D38E-EE6A-2424-8B58-86990B328BCB}" dt="2018-09-22T13:49:02.592" v="157" actId="14100"/>
          <ac:cxnSpMkLst>
            <pc:docMk/>
            <pc:sldMk cId="1614182177" sldId="291"/>
            <ac:cxnSpMk id="21" creationId="{28674E20-7BB1-4918-B177-061A975138E7}"/>
          </ac:cxnSpMkLst>
        </pc:cxnChg>
        <pc:cxnChg chg="add mod">
          <ac:chgData name="Benjamin Payne" userId="S::benpayne@umbc.edu::b61ff11c-ba68-49af-b001-f9f234a6aca3" providerId="AD" clId="Web-{0CA1D38E-EE6A-2424-8B58-86990B328BCB}" dt="2018-09-22T13:49:31.295" v="174" actId="14100"/>
          <ac:cxnSpMkLst>
            <pc:docMk/>
            <pc:sldMk cId="1614182177" sldId="291"/>
            <ac:cxnSpMk id="23" creationId="{FC9102D9-8C49-4CF6-AF51-BD4535C25EE1}"/>
          </ac:cxnSpMkLst>
        </pc:cxnChg>
      </pc:sldChg>
      <pc:sldChg chg="addSp delSp modSp new mod modClrScheme chgLayout modNotes">
        <pc:chgData name="Benjamin Payne" userId="S::benpayne@umbc.edu::b61ff11c-ba68-49af-b001-f9f234a6aca3" providerId="AD" clId="Web-{0CA1D38E-EE6A-2424-8B58-86990B328BCB}" dt="2018-09-22T15:08:57.027" v="453" actId="20577"/>
        <pc:sldMkLst>
          <pc:docMk/>
          <pc:sldMk cId="3727850148" sldId="292"/>
        </pc:sldMkLst>
        <pc:spChg chg="del mod ord">
          <ac:chgData name="Benjamin Payne" userId="S::benpayne@umbc.edu::b61ff11c-ba68-49af-b001-f9f234a6aca3" providerId="AD" clId="Web-{0CA1D38E-EE6A-2424-8B58-86990B328BCB}" dt="2018-09-22T14:26:46.883" v="362"/>
          <ac:spMkLst>
            <pc:docMk/>
            <pc:sldMk cId="3727850148" sldId="292"/>
            <ac:spMk id="2" creationId="{23473581-4260-4B0C-B534-AD6B1F17BBAE}"/>
          </ac:spMkLst>
        </pc:spChg>
        <pc:spChg chg="del">
          <ac:chgData name="Benjamin Payne" userId="S::benpayne@umbc.edu::b61ff11c-ba68-49af-b001-f9f234a6aca3" providerId="AD" clId="Web-{0CA1D38E-EE6A-2424-8B58-86990B328BCB}" dt="2018-09-22T13:59:18.954" v="187"/>
          <ac:spMkLst>
            <pc:docMk/>
            <pc:sldMk cId="3727850148" sldId="292"/>
            <ac:spMk id="3" creationId="{460385E2-EE10-4452-B909-8E35B590EBE2}"/>
          </ac:spMkLst>
        </pc:spChg>
        <pc:spChg chg="add del mod">
          <ac:chgData name="Benjamin Payne" userId="S::benpayne@umbc.edu::b61ff11c-ba68-49af-b001-f9f234a6aca3" providerId="AD" clId="Web-{0CA1D38E-EE6A-2424-8B58-86990B328BCB}" dt="2018-09-22T14:00:02.813" v="190"/>
          <ac:spMkLst>
            <pc:docMk/>
            <pc:sldMk cId="3727850148" sldId="292"/>
            <ac:spMk id="7" creationId="{C120FFC8-9B8F-49C3-907E-C7B1E29835F5}"/>
          </ac:spMkLst>
        </pc:spChg>
        <pc:spChg chg="add mod">
          <ac:chgData name="Benjamin Payne" userId="S::benpayne@umbc.edu::b61ff11c-ba68-49af-b001-f9f234a6aca3" providerId="AD" clId="Web-{0CA1D38E-EE6A-2424-8B58-86990B328BCB}" dt="2018-09-22T15:08:17.824" v="450" actId="20577"/>
          <ac:spMkLst>
            <pc:docMk/>
            <pc:sldMk cId="3727850148" sldId="292"/>
            <ac:spMk id="8" creationId="{8D941BD9-8DCF-46C5-A81B-7797AE62B26B}"/>
          </ac:spMkLst>
        </pc:spChg>
        <pc:spChg chg="add mod">
          <ac:chgData name="Benjamin Payne" userId="S::benpayne@umbc.edu::b61ff11c-ba68-49af-b001-f9f234a6aca3" providerId="AD" clId="Web-{0CA1D38E-EE6A-2424-8B58-86990B328BCB}" dt="2018-09-22T15:08:57.027" v="453" actId="20577"/>
          <ac:spMkLst>
            <pc:docMk/>
            <pc:sldMk cId="3727850148" sldId="292"/>
            <ac:spMk id="9" creationId="{59C90BE5-9C34-4517-BF2E-CB0EF6C50BCB}"/>
          </ac:spMkLst>
        </pc:spChg>
        <pc:spChg chg="add mod">
          <ac:chgData name="Benjamin Payne" userId="S::benpayne@umbc.edu::b61ff11c-ba68-49af-b001-f9f234a6aca3" providerId="AD" clId="Web-{0CA1D38E-EE6A-2424-8B58-86990B328BCB}" dt="2018-09-22T14:28:49.727" v="387" actId="1076"/>
          <ac:spMkLst>
            <pc:docMk/>
            <pc:sldMk cId="3727850148" sldId="292"/>
            <ac:spMk id="10" creationId="{F54C97AD-20C4-47FB-BF50-826E93FDB409}"/>
          </ac:spMkLst>
        </pc:spChg>
        <pc:spChg chg="add mod">
          <ac:chgData name="Benjamin Payne" userId="S::benpayne@umbc.edu::b61ff11c-ba68-49af-b001-f9f234a6aca3" providerId="AD" clId="Web-{0CA1D38E-EE6A-2424-8B58-86990B328BCB}" dt="2018-09-22T14:28:49.743" v="388" actId="1076"/>
          <ac:spMkLst>
            <pc:docMk/>
            <pc:sldMk cId="3727850148" sldId="292"/>
            <ac:spMk id="11" creationId="{D2AB17C3-DE5B-4072-BD35-DE9588FD79F4}"/>
          </ac:spMkLst>
        </pc:spChg>
        <pc:spChg chg="add mod">
          <ac:chgData name="Benjamin Payne" userId="S::benpayne@umbc.edu::b61ff11c-ba68-49af-b001-f9f234a6aca3" providerId="AD" clId="Web-{0CA1D38E-EE6A-2424-8B58-86990B328BCB}" dt="2018-09-22T14:28:49.743" v="389" actId="1076"/>
          <ac:spMkLst>
            <pc:docMk/>
            <pc:sldMk cId="3727850148" sldId="292"/>
            <ac:spMk id="12" creationId="{671533D5-5F98-4CCD-AD99-E7402045BB9B}"/>
          </ac:spMkLst>
        </pc:spChg>
        <pc:spChg chg="add mod">
          <ac:chgData name="Benjamin Payne" userId="S::benpayne@umbc.edu::b61ff11c-ba68-49af-b001-f9f234a6aca3" providerId="AD" clId="Web-{0CA1D38E-EE6A-2424-8B58-86990B328BCB}" dt="2018-09-22T14:28:49.759" v="391" actId="1076"/>
          <ac:spMkLst>
            <pc:docMk/>
            <pc:sldMk cId="3727850148" sldId="292"/>
            <ac:spMk id="15" creationId="{34885B76-C2FE-4164-A752-A2A99AD5A0BB}"/>
          </ac:spMkLst>
        </pc:spChg>
        <pc:spChg chg="add mod">
          <ac:chgData name="Benjamin Payne" userId="S::benpayne@umbc.edu::b61ff11c-ba68-49af-b001-f9f234a6aca3" providerId="AD" clId="Web-{0CA1D38E-EE6A-2424-8B58-86990B328BCB}" dt="2018-09-22T14:28:49.805" v="396" actId="1076"/>
          <ac:spMkLst>
            <pc:docMk/>
            <pc:sldMk cId="3727850148" sldId="292"/>
            <ac:spMk id="21" creationId="{A102FB77-1182-4106-8EB5-D8949306AECD}"/>
          </ac:spMkLst>
        </pc:spChg>
        <pc:spChg chg="add mod">
          <ac:chgData name="Benjamin Payne" userId="S::benpayne@umbc.edu::b61ff11c-ba68-49af-b001-f9f234a6aca3" providerId="AD" clId="Web-{0CA1D38E-EE6A-2424-8B58-86990B328BCB}" dt="2018-09-22T14:28:49.821" v="397" actId="1076"/>
          <ac:spMkLst>
            <pc:docMk/>
            <pc:sldMk cId="3727850148" sldId="292"/>
            <ac:spMk id="23" creationId="{D3369E74-D409-4544-84F7-48C7268E9224}"/>
          </ac:spMkLst>
        </pc:spChg>
        <pc:spChg chg="add mod">
          <ac:chgData name="Benjamin Payne" userId="S::benpayne@umbc.edu::b61ff11c-ba68-49af-b001-f9f234a6aca3" providerId="AD" clId="Web-{0CA1D38E-EE6A-2424-8B58-86990B328BCB}" dt="2018-09-22T14:29:31.728" v="424" actId="20577"/>
          <ac:spMkLst>
            <pc:docMk/>
            <pc:sldMk cId="3727850148" sldId="292"/>
            <ac:spMk id="28" creationId="{EE763381-B05B-4265-A2A3-6A1B12AC9971}"/>
          </ac:spMkLst>
        </pc:spChg>
        <pc:picChg chg="add del mod ord">
          <ac:chgData name="Benjamin Payne" userId="S::benpayne@umbc.edu::b61ff11c-ba68-49af-b001-f9f234a6aca3" providerId="AD" clId="Web-{0CA1D38E-EE6A-2424-8B58-86990B328BCB}" dt="2018-09-22T13:59:31.001" v="189"/>
          <ac:picMkLst>
            <pc:docMk/>
            <pc:sldMk cId="3727850148" sldId="292"/>
            <ac:picMk id="4" creationId="{D32D6B32-CA68-47C4-8D3C-ED25DBAC9D16}"/>
          </ac:picMkLst>
        </pc:picChg>
        <pc:cxnChg chg="add del mod">
          <ac:chgData name="Benjamin Payne" userId="S::benpayne@umbc.edu::b61ff11c-ba68-49af-b001-f9f234a6aca3" providerId="AD" clId="Web-{0CA1D38E-EE6A-2424-8B58-86990B328BCB}" dt="2018-09-22T14:08:21.894" v="253"/>
          <ac:cxnSpMkLst>
            <pc:docMk/>
            <pc:sldMk cId="3727850148" sldId="292"/>
            <ac:cxnSpMk id="13" creationId="{1A5A0694-263E-4B52-83BF-F70B171EDB14}"/>
          </ac:cxnSpMkLst>
        </pc:cxnChg>
        <pc:cxnChg chg="add mod">
          <ac:chgData name="Benjamin Payne" userId="S::benpayne@umbc.edu::b61ff11c-ba68-49af-b001-f9f234a6aca3" providerId="AD" clId="Web-{0CA1D38E-EE6A-2424-8B58-86990B328BCB}" dt="2018-09-22T14:28:49.759" v="390" actId="1076"/>
          <ac:cxnSpMkLst>
            <pc:docMk/>
            <pc:sldMk cId="3727850148" sldId="292"/>
            <ac:cxnSpMk id="14" creationId="{1C54C132-CEEA-4E03-89BC-30CCF2703CE1}"/>
          </ac:cxnSpMkLst>
        </pc:cxnChg>
        <pc:cxnChg chg="add mod">
          <ac:chgData name="Benjamin Payne" userId="S::benpayne@umbc.edu::b61ff11c-ba68-49af-b001-f9f234a6aca3" providerId="AD" clId="Web-{0CA1D38E-EE6A-2424-8B58-86990B328BCB}" dt="2018-09-22T14:28:49.774" v="392" actId="1076"/>
          <ac:cxnSpMkLst>
            <pc:docMk/>
            <pc:sldMk cId="3727850148" sldId="292"/>
            <ac:cxnSpMk id="16" creationId="{46FF6482-1BFF-4104-911F-257406B08A06}"/>
          </ac:cxnSpMkLst>
        </pc:cxnChg>
        <pc:cxnChg chg="add mod">
          <ac:chgData name="Benjamin Payne" userId="S::benpayne@umbc.edu::b61ff11c-ba68-49af-b001-f9f234a6aca3" providerId="AD" clId="Web-{0CA1D38E-EE6A-2424-8B58-86990B328BCB}" dt="2018-09-22T14:28:49.790" v="393" actId="1076"/>
          <ac:cxnSpMkLst>
            <pc:docMk/>
            <pc:sldMk cId="3727850148" sldId="292"/>
            <ac:cxnSpMk id="17" creationId="{EE1136F1-0DB7-4F7C-BEDC-E8C82143E2FF}"/>
          </ac:cxnSpMkLst>
        </pc:cxnChg>
        <pc:cxnChg chg="add mod">
          <ac:chgData name="Benjamin Payne" userId="S::benpayne@umbc.edu::b61ff11c-ba68-49af-b001-f9f234a6aca3" providerId="AD" clId="Web-{0CA1D38E-EE6A-2424-8B58-86990B328BCB}" dt="2018-09-22T14:28:49.790" v="394" actId="1076"/>
          <ac:cxnSpMkLst>
            <pc:docMk/>
            <pc:sldMk cId="3727850148" sldId="292"/>
            <ac:cxnSpMk id="18" creationId="{F6A9E682-C067-48E7-896E-A42374D12EA2}"/>
          </ac:cxnSpMkLst>
        </pc:cxnChg>
        <pc:cxnChg chg="add mod">
          <ac:chgData name="Benjamin Payne" userId="S::benpayne@umbc.edu::b61ff11c-ba68-49af-b001-f9f234a6aca3" providerId="AD" clId="Web-{0CA1D38E-EE6A-2424-8B58-86990B328BCB}" dt="2018-09-22T14:28:49.805" v="395" actId="1076"/>
          <ac:cxnSpMkLst>
            <pc:docMk/>
            <pc:sldMk cId="3727850148" sldId="292"/>
            <ac:cxnSpMk id="19" creationId="{8A76394F-94A1-4D2F-B133-A68728FA07E2}"/>
          </ac:cxnSpMkLst>
        </pc:cxnChg>
        <pc:cxnChg chg="add mod">
          <ac:chgData name="Benjamin Payne" userId="S::benpayne@umbc.edu::b61ff11c-ba68-49af-b001-f9f234a6aca3" providerId="AD" clId="Web-{0CA1D38E-EE6A-2424-8B58-86990B328BCB}" dt="2018-09-22T14:28:49.837" v="398" actId="1076"/>
          <ac:cxnSpMkLst>
            <pc:docMk/>
            <pc:sldMk cId="3727850148" sldId="292"/>
            <ac:cxnSpMk id="25" creationId="{9FD75839-F725-4A9C-A9FE-1013DFCAEB88}"/>
          </ac:cxnSpMkLst>
        </pc:cxnChg>
        <pc:cxnChg chg="add mod">
          <ac:chgData name="Benjamin Payne" userId="S::benpayne@umbc.edu::b61ff11c-ba68-49af-b001-f9f234a6aca3" providerId="AD" clId="Web-{0CA1D38E-EE6A-2424-8B58-86990B328BCB}" dt="2018-09-22T14:28:49.837" v="399" actId="1076"/>
          <ac:cxnSpMkLst>
            <pc:docMk/>
            <pc:sldMk cId="3727850148" sldId="292"/>
            <ac:cxnSpMk id="27" creationId="{FD7B2E75-D31E-49A1-A4CD-03A8D7B1BF77}"/>
          </ac:cxnSpMkLst>
        </pc:cxnChg>
      </pc:sldChg>
      <pc:sldChg chg="modSp new ord">
        <pc:chgData name="Benjamin Payne" userId="S::benpayne@umbc.edu::b61ff11c-ba68-49af-b001-f9f234a6aca3" providerId="AD" clId="Web-{0CA1D38E-EE6A-2424-8B58-86990B328BCB}" dt="2018-09-22T15:26:10.750" v="687"/>
        <pc:sldMkLst>
          <pc:docMk/>
          <pc:sldMk cId="2050088664" sldId="293"/>
        </pc:sldMkLst>
        <pc:spChg chg="mod">
          <ac:chgData name="Benjamin Payne" userId="S::benpayne@umbc.edu::b61ff11c-ba68-49af-b001-f9f234a6aca3" providerId="AD" clId="Web-{0CA1D38E-EE6A-2424-8B58-86990B328BCB}" dt="2018-09-22T14:23:35.992" v="342" actId="20577"/>
          <ac:spMkLst>
            <pc:docMk/>
            <pc:sldMk cId="2050088664" sldId="293"/>
            <ac:spMk id="2" creationId="{62C8A5E8-6944-4FD0-BCCE-257CB7D37804}"/>
          </ac:spMkLst>
        </pc:spChg>
        <pc:spChg chg="mod">
          <ac:chgData name="Benjamin Payne" userId="S::benpayne@umbc.edu::b61ff11c-ba68-49af-b001-f9f234a6aca3" providerId="AD" clId="Web-{0CA1D38E-EE6A-2424-8B58-86990B328BCB}" dt="2018-09-22T15:25:21.749" v="684" actId="20577"/>
          <ac:spMkLst>
            <pc:docMk/>
            <pc:sldMk cId="2050088664" sldId="293"/>
            <ac:spMk id="3" creationId="{BF5FA88B-8D6B-4394-871C-F65833AB8A30}"/>
          </ac:spMkLst>
        </pc:spChg>
      </pc:sldChg>
      <pc:sldChg chg="addSp modSp new modNotes">
        <pc:chgData name="Benjamin Payne" userId="S::benpayne@umbc.edu::b61ff11c-ba68-49af-b001-f9f234a6aca3" providerId="AD" clId="Web-{0CA1D38E-EE6A-2424-8B58-86990B328BCB}" dt="2018-09-22T15:43:38.364" v="717"/>
        <pc:sldMkLst>
          <pc:docMk/>
          <pc:sldMk cId="3200459405" sldId="294"/>
        </pc:sldMkLst>
        <pc:spChg chg="mod">
          <ac:chgData name="Benjamin Payne" userId="S::benpayne@umbc.edu::b61ff11c-ba68-49af-b001-f9f234a6aca3" providerId="AD" clId="Web-{0CA1D38E-EE6A-2424-8B58-86990B328BCB}" dt="2018-09-22T15:13:23.376" v="489" actId="1076"/>
          <ac:spMkLst>
            <pc:docMk/>
            <pc:sldMk cId="3200459405" sldId="294"/>
            <ac:spMk id="2" creationId="{AE7D8DAA-C6E6-4080-8DB6-F3D90D7BF976}"/>
          </ac:spMkLst>
        </pc:spChg>
        <pc:spChg chg="mod">
          <ac:chgData name="Benjamin Payne" userId="S::benpayne@umbc.edu::b61ff11c-ba68-49af-b001-f9f234a6aca3" providerId="AD" clId="Web-{0CA1D38E-EE6A-2424-8B58-86990B328BCB}" dt="2018-09-22T15:13:30.736" v="490" actId="1076"/>
          <ac:spMkLst>
            <pc:docMk/>
            <pc:sldMk cId="3200459405" sldId="294"/>
            <ac:spMk id="3" creationId="{A660C54E-350A-43FF-B202-D5AF16169082}"/>
          </ac:spMkLst>
        </pc:spChg>
        <pc:picChg chg="add mod">
          <ac:chgData name="Benjamin Payne" userId="S::benpayne@umbc.edu::b61ff11c-ba68-49af-b001-f9f234a6aca3" providerId="AD" clId="Web-{0CA1D38E-EE6A-2424-8B58-86990B328BCB}" dt="2018-09-22T15:13:38.845" v="492" actId="14100"/>
          <ac:picMkLst>
            <pc:docMk/>
            <pc:sldMk cId="3200459405" sldId="294"/>
            <ac:picMk id="4" creationId="{74AD84B6-9D98-47BD-ACB4-C3C98127615B}"/>
          </ac:picMkLst>
        </pc:picChg>
      </pc:sldChg>
      <pc:sldChg chg="delSp modSp add replId">
        <pc:chgData name="Benjamin Payne" userId="S::benpayne@umbc.edu::b61ff11c-ba68-49af-b001-f9f234a6aca3" providerId="AD" clId="Web-{0CA1D38E-EE6A-2424-8B58-86990B328BCB}" dt="2018-09-22T15:21:06.823" v="660" actId="14100"/>
        <pc:sldMkLst>
          <pc:docMk/>
          <pc:sldMk cId="3695494975" sldId="295"/>
        </pc:sldMkLst>
        <pc:spChg chg="mod">
          <ac:chgData name="Benjamin Payne" userId="S::benpayne@umbc.edu::b61ff11c-ba68-49af-b001-f9f234a6aca3" providerId="AD" clId="Web-{0CA1D38E-EE6A-2424-8B58-86990B328BCB}" dt="2018-09-22T15:21:06.823" v="660" actId="14100"/>
          <ac:spMkLst>
            <pc:docMk/>
            <pc:sldMk cId="3695494975" sldId="295"/>
            <ac:spMk id="3" creationId="{A660C54E-350A-43FF-B202-D5AF16169082}"/>
          </ac:spMkLst>
        </pc:spChg>
        <pc:picChg chg="del">
          <ac:chgData name="Benjamin Payne" userId="S::benpayne@umbc.edu::b61ff11c-ba68-49af-b001-f9f234a6aca3" providerId="AD" clId="Web-{0CA1D38E-EE6A-2424-8B58-86990B328BCB}" dt="2018-09-22T15:15:00.925" v="499"/>
          <ac:picMkLst>
            <pc:docMk/>
            <pc:sldMk cId="3695494975" sldId="295"/>
            <ac:picMk id="4" creationId="{74AD84B6-9D98-47BD-ACB4-C3C98127615B}"/>
          </ac:picMkLst>
        </pc:picChg>
      </pc:sldChg>
      <pc:sldChg chg="modSp add replId">
        <pc:chgData name="Benjamin Payne" userId="S::benpayne@umbc.edu::b61ff11c-ba68-49af-b001-f9f234a6aca3" providerId="AD" clId="Web-{0CA1D38E-EE6A-2424-8B58-86990B328BCB}" dt="2018-09-22T15:21:20.401" v="663" actId="20577"/>
        <pc:sldMkLst>
          <pc:docMk/>
          <pc:sldMk cId="3881364917" sldId="296"/>
        </pc:sldMkLst>
        <pc:spChg chg="mod">
          <ac:chgData name="Benjamin Payne" userId="S::benpayne@umbc.edu::b61ff11c-ba68-49af-b001-f9f234a6aca3" providerId="AD" clId="Web-{0CA1D38E-EE6A-2424-8B58-86990B328BCB}" dt="2018-09-22T15:21:20.401" v="663" actId="20577"/>
          <ac:spMkLst>
            <pc:docMk/>
            <pc:sldMk cId="3881364917" sldId="296"/>
            <ac:spMk id="3" creationId="{A660C54E-350A-43FF-B202-D5AF16169082}"/>
          </ac:spMkLst>
        </pc:spChg>
      </pc:sldChg>
    </pc:docChg>
  </pc:docChgLst>
  <pc:docChgLst>
    <pc:chgData name="Benjamin Payne" userId="S::benpayne@umbc.edu::b61ff11c-ba68-49af-b001-f9f234a6aca3" providerId="AD" clId="Web-{2A94ACEA-E08A-9BAC-65F4-DB27A83156CB}"/>
    <pc:docChg chg="addSld modSld">
      <pc:chgData name="Benjamin Payne" userId="S::benpayne@umbc.edu::b61ff11c-ba68-49af-b001-f9f234a6aca3" providerId="AD" clId="Web-{2A94ACEA-E08A-9BAC-65F4-DB27A83156CB}" dt="2019-03-31T19:26:10.109" v="245" actId="20577"/>
      <pc:docMkLst>
        <pc:docMk/>
      </pc:docMkLst>
      <pc:sldChg chg="modSp">
        <pc:chgData name="Benjamin Payne" userId="S::benpayne@umbc.edu::b61ff11c-ba68-49af-b001-f9f234a6aca3" providerId="AD" clId="Web-{2A94ACEA-E08A-9BAC-65F4-DB27A83156CB}" dt="2019-03-31T19:26:06.937" v="243" actId="20577"/>
        <pc:sldMkLst>
          <pc:docMk/>
          <pc:sldMk cId="2626704322" sldId="267"/>
        </pc:sldMkLst>
        <pc:spChg chg="mod">
          <ac:chgData name="Benjamin Payne" userId="S::benpayne@umbc.edu::b61ff11c-ba68-49af-b001-f9f234a6aca3" providerId="AD" clId="Web-{2A94ACEA-E08A-9BAC-65F4-DB27A83156CB}" dt="2019-03-31T19:26:06.937" v="243" actId="20577"/>
          <ac:spMkLst>
            <pc:docMk/>
            <pc:sldMk cId="2626704322" sldId="267"/>
            <ac:spMk id="3" creationId="{107C0679-469B-401A-8A3E-7AC81E823556}"/>
          </ac:spMkLst>
        </pc:spChg>
      </pc:sldChg>
      <pc:sldChg chg="modSp">
        <pc:chgData name="Benjamin Payne" userId="S::benpayne@umbc.edu::b61ff11c-ba68-49af-b001-f9f234a6aca3" providerId="AD" clId="Web-{2A94ACEA-E08A-9BAC-65F4-DB27A83156CB}" dt="2019-03-31T19:03:33.978" v="152" actId="20577"/>
        <pc:sldMkLst>
          <pc:docMk/>
          <pc:sldMk cId="1404515315" sldId="340"/>
        </pc:sldMkLst>
        <pc:spChg chg="mod">
          <ac:chgData name="Benjamin Payne" userId="S::benpayne@umbc.edu::b61ff11c-ba68-49af-b001-f9f234a6aca3" providerId="AD" clId="Web-{2A94ACEA-E08A-9BAC-65F4-DB27A83156CB}" dt="2019-03-31T19:03:33.978" v="152" actId="20577"/>
          <ac:spMkLst>
            <pc:docMk/>
            <pc:sldMk cId="1404515315" sldId="340"/>
            <ac:spMk id="3" creationId="{4766C430-BB80-47C7-837E-0F3F1E5C98D2}"/>
          </ac:spMkLst>
        </pc:spChg>
      </pc:sldChg>
      <pc:sldChg chg="modSp new">
        <pc:chgData name="Benjamin Payne" userId="S::benpayne@umbc.edu::b61ff11c-ba68-49af-b001-f9f234a6aca3" providerId="AD" clId="Web-{2A94ACEA-E08A-9BAC-65F4-DB27A83156CB}" dt="2019-03-31T19:25:28.186" v="207" actId="20577"/>
        <pc:sldMkLst>
          <pc:docMk/>
          <pc:sldMk cId="1573384789" sldId="358"/>
        </pc:sldMkLst>
        <pc:spChg chg="mod">
          <ac:chgData name="Benjamin Payne" userId="S::benpayne@umbc.edu::b61ff11c-ba68-49af-b001-f9f234a6aca3" providerId="AD" clId="Web-{2A94ACEA-E08A-9BAC-65F4-DB27A83156CB}" dt="2019-03-31T19:25:28.186" v="207" actId="20577"/>
          <ac:spMkLst>
            <pc:docMk/>
            <pc:sldMk cId="1573384789" sldId="358"/>
            <ac:spMk id="2" creationId="{47201F85-CA76-4C69-8F52-29CD6DC99956}"/>
          </ac:spMkLst>
        </pc:spChg>
        <pc:spChg chg="mod">
          <ac:chgData name="Benjamin Payne" userId="S::benpayne@umbc.edu::b61ff11c-ba68-49af-b001-f9f234a6aca3" providerId="AD" clId="Web-{2A94ACEA-E08A-9BAC-65F4-DB27A83156CB}" dt="2019-03-31T19:25:18.170" v="203" actId="20577"/>
          <ac:spMkLst>
            <pc:docMk/>
            <pc:sldMk cId="1573384789" sldId="358"/>
            <ac:spMk id="3" creationId="{2C59A816-325A-4050-91A4-29E1FEC2C987}"/>
          </ac:spMkLst>
        </pc:spChg>
      </pc:sldChg>
    </pc:docChg>
  </pc:docChgLst>
  <pc:docChgLst>
    <pc:chgData name="Benjamin Payne" userId="S::benpayne@umbc.edu::b61ff11c-ba68-49af-b001-f9f234a6aca3" providerId="AD" clId="Web-{B2861DB4-B7D0-037D-2A8D-D5F8E5C0A01F}"/>
    <pc:docChg chg="addSld delSld modSld">
      <pc:chgData name="Benjamin Payne" userId="S::benpayne@umbc.edu::b61ff11c-ba68-49af-b001-f9f234a6aca3" providerId="AD" clId="Web-{B2861DB4-B7D0-037D-2A8D-D5F8E5C0A01F}" dt="2019-04-02T01:33:04.480" v="973" actId="14100"/>
      <pc:docMkLst>
        <pc:docMk/>
      </pc:docMkLst>
      <pc:sldChg chg="modSp">
        <pc:chgData name="Benjamin Payne" userId="S::benpayne@umbc.edu::b61ff11c-ba68-49af-b001-f9f234a6aca3" providerId="AD" clId="Web-{B2861DB4-B7D0-037D-2A8D-D5F8E5C0A01F}" dt="2019-04-02T01:31:01.822" v="792" actId="20577"/>
        <pc:sldMkLst>
          <pc:docMk/>
          <pc:sldMk cId="1893966021" sldId="333"/>
        </pc:sldMkLst>
        <pc:spChg chg="mod">
          <ac:chgData name="Benjamin Payne" userId="S::benpayne@umbc.edu::b61ff11c-ba68-49af-b001-f9f234a6aca3" providerId="AD" clId="Web-{B2861DB4-B7D0-037D-2A8D-D5F8E5C0A01F}" dt="2019-04-02T01:31:01.822" v="792" actId="20577"/>
          <ac:spMkLst>
            <pc:docMk/>
            <pc:sldMk cId="1893966021" sldId="333"/>
            <ac:spMk id="2" creationId="{969F562D-9012-4727-AF98-A032FC3F6E10}"/>
          </ac:spMkLst>
        </pc:spChg>
      </pc:sldChg>
      <pc:sldChg chg="modSp">
        <pc:chgData name="Benjamin Payne" userId="S::benpayne@umbc.edu::b61ff11c-ba68-49af-b001-f9f234a6aca3" providerId="AD" clId="Web-{B2861DB4-B7D0-037D-2A8D-D5F8E5C0A01F}" dt="2019-04-02T00:21:52.064" v="147" actId="20577"/>
        <pc:sldMkLst>
          <pc:docMk/>
          <pc:sldMk cId="1404515315" sldId="340"/>
        </pc:sldMkLst>
        <pc:spChg chg="mod">
          <ac:chgData name="Benjamin Payne" userId="S::benpayne@umbc.edu::b61ff11c-ba68-49af-b001-f9f234a6aca3" providerId="AD" clId="Web-{B2861DB4-B7D0-037D-2A8D-D5F8E5C0A01F}" dt="2019-04-02T00:21:52.064" v="147" actId="20577"/>
          <ac:spMkLst>
            <pc:docMk/>
            <pc:sldMk cId="1404515315" sldId="340"/>
            <ac:spMk id="3" creationId="{4766C430-BB80-47C7-837E-0F3F1E5C98D2}"/>
          </ac:spMkLst>
        </pc:spChg>
      </pc:sldChg>
      <pc:sldChg chg="del">
        <pc:chgData name="Benjamin Payne" userId="S::benpayne@umbc.edu::b61ff11c-ba68-49af-b001-f9f234a6aca3" providerId="AD" clId="Web-{B2861DB4-B7D0-037D-2A8D-D5F8E5C0A01F}" dt="2019-04-02T01:14:34.785" v="723"/>
        <pc:sldMkLst>
          <pc:docMk/>
          <pc:sldMk cId="3420504287" sldId="357"/>
        </pc:sldMkLst>
      </pc:sldChg>
      <pc:sldChg chg="modSp">
        <pc:chgData name="Benjamin Payne" userId="S::benpayne@umbc.edu::b61ff11c-ba68-49af-b001-f9f234a6aca3" providerId="AD" clId="Web-{B2861DB4-B7D0-037D-2A8D-D5F8E5C0A01F}" dt="2019-04-02T01:25:18.224" v="784" actId="20577"/>
        <pc:sldMkLst>
          <pc:docMk/>
          <pc:sldMk cId="3829059762" sldId="361"/>
        </pc:sldMkLst>
        <pc:spChg chg="mod">
          <ac:chgData name="Benjamin Payne" userId="S::benpayne@umbc.edu::b61ff11c-ba68-49af-b001-f9f234a6aca3" providerId="AD" clId="Web-{B2861DB4-B7D0-037D-2A8D-D5F8E5C0A01F}" dt="2019-04-02T01:25:18.224" v="784" actId="20577"/>
          <ac:spMkLst>
            <pc:docMk/>
            <pc:sldMk cId="3829059762" sldId="361"/>
            <ac:spMk id="3" creationId="{76645E3F-B713-4F46-9900-260049C88D94}"/>
          </ac:spMkLst>
        </pc:spChg>
      </pc:sldChg>
      <pc:sldChg chg="modSp">
        <pc:chgData name="Benjamin Payne" userId="S::benpayne@umbc.edu::b61ff11c-ba68-49af-b001-f9f234a6aca3" providerId="AD" clId="Web-{B2861DB4-B7D0-037D-2A8D-D5F8E5C0A01F}" dt="2019-04-02T01:14:08.253" v="707" actId="20577"/>
        <pc:sldMkLst>
          <pc:docMk/>
          <pc:sldMk cId="2609452185" sldId="362"/>
        </pc:sldMkLst>
        <pc:spChg chg="mod">
          <ac:chgData name="Benjamin Payne" userId="S::benpayne@umbc.edu::b61ff11c-ba68-49af-b001-f9f234a6aca3" providerId="AD" clId="Web-{B2861DB4-B7D0-037D-2A8D-D5F8E5C0A01F}" dt="2019-04-02T01:10:50.735" v="545" actId="14100"/>
          <ac:spMkLst>
            <pc:docMk/>
            <pc:sldMk cId="2609452185" sldId="362"/>
            <ac:spMk id="2" creationId="{6D5E933B-EA25-4722-A4CF-C27FE047B8C3}"/>
          </ac:spMkLst>
        </pc:spChg>
        <pc:spChg chg="mod">
          <ac:chgData name="Benjamin Payne" userId="S::benpayne@umbc.edu::b61ff11c-ba68-49af-b001-f9f234a6aca3" providerId="AD" clId="Web-{B2861DB4-B7D0-037D-2A8D-D5F8E5C0A01F}" dt="2019-04-02T01:14:08.253" v="707" actId="20577"/>
          <ac:spMkLst>
            <pc:docMk/>
            <pc:sldMk cId="2609452185" sldId="362"/>
            <ac:spMk id="3" creationId="{202C3EB9-4CF4-46C9-9E97-B92D6EBCFCCB}"/>
          </ac:spMkLst>
        </pc:spChg>
      </pc:sldChg>
      <pc:sldChg chg="modSp">
        <pc:chgData name="Benjamin Payne" userId="S::benpayne@umbc.edu::b61ff11c-ba68-49af-b001-f9f234a6aca3" providerId="AD" clId="Web-{B2861DB4-B7D0-037D-2A8D-D5F8E5C0A01F}" dt="2019-04-02T01:33:04.480" v="973" actId="14100"/>
        <pc:sldMkLst>
          <pc:docMk/>
          <pc:sldMk cId="54883560" sldId="363"/>
        </pc:sldMkLst>
        <pc:spChg chg="mod">
          <ac:chgData name="Benjamin Payne" userId="S::benpayne@umbc.edu::b61ff11c-ba68-49af-b001-f9f234a6aca3" providerId="AD" clId="Web-{B2861DB4-B7D0-037D-2A8D-D5F8E5C0A01F}" dt="2019-04-02T01:33:04.480" v="973" actId="14100"/>
          <ac:spMkLst>
            <pc:docMk/>
            <pc:sldMk cId="54883560" sldId="363"/>
            <ac:spMk id="3" creationId="{202C3EB9-4CF4-46C9-9E97-B92D6EBCFCCB}"/>
          </ac:spMkLst>
        </pc:spChg>
      </pc:sldChg>
      <pc:sldChg chg="modSp new">
        <pc:chgData name="Benjamin Payne" userId="S::benpayne@umbc.edu::b61ff11c-ba68-49af-b001-f9f234a6aca3" providerId="AD" clId="Web-{B2861DB4-B7D0-037D-2A8D-D5F8E5C0A01F}" dt="2019-04-02T01:11:59.689" v="576" actId="20577"/>
        <pc:sldMkLst>
          <pc:docMk/>
          <pc:sldMk cId="1439850066" sldId="364"/>
        </pc:sldMkLst>
        <pc:spChg chg="mod">
          <ac:chgData name="Benjamin Payne" userId="S::benpayne@umbc.edu::b61ff11c-ba68-49af-b001-f9f234a6aca3" providerId="AD" clId="Web-{B2861DB4-B7D0-037D-2A8D-D5F8E5C0A01F}" dt="2019-04-02T01:08:24.265" v="196" actId="20577"/>
          <ac:spMkLst>
            <pc:docMk/>
            <pc:sldMk cId="1439850066" sldId="364"/>
            <ac:spMk id="2" creationId="{00A25272-9BB4-407A-9500-86B065AD6D03}"/>
          </ac:spMkLst>
        </pc:spChg>
        <pc:spChg chg="mod">
          <ac:chgData name="Benjamin Payne" userId="S::benpayne@umbc.edu::b61ff11c-ba68-49af-b001-f9f234a6aca3" providerId="AD" clId="Web-{B2861DB4-B7D0-037D-2A8D-D5F8E5C0A01F}" dt="2019-04-02T01:11:59.689" v="576" actId="20577"/>
          <ac:spMkLst>
            <pc:docMk/>
            <pc:sldMk cId="1439850066" sldId="364"/>
            <ac:spMk id="3" creationId="{A8F65BB2-93A0-4E5E-A922-10AD053681E9}"/>
          </ac:spMkLst>
        </pc:spChg>
      </pc:sldChg>
      <pc:sldChg chg="new">
        <pc:chgData name="Benjamin Payne" userId="S::benpayne@umbc.edu::b61ff11c-ba68-49af-b001-f9f234a6aca3" providerId="AD" clId="Web-{B2861DB4-B7D0-037D-2A8D-D5F8E5C0A01F}" dt="2019-04-02T01:14:40.722" v="724"/>
        <pc:sldMkLst>
          <pc:docMk/>
          <pc:sldMk cId="885146223" sldId="365"/>
        </pc:sldMkLst>
      </pc:sldChg>
      <pc:sldChg chg="modSp new">
        <pc:chgData name="Benjamin Payne" userId="S::benpayne@umbc.edu::b61ff11c-ba68-49af-b001-f9f234a6aca3" providerId="AD" clId="Web-{B2861DB4-B7D0-037D-2A8D-D5F8E5C0A01F}" dt="2019-04-02T01:32:40.526" v="970" actId="20577"/>
        <pc:sldMkLst>
          <pc:docMk/>
          <pc:sldMk cId="1362478478" sldId="366"/>
        </pc:sldMkLst>
        <pc:spChg chg="mod">
          <ac:chgData name="Benjamin Payne" userId="S::benpayne@umbc.edu::b61ff11c-ba68-49af-b001-f9f234a6aca3" providerId="AD" clId="Web-{B2861DB4-B7D0-037D-2A8D-D5F8E5C0A01F}" dt="2019-04-02T01:31:41.401" v="870" actId="20577"/>
          <ac:spMkLst>
            <pc:docMk/>
            <pc:sldMk cId="1362478478" sldId="366"/>
            <ac:spMk id="2" creationId="{8D1757AD-94E4-48A0-995E-4F1A36AB45E9}"/>
          </ac:spMkLst>
        </pc:spChg>
        <pc:spChg chg="mod">
          <ac:chgData name="Benjamin Payne" userId="S::benpayne@umbc.edu::b61ff11c-ba68-49af-b001-f9f234a6aca3" providerId="AD" clId="Web-{B2861DB4-B7D0-037D-2A8D-D5F8E5C0A01F}" dt="2019-04-02T01:32:40.526" v="970" actId="20577"/>
          <ac:spMkLst>
            <pc:docMk/>
            <pc:sldMk cId="1362478478" sldId="366"/>
            <ac:spMk id="3" creationId="{9C1BC974-397D-4A99-8888-EC335BE486D9}"/>
          </ac:spMkLst>
        </pc:spChg>
      </pc:sldChg>
    </pc:docChg>
  </pc:docChgLst>
  <pc:docChgLst>
    <pc:chgData name="Benjamin Payne" userId="S::benpayne@umbc.edu::b61ff11c-ba68-49af-b001-f9f234a6aca3" providerId="AD" clId="Web-{751C19CD-E57C-31A4-2326-0C6F848D23E8}"/>
    <pc:docChg chg="addSld modSld">
      <pc:chgData name="Benjamin Payne" userId="S::benpayne@umbc.edu::b61ff11c-ba68-49af-b001-f9f234a6aca3" providerId="AD" clId="Web-{751C19CD-E57C-31A4-2326-0C6F848D23E8}" dt="2018-09-22T17:22:44.616" v="253" actId="20577"/>
      <pc:docMkLst>
        <pc:docMk/>
      </pc:docMkLst>
      <pc:sldChg chg="modSp new">
        <pc:chgData name="Benjamin Payne" userId="S::benpayne@umbc.edu::b61ff11c-ba68-49af-b001-f9f234a6aca3" providerId="AD" clId="Web-{751C19CD-E57C-31A4-2326-0C6F848D23E8}" dt="2018-09-22T17:17:07.112" v="128" actId="20577"/>
        <pc:sldMkLst>
          <pc:docMk/>
          <pc:sldMk cId="3107563927" sldId="297"/>
        </pc:sldMkLst>
        <pc:spChg chg="mod">
          <ac:chgData name="Benjamin Payne" userId="S::benpayne@umbc.edu::b61ff11c-ba68-49af-b001-f9f234a6aca3" providerId="AD" clId="Web-{751C19CD-E57C-31A4-2326-0C6F848D23E8}" dt="2018-09-22T17:17:07.112" v="128" actId="20577"/>
          <ac:spMkLst>
            <pc:docMk/>
            <pc:sldMk cId="3107563927" sldId="297"/>
            <ac:spMk id="2" creationId="{969C092C-A575-4BF3-8FE0-239B9C251AA9}"/>
          </ac:spMkLst>
        </pc:spChg>
        <pc:spChg chg="mod">
          <ac:chgData name="Benjamin Payne" userId="S::benpayne@umbc.edu::b61ff11c-ba68-49af-b001-f9f234a6aca3" providerId="AD" clId="Web-{751C19CD-E57C-31A4-2326-0C6F848D23E8}" dt="2018-09-22T16:55:10.189" v="114" actId="20577"/>
          <ac:spMkLst>
            <pc:docMk/>
            <pc:sldMk cId="3107563927" sldId="297"/>
            <ac:spMk id="3" creationId="{705574A3-FCCA-44F5-94BB-0F61F9E02CAC}"/>
          </ac:spMkLst>
        </pc:spChg>
      </pc:sldChg>
      <pc:sldChg chg="addSp delSp modSp new">
        <pc:chgData name="Benjamin Payne" userId="S::benpayne@umbc.edu::b61ff11c-ba68-49af-b001-f9f234a6aca3" providerId="AD" clId="Web-{751C19CD-E57C-31A4-2326-0C6F848D23E8}" dt="2018-09-22T17:22:44.616" v="252" actId="20577"/>
        <pc:sldMkLst>
          <pc:docMk/>
          <pc:sldMk cId="1236345623" sldId="298"/>
        </pc:sldMkLst>
        <pc:spChg chg="mod">
          <ac:chgData name="Benjamin Payne" userId="S::benpayne@umbc.edu::b61ff11c-ba68-49af-b001-f9f234a6aca3" providerId="AD" clId="Web-{751C19CD-E57C-31A4-2326-0C6F848D23E8}" dt="2018-09-22T17:17:59.535" v="158" actId="20577"/>
          <ac:spMkLst>
            <pc:docMk/>
            <pc:sldMk cId="1236345623" sldId="298"/>
            <ac:spMk id="2" creationId="{3E8D4DBD-2F2E-4557-AD84-0C5227B4EED4}"/>
          </ac:spMkLst>
        </pc:spChg>
        <pc:spChg chg="del">
          <ac:chgData name="Benjamin Payne" userId="S::benpayne@umbc.edu::b61ff11c-ba68-49af-b001-f9f234a6aca3" providerId="AD" clId="Web-{751C19CD-E57C-31A4-2326-0C6F848D23E8}" dt="2018-09-22T17:21:05.615" v="161"/>
          <ac:spMkLst>
            <pc:docMk/>
            <pc:sldMk cId="1236345623" sldId="298"/>
            <ac:spMk id="3" creationId="{6E4B630D-65F4-457D-B3DA-80E4E0B51BBB}"/>
          </ac:spMkLst>
        </pc:spChg>
        <pc:spChg chg="add mod">
          <ac:chgData name="Benjamin Payne" userId="S::benpayne@umbc.edu::b61ff11c-ba68-49af-b001-f9f234a6aca3" providerId="AD" clId="Web-{751C19CD-E57C-31A4-2326-0C6F848D23E8}" dt="2018-09-22T17:22:44.616" v="252" actId="20577"/>
          <ac:spMkLst>
            <pc:docMk/>
            <pc:sldMk cId="1236345623" sldId="298"/>
            <ac:spMk id="6" creationId="{01CF2BC0-783E-432E-A7B9-F82151A4B45A}"/>
          </ac:spMkLst>
        </pc:spChg>
        <pc:picChg chg="add mod ord">
          <ac:chgData name="Benjamin Payne" userId="S::benpayne@umbc.edu::b61ff11c-ba68-49af-b001-f9f234a6aca3" providerId="AD" clId="Web-{751C19CD-E57C-31A4-2326-0C6F848D23E8}" dt="2018-09-22T17:21:18.256" v="164" actId="1076"/>
          <ac:picMkLst>
            <pc:docMk/>
            <pc:sldMk cId="1236345623" sldId="298"/>
            <ac:picMk id="4" creationId="{CB85CA38-3926-4B28-B6E9-852385889BE7}"/>
          </ac:picMkLst>
        </pc:picChg>
      </pc:sldChg>
    </pc:docChg>
  </pc:docChgLst>
  <pc:docChgLst>
    <pc:chgData name="Benjamin Payne" userId="S::benpayne@umbc.edu::b61ff11c-ba68-49af-b001-f9f234a6aca3" providerId="AD" clId="Web-{DC37F726-F749-90FF-1FD9-ED235A4A17E4}"/>
    <pc:docChg chg="modSld">
      <pc:chgData name="Benjamin Payne" userId="S::benpayne@umbc.edu::b61ff11c-ba68-49af-b001-f9f234a6aca3" providerId="AD" clId="Web-{DC37F726-F749-90FF-1FD9-ED235A4A17E4}" dt="2019-06-03T23:43:24.879" v="1" actId="20577"/>
      <pc:docMkLst>
        <pc:docMk/>
      </pc:docMkLst>
      <pc:sldChg chg="modSp">
        <pc:chgData name="Benjamin Payne" userId="S::benpayne@umbc.edu::b61ff11c-ba68-49af-b001-f9f234a6aca3" providerId="AD" clId="Web-{DC37F726-F749-90FF-1FD9-ED235A4A17E4}" dt="2019-06-03T23:43:24.879" v="1" actId="20577"/>
        <pc:sldMkLst>
          <pc:docMk/>
          <pc:sldMk cId="109857222" sldId="256"/>
        </pc:sldMkLst>
        <pc:spChg chg="mod">
          <ac:chgData name="Benjamin Payne" userId="S::benpayne@umbc.edu::b61ff11c-ba68-49af-b001-f9f234a6aca3" providerId="AD" clId="Web-{DC37F726-F749-90FF-1FD9-ED235A4A17E4}" dt="2019-06-03T23:43:24.879" v="1" actId="20577"/>
          <ac:spMkLst>
            <pc:docMk/>
            <pc:sldMk cId="109857222" sldId="256"/>
            <ac:spMk id="2" creationId="{00000000-0000-0000-0000-000000000000}"/>
          </ac:spMkLst>
        </pc:spChg>
      </pc:sldChg>
    </pc:docChg>
  </pc:docChgLst>
  <pc:docChgLst>
    <pc:chgData name="Benjamin Payne" userId="S::benpayne@umbc.edu::b61ff11c-ba68-49af-b001-f9f234a6aca3" providerId="AD" clId="Web-{686E779F-4382-9566-1BE5-6570F4DC70A7}"/>
    <pc:docChg chg="addSld delSld modSld sldOrd">
      <pc:chgData name="Benjamin Payne" userId="S::benpayne@umbc.edu::b61ff11c-ba68-49af-b001-f9f234a6aca3" providerId="AD" clId="Web-{686E779F-4382-9566-1BE5-6570F4DC70A7}" dt="2019-10-19T22:18:13.260" v="238"/>
      <pc:docMkLst>
        <pc:docMk/>
      </pc:docMkLst>
      <pc:sldChg chg="modSp">
        <pc:chgData name="Benjamin Payne" userId="S::benpayne@umbc.edu::b61ff11c-ba68-49af-b001-f9f234a6aca3" providerId="AD" clId="Web-{686E779F-4382-9566-1BE5-6570F4DC70A7}" dt="2019-10-19T22:05:29.406" v="214" actId="20577"/>
        <pc:sldMkLst>
          <pc:docMk/>
          <pc:sldMk cId="2246696200" sldId="257"/>
        </pc:sldMkLst>
        <pc:spChg chg="mod">
          <ac:chgData name="Benjamin Payne" userId="S::benpayne@umbc.edu::b61ff11c-ba68-49af-b001-f9f234a6aca3" providerId="AD" clId="Web-{686E779F-4382-9566-1BE5-6570F4DC70A7}" dt="2019-10-19T22:05:29.406" v="214" actId="20577"/>
          <ac:spMkLst>
            <pc:docMk/>
            <pc:sldMk cId="2246696200" sldId="257"/>
            <ac:spMk id="2" creationId="{DE4566E5-24F8-4805-A552-0A88D9802717}"/>
          </ac:spMkLst>
        </pc:spChg>
      </pc:sldChg>
      <pc:sldChg chg="addSp modSp ord">
        <pc:chgData name="Benjamin Payne" userId="S::benpayne@umbc.edu::b61ff11c-ba68-49af-b001-f9f234a6aca3" providerId="AD" clId="Web-{686E779F-4382-9566-1BE5-6570F4DC70A7}" dt="2019-10-19T22:03:03.701" v="185"/>
        <pc:sldMkLst>
          <pc:docMk/>
          <pc:sldMk cId="3881364917" sldId="296"/>
        </pc:sldMkLst>
        <pc:spChg chg="add mod">
          <ac:chgData name="Benjamin Payne" userId="S::benpayne@umbc.edu::b61ff11c-ba68-49af-b001-f9f234a6aca3" providerId="AD" clId="Web-{686E779F-4382-9566-1BE5-6570F4DC70A7}" dt="2019-10-19T22:02:56.607" v="184" actId="14100"/>
          <ac:spMkLst>
            <pc:docMk/>
            <pc:sldMk cId="3881364917" sldId="296"/>
            <ac:spMk id="4" creationId="{CD50D089-D6A0-4592-A939-E6F297CDE6F5}"/>
          </ac:spMkLst>
        </pc:spChg>
      </pc:sldChg>
      <pc:sldChg chg="modSp">
        <pc:chgData name="Benjamin Payne" userId="S::benpayne@umbc.edu::b61ff11c-ba68-49af-b001-f9f234a6aca3" providerId="AD" clId="Web-{686E779F-4382-9566-1BE5-6570F4DC70A7}" dt="2019-10-19T22:08:14.846" v="219" actId="20577"/>
        <pc:sldMkLst>
          <pc:docMk/>
          <pc:sldMk cId="210284522" sldId="308"/>
        </pc:sldMkLst>
        <pc:spChg chg="mod">
          <ac:chgData name="Benjamin Payne" userId="S::benpayne@umbc.edu::b61ff11c-ba68-49af-b001-f9f234a6aca3" providerId="AD" clId="Web-{686E779F-4382-9566-1BE5-6570F4DC70A7}" dt="2019-10-19T22:08:14.846" v="219" actId="20577"/>
          <ac:spMkLst>
            <pc:docMk/>
            <pc:sldMk cId="210284522" sldId="308"/>
            <ac:spMk id="3" creationId="{FF00EA52-182A-4453-9EA8-012BE3A1EEDF}"/>
          </ac:spMkLst>
        </pc:spChg>
      </pc:sldChg>
      <pc:sldChg chg="addSp modSp">
        <pc:chgData name="Benjamin Payne" userId="S::benpayne@umbc.edu::b61ff11c-ba68-49af-b001-f9f234a6aca3" providerId="AD" clId="Web-{686E779F-4382-9566-1BE5-6570F4DC70A7}" dt="2019-10-19T22:05:00.328" v="213" actId="14100"/>
        <pc:sldMkLst>
          <pc:docMk/>
          <pc:sldMk cId="1375578282" sldId="315"/>
        </pc:sldMkLst>
        <pc:spChg chg="add mod">
          <ac:chgData name="Benjamin Payne" userId="S::benpayne@umbc.edu::b61ff11c-ba68-49af-b001-f9f234a6aca3" providerId="AD" clId="Web-{686E779F-4382-9566-1BE5-6570F4DC70A7}" dt="2019-10-19T22:05:00.328" v="213" actId="14100"/>
          <ac:spMkLst>
            <pc:docMk/>
            <pc:sldMk cId="1375578282" sldId="315"/>
            <ac:spMk id="3" creationId="{57034264-0319-4A99-B821-871D95C17CCD}"/>
          </ac:spMkLst>
        </pc:spChg>
      </pc:sldChg>
      <pc:sldChg chg="del">
        <pc:chgData name="Benjamin Payne" userId="S::benpayne@umbc.edu::b61ff11c-ba68-49af-b001-f9f234a6aca3" providerId="AD" clId="Web-{686E779F-4382-9566-1BE5-6570F4DC70A7}" dt="2019-10-19T22:16:30.150" v="225"/>
        <pc:sldMkLst>
          <pc:docMk/>
          <pc:sldMk cId="1825696129" sldId="339"/>
        </pc:sldMkLst>
      </pc:sldChg>
      <pc:sldChg chg="modSp">
        <pc:chgData name="Benjamin Payne" userId="S::benpayne@umbc.edu::b61ff11c-ba68-49af-b001-f9f234a6aca3" providerId="AD" clId="Web-{686E779F-4382-9566-1BE5-6570F4DC70A7}" dt="2019-10-19T21:17:15.675" v="1" actId="20577"/>
        <pc:sldMkLst>
          <pc:docMk/>
          <pc:sldMk cId="1404515315" sldId="340"/>
        </pc:sldMkLst>
        <pc:spChg chg="mod">
          <ac:chgData name="Benjamin Payne" userId="S::benpayne@umbc.edu::b61ff11c-ba68-49af-b001-f9f234a6aca3" providerId="AD" clId="Web-{686E779F-4382-9566-1BE5-6570F4DC70A7}" dt="2019-10-19T21:17:15.675" v="1" actId="20577"/>
          <ac:spMkLst>
            <pc:docMk/>
            <pc:sldMk cId="1404515315" sldId="340"/>
            <ac:spMk id="3" creationId="{4766C430-BB80-47C7-837E-0F3F1E5C98D2}"/>
          </ac:spMkLst>
        </pc:spChg>
      </pc:sldChg>
      <pc:sldChg chg="modNotes">
        <pc:chgData name="Benjamin Payne" userId="S::benpayne@umbc.edu::b61ff11c-ba68-49af-b001-f9f234a6aca3" providerId="AD" clId="Web-{686E779F-4382-9566-1BE5-6570F4DC70A7}" dt="2019-10-19T22:18:13.260" v="238"/>
        <pc:sldMkLst>
          <pc:docMk/>
          <pc:sldMk cId="575308489" sldId="350"/>
        </pc:sldMkLst>
      </pc:sldChg>
      <pc:sldChg chg="delSp modSp">
        <pc:chgData name="Benjamin Payne" userId="S::benpayne@umbc.edu::b61ff11c-ba68-49af-b001-f9f234a6aca3" providerId="AD" clId="Web-{686E779F-4382-9566-1BE5-6570F4DC70A7}" dt="2019-10-19T21:58:34.887" v="7"/>
        <pc:sldMkLst>
          <pc:docMk/>
          <pc:sldMk cId="1536566410" sldId="359"/>
        </pc:sldMkLst>
        <pc:spChg chg="mod">
          <ac:chgData name="Benjamin Payne" userId="S::benpayne@umbc.edu::b61ff11c-ba68-49af-b001-f9f234a6aca3" providerId="AD" clId="Web-{686E779F-4382-9566-1BE5-6570F4DC70A7}" dt="2019-10-19T21:58:29.058" v="3" actId="20577"/>
          <ac:spMkLst>
            <pc:docMk/>
            <pc:sldMk cId="1536566410" sldId="359"/>
            <ac:spMk id="3" creationId="{0FEFA808-41AC-4CD8-9917-538B45FBB3FF}"/>
          </ac:spMkLst>
        </pc:spChg>
        <pc:spChg chg="del">
          <ac:chgData name="Benjamin Payne" userId="S::benpayne@umbc.edu::b61ff11c-ba68-49af-b001-f9f234a6aca3" providerId="AD" clId="Web-{686E779F-4382-9566-1BE5-6570F4DC70A7}" dt="2019-10-19T21:58:34.887" v="7"/>
          <ac:spMkLst>
            <pc:docMk/>
            <pc:sldMk cId="1536566410" sldId="359"/>
            <ac:spMk id="4" creationId="{6853E2C8-32E8-4CDD-8C4D-7DC05B2A3403}"/>
          </ac:spMkLst>
        </pc:spChg>
        <pc:spChg chg="del">
          <ac:chgData name="Benjamin Payne" userId="S::benpayne@umbc.edu::b61ff11c-ba68-49af-b001-f9f234a6aca3" providerId="AD" clId="Web-{686E779F-4382-9566-1BE5-6570F4DC70A7}" dt="2019-10-19T21:58:32.762" v="6"/>
          <ac:spMkLst>
            <pc:docMk/>
            <pc:sldMk cId="1536566410" sldId="359"/>
            <ac:spMk id="5" creationId="{EB174CCF-7BD4-4D3D-8A5F-A24500222486}"/>
          </ac:spMkLst>
        </pc:spChg>
      </pc:sldChg>
      <pc:sldChg chg="modSp">
        <pc:chgData name="Benjamin Payne" userId="S::benpayne@umbc.edu::b61ff11c-ba68-49af-b001-f9f234a6aca3" providerId="AD" clId="Web-{686E779F-4382-9566-1BE5-6570F4DC70A7}" dt="2019-10-19T22:14:54.853" v="222" actId="20577"/>
        <pc:sldMkLst>
          <pc:docMk/>
          <pc:sldMk cId="3412101652" sldId="360"/>
        </pc:sldMkLst>
        <pc:spChg chg="mod">
          <ac:chgData name="Benjamin Payne" userId="S::benpayne@umbc.edu::b61ff11c-ba68-49af-b001-f9f234a6aca3" providerId="AD" clId="Web-{686E779F-4382-9566-1BE5-6570F4DC70A7}" dt="2019-10-19T22:14:54.853" v="222" actId="20577"/>
          <ac:spMkLst>
            <pc:docMk/>
            <pc:sldMk cId="3412101652" sldId="360"/>
            <ac:spMk id="4" creationId="{4F9D562A-0371-413F-A591-D289E5272ED8}"/>
          </ac:spMkLst>
        </pc:spChg>
      </pc:sldChg>
      <pc:sldChg chg="modSp add replId">
        <pc:chgData name="Benjamin Payne" userId="S::benpayne@umbc.edu::b61ff11c-ba68-49af-b001-f9f234a6aca3" providerId="AD" clId="Web-{686E779F-4382-9566-1BE5-6570F4DC70A7}" dt="2019-10-19T21:59:47.731" v="167" actId="20577"/>
        <pc:sldMkLst>
          <pc:docMk/>
          <pc:sldMk cId="1131148966" sldId="370"/>
        </pc:sldMkLst>
        <pc:spChg chg="mod">
          <ac:chgData name="Benjamin Payne" userId="S::benpayne@umbc.edu::b61ff11c-ba68-49af-b001-f9f234a6aca3" providerId="AD" clId="Web-{686E779F-4382-9566-1BE5-6570F4DC70A7}" dt="2019-10-19T21:59:38.653" v="163" actId="20577"/>
          <ac:spMkLst>
            <pc:docMk/>
            <pc:sldMk cId="1131148966" sldId="370"/>
            <ac:spMk id="3" creationId="{0FEFA808-41AC-4CD8-9917-538B45FBB3FF}"/>
          </ac:spMkLst>
        </pc:spChg>
        <pc:spChg chg="mod">
          <ac:chgData name="Benjamin Payne" userId="S::benpayne@umbc.edu::b61ff11c-ba68-49af-b001-f9f234a6aca3" providerId="AD" clId="Web-{686E779F-4382-9566-1BE5-6570F4DC70A7}" dt="2019-10-19T21:59:47.731" v="167" actId="20577"/>
          <ac:spMkLst>
            <pc:docMk/>
            <pc:sldMk cId="1131148966" sldId="370"/>
            <ac:spMk id="5" creationId="{EB174CCF-7BD4-4D3D-8A5F-A24500222486}"/>
          </ac:spMkLst>
        </pc:spChg>
      </pc:sldChg>
    </pc:docChg>
  </pc:docChgLst>
  <pc:docChgLst>
    <pc:chgData name="Benjamin Payne" userId="S::benpayne@umbc.edu::b61ff11c-ba68-49af-b001-f9f234a6aca3" providerId="AD" clId="Web-{E8C8E3D4-3355-D00B-0B0A-8E7A4E5D90D1}"/>
    <pc:docChg chg="addSld modSld">
      <pc:chgData name="Benjamin Payne" userId="S::benpayne@umbc.edu::b61ff11c-ba68-49af-b001-f9f234a6aca3" providerId="AD" clId="Web-{E8C8E3D4-3355-D00B-0B0A-8E7A4E5D90D1}" dt="2019-10-22T02:37:13.632" v="38" actId="20577"/>
      <pc:docMkLst>
        <pc:docMk/>
      </pc:docMkLst>
      <pc:sldChg chg="modSp add">
        <pc:chgData name="Benjamin Payne" userId="S::benpayne@umbc.edu::b61ff11c-ba68-49af-b001-f9f234a6aca3" providerId="AD" clId="Web-{E8C8E3D4-3355-D00B-0B0A-8E7A4E5D90D1}" dt="2019-10-22T02:37:13.616" v="37" actId="20577"/>
        <pc:sldMkLst>
          <pc:docMk/>
          <pc:sldMk cId="4006261722" sldId="371"/>
        </pc:sldMkLst>
        <pc:spChg chg="mod">
          <ac:chgData name="Benjamin Payne" userId="S::benpayne@umbc.edu::b61ff11c-ba68-49af-b001-f9f234a6aca3" providerId="AD" clId="Web-{E8C8E3D4-3355-D00B-0B0A-8E7A4E5D90D1}" dt="2019-10-22T02:37:13.616" v="37" actId="20577"/>
          <ac:spMkLst>
            <pc:docMk/>
            <pc:sldMk cId="4006261722" sldId="371"/>
            <ac:spMk id="2" creationId="{404AF2E0-56EF-4C46-8D60-730356A2F362}"/>
          </ac:spMkLst>
        </pc:spChg>
        <pc:spChg chg="mod">
          <ac:chgData name="Benjamin Payne" userId="S::benpayne@umbc.edu::b61ff11c-ba68-49af-b001-f9f234a6aca3" providerId="AD" clId="Web-{E8C8E3D4-3355-D00B-0B0A-8E7A4E5D90D1}" dt="2019-10-22T02:37:02.101" v="31" actId="20577"/>
          <ac:spMkLst>
            <pc:docMk/>
            <pc:sldMk cId="4006261722" sldId="371"/>
            <ac:spMk id="3" creationId="{6BA1197D-0D76-44C2-82A6-79B8E08262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E1C0A-A7EB-4CD2-B199-E05B39571F30}" type="datetimeFigureOut">
              <a:rPr lang="en-US"/>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99DEF-0698-4AC0-B6F6-FA7FF073D1B0}" type="slidenum">
              <a:rPr lang="en-US"/>
              <a:t>‹#›</a:t>
            </a:fld>
            <a:endParaRPr lang="en-US"/>
          </a:p>
        </p:txBody>
      </p:sp>
    </p:spTree>
    <p:extLst>
      <p:ext uri="{BB962C8B-B14F-4D97-AF65-F5344CB8AC3E}">
        <p14:creationId xmlns:p14="http://schemas.microsoft.com/office/powerpoint/2010/main" val="154019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wcarpentry.github.io/python-novice-inflammation/reference/#tracebac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3.nd.edu/~rjohns15/cse40647.sp14/www/content/lectures/13%20-%20Hierarchical%20Clustering.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s.cmu.edu/~tom/10601_fall2012/slides/clustering.pdf"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overivew:%20https:/youtu.be/Xvwt7y2jf5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s.cmu.edu/~tom/10601_fall2012/slides/clustering.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s.cmu.edu/~tom/10601_fall2012/slides/clustering.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s.princeton.edu/courses/archive/spr11/cos435/Notes/clustering_intro_kmeans_topost.pdf"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i.org/10.1007/978-3-319-20910-4_2"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th.stackexchange.com/questions/170902/why-cant-we-use-memoization-to-parse-unambiguous-context-free-grammars-in-linea"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towardsdatascience.com/clustering-algorithms-for-customer-segmentation-af637c6830ac"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s://www.datascience.com/blog/k-means-clustering"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s.princeton.edu/courses/archive/spr11/cos435/Notes/clustering_intro_kmeans_topost.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https://swcarpentry.github.io/python-novice-inflammation/reference/#traceback</a:t>
            </a:r>
            <a:endParaRPr lang="en-US"/>
          </a:p>
          <a:p>
            <a:endParaRPr lang="en-US" dirty="0">
              <a:cs typeface="Calibri"/>
            </a:endParaRPr>
          </a:p>
          <a:p>
            <a:r>
              <a:rPr lang="en-US" dirty="0"/>
              <a:t>https://swcarpentry.github.io/python-novice-inflammation/07-errors/</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1</a:t>
            </a:fld>
            <a:endParaRPr lang="en-US"/>
          </a:p>
        </p:txBody>
      </p:sp>
    </p:spTree>
    <p:extLst>
      <p:ext uri="{BB962C8B-B14F-4D97-AF65-F5344CB8AC3E}">
        <p14:creationId xmlns:p14="http://schemas.microsoft.com/office/powerpoint/2010/main" val="590848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a more comprehensive overview, see</a:t>
            </a:r>
          </a:p>
          <a:p>
            <a:r>
              <a:rPr lang="en-US" dirty="0">
                <a:hlinkClick r:id="rId3"/>
              </a:rPr>
              <a:t>https://www3.nd.edu/~rjohns15/cse40647.sp14/www/content/lectures/13%20-%20Hierarchical%20Clustering.pdf</a:t>
            </a:r>
            <a:endParaRPr lang="en-US"/>
          </a:p>
        </p:txBody>
      </p:sp>
      <p:sp>
        <p:nvSpPr>
          <p:cNvPr id="4" name="Slide Number Placeholder 3"/>
          <p:cNvSpPr>
            <a:spLocks noGrp="1"/>
          </p:cNvSpPr>
          <p:nvPr>
            <p:ph type="sldNum" sz="quarter" idx="5"/>
          </p:nvPr>
        </p:nvSpPr>
        <p:spPr/>
        <p:txBody>
          <a:bodyPr/>
          <a:lstStyle/>
          <a:p>
            <a:fld id="{DBD99DEF-0698-4AC0-B6F6-FA7FF073D1B0}" type="slidenum">
              <a:rPr lang="en-US"/>
              <a:t>16</a:t>
            </a:fld>
            <a:endParaRPr lang="en-US"/>
          </a:p>
        </p:txBody>
      </p:sp>
    </p:spTree>
    <p:extLst>
      <p:ext uri="{BB962C8B-B14F-4D97-AF65-F5344CB8AC3E}">
        <p14:creationId xmlns:p14="http://schemas.microsoft.com/office/powerpoint/2010/main" val="383794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is from </a:t>
            </a:r>
            <a:r>
              <a:rPr lang="en-US" dirty="0">
                <a:hlinkClick r:id="rId3"/>
              </a:rPr>
              <a:t>https://www.cs.cmu.edu/~tom/10601_fall2012/slides/clustering.pdf</a:t>
            </a:r>
          </a:p>
          <a:p>
            <a:r>
              <a:rPr lang="en-US">
                <a:hlinkClick r:id="rId4"/>
              </a:rPr>
              <a:t>overview: https://youtu.be/Xvwt7y2jf5E</a:t>
            </a:r>
            <a:endParaRPr lang="en-US">
              <a:cs typeface="Calibri"/>
              <a:hlinkClick r:id="rId4"/>
            </a:endParaRPr>
          </a:p>
          <a:p>
            <a:endParaRPr lang="en-US" dirty="0"/>
          </a:p>
          <a:p>
            <a:r>
              <a:rPr lang="en-US">
                <a:cs typeface="Calibri"/>
              </a:rPr>
              <a:t>Image is from </a:t>
            </a:r>
            <a:r>
              <a:rPr lang="en-US"/>
              <a:t>https://www.statisticshowto.com/hierarchical-clustering/</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17</a:t>
            </a:fld>
            <a:endParaRPr lang="en-US"/>
          </a:p>
        </p:txBody>
      </p:sp>
    </p:spTree>
    <p:extLst>
      <p:ext uri="{BB962C8B-B14F-4D97-AF65-F5344CB8AC3E}">
        <p14:creationId xmlns:p14="http://schemas.microsoft.com/office/powerpoint/2010/main" val="313151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is from </a:t>
            </a:r>
            <a:r>
              <a:rPr lang="en-US" dirty="0">
                <a:hlinkClick r:id="rId3"/>
              </a:rPr>
              <a:t>https://www.cs.cmu.edu/~tom/10601_fall2012/slides/clustering.pdf</a:t>
            </a:r>
          </a:p>
          <a:p>
            <a:endParaRPr lang="en-US" dirty="0">
              <a:cs typeface="Calibri"/>
            </a:endParaRPr>
          </a:p>
          <a:p>
            <a:r>
              <a:rPr lang="en-US">
                <a:cs typeface="Calibri"/>
              </a:rPr>
              <a:t>Image is from </a:t>
            </a:r>
            <a:r>
              <a:rPr lang="en-US"/>
              <a:t>https://www.statisticshowto.com/hierarchical-clustering/</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18</a:t>
            </a:fld>
            <a:endParaRPr lang="en-US"/>
          </a:p>
        </p:txBody>
      </p:sp>
    </p:spTree>
    <p:extLst>
      <p:ext uri="{BB962C8B-B14F-4D97-AF65-F5344CB8AC3E}">
        <p14:creationId xmlns:p14="http://schemas.microsoft.com/office/powerpoint/2010/main" val="264507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is from </a:t>
            </a:r>
            <a:r>
              <a:rPr lang="en-US" dirty="0">
                <a:hlinkClick r:id="rId3"/>
              </a:rPr>
              <a:t>https://www.cs.cmu.edu/~tom/10601_fall2012/slides/clustering.pdf</a:t>
            </a:r>
          </a:p>
          <a:p>
            <a:endParaRPr lang="en-US" dirty="0">
              <a:cs typeface="Calibri"/>
            </a:endParaRPr>
          </a:p>
          <a:p>
            <a:r>
              <a:rPr lang="en-US">
                <a:cs typeface="Calibri"/>
              </a:rPr>
              <a:t>Image is from </a:t>
            </a:r>
            <a:r>
              <a:rPr lang="en-US"/>
              <a:t>https://www.statisticshowto.com/hierarchical-clustering/</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21</a:t>
            </a:fld>
            <a:endParaRPr lang="en-US"/>
          </a:p>
        </p:txBody>
      </p:sp>
    </p:spTree>
    <p:extLst>
      <p:ext uri="{BB962C8B-B14F-4D97-AF65-F5344CB8AC3E}">
        <p14:creationId xmlns:p14="http://schemas.microsoft.com/office/powerpoint/2010/main" val="42894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http://www.cs.princeton.edu/courses/archive/spr11/cos435/Notes/clustering_intro_kmeans_topost.pdf</a:t>
            </a:r>
          </a:p>
          <a:p>
            <a:r>
              <a:rPr lang="en-US" dirty="0"/>
              <a:t>https://jakevdp.github.io/PythonDataScienceHandbook/05.11-k-means.html</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24</a:t>
            </a:fld>
            <a:endParaRPr lang="en-US"/>
          </a:p>
        </p:txBody>
      </p:sp>
    </p:spTree>
    <p:extLst>
      <p:ext uri="{BB962C8B-B14F-4D97-AF65-F5344CB8AC3E}">
        <p14:creationId xmlns:p14="http://schemas.microsoft.com/office/powerpoint/2010/main" val="2191204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static images are placeholders in case the live demo doesn't work </a:t>
            </a:r>
          </a:p>
        </p:txBody>
      </p:sp>
      <p:sp>
        <p:nvSpPr>
          <p:cNvPr id="4" name="Slide Number Placeholder 3"/>
          <p:cNvSpPr>
            <a:spLocks noGrp="1"/>
          </p:cNvSpPr>
          <p:nvPr>
            <p:ph type="sldNum" sz="quarter" idx="5"/>
          </p:nvPr>
        </p:nvSpPr>
        <p:spPr/>
        <p:txBody>
          <a:bodyPr/>
          <a:lstStyle/>
          <a:p>
            <a:fld id="{DBD99DEF-0698-4AC0-B6F6-FA7FF073D1B0}" type="slidenum">
              <a:rPr lang="en-US"/>
              <a:t>25</a:t>
            </a:fld>
            <a:endParaRPr lang="en-US"/>
          </a:p>
        </p:txBody>
      </p:sp>
    </p:spTree>
    <p:extLst>
      <p:ext uri="{BB962C8B-B14F-4D97-AF65-F5344CB8AC3E}">
        <p14:creationId xmlns:p14="http://schemas.microsoft.com/office/powerpoint/2010/main" val="2713227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https://doi.org/10.1007/978-3-319-20910-4_2</a:t>
            </a:r>
            <a:endParaRPr lang="en-US"/>
          </a:p>
          <a:p>
            <a:endParaRPr lang="en-US" dirty="0">
              <a:ea typeface="+mn-lt"/>
              <a:cs typeface="+mn-lt"/>
            </a:endParaRPr>
          </a:p>
          <a:p>
            <a:r>
              <a:rPr lang="en-US"/>
              <a:t>Witschel H.F., Loo S., Riesen K. (2015) How to Support Customer Segmentation with Useful Cluster Descriptions. In: Perner P. (eds) Advances in Data Mining: Applications and Theoretical Aspects. ICDM 2015. Lecture Notes in Computer Science, vol 9165. Springer, Cham</a:t>
            </a:r>
          </a:p>
          <a:p>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35</a:t>
            </a:fld>
            <a:endParaRPr lang="en-US"/>
          </a:p>
        </p:txBody>
      </p:sp>
    </p:spTree>
    <p:extLst>
      <p:ext uri="{BB962C8B-B14F-4D97-AF65-F5344CB8AC3E}">
        <p14:creationId xmlns:p14="http://schemas.microsoft.com/office/powerpoint/2010/main" val="2647162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http://myemail.constantcontact.com/Is-your-brain-full-.html?soid=1105866149032&amp;aid=fKlm9pjEiwk</a:t>
            </a:r>
          </a:p>
        </p:txBody>
      </p:sp>
      <p:sp>
        <p:nvSpPr>
          <p:cNvPr id="4" name="Slide Number Placeholder 3"/>
          <p:cNvSpPr>
            <a:spLocks noGrp="1"/>
          </p:cNvSpPr>
          <p:nvPr>
            <p:ph type="sldNum" sz="quarter" idx="5"/>
          </p:nvPr>
        </p:nvSpPr>
        <p:spPr/>
        <p:txBody>
          <a:bodyPr/>
          <a:lstStyle/>
          <a:p>
            <a:fld id="{DBD99DEF-0698-4AC0-B6F6-FA7FF073D1B0}" type="slidenum">
              <a:rPr lang="en-US"/>
              <a:t>36</a:t>
            </a:fld>
            <a:endParaRPr lang="en-US"/>
          </a:p>
        </p:txBody>
      </p:sp>
    </p:spTree>
    <p:extLst>
      <p:ext uri="{BB962C8B-B14F-4D97-AF65-F5344CB8AC3E}">
        <p14:creationId xmlns:p14="http://schemas.microsoft.com/office/powerpoint/2010/main" val="917823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https://sayingimages.com/just-kidding-meme/</a:t>
            </a:r>
          </a:p>
        </p:txBody>
      </p:sp>
      <p:sp>
        <p:nvSpPr>
          <p:cNvPr id="4" name="Slide Number Placeholder 3"/>
          <p:cNvSpPr>
            <a:spLocks noGrp="1"/>
          </p:cNvSpPr>
          <p:nvPr>
            <p:ph type="sldNum" sz="quarter" idx="5"/>
          </p:nvPr>
        </p:nvSpPr>
        <p:spPr/>
        <p:txBody>
          <a:bodyPr/>
          <a:lstStyle/>
          <a:p>
            <a:fld id="{DBD99DEF-0698-4AC0-B6F6-FA7FF073D1B0}" type="slidenum">
              <a:rPr lang="en-US"/>
              <a:t>37</a:t>
            </a:fld>
            <a:endParaRPr lang="en-US"/>
          </a:p>
        </p:txBody>
      </p:sp>
    </p:spTree>
    <p:extLst>
      <p:ext uri="{BB962C8B-B14F-4D97-AF65-F5344CB8AC3E}">
        <p14:creationId xmlns:p14="http://schemas.microsoft.com/office/powerpoint/2010/main" val="398276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https://www.quora.com/What-are-Structured-semi-structured-and-unstructured-data-in-Big-Data</a:t>
            </a:r>
          </a:p>
        </p:txBody>
      </p:sp>
      <p:sp>
        <p:nvSpPr>
          <p:cNvPr id="4" name="Slide Number Placeholder 3"/>
          <p:cNvSpPr>
            <a:spLocks noGrp="1"/>
          </p:cNvSpPr>
          <p:nvPr>
            <p:ph type="sldNum" sz="quarter" idx="5"/>
          </p:nvPr>
        </p:nvSpPr>
        <p:spPr/>
        <p:txBody>
          <a:bodyPr/>
          <a:lstStyle/>
          <a:p>
            <a:fld id="{DBD99DEF-0698-4AC0-B6F6-FA7FF073D1B0}" type="slidenum">
              <a:rPr lang="en-US"/>
              <a:t>41</a:t>
            </a:fld>
            <a:endParaRPr lang="en-US"/>
          </a:p>
        </p:txBody>
      </p:sp>
    </p:spTree>
    <p:extLst>
      <p:ext uri="{BB962C8B-B14F-4D97-AF65-F5344CB8AC3E}">
        <p14:creationId xmlns:p14="http://schemas.microsoft.com/office/powerpoint/2010/main" val="1589351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https://mathematica.stackexchange.com/questions/32738/clustering-3d-data-points-on-a-periodic-cubic-grid</a:t>
            </a:r>
          </a:p>
        </p:txBody>
      </p:sp>
      <p:sp>
        <p:nvSpPr>
          <p:cNvPr id="4" name="Slide Number Placeholder 3"/>
          <p:cNvSpPr>
            <a:spLocks noGrp="1"/>
          </p:cNvSpPr>
          <p:nvPr>
            <p:ph type="sldNum" sz="quarter" idx="5"/>
          </p:nvPr>
        </p:nvSpPr>
        <p:spPr/>
        <p:txBody>
          <a:bodyPr/>
          <a:lstStyle/>
          <a:p>
            <a:fld id="{DBD99DEF-0698-4AC0-B6F6-FA7FF073D1B0}" type="slidenum">
              <a:rPr lang="en-US"/>
              <a:t>4</a:t>
            </a:fld>
            <a:endParaRPr lang="en-US"/>
          </a:p>
        </p:txBody>
      </p:sp>
    </p:spTree>
    <p:extLst>
      <p:ext uri="{BB962C8B-B14F-4D97-AF65-F5344CB8AC3E}">
        <p14:creationId xmlns:p14="http://schemas.microsoft.com/office/powerpoint/2010/main" val="1083620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https://stanfy.com/blog/natural-language-processing-why-the-machines-still-struggle-to-understand-us/</a:t>
            </a:r>
          </a:p>
          <a:p>
            <a:endParaRPr lang="en-US" dirty="0">
              <a:cs typeface="Calibri"/>
            </a:endParaRPr>
          </a:p>
          <a:p>
            <a:r>
              <a:rPr lang="en-US" dirty="0">
                <a:hlinkClick r:id="rId3"/>
              </a:rPr>
              <a:t>https://math.stackexchange.com/questions/170902/why-cant-we-use-memoization-to-parse-unambiguous-context-free-grammars-in-linea</a:t>
            </a:r>
            <a:endParaRPr lang="en-US"/>
          </a:p>
          <a:p>
            <a:endParaRPr lang="en-US"/>
          </a:p>
        </p:txBody>
      </p:sp>
      <p:sp>
        <p:nvSpPr>
          <p:cNvPr id="4" name="Slide Number Placeholder 3"/>
          <p:cNvSpPr>
            <a:spLocks noGrp="1"/>
          </p:cNvSpPr>
          <p:nvPr>
            <p:ph type="sldNum" sz="quarter" idx="5"/>
          </p:nvPr>
        </p:nvSpPr>
        <p:spPr/>
        <p:txBody>
          <a:bodyPr/>
          <a:lstStyle/>
          <a:p>
            <a:fld id="{DBD99DEF-0698-4AC0-B6F6-FA7FF073D1B0}" type="slidenum">
              <a:rPr lang="en-US"/>
              <a:t>42</a:t>
            </a:fld>
            <a:endParaRPr lang="en-US"/>
          </a:p>
        </p:txBody>
      </p:sp>
    </p:spTree>
    <p:extLst>
      <p:ext uri="{BB962C8B-B14F-4D97-AF65-F5344CB8AC3E}">
        <p14:creationId xmlns:p14="http://schemas.microsoft.com/office/powerpoint/2010/main" val="1208730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a:t>
            </a:r>
            <a:r>
              <a:rPr lang="en-US" dirty="0" err="1"/>
              <a:t>KISS_principle</a:t>
            </a:r>
            <a:endParaRPr lang="en-US" dirty="0"/>
          </a:p>
          <a:p>
            <a:endParaRPr lang="en-US" dirty="0"/>
          </a:p>
          <a:p>
            <a:r>
              <a:rPr lang="en-US" dirty="0"/>
              <a:t>How about “Panda Eats Shoots and Leaves”?</a:t>
            </a:r>
          </a:p>
        </p:txBody>
      </p:sp>
      <p:sp>
        <p:nvSpPr>
          <p:cNvPr id="4" name="Slide Number Placeholder 3"/>
          <p:cNvSpPr>
            <a:spLocks noGrp="1"/>
          </p:cNvSpPr>
          <p:nvPr>
            <p:ph type="sldNum" sz="quarter" idx="5"/>
          </p:nvPr>
        </p:nvSpPr>
        <p:spPr/>
        <p:txBody>
          <a:bodyPr/>
          <a:lstStyle/>
          <a:p>
            <a:fld id="{DBD99DEF-0698-4AC0-B6F6-FA7FF073D1B0}" type="slidenum">
              <a:rPr lang="en-US"/>
              <a:t>44</a:t>
            </a:fld>
            <a:endParaRPr lang="en-US"/>
          </a:p>
        </p:txBody>
      </p:sp>
    </p:spTree>
    <p:extLst>
      <p:ext uri="{BB962C8B-B14F-4D97-AF65-F5344CB8AC3E}">
        <p14:creationId xmlns:p14="http://schemas.microsoft.com/office/powerpoint/2010/main" val="335408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verbal overview of this slide is that </a:t>
            </a:r>
            <a:endParaRPr lang="en-US" dirty="0"/>
          </a:p>
          <a:p>
            <a:r>
              <a:rPr lang="en-US" dirty="0">
                <a:cs typeface="Calibri" panose="020F0502020204030204"/>
              </a:rPr>
              <a:t>"The previous slides were intended to provide a view on the complexity of text-based analysis.</a:t>
            </a:r>
          </a:p>
          <a:p>
            <a:r>
              <a:rPr lang="en-US" dirty="0">
                <a:cs typeface="Calibri" panose="020F0502020204030204"/>
              </a:rPr>
              <a:t>There's a well-traveled path of natural language processing."</a:t>
            </a:r>
          </a:p>
          <a:p>
            <a:endParaRPr lang="en-US" dirty="0"/>
          </a:p>
          <a:p>
            <a:r>
              <a:rPr lang="en-US" dirty="0"/>
              <a:t>Source: http://wallpaperswide.com/mountain_path-wallpapers.html</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45</a:t>
            </a:fld>
            <a:endParaRPr lang="en-US"/>
          </a:p>
        </p:txBody>
      </p:sp>
    </p:spTree>
    <p:extLst>
      <p:ext uri="{BB962C8B-B14F-4D97-AF65-F5344CB8AC3E}">
        <p14:creationId xmlns:p14="http://schemas.microsoft.com/office/powerpoint/2010/main" val="3602441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Verbal overview: this is the way (often the only way) that most folks are familiar with finding text</a:t>
            </a:r>
          </a:p>
          <a:p>
            <a:br>
              <a:rPr lang="en-US" dirty="0">
                <a:cs typeface="+mn-lt"/>
              </a:rPr>
            </a:br>
            <a:r>
              <a:rPr lang="en-US" dirty="0">
                <a:cs typeface="Calibri"/>
              </a:rPr>
              <a:t>This is a big jump from the historical method of indexing a book</a:t>
            </a:r>
          </a:p>
        </p:txBody>
      </p:sp>
      <p:sp>
        <p:nvSpPr>
          <p:cNvPr id="4" name="Slide Number Placeholder 3"/>
          <p:cNvSpPr>
            <a:spLocks noGrp="1"/>
          </p:cNvSpPr>
          <p:nvPr>
            <p:ph type="sldNum" sz="quarter" idx="5"/>
          </p:nvPr>
        </p:nvSpPr>
        <p:spPr/>
        <p:txBody>
          <a:bodyPr/>
          <a:lstStyle/>
          <a:p>
            <a:fld id="{DBD99DEF-0698-4AC0-B6F6-FA7FF073D1B0}" type="slidenum">
              <a:rPr lang="en-US"/>
              <a:t>47</a:t>
            </a:fld>
            <a:endParaRPr lang="en-US"/>
          </a:p>
        </p:txBody>
      </p:sp>
    </p:spTree>
    <p:extLst>
      <p:ext uri="{BB962C8B-B14F-4D97-AF65-F5344CB8AC3E}">
        <p14:creationId xmlns:p14="http://schemas.microsoft.com/office/powerpoint/2010/main" val="1481851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https://algs4.cs.princeton.edu/lectures/54RegularExpressions.pdf</a:t>
            </a:r>
          </a:p>
        </p:txBody>
      </p:sp>
      <p:sp>
        <p:nvSpPr>
          <p:cNvPr id="4" name="Slide Number Placeholder 3"/>
          <p:cNvSpPr>
            <a:spLocks noGrp="1"/>
          </p:cNvSpPr>
          <p:nvPr>
            <p:ph type="sldNum" sz="quarter" idx="5"/>
          </p:nvPr>
        </p:nvSpPr>
        <p:spPr/>
        <p:txBody>
          <a:bodyPr/>
          <a:lstStyle/>
          <a:p>
            <a:fld id="{DBD99DEF-0698-4AC0-B6F6-FA7FF073D1B0}" type="slidenum">
              <a:rPr lang="en-US"/>
              <a:t>52</a:t>
            </a:fld>
            <a:endParaRPr lang="en-US"/>
          </a:p>
        </p:txBody>
      </p:sp>
    </p:spTree>
    <p:extLst>
      <p:ext uri="{BB962C8B-B14F-4D97-AF65-F5344CB8AC3E}">
        <p14:creationId xmlns:p14="http://schemas.microsoft.com/office/powerpoint/2010/main" val="599678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https://memegenerator.net/instance/14176209/picardfacepalm-some-people-when-confronted-with-a-problem-think-i-know-ill-use-regular-expressions-n</a:t>
            </a:r>
          </a:p>
          <a:p>
            <a:endParaRPr lang="en-US" dirty="0"/>
          </a:p>
          <a:p>
            <a:r>
              <a:rPr lang="en-US" dirty="0"/>
              <a:t>Comments from Jamie </a:t>
            </a:r>
            <a:r>
              <a:rPr lang="en-US" dirty="0" err="1"/>
              <a:t>Zawinski</a:t>
            </a:r>
            <a:r>
              <a:rPr lang="en-US" dirty="0"/>
              <a:t>:</a:t>
            </a:r>
          </a:p>
          <a:p>
            <a:r>
              <a:rPr lang="en-US" sz="1200" b="0" i="0" u="none" strike="noStrike" kern="1200" dirty="0">
                <a:solidFill>
                  <a:schemeClr val="tx1"/>
                </a:solidFill>
                <a:effectLst/>
                <a:latin typeface="+mn-lt"/>
                <a:ea typeface="+mn-ea"/>
                <a:cs typeface="+mn-cs"/>
              </a:rPr>
              <a:t>Wow, I can’t believe you went to all this trouble over a .sig file! Anyway, a few comments:</a:t>
            </a:r>
          </a:p>
          <a:p>
            <a:r>
              <a:rPr lang="en-US" sz="1200" b="0" i="0" u="none" strike="noStrike" kern="1200" dirty="0">
                <a:solidFill>
                  <a:schemeClr val="tx1"/>
                </a:solidFill>
                <a:effectLst/>
                <a:latin typeface="+mn-lt"/>
                <a:ea typeface="+mn-ea"/>
                <a:cs typeface="+mn-cs"/>
              </a:rPr>
              <a:t>First, I don’t know why none of that stuff is archived, I’ve never used X-No-Archive or </a:t>
            </a:r>
            <a:r>
              <a:rPr lang="en-US" sz="1200" b="0" i="0" u="none" strike="noStrike" kern="1200" dirty="0" err="1">
                <a:solidFill>
                  <a:schemeClr val="tx1"/>
                </a:solidFill>
                <a:effectLst/>
                <a:latin typeface="+mn-lt"/>
                <a:ea typeface="+mn-ea"/>
                <a:cs typeface="+mn-cs"/>
              </a:rPr>
              <a:t>anthing</a:t>
            </a:r>
            <a:r>
              <a:rPr lang="en-US" sz="1200" b="0" i="0" u="none" strike="noStrike" kern="1200" dirty="0">
                <a:solidFill>
                  <a:schemeClr val="tx1"/>
                </a:solidFill>
                <a:effectLst/>
                <a:latin typeface="+mn-lt"/>
                <a:ea typeface="+mn-ea"/>
                <a:cs typeface="+mn-cs"/>
              </a:rPr>
              <a:t> like it. </a:t>
            </a:r>
          </a:p>
          <a:p>
            <a:r>
              <a:rPr lang="en-US" sz="1200" b="0" i="0" u="none" strike="noStrike" kern="1200" dirty="0">
                <a:solidFill>
                  <a:schemeClr val="tx1"/>
                </a:solidFill>
                <a:effectLst/>
                <a:latin typeface="+mn-lt"/>
                <a:ea typeface="+mn-ea"/>
                <a:cs typeface="+mn-cs"/>
              </a:rPr>
              <a:t>Second: yeah, I was repurposing the older “sed” quote, which I didn’t come up with myself, but that seemed appropriate as “sed” is where I learned </a:t>
            </a:r>
            <a:r>
              <a:rPr lang="en-US" sz="1200" b="0" i="0" u="none" strike="noStrike" kern="1200" dirty="0" err="1">
                <a:solidFill>
                  <a:schemeClr val="tx1"/>
                </a:solidFill>
                <a:effectLst/>
                <a:latin typeface="+mn-lt"/>
                <a:ea typeface="+mn-ea"/>
                <a:cs typeface="+mn-cs"/>
              </a:rPr>
              <a:t>regexps</a:t>
            </a:r>
            <a:r>
              <a:rPr lang="en-US" sz="1200" b="0" i="0" u="none" strike="noStrike" kern="1200" dirty="0">
                <a:solidFill>
                  <a:schemeClr val="tx1"/>
                </a:solidFill>
                <a:effectLst/>
                <a:latin typeface="+mn-lt"/>
                <a:ea typeface="+mn-ea"/>
                <a:cs typeface="+mn-cs"/>
              </a:rPr>
              <a:t> in the first place. (And I will pay Perl another backhanded complement: “it’s not as bad as sed.”)</a:t>
            </a:r>
          </a:p>
          <a:p>
            <a:r>
              <a:rPr lang="en-US" sz="1200" b="0" i="0" u="none" strike="noStrike" kern="1200" dirty="0">
                <a:solidFill>
                  <a:schemeClr val="tx1"/>
                </a:solidFill>
                <a:effectLst/>
                <a:latin typeface="+mn-lt"/>
                <a:ea typeface="+mn-ea"/>
                <a:cs typeface="+mn-cs"/>
              </a:rPr>
              <a:t>Third: </a:t>
            </a:r>
            <a:r>
              <a:rPr lang="en-US" sz="1200" b="0" i="1" u="none" strike="noStrike" kern="1200" dirty="0">
                <a:solidFill>
                  <a:schemeClr val="tx1"/>
                </a:solidFill>
                <a:effectLst/>
                <a:latin typeface="+mn-lt"/>
                <a:ea typeface="+mn-ea"/>
                <a:cs typeface="+mn-cs"/>
              </a:rPr>
              <a:t>obviously</a:t>
            </a:r>
            <a:r>
              <a:rPr lang="en-US" sz="1200" b="0" i="0" u="none" strike="noStrike" kern="1200" dirty="0">
                <a:solidFill>
                  <a:schemeClr val="tx1"/>
                </a:solidFill>
                <a:effectLst/>
                <a:latin typeface="+mn-lt"/>
                <a:ea typeface="+mn-ea"/>
                <a:cs typeface="+mn-cs"/>
              </a:rPr>
              <a:t> I got Kelly’s joke about “streams of bytes”, uh, that’s why I quoted it. It’s funny, and it makes the point (which I fully agree with) that the decades-old Unix “pipe” model is just plain dumb, because it forces you to think of everything as serializable text, even things that are fundamentally not text, or that are not sensibly serializable.</a:t>
            </a:r>
          </a:p>
          <a:p>
            <a:r>
              <a:rPr lang="en-US" sz="1200" b="0" i="0" u="none" strike="noStrike" kern="1200" dirty="0">
                <a:solidFill>
                  <a:schemeClr val="tx1"/>
                </a:solidFill>
                <a:effectLst/>
                <a:latin typeface="+mn-lt"/>
                <a:ea typeface="+mn-ea"/>
                <a:cs typeface="+mn-cs"/>
              </a:rPr>
              <a:t>Fourth: I like PostScript, and it’s a safe bet that I’ve written more and hairier PostScript by hand than anyone reading this… but the syntax is as close to “write-only” as in any language I’ve ever used. Anyone who defends PostScript as being “readable” is a monster raving loony.</a:t>
            </a:r>
          </a:p>
          <a:p>
            <a:r>
              <a:rPr lang="en-US" sz="1200" b="0" i="0" u="none" strike="noStrike" kern="1200" dirty="0">
                <a:solidFill>
                  <a:schemeClr val="tx1"/>
                </a:solidFill>
                <a:effectLst/>
                <a:latin typeface="+mn-lt"/>
                <a:ea typeface="+mn-ea"/>
                <a:cs typeface="+mn-cs"/>
              </a:rPr>
              <a:t>Fifth: these days I use Perl a lot, but I still don’t like it. So there.</a:t>
            </a:r>
          </a:p>
          <a:p>
            <a:endParaRPr lang="en-US" dirty="0"/>
          </a:p>
        </p:txBody>
      </p:sp>
      <p:sp>
        <p:nvSpPr>
          <p:cNvPr id="4" name="Slide Number Placeholder 3"/>
          <p:cNvSpPr>
            <a:spLocks noGrp="1"/>
          </p:cNvSpPr>
          <p:nvPr>
            <p:ph type="sldNum" sz="quarter" idx="5"/>
          </p:nvPr>
        </p:nvSpPr>
        <p:spPr/>
        <p:txBody>
          <a:bodyPr/>
          <a:lstStyle/>
          <a:p>
            <a:fld id="{DBD99DEF-0698-4AC0-B6F6-FA7FF073D1B0}" type="slidenum">
              <a:rPr lang="en-US"/>
              <a:t>54</a:t>
            </a:fld>
            <a:endParaRPr lang="en-US"/>
          </a:p>
        </p:txBody>
      </p:sp>
    </p:spTree>
    <p:extLst>
      <p:ext uri="{BB962C8B-B14F-4D97-AF65-F5344CB8AC3E}">
        <p14:creationId xmlns:p14="http://schemas.microsoft.com/office/powerpoint/2010/main" val="100833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https://stackoverflow.com/questions/1732348/regex-match-open-tags-except-xhtml-self-contained-tags/1732454#1732454</a:t>
            </a:r>
          </a:p>
        </p:txBody>
      </p:sp>
      <p:sp>
        <p:nvSpPr>
          <p:cNvPr id="4" name="Slide Number Placeholder 3"/>
          <p:cNvSpPr>
            <a:spLocks noGrp="1"/>
          </p:cNvSpPr>
          <p:nvPr>
            <p:ph type="sldNum" sz="quarter" idx="5"/>
          </p:nvPr>
        </p:nvSpPr>
        <p:spPr/>
        <p:txBody>
          <a:bodyPr/>
          <a:lstStyle/>
          <a:p>
            <a:fld id="{DBD99DEF-0698-4AC0-B6F6-FA7FF073D1B0}" type="slidenum">
              <a:rPr lang="en-US"/>
              <a:t>55</a:t>
            </a:fld>
            <a:endParaRPr lang="en-US"/>
          </a:p>
        </p:txBody>
      </p:sp>
    </p:spTree>
    <p:extLst>
      <p:ext uri="{BB962C8B-B14F-4D97-AF65-F5344CB8AC3E}">
        <p14:creationId xmlns:p14="http://schemas.microsoft.com/office/powerpoint/2010/main" val="1387579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http://brandonrose.org/clustering</a:t>
            </a:r>
          </a:p>
          <a:p>
            <a:r>
              <a:rPr lang="en-US" dirty="0">
                <a:hlinkClick r:id="rId3"/>
              </a:rPr>
              <a:t>https://towardsdatascience.com/clustering-algorithms-for-customer-segmentation-af637c6830ac</a:t>
            </a:r>
            <a:endParaRPr lang="en-US" dirty="0">
              <a:cs typeface="Calibri"/>
              <a:hlinkClick r:id="rId3"/>
            </a:endParaRPr>
          </a:p>
          <a:p>
            <a:r>
              <a:rPr lang="en-US" dirty="0">
                <a:hlinkClick r:id="rId4"/>
              </a:rPr>
              <a:t>https://www.datascience.com/blog/k-means-clustering</a:t>
            </a:r>
            <a:endParaRPr lang="en-US" dirty="0">
              <a:cs typeface="Calibri"/>
              <a:hlinkClick r:id="rId4"/>
            </a:endParaRPr>
          </a:p>
          <a:p>
            <a:r>
              <a:rPr lang="en-US" dirty="0"/>
              <a:t>https://mubaris.com/2017/10/01/kmeans-clustering-in-python/</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58</a:t>
            </a:fld>
            <a:endParaRPr lang="en-US"/>
          </a:p>
        </p:txBody>
      </p:sp>
    </p:spTree>
    <p:extLst>
      <p:ext uri="{BB962C8B-B14F-4D97-AF65-F5344CB8AC3E}">
        <p14:creationId xmlns:p14="http://schemas.microsoft.com/office/powerpoint/2010/main" val="1279312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60</a:t>
            </a:fld>
            <a:endParaRPr lang="en-US"/>
          </a:p>
        </p:txBody>
      </p:sp>
    </p:spTree>
    <p:extLst>
      <p:ext uri="{BB962C8B-B14F-4D97-AF65-F5344CB8AC3E}">
        <p14:creationId xmlns:p14="http://schemas.microsoft.com/office/powerpoint/2010/main" val="1664690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https://www.oreilly.com/library/view/feature-engineering-for/9781491953235/ch04.html</a:t>
            </a:r>
          </a:p>
        </p:txBody>
      </p:sp>
      <p:sp>
        <p:nvSpPr>
          <p:cNvPr id="4" name="Slide Number Placeholder 3"/>
          <p:cNvSpPr>
            <a:spLocks noGrp="1"/>
          </p:cNvSpPr>
          <p:nvPr>
            <p:ph type="sldNum" sz="quarter" idx="5"/>
          </p:nvPr>
        </p:nvSpPr>
        <p:spPr/>
        <p:txBody>
          <a:bodyPr/>
          <a:lstStyle/>
          <a:p>
            <a:fld id="{DBD99DEF-0698-4AC0-B6F6-FA7FF073D1B0}" type="slidenum">
              <a:rPr lang="en-US"/>
              <a:t>65</a:t>
            </a:fld>
            <a:endParaRPr lang="en-US"/>
          </a:p>
        </p:txBody>
      </p:sp>
    </p:spTree>
    <p:extLst>
      <p:ext uri="{BB962C8B-B14F-4D97-AF65-F5344CB8AC3E}">
        <p14:creationId xmlns:p14="http://schemas.microsoft.com/office/powerpoint/2010/main" val="102947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https://kramers.com/story-time</a:t>
            </a:r>
          </a:p>
        </p:txBody>
      </p:sp>
      <p:sp>
        <p:nvSpPr>
          <p:cNvPr id="4" name="Slide Number Placeholder 3"/>
          <p:cNvSpPr>
            <a:spLocks noGrp="1"/>
          </p:cNvSpPr>
          <p:nvPr>
            <p:ph type="sldNum" sz="quarter" idx="5"/>
          </p:nvPr>
        </p:nvSpPr>
        <p:spPr/>
        <p:txBody>
          <a:bodyPr/>
          <a:lstStyle/>
          <a:p>
            <a:fld id="{DBD99DEF-0698-4AC0-B6F6-FA7FF073D1B0}" type="slidenum">
              <a:rPr lang="en-US"/>
              <a:t>6</a:t>
            </a:fld>
            <a:endParaRPr lang="en-US"/>
          </a:p>
        </p:txBody>
      </p:sp>
    </p:spTree>
    <p:extLst>
      <p:ext uri="{BB962C8B-B14F-4D97-AF65-F5344CB8AC3E}">
        <p14:creationId xmlns:p14="http://schemas.microsoft.com/office/powerpoint/2010/main" val="941092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http://brandonrose.org/clustering</a:t>
            </a:r>
          </a:p>
        </p:txBody>
      </p:sp>
      <p:sp>
        <p:nvSpPr>
          <p:cNvPr id="4" name="Slide Number Placeholder 3"/>
          <p:cNvSpPr>
            <a:spLocks noGrp="1"/>
          </p:cNvSpPr>
          <p:nvPr>
            <p:ph type="sldNum" sz="quarter" idx="5"/>
          </p:nvPr>
        </p:nvSpPr>
        <p:spPr/>
        <p:txBody>
          <a:bodyPr/>
          <a:lstStyle/>
          <a:p>
            <a:fld id="{DBD99DEF-0698-4AC0-B6F6-FA7FF073D1B0}" type="slidenum">
              <a:rPr lang="en-US"/>
              <a:t>66</a:t>
            </a:fld>
            <a:endParaRPr lang="en-US"/>
          </a:p>
        </p:txBody>
      </p:sp>
    </p:spTree>
    <p:extLst>
      <p:ext uri="{BB962C8B-B14F-4D97-AF65-F5344CB8AC3E}">
        <p14:creationId xmlns:p14="http://schemas.microsoft.com/office/powerpoint/2010/main" val="54284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https://www.quora.com/What-is-the-difference-between-linear-extrapolation-and-linear-regression</a:t>
            </a:r>
          </a:p>
        </p:txBody>
      </p:sp>
      <p:sp>
        <p:nvSpPr>
          <p:cNvPr id="4" name="Slide Number Placeholder 3"/>
          <p:cNvSpPr>
            <a:spLocks noGrp="1"/>
          </p:cNvSpPr>
          <p:nvPr>
            <p:ph type="sldNum" sz="quarter" idx="5"/>
          </p:nvPr>
        </p:nvSpPr>
        <p:spPr/>
        <p:txBody>
          <a:bodyPr/>
          <a:lstStyle/>
          <a:p>
            <a:fld id="{B513FF12-0181-414C-8739-D687913E7F20}" type="slidenum">
              <a:rPr lang="en-US"/>
              <a:t>9</a:t>
            </a:fld>
            <a:endParaRPr lang="en-US"/>
          </a:p>
        </p:txBody>
      </p:sp>
    </p:spTree>
    <p:extLst>
      <p:ext uri="{BB962C8B-B14F-4D97-AF65-F5344CB8AC3E}">
        <p14:creationId xmlns:p14="http://schemas.microsoft.com/office/powerpoint/2010/main" val="295461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http://www.cs.princeton.edu/courses/archive/spr11/cos435/Notes/clustering_intro_kmeans_topost.pdf</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10</a:t>
            </a:fld>
            <a:endParaRPr lang="en-US"/>
          </a:p>
        </p:txBody>
      </p:sp>
    </p:spTree>
    <p:extLst>
      <p:ext uri="{BB962C8B-B14F-4D97-AF65-F5344CB8AC3E}">
        <p14:creationId xmlns:p14="http://schemas.microsoft.com/office/powerpoint/2010/main" val="407797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Techniques of Cluster Algorithms in Data Mining</a:t>
            </a:r>
          </a:p>
          <a:p>
            <a:r>
              <a:rPr lang="en-US"/>
              <a:t>October 2002</a:t>
            </a:r>
            <a:r>
              <a:rPr lang="en-US">
                <a:cs typeface="Calibri"/>
              </a:rPr>
              <a:t>; </a:t>
            </a:r>
            <a:r>
              <a:rPr lang="en-US"/>
              <a:t>Data Mining and Knowledge Discovery 6(4):303-360</a:t>
            </a:r>
            <a:endParaRPr lang="en-US">
              <a:cs typeface="Calibri"/>
            </a:endParaRPr>
          </a:p>
          <a:p>
            <a:r>
              <a:rPr lang="en-US"/>
              <a:t>DOI: 10.1023/A:1016308404627</a:t>
            </a:r>
            <a:endParaRPr lang="en-US">
              <a:cs typeface="Calibri"/>
            </a:endParaRPr>
          </a:p>
          <a:p>
            <a:endParaRPr lang="en-US"/>
          </a:p>
          <a:p>
            <a:r>
              <a:rPr lang="en-US">
                <a:ea typeface="+mn-lt"/>
                <a:cs typeface="+mn-lt"/>
              </a:rPr>
              <a:t>Images is from </a:t>
            </a:r>
            <a:r>
              <a:rPr lang="en-US"/>
              <a:t>https://www.alanfielding.co.uk/multivar/ca.htm</a:t>
            </a:r>
            <a:endParaRPr lang="en-US" dirty="0">
              <a:ea typeface="+mn-lt"/>
              <a:cs typeface="+mn-lt"/>
            </a:endParaRPr>
          </a:p>
        </p:txBody>
      </p:sp>
      <p:sp>
        <p:nvSpPr>
          <p:cNvPr id="4" name="Slide Number Placeholder 3"/>
          <p:cNvSpPr>
            <a:spLocks noGrp="1"/>
          </p:cNvSpPr>
          <p:nvPr>
            <p:ph type="sldNum" sz="quarter" idx="5"/>
          </p:nvPr>
        </p:nvSpPr>
        <p:spPr/>
        <p:txBody>
          <a:bodyPr/>
          <a:lstStyle/>
          <a:p>
            <a:fld id="{DBD99DEF-0698-4AC0-B6F6-FA7FF073D1B0}" type="slidenum">
              <a:rPr lang="en-US"/>
              <a:t>11</a:t>
            </a:fld>
            <a:endParaRPr lang="en-US"/>
          </a:p>
        </p:txBody>
      </p:sp>
    </p:spTree>
    <p:extLst>
      <p:ext uri="{BB962C8B-B14F-4D97-AF65-F5344CB8AC3E}">
        <p14:creationId xmlns:p14="http://schemas.microsoft.com/office/powerpoint/2010/main" val="132247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https://www.hindawi.com/journals/tswj/2015/931258/</a:t>
            </a:r>
          </a:p>
        </p:txBody>
      </p:sp>
      <p:sp>
        <p:nvSpPr>
          <p:cNvPr id="4" name="Slide Number Placeholder 3"/>
          <p:cNvSpPr>
            <a:spLocks noGrp="1"/>
          </p:cNvSpPr>
          <p:nvPr>
            <p:ph type="sldNum" sz="quarter" idx="5"/>
          </p:nvPr>
        </p:nvSpPr>
        <p:spPr/>
        <p:txBody>
          <a:bodyPr/>
          <a:lstStyle/>
          <a:p>
            <a:fld id="{DBD99DEF-0698-4AC0-B6F6-FA7FF073D1B0}" type="slidenum">
              <a:rPr lang="en-US"/>
              <a:t>13</a:t>
            </a:fld>
            <a:endParaRPr lang="en-US"/>
          </a:p>
        </p:txBody>
      </p:sp>
    </p:spTree>
    <p:extLst>
      <p:ext uri="{BB962C8B-B14F-4D97-AF65-F5344CB8AC3E}">
        <p14:creationId xmlns:p14="http://schemas.microsoft.com/office/powerpoint/2010/main" val="107185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https://www.kaggle.com/nafisur/customer-segmentation-analysis-cluster-analysis</a:t>
            </a:r>
          </a:p>
        </p:txBody>
      </p:sp>
      <p:sp>
        <p:nvSpPr>
          <p:cNvPr id="4" name="Slide Number Placeholder 3"/>
          <p:cNvSpPr>
            <a:spLocks noGrp="1"/>
          </p:cNvSpPr>
          <p:nvPr>
            <p:ph type="sldNum" sz="quarter" idx="5"/>
          </p:nvPr>
        </p:nvSpPr>
        <p:spPr/>
        <p:txBody>
          <a:bodyPr/>
          <a:lstStyle/>
          <a:p>
            <a:fld id="{DBD99DEF-0698-4AC0-B6F6-FA7FF073D1B0}" type="slidenum">
              <a:rPr lang="en-US"/>
              <a:t>14</a:t>
            </a:fld>
            <a:endParaRPr lang="en-US"/>
          </a:p>
        </p:txBody>
      </p:sp>
    </p:spTree>
    <p:extLst>
      <p:ext uri="{BB962C8B-B14F-4D97-AF65-F5344CB8AC3E}">
        <p14:creationId xmlns:p14="http://schemas.microsoft.com/office/powerpoint/2010/main" val="7918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https://www.datascience.com/blog/k-means-clustering</a:t>
            </a:r>
          </a:p>
        </p:txBody>
      </p:sp>
      <p:sp>
        <p:nvSpPr>
          <p:cNvPr id="4" name="Slide Number Placeholder 3"/>
          <p:cNvSpPr>
            <a:spLocks noGrp="1"/>
          </p:cNvSpPr>
          <p:nvPr>
            <p:ph type="sldNum" sz="quarter" idx="5"/>
          </p:nvPr>
        </p:nvSpPr>
        <p:spPr/>
        <p:txBody>
          <a:bodyPr/>
          <a:lstStyle/>
          <a:p>
            <a:fld id="{DBD99DEF-0698-4AC0-B6F6-FA7FF073D1B0}" type="slidenum">
              <a:rPr lang="en-US"/>
              <a:t>15</a:t>
            </a:fld>
            <a:endParaRPr lang="en-US"/>
          </a:p>
        </p:txBody>
      </p:sp>
    </p:spTree>
    <p:extLst>
      <p:ext uri="{BB962C8B-B14F-4D97-AF65-F5344CB8AC3E}">
        <p14:creationId xmlns:p14="http://schemas.microsoft.com/office/powerpoint/2010/main" val="329503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wcarpentry.github.io/python-novice-inflammation/reference/#tracebac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luster_analysi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luster_analysi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en.wikipedia.org/wiki/K-means_clustering" TargetMode="External"/><Relationship Id="rId5" Type="http://schemas.openxmlformats.org/officeDocument/2006/relationships/hyperlink" Target="https://en.wikipedia.org/wiki/Hierarchical_clustering#Divisive_clustering" TargetMode="External"/><Relationship Id="rId4" Type="http://schemas.openxmlformats.org/officeDocument/2006/relationships/hyperlink" Target="https://en.wikipedia.org/wiki/Hierarchical_cluster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yippy.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n.wikipedia.org/wiki/Metasearch_engin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rket_segment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Market_segmentation#Bases_for_segmenting_consumer_marke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stackoverflow.com/a/6122604/1164295" TargetMode="External"/><Relationship Id="rId4" Type="http://schemas.openxmlformats.org/officeDocument/2006/relationships/hyperlink" Target="https://www.infoq.com/presentations/scale-anomaly-detection-framework/"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ython-graph-gallery.com/400-basic-dendrogra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knowledge.blogspot.com/2016/05/exploratory-data-analysis-checklist.html" TargetMode="External"/><Relationship Id="rId2" Type="http://schemas.openxmlformats.org/officeDocument/2006/relationships/hyperlink" Target="https://simplystatistics.org/2015/03/03/the-elements-of-data-analytic-style-so-much-for-a-soft-launch/" TargetMode="External"/><Relationship Id="rId1" Type="http://schemas.openxmlformats.org/officeDocument/2006/relationships/slideLayout" Target="../slideLayouts/slideLayout2.xml"/><Relationship Id="rId5" Type="http://schemas.openxmlformats.org/officeDocument/2006/relationships/hyperlink" Target="https://www.stat.cmu.edu/~hseltman/309/Book/chapter4.pdf" TargetMode="External"/><Relationship Id="rId4" Type="http://schemas.openxmlformats.org/officeDocument/2006/relationships/hyperlink" Target="https://bookdown.org/rdpeng/exdata/exploratory-data-analysis-checklis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ecision_tre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en.wikipedia.org/wiki/Labeled_data%E2%80%8B"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reativecommons.org/licenses/by/4.0/" TargetMode="External"/><Relationship Id="rId4" Type="http://schemas.openxmlformats.org/officeDocument/2006/relationships/hyperlink" Target="http://scikit-learn.org/stable/modules/clustering.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s://pxhere.com/en/photo/117168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hyperlink" Target="https://en.wikipedia.org/wiki/Semi-structured_data&#8203;" TargetMode="External"/><Relationship Id="rId4" Type="http://schemas.openxmlformats.org/officeDocument/2006/relationships/hyperlink" Target="https://en.wikipedia.org/wiki/Unstructured_data"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English_language" TargetMode="External"/><Relationship Id="rId7" Type="http://schemas.openxmlformats.org/officeDocument/2006/relationships/hyperlink" Target="https://en.wikipedia.org/wiki/Natural_language_process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Mandarin_Chinese" TargetMode="External"/><Relationship Id="rId5" Type="http://schemas.openxmlformats.org/officeDocument/2006/relationships/hyperlink" Target="https://en.wikipedia.org/wiki/Hindi" TargetMode="External"/><Relationship Id="rId4" Type="http://schemas.openxmlformats.org/officeDocument/2006/relationships/hyperlink" Target="https://en.wikipedia.org/wiki/Spanish_languag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mailto:aok@umbc.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hyperlink" Target="mailto:aok@umbc.edu"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en.wikipedia.org/wiki/Regular_expressio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www.regular-expressions.info/" TargetMode="External"/><Relationship Id="rId13" Type="http://schemas.openxmlformats.org/officeDocument/2006/relationships/hyperlink" Target="https://www.cheatography.com/davechild/cheat-sheets/regular-expressions/" TargetMode="External"/><Relationship Id="rId3" Type="http://schemas.openxmlformats.org/officeDocument/2006/relationships/hyperlink" Target="https://regexr.com/" TargetMode="External"/><Relationship Id="rId7" Type="http://schemas.openxmlformats.org/officeDocument/2006/relationships/hyperlink" Target="https://www.debuggex.com/" TargetMode="External"/><Relationship Id="rId12" Type="http://schemas.openxmlformats.org/officeDocument/2006/relationships/hyperlink" Target="http://www.cbs.dtu.dk/courses/27610/regular-expressions-cheat-sheet-v2.pdf" TargetMode="External"/><Relationship Id="rId2" Type="http://schemas.openxmlformats.org/officeDocument/2006/relationships/hyperlink" Target="https://regexper.com/" TargetMode="External"/><Relationship Id="rId1" Type="http://schemas.openxmlformats.org/officeDocument/2006/relationships/slideLayout" Target="../slideLayouts/slideLayout2.xml"/><Relationship Id="rId6" Type="http://schemas.openxmlformats.org/officeDocument/2006/relationships/hyperlink" Target="https://www.regexpal.com/" TargetMode="External"/><Relationship Id="rId11" Type="http://schemas.openxmlformats.org/officeDocument/2006/relationships/hyperlink" Target="https://ryanstutorials.net/regular-expressions-tutorial/regular-expressions-cheat-sheet.php" TargetMode="External"/><Relationship Id="rId5" Type="http://schemas.openxmlformats.org/officeDocument/2006/relationships/hyperlink" Target="https://qntm.org/files/re/re.html" TargetMode="External"/><Relationship Id="rId10" Type="http://schemas.openxmlformats.org/officeDocument/2006/relationships/hyperlink" Target="https://regex101.com/" TargetMode="External"/><Relationship Id="rId4" Type="http://schemas.openxmlformats.org/officeDocument/2006/relationships/hyperlink" Target="https://github.com/ziishaned/learn-regex" TargetMode="External"/><Relationship Id="rId9" Type="http://schemas.openxmlformats.org/officeDocument/2006/relationships/hyperlink" Target="https://stackoverflow.com/tags/regex/info"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en.wikiquote.org/wiki/Jamie_Zawinski"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Regular_languag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nikic.github.io/2012/06/15/The-true-power-of-regular-expression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bradezone.com/2008/09/13/borin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ist.github.com/sebleier/554280" TargetMode="External"/><Relationship Id="rId2" Type="http://schemas.openxmlformats.org/officeDocument/2006/relationships/hyperlink" Target="https://en.wikipedia.org/wiki/Stop_words" TargetMode="External"/><Relationship Id="rId1" Type="http://schemas.openxmlformats.org/officeDocument/2006/relationships/slideLayout" Target="../slideLayouts/slideLayout2.xml"/><Relationship Id="rId4" Type="http://schemas.openxmlformats.org/officeDocument/2006/relationships/hyperlink" Target="http://xpo6.com/list-of-english-stop-word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en.wikipedia.org/wiki/Tf%E2%80%93idf"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Latent_Dirichlet_allocation" TargetMode="External"/><Relationship Id="rId2" Type="http://schemas.openxmlformats.org/officeDocument/2006/relationships/hyperlink" Target="https://en.wikipedia.org/wiki/Topic_mode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en.wikipedia.org/wiki/List_of_text_corpor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google.com/search?q=stop+word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mailto:jhwan@umbc.ed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opim.wharton.upenn.edu/~sok/idtresources/python/regex.pdf"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mubaris.com/2017/10/01/kmeans-clustering-in-python/" TargetMode="External"/><Relationship Id="rId2" Type="http://schemas.openxmlformats.org/officeDocument/2006/relationships/hyperlink" Target="http://bcf.usc.edu/~gareth/ISL/ISLR%20Seventh%20Printing.pdf" TargetMode="External"/><Relationship Id="rId1" Type="http://schemas.openxmlformats.org/officeDocument/2006/relationships/slideLayout" Target="../slideLayouts/slideLayout2.xml"/><Relationship Id="rId5" Type="http://schemas.openxmlformats.org/officeDocument/2006/relationships/hyperlink" Target="https://towardsdatascience.com/topic-modeling-and-latent-dirichlet-allocation-in-python-9bf156893c24" TargetMode="External"/><Relationship Id="rId4" Type="http://schemas.openxmlformats.org/officeDocument/2006/relationships/hyperlink" Target="http://mean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783B-52D6-4C57-8F8D-AB7A2BA05604}"/>
              </a:ext>
            </a:extLst>
          </p:cNvPr>
          <p:cNvSpPr>
            <a:spLocks noGrp="1"/>
          </p:cNvSpPr>
          <p:nvPr>
            <p:ph type="title"/>
          </p:nvPr>
        </p:nvSpPr>
        <p:spPr/>
        <p:txBody>
          <a:bodyPr/>
          <a:lstStyle/>
          <a:p>
            <a:r>
              <a:rPr lang="en-US">
                <a:cs typeface="Calibri Light"/>
              </a:rPr>
              <a:t>Python errors</a:t>
            </a:r>
          </a:p>
        </p:txBody>
      </p:sp>
      <p:sp>
        <p:nvSpPr>
          <p:cNvPr id="3" name="Content Placeholder 2">
            <a:extLst>
              <a:ext uri="{FF2B5EF4-FFF2-40B4-BE49-F238E27FC236}">
                <a16:creationId xmlns:a16="http://schemas.microsoft.com/office/drawing/2014/main" id="{417F02CA-061C-43AF-8C63-8DA816CE7AB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Traceback = sequence of function calls that led to an error.</a:t>
            </a:r>
          </a:p>
          <a:p>
            <a:endParaRPr lang="en-US" dirty="0">
              <a:cs typeface="Calibri"/>
            </a:endParaRPr>
          </a:p>
          <a:p>
            <a:endParaRPr lang="en-US" dirty="0">
              <a:cs typeface="Calibri"/>
            </a:endParaRPr>
          </a:p>
          <a:p>
            <a:pPr marL="0" indent="0">
              <a:buNone/>
            </a:pPr>
            <a:r>
              <a:rPr lang="en-US" i="1" dirty="0">
                <a:highlight>
                  <a:srgbClr val="00FFFF"/>
                </a:highlight>
                <a:cs typeface="Calibri"/>
              </a:rPr>
              <a:t>Demo</a:t>
            </a:r>
            <a:r>
              <a:rPr lang="en-US" dirty="0">
                <a:cs typeface="Calibri"/>
              </a:rPr>
              <a:t>: </a:t>
            </a:r>
            <a:r>
              <a:rPr lang="en-US" dirty="0" err="1">
                <a:latin typeface="Courier New"/>
                <a:cs typeface="Calibri"/>
              </a:rPr>
              <a:t>debugging_Python.ipynb</a:t>
            </a:r>
            <a:endParaRPr lang="en-US" dirty="0">
              <a:latin typeface="Courier New"/>
              <a:cs typeface="Calibri"/>
            </a:endParaRPr>
          </a:p>
          <a:p>
            <a:endParaRPr lang="en-US" sz="2400" dirty="0">
              <a:cs typeface="Calibri"/>
            </a:endParaRPr>
          </a:p>
        </p:txBody>
      </p:sp>
      <p:sp>
        <p:nvSpPr>
          <p:cNvPr id="4" name="TextBox 3">
            <a:extLst>
              <a:ext uri="{FF2B5EF4-FFF2-40B4-BE49-F238E27FC236}">
                <a16:creationId xmlns:a16="http://schemas.microsoft.com/office/drawing/2014/main" id="{5B8F37EF-28A5-4913-AB06-4B41AD81B592}"/>
              </a:ext>
            </a:extLst>
          </p:cNvPr>
          <p:cNvSpPr txBox="1"/>
          <p:nvPr/>
        </p:nvSpPr>
        <p:spPr>
          <a:xfrm>
            <a:off x="9808564" y="2163580"/>
            <a:ext cx="104431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3"/>
              </a:rPr>
              <a:t>source</a:t>
            </a:r>
            <a:endParaRPr lang="en-US"/>
          </a:p>
        </p:txBody>
      </p:sp>
    </p:spTree>
    <p:extLst>
      <p:ext uri="{BB962C8B-B14F-4D97-AF65-F5344CB8AC3E}">
        <p14:creationId xmlns:p14="http://schemas.microsoft.com/office/powerpoint/2010/main" val="217716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1537-5BA4-4619-A191-46B7C7B940A4}"/>
              </a:ext>
            </a:extLst>
          </p:cNvPr>
          <p:cNvSpPr>
            <a:spLocks noGrp="1"/>
          </p:cNvSpPr>
          <p:nvPr/>
        </p:nvSpPr>
        <p:spPr>
          <a:xfrm>
            <a:off x="1317523" y="4019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Map of Machine Learning topics</a:t>
            </a:r>
            <a:endParaRPr lang="en-US"/>
          </a:p>
        </p:txBody>
      </p:sp>
      <p:sp>
        <p:nvSpPr>
          <p:cNvPr id="3" name="TextBox 2">
            <a:extLst>
              <a:ext uri="{FF2B5EF4-FFF2-40B4-BE49-F238E27FC236}">
                <a16:creationId xmlns:a16="http://schemas.microsoft.com/office/drawing/2014/main" id="{AFD014A4-6952-4434-95B6-93EAE35DACA4}"/>
              </a:ext>
            </a:extLst>
          </p:cNvPr>
          <p:cNvSpPr txBox="1"/>
          <p:nvPr/>
        </p:nvSpPr>
        <p:spPr>
          <a:xfrm>
            <a:off x="6540817" y="1734837"/>
            <a:ext cx="2743200" cy="40011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Machine Learning</a:t>
            </a:r>
          </a:p>
        </p:txBody>
      </p:sp>
      <p:sp>
        <p:nvSpPr>
          <p:cNvPr id="4" name="TextBox 3">
            <a:extLst>
              <a:ext uri="{FF2B5EF4-FFF2-40B4-BE49-F238E27FC236}">
                <a16:creationId xmlns:a16="http://schemas.microsoft.com/office/drawing/2014/main" id="{1F9A49C3-0FAE-4013-A1B4-2CEBAEFBE96C}"/>
              </a:ext>
            </a:extLst>
          </p:cNvPr>
          <p:cNvSpPr txBox="1"/>
          <p:nvPr/>
        </p:nvSpPr>
        <p:spPr>
          <a:xfrm>
            <a:off x="3722855" y="2712497"/>
            <a:ext cx="2944483" cy="1015663"/>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Supervised</a:t>
            </a:r>
          </a:p>
          <a:p>
            <a:pPr algn="ctr"/>
            <a:r>
              <a:rPr lang="en-US" sz="2000">
                <a:cs typeface="Calibri"/>
              </a:rPr>
              <a:t>User provides "right answer" as example data</a:t>
            </a:r>
          </a:p>
        </p:txBody>
      </p:sp>
      <p:sp>
        <p:nvSpPr>
          <p:cNvPr id="5" name="TextBox 4">
            <a:extLst>
              <a:ext uri="{FF2B5EF4-FFF2-40B4-BE49-F238E27FC236}">
                <a16:creationId xmlns:a16="http://schemas.microsoft.com/office/drawing/2014/main" id="{42C32478-D4A8-4C60-975A-26BFD17D1256}"/>
              </a:ext>
            </a:extLst>
          </p:cNvPr>
          <p:cNvSpPr txBox="1"/>
          <p:nvPr/>
        </p:nvSpPr>
        <p:spPr>
          <a:xfrm>
            <a:off x="7877911" y="2856271"/>
            <a:ext cx="3102633"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Unsupervised</a:t>
            </a:r>
          </a:p>
          <a:p>
            <a:pPr algn="ctr"/>
            <a:r>
              <a:rPr lang="en-US" sz="2000">
                <a:cs typeface="Calibri"/>
              </a:rPr>
              <a:t>No labeled data provided</a:t>
            </a:r>
          </a:p>
        </p:txBody>
      </p:sp>
      <p:sp>
        <p:nvSpPr>
          <p:cNvPr id="6" name="TextBox 5">
            <a:extLst>
              <a:ext uri="{FF2B5EF4-FFF2-40B4-BE49-F238E27FC236}">
                <a16:creationId xmlns:a16="http://schemas.microsoft.com/office/drawing/2014/main" id="{6D163C2D-AD89-487D-9D94-125C41B79AA4}"/>
              </a:ext>
            </a:extLst>
          </p:cNvPr>
          <p:cNvSpPr txBox="1"/>
          <p:nvPr/>
        </p:nvSpPr>
        <p:spPr>
          <a:xfrm>
            <a:off x="1882553" y="4020837"/>
            <a:ext cx="317452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Regression</a:t>
            </a:r>
          </a:p>
          <a:p>
            <a:pPr algn="ctr"/>
            <a:r>
              <a:rPr lang="en-US" sz="2000">
                <a:cs typeface="Calibri"/>
              </a:rPr>
              <a:t>Predict real valued output</a:t>
            </a:r>
          </a:p>
        </p:txBody>
      </p:sp>
      <p:sp>
        <p:nvSpPr>
          <p:cNvPr id="7" name="TextBox 6">
            <a:extLst>
              <a:ext uri="{FF2B5EF4-FFF2-40B4-BE49-F238E27FC236}">
                <a16:creationId xmlns:a16="http://schemas.microsoft.com/office/drawing/2014/main" id="{7283D739-9B15-461E-95FA-A2FE261A53A7}"/>
              </a:ext>
            </a:extLst>
          </p:cNvPr>
          <p:cNvSpPr txBox="1"/>
          <p:nvPr/>
        </p:nvSpPr>
        <p:spPr>
          <a:xfrm>
            <a:off x="1681270" y="5214158"/>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Linear </a:t>
            </a:r>
            <a:endParaRPr lang="en-US"/>
          </a:p>
          <a:p>
            <a:pPr algn="ctr"/>
            <a:r>
              <a:rPr lang="en-US" sz="2000"/>
              <a:t>regression</a:t>
            </a:r>
            <a:endParaRPr lang="en-US"/>
          </a:p>
        </p:txBody>
      </p:sp>
      <p:cxnSp>
        <p:nvCxnSpPr>
          <p:cNvPr id="8" name="Straight Arrow Connector 7">
            <a:extLst>
              <a:ext uri="{FF2B5EF4-FFF2-40B4-BE49-F238E27FC236}">
                <a16:creationId xmlns:a16="http://schemas.microsoft.com/office/drawing/2014/main" id="{466FCD4B-C490-40AE-8D92-4EB390187D8B}"/>
              </a:ext>
            </a:extLst>
          </p:cNvPr>
          <p:cNvCxnSpPr/>
          <p:nvPr/>
        </p:nvCxnSpPr>
        <p:spPr>
          <a:xfrm flipH="1">
            <a:off x="5767316" y="2181971"/>
            <a:ext cx="2104845" cy="396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7663DA-781F-483F-8F24-AD6E7D87F9D8}"/>
              </a:ext>
            </a:extLst>
          </p:cNvPr>
          <p:cNvCxnSpPr>
            <a:cxnSpLocks/>
          </p:cNvCxnSpPr>
          <p:nvPr/>
        </p:nvCxnSpPr>
        <p:spPr>
          <a:xfrm flipH="1">
            <a:off x="3855127" y="3634083"/>
            <a:ext cx="854015" cy="3536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95D3F2-4EBD-4C2C-802F-545587D17A5A}"/>
              </a:ext>
            </a:extLst>
          </p:cNvPr>
          <p:cNvCxnSpPr>
            <a:cxnSpLocks/>
          </p:cNvCxnSpPr>
          <p:nvPr/>
        </p:nvCxnSpPr>
        <p:spPr>
          <a:xfrm flipH="1">
            <a:off x="3006863" y="4712384"/>
            <a:ext cx="322053" cy="396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DD74DD-0F5E-48DB-8DFD-3B2FDCD09C6B}"/>
              </a:ext>
            </a:extLst>
          </p:cNvPr>
          <p:cNvCxnSpPr>
            <a:cxnSpLocks/>
          </p:cNvCxnSpPr>
          <p:nvPr/>
        </p:nvCxnSpPr>
        <p:spPr>
          <a:xfrm flipH="1">
            <a:off x="5364750" y="4698006"/>
            <a:ext cx="1026542" cy="6843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E8EBA99-A032-44A2-9DDD-89C4867CB045}"/>
              </a:ext>
            </a:extLst>
          </p:cNvPr>
          <p:cNvCxnSpPr>
            <a:cxnSpLocks/>
          </p:cNvCxnSpPr>
          <p:nvPr/>
        </p:nvCxnSpPr>
        <p:spPr>
          <a:xfrm>
            <a:off x="5557405" y="3705970"/>
            <a:ext cx="856891" cy="3393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887FB9-496B-456F-BCD9-1E34D871F7ED}"/>
              </a:ext>
            </a:extLst>
          </p:cNvPr>
          <p:cNvSpPr txBox="1"/>
          <p:nvPr/>
        </p:nvSpPr>
        <p:spPr>
          <a:xfrm>
            <a:off x="5534401" y="4063969"/>
            <a:ext cx="3433312"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Classification</a:t>
            </a:r>
          </a:p>
          <a:p>
            <a:pPr algn="ctr"/>
            <a:r>
              <a:rPr lang="en-US" sz="2000">
                <a:cs typeface="Calibri"/>
              </a:rPr>
              <a:t>Predict discrete valued output</a:t>
            </a:r>
          </a:p>
        </p:txBody>
      </p:sp>
      <p:cxnSp>
        <p:nvCxnSpPr>
          <p:cNvPr id="14" name="Straight Arrow Connector 13">
            <a:extLst>
              <a:ext uri="{FF2B5EF4-FFF2-40B4-BE49-F238E27FC236}">
                <a16:creationId xmlns:a16="http://schemas.microsoft.com/office/drawing/2014/main" id="{54EA346C-1230-4ADF-9FAD-69DB03E6698A}"/>
              </a:ext>
            </a:extLst>
          </p:cNvPr>
          <p:cNvCxnSpPr>
            <a:cxnSpLocks/>
          </p:cNvCxnSpPr>
          <p:nvPr/>
        </p:nvCxnSpPr>
        <p:spPr>
          <a:xfrm>
            <a:off x="7469593" y="4827402"/>
            <a:ext cx="598099" cy="454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FC44D7-2EA0-4D99-B0BC-502B24113882}"/>
              </a:ext>
            </a:extLst>
          </p:cNvPr>
          <p:cNvSpPr txBox="1"/>
          <p:nvPr/>
        </p:nvSpPr>
        <p:spPr>
          <a:xfrm>
            <a:off x="7015270" y="5329176"/>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Decision </a:t>
            </a:r>
            <a:endParaRPr lang="en-US"/>
          </a:p>
          <a:p>
            <a:pPr algn="ctr"/>
            <a:r>
              <a:rPr lang="en-US" sz="2000"/>
              <a:t>tree</a:t>
            </a:r>
            <a:endParaRPr lang="en-US"/>
          </a:p>
        </p:txBody>
      </p:sp>
      <p:cxnSp>
        <p:nvCxnSpPr>
          <p:cNvPr id="16" name="Straight Arrow Connector 15">
            <a:extLst>
              <a:ext uri="{FF2B5EF4-FFF2-40B4-BE49-F238E27FC236}">
                <a16:creationId xmlns:a16="http://schemas.microsoft.com/office/drawing/2014/main" id="{7C08DBDC-4DE3-4D7C-B019-3CE1337F2276}"/>
              </a:ext>
            </a:extLst>
          </p:cNvPr>
          <p:cNvCxnSpPr>
            <a:cxnSpLocks/>
          </p:cNvCxnSpPr>
          <p:nvPr/>
        </p:nvCxnSpPr>
        <p:spPr>
          <a:xfrm>
            <a:off x="7785895" y="4841778"/>
            <a:ext cx="2136476" cy="411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3658B4-81EF-4620-9532-8F750F21BA26}"/>
              </a:ext>
            </a:extLst>
          </p:cNvPr>
          <p:cNvSpPr txBox="1"/>
          <p:nvPr/>
        </p:nvSpPr>
        <p:spPr>
          <a:xfrm>
            <a:off x="8869949" y="5286043"/>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Neural </a:t>
            </a:r>
          </a:p>
          <a:p>
            <a:pPr algn="ctr"/>
            <a:r>
              <a:rPr lang="en-US" sz="2000"/>
              <a:t>network</a:t>
            </a:r>
            <a:r>
              <a:rPr lang="en-US" sz="2000">
                <a:cs typeface="Calibri"/>
              </a:rPr>
              <a:t> (DL)</a:t>
            </a:r>
          </a:p>
        </p:txBody>
      </p:sp>
      <p:cxnSp>
        <p:nvCxnSpPr>
          <p:cNvPr id="18" name="Straight Arrow Connector 17">
            <a:extLst>
              <a:ext uri="{FF2B5EF4-FFF2-40B4-BE49-F238E27FC236}">
                <a16:creationId xmlns:a16="http://schemas.microsoft.com/office/drawing/2014/main" id="{B29BD892-620D-424F-9A2E-0DFA4B575446}"/>
              </a:ext>
            </a:extLst>
          </p:cNvPr>
          <p:cNvCxnSpPr>
            <a:cxnSpLocks/>
          </p:cNvCxnSpPr>
          <p:nvPr/>
        </p:nvCxnSpPr>
        <p:spPr>
          <a:xfrm>
            <a:off x="8145330" y="2225103"/>
            <a:ext cx="957532" cy="511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A84928C-EF98-4480-886F-A3C912E5F7C5}"/>
              </a:ext>
            </a:extLst>
          </p:cNvPr>
          <p:cNvSpPr txBox="1"/>
          <p:nvPr/>
        </p:nvSpPr>
        <p:spPr>
          <a:xfrm>
            <a:off x="4024778" y="5343552"/>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Logistic </a:t>
            </a:r>
            <a:endParaRPr lang="en-US"/>
          </a:p>
          <a:p>
            <a:pPr algn="ctr"/>
            <a:r>
              <a:rPr lang="en-US" sz="2000"/>
              <a:t>regression</a:t>
            </a:r>
            <a:endParaRPr lang="en-US"/>
          </a:p>
        </p:txBody>
      </p:sp>
      <p:sp>
        <p:nvSpPr>
          <p:cNvPr id="20" name="TextBox 19">
            <a:extLst>
              <a:ext uri="{FF2B5EF4-FFF2-40B4-BE49-F238E27FC236}">
                <a16:creationId xmlns:a16="http://schemas.microsoft.com/office/drawing/2014/main" id="{BE263BF8-02CF-476B-A479-5406F3DD283E}"/>
              </a:ext>
            </a:extLst>
          </p:cNvPr>
          <p:cNvSpPr txBox="1"/>
          <p:nvPr/>
        </p:nvSpPr>
        <p:spPr>
          <a:xfrm>
            <a:off x="5620666" y="5501704"/>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k-Nearest </a:t>
            </a:r>
          </a:p>
          <a:p>
            <a:pPr algn="ctr"/>
            <a:r>
              <a:rPr lang="en-US"/>
              <a:t>Neighbors (kNN)</a:t>
            </a:r>
          </a:p>
        </p:txBody>
      </p:sp>
      <p:cxnSp>
        <p:nvCxnSpPr>
          <p:cNvPr id="21" name="Straight Arrow Connector 20">
            <a:extLst>
              <a:ext uri="{FF2B5EF4-FFF2-40B4-BE49-F238E27FC236}">
                <a16:creationId xmlns:a16="http://schemas.microsoft.com/office/drawing/2014/main" id="{28674E20-7BB1-4918-B177-061A975138E7}"/>
              </a:ext>
            </a:extLst>
          </p:cNvPr>
          <p:cNvCxnSpPr>
            <a:cxnSpLocks/>
          </p:cNvCxnSpPr>
          <p:nvPr/>
        </p:nvCxnSpPr>
        <p:spPr>
          <a:xfrm flipH="1">
            <a:off x="6960636" y="4726760"/>
            <a:ext cx="63259" cy="6556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72AF95-1876-4C8A-A332-380E5522DACA}"/>
              </a:ext>
            </a:extLst>
          </p:cNvPr>
          <p:cNvSpPr txBox="1"/>
          <p:nvPr/>
        </p:nvSpPr>
        <p:spPr>
          <a:xfrm>
            <a:off x="10207043" y="422211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hlinkClick r:id="rId3"/>
              </a:rPr>
              <a:t>clustering</a:t>
            </a:r>
          </a:p>
        </p:txBody>
      </p:sp>
      <p:cxnSp>
        <p:nvCxnSpPr>
          <p:cNvPr id="23" name="Straight Arrow Connector 22">
            <a:extLst>
              <a:ext uri="{FF2B5EF4-FFF2-40B4-BE49-F238E27FC236}">
                <a16:creationId xmlns:a16="http://schemas.microsoft.com/office/drawing/2014/main" id="{FC9102D9-8C49-4CF6-AF51-BD4535C25EE1}"/>
              </a:ext>
            </a:extLst>
          </p:cNvPr>
          <p:cNvCxnSpPr>
            <a:cxnSpLocks/>
          </p:cNvCxnSpPr>
          <p:nvPr/>
        </p:nvCxnSpPr>
        <p:spPr>
          <a:xfrm>
            <a:off x="10158159" y="3634080"/>
            <a:ext cx="1417608" cy="4687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3C0AEDF-A67D-42F3-A5F4-C4F2F6D7C9CC}"/>
              </a:ext>
            </a:extLst>
          </p:cNvPr>
          <p:cNvSpPr txBox="1"/>
          <p:nvPr/>
        </p:nvSpPr>
        <p:spPr>
          <a:xfrm>
            <a:off x="78658" y="2794817"/>
            <a:ext cx="3161071" cy="13542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dirty="0">
                <a:ea typeface="+mn-lt"/>
                <a:cs typeface="+mn-lt"/>
              </a:rPr>
              <a:t>For every inference, you are told how good of an answer you gave, but not what the correct answer was.</a:t>
            </a:r>
            <a:endParaRPr lang="en-US" dirty="0">
              <a:cs typeface="Calibri"/>
            </a:endParaRPr>
          </a:p>
          <a:p>
            <a:endParaRPr lang="en-US" dirty="0">
              <a:cs typeface="Calibri"/>
            </a:endParaRPr>
          </a:p>
        </p:txBody>
      </p:sp>
      <p:sp>
        <p:nvSpPr>
          <p:cNvPr id="25" name="TextBox 24">
            <a:extLst>
              <a:ext uri="{FF2B5EF4-FFF2-40B4-BE49-F238E27FC236}">
                <a16:creationId xmlns:a16="http://schemas.microsoft.com/office/drawing/2014/main" id="{6AE067F0-E040-47DA-ABA0-9D2E5222D88E}"/>
              </a:ext>
            </a:extLst>
          </p:cNvPr>
          <p:cNvSpPr txBox="1"/>
          <p:nvPr/>
        </p:nvSpPr>
        <p:spPr>
          <a:xfrm>
            <a:off x="639405" y="2384629"/>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dirty="0">
                <a:ea typeface="+mn-lt"/>
                <a:cs typeface="+mn-lt"/>
              </a:rPr>
              <a:t>Reinforcement learning</a:t>
            </a:r>
          </a:p>
        </p:txBody>
      </p:sp>
      <p:cxnSp>
        <p:nvCxnSpPr>
          <p:cNvPr id="26" name="Straight Arrow Connector 25">
            <a:extLst>
              <a:ext uri="{FF2B5EF4-FFF2-40B4-BE49-F238E27FC236}">
                <a16:creationId xmlns:a16="http://schemas.microsoft.com/office/drawing/2014/main" id="{E8919CCA-3669-4CA3-9905-98E2B9033AEA}"/>
              </a:ext>
            </a:extLst>
          </p:cNvPr>
          <p:cNvCxnSpPr>
            <a:cxnSpLocks/>
          </p:cNvCxnSpPr>
          <p:nvPr/>
        </p:nvCxnSpPr>
        <p:spPr>
          <a:xfrm flipH="1">
            <a:off x="2891380" y="2194261"/>
            <a:ext cx="4501458" cy="2984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1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941BD9-8DCF-46C5-A81B-7797AE62B26B}"/>
              </a:ext>
            </a:extLst>
          </p:cNvPr>
          <p:cNvSpPr txBox="1"/>
          <p:nvPr/>
        </p:nvSpPr>
        <p:spPr>
          <a:xfrm>
            <a:off x="6751608" y="2948796"/>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3"/>
              </a:rPr>
              <a:t>clustering</a:t>
            </a:r>
          </a:p>
        </p:txBody>
      </p:sp>
      <p:sp>
        <p:nvSpPr>
          <p:cNvPr id="9" name="TextBox 8">
            <a:extLst>
              <a:ext uri="{FF2B5EF4-FFF2-40B4-BE49-F238E27FC236}">
                <a16:creationId xmlns:a16="http://schemas.microsoft.com/office/drawing/2014/main" id="{59C90BE5-9C34-4517-BF2E-CB0EF6C50BCB}"/>
              </a:ext>
            </a:extLst>
          </p:cNvPr>
          <p:cNvSpPr txBox="1"/>
          <p:nvPr/>
        </p:nvSpPr>
        <p:spPr>
          <a:xfrm>
            <a:off x="5486400" y="4156494"/>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4"/>
              </a:rPr>
              <a:t>Hierarchical</a:t>
            </a:r>
          </a:p>
          <a:p>
            <a:pPr algn="ctr"/>
            <a:r>
              <a:rPr lang="en-US" sz="2400">
                <a:cs typeface="Calibri"/>
              </a:rPr>
              <a:t>clustering</a:t>
            </a:r>
            <a:endParaRPr lang="en-US" sz="2400" dirty="0">
              <a:cs typeface="Calibri"/>
            </a:endParaRPr>
          </a:p>
        </p:txBody>
      </p:sp>
      <p:sp>
        <p:nvSpPr>
          <p:cNvPr id="10" name="TextBox 9">
            <a:extLst>
              <a:ext uri="{FF2B5EF4-FFF2-40B4-BE49-F238E27FC236}">
                <a16:creationId xmlns:a16="http://schemas.microsoft.com/office/drawing/2014/main" id="{F54C97AD-20C4-47FB-BF50-826E93FDB409}"/>
              </a:ext>
            </a:extLst>
          </p:cNvPr>
          <p:cNvSpPr txBox="1"/>
          <p:nvPr/>
        </p:nvSpPr>
        <p:spPr>
          <a:xfrm>
            <a:off x="4940060" y="5738004"/>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5"/>
              </a:rPr>
              <a:t>Divisive</a:t>
            </a:r>
          </a:p>
        </p:txBody>
      </p:sp>
      <p:sp>
        <p:nvSpPr>
          <p:cNvPr id="11" name="TextBox 10">
            <a:extLst>
              <a:ext uri="{FF2B5EF4-FFF2-40B4-BE49-F238E27FC236}">
                <a16:creationId xmlns:a16="http://schemas.microsoft.com/office/drawing/2014/main" id="{D2AB17C3-DE5B-4072-BD35-DE9588FD79F4}"/>
              </a:ext>
            </a:extLst>
          </p:cNvPr>
          <p:cNvSpPr txBox="1"/>
          <p:nvPr/>
        </p:nvSpPr>
        <p:spPr>
          <a:xfrm>
            <a:off x="6938513" y="5781136"/>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Agglomerative</a:t>
            </a:r>
          </a:p>
        </p:txBody>
      </p:sp>
      <p:sp>
        <p:nvSpPr>
          <p:cNvPr id="12" name="TextBox 11">
            <a:extLst>
              <a:ext uri="{FF2B5EF4-FFF2-40B4-BE49-F238E27FC236}">
                <a16:creationId xmlns:a16="http://schemas.microsoft.com/office/drawing/2014/main" id="{671533D5-5F98-4CCD-AD99-E7402045BB9B}"/>
              </a:ext>
            </a:extLst>
          </p:cNvPr>
          <p:cNvSpPr txBox="1"/>
          <p:nvPr/>
        </p:nvSpPr>
        <p:spPr>
          <a:xfrm>
            <a:off x="7988059" y="4156494"/>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Partitional </a:t>
            </a:r>
          </a:p>
          <a:p>
            <a:pPr algn="ctr"/>
            <a:r>
              <a:rPr lang="en-US" sz="2400"/>
              <a:t>clustering</a:t>
            </a:r>
          </a:p>
        </p:txBody>
      </p:sp>
      <p:cxnSp>
        <p:nvCxnSpPr>
          <p:cNvPr id="14" name="Straight Arrow Connector 13">
            <a:extLst>
              <a:ext uri="{FF2B5EF4-FFF2-40B4-BE49-F238E27FC236}">
                <a16:creationId xmlns:a16="http://schemas.microsoft.com/office/drawing/2014/main" id="{1C54C132-CEEA-4E03-89BC-30CCF2703CE1}"/>
              </a:ext>
            </a:extLst>
          </p:cNvPr>
          <p:cNvCxnSpPr/>
          <p:nvPr/>
        </p:nvCxnSpPr>
        <p:spPr>
          <a:xfrm flipH="1">
            <a:off x="6308785" y="5034949"/>
            <a:ext cx="437071" cy="6556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4885B76-C2FE-4164-A752-A2A99AD5A0BB}"/>
              </a:ext>
            </a:extLst>
          </p:cNvPr>
          <p:cNvSpPr txBox="1"/>
          <p:nvPr/>
        </p:nvSpPr>
        <p:spPr>
          <a:xfrm>
            <a:off x="9440173" y="5738004"/>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6"/>
              </a:rPr>
              <a:t>K-Means</a:t>
            </a:r>
          </a:p>
        </p:txBody>
      </p:sp>
      <p:cxnSp>
        <p:nvCxnSpPr>
          <p:cNvPr id="16" name="Straight Arrow Connector 15">
            <a:extLst>
              <a:ext uri="{FF2B5EF4-FFF2-40B4-BE49-F238E27FC236}">
                <a16:creationId xmlns:a16="http://schemas.microsoft.com/office/drawing/2014/main" id="{46FF6482-1BFF-4104-911F-257406B08A06}"/>
              </a:ext>
            </a:extLst>
          </p:cNvPr>
          <p:cNvCxnSpPr>
            <a:cxnSpLocks/>
          </p:cNvCxnSpPr>
          <p:nvPr/>
        </p:nvCxnSpPr>
        <p:spPr>
          <a:xfrm>
            <a:off x="7119667" y="5034948"/>
            <a:ext cx="540589" cy="713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1136F1-0DB7-4F7C-BEDC-E8C82143E2FF}"/>
              </a:ext>
            </a:extLst>
          </p:cNvPr>
          <p:cNvCxnSpPr>
            <a:cxnSpLocks/>
          </p:cNvCxnSpPr>
          <p:nvPr/>
        </p:nvCxnSpPr>
        <p:spPr>
          <a:xfrm flipH="1">
            <a:off x="7372709" y="3453439"/>
            <a:ext cx="437071" cy="6556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A9E682-C067-48E7-896E-A42374D12EA2}"/>
              </a:ext>
            </a:extLst>
          </p:cNvPr>
          <p:cNvCxnSpPr>
            <a:cxnSpLocks/>
          </p:cNvCxnSpPr>
          <p:nvPr/>
        </p:nvCxnSpPr>
        <p:spPr>
          <a:xfrm>
            <a:off x="8183591" y="3453438"/>
            <a:ext cx="540589" cy="713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A76394F-94A1-4D2F-B133-A68728FA07E2}"/>
              </a:ext>
            </a:extLst>
          </p:cNvPr>
          <p:cNvCxnSpPr>
            <a:cxnSpLocks/>
          </p:cNvCxnSpPr>
          <p:nvPr/>
        </p:nvCxnSpPr>
        <p:spPr>
          <a:xfrm>
            <a:off x="9721967" y="4977437"/>
            <a:ext cx="540589" cy="713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102FB77-1182-4106-8EB5-D8949306AECD}"/>
              </a:ext>
            </a:extLst>
          </p:cNvPr>
          <p:cNvSpPr txBox="1"/>
          <p:nvPr/>
        </p:nvSpPr>
        <p:spPr>
          <a:xfrm>
            <a:off x="3502324" y="519023"/>
            <a:ext cx="2743200" cy="46166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t>Machine Learning</a:t>
            </a:r>
          </a:p>
        </p:txBody>
      </p:sp>
      <p:sp>
        <p:nvSpPr>
          <p:cNvPr id="23" name="TextBox 22">
            <a:extLst>
              <a:ext uri="{FF2B5EF4-FFF2-40B4-BE49-F238E27FC236}">
                <a16:creationId xmlns:a16="http://schemas.microsoft.com/office/drawing/2014/main" id="{D3369E74-D409-4544-84F7-48C7268E9224}"/>
              </a:ext>
            </a:extLst>
          </p:cNvPr>
          <p:cNvSpPr txBox="1"/>
          <p:nvPr/>
        </p:nvSpPr>
        <p:spPr>
          <a:xfrm>
            <a:off x="4120551" y="1597325"/>
            <a:ext cx="366334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t>Unsupervised</a:t>
            </a:r>
          </a:p>
          <a:p>
            <a:pPr algn="ctr"/>
            <a:r>
              <a:rPr lang="en-US" sz="2400">
                <a:cs typeface="Calibri"/>
              </a:rPr>
              <a:t>No labeled data provided</a:t>
            </a:r>
          </a:p>
        </p:txBody>
      </p:sp>
      <p:cxnSp>
        <p:nvCxnSpPr>
          <p:cNvPr id="25" name="Straight Arrow Connector 24">
            <a:extLst>
              <a:ext uri="{FF2B5EF4-FFF2-40B4-BE49-F238E27FC236}">
                <a16:creationId xmlns:a16="http://schemas.microsoft.com/office/drawing/2014/main" id="{9FD75839-F725-4A9C-A9FE-1013DFCAEB88}"/>
              </a:ext>
            </a:extLst>
          </p:cNvPr>
          <p:cNvCxnSpPr>
            <a:cxnSpLocks/>
          </p:cNvCxnSpPr>
          <p:nvPr/>
        </p:nvCxnSpPr>
        <p:spPr>
          <a:xfrm>
            <a:off x="5106837" y="1009289"/>
            <a:ext cx="957532" cy="511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7B2E75-D31E-49A1-A4CD-03A8D7B1BF77}"/>
              </a:ext>
            </a:extLst>
          </p:cNvPr>
          <p:cNvCxnSpPr>
            <a:cxnSpLocks/>
          </p:cNvCxnSpPr>
          <p:nvPr/>
        </p:nvCxnSpPr>
        <p:spPr>
          <a:xfrm>
            <a:off x="6673967" y="2490153"/>
            <a:ext cx="1072552" cy="382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E763381-B05B-4265-A2A3-6A1B12AC9971}"/>
              </a:ext>
            </a:extLst>
          </p:cNvPr>
          <p:cNvSpPr txBox="1"/>
          <p:nvPr/>
        </p:nvSpPr>
        <p:spPr>
          <a:xfrm>
            <a:off x="267419" y="4185249"/>
            <a:ext cx="474165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 a better overview tree, see</a:t>
            </a:r>
            <a:endParaRPr lang="en-US" dirty="0"/>
          </a:p>
          <a:p>
            <a:r>
              <a:rPr lang="en-US" i="1"/>
              <a:t>Techniques of Cluster Algorithms in Data Mining</a:t>
            </a:r>
            <a:endParaRPr lang="en-US" i="1">
              <a:cs typeface="Calibri"/>
            </a:endParaRPr>
          </a:p>
          <a:p>
            <a:r>
              <a:rPr lang="en-US"/>
              <a:t>October 2002; Data Mining and Knowledge Discovery 6(4):303-360</a:t>
            </a:r>
          </a:p>
          <a:p>
            <a:r>
              <a:rPr lang="en-US"/>
              <a:t>DOI: 10.1023/A:1016308404627</a:t>
            </a:r>
          </a:p>
        </p:txBody>
      </p:sp>
    </p:spTree>
    <p:extLst>
      <p:ext uri="{BB962C8B-B14F-4D97-AF65-F5344CB8AC3E}">
        <p14:creationId xmlns:p14="http://schemas.microsoft.com/office/powerpoint/2010/main" val="372785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ED07EB-9532-4716-8936-7EDBA93A671E}"/>
              </a:ext>
            </a:extLst>
          </p:cNvPr>
          <p:cNvSpPr>
            <a:spLocks noGrp="1"/>
          </p:cNvSpPr>
          <p:nvPr>
            <p:ph type="title"/>
          </p:nvPr>
        </p:nvSpPr>
        <p:spPr>
          <a:xfrm>
            <a:off x="640079" y="2053641"/>
            <a:ext cx="3669161" cy="2760098"/>
          </a:xfrm>
        </p:spPr>
        <p:txBody>
          <a:bodyPr>
            <a:normAutofit/>
          </a:bodyPr>
          <a:lstStyle/>
          <a:p>
            <a:r>
              <a:rPr lang="en-US" sz="4400" dirty="0">
                <a:solidFill>
                  <a:srgbClr val="FFFFFF"/>
                </a:solidFill>
                <a:cs typeface="Calibri Light"/>
              </a:rPr>
              <a:t>Applications</a:t>
            </a:r>
            <a:br>
              <a:rPr lang="en-US" dirty="0">
                <a:solidFill>
                  <a:srgbClr val="FFFFFF"/>
                </a:solidFill>
                <a:cs typeface="Calibri Light"/>
              </a:rPr>
            </a:br>
            <a:r>
              <a:rPr lang="en-US" dirty="0">
                <a:solidFill>
                  <a:srgbClr val="FFFFFF"/>
                </a:solidFill>
                <a:cs typeface="Calibri Light"/>
              </a:rPr>
              <a:t>of Clustering</a:t>
            </a:r>
            <a:endParaRPr lang="en-US" sz="4400" dirty="0">
              <a:solidFill>
                <a:srgbClr val="FFFFFF"/>
              </a:solidFill>
            </a:endParaRPr>
          </a:p>
        </p:txBody>
      </p:sp>
      <p:sp>
        <p:nvSpPr>
          <p:cNvPr id="3" name="Content Placeholder 2">
            <a:extLst>
              <a:ext uri="{FF2B5EF4-FFF2-40B4-BE49-F238E27FC236}">
                <a16:creationId xmlns:a16="http://schemas.microsoft.com/office/drawing/2014/main" id="{5ADBFD30-28E6-498B-A185-B1C04049FBA6}"/>
              </a:ext>
            </a:extLst>
          </p:cNvPr>
          <p:cNvSpPr>
            <a:spLocks noGrp="1"/>
          </p:cNvSpPr>
          <p:nvPr>
            <p:ph idx="1"/>
          </p:nvPr>
        </p:nvSpPr>
        <p:spPr>
          <a:xfrm>
            <a:off x="6090574" y="801866"/>
            <a:ext cx="5306084" cy="5230634"/>
          </a:xfrm>
        </p:spPr>
        <p:txBody>
          <a:bodyPr anchor="ctr">
            <a:normAutofit/>
          </a:bodyPr>
          <a:lstStyle/>
          <a:p>
            <a:pPr>
              <a:spcBef>
                <a:spcPct val="0"/>
              </a:spcBef>
            </a:pPr>
            <a:r>
              <a:rPr lang="en-US" sz="2400" dirty="0">
                <a:ea typeface="+mn-lt"/>
                <a:cs typeface="+mn-lt"/>
              </a:rPr>
              <a:t>Clustering context</a:t>
            </a:r>
          </a:p>
          <a:p>
            <a:pPr>
              <a:spcBef>
                <a:spcPct val="0"/>
              </a:spcBef>
            </a:pPr>
            <a:r>
              <a:rPr lang="en-US" sz="2400" dirty="0">
                <a:ea typeface="+mn-lt"/>
                <a:cs typeface="+mn-lt"/>
              </a:rPr>
              <a:t>Applications of Clustering</a:t>
            </a:r>
            <a:endParaRPr lang="en-US" dirty="0">
              <a:cs typeface="Calibri"/>
            </a:endParaRPr>
          </a:p>
          <a:p>
            <a:pPr>
              <a:spcBef>
                <a:spcPct val="0"/>
              </a:spcBef>
            </a:pPr>
            <a:r>
              <a:rPr lang="en-US" sz="2400" dirty="0">
                <a:ea typeface="+mn-lt"/>
                <a:cs typeface="+mn-lt"/>
              </a:rPr>
              <a:t>Clustering methods</a:t>
            </a:r>
          </a:p>
          <a:p>
            <a:pPr>
              <a:spcBef>
                <a:spcPct val="0"/>
              </a:spcBef>
            </a:pPr>
            <a:r>
              <a:rPr lang="en-US" sz="2400" dirty="0">
                <a:ea typeface="+mn-lt"/>
                <a:cs typeface="+mn-lt"/>
              </a:rPr>
              <a:t>Clustering numerical data</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12087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A5E8-6944-4FD0-BCCE-257CB7D37804}"/>
              </a:ext>
            </a:extLst>
          </p:cNvPr>
          <p:cNvSpPr>
            <a:spLocks noGrp="1"/>
          </p:cNvSpPr>
          <p:nvPr>
            <p:ph type="title"/>
          </p:nvPr>
        </p:nvSpPr>
        <p:spPr/>
        <p:txBody>
          <a:bodyPr/>
          <a:lstStyle/>
          <a:p>
            <a:r>
              <a:rPr lang="en-US">
                <a:ea typeface="+mj-lt"/>
                <a:cs typeface="+mj-lt"/>
              </a:rPr>
              <a:t>Application for clustering:</a:t>
            </a:r>
            <a:br>
              <a:rPr lang="en-US" dirty="0">
                <a:cs typeface="Calibri Light"/>
              </a:rPr>
            </a:br>
            <a:r>
              <a:rPr lang="en-US">
                <a:cs typeface="Calibri Light"/>
              </a:rPr>
              <a:t>Search engine supplies similar topics</a:t>
            </a:r>
            <a:endParaRPr lang="en-US"/>
          </a:p>
        </p:txBody>
      </p:sp>
      <p:sp>
        <p:nvSpPr>
          <p:cNvPr id="3" name="Content Placeholder 2">
            <a:extLst>
              <a:ext uri="{FF2B5EF4-FFF2-40B4-BE49-F238E27FC236}">
                <a16:creationId xmlns:a16="http://schemas.microsoft.com/office/drawing/2014/main" id="{BF5FA88B-8D6B-4394-871C-F65833AB8A30}"/>
              </a:ext>
            </a:extLst>
          </p:cNvPr>
          <p:cNvSpPr>
            <a:spLocks noGrp="1"/>
          </p:cNvSpPr>
          <p:nvPr>
            <p:ph idx="1"/>
          </p:nvPr>
        </p:nvSpPr>
        <p:spPr>
          <a:xfrm>
            <a:off x="435634" y="2702643"/>
            <a:ext cx="11665788" cy="3474320"/>
          </a:xfrm>
        </p:spPr>
        <p:txBody>
          <a:bodyPr vert="horz" lIns="91440" tIns="45720" rIns="91440" bIns="45720" rtlCol="0" anchor="t">
            <a:normAutofit/>
          </a:bodyPr>
          <a:lstStyle/>
          <a:p>
            <a:pPr marL="0" indent="0">
              <a:buNone/>
            </a:pPr>
            <a:r>
              <a:rPr lang="en-US" dirty="0">
                <a:cs typeface="Calibri"/>
                <a:hlinkClick r:id="rId3"/>
              </a:rPr>
              <a:t>http://yippy.com/</a:t>
            </a:r>
            <a:r>
              <a:rPr lang="en-US">
                <a:cs typeface="Calibri"/>
              </a:rPr>
              <a:t> is a </a:t>
            </a:r>
            <a:r>
              <a:rPr lang="en-US" dirty="0">
                <a:cs typeface="Calibri"/>
                <a:hlinkClick r:id="rId4"/>
              </a:rPr>
              <a:t>metasearch</a:t>
            </a:r>
            <a:r>
              <a:rPr lang="en-US">
                <a:cs typeface="Calibri"/>
              </a:rPr>
              <a:t> site that groups results into "nearby" topics</a:t>
            </a:r>
            <a:endParaRPr lang="en-US"/>
          </a:p>
          <a:p>
            <a:endParaRPr lang="en-US" dirty="0">
              <a:cs typeface="Calibri"/>
            </a:endParaRPr>
          </a:p>
          <a:p>
            <a:endParaRPr lang="en-US" dirty="0">
              <a:cs typeface="Calibri"/>
            </a:endParaRPr>
          </a:p>
          <a:p>
            <a:endParaRPr lang="en-US" dirty="0">
              <a:cs typeface="Calibri"/>
            </a:endParaRPr>
          </a:p>
          <a:p>
            <a:pPr marL="0" indent="0">
              <a:buNone/>
            </a:pPr>
            <a:r>
              <a:rPr lang="en-US" i="1" dirty="0">
                <a:highlight>
                  <a:srgbClr val="FFFF00"/>
                </a:highlight>
                <a:cs typeface="Calibri"/>
              </a:rPr>
              <a:t>Activity</a:t>
            </a:r>
            <a:r>
              <a:rPr lang="en-US">
                <a:cs typeface="Calibri"/>
              </a:rPr>
              <a:t>: in your web browser, go to yippy.com and search for      data science</a:t>
            </a:r>
            <a:endParaRPr lang="en-US" dirty="0">
              <a:cs typeface="Calibri"/>
            </a:endParaRPr>
          </a:p>
        </p:txBody>
      </p:sp>
    </p:spTree>
    <p:extLst>
      <p:ext uri="{BB962C8B-B14F-4D97-AF65-F5344CB8AC3E}">
        <p14:creationId xmlns:p14="http://schemas.microsoft.com/office/powerpoint/2010/main" val="20500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F096-D515-41F1-BDAA-FA58118ECE41}"/>
              </a:ext>
            </a:extLst>
          </p:cNvPr>
          <p:cNvSpPr>
            <a:spLocks noGrp="1"/>
          </p:cNvSpPr>
          <p:nvPr>
            <p:ph type="title"/>
          </p:nvPr>
        </p:nvSpPr>
        <p:spPr/>
        <p:txBody>
          <a:bodyPr/>
          <a:lstStyle/>
          <a:p>
            <a:r>
              <a:rPr lang="en-US" dirty="0">
                <a:cs typeface="Calibri Light"/>
              </a:rPr>
              <a:t>Application for clustering:</a:t>
            </a:r>
            <a:br>
              <a:rPr lang="en-US" dirty="0">
                <a:cs typeface="Calibri Light"/>
              </a:rPr>
            </a:br>
            <a:r>
              <a:rPr lang="en-US" dirty="0">
                <a:cs typeface="Calibri Light"/>
              </a:rPr>
              <a:t>Customer or </a:t>
            </a:r>
            <a:r>
              <a:rPr lang="en-US" dirty="0">
                <a:cs typeface="Calibri Light"/>
                <a:hlinkClick r:id="rId3"/>
              </a:rPr>
              <a:t>Market segmentation</a:t>
            </a:r>
            <a:endParaRPr lang="en-US">
              <a:cs typeface="Calibri Light"/>
            </a:endParaRPr>
          </a:p>
        </p:txBody>
      </p:sp>
      <p:sp>
        <p:nvSpPr>
          <p:cNvPr id="3" name="Content Placeholder 2">
            <a:extLst>
              <a:ext uri="{FF2B5EF4-FFF2-40B4-BE49-F238E27FC236}">
                <a16:creationId xmlns:a16="http://schemas.microsoft.com/office/drawing/2014/main" id="{0CFB007D-5218-4E1C-A691-C3F45809EFB2}"/>
              </a:ext>
            </a:extLst>
          </p:cNvPr>
          <p:cNvSpPr>
            <a:spLocks noGrp="1"/>
          </p:cNvSpPr>
          <p:nvPr>
            <p:ph idx="1"/>
          </p:nvPr>
        </p:nvSpPr>
        <p:spPr>
          <a:xfrm>
            <a:off x="838200" y="2443851"/>
            <a:ext cx="10515600" cy="3143640"/>
          </a:xfrm>
        </p:spPr>
        <p:txBody>
          <a:bodyPr vert="horz" lIns="91440" tIns="45720" rIns="91440" bIns="45720" rtlCol="0" anchor="t">
            <a:normAutofit fontScale="92500"/>
          </a:bodyPr>
          <a:lstStyle/>
          <a:p>
            <a:r>
              <a:rPr lang="en-US" dirty="0">
                <a:cs typeface="Calibri"/>
              </a:rPr>
              <a:t> important for optimization of marketing strategies.</a:t>
            </a:r>
          </a:p>
          <a:p>
            <a:endParaRPr lang="en-US" i="1" dirty="0">
              <a:cs typeface="Calibri"/>
            </a:endParaRPr>
          </a:p>
          <a:p>
            <a:r>
              <a:rPr lang="en-US" i="1" dirty="0">
                <a:cs typeface="Calibri"/>
              </a:rPr>
              <a:t>Examples</a:t>
            </a:r>
            <a:r>
              <a:rPr lang="en-US" dirty="0">
                <a:cs typeface="Calibri"/>
              </a:rPr>
              <a:t>: a story that is relevant to a farmer may not resonate with city dwellers; a story for students may not apply to retired people</a:t>
            </a:r>
            <a:endParaRPr lang="en-US" i="1" dirty="0">
              <a:cs typeface="Calibri"/>
            </a:endParaRPr>
          </a:p>
          <a:p>
            <a:endParaRPr lang="en-US" i="1" dirty="0">
              <a:cs typeface="Calibri"/>
            </a:endParaRPr>
          </a:p>
          <a:p>
            <a:r>
              <a:rPr lang="en-US" i="1" dirty="0">
                <a:cs typeface="Calibri"/>
              </a:rPr>
              <a:t>Outcome</a:t>
            </a:r>
            <a:r>
              <a:rPr lang="en-US" dirty="0">
                <a:cs typeface="Calibri"/>
              </a:rPr>
              <a:t>: Better targeting of consumers through behavioral analysis of purchases, timing, which channel gets accessed, customer attributes</a:t>
            </a:r>
          </a:p>
        </p:txBody>
      </p:sp>
      <p:sp>
        <p:nvSpPr>
          <p:cNvPr id="4" name="TextBox 3">
            <a:extLst>
              <a:ext uri="{FF2B5EF4-FFF2-40B4-BE49-F238E27FC236}">
                <a16:creationId xmlns:a16="http://schemas.microsoft.com/office/drawing/2014/main" id="{3FFAE098-BB5D-4B6D-9246-5F9322903C01}"/>
              </a:ext>
            </a:extLst>
          </p:cNvPr>
          <p:cNvSpPr txBox="1"/>
          <p:nvPr/>
        </p:nvSpPr>
        <p:spPr>
          <a:xfrm>
            <a:off x="454573" y="6169572"/>
            <a:ext cx="11295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4"/>
              </a:rPr>
              <a:t>https://en.wikipedia.org/wiki/Market_segmentation#Bases_for_segmenting_consumer_markets</a:t>
            </a:r>
            <a:endParaRPr lang="en-US"/>
          </a:p>
        </p:txBody>
      </p:sp>
    </p:spTree>
    <p:extLst>
      <p:ext uri="{BB962C8B-B14F-4D97-AF65-F5344CB8AC3E}">
        <p14:creationId xmlns:p14="http://schemas.microsoft.com/office/powerpoint/2010/main" val="209850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very high confidence">
            <a:extLst>
              <a:ext uri="{FF2B5EF4-FFF2-40B4-BE49-F238E27FC236}">
                <a16:creationId xmlns:a16="http://schemas.microsoft.com/office/drawing/2014/main" id="{CCB17451-B933-4523-B2A5-6ACC8CC8B626}"/>
              </a:ext>
            </a:extLst>
          </p:cNvPr>
          <p:cNvPicPr>
            <a:picLocks noChangeAspect="1"/>
          </p:cNvPicPr>
          <p:nvPr/>
        </p:nvPicPr>
        <p:blipFill>
          <a:blip r:embed="rId3"/>
          <a:stretch>
            <a:fillRect/>
          </a:stretch>
        </p:blipFill>
        <p:spPr>
          <a:xfrm>
            <a:off x="6300952" y="1602774"/>
            <a:ext cx="5896303" cy="3126936"/>
          </a:xfrm>
          <a:prstGeom prst="rect">
            <a:avLst/>
          </a:prstGeom>
        </p:spPr>
      </p:pic>
      <p:sp>
        <p:nvSpPr>
          <p:cNvPr id="2" name="Title 1">
            <a:extLst>
              <a:ext uri="{FF2B5EF4-FFF2-40B4-BE49-F238E27FC236}">
                <a16:creationId xmlns:a16="http://schemas.microsoft.com/office/drawing/2014/main" id="{DB7D440A-ADAE-41BD-B699-7827998DE646}"/>
              </a:ext>
            </a:extLst>
          </p:cNvPr>
          <p:cNvSpPr>
            <a:spLocks noGrp="1"/>
          </p:cNvSpPr>
          <p:nvPr>
            <p:ph type="title"/>
          </p:nvPr>
        </p:nvSpPr>
        <p:spPr/>
        <p:txBody>
          <a:bodyPr/>
          <a:lstStyle/>
          <a:p>
            <a:r>
              <a:rPr lang="en-US">
                <a:cs typeface="Calibri Light"/>
              </a:rPr>
              <a:t>Application for clustering:</a:t>
            </a:r>
            <a:br>
              <a:rPr lang="en-US" dirty="0">
                <a:cs typeface="Calibri Light"/>
              </a:rPr>
            </a:br>
            <a:r>
              <a:rPr lang="en-US">
                <a:cs typeface="Calibri Light"/>
              </a:rPr>
              <a:t>Detecting anomalies</a:t>
            </a:r>
          </a:p>
        </p:txBody>
      </p:sp>
      <p:sp>
        <p:nvSpPr>
          <p:cNvPr id="3" name="Content Placeholder 2">
            <a:extLst>
              <a:ext uri="{FF2B5EF4-FFF2-40B4-BE49-F238E27FC236}">
                <a16:creationId xmlns:a16="http://schemas.microsoft.com/office/drawing/2014/main" id="{7CCC6C78-9669-492B-808E-97D74D418C54}"/>
              </a:ext>
            </a:extLst>
          </p:cNvPr>
          <p:cNvSpPr>
            <a:spLocks noGrp="1"/>
          </p:cNvSpPr>
          <p:nvPr>
            <p:ph idx="1"/>
          </p:nvPr>
        </p:nvSpPr>
        <p:spPr>
          <a:xfrm>
            <a:off x="838200" y="2616379"/>
            <a:ext cx="6508532" cy="3560584"/>
          </a:xfrm>
        </p:spPr>
        <p:txBody>
          <a:bodyPr vert="horz" lIns="91440" tIns="45720" rIns="91440" bIns="45720" rtlCol="0" anchor="t">
            <a:normAutofit/>
          </a:bodyPr>
          <a:lstStyle/>
          <a:p>
            <a:r>
              <a:rPr lang="en-US" dirty="0">
                <a:cs typeface="Calibri"/>
              </a:rPr>
              <a:t>Group valid activity to enable </a:t>
            </a:r>
            <a:endParaRPr lang="en-US" dirty="0"/>
          </a:p>
          <a:p>
            <a:pPr marL="0" indent="0">
              <a:buNone/>
            </a:pPr>
            <a:r>
              <a:rPr lang="en-US" dirty="0">
                <a:cs typeface="Calibri"/>
              </a:rPr>
              <a:t>   outlier detection</a:t>
            </a:r>
          </a:p>
          <a:p>
            <a:pPr marL="0" lvl="1"/>
            <a:endParaRPr lang="en-US"/>
          </a:p>
          <a:p>
            <a:pPr marL="0" lvl="1"/>
            <a:endParaRPr lang="en-US" dirty="0">
              <a:cs typeface="Calibri"/>
            </a:endParaRPr>
          </a:p>
          <a:p>
            <a:pPr marL="0" lvl="1" indent="0">
              <a:buNone/>
            </a:pPr>
            <a:r>
              <a:rPr lang="en-US" dirty="0">
                <a:cs typeface="Calibri"/>
              </a:rPr>
              <a:t>Monitoring whether a data point switches between groups over time can be used to detect meaningful changes in the data.</a:t>
            </a:r>
          </a:p>
          <a:p>
            <a:endParaRPr lang="en-US" dirty="0">
              <a:cs typeface="Calibri"/>
            </a:endParaRPr>
          </a:p>
        </p:txBody>
      </p:sp>
      <p:sp>
        <p:nvSpPr>
          <p:cNvPr id="4" name="TextBox 3">
            <a:extLst>
              <a:ext uri="{FF2B5EF4-FFF2-40B4-BE49-F238E27FC236}">
                <a16:creationId xmlns:a16="http://schemas.microsoft.com/office/drawing/2014/main" id="{478A9B29-2729-436F-806A-7A9414532E33}"/>
              </a:ext>
            </a:extLst>
          </p:cNvPr>
          <p:cNvSpPr txBox="1"/>
          <p:nvPr/>
        </p:nvSpPr>
        <p:spPr>
          <a:xfrm>
            <a:off x="3870434" y="5998779"/>
            <a:ext cx="76436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4"/>
              </a:rPr>
              <a:t>https://www.infoq.com/presentations/scale-anomaly-detection-framework/</a:t>
            </a:r>
            <a:endParaRPr lang="en-US"/>
          </a:p>
        </p:txBody>
      </p:sp>
      <p:sp>
        <p:nvSpPr>
          <p:cNvPr id="7" name="TextBox 6">
            <a:extLst>
              <a:ext uri="{FF2B5EF4-FFF2-40B4-BE49-F238E27FC236}">
                <a16:creationId xmlns:a16="http://schemas.microsoft.com/office/drawing/2014/main" id="{1D77D386-1231-40F1-AA71-B0E74E7F9B18}"/>
              </a:ext>
            </a:extLst>
          </p:cNvPr>
          <p:cNvSpPr txBox="1"/>
          <p:nvPr/>
        </p:nvSpPr>
        <p:spPr>
          <a:xfrm>
            <a:off x="11028965" y="43943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5"/>
              </a:rPr>
              <a:t>source</a:t>
            </a:r>
            <a:endParaRPr lang="en-US"/>
          </a:p>
        </p:txBody>
      </p:sp>
    </p:spTree>
    <p:extLst>
      <p:ext uri="{BB962C8B-B14F-4D97-AF65-F5344CB8AC3E}">
        <p14:creationId xmlns:p14="http://schemas.microsoft.com/office/powerpoint/2010/main" val="2301567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5B88AE-90C2-42EF-830D-E85E47A4A98F}"/>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Clustering methods</a:t>
            </a:r>
            <a:endParaRPr lang="en-US">
              <a:solidFill>
                <a:srgbClr val="FFFFFF"/>
              </a:solidFill>
            </a:endParaRPr>
          </a:p>
        </p:txBody>
      </p:sp>
      <p:sp>
        <p:nvSpPr>
          <p:cNvPr id="3" name="Content Placeholder 2">
            <a:extLst>
              <a:ext uri="{FF2B5EF4-FFF2-40B4-BE49-F238E27FC236}">
                <a16:creationId xmlns:a16="http://schemas.microsoft.com/office/drawing/2014/main" id="{FB601B9F-F0CF-43AF-A9C4-3A4815615A4D}"/>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cs typeface="Calibri"/>
              </a:rPr>
              <a:t>Clustering context</a:t>
            </a:r>
            <a:endParaRPr lang="en-US" dirty="0"/>
          </a:p>
          <a:p>
            <a:pPr>
              <a:spcBef>
                <a:spcPct val="0"/>
              </a:spcBef>
            </a:pPr>
            <a:r>
              <a:rPr lang="en-US" sz="2400" strike="sngStrike" dirty="0">
                <a:cs typeface="Calibri"/>
              </a:rPr>
              <a:t>Applications of Clustering</a:t>
            </a:r>
          </a:p>
          <a:p>
            <a:r>
              <a:rPr lang="en-US" sz="2400" dirty="0">
                <a:highlight>
                  <a:srgbClr val="FFFF00"/>
                </a:highlight>
                <a:cs typeface="Calibri"/>
              </a:rPr>
              <a:t>Clustering methods</a:t>
            </a:r>
          </a:p>
          <a:p>
            <a:r>
              <a:rPr lang="en-US" sz="2400" dirty="0">
                <a:cs typeface="Calibri"/>
              </a:rPr>
              <a:t>Clustering numerical data</a:t>
            </a:r>
          </a:p>
        </p:txBody>
      </p:sp>
    </p:spTree>
    <p:extLst>
      <p:ext uri="{BB962C8B-B14F-4D97-AF65-F5344CB8AC3E}">
        <p14:creationId xmlns:p14="http://schemas.microsoft.com/office/powerpoint/2010/main" val="57530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DAA-C6E6-4080-8DB6-F3D90D7BF976}"/>
              </a:ext>
            </a:extLst>
          </p:cNvPr>
          <p:cNvSpPr>
            <a:spLocks noGrp="1"/>
          </p:cNvSpPr>
          <p:nvPr>
            <p:ph type="title"/>
          </p:nvPr>
        </p:nvSpPr>
        <p:spPr>
          <a:xfrm>
            <a:off x="838200" y="5691"/>
            <a:ext cx="10515600" cy="1325563"/>
          </a:xfrm>
        </p:spPr>
        <p:txBody>
          <a:bodyPr/>
          <a:lstStyle/>
          <a:p>
            <a:r>
              <a:rPr lang="en-US">
                <a:cs typeface="Calibri Light"/>
              </a:rPr>
              <a:t>Clustering approaches</a:t>
            </a:r>
            <a:endParaRPr lang="en-US"/>
          </a:p>
        </p:txBody>
      </p:sp>
      <p:sp>
        <p:nvSpPr>
          <p:cNvPr id="3" name="Content Placeholder 2">
            <a:extLst>
              <a:ext uri="{FF2B5EF4-FFF2-40B4-BE49-F238E27FC236}">
                <a16:creationId xmlns:a16="http://schemas.microsoft.com/office/drawing/2014/main" id="{A660C54E-350A-43FF-B202-D5AF1616908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u="sng">
                <a:cs typeface="Calibri"/>
              </a:rPr>
              <a:t>Partitional</a:t>
            </a:r>
            <a:r>
              <a:rPr lang="en-US">
                <a:cs typeface="Calibri"/>
              </a:rPr>
              <a:t> algorithms: Construct various partitions and then evaluate them by some criterion</a:t>
            </a:r>
          </a:p>
          <a:p>
            <a:endParaRPr lang="en-US" dirty="0">
              <a:cs typeface="Calibri"/>
            </a:endParaRPr>
          </a:p>
          <a:p>
            <a:r>
              <a:rPr lang="en-US" u="sng">
                <a:cs typeface="Calibri"/>
              </a:rPr>
              <a:t>Hierarchical</a:t>
            </a:r>
            <a:r>
              <a:rPr lang="en-US">
                <a:cs typeface="Calibri"/>
              </a:rPr>
              <a:t> algorithms: Create a hierarchical decomposition of the set of objects using some criterion </a:t>
            </a:r>
            <a:endParaRPr lang="en-US"/>
          </a:p>
        </p:txBody>
      </p:sp>
      <p:pic>
        <p:nvPicPr>
          <p:cNvPr id="4" name="Picture 4" descr="A close up of a logo&#10;&#10;Description generated with very high confidence">
            <a:extLst>
              <a:ext uri="{FF2B5EF4-FFF2-40B4-BE49-F238E27FC236}">
                <a16:creationId xmlns:a16="http://schemas.microsoft.com/office/drawing/2014/main" id="{74AD84B6-9D98-47BD-ACB4-C3C98127615B}"/>
              </a:ext>
            </a:extLst>
          </p:cNvPr>
          <p:cNvPicPr>
            <a:picLocks noChangeAspect="1"/>
          </p:cNvPicPr>
          <p:nvPr/>
        </p:nvPicPr>
        <p:blipFill>
          <a:blip r:embed="rId3"/>
          <a:stretch>
            <a:fillRect/>
          </a:stretch>
        </p:blipFill>
        <p:spPr>
          <a:xfrm>
            <a:off x="2984740" y="3874967"/>
            <a:ext cx="5719313" cy="2989951"/>
          </a:xfrm>
          <a:prstGeom prst="rect">
            <a:avLst/>
          </a:prstGeom>
        </p:spPr>
      </p:pic>
      <p:sp>
        <p:nvSpPr>
          <p:cNvPr id="5" name="TextBox 4">
            <a:extLst>
              <a:ext uri="{FF2B5EF4-FFF2-40B4-BE49-F238E27FC236}">
                <a16:creationId xmlns:a16="http://schemas.microsoft.com/office/drawing/2014/main" id="{9EDCE9DB-2FD4-4B31-9662-53E5A79B68A2}"/>
              </a:ext>
            </a:extLst>
          </p:cNvPr>
          <p:cNvSpPr txBox="1"/>
          <p:nvPr/>
        </p:nvSpPr>
        <p:spPr>
          <a:xfrm>
            <a:off x="9243848" y="61432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r>
              <a:rPr lang="en-US" dirty="0">
                <a:hlinkClick r:id="rId4"/>
              </a:rPr>
              <a:t>Dendrogram</a:t>
            </a:r>
            <a:r>
              <a:rPr lang="en-US" dirty="0"/>
              <a:t>)</a:t>
            </a:r>
          </a:p>
        </p:txBody>
      </p:sp>
    </p:spTree>
    <p:extLst>
      <p:ext uri="{BB962C8B-B14F-4D97-AF65-F5344CB8AC3E}">
        <p14:creationId xmlns:p14="http://schemas.microsoft.com/office/powerpoint/2010/main" val="320045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DAA-C6E6-4080-8DB6-F3D90D7BF976}"/>
              </a:ext>
            </a:extLst>
          </p:cNvPr>
          <p:cNvSpPr>
            <a:spLocks noGrp="1"/>
          </p:cNvSpPr>
          <p:nvPr>
            <p:ph type="title"/>
          </p:nvPr>
        </p:nvSpPr>
        <p:spPr>
          <a:xfrm>
            <a:off x="838200" y="5691"/>
            <a:ext cx="10515600" cy="1325563"/>
          </a:xfrm>
        </p:spPr>
        <p:txBody>
          <a:bodyPr/>
          <a:lstStyle/>
          <a:p>
            <a:r>
              <a:rPr lang="en-US">
                <a:cs typeface="Calibri Light"/>
              </a:rPr>
              <a:t>Clustering approaches</a:t>
            </a:r>
            <a:endParaRPr lang="en-US"/>
          </a:p>
        </p:txBody>
      </p:sp>
      <p:sp>
        <p:nvSpPr>
          <p:cNvPr id="3" name="Content Placeholder 2">
            <a:extLst>
              <a:ext uri="{FF2B5EF4-FFF2-40B4-BE49-F238E27FC236}">
                <a16:creationId xmlns:a16="http://schemas.microsoft.com/office/drawing/2014/main" id="{A660C54E-350A-43FF-B202-D5AF16169082}"/>
              </a:ext>
            </a:extLst>
          </p:cNvPr>
          <p:cNvSpPr>
            <a:spLocks noGrp="1"/>
          </p:cNvSpPr>
          <p:nvPr>
            <p:ph idx="1"/>
          </p:nvPr>
        </p:nvSpPr>
        <p:spPr>
          <a:xfrm>
            <a:off x="838200" y="1423059"/>
            <a:ext cx="10515600" cy="5127715"/>
          </a:xfrm>
        </p:spPr>
        <p:txBody>
          <a:bodyPr vert="horz" lIns="91440" tIns="45720" rIns="91440" bIns="45720" rtlCol="0" anchor="t">
            <a:normAutofit/>
          </a:bodyPr>
          <a:lstStyle/>
          <a:p>
            <a:r>
              <a:rPr lang="en-US" dirty="0">
                <a:solidFill>
                  <a:schemeClr val="accent3"/>
                </a:solidFill>
                <a:cs typeface="Calibri"/>
              </a:rPr>
              <a:t>Partitional algorithms: Construct various partitions and then evaluate them by some criterion</a:t>
            </a:r>
          </a:p>
          <a:p>
            <a:r>
              <a:rPr lang="en-US" i="1" dirty="0">
                <a:cs typeface="Calibri"/>
              </a:rPr>
              <a:t>Hierarchical algorithms</a:t>
            </a:r>
            <a:r>
              <a:rPr lang="en-US" dirty="0">
                <a:cs typeface="Calibri"/>
              </a:rPr>
              <a:t>: Create a hierarchical decomposition of the set of objects using some criterion </a:t>
            </a:r>
          </a:p>
          <a:p>
            <a:pPr lvl="1"/>
            <a:r>
              <a:rPr lang="en-US" sz="2800" b="1" dirty="0">
                <a:cs typeface="Calibri"/>
              </a:rPr>
              <a:t>Bottom-up (</a:t>
            </a:r>
            <a:r>
              <a:rPr lang="en-US" sz="2800" dirty="0">
                <a:cs typeface="Calibri"/>
              </a:rPr>
              <a:t>Hierarchical </a:t>
            </a:r>
            <a:r>
              <a:rPr lang="en-US" sz="2800" b="1" u="sng" dirty="0">
                <a:cs typeface="Calibri"/>
              </a:rPr>
              <a:t>Agglomerative</a:t>
            </a:r>
            <a:r>
              <a:rPr lang="en-US" sz="2800" b="1" dirty="0">
                <a:cs typeface="Calibri"/>
              </a:rPr>
              <a:t> </a:t>
            </a:r>
            <a:r>
              <a:rPr lang="en-US" sz="2800" dirty="0">
                <a:cs typeface="Calibri"/>
              </a:rPr>
              <a:t>Clustering): starting with </a:t>
            </a:r>
            <a:r>
              <a:rPr lang="en-US" sz="2800" b="1" dirty="0">
                <a:cs typeface="Calibri"/>
              </a:rPr>
              <a:t>isolated points</a:t>
            </a:r>
            <a:r>
              <a:rPr lang="en-US" sz="2800" dirty="0">
                <a:cs typeface="Calibri"/>
              </a:rPr>
              <a:t>, merge two items at a time into a new cluster by calculating a dissimilarity between each merged pair and the other samples. </a:t>
            </a:r>
            <a:endParaRPr lang="en-US" sz="2800" dirty="0">
              <a:ea typeface="+mn-lt"/>
              <a:cs typeface="+mn-lt"/>
            </a:endParaRPr>
          </a:p>
          <a:p>
            <a:pPr lvl="1"/>
            <a:r>
              <a:rPr lang="en-US" sz="2800" dirty="0">
                <a:ea typeface="+mn-lt"/>
                <a:cs typeface="+mn-lt"/>
              </a:rPr>
              <a:t>Top-down</a:t>
            </a:r>
            <a:r>
              <a:rPr lang="en-US" sz="2800" dirty="0">
                <a:cs typeface="Calibri"/>
              </a:rPr>
              <a:t> (Hierarchical </a:t>
            </a:r>
            <a:r>
              <a:rPr lang="en-US" sz="2800" u="sng" dirty="0">
                <a:cs typeface="Calibri"/>
              </a:rPr>
              <a:t>Divisive</a:t>
            </a:r>
            <a:r>
              <a:rPr lang="en-US" sz="2800" dirty="0">
                <a:cs typeface="Calibri"/>
              </a:rPr>
              <a:t> Clustering): Starting with </a:t>
            </a:r>
            <a:r>
              <a:rPr lang="en-US" sz="2800" b="1" dirty="0">
                <a:cs typeface="Calibri"/>
              </a:rPr>
              <a:t>a single set</a:t>
            </a:r>
            <a:r>
              <a:rPr lang="en-US" sz="2800" dirty="0">
                <a:cs typeface="Calibri"/>
              </a:rPr>
              <a:t>, split into two distinct parts according to some degree of similarity.</a:t>
            </a:r>
            <a:br>
              <a:rPr lang="en-US" sz="2800" dirty="0">
                <a:ea typeface="+mn-lt"/>
                <a:cs typeface="+mn-lt"/>
              </a:rPr>
            </a:br>
            <a:endParaRPr lang="en-US">
              <a:cs typeface="Calibri"/>
            </a:endParaRPr>
          </a:p>
          <a:p>
            <a:pPr lvl="1"/>
            <a:endParaRPr lang="en-US" sz="2800" dirty="0">
              <a:cs typeface="Calibri"/>
            </a:endParaRPr>
          </a:p>
        </p:txBody>
      </p:sp>
    </p:spTree>
    <p:extLst>
      <p:ext uri="{BB962C8B-B14F-4D97-AF65-F5344CB8AC3E}">
        <p14:creationId xmlns:p14="http://schemas.microsoft.com/office/powerpoint/2010/main" val="369549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CB71-D010-45FA-8D83-A753170ABA8E}"/>
              </a:ext>
            </a:extLst>
          </p:cNvPr>
          <p:cNvSpPr>
            <a:spLocks noGrp="1"/>
          </p:cNvSpPr>
          <p:nvPr>
            <p:ph type="title"/>
          </p:nvPr>
        </p:nvSpPr>
        <p:spPr>
          <a:xfrm>
            <a:off x="838200" y="365125"/>
            <a:ext cx="11180838" cy="1325563"/>
          </a:xfrm>
        </p:spPr>
        <p:txBody>
          <a:bodyPr/>
          <a:lstStyle/>
          <a:p>
            <a:r>
              <a:rPr lang="en-US" dirty="0">
                <a:highlight>
                  <a:srgbClr val="FFFF00"/>
                </a:highlight>
                <a:cs typeface="Calibri Light"/>
              </a:rPr>
              <a:t>Activity</a:t>
            </a:r>
            <a:r>
              <a:rPr lang="en-US" dirty="0">
                <a:cs typeface="Calibri Light"/>
              </a:rPr>
              <a:t>: Agglomerative </a:t>
            </a:r>
            <a:r>
              <a:rPr lang="en-US" dirty="0">
                <a:solidFill>
                  <a:schemeClr val="bg1">
                    <a:lumMod val="50000"/>
                  </a:schemeClr>
                </a:solidFill>
                <a:cs typeface="Calibri Light"/>
              </a:rPr>
              <a:t>and Divisive</a:t>
            </a:r>
            <a:r>
              <a:rPr lang="en-US" dirty="0">
                <a:cs typeface="Calibri Light"/>
              </a:rPr>
              <a:t> Clustering</a:t>
            </a:r>
            <a:endParaRPr lang="en-US" dirty="0"/>
          </a:p>
        </p:txBody>
      </p:sp>
      <p:sp>
        <p:nvSpPr>
          <p:cNvPr id="3" name="Content Placeholder 2">
            <a:extLst>
              <a:ext uri="{FF2B5EF4-FFF2-40B4-BE49-F238E27FC236}">
                <a16:creationId xmlns:a16="http://schemas.microsoft.com/office/drawing/2014/main" id="{0FEFA808-41AC-4CD8-9917-538B45FBB3FF}"/>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Agglomerative clustering of students by number of letters in first name:</a:t>
            </a:r>
          </a:p>
          <a:p>
            <a:pPr marL="514350" indent="-514350">
              <a:buAutoNum type="arabicPeriod"/>
            </a:pPr>
            <a:r>
              <a:rPr lang="en-US" dirty="0">
                <a:cs typeface="Calibri"/>
              </a:rPr>
              <a:t>start with </a:t>
            </a:r>
            <a:r>
              <a:rPr lang="en-US" b="1" dirty="0">
                <a:cs typeface="Calibri"/>
              </a:rPr>
              <a:t>isolated students – spread out across </a:t>
            </a:r>
            <a:r>
              <a:rPr lang="en-US" b="1" strike="sngStrike" dirty="0">
                <a:cs typeface="Calibri"/>
              </a:rPr>
              <a:t>the room</a:t>
            </a:r>
            <a:r>
              <a:rPr lang="en-US" b="1" dirty="0">
                <a:cs typeface="Calibri"/>
              </a:rPr>
              <a:t> virtually</a:t>
            </a:r>
            <a:endParaRPr lang="en-US" b="1" strike="sngStrike" dirty="0">
              <a:cs typeface="Calibri"/>
            </a:endParaRPr>
          </a:p>
          <a:p>
            <a:pPr marL="514350" indent="-514350">
              <a:buAutoNum type="arabicPeriod"/>
            </a:pPr>
            <a:endParaRPr lang="en-US" dirty="0">
              <a:cs typeface="Calibri"/>
            </a:endParaRPr>
          </a:p>
          <a:p>
            <a:endParaRPr lang="en-US" dirty="0">
              <a:cs typeface="Calibri"/>
            </a:endParaRPr>
          </a:p>
        </p:txBody>
      </p:sp>
    </p:spTree>
    <p:extLst>
      <p:ext uri="{BB962C8B-B14F-4D97-AF65-F5344CB8AC3E}">
        <p14:creationId xmlns:p14="http://schemas.microsoft.com/office/powerpoint/2010/main" val="153656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F2E0-56EF-4C46-8D60-730356A2F362}"/>
              </a:ext>
            </a:extLst>
          </p:cNvPr>
          <p:cNvSpPr>
            <a:spLocks noGrp="1"/>
          </p:cNvSpPr>
          <p:nvPr>
            <p:ph type="title"/>
          </p:nvPr>
        </p:nvSpPr>
        <p:spPr/>
        <p:txBody>
          <a:bodyPr/>
          <a:lstStyle/>
          <a:p>
            <a:r>
              <a:rPr lang="en-US">
                <a:cs typeface="Calibri Light"/>
              </a:rPr>
              <a:t>Project tip: EDA check lists</a:t>
            </a:r>
            <a:endParaRPr lang="en-US"/>
          </a:p>
        </p:txBody>
      </p:sp>
      <p:sp>
        <p:nvSpPr>
          <p:cNvPr id="3" name="Content Placeholder 2">
            <a:extLst>
              <a:ext uri="{FF2B5EF4-FFF2-40B4-BE49-F238E27FC236}">
                <a16:creationId xmlns:a16="http://schemas.microsoft.com/office/drawing/2014/main" id="{6BA1197D-0D76-44C2-82A6-79B8E0826282}"/>
              </a:ext>
            </a:extLst>
          </p:cNvPr>
          <p:cNvSpPr>
            <a:spLocks noGrp="1"/>
          </p:cNvSpPr>
          <p:nvPr>
            <p:ph idx="1"/>
          </p:nvPr>
        </p:nvSpPr>
        <p:spPr>
          <a:xfrm>
            <a:off x="838200" y="1825625"/>
            <a:ext cx="11154696" cy="4351338"/>
          </a:xfrm>
        </p:spPr>
        <p:txBody>
          <a:bodyPr vert="horz" lIns="91440" tIns="45720" rIns="91440" bIns="45720" rtlCol="0" anchor="t">
            <a:normAutofit/>
          </a:bodyPr>
          <a:lstStyle/>
          <a:p>
            <a:r>
              <a:rPr lang="en-US" sz="2000" dirty="0">
                <a:cs typeface="Calibri"/>
                <a:hlinkClick r:id="rId2"/>
              </a:rPr>
              <a:t>https://simplystatistics.org/2015/03/03/the-elements-of-data-analytic-style-so-much-for-a-soft-launch/</a:t>
            </a:r>
            <a:endParaRPr lang="en-US" sz="2000">
              <a:cs typeface="Calibri"/>
            </a:endParaRPr>
          </a:p>
          <a:p>
            <a:endParaRPr lang="en-US" sz="2000" dirty="0">
              <a:cs typeface="Calibri"/>
            </a:endParaRPr>
          </a:p>
          <a:p>
            <a:r>
              <a:rPr lang="en-US" sz="2000" dirty="0">
                <a:cs typeface="Calibri"/>
                <a:hlinkClick r:id="rId3"/>
              </a:rPr>
              <a:t>https://data-knowledge.blogspot.com/2016/05/exploratory-data-analysis-checklist.html</a:t>
            </a:r>
          </a:p>
          <a:p>
            <a:pPr marL="0" indent="0">
              <a:buNone/>
            </a:pPr>
            <a:r>
              <a:rPr lang="en-US" sz="2000" dirty="0">
                <a:cs typeface="Calibri"/>
              </a:rPr>
              <a:t>Which summarizes</a:t>
            </a:r>
          </a:p>
          <a:p>
            <a:r>
              <a:rPr lang="en-US" sz="2000" dirty="0">
                <a:cs typeface="Calibri"/>
                <a:hlinkClick r:id="rId4"/>
              </a:rPr>
              <a:t>https://bookdown.org/rdpeng/exdata/exploratory-data-analysis-checklist.html</a:t>
            </a:r>
          </a:p>
          <a:p>
            <a:endParaRPr lang="en-US" sz="2000" dirty="0">
              <a:cs typeface="Calibri"/>
            </a:endParaRPr>
          </a:p>
          <a:p>
            <a:endParaRPr lang="en-US" sz="2000" dirty="0">
              <a:cs typeface="Calibri"/>
            </a:endParaRPr>
          </a:p>
          <a:p>
            <a:pPr marL="0" indent="0">
              <a:buNone/>
            </a:pPr>
            <a:r>
              <a:rPr lang="en-US" sz="2000" dirty="0">
                <a:cs typeface="Calibri"/>
              </a:rPr>
              <a:t>See also</a:t>
            </a:r>
          </a:p>
          <a:p>
            <a:r>
              <a:rPr lang="en-US" sz="2000" dirty="0">
                <a:ea typeface="+mn-lt"/>
                <a:cs typeface="+mn-lt"/>
                <a:hlinkClick r:id="rId5"/>
              </a:rPr>
              <a:t>https://www.stat.cmu.edu/~hseltman/309/Book/chapter4.pdf</a:t>
            </a:r>
            <a:endParaRPr lang="en-US" sz="2000" dirty="0">
              <a:ea typeface="+mn-lt"/>
              <a:cs typeface="+mn-lt"/>
            </a:endParaRPr>
          </a:p>
          <a:p>
            <a:endParaRPr lang="en-US" sz="2000" dirty="0">
              <a:cs typeface="Calibri"/>
            </a:endParaRPr>
          </a:p>
        </p:txBody>
      </p:sp>
    </p:spTree>
    <p:extLst>
      <p:ext uri="{BB962C8B-B14F-4D97-AF65-F5344CB8AC3E}">
        <p14:creationId xmlns:p14="http://schemas.microsoft.com/office/powerpoint/2010/main" val="400626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CB71-D010-45FA-8D83-A753170ABA8E}"/>
              </a:ext>
            </a:extLst>
          </p:cNvPr>
          <p:cNvSpPr>
            <a:spLocks noGrp="1"/>
          </p:cNvSpPr>
          <p:nvPr>
            <p:ph type="title"/>
          </p:nvPr>
        </p:nvSpPr>
        <p:spPr>
          <a:xfrm>
            <a:off x="838200" y="365125"/>
            <a:ext cx="11180838" cy="1325563"/>
          </a:xfrm>
        </p:spPr>
        <p:txBody>
          <a:bodyPr/>
          <a:lstStyle/>
          <a:p>
            <a:r>
              <a:rPr lang="en-US" dirty="0">
                <a:highlight>
                  <a:srgbClr val="FFFF00"/>
                </a:highlight>
                <a:cs typeface="Calibri Light"/>
              </a:rPr>
              <a:t>Activity</a:t>
            </a:r>
            <a:r>
              <a:rPr lang="en-US" dirty="0">
                <a:cs typeface="Calibri Light"/>
              </a:rPr>
              <a:t>: Agglomerative </a:t>
            </a:r>
            <a:r>
              <a:rPr lang="en-US" dirty="0">
                <a:solidFill>
                  <a:schemeClr val="bg1">
                    <a:lumMod val="50000"/>
                  </a:schemeClr>
                </a:solidFill>
                <a:cs typeface="Calibri Light"/>
              </a:rPr>
              <a:t>and Divisive</a:t>
            </a:r>
            <a:r>
              <a:rPr lang="en-US" dirty="0">
                <a:cs typeface="Calibri Light"/>
              </a:rPr>
              <a:t> Clustering</a:t>
            </a:r>
            <a:endParaRPr lang="en-US" dirty="0"/>
          </a:p>
        </p:txBody>
      </p:sp>
      <p:sp>
        <p:nvSpPr>
          <p:cNvPr id="3" name="Content Placeholder 2">
            <a:extLst>
              <a:ext uri="{FF2B5EF4-FFF2-40B4-BE49-F238E27FC236}">
                <a16:creationId xmlns:a16="http://schemas.microsoft.com/office/drawing/2014/main" id="{0FEFA808-41AC-4CD8-9917-538B45FBB3FF}"/>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Agglomerative clustering of students by number of letters in first name:</a:t>
            </a:r>
          </a:p>
          <a:p>
            <a:pPr marL="514350" indent="-514350">
              <a:buAutoNum type="arabicPeriod"/>
            </a:pPr>
            <a:r>
              <a:rPr lang="en-US" dirty="0">
                <a:cs typeface="Calibri"/>
              </a:rPr>
              <a:t>start with </a:t>
            </a:r>
            <a:r>
              <a:rPr lang="en-US" b="1" dirty="0">
                <a:cs typeface="Calibri"/>
              </a:rPr>
              <a:t>isolated students – spread out across the room</a:t>
            </a:r>
          </a:p>
          <a:p>
            <a:pPr marL="514350" indent="-514350">
              <a:buAutoNum type="arabicPeriod"/>
            </a:pPr>
            <a:r>
              <a:rPr lang="en-US" dirty="0">
                <a:cs typeface="Calibri"/>
              </a:rPr>
              <a:t>Each student – </a:t>
            </a:r>
            <a:r>
              <a:rPr lang="en-US" strike="sngStrike" dirty="0">
                <a:cs typeface="Calibri"/>
              </a:rPr>
              <a:t>find a nearby student</a:t>
            </a:r>
            <a:r>
              <a:rPr lang="en-US" dirty="0">
                <a:cs typeface="Calibri"/>
              </a:rPr>
              <a:t> self-enroll to a group</a:t>
            </a:r>
            <a:endParaRPr lang="en-US" strike="sngStrike" dirty="0">
              <a:cs typeface="Calibri"/>
            </a:endParaRPr>
          </a:p>
          <a:p>
            <a:pPr marL="514350" indent="-514350">
              <a:buAutoNum type="arabicPeriod"/>
            </a:pPr>
            <a:r>
              <a:rPr lang="en-US" dirty="0">
                <a:cs typeface="Calibri"/>
              </a:rPr>
              <a:t>For each pair of students, if first name length of each candidate pair is same the group </a:t>
            </a:r>
            <a:r>
              <a:rPr lang="en-US" b="1" dirty="0">
                <a:cs typeface="Calibri"/>
              </a:rPr>
              <a:t>can answer the activity question.  </a:t>
            </a:r>
            <a:r>
              <a:rPr lang="en-US" dirty="0">
                <a:cs typeface="Calibri"/>
              </a:rPr>
              <a:t>If not, try joining another group, and repeat step 3.</a:t>
            </a:r>
          </a:p>
          <a:p>
            <a:pPr marL="514350" indent="-514350">
              <a:buAutoNum type="arabicPeriod"/>
            </a:pPr>
            <a:r>
              <a:rPr lang="en-US" dirty="0">
                <a:cs typeface="Calibri"/>
              </a:rPr>
              <a:t>If a group is formed, the group then identifies other students to query regarding name length</a:t>
            </a:r>
          </a:p>
        </p:txBody>
      </p:sp>
      <p:sp>
        <p:nvSpPr>
          <p:cNvPr id="4" name="TextBox 3">
            <a:extLst>
              <a:ext uri="{FF2B5EF4-FFF2-40B4-BE49-F238E27FC236}">
                <a16:creationId xmlns:a16="http://schemas.microsoft.com/office/drawing/2014/main" id="{6853E2C8-32E8-4CDD-8C4D-7DC05B2A3403}"/>
              </a:ext>
            </a:extLst>
          </p:cNvPr>
          <p:cNvSpPr txBox="1"/>
          <p:nvPr/>
        </p:nvSpPr>
        <p:spPr>
          <a:xfrm>
            <a:off x="5377543" y="6314528"/>
            <a:ext cx="581539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will demonstrate divisive clustering later in this session</a:t>
            </a:r>
          </a:p>
        </p:txBody>
      </p:sp>
      <p:sp>
        <p:nvSpPr>
          <p:cNvPr id="5" name="TextBox 4">
            <a:extLst>
              <a:ext uri="{FF2B5EF4-FFF2-40B4-BE49-F238E27FC236}">
                <a16:creationId xmlns:a16="http://schemas.microsoft.com/office/drawing/2014/main" id="{EB174CCF-7BD4-4D3D-8A5F-A24500222486}"/>
              </a:ext>
            </a:extLst>
          </p:cNvPr>
          <p:cNvSpPr txBox="1"/>
          <p:nvPr/>
        </p:nvSpPr>
        <p:spPr>
          <a:xfrm>
            <a:off x="999067" y="5528147"/>
            <a:ext cx="10193866" cy="830997"/>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t>End state</a:t>
            </a:r>
            <a:r>
              <a:rPr lang="en-US" sz="2400" b="1" dirty="0"/>
              <a:t>: groups of students, where members of each group have the same number of letters in their first name​</a:t>
            </a:r>
          </a:p>
        </p:txBody>
      </p:sp>
    </p:spTree>
    <p:extLst>
      <p:ext uri="{BB962C8B-B14F-4D97-AF65-F5344CB8AC3E}">
        <p14:creationId xmlns:p14="http://schemas.microsoft.com/office/powerpoint/2010/main" val="113114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DAA-C6E6-4080-8DB6-F3D90D7BF976}"/>
              </a:ext>
            </a:extLst>
          </p:cNvPr>
          <p:cNvSpPr>
            <a:spLocks noGrp="1"/>
          </p:cNvSpPr>
          <p:nvPr>
            <p:ph type="title"/>
          </p:nvPr>
        </p:nvSpPr>
        <p:spPr>
          <a:xfrm>
            <a:off x="838200" y="5691"/>
            <a:ext cx="10515600" cy="1325563"/>
          </a:xfrm>
        </p:spPr>
        <p:txBody>
          <a:bodyPr/>
          <a:lstStyle/>
          <a:p>
            <a:r>
              <a:rPr lang="en-US">
                <a:cs typeface="Calibri Light"/>
              </a:rPr>
              <a:t>Clustering approaches</a:t>
            </a:r>
            <a:endParaRPr lang="en-US"/>
          </a:p>
        </p:txBody>
      </p:sp>
      <p:sp>
        <p:nvSpPr>
          <p:cNvPr id="3" name="Content Placeholder 2">
            <a:extLst>
              <a:ext uri="{FF2B5EF4-FFF2-40B4-BE49-F238E27FC236}">
                <a16:creationId xmlns:a16="http://schemas.microsoft.com/office/drawing/2014/main" id="{A660C54E-350A-43FF-B202-D5AF1616908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i="1">
                <a:cs typeface="Calibri"/>
              </a:rPr>
              <a:t>Partitional algorithms</a:t>
            </a:r>
            <a:r>
              <a:rPr lang="en-US">
                <a:cs typeface="Calibri"/>
              </a:rPr>
              <a:t>: Construct various partitions and then evaluate them by some criterion</a:t>
            </a:r>
          </a:p>
          <a:p>
            <a:pPr lvl="1"/>
            <a:endParaRPr lang="en-US" sz="2800" dirty="0">
              <a:cs typeface="Calibri"/>
            </a:endParaRPr>
          </a:p>
        </p:txBody>
      </p:sp>
      <p:sp>
        <p:nvSpPr>
          <p:cNvPr id="4" name="TextBox 3">
            <a:extLst>
              <a:ext uri="{FF2B5EF4-FFF2-40B4-BE49-F238E27FC236}">
                <a16:creationId xmlns:a16="http://schemas.microsoft.com/office/drawing/2014/main" id="{CD50D089-D6A0-4592-A939-E6F297CDE6F5}"/>
              </a:ext>
            </a:extLst>
          </p:cNvPr>
          <p:cNvSpPr txBox="1"/>
          <p:nvPr/>
        </p:nvSpPr>
        <p:spPr>
          <a:xfrm>
            <a:off x="2543504" y="3647090"/>
            <a:ext cx="74728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division of the set of data objects into non-overlapping subsets (clusters) such that each data object is in exactly one subset"</a:t>
            </a:r>
            <a:endParaRPr lang="en-US"/>
          </a:p>
        </p:txBody>
      </p:sp>
    </p:spTree>
    <p:extLst>
      <p:ext uri="{BB962C8B-B14F-4D97-AF65-F5344CB8AC3E}">
        <p14:creationId xmlns:p14="http://schemas.microsoft.com/office/powerpoint/2010/main" val="388136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03188AB-7EF6-41C1-8646-6BA2E27D5139}"/>
              </a:ext>
            </a:extLst>
          </p:cNvPr>
          <p:cNvSpPr>
            <a:spLocks noGrp="1"/>
          </p:cNvSpPr>
          <p:nvPr>
            <p:ph type="title"/>
          </p:nvPr>
        </p:nvSpPr>
        <p:spPr>
          <a:xfrm>
            <a:off x="640079" y="2053641"/>
            <a:ext cx="3669161" cy="2760098"/>
          </a:xfrm>
        </p:spPr>
        <p:txBody>
          <a:bodyPr>
            <a:normAutofit/>
          </a:bodyPr>
          <a:lstStyle/>
          <a:p>
            <a:r>
              <a:rPr lang="en-US" sz="4400">
                <a:solidFill>
                  <a:srgbClr val="FFFFFF"/>
                </a:solidFill>
                <a:cs typeface="Calibri Light"/>
              </a:rPr>
              <a:t>Clustering numerical data</a:t>
            </a:r>
            <a:endParaRPr lang="en-US" sz="4400">
              <a:solidFill>
                <a:srgbClr val="FFFFFF"/>
              </a:solidFill>
            </a:endParaRPr>
          </a:p>
        </p:txBody>
      </p:sp>
      <p:sp>
        <p:nvSpPr>
          <p:cNvPr id="3" name="Content Placeholder 2">
            <a:extLst>
              <a:ext uri="{FF2B5EF4-FFF2-40B4-BE49-F238E27FC236}">
                <a16:creationId xmlns:a16="http://schemas.microsoft.com/office/drawing/2014/main" id="{2CB6F7DE-0BBA-482B-967C-9B4185557844}"/>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ea typeface="+mn-lt"/>
                <a:cs typeface="+mn-lt"/>
              </a:rPr>
              <a:t>Clustering context</a:t>
            </a:r>
            <a:endParaRPr lang="en-US" sz="2400" dirty="0">
              <a:ea typeface="+mn-lt"/>
              <a:cs typeface="+mn-lt"/>
            </a:endParaRPr>
          </a:p>
          <a:p>
            <a:pPr>
              <a:spcBef>
                <a:spcPct val="0"/>
              </a:spcBef>
            </a:pPr>
            <a:r>
              <a:rPr lang="en-US" sz="2400" strike="sngStrike" dirty="0">
                <a:ea typeface="+mn-lt"/>
                <a:cs typeface="+mn-lt"/>
              </a:rPr>
              <a:t>Applications of Clustering</a:t>
            </a:r>
            <a:endParaRPr lang="en-US" sz="2400" dirty="0">
              <a:ea typeface="+mn-lt"/>
              <a:cs typeface="+mn-lt"/>
            </a:endParaRPr>
          </a:p>
          <a:p>
            <a:r>
              <a:rPr lang="en-US" sz="2400" strike="sngStrike" dirty="0">
                <a:ea typeface="+mn-lt"/>
                <a:cs typeface="+mn-lt"/>
              </a:rPr>
              <a:t>Clustering methods</a:t>
            </a:r>
          </a:p>
          <a:p>
            <a:r>
              <a:rPr lang="en-US" sz="2400" dirty="0">
                <a:highlight>
                  <a:srgbClr val="FFFF00"/>
                </a:highlight>
                <a:ea typeface="+mn-lt"/>
                <a:cs typeface="+mn-lt"/>
              </a:rPr>
              <a:t>Clustering numerical data</a:t>
            </a:r>
          </a:p>
        </p:txBody>
      </p:sp>
    </p:spTree>
    <p:extLst>
      <p:ext uri="{BB962C8B-B14F-4D97-AF65-F5344CB8AC3E}">
        <p14:creationId xmlns:p14="http://schemas.microsoft.com/office/powerpoint/2010/main" val="2846499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4123-3490-466D-9AAC-30A8707209D2}"/>
              </a:ext>
            </a:extLst>
          </p:cNvPr>
          <p:cNvSpPr>
            <a:spLocks noGrp="1"/>
          </p:cNvSpPr>
          <p:nvPr>
            <p:ph type="title"/>
          </p:nvPr>
        </p:nvSpPr>
        <p:spPr/>
        <p:txBody>
          <a:bodyPr/>
          <a:lstStyle/>
          <a:p>
            <a:r>
              <a:rPr lang="en-US" i="1" dirty="0">
                <a:highlight>
                  <a:srgbClr val="FFFF00"/>
                </a:highlight>
                <a:cs typeface="Calibri Light"/>
              </a:rPr>
              <a:t>Activity</a:t>
            </a:r>
            <a:r>
              <a:rPr lang="en-US" dirty="0">
                <a:cs typeface="Calibri Light"/>
              </a:rPr>
              <a:t>: you already know how to cluster</a:t>
            </a:r>
            <a:endParaRPr lang="en-US" dirty="0"/>
          </a:p>
        </p:txBody>
      </p:sp>
      <p:sp>
        <p:nvSpPr>
          <p:cNvPr id="3" name="Content Placeholder 2">
            <a:extLst>
              <a:ext uri="{FF2B5EF4-FFF2-40B4-BE49-F238E27FC236}">
                <a16:creationId xmlns:a16="http://schemas.microsoft.com/office/drawing/2014/main" id="{84C1F7A6-0A0F-448C-9A0C-9222D32DE67F}"/>
              </a:ext>
            </a:extLst>
          </p:cNvPr>
          <p:cNvSpPr>
            <a:spLocks noGrp="1"/>
          </p:cNvSpPr>
          <p:nvPr>
            <p:ph idx="1"/>
          </p:nvPr>
        </p:nvSpPr>
        <p:spPr/>
        <p:txBody>
          <a:bodyPr vert="horz" lIns="91440" tIns="45720" rIns="91440" bIns="45720" rtlCol="0" anchor="t">
            <a:normAutofit/>
          </a:bodyPr>
          <a:lstStyle/>
          <a:p>
            <a:r>
              <a:rPr lang="en-US" dirty="0">
                <a:cs typeface="Calibri"/>
              </a:rPr>
              <a:t>Given a scatter plot and a guess for k, identify which points should be associated with k groups</a:t>
            </a:r>
            <a:endParaRPr lang="en-US" dirty="0"/>
          </a:p>
        </p:txBody>
      </p:sp>
      <p:sp>
        <p:nvSpPr>
          <p:cNvPr id="5" name="TextBox 4">
            <a:extLst>
              <a:ext uri="{FF2B5EF4-FFF2-40B4-BE49-F238E27FC236}">
                <a16:creationId xmlns:a16="http://schemas.microsoft.com/office/drawing/2014/main" id="{DDE3EA07-DC69-4123-93DF-B5B655A624BB}"/>
              </a:ext>
            </a:extLst>
          </p:cNvPr>
          <p:cNvSpPr txBox="1"/>
          <p:nvPr/>
        </p:nvSpPr>
        <p:spPr>
          <a:xfrm>
            <a:off x="978303" y="4617193"/>
            <a:ext cx="465424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Need a volunteer who is not in Data 602</a:t>
            </a:r>
          </a:p>
          <a:p>
            <a:r>
              <a:rPr lang="en-US" dirty="0">
                <a:cs typeface="Calibri"/>
              </a:rPr>
              <a:t>and who has not previously heard of k-means </a:t>
            </a:r>
          </a:p>
        </p:txBody>
      </p:sp>
      <p:pic>
        <p:nvPicPr>
          <p:cNvPr id="7" name="Picture 4" descr="Fireworks in the sky&#10;&#10;Description generated with very high confidence">
            <a:extLst>
              <a:ext uri="{FF2B5EF4-FFF2-40B4-BE49-F238E27FC236}">
                <a16:creationId xmlns:a16="http://schemas.microsoft.com/office/drawing/2014/main" id="{3CA7DB75-0527-4F35-B119-BD945C129FC0}"/>
              </a:ext>
            </a:extLst>
          </p:cNvPr>
          <p:cNvPicPr>
            <a:picLocks noChangeAspect="1"/>
          </p:cNvPicPr>
          <p:nvPr/>
        </p:nvPicPr>
        <p:blipFill>
          <a:blip r:embed="rId2"/>
          <a:stretch>
            <a:fillRect/>
          </a:stretch>
        </p:blipFill>
        <p:spPr>
          <a:xfrm>
            <a:off x="7191161" y="2486624"/>
            <a:ext cx="3964556" cy="3931129"/>
          </a:xfrm>
          <a:prstGeom prst="rect">
            <a:avLst/>
          </a:prstGeom>
        </p:spPr>
      </p:pic>
      <p:sp>
        <p:nvSpPr>
          <p:cNvPr id="9" name="Rectangle 8">
            <a:extLst>
              <a:ext uri="{FF2B5EF4-FFF2-40B4-BE49-F238E27FC236}">
                <a16:creationId xmlns:a16="http://schemas.microsoft.com/office/drawing/2014/main" id="{B674B57C-2BF6-4B9F-B9F1-C08D75CAA3D8}"/>
              </a:ext>
            </a:extLst>
          </p:cNvPr>
          <p:cNvSpPr/>
          <p:nvPr/>
        </p:nvSpPr>
        <p:spPr>
          <a:xfrm>
            <a:off x="7658705" y="3346753"/>
            <a:ext cx="3442304" cy="2317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10B075-E73D-4EF8-9516-DC475BC99671}"/>
              </a:ext>
            </a:extLst>
          </p:cNvPr>
          <p:cNvSpPr txBox="1"/>
          <p:nvPr/>
        </p:nvSpPr>
        <p:spPr>
          <a:xfrm>
            <a:off x="10215638" y="3708400"/>
            <a:ext cx="348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X</a:t>
            </a:r>
            <a:endParaRPr lang="en-US" dirty="0">
              <a:solidFill>
                <a:srgbClr val="FF0000"/>
              </a:solidFill>
              <a:cs typeface="Calibri"/>
            </a:endParaRPr>
          </a:p>
        </p:txBody>
      </p:sp>
      <p:sp>
        <p:nvSpPr>
          <p:cNvPr id="8" name="TextBox 7">
            <a:extLst>
              <a:ext uri="{FF2B5EF4-FFF2-40B4-BE49-F238E27FC236}">
                <a16:creationId xmlns:a16="http://schemas.microsoft.com/office/drawing/2014/main" id="{1F3C6992-F2FB-4845-BD6B-C328BBA63F33}"/>
              </a:ext>
            </a:extLst>
          </p:cNvPr>
          <p:cNvSpPr txBox="1"/>
          <p:nvPr/>
        </p:nvSpPr>
        <p:spPr>
          <a:xfrm>
            <a:off x="9381066" y="4579256"/>
            <a:ext cx="348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X</a:t>
            </a:r>
            <a:endParaRPr lang="en-US" dirty="0">
              <a:solidFill>
                <a:srgbClr val="FF0000"/>
              </a:solidFill>
              <a:cs typeface="Calibri"/>
            </a:endParaRPr>
          </a:p>
        </p:txBody>
      </p:sp>
      <p:sp>
        <p:nvSpPr>
          <p:cNvPr id="10" name="TextBox 9">
            <a:extLst>
              <a:ext uri="{FF2B5EF4-FFF2-40B4-BE49-F238E27FC236}">
                <a16:creationId xmlns:a16="http://schemas.microsoft.com/office/drawing/2014/main" id="{FE457BEE-74EF-4C89-988B-E0CC5F29E2E8}"/>
              </a:ext>
            </a:extLst>
          </p:cNvPr>
          <p:cNvSpPr txBox="1"/>
          <p:nvPr/>
        </p:nvSpPr>
        <p:spPr>
          <a:xfrm>
            <a:off x="8921447" y="4506685"/>
            <a:ext cx="348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X</a:t>
            </a:r>
            <a:endParaRPr lang="en-US" dirty="0">
              <a:solidFill>
                <a:srgbClr val="FF0000"/>
              </a:solidFill>
              <a:cs typeface="Calibri"/>
            </a:endParaRPr>
          </a:p>
        </p:txBody>
      </p:sp>
      <p:sp>
        <p:nvSpPr>
          <p:cNvPr id="11" name="TextBox 10">
            <a:extLst>
              <a:ext uri="{FF2B5EF4-FFF2-40B4-BE49-F238E27FC236}">
                <a16:creationId xmlns:a16="http://schemas.microsoft.com/office/drawing/2014/main" id="{789174A9-CDBA-44C7-94E2-BEADA4C817D8}"/>
              </a:ext>
            </a:extLst>
          </p:cNvPr>
          <p:cNvSpPr txBox="1"/>
          <p:nvPr/>
        </p:nvSpPr>
        <p:spPr>
          <a:xfrm>
            <a:off x="9163352" y="4325257"/>
            <a:ext cx="348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X</a:t>
            </a:r>
            <a:endParaRPr lang="en-US" dirty="0">
              <a:solidFill>
                <a:srgbClr val="FF0000"/>
              </a:solidFill>
              <a:cs typeface="Calibri"/>
            </a:endParaRPr>
          </a:p>
        </p:txBody>
      </p:sp>
      <p:sp>
        <p:nvSpPr>
          <p:cNvPr id="12" name="TextBox 11">
            <a:extLst>
              <a:ext uri="{FF2B5EF4-FFF2-40B4-BE49-F238E27FC236}">
                <a16:creationId xmlns:a16="http://schemas.microsoft.com/office/drawing/2014/main" id="{4BA2A7F6-14D7-4079-87BE-3152BF77FA5D}"/>
              </a:ext>
            </a:extLst>
          </p:cNvPr>
          <p:cNvSpPr txBox="1"/>
          <p:nvPr/>
        </p:nvSpPr>
        <p:spPr>
          <a:xfrm>
            <a:off x="8582780" y="3599542"/>
            <a:ext cx="348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X</a:t>
            </a:r>
            <a:endParaRPr lang="en-US" dirty="0">
              <a:solidFill>
                <a:srgbClr val="FF0000"/>
              </a:solidFill>
              <a:cs typeface="Calibri"/>
            </a:endParaRPr>
          </a:p>
        </p:txBody>
      </p:sp>
      <p:sp>
        <p:nvSpPr>
          <p:cNvPr id="13" name="TextBox 12">
            <a:extLst>
              <a:ext uri="{FF2B5EF4-FFF2-40B4-BE49-F238E27FC236}">
                <a16:creationId xmlns:a16="http://schemas.microsoft.com/office/drawing/2014/main" id="{7E8182B2-DAC4-4689-853C-E75453C8528B}"/>
              </a:ext>
            </a:extLst>
          </p:cNvPr>
          <p:cNvSpPr txBox="1"/>
          <p:nvPr/>
        </p:nvSpPr>
        <p:spPr>
          <a:xfrm>
            <a:off x="8921447" y="3345543"/>
            <a:ext cx="348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X</a:t>
            </a:r>
            <a:endParaRPr lang="en-US" dirty="0">
              <a:solidFill>
                <a:srgbClr val="FF0000"/>
              </a:solidFill>
              <a:cs typeface="Calibri"/>
            </a:endParaRPr>
          </a:p>
        </p:txBody>
      </p:sp>
    </p:spTree>
    <p:extLst>
      <p:ext uri="{BB962C8B-B14F-4D97-AF65-F5344CB8AC3E}">
        <p14:creationId xmlns:p14="http://schemas.microsoft.com/office/powerpoint/2010/main" val="305482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F81-F6DA-4E32-B108-DD0366CA9FE1}"/>
              </a:ext>
            </a:extLst>
          </p:cNvPr>
          <p:cNvSpPr>
            <a:spLocks noGrp="1"/>
          </p:cNvSpPr>
          <p:nvPr>
            <p:ph type="title"/>
          </p:nvPr>
        </p:nvSpPr>
        <p:spPr/>
        <p:txBody>
          <a:bodyPr/>
          <a:lstStyle/>
          <a:p>
            <a:r>
              <a:rPr lang="en-US">
                <a:cs typeface="Calibri Light"/>
              </a:rPr>
              <a:t>A formalized approach: K-means algorithm</a:t>
            </a:r>
            <a:endParaRPr lang="en-US"/>
          </a:p>
        </p:txBody>
      </p:sp>
      <p:sp>
        <p:nvSpPr>
          <p:cNvPr id="3" name="Content Placeholder 2">
            <a:extLst>
              <a:ext uri="{FF2B5EF4-FFF2-40B4-BE49-F238E27FC236}">
                <a16:creationId xmlns:a16="http://schemas.microsoft.com/office/drawing/2014/main" id="{B9B04DF8-AF9E-45B8-8C6C-0BEFC00689E9}"/>
              </a:ext>
            </a:extLst>
          </p:cNvPr>
          <p:cNvSpPr>
            <a:spLocks noGrp="1"/>
          </p:cNvSpPr>
          <p:nvPr>
            <p:ph idx="1"/>
          </p:nvPr>
        </p:nvSpPr>
        <p:spPr/>
        <p:txBody>
          <a:bodyPr vert="horz" lIns="91440" tIns="45720" rIns="91440" bIns="45720" rtlCol="0" anchor="t">
            <a:normAutofit fontScale="92500" lnSpcReduction="10000"/>
          </a:bodyPr>
          <a:lstStyle/>
          <a:p>
            <a:pPr marL="514350" indent="-514350">
              <a:buAutoNum type="arabicPeriod"/>
            </a:pPr>
            <a:r>
              <a:rPr lang="en-US" dirty="0">
                <a:cs typeface="Calibri"/>
              </a:rPr>
              <a:t>Guess number of clusters, </a:t>
            </a:r>
            <a:r>
              <a:rPr lang="en-US" i="1" dirty="0">
                <a:cs typeface="Calibri"/>
              </a:rPr>
              <a:t>k</a:t>
            </a:r>
          </a:p>
          <a:p>
            <a:pPr marL="514350" indent="-514350">
              <a:buAutoNum type="arabicPeriod"/>
            </a:pPr>
            <a:r>
              <a:rPr lang="en-US" dirty="0">
                <a:cs typeface="Calibri"/>
              </a:rPr>
              <a:t>Guess location of cluster centers</a:t>
            </a:r>
          </a:p>
          <a:p>
            <a:pPr marL="514350" indent="-514350">
              <a:buAutoNum type="arabicPeriod"/>
            </a:pPr>
            <a:r>
              <a:rPr lang="en-US" dirty="0">
                <a:cs typeface="Calibri"/>
              </a:rPr>
              <a:t>Loop following until converged</a:t>
            </a:r>
          </a:p>
          <a:p>
            <a:pPr marL="914400" lvl="1" indent="-457200">
              <a:buAutoNum type="arabicPeriod"/>
            </a:pPr>
            <a:r>
              <a:rPr lang="en-US" i="1" dirty="0">
                <a:cs typeface="Calibri"/>
              </a:rPr>
              <a:t>Expectation step</a:t>
            </a:r>
            <a:r>
              <a:rPr lang="en-US">
                <a:cs typeface="Calibri"/>
              </a:rPr>
              <a:t>: assign points to the nearest cluster center using a distance measurement</a:t>
            </a:r>
          </a:p>
          <a:p>
            <a:pPr marL="914400" lvl="1" indent="-457200">
              <a:buAutoNum type="arabicPeriod"/>
            </a:pPr>
            <a:r>
              <a:rPr lang="en-US" i="1">
                <a:cs typeface="Calibri"/>
              </a:rPr>
              <a:t>Maximization step</a:t>
            </a:r>
            <a:r>
              <a:rPr lang="en-US">
                <a:cs typeface="Calibri"/>
              </a:rPr>
              <a:t>: set the cluster centers to the mean</a:t>
            </a:r>
            <a:endParaRPr lang="en-US"/>
          </a:p>
          <a:p>
            <a:endParaRPr lang="en-US" dirty="0">
              <a:cs typeface="Calibri"/>
            </a:endParaRPr>
          </a:p>
          <a:p>
            <a:endParaRPr lang="en-US" dirty="0">
              <a:cs typeface="Calibri"/>
            </a:endParaRPr>
          </a:p>
          <a:p>
            <a:pPr marL="0" indent="0">
              <a:buNone/>
            </a:pPr>
            <a:r>
              <a:rPr lang="en-US">
                <a:cs typeface="Calibri"/>
              </a:rPr>
              <a:t>Example distance measurement:</a:t>
            </a:r>
            <a:endParaRPr lang="en-US" dirty="0">
              <a:cs typeface="Calibri"/>
            </a:endParaRPr>
          </a:p>
          <a:p>
            <a:r>
              <a:rPr lang="en-US">
                <a:cs typeface="Calibri"/>
              </a:rPr>
              <a:t>Residual Sum of Squares: minimize sum of squared distances of each point to its centroid</a:t>
            </a:r>
            <a:endParaRPr lang="en-US" dirty="0">
              <a:cs typeface="Calibri"/>
            </a:endParaRPr>
          </a:p>
        </p:txBody>
      </p:sp>
    </p:spTree>
    <p:extLst>
      <p:ext uri="{BB962C8B-B14F-4D97-AF65-F5344CB8AC3E}">
        <p14:creationId xmlns:p14="http://schemas.microsoft.com/office/powerpoint/2010/main" val="101552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device&#10;&#10;Description generated with high confidence">
            <a:extLst>
              <a:ext uri="{FF2B5EF4-FFF2-40B4-BE49-F238E27FC236}">
                <a16:creationId xmlns:a16="http://schemas.microsoft.com/office/drawing/2014/main" id="{7DA0CC4B-3287-40CE-9964-1C6D9D3832B6}"/>
              </a:ext>
            </a:extLst>
          </p:cNvPr>
          <p:cNvPicPr>
            <a:picLocks noChangeAspect="1"/>
          </p:cNvPicPr>
          <p:nvPr/>
        </p:nvPicPr>
        <p:blipFill>
          <a:blip r:embed="rId3"/>
          <a:stretch>
            <a:fillRect/>
          </a:stretch>
        </p:blipFill>
        <p:spPr>
          <a:xfrm>
            <a:off x="1201947" y="-4501"/>
            <a:ext cx="9658709" cy="6967644"/>
          </a:xfrm>
          <a:prstGeom prst="rect">
            <a:avLst/>
          </a:prstGeom>
        </p:spPr>
      </p:pic>
      <p:sp>
        <p:nvSpPr>
          <p:cNvPr id="5" name="TextBox 4">
            <a:extLst>
              <a:ext uri="{FF2B5EF4-FFF2-40B4-BE49-F238E27FC236}">
                <a16:creationId xmlns:a16="http://schemas.microsoft.com/office/drawing/2014/main" id="{4E7E0055-ADB8-473F-AFFC-2C02EB9DCEEF}"/>
              </a:ext>
            </a:extLst>
          </p:cNvPr>
          <p:cNvSpPr txBox="1"/>
          <p:nvPr/>
        </p:nvSpPr>
        <p:spPr>
          <a:xfrm>
            <a:off x="7427343" y="749060"/>
            <a:ext cx="314576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[[ 0.49671415  3.8617357 ]
 [ 0.64768854  5.52302986]
 [-0.23415337  3.76586304]
 [ 1.57921282  4.76743473]]</a:t>
            </a:r>
          </a:p>
        </p:txBody>
      </p:sp>
      <p:sp>
        <p:nvSpPr>
          <p:cNvPr id="6" name="TextBox 5">
            <a:extLst>
              <a:ext uri="{FF2B5EF4-FFF2-40B4-BE49-F238E27FC236}">
                <a16:creationId xmlns:a16="http://schemas.microsoft.com/office/drawing/2014/main" id="{331CD9CE-E199-4A05-8CC5-8110538892B8}"/>
              </a:ext>
            </a:extLst>
          </p:cNvPr>
          <p:cNvSpPr txBox="1"/>
          <p:nvPr/>
        </p:nvSpPr>
        <p:spPr>
          <a:xfrm rot="-60000">
            <a:off x="157051" y="126330"/>
            <a:ext cx="411494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highlight>
                  <a:srgbClr val="00FFFF"/>
                </a:highlight>
              </a:rPr>
              <a:t> Demo</a:t>
            </a:r>
            <a:r>
              <a:rPr lang="en-US" sz="1400"/>
              <a:t>: </a:t>
            </a:r>
            <a:r>
              <a:rPr lang="en-US" sz="1400">
                <a:latin typeface="Courier New"/>
                <a:cs typeface="Courier New"/>
              </a:rPr>
              <a:t>jakevdp_kmeans_iterations.ipynb</a:t>
            </a:r>
          </a:p>
        </p:txBody>
      </p:sp>
      <p:sp>
        <p:nvSpPr>
          <p:cNvPr id="3" name="TextBox 2">
            <a:extLst>
              <a:ext uri="{FF2B5EF4-FFF2-40B4-BE49-F238E27FC236}">
                <a16:creationId xmlns:a16="http://schemas.microsoft.com/office/drawing/2014/main" id="{57034264-0319-4A99-B821-871D95C17CCD}"/>
              </a:ext>
            </a:extLst>
          </p:cNvPr>
          <p:cNvSpPr txBox="1"/>
          <p:nvPr/>
        </p:nvSpPr>
        <p:spPr>
          <a:xfrm>
            <a:off x="7956331" y="86710"/>
            <a:ext cx="31636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of centroid locations</a:t>
            </a:r>
            <a:endParaRPr lang="en-US" sz="2400">
              <a:cs typeface="Calibri"/>
            </a:endParaRPr>
          </a:p>
        </p:txBody>
      </p:sp>
    </p:spTree>
    <p:extLst>
      <p:ext uri="{BB962C8B-B14F-4D97-AF65-F5344CB8AC3E}">
        <p14:creationId xmlns:p14="http://schemas.microsoft.com/office/powerpoint/2010/main" val="1375578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DE07C70-8CDE-4C4D-9014-8293A4191501}"/>
              </a:ext>
            </a:extLst>
          </p:cNvPr>
          <p:cNvPicPr>
            <a:picLocks noChangeAspect="1"/>
          </p:cNvPicPr>
          <p:nvPr/>
        </p:nvPicPr>
        <p:blipFill>
          <a:blip r:embed="rId2"/>
          <a:stretch>
            <a:fillRect/>
          </a:stretch>
        </p:blipFill>
        <p:spPr>
          <a:xfrm>
            <a:off x="1331343" y="-18879"/>
            <a:ext cx="9716218" cy="6996399"/>
          </a:xfrm>
          <a:prstGeom prst="rect">
            <a:avLst/>
          </a:prstGeom>
        </p:spPr>
      </p:pic>
      <p:sp>
        <p:nvSpPr>
          <p:cNvPr id="6" name="TextBox 5">
            <a:extLst>
              <a:ext uri="{FF2B5EF4-FFF2-40B4-BE49-F238E27FC236}">
                <a16:creationId xmlns:a16="http://schemas.microsoft.com/office/drawing/2014/main" id="{6B4808A1-8BE5-4492-939C-626156A37794}"/>
              </a:ext>
            </a:extLst>
          </p:cNvPr>
          <p:cNvSpPr txBox="1"/>
          <p:nvPr/>
        </p:nvSpPr>
        <p:spPr>
          <a:xfrm>
            <a:off x="7829909" y="74906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Identify which points are associated with centroids</a:t>
            </a:r>
          </a:p>
        </p:txBody>
      </p:sp>
    </p:spTree>
    <p:extLst>
      <p:ext uri="{BB962C8B-B14F-4D97-AF65-F5344CB8AC3E}">
        <p14:creationId xmlns:p14="http://schemas.microsoft.com/office/powerpoint/2010/main" val="239397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3603FD72-8C02-48DA-8BF4-7AAFA2F72394}"/>
              </a:ext>
            </a:extLst>
          </p:cNvPr>
          <p:cNvPicPr>
            <a:picLocks noChangeAspect="1"/>
          </p:cNvPicPr>
          <p:nvPr/>
        </p:nvPicPr>
        <p:blipFill>
          <a:blip r:embed="rId2"/>
          <a:stretch>
            <a:fillRect/>
          </a:stretch>
        </p:blipFill>
        <p:spPr>
          <a:xfrm>
            <a:off x="1316966" y="-4502"/>
            <a:ext cx="9471803" cy="6867003"/>
          </a:xfrm>
          <a:prstGeom prst="rect">
            <a:avLst/>
          </a:prstGeom>
        </p:spPr>
      </p:pic>
      <p:sp>
        <p:nvSpPr>
          <p:cNvPr id="7" name="TextBox 1">
            <a:extLst>
              <a:ext uri="{FF2B5EF4-FFF2-40B4-BE49-F238E27FC236}">
                <a16:creationId xmlns:a16="http://schemas.microsoft.com/office/drawing/2014/main" id="{3EA3C403-C152-41F8-922A-69589E10787B}"/>
              </a:ext>
            </a:extLst>
          </p:cNvPr>
          <p:cNvSpPr txBox="1"/>
          <p:nvPr/>
        </p:nvSpPr>
        <p:spPr>
          <a:xfrm>
            <a:off x="7470476" y="749060"/>
            <a:ext cx="3232030" cy="120032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[[ 1.61788404  1.73021643]
 [-1.05544832  7.31289   ]
 [-1.53049092  2.89441674]
 [ 1.58028607  4.4210127 ]]</a:t>
            </a:r>
          </a:p>
        </p:txBody>
      </p:sp>
    </p:spTree>
    <p:extLst>
      <p:ext uri="{BB962C8B-B14F-4D97-AF65-F5344CB8AC3E}">
        <p14:creationId xmlns:p14="http://schemas.microsoft.com/office/powerpoint/2010/main" val="342420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device&#10;&#10;Description generated with high confidence">
            <a:extLst>
              <a:ext uri="{FF2B5EF4-FFF2-40B4-BE49-F238E27FC236}">
                <a16:creationId xmlns:a16="http://schemas.microsoft.com/office/drawing/2014/main" id="{F62FCE15-A2C0-47D8-ADB6-0309F2E4286C}"/>
              </a:ext>
            </a:extLst>
          </p:cNvPr>
          <p:cNvPicPr>
            <a:picLocks noChangeAspect="1"/>
          </p:cNvPicPr>
          <p:nvPr/>
        </p:nvPicPr>
        <p:blipFill>
          <a:blip r:embed="rId2"/>
          <a:stretch>
            <a:fillRect/>
          </a:stretch>
        </p:blipFill>
        <p:spPr>
          <a:xfrm>
            <a:off x="1518249" y="-47634"/>
            <a:ext cx="9428671" cy="6780739"/>
          </a:xfrm>
          <a:prstGeom prst="rect">
            <a:avLst/>
          </a:prstGeom>
        </p:spPr>
      </p:pic>
      <p:sp>
        <p:nvSpPr>
          <p:cNvPr id="5" name="TextBox 4">
            <a:extLst>
              <a:ext uri="{FF2B5EF4-FFF2-40B4-BE49-F238E27FC236}">
                <a16:creationId xmlns:a16="http://schemas.microsoft.com/office/drawing/2014/main" id="{756967F5-458A-4902-B208-F36269459056}"/>
              </a:ext>
            </a:extLst>
          </p:cNvPr>
          <p:cNvSpPr txBox="1"/>
          <p:nvPr/>
        </p:nvSpPr>
        <p:spPr>
          <a:xfrm>
            <a:off x="7829909" y="74906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Identify which points are associated with centroids</a:t>
            </a:r>
          </a:p>
        </p:txBody>
      </p:sp>
    </p:spTree>
    <p:extLst>
      <p:ext uri="{BB962C8B-B14F-4D97-AF65-F5344CB8AC3E}">
        <p14:creationId xmlns:p14="http://schemas.microsoft.com/office/powerpoint/2010/main" val="53947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70D964D5-72A2-4FAE-ABB7-86E89EAD3668}"/>
              </a:ext>
            </a:extLst>
          </p:cNvPr>
          <p:cNvPicPr>
            <a:picLocks noChangeAspect="1"/>
          </p:cNvPicPr>
          <p:nvPr/>
        </p:nvPicPr>
        <p:blipFill>
          <a:blip r:embed="rId2"/>
          <a:stretch>
            <a:fillRect/>
          </a:stretch>
        </p:blipFill>
        <p:spPr>
          <a:xfrm>
            <a:off x="1518249" y="124894"/>
            <a:ext cx="9270520" cy="6694475"/>
          </a:xfrm>
          <a:prstGeom prst="rect">
            <a:avLst/>
          </a:prstGeom>
        </p:spPr>
      </p:pic>
      <p:sp>
        <p:nvSpPr>
          <p:cNvPr id="5" name="TextBox 1">
            <a:extLst>
              <a:ext uri="{FF2B5EF4-FFF2-40B4-BE49-F238E27FC236}">
                <a16:creationId xmlns:a16="http://schemas.microsoft.com/office/drawing/2014/main" id="{01478570-C5CB-41C5-BD69-D5A19922FE49}"/>
              </a:ext>
            </a:extLst>
          </p:cNvPr>
          <p:cNvSpPr txBox="1"/>
          <p:nvPr/>
        </p:nvSpPr>
        <p:spPr>
          <a:xfrm>
            <a:off x="7096665" y="892834"/>
            <a:ext cx="3332671" cy="120032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[[ 1.98258281  0.86771314]
 [-1.37324398  7.75368871]
 [-1.57084703  2.85535402]
 [ 0.97007666  </a:t>
            </a:r>
            <a:r>
              <a:rPr lang="en-US"/>
              <a:t>4.41532732]]</a:t>
            </a:r>
          </a:p>
        </p:txBody>
      </p:sp>
    </p:spTree>
    <p:extLst>
      <p:ext uri="{BB962C8B-B14F-4D97-AF65-F5344CB8AC3E}">
        <p14:creationId xmlns:p14="http://schemas.microsoft.com/office/powerpoint/2010/main" val="355631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A73B-88C5-479E-B235-646FE02AAAC6}"/>
              </a:ext>
            </a:extLst>
          </p:cNvPr>
          <p:cNvSpPr>
            <a:spLocks noGrp="1"/>
          </p:cNvSpPr>
          <p:nvPr>
            <p:ph type="title"/>
          </p:nvPr>
        </p:nvSpPr>
        <p:spPr>
          <a:xfrm>
            <a:off x="838200" y="365125"/>
            <a:ext cx="11090694" cy="1325563"/>
          </a:xfrm>
        </p:spPr>
        <p:txBody>
          <a:bodyPr/>
          <a:lstStyle/>
          <a:p>
            <a:r>
              <a:rPr lang="en-US" dirty="0">
                <a:cs typeface="Calibri Light"/>
              </a:rPr>
              <a:t>Load function from .</a:t>
            </a:r>
            <a:r>
              <a:rPr lang="en-US" dirty="0" err="1">
                <a:cs typeface="Calibri Light"/>
              </a:rPr>
              <a:t>py</a:t>
            </a:r>
            <a:r>
              <a:rPr lang="en-US" dirty="0">
                <a:cs typeface="Calibri Light"/>
              </a:rPr>
              <a:t> file in a .</a:t>
            </a:r>
            <a:r>
              <a:rPr lang="en-US" dirty="0" err="1">
                <a:cs typeface="Calibri Light"/>
              </a:rPr>
              <a:t>ipynb</a:t>
            </a:r>
            <a:r>
              <a:rPr lang="en-US" dirty="0">
                <a:cs typeface="Calibri Light"/>
              </a:rPr>
              <a:t> notebook</a:t>
            </a:r>
            <a:endParaRPr lang="en-US" dirty="0"/>
          </a:p>
        </p:txBody>
      </p:sp>
      <p:sp>
        <p:nvSpPr>
          <p:cNvPr id="3" name="Content Placeholder 2">
            <a:extLst>
              <a:ext uri="{FF2B5EF4-FFF2-40B4-BE49-F238E27FC236}">
                <a16:creationId xmlns:a16="http://schemas.microsoft.com/office/drawing/2014/main" id="{CB9CD52B-569C-4899-AE7D-75DEC981EAAC}"/>
              </a:ext>
            </a:extLst>
          </p:cNvPr>
          <p:cNvSpPr>
            <a:spLocks noGrp="1"/>
          </p:cNvSpPr>
          <p:nvPr>
            <p:ph idx="1"/>
          </p:nvPr>
        </p:nvSpPr>
        <p:spPr/>
        <p:txBody>
          <a:bodyPr vert="horz" lIns="91440" tIns="45720" rIns="91440" bIns="45720" rtlCol="0" anchor="t">
            <a:normAutofit/>
          </a:bodyPr>
          <a:lstStyle/>
          <a:p>
            <a:pPr marL="0" indent="0">
              <a:buNone/>
            </a:pPr>
            <a:endParaRPr lang="en-US" sz="2000">
              <a:cs typeface="Calibri"/>
            </a:endParaRPr>
          </a:p>
          <a:p>
            <a:pPr marL="0" indent="0">
              <a:buNone/>
            </a:pPr>
            <a:r>
              <a:rPr lang="en-US" sz="2000" i="1">
                <a:highlight>
                  <a:srgbClr val="00FFFF"/>
                </a:highlight>
                <a:cs typeface="Calibri"/>
              </a:rPr>
              <a:t>Demo</a:t>
            </a:r>
            <a:r>
              <a:rPr lang="en-US" sz="2000">
                <a:cs typeface="Calibri"/>
              </a:rPr>
              <a:t>: </a:t>
            </a:r>
            <a:r>
              <a:rPr lang="en-US" sz="2000">
                <a:latin typeface="Courier New"/>
                <a:cs typeface="Calibri"/>
              </a:rPr>
              <a:t>use_a_function_in_a_notebook.ipynb</a:t>
            </a:r>
          </a:p>
          <a:p>
            <a:pPr marL="0" indent="0">
              <a:buNone/>
            </a:pPr>
            <a:endParaRPr lang="en-US" sz="2000" dirty="0">
              <a:cs typeface="Calibri"/>
            </a:endParaRPr>
          </a:p>
        </p:txBody>
      </p:sp>
    </p:spTree>
    <p:extLst>
      <p:ext uri="{BB962C8B-B14F-4D97-AF65-F5344CB8AC3E}">
        <p14:creationId xmlns:p14="http://schemas.microsoft.com/office/powerpoint/2010/main" val="1418995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ns face&#10;&#10;Description generated with high confidence">
            <a:extLst>
              <a:ext uri="{FF2B5EF4-FFF2-40B4-BE49-F238E27FC236}">
                <a16:creationId xmlns:a16="http://schemas.microsoft.com/office/drawing/2014/main" id="{E5F20067-43B0-4DD5-A65B-87653218FF27}"/>
              </a:ext>
            </a:extLst>
          </p:cNvPr>
          <p:cNvPicPr>
            <a:picLocks noChangeAspect="1"/>
          </p:cNvPicPr>
          <p:nvPr/>
        </p:nvPicPr>
        <p:blipFill>
          <a:blip r:embed="rId2"/>
          <a:stretch>
            <a:fillRect/>
          </a:stretch>
        </p:blipFill>
        <p:spPr>
          <a:xfrm>
            <a:off x="1331344" y="-4502"/>
            <a:ext cx="9486181" cy="6867003"/>
          </a:xfrm>
          <a:prstGeom prst="rect">
            <a:avLst/>
          </a:prstGeom>
        </p:spPr>
      </p:pic>
      <p:sp>
        <p:nvSpPr>
          <p:cNvPr id="5" name="TextBox 4">
            <a:extLst>
              <a:ext uri="{FF2B5EF4-FFF2-40B4-BE49-F238E27FC236}">
                <a16:creationId xmlns:a16="http://schemas.microsoft.com/office/drawing/2014/main" id="{70B3F343-35FE-4F73-96FB-EC3508797B99}"/>
              </a:ext>
            </a:extLst>
          </p:cNvPr>
          <p:cNvSpPr txBox="1"/>
          <p:nvPr/>
        </p:nvSpPr>
        <p:spPr>
          <a:xfrm>
            <a:off x="7829909" y="74906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Identify which points are associated with centroids</a:t>
            </a:r>
          </a:p>
        </p:txBody>
      </p:sp>
    </p:spTree>
    <p:extLst>
      <p:ext uri="{BB962C8B-B14F-4D97-AF65-F5344CB8AC3E}">
        <p14:creationId xmlns:p14="http://schemas.microsoft.com/office/powerpoint/2010/main" val="62852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piece of paper&#10;&#10;Description generated with high confidence">
            <a:extLst>
              <a:ext uri="{FF2B5EF4-FFF2-40B4-BE49-F238E27FC236}">
                <a16:creationId xmlns:a16="http://schemas.microsoft.com/office/drawing/2014/main" id="{DE60521B-ACF7-426B-B57C-474F197C01C8}"/>
              </a:ext>
            </a:extLst>
          </p:cNvPr>
          <p:cNvPicPr>
            <a:picLocks noChangeAspect="1"/>
          </p:cNvPicPr>
          <p:nvPr/>
        </p:nvPicPr>
        <p:blipFill>
          <a:blip r:embed="rId2"/>
          <a:stretch>
            <a:fillRect/>
          </a:stretch>
        </p:blipFill>
        <p:spPr>
          <a:xfrm>
            <a:off x="1302589" y="-4502"/>
            <a:ext cx="9529313" cy="6867003"/>
          </a:xfrm>
          <a:prstGeom prst="rect">
            <a:avLst/>
          </a:prstGeom>
        </p:spPr>
      </p:pic>
      <p:sp>
        <p:nvSpPr>
          <p:cNvPr id="4" name="TextBox 1">
            <a:extLst>
              <a:ext uri="{FF2B5EF4-FFF2-40B4-BE49-F238E27FC236}">
                <a16:creationId xmlns:a16="http://schemas.microsoft.com/office/drawing/2014/main" id="{B56A8AED-0621-48CE-ADA3-BC87C46275C8}"/>
              </a:ext>
            </a:extLst>
          </p:cNvPr>
          <p:cNvSpPr txBox="1"/>
          <p:nvPr/>
        </p:nvSpPr>
        <p:spPr>
          <a:xfrm>
            <a:off x="7326703" y="734683"/>
            <a:ext cx="3332671" cy="120032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[[ 1.98258281  0.86771314]
 [-1.37324398  7.75368871]
 [-1.58438467  2.83081263]
 [ 0.94973532  4.41906906]]</a:t>
            </a:r>
          </a:p>
        </p:txBody>
      </p:sp>
    </p:spTree>
    <p:extLst>
      <p:ext uri="{BB962C8B-B14F-4D97-AF65-F5344CB8AC3E}">
        <p14:creationId xmlns:p14="http://schemas.microsoft.com/office/powerpoint/2010/main" val="206675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ns face&#10;&#10;Description generated with high confidence">
            <a:extLst>
              <a:ext uri="{FF2B5EF4-FFF2-40B4-BE49-F238E27FC236}">
                <a16:creationId xmlns:a16="http://schemas.microsoft.com/office/drawing/2014/main" id="{1B6B295F-3ED8-4971-806E-764F28FDC67D}"/>
              </a:ext>
            </a:extLst>
          </p:cNvPr>
          <p:cNvPicPr>
            <a:picLocks noChangeAspect="1"/>
          </p:cNvPicPr>
          <p:nvPr/>
        </p:nvPicPr>
        <p:blipFill>
          <a:blip r:embed="rId2"/>
          <a:stretch>
            <a:fillRect/>
          </a:stretch>
        </p:blipFill>
        <p:spPr>
          <a:xfrm>
            <a:off x="1561381" y="239913"/>
            <a:ext cx="9083615" cy="6550702"/>
          </a:xfrm>
          <a:prstGeom prst="rect">
            <a:avLst/>
          </a:prstGeom>
        </p:spPr>
      </p:pic>
      <p:sp>
        <p:nvSpPr>
          <p:cNvPr id="4" name="TextBox 3">
            <a:extLst>
              <a:ext uri="{FF2B5EF4-FFF2-40B4-BE49-F238E27FC236}">
                <a16:creationId xmlns:a16="http://schemas.microsoft.com/office/drawing/2014/main" id="{2AC28E8F-3402-4D99-A57C-2DD5EE7CC1F4}"/>
              </a:ext>
            </a:extLst>
          </p:cNvPr>
          <p:cNvSpPr txBox="1"/>
          <p:nvPr/>
        </p:nvSpPr>
        <p:spPr>
          <a:xfrm>
            <a:off x="8735683" y="37524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Based on convergence</a:t>
            </a:r>
          </a:p>
        </p:txBody>
      </p:sp>
    </p:spTree>
    <p:extLst>
      <p:ext uri="{BB962C8B-B14F-4D97-AF65-F5344CB8AC3E}">
        <p14:creationId xmlns:p14="http://schemas.microsoft.com/office/powerpoint/2010/main" val="3823669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62777-4AB5-47AD-AB3B-D1A3B87D2D36}"/>
              </a:ext>
            </a:extLst>
          </p:cNvPr>
          <p:cNvSpPr>
            <a:spLocks noGrp="1"/>
          </p:cNvSpPr>
          <p:nvPr>
            <p:ph type="title"/>
          </p:nvPr>
        </p:nvSpPr>
        <p:spPr>
          <a:xfrm>
            <a:off x="840509" y="4747491"/>
            <a:ext cx="9400770" cy="1273806"/>
          </a:xfrm>
        </p:spPr>
        <p:txBody>
          <a:bodyPr anchor="b">
            <a:normAutofit/>
          </a:bodyPr>
          <a:lstStyle/>
          <a:p>
            <a:r>
              <a:rPr lang="en-US" sz="4100">
                <a:solidFill>
                  <a:schemeClr val="bg1"/>
                </a:solidFill>
                <a:cs typeface="Calibri Light"/>
              </a:rPr>
              <a:t>Avoid local minima by using </a:t>
            </a:r>
            <a:br>
              <a:rPr lang="en-US" sz="4100">
                <a:solidFill>
                  <a:schemeClr val="bg1"/>
                </a:solidFill>
                <a:cs typeface="Calibri Light"/>
              </a:rPr>
            </a:br>
            <a:r>
              <a:rPr lang="en-US" sz="4100">
                <a:solidFill>
                  <a:schemeClr val="bg1"/>
                </a:solidFill>
                <a:cs typeface="Calibri Light"/>
              </a:rPr>
              <a:t>multiple initial guesses for centroids</a:t>
            </a:r>
            <a:endParaRPr lang="en-US" sz="4100">
              <a:solidFill>
                <a:schemeClr val="bg1"/>
              </a:solidFill>
            </a:endParaRPr>
          </a:p>
        </p:txBody>
      </p:sp>
      <p:pic>
        <p:nvPicPr>
          <p:cNvPr id="10" name="Picture 4">
            <a:extLst>
              <a:ext uri="{FF2B5EF4-FFF2-40B4-BE49-F238E27FC236}">
                <a16:creationId xmlns:a16="http://schemas.microsoft.com/office/drawing/2014/main" id="{056BAE8B-14FA-4632-AF2C-C8FBB2D40360}"/>
              </a:ext>
            </a:extLst>
          </p:cNvPr>
          <p:cNvPicPr>
            <a:picLocks noChangeAspect="1"/>
          </p:cNvPicPr>
          <p:nvPr/>
        </p:nvPicPr>
        <p:blipFill>
          <a:blip r:embed="rId2"/>
          <a:stretch>
            <a:fillRect/>
          </a:stretch>
        </p:blipFill>
        <p:spPr>
          <a:xfrm>
            <a:off x="163583" y="685747"/>
            <a:ext cx="11806397" cy="2812830"/>
          </a:xfrm>
          <a:prstGeom prst="rect">
            <a:avLst/>
          </a:prstGeom>
        </p:spPr>
      </p:pic>
      <p:sp>
        <p:nvSpPr>
          <p:cNvPr id="11"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cxnSp>
        <p:nvCxnSpPr>
          <p:cNvPr id="16" name="Straight Connector 15">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199730"/>
            <a:ext cx="10241280"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F07B94F-43F4-4DA4-9FDD-EA9253609A86}"/>
              </a:ext>
            </a:extLst>
          </p:cNvPr>
          <p:cNvSpPr txBox="1"/>
          <p:nvPr/>
        </p:nvSpPr>
        <p:spPr>
          <a:xfrm>
            <a:off x="1253067" y="36116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Guess #1</a:t>
            </a:r>
          </a:p>
        </p:txBody>
      </p:sp>
      <p:sp>
        <p:nvSpPr>
          <p:cNvPr id="8" name="TextBox 7">
            <a:extLst>
              <a:ext uri="{FF2B5EF4-FFF2-40B4-BE49-F238E27FC236}">
                <a16:creationId xmlns:a16="http://schemas.microsoft.com/office/drawing/2014/main" id="{A7B8AB93-4CB7-4EB9-B93F-9E4CB1C00FAF}"/>
              </a:ext>
            </a:extLst>
          </p:cNvPr>
          <p:cNvSpPr txBox="1"/>
          <p:nvPr/>
        </p:nvSpPr>
        <p:spPr>
          <a:xfrm>
            <a:off x="5353352" y="36116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Guess #2</a:t>
            </a:r>
          </a:p>
        </p:txBody>
      </p:sp>
      <p:sp>
        <p:nvSpPr>
          <p:cNvPr id="9" name="TextBox 8">
            <a:extLst>
              <a:ext uri="{FF2B5EF4-FFF2-40B4-BE49-F238E27FC236}">
                <a16:creationId xmlns:a16="http://schemas.microsoft.com/office/drawing/2014/main" id="{381F26BF-93AB-43B9-A521-177E210BDAAA}"/>
              </a:ext>
            </a:extLst>
          </p:cNvPr>
          <p:cNvSpPr txBox="1"/>
          <p:nvPr/>
        </p:nvSpPr>
        <p:spPr>
          <a:xfrm>
            <a:off x="9659256" y="3611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Guess #3</a:t>
            </a:r>
          </a:p>
        </p:txBody>
      </p:sp>
    </p:spTree>
    <p:extLst>
      <p:ext uri="{BB962C8B-B14F-4D97-AF65-F5344CB8AC3E}">
        <p14:creationId xmlns:p14="http://schemas.microsoft.com/office/powerpoint/2010/main" val="4145425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CA9A-9028-4F1F-955B-D324E6CD099B}"/>
              </a:ext>
            </a:extLst>
          </p:cNvPr>
          <p:cNvSpPr>
            <a:spLocks noGrp="1"/>
          </p:cNvSpPr>
          <p:nvPr>
            <p:ph type="title"/>
          </p:nvPr>
        </p:nvSpPr>
        <p:spPr>
          <a:xfrm>
            <a:off x="838200" y="5691"/>
            <a:ext cx="10515600" cy="1325563"/>
          </a:xfrm>
        </p:spPr>
        <p:txBody>
          <a:bodyPr/>
          <a:lstStyle/>
          <a:p>
            <a:r>
              <a:rPr lang="en-US" dirty="0">
                <a:cs typeface="Calibri Light"/>
              </a:rPr>
              <a:t>What </a:t>
            </a:r>
            <a:r>
              <a:rPr lang="en-US" i="1" dirty="0">
                <a:cs typeface="Calibri Light"/>
              </a:rPr>
              <a:t>k</a:t>
            </a:r>
            <a:r>
              <a:rPr lang="en-US" dirty="0">
                <a:cs typeface="Calibri Light"/>
              </a:rPr>
              <a:t> is best? Find the elbow</a:t>
            </a:r>
            <a:endParaRPr lang="en-US" dirty="0"/>
          </a:p>
        </p:txBody>
      </p:sp>
      <p:sp>
        <p:nvSpPr>
          <p:cNvPr id="3" name="Content Placeholder 2">
            <a:extLst>
              <a:ext uri="{FF2B5EF4-FFF2-40B4-BE49-F238E27FC236}">
                <a16:creationId xmlns:a16="http://schemas.microsoft.com/office/drawing/2014/main" id="{CC428E85-8193-4760-99F6-F681561C416D}"/>
              </a:ext>
            </a:extLst>
          </p:cNvPr>
          <p:cNvSpPr>
            <a:spLocks noGrp="1"/>
          </p:cNvSpPr>
          <p:nvPr>
            <p:ph idx="1"/>
          </p:nvPr>
        </p:nvSpPr>
        <p:spPr>
          <a:xfrm>
            <a:off x="536275" y="1336795"/>
            <a:ext cx="10515600" cy="4351338"/>
          </a:xfrm>
        </p:spPr>
        <p:txBody>
          <a:bodyPr vert="horz" lIns="91440" tIns="45720" rIns="91440" bIns="45720" rtlCol="0" anchor="t">
            <a:normAutofit/>
          </a:bodyPr>
          <a:lstStyle/>
          <a:p>
            <a:r>
              <a:rPr lang="en-US">
                <a:cs typeface="Calibri"/>
              </a:rPr>
              <a:t>Compare within-cluster sum of squares for multiple </a:t>
            </a:r>
            <a:r>
              <a:rPr lang="en-US" i="1" dirty="0">
                <a:cs typeface="Calibri"/>
              </a:rPr>
              <a:t>k</a:t>
            </a:r>
            <a:r>
              <a:rPr lang="en-US" dirty="0">
                <a:cs typeface="Calibri"/>
              </a:rPr>
              <a:t> values</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2E42E745-11EC-4F3B-A3D0-8368A51036C1}"/>
              </a:ext>
            </a:extLst>
          </p:cNvPr>
          <p:cNvPicPr>
            <a:picLocks noChangeAspect="1"/>
          </p:cNvPicPr>
          <p:nvPr/>
        </p:nvPicPr>
        <p:blipFill>
          <a:blip r:embed="rId2"/>
          <a:stretch>
            <a:fillRect/>
          </a:stretch>
        </p:blipFill>
        <p:spPr>
          <a:xfrm>
            <a:off x="1892060" y="2020069"/>
            <a:ext cx="6596332" cy="4370616"/>
          </a:xfrm>
          <a:prstGeom prst="rect">
            <a:avLst/>
          </a:prstGeom>
        </p:spPr>
      </p:pic>
      <p:sp>
        <p:nvSpPr>
          <p:cNvPr id="6" name="TextBox 5">
            <a:extLst>
              <a:ext uri="{FF2B5EF4-FFF2-40B4-BE49-F238E27FC236}">
                <a16:creationId xmlns:a16="http://schemas.microsoft.com/office/drawing/2014/main" id="{789634E4-5809-48F9-83C2-13EEB76A571C}"/>
              </a:ext>
            </a:extLst>
          </p:cNvPr>
          <p:cNvSpPr txBox="1"/>
          <p:nvPr/>
        </p:nvSpPr>
        <p:spPr>
          <a:xfrm>
            <a:off x="8721306" y="4400909"/>
            <a:ext cx="3476445"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t>Caveat</a:t>
            </a:r>
            <a:r>
              <a:rPr lang="en-US" sz="2000" dirty="0"/>
              <a:t>: this is a</a:t>
            </a:r>
            <a:r>
              <a:rPr lang="en-US" sz="2000" dirty="0">
                <a:cs typeface="Calibri"/>
              </a:rPr>
              <a:t> visual estimation method; fancier </a:t>
            </a:r>
            <a:r>
              <a:rPr lang="en-US" sz="2000">
                <a:cs typeface="Calibri"/>
              </a:rPr>
              <a:t>approaches are available</a:t>
            </a:r>
            <a:endParaRPr lang="en-US" sz="2000" dirty="0">
              <a:cs typeface="Calibri"/>
            </a:endParaRPr>
          </a:p>
        </p:txBody>
      </p:sp>
      <p:sp>
        <p:nvSpPr>
          <p:cNvPr id="7" name="TextBox 6">
            <a:extLst>
              <a:ext uri="{FF2B5EF4-FFF2-40B4-BE49-F238E27FC236}">
                <a16:creationId xmlns:a16="http://schemas.microsoft.com/office/drawing/2014/main" id="{5A64353A-C8B6-49C0-BA7F-485C6954136C}"/>
              </a:ext>
            </a:extLst>
          </p:cNvPr>
          <p:cNvSpPr txBox="1"/>
          <p:nvPr/>
        </p:nvSpPr>
        <p:spPr>
          <a:xfrm>
            <a:off x="2984740" y="6413739"/>
            <a:ext cx="921301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dirty="0">
                <a:highlight>
                  <a:srgbClr val="00FFFF"/>
                </a:highlight>
              </a:rPr>
              <a:t>Demo</a:t>
            </a:r>
            <a:r>
              <a:rPr lang="en-US" dirty="0"/>
              <a:t>: </a:t>
            </a:r>
            <a:r>
              <a:rPr lang="en-US" dirty="0" err="1">
                <a:latin typeface="Courier New"/>
                <a:cs typeface="Courier New"/>
              </a:rPr>
              <a:t>jakevdp_kmeans_iterations_elbow.ipynb</a:t>
            </a:r>
            <a:endParaRPr lang="en-US">
              <a:latin typeface="Courier New"/>
              <a:cs typeface="Courier New"/>
            </a:endParaRPr>
          </a:p>
        </p:txBody>
      </p:sp>
    </p:spTree>
    <p:extLst>
      <p:ext uri="{BB962C8B-B14F-4D97-AF65-F5344CB8AC3E}">
        <p14:creationId xmlns:p14="http://schemas.microsoft.com/office/powerpoint/2010/main" val="171649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5D76-2783-4C30-8F9C-2BBA64D194E9}"/>
              </a:ext>
            </a:extLst>
          </p:cNvPr>
          <p:cNvSpPr>
            <a:spLocks noGrp="1"/>
          </p:cNvSpPr>
          <p:nvPr>
            <p:ph type="title"/>
          </p:nvPr>
        </p:nvSpPr>
        <p:spPr/>
        <p:txBody>
          <a:bodyPr/>
          <a:lstStyle/>
          <a:p>
            <a:r>
              <a:rPr lang="en-US">
                <a:cs typeface="Calibri Light"/>
              </a:rPr>
              <a:t>Given </a:t>
            </a:r>
            <a:r>
              <a:rPr lang="en-US" i="1">
                <a:cs typeface="Calibri Light"/>
              </a:rPr>
              <a:t>k</a:t>
            </a:r>
            <a:r>
              <a:rPr lang="en-US">
                <a:cs typeface="Calibri Light"/>
              </a:rPr>
              <a:t> clusters, how to identify labels?</a:t>
            </a:r>
            <a:endParaRPr lang="en-US"/>
          </a:p>
        </p:txBody>
      </p:sp>
      <p:sp>
        <p:nvSpPr>
          <p:cNvPr id="3" name="Content Placeholder 2">
            <a:extLst>
              <a:ext uri="{FF2B5EF4-FFF2-40B4-BE49-F238E27FC236}">
                <a16:creationId xmlns:a16="http://schemas.microsoft.com/office/drawing/2014/main" id="{2BFC5B98-3F0B-44FB-8C5F-2B6CDC165E7A}"/>
              </a:ext>
            </a:extLst>
          </p:cNvPr>
          <p:cNvSpPr>
            <a:spLocks noGrp="1"/>
          </p:cNvSpPr>
          <p:nvPr>
            <p:ph idx="1"/>
          </p:nvPr>
        </p:nvSpPr>
        <p:spPr>
          <a:xfrm>
            <a:off x="838200" y="1825625"/>
            <a:ext cx="10515600" cy="4725149"/>
          </a:xfrm>
        </p:spPr>
        <p:txBody>
          <a:bodyPr vert="horz" lIns="91440" tIns="45720" rIns="91440" bIns="45720" rtlCol="0" anchor="t">
            <a:normAutofit lnSpcReduction="10000"/>
          </a:bodyPr>
          <a:lstStyle/>
          <a:p>
            <a:pPr marL="0" indent="0">
              <a:buNone/>
            </a:pPr>
            <a:r>
              <a:rPr lang="en-US" dirty="0">
                <a:cs typeface="Calibri"/>
              </a:rPr>
              <a:t>Options:</a:t>
            </a:r>
          </a:p>
          <a:p>
            <a:endParaRPr lang="en-US" dirty="0">
              <a:cs typeface="Calibri"/>
            </a:endParaRPr>
          </a:p>
          <a:p>
            <a:r>
              <a:rPr lang="en-US" dirty="0">
                <a:cs typeface="Calibri"/>
              </a:rPr>
              <a:t>summarize the distribution of attribute values</a:t>
            </a:r>
          </a:p>
          <a:p>
            <a:endParaRPr lang="en-US" dirty="0">
              <a:cs typeface="Calibri"/>
            </a:endParaRPr>
          </a:p>
          <a:p>
            <a:r>
              <a:rPr lang="en-US" dirty="0">
                <a:cs typeface="Calibri"/>
              </a:rPr>
              <a:t>learn a </a:t>
            </a:r>
            <a:r>
              <a:rPr lang="en-US" dirty="0">
                <a:cs typeface="Calibri"/>
                <a:hlinkClick r:id="rId3"/>
              </a:rPr>
              <a:t>decision tree</a:t>
            </a:r>
            <a:r>
              <a:rPr lang="en-US" dirty="0">
                <a:cs typeface="Calibri"/>
              </a:rPr>
              <a:t> from the clusters; then the relevant attributes are identified by the </a:t>
            </a:r>
            <a:r>
              <a:rPr lang="en-US" dirty="0">
                <a:cs typeface="Calibri"/>
                <a:hlinkClick r:id="rId3"/>
              </a:rPr>
              <a:t>decision tree</a:t>
            </a:r>
            <a:r>
              <a:rPr lang="en-US" dirty="0">
                <a:cs typeface="Calibri"/>
              </a:rPr>
              <a:t> model</a:t>
            </a:r>
            <a:endParaRPr lang="en-US" dirty="0"/>
          </a:p>
          <a:p>
            <a:endParaRPr lang="en-US" dirty="0">
              <a:cs typeface="Calibri"/>
            </a:endParaRPr>
          </a:p>
          <a:p>
            <a:endParaRPr lang="en-US" dirty="0">
              <a:cs typeface="Calibri"/>
            </a:endParaRPr>
          </a:p>
          <a:p>
            <a:endParaRPr lang="en-US" dirty="0">
              <a:cs typeface="Calibri"/>
            </a:endParaRPr>
          </a:p>
          <a:p>
            <a:pPr marL="0" indent="0">
              <a:buNone/>
            </a:pPr>
            <a:r>
              <a:rPr lang="en-US" dirty="0">
                <a:cs typeface="Calibri"/>
              </a:rPr>
              <a:t>Figuring out </a:t>
            </a:r>
            <a:r>
              <a:rPr lang="en-US" dirty="0">
                <a:cs typeface="Calibri"/>
                <a:hlinkClick r:id="rId4"/>
              </a:rPr>
              <a:t>labels for data</a:t>
            </a:r>
            <a:r>
              <a:rPr lang="en-US" dirty="0">
                <a:cs typeface="Calibri"/>
              </a:rPr>
              <a:t> is challenging</a:t>
            </a:r>
          </a:p>
          <a:p>
            <a:endParaRPr lang="en-US" dirty="0">
              <a:cs typeface="Calibri"/>
            </a:endParaRPr>
          </a:p>
        </p:txBody>
      </p:sp>
    </p:spTree>
    <p:extLst>
      <p:ext uri="{BB962C8B-B14F-4D97-AF65-F5344CB8AC3E}">
        <p14:creationId xmlns:p14="http://schemas.microsoft.com/office/powerpoint/2010/main" val="276012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generated with high confidence">
            <a:extLst>
              <a:ext uri="{FF2B5EF4-FFF2-40B4-BE49-F238E27FC236}">
                <a16:creationId xmlns:a16="http://schemas.microsoft.com/office/drawing/2014/main" id="{6F09C577-F0F6-4B11-BC28-355A1C8D7447}"/>
              </a:ext>
            </a:extLst>
          </p:cNvPr>
          <p:cNvPicPr>
            <a:picLocks noChangeAspect="1"/>
          </p:cNvPicPr>
          <p:nvPr/>
        </p:nvPicPr>
        <p:blipFill rotWithShape="1">
          <a:blip r:embed="rId3"/>
          <a:srcRect r="33661" b="-339"/>
          <a:stretch/>
        </p:blipFill>
        <p:spPr>
          <a:xfrm>
            <a:off x="4753155" y="1025460"/>
            <a:ext cx="6252245" cy="5497210"/>
          </a:xfrm>
          <a:prstGeom prst="rect">
            <a:avLst/>
          </a:prstGeom>
        </p:spPr>
      </p:pic>
      <p:sp>
        <p:nvSpPr>
          <p:cNvPr id="3" name="Content Placeholder 2">
            <a:extLst>
              <a:ext uri="{FF2B5EF4-FFF2-40B4-BE49-F238E27FC236}">
                <a16:creationId xmlns:a16="http://schemas.microsoft.com/office/drawing/2014/main" id="{94F4E46A-2211-4B8A-BEE3-F351EFDD2745}"/>
              </a:ext>
            </a:extLst>
          </p:cNvPr>
          <p:cNvSpPr>
            <a:spLocks noGrp="1"/>
          </p:cNvSpPr>
          <p:nvPr>
            <p:ph idx="1"/>
          </p:nvPr>
        </p:nvSpPr>
        <p:spPr>
          <a:xfrm>
            <a:off x="823823" y="919851"/>
            <a:ext cx="10515600" cy="4351338"/>
          </a:xfrm>
        </p:spPr>
        <p:txBody>
          <a:bodyPr vert="horz" lIns="91440" tIns="45720" rIns="91440" bIns="45720" rtlCol="0" anchor="t">
            <a:normAutofit/>
          </a:bodyPr>
          <a:lstStyle/>
          <a:p>
            <a:pPr marL="0" indent="0">
              <a:buNone/>
            </a:pPr>
            <a:r>
              <a:rPr lang="en-US" sz="9600" dirty="0">
                <a:cs typeface="Calibri"/>
              </a:rPr>
              <a:t>All done</a:t>
            </a:r>
          </a:p>
        </p:txBody>
      </p:sp>
    </p:spTree>
    <p:extLst>
      <p:ext uri="{BB962C8B-B14F-4D97-AF65-F5344CB8AC3E}">
        <p14:creationId xmlns:p14="http://schemas.microsoft.com/office/powerpoint/2010/main" val="3495713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Funny face with solid fill">
            <a:extLst>
              <a:ext uri="{FF2B5EF4-FFF2-40B4-BE49-F238E27FC236}">
                <a16:creationId xmlns:a16="http://schemas.microsoft.com/office/drawing/2014/main" id="{4C1C627F-D015-744B-8880-4801EA7F78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2222" y="1675341"/>
            <a:ext cx="2420410" cy="2420410"/>
          </a:xfrm>
          <a:prstGeom prst="rect">
            <a:avLst/>
          </a:prstGeom>
        </p:spPr>
      </p:pic>
      <p:pic>
        <p:nvPicPr>
          <p:cNvPr id="2" name="Picture 2" descr="A person sitting in a field&#10;&#10;Description generated with high confidence">
            <a:extLst>
              <a:ext uri="{FF2B5EF4-FFF2-40B4-BE49-F238E27FC236}">
                <a16:creationId xmlns:a16="http://schemas.microsoft.com/office/drawing/2014/main" id="{D7E2D1A4-3194-432A-8E2B-41FE48573F56}"/>
              </a:ext>
            </a:extLst>
          </p:cNvPr>
          <p:cNvPicPr>
            <a:picLocks noChangeAspect="1"/>
          </p:cNvPicPr>
          <p:nvPr/>
        </p:nvPicPr>
        <p:blipFill>
          <a:blip r:embed="rId5"/>
          <a:stretch>
            <a:fillRect/>
          </a:stretch>
        </p:blipFill>
        <p:spPr>
          <a:xfrm>
            <a:off x="6915015" y="2019301"/>
            <a:ext cx="4463367" cy="3682278"/>
          </a:xfrm>
          <a:prstGeom prst="rect">
            <a:avLst/>
          </a:prstGeom>
        </p:spPr>
      </p:pic>
    </p:spTree>
    <p:extLst>
      <p:ext uri="{BB962C8B-B14F-4D97-AF65-F5344CB8AC3E}">
        <p14:creationId xmlns:p14="http://schemas.microsoft.com/office/powerpoint/2010/main" val="1921344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66E5-24F8-4805-A552-0A88D9802717}"/>
              </a:ext>
            </a:extLst>
          </p:cNvPr>
          <p:cNvSpPr>
            <a:spLocks noGrp="1"/>
          </p:cNvSpPr>
          <p:nvPr/>
        </p:nvSpPr>
        <p:spPr>
          <a:xfrm>
            <a:off x="694426" y="2349200"/>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i="1">
                <a:cs typeface="Calibri Light"/>
              </a:rPr>
              <a:t>What if the data isn't numeric?</a:t>
            </a:r>
            <a:endParaRPr lang="en-US" i="1">
              <a:cs typeface="Calibri"/>
            </a:endParaRPr>
          </a:p>
        </p:txBody>
      </p:sp>
    </p:spTree>
    <p:extLst>
      <p:ext uri="{BB962C8B-B14F-4D97-AF65-F5344CB8AC3E}">
        <p14:creationId xmlns:p14="http://schemas.microsoft.com/office/powerpoint/2010/main" val="224669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C04-96F8-42F3-8594-9FB8B1572F42}"/>
              </a:ext>
            </a:extLst>
          </p:cNvPr>
          <p:cNvSpPr>
            <a:spLocks noGrp="1"/>
          </p:cNvSpPr>
          <p:nvPr>
            <p:ph type="title"/>
          </p:nvPr>
        </p:nvSpPr>
        <p:spPr/>
        <p:txBody>
          <a:bodyPr/>
          <a:lstStyle/>
          <a:p>
            <a:r>
              <a:rPr lang="en-US">
                <a:cs typeface="Calibri Light"/>
              </a:rPr>
              <a:t>Suppose you have 1000 documents</a:t>
            </a:r>
            <a:endParaRPr lang="en-US"/>
          </a:p>
        </p:txBody>
      </p:sp>
      <p:sp>
        <p:nvSpPr>
          <p:cNvPr id="3" name="Content Placeholder 2">
            <a:extLst>
              <a:ext uri="{FF2B5EF4-FFF2-40B4-BE49-F238E27FC236}">
                <a16:creationId xmlns:a16="http://schemas.microsoft.com/office/drawing/2014/main" id="{A6A2D440-CDB0-42D4-BA6A-8E27B3637129}"/>
              </a:ext>
            </a:extLst>
          </p:cNvPr>
          <p:cNvSpPr>
            <a:spLocks noGrp="1"/>
          </p:cNvSpPr>
          <p:nvPr>
            <p:ph idx="1"/>
          </p:nvPr>
        </p:nvSpPr>
        <p:spPr/>
        <p:txBody>
          <a:bodyPr vert="horz" lIns="91440" tIns="45720" rIns="91440" bIns="45720" rtlCol="0" anchor="t">
            <a:normAutofit/>
          </a:bodyPr>
          <a:lstStyle/>
          <a:p>
            <a:r>
              <a:rPr lang="en-US">
                <a:cs typeface="Calibri"/>
              </a:rPr>
              <a:t>Examples: web pages, PDFs, Word documents</a:t>
            </a:r>
            <a:endParaRPr lang="en-US" dirty="0">
              <a:cs typeface="Calibri"/>
            </a:endParaRPr>
          </a:p>
          <a:p>
            <a:endParaRPr lang="en-US" dirty="0">
              <a:cs typeface="Calibri"/>
            </a:endParaRPr>
          </a:p>
          <a:p>
            <a:r>
              <a:rPr lang="en-US">
                <a:cs typeface="Calibri"/>
              </a:rPr>
              <a:t>Don't have time to manually read each</a:t>
            </a:r>
            <a:endParaRPr lang="en-US"/>
          </a:p>
          <a:p>
            <a:endParaRPr lang="en-US" dirty="0">
              <a:cs typeface="Calibri"/>
            </a:endParaRPr>
          </a:p>
          <a:p>
            <a:r>
              <a:rPr lang="en-US">
                <a:cs typeface="Calibri"/>
              </a:rPr>
              <a:t>Can documents be clustered? By what attributes?</a:t>
            </a:r>
            <a:endParaRPr lang="en-US" dirty="0">
              <a:cs typeface="Calibri"/>
            </a:endParaRPr>
          </a:p>
          <a:p>
            <a:pPr marL="914400" lvl="1" indent="-457200"/>
            <a:r>
              <a:rPr lang="en-US">
                <a:cs typeface="Calibri"/>
              </a:rPr>
              <a:t>Metrics like word count, average word length probably aren't useful</a:t>
            </a:r>
          </a:p>
          <a:p>
            <a:pPr marL="914400" lvl="1" indent="-457200"/>
            <a:endParaRPr lang="en-US" dirty="0">
              <a:cs typeface="Calibri"/>
            </a:endParaRPr>
          </a:p>
        </p:txBody>
      </p:sp>
    </p:spTree>
    <p:extLst>
      <p:ext uri="{BB962C8B-B14F-4D97-AF65-F5344CB8AC3E}">
        <p14:creationId xmlns:p14="http://schemas.microsoft.com/office/powerpoint/2010/main" val="250594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generated with high confidence">
            <a:extLst>
              <a:ext uri="{FF2B5EF4-FFF2-40B4-BE49-F238E27FC236}">
                <a16:creationId xmlns:a16="http://schemas.microsoft.com/office/drawing/2014/main" id="{C1C8FBA6-77C1-4061-BE0E-EAF29323F65D}"/>
              </a:ext>
            </a:extLst>
          </p:cNvPr>
          <p:cNvPicPr>
            <a:picLocks noChangeAspect="1"/>
          </p:cNvPicPr>
          <p:nvPr/>
        </p:nvPicPr>
        <p:blipFill>
          <a:blip r:embed="rId3"/>
          <a:stretch>
            <a:fillRect/>
          </a:stretch>
        </p:blipFill>
        <p:spPr>
          <a:xfrm>
            <a:off x="8678173" y="779908"/>
            <a:ext cx="4799162" cy="4996262"/>
          </a:xfrm>
          <a:prstGeom prst="rect">
            <a:avLst/>
          </a:prstGeom>
        </p:spPr>
      </p:pic>
      <p:sp>
        <p:nvSpPr>
          <p:cNvPr id="2" name="Title 1"/>
          <p:cNvSpPr>
            <a:spLocks noGrp="1"/>
          </p:cNvSpPr>
          <p:nvPr>
            <p:ph type="ctrTitle"/>
          </p:nvPr>
        </p:nvSpPr>
        <p:spPr>
          <a:xfrm>
            <a:off x="-287548" y="389118"/>
            <a:ext cx="10193547" cy="3350883"/>
          </a:xfrm>
        </p:spPr>
        <p:txBody>
          <a:bodyPr vert="horz" lIns="91440" tIns="45720" rIns="91440" bIns="45720" rtlCol="0" anchor="b">
            <a:noAutofit/>
          </a:bodyPr>
          <a:lstStyle/>
          <a:p>
            <a:br>
              <a:rPr lang="en-US" sz="6600" b="1" dirty="0">
                <a:cs typeface="Calibri Light"/>
              </a:rPr>
            </a:br>
            <a:r>
              <a:rPr lang="en-US" sz="6600" b="1" dirty="0">
                <a:cs typeface="Calibri Light"/>
                <a:hlinkClick r:id="rId4"/>
              </a:rPr>
              <a:t>clustering</a:t>
            </a:r>
            <a:r>
              <a:rPr lang="en-US" sz="6600" b="1" dirty="0">
                <a:cs typeface="Calibri Light"/>
              </a:rPr>
              <a:t> numerical data;</a:t>
            </a:r>
            <a:br>
              <a:rPr lang="en-US" sz="6600" b="1" dirty="0">
                <a:cs typeface="Calibri Light"/>
              </a:rPr>
            </a:br>
            <a:r>
              <a:rPr lang="en-US" sz="6600" b="1" dirty="0">
                <a:cs typeface="Calibri Light"/>
              </a:rPr>
              <a:t>document clustering</a:t>
            </a:r>
          </a:p>
        </p:txBody>
      </p:sp>
      <p:sp>
        <p:nvSpPr>
          <p:cNvPr id="3" name="Subtitle 2"/>
          <p:cNvSpPr>
            <a:spLocks noGrp="1"/>
          </p:cNvSpPr>
          <p:nvPr>
            <p:ph type="subTitle" idx="1"/>
          </p:nvPr>
        </p:nvSpPr>
        <p:spPr>
          <a:xfrm>
            <a:off x="-287547" y="3659547"/>
            <a:ext cx="9144000" cy="1655762"/>
          </a:xfrm>
        </p:spPr>
        <p:txBody>
          <a:bodyPr vert="horz" lIns="91440" tIns="45720" rIns="91440" bIns="45720" rtlCol="0" anchor="t">
            <a:normAutofit/>
          </a:bodyPr>
          <a:lstStyle/>
          <a:p>
            <a:endParaRPr lang="en-US"/>
          </a:p>
          <a:p>
            <a:r>
              <a:rPr lang="en-US" dirty="0">
                <a:cs typeface="Calibri"/>
              </a:rPr>
              <a:t>Data 601</a:t>
            </a:r>
            <a:endParaRPr lang="en-US" dirty="0"/>
          </a:p>
        </p:txBody>
      </p:sp>
      <p:sp>
        <p:nvSpPr>
          <p:cNvPr id="4" name="TextBox 1">
            <a:extLst>
              <a:ext uri="{FF2B5EF4-FFF2-40B4-BE49-F238E27FC236}">
                <a16:creationId xmlns:a16="http://schemas.microsoft.com/office/drawing/2014/main" id="{E5DED317-E71F-4121-A6F6-38240AC0C92B}"/>
              </a:ext>
            </a:extLst>
          </p:cNvPr>
          <p:cNvSpPr txBox="1"/>
          <p:nvPr/>
        </p:nvSpPr>
        <p:spPr>
          <a:xfrm>
            <a:off x="9037607" y="5939286"/>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These notes are </a:t>
            </a:r>
            <a:r>
              <a:rPr lang="en-US">
                <a:cs typeface="Calibri"/>
                <a:hlinkClick r:id="rId5"/>
              </a:rPr>
              <a:t>CC BY 4.0</a:t>
            </a:r>
            <a:endParaRPr lang="en-US">
              <a:hlinkClick r:id="rId5"/>
            </a:endParaRPr>
          </a:p>
        </p:txBody>
      </p:sp>
    </p:spTree>
    <p:extLst>
      <p:ext uri="{BB962C8B-B14F-4D97-AF65-F5344CB8AC3E}">
        <p14:creationId xmlns:p14="http://schemas.microsoft.com/office/powerpoint/2010/main" val="10985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B33B21F-A39A-4409-A874-624A661C022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Text Analysis</a:t>
            </a:r>
            <a:endParaRPr lang="en-US">
              <a:solidFill>
                <a:srgbClr val="FFFFFF"/>
              </a:solidFill>
            </a:endParaRPr>
          </a:p>
        </p:txBody>
      </p:sp>
      <p:sp>
        <p:nvSpPr>
          <p:cNvPr id="3" name="Content Placeholder 2">
            <a:extLst>
              <a:ext uri="{FF2B5EF4-FFF2-40B4-BE49-F238E27FC236}">
                <a16:creationId xmlns:a16="http://schemas.microsoft.com/office/drawing/2014/main" id="{996CD332-5009-4B97-81C4-226E21963593}"/>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cs typeface="Calibri"/>
              </a:rPr>
              <a:t>Clustering context</a:t>
            </a:r>
          </a:p>
          <a:p>
            <a:pPr>
              <a:spcBef>
                <a:spcPct val="0"/>
              </a:spcBef>
            </a:pPr>
            <a:r>
              <a:rPr lang="en-US" sz="2400" strike="sngStrike" dirty="0">
                <a:cs typeface="Calibri"/>
              </a:rPr>
              <a:t>Applications of Clustering</a:t>
            </a:r>
          </a:p>
          <a:p>
            <a:r>
              <a:rPr lang="en-US" sz="2400" strike="sngStrike" dirty="0">
                <a:cs typeface="Calibri"/>
              </a:rPr>
              <a:t>Clustering methods</a:t>
            </a:r>
          </a:p>
          <a:p>
            <a:r>
              <a:rPr lang="en-US" sz="2400" strike="sngStrike" dirty="0">
                <a:solidFill>
                  <a:srgbClr val="000000"/>
                </a:solidFill>
                <a:cs typeface="Calibri"/>
              </a:rPr>
              <a:t>Clustering numerical data</a:t>
            </a:r>
          </a:p>
          <a:p>
            <a:r>
              <a:rPr lang="en-US" sz="2400" dirty="0">
                <a:solidFill>
                  <a:srgbClr val="000000"/>
                </a:solidFill>
                <a:highlight>
                  <a:srgbClr val="FFFF00"/>
                </a:highlight>
                <a:cs typeface="Calibri"/>
              </a:rPr>
              <a:t>Text Analysis</a:t>
            </a:r>
            <a:endParaRPr lang="en-US" sz="2400" dirty="0">
              <a:highlight>
                <a:srgbClr val="FFFF00"/>
              </a:highlight>
              <a:cs typeface="Calibri"/>
            </a:endParaRPr>
          </a:p>
          <a:p>
            <a:r>
              <a:rPr lang="en-US" sz="2400" dirty="0">
                <a:solidFill>
                  <a:srgbClr val="000000"/>
                </a:solidFill>
                <a:cs typeface="Calibri"/>
              </a:rPr>
              <a:t>Finding patterns in Text</a:t>
            </a:r>
            <a:endParaRPr lang="en-US" sz="2400" dirty="0">
              <a:cs typeface="Calibri"/>
            </a:endParaRPr>
          </a:p>
          <a:p>
            <a:r>
              <a:rPr lang="en-US" sz="2400" dirty="0">
                <a:solidFill>
                  <a:srgbClr val="000000"/>
                </a:solidFill>
                <a:cs typeface="Calibri"/>
              </a:rPr>
              <a:t>Cleaning text</a:t>
            </a:r>
            <a:endParaRPr lang="en-US" sz="2400" dirty="0">
              <a:cs typeface="Calibri"/>
            </a:endParaRPr>
          </a:p>
          <a:p>
            <a:r>
              <a:rPr lang="en-US" sz="2400" dirty="0">
                <a:solidFill>
                  <a:srgbClr val="000000"/>
                </a:solidFill>
                <a:cs typeface="Calibri"/>
              </a:rPr>
              <a:t>Clustering Documents</a:t>
            </a:r>
            <a:endParaRPr lang="en-US" sz="2400" dirty="0">
              <a:cs typeface="Calibri"/>
            </a:endParaRPr>
          </a:p>
          <a:p>
            <a:r>
              <a:rPr lang="en-US" sz="2400" dirty="0">
                <a:solidFill>
                  <a:srgbClr val="000000"/>
                </a:solidFill>
                <a:cs typeface="Calibri"/>
              </a:rPr>
              <a:t>Homework</a:t>
            </a:r>
            <a:endParaRPr lang="en-US" sz="2400" dirty="0">
              <a:cs typeface="Calibri"/>
            </a:endParaRPr>
          </a:p>
          <a:p>
            <a:pPr>
              <a:spcBef>
                <a:spcPct val="0"/>
              </a:spcBef>
            </a:pPr>
            <a:endParaRPr lang="en-US" sz="2400" dirty="0">
              <a:solidFill>
                <a:srgbClr val="000000"/>
              </a:solidFill>
              <a:cs typeface="Calibri"/>
            </a:endParaRPr>
          </a:p>
        </p:txBody>
      </p:sp>
    </p:spTree>
    <p:extLst>
      <p:ext uri="{BB962C8B-B14F-4D97-AF65-F5344CB8AC3E}">
        <p14:creationId xmlns:p14="http://schemas.microsoft.com/office/powerpoint/2010/main" val="355991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83422A91-3230-46D6-BDCA-D0AC0A400EBF}"/>
              </a:ext>
            </a:extLst>
          </p:cNvPr>
          <p:cNvSpPr>
            <a:spLocks noGrp="1"/>
          </p:cNvSpPr>
          <p:nvPr>
            <p:ph type="title"/>
          </p:nvPr>
        </p:nvSpPr>
        <p:spPr>
          <a:xfrm>
            <a:off x="804998" y="798445"/>
            <a:ext cx="4803636" cy="1311664"/>
          </a:xfrm>
        </p:spPr>
        <p:txBody>
          <a:bodyPr>
            <a:normAutofit/>
          </a:bodyPr>
          <a:lstStyle/>
          <a:p>
            <a:r>
              <a:rPr lang="en-US">
                <a:solidFill>
                  <a:srgbClr val="000000"/>
                </a:solidFill>
                <a:cs typeface="Calibri Light"/>
              </a:rPr>
              <a:t>Written text is </a:t>
            </a:r>
            <a:r>
              <a:rPr lang="en-US">
                <a:solidFill>
                  <a:srgbClr val="000000"/>
                </a:solidFill>
                <a:cs typeface="Calibri Light"/>
                <a:hlinkClick r:id="rId4"/>
              </a:rPr>
              <a:t>unstructured data</a:t>
            </a:r>
            <a:endParaRPr lang="en-US">
              <a:solidFill>
                <a:srgbClr val="000000"/>
              </a:solidFill>
              <a:hlinkClick r:id="rId4"/>
            </a:endParaRPr>
          </a:p>
        </p:txBody>
      </p:sp>
      <p:sp>
        <p:nvSpPr>
          <p:cNvPr id="3" name="Content Placeholder 2">
            <a:extLst>
              <a:ext uri="{FF2B5EF4-FFF2-40B4-BE49-F238E27FC236}">
                <a16:creationId xmlns:a16="http://schemas.microsoft.com/office/drawing/2014/main" id="{FF00EA52-182A-4453-9EA8-012BE3A1EEDF}"/>
              </a:ext>
            </a:extLst>
          </p:cNvPr>
          <p:cNvSpPr>
            <a:spLocks noGrp="1"/>
          </p:cNvSpPr>
          <p:nvPr>
            <p:ph idx="1"/>
          </p:nvPr>
        </p:nvSpPr>
        <p:spPr>
          <a:xfrm>
            <a:off x="804997" y="2272143"/>
            <a:ext cx="4706803" cy="3788830"/>
          </a:xfrm>
        </p:spPr>
        <p:txBody>
          <a:bodyPr vert="horz" lIns="91440" tIns="45720" rIns="91440" bIns="45720" rtlCol="0" anchor="ctr">
            <a:normAutofit/>
          </a:bodyPr>
          <a:lstStyle/>
          <a:p>
            <a:r>
              <a:rPr lang="en-US" sz="2000">
                <a:solidFill>
                  <a:srgbClr val="000000"/>
                </a:solidFill>
                <a:cs typeface="Calibri"/>
              </a:rPr>
              <a:t>structured data typically has defined data types and is organized into patterns, making search and analysis easy</a:t>
            </a:r>
          </a:p>
          <a:p>
            <a:r>
              <a:rPr lang="en-US" sz="2000">
                <a:solidFill>
                  <a:srgbClr val="000000"/>
                </a:solidFill>
                <a:cs typeface="Calibri"/>
                <a:hlinkClick r:id="rId4"/>
              </a:rPr>
              <a:t>Unstructured data</a:t>
            </a:r>
            <a:r>
              <a:rPr lang="en-US" sz="2000">
                <a:solidFill>
                  <a:srgbClr val="000000"/>
                </a:solidFill>
                <a:cs typeface="Calibri"/>
              </a:rPr>
              <a:t> lacks data types and patterns</a:t>
            </a:r>
          </a:p>
          <a:p>
            <a:endParaRPr lang="en-US" sz="2000">
              <a:solidFill>
                <a:srgbClr val="000000"/>
              </a:solidFill>
              <a:cs typeface="Calibri"/>
            </a:endParaRPr>
          </a:p>
          <a:p>
            <a:endParaRPr lang="en-US" sz="2000">
              <a:solidFill>
                <a:srgbClr val="000000"/>
              </a:solidFill>
              <a:cs typeface="Calibri"/>
            </a:endParaRPr>
          </a:p>
          <a:p>
            <a:r>
              <a:rPr lang="en-US" sz="2000">
                <a:solidFill>
                  <a:srgbClr val="000000"/>
                </a:solidFill>
                <a:cs typeface="Calibri"/>
              </a:rPr>
              <a:t>(There's also </a:t>
            </a:r>
            <a:r>
              <a:rPr lang="en-US" sz="2000">
                <a:solidFill>
                  <a:srgbClr val="000000"/>
                </a:solidFill>
                <a:cs typeface="Calibri"/>
                <a:hlinkClick r:id="rId5"/>
              </a:rPr>
              <a:t>semi-structured data</a:t>
            </a:r>
            <a:r>
              <a:rPr lang="en-US" sz="2000">
                <a:solidFill>
                  <a:srgbClr val="000000"/>
                </a:solidFill>
                <a:cs typeface="Calibri"/>
              </a:rPr>
              <a:t>, e.g., JSON and XML.)</a:t>
            </a:r>
          </a:p>
        </p:txBody>
      </p:sp>
      <p:sp>
        <p:nvSpPr>
          <p:cNvPr id="2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book&#10;&#10;Description automatically generated">
            <a:extLst>
              <a:ext uri="{FF2B5EF4-FFF2-40B4-BE49-F238E27FC236}">
                <a16:creationId xmlns:a16="http://schemas.microsoft.com/office/drawing/2014/main" id="{92BFBF57-6E3C-2F43-A646-0141C7E48B89}"/>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21809" r="20185"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10284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BB48-97AE-4AD4-8CDD-D09AEA0D39AE}"/>
              </a:ext>
            </a:extLst>
          </p:cNvPr>
          <p:cNvSpPr>
            <a:spLocks noGrp="1"/>
          </p:cNvSpPr>
          <p:nvPr>
            <p:ph type="title"/>
          </p:nvPr>
        </p:nvSpPr>
        <p:spPr/>
        <p:txBody>
          <a:bodyPr/>
          <a:lstStyle/>
          <a:p>
            <a:r>
              <a:rPr lang="en-US" dirty="0">
                <a:cs typeface="Calibri Light"/>
              </a:rPr>
              <a:t>But what about grammatical rules? Spelling?</a:t>
            </a:r>
            <a:endParaRPr lang="en-US" dirty="0"/>
          </a:p>
        </p:txBody>
      </p:sp>
      <p:sp>
        <p:nvSpPr>
          <p:cNvPr id="3" name="Content Placeholder 2">
            <a:extLst>
              <a:ext uri="{FF2B5EF4-FFF2-40B4-BE49-F238E27FC236}">
                <a16:creationId xmlns:a16="http://schemas.microsoft.com/office/drawing/2014/main" id="{EB2E5D6F-BFFB-4C45-AA03-F988B0A36F36}"/>
              </a:ext>
            </a:extLst>
          </p:cNvPr>
          <p:cNvSpPr>
            <a:spLocks noGrp="1"/>
          </p:cNvSpPr>
          <p:nvPr>
            <p:ph idx="1"/>
          </p:nvPr>
        </p:nvSpPr>
        <p:spPr/>
        <p:txBody>
          <a:bodyPr vert="horz" lIns="91440" tIns="45720" rIns="91440" bIns="45720" rtlCol="0" anchor="t">
            <a:normAutofit/>
          </a:bodyPr>
          <a:lstStyle/>
          <a:p>
            <a:r>
              <a:rPr lang="en-US" dirty="0">
                <a:cs typeface="Calibri"/>
              </a:rPr>
              <a:t>Natural language (</a:t>
            </a:r>
            <a:r>
              <a:rPr lang="en-US" dirty="0" err="1">
                <a:cs typeface="Calibri"/>
              </a:rPr>
              <a:t>ie</a:t>
            </a:r>
            <a:r>
              <a:rPr lang="en-US" dirty="0">
                <a:cs typeface="Calibri"/>
              </a:rPr>
              <a:t> </a:t>
            </a:r>
            <a:r>
              <a:rPr lang="en-US" dirty="0">
                <a:cs typeface="Calibri"/>
                <a:hlinkClick r:id="rId3"/>
              </a:rPr>
              <a:t>English</a:t>
            </a:r>
            <a:r>
              <a:rPr lang="en-US" dirty="0">
                <a:cs typeface="Calibri"/>
              </a:rPr>
              <a:t>, </a:t>
            </a:r>
            <a:r>
              <a:rPr lang="en-US" dirty="0">
                <a:cs typeface="Calibri"/>
                <a:hlinkClick r:id="rId4"/>
              </a:rPr>
              <a:t>Spanish</a:t>
            </a:r>
            <a:r>
              <a:rPr lang="en-US" dirty="0">
                <a:cs typeface="Calibri"/>
              </a:rPr>
              <a:t>, </a:t>
            </a:r>
            <a:r>
              <a:rPr lang="en-US" dirty="0">
                <a:cs typeface="Calibri"/>
                <a:hlinkClick r:id="rId5"/>
              </a:rPr>
              <a:t>Hindi</a:t>
            </a:r>
            <a:r>
              <a:rPr lang="en-US" dirty="0">
                <a:cs typeface="Calibri"/>
              </a:rPr>
              <a:t>, </a:t>
            </a:r>
            <a:r>
              <a:rPr lang="en-US" dirty="0">
                <a:cs typeface="Calibri"/>
                <a:hlinkClick r:id="rId6"/>
              </a:rPr>
              <a:t>Mandarian</a:t>
            </a:r>
            <a:r>
              <a:rPr lang="en-US" dirty="0">
                <a:cs typeface="Calibri"/>
              </a:rPr>
              <a:t>) each have rules for construction.</a:t>
            </a:r>
          </a:p>
          <a:p>
            <a:r>
              <a:rPr lang="en-US" dirty="0">
                <a:cs typeface="Calibri"/>
              </a:rPr>
              <a:t>Rules have exceptions.</a:t>
            </a:r>
          </a:p>
          <a:p>
            <a:endParaRPr lang="en-US" dirty="0">
              <a:cs typeface="Calibri"/>
            </a:endParaRPr>
          </a:p>
          <a:p>
            <a:r>
              <a:rPr lang="en-US" dirty="0">
                <a:cs typeface="Calibri"/>
              </a:rPr>
              <a:t>Spelling has variations.</a:t>
            </a:r>
          </a:p>
          <a:p>
            <a:r>
              <a:rPr lang="en-US" dirty="0">
                <a:cs typeface="Calibri"/>
              </a:rPr>
              <a:t>Spelling can be incorrect.</a:t>
            </a:r>
          </a:p>
          <a:p>
            <a:endParaRPr lang="en-US" dirty="0">
              <a:cs typeface="Calibri"/>
            </a:endParaRPr>
          </a:p>
          <a:p>
            <a:pPr marL="0" indent="0">
              <a:buNone/>
            </a:pPr>
            <a:r>
              <a:rPr lang="en-US" dirty="0">
                <a:cs typeface="Calibri"/>
              </a:rPr>
              <a:t>Mapping human communication to machine understandable content is the domain of </a:t>
            </a:r>
            <a:r>
              <a:rPr lang="en-US" dirty="0">
                <a:cs typeface="Calibri"/>
                <a:hlinkClick r:id="rId7"/>
              </a:rPr>
              <a:t>Natural Language Processing</a:t>
            </a:r>
          </a:p>
        </p:txBody>
      </p:sp>
    </p:spTree>
    <p:extLst>
      <p:ext uri="{BB962C8B-B14F-4D97-AF65-F5344CB8AC3E}">
        <p14:creationId xmlns:p14="http://schemas.microsoft.com/office/powerpoint/2010/main" val="2094812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FEF3-8E47-45EF-BA34-80554B5362B0}"/>
              </a:ext>
            </a:extLst>
          </p:cNvPr>
          <p:cNvSpPr>
            <a:spLocks noGrp="1"/>
          </p:cNvSpPr>
          <p:nvPr>
            <p:ph type="title"/>
          </p:nvPr>
        </p:nvSpPr>
        <p:spPr/>
        <p:txBody>
          <a:bodyPr/>
          <a:lstStyle/>
          <a:p>
            <a:r>
              <a:rPr lang="en-US" dirty="0">
                <a:cs typeface="Calibri Light"/>
              </a:rPr>
              <a:t>A quick example</a:t>
            </a:r>
            <a:endParaRPr lang="en-US" dirty="0"/>
          </a:p>
        </p:txBody>
      </p:sp>
      <p:sp>
        <p:nvSpPr>
          <p:cNvPr id="3" name="Content Placeholder 2">
            <a:extLst>
              <a:ext uri="{FF2B5EF4-FFF2-40B4-BE49-F238E27FC236}">
                <a16:creationId xmlns:a16="http://schemas.microsoft.com/office/drawing/2014/main" id="{E681A0A6-7C39-47EC-A049-479035F261BD}"/>
              </a:ext>
            </a:extLst>
          </p:cNvPr>
          <p:cNvSpPr>
            <a:spLocks noGrp="1"/>
          </p:cNvSpPr>
          <p:nvPr>
            <p:ph idx="1"/>
          </p:nvPr>
        </p:nvSpPr>
        <p:spPr/>
        <p:txBody>
          <a:bodyPr vert="horz" lIns="91440" tIns="45720" rIns="91440" bIns="45720" rtlCol="0" anchor="t">
            <a:normAutofit/>
          </a:bodyPr>
          <a:lstStyle/>
          <a:p>
            <a:r>
              <a:rPr lang="en-US" i="1" dirty="0">
                <a:cs typeface="Calibri"/>
              </a:rPr>
              <a:t>Claim</a:t>
            </a:r>
            <a:r>
              <a:rPr lang="en-US" dirty="0">
                <a:cs typeface="Calibri"/>
              </a:rPr>
              <a:t>: sentences end with a period.</a:t>
            </a:r>
          </a:p>
          <a:p>
            <a:pPr marL="0" indent="0">
              <a:buNone/>
            </a:pPr>
            <a:r>
              <a:rPr lang="en-US" dirty="0">
                <a:cs typeface="Calibri"/>
              </a:rPr>
              <a:t>--&gt; to split a document into sentences, simply split the string on periods.</a:t>
            </a:r>
          </a:p>
          <a:p>
            <a:pPr marL="0" indent="0">
              <a:buNone/>
            </a:pPr>
            <a:endParaRPr lang="en-US" dirty="0">
              <a:cs typeface="Calibri"/>
            </a:endParaRPr>
          </a:p>
          <a:p>
            <a:pPr marL="0" indent="0">
              <a:buNone/>
            </a:pPr>
            <a:r>
              <a:rPr lang="en-US" dirty="0">
                <a:cs typeface="Calibri"/>
              </a:rPr>
              <a:t>Example: </a:t>
            </a:r>
          </a:p>
          <a:p>
            <a:pPr marL="0" indent="0">
              <a:buNone/>
            </a:pPr>
            <a:r>
              <a:rPr lang="en-US" dirty="0">
                <a:cs typeface="Calibri"/>
              </a:rPr>
              <a:t>"This is a fun description of nothing. Another example of sound is provided by my radio. The rug is red.”</a:t>
            </a:r>
          </a:p>
          <a:p>
            <a:pPr marL="0" indent="0">
              <a:buNone/>
            </a:pPr>
            <a:endParaRPr lang="en-US" dirty="0">
              <a:cs typeface="Calibri"/>
            </a:endParaRPr>
          </a:p>
          <a:p>
            <a:pPr marL="0" indent="0">
              <a:buNone/>
            </a:pPr>
            <a:r>
              <a:rPr lang="en-US" dirty="0">
                <a:cs typeface="Calibri"/>
              </a:rPr>
              <a:t>How many sentences are present in the example?</a:t>
            </a:r>
          </a:p>
        </p:txBody>
      </p:sp>
    </p:spTree>
    <p:extLst>
      <p:ext uri="{BB962C8B-B14F-4D97-AF65-F5344CB8AC3E}">
        <p14:creationId xmlns:p14="http://schemas.microsoft.com/office/powerpoint/2010/main" val="1513343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FEF3-8E47-45EF-BA34-80554B5362B0}"/>
              </a:ext>
            </a:extLst>
          </p:cNvPr>
          <p:cNvSpPr>
            <a:spLocks noGrp="1"/>
          </p:cNvSpPr>
          <p:nvPr>
            <p:ph type="title"/>
          </p:nvPr>
        </p:nvSpPr>
        <p:spPr/>
        <p:txBody>
          <a:bodyPr/>
          <a:lstStyle/>
          <a:p>
            <a:r>
              <a:rPr lang="en-US" dirty="0">
                <a:cs typeface="Calibri Light"/>
              </a:rPr>
              <a:t>A quick example of the complexity</a:t>
            </a:r>
            <a:endParaRPr lang="en-US" dirty="0"/>
          </a:p>
        </p:txBody>
      </p:sp>
      <p:sp>
        <p:nvSpPr>
          <p:cNvPr id="3" name="Content Placeholder 2">
            <a:extLst>
              <a:ext uri="{FF2B5EF4-FFF2-40B4-BE49-F238E27FC236}">
                <a16:creationId xmlns:a16="http://schemas.microsoft.com/office/drawing/2014/main" id="{E681A0A6-7C39-47EC-A049-479035F261BD}"/>
              </a:ext>
            </a:extLst>
          </p:cNvPr>
          <p:cNvSpPr>
            <a:spLocks noGrp="1"/>
          </p:cNvSpPr>
          <p:nvPr>
            <p:ph idx="1"/>
          </p:nvPr>
        </p:nvSpPr>
        <p:spPr/>
        <p:txBody>
          <a:bodyPr vert="horz" lIns="91440" tIns="45720" rIns="91440" bIns="45720" rtlCol="0" anchor="t">
            <a:normAutofit/>
          </a:bodyPr>
          <a:lstStyle/>
          <a:p>
            <a:r>
              <a:rPr lang="en-US" i="1" dirty="0">
                <a:cs typeface="Calibri"/>
              </a:rPr>
              <a:t>Claim</a:t>
            </a:r>
            <a:r>
              <a:rPr lang="en-US" dirty="0">
                <a:cs typeface="Calibri"/>
              </a:rPr>
              <a:t>: sentences end with a period.</a:t>
            </a:r>
          </a:p>
          <a:p>
            <a:pPr marL="0" indent="0">
              <a:buNone/>
            </a:pPr>
            <a:r>
              <a:rPr lang="en-US" dirty="0">
                <a:cs typeface="Calibri"/>
              </a:rPr>
              <a:t>--&gt; to split a document into sentences, simply split the string on periods.</a:t>
            </a:r>
          </a:p>
          <a:p>
            <a:pPr marL="0" indent="0">
              <a:buNone/>
            </a:pPr>
            <a:endParaRPr lang="en-US" dirty="0">
              <a:cs typeface="Calibri"/>
            </a:endParaRPr>
          </a:p>
          <a:p>
            <a:pPr marL="0" indent="0">
              <a:buNone/>
            </a:pPr>
            <a:r>
              <a:rPr lang="en-US" dirty="0">
                <a:cs typeface="Calibri"/>
              </a:rPr>
              <a:t>Another example:</a:t>
            </a:r>
          </a:p>
          <a:p>
            <a:pPr marL="0" indent="0">
              <a:buNone/>
            </a:pPr>
            <a:r>
              <a:rPr lang="en-US" dirty="0">
                <a:cs typeface="Calibri"/>
              </a:rPr>
              <a:t>"My doctor is Dr. Stark who knows stuff, e.g., medicine, is smart. I apply the K.I.S.S. principle: Keep It Simple, Stupid."</a:t>
            </a:r>
          </a:p>
          <a:p>
            <a:pPr marL="0" indent="0">
              <a:buNone/>
            </a:pPr>
            <a:endParaRPr lang="en-US" dirty="0">
              <a:cs typeface="Calibri"/>
            </a:endParaRPr>
          </a:p>
          <a:p>
            <a:pPr>
              <a:buNone/>
            </a:pPr>
            <a:r>
              <a:rPr lang="en-US" dirty="0">
                <a:cs typeface="Calibri"/>
              </a:rPr>
              <a:t>The naïve approach isn't sufficient.</a:t>
            </a:r>
            <a:endParaRPr lang="en-US" dirty="0"/>
          </a:p>
        </p:txBody>
      </p:sp>
    </p:spTree>
    <p:extLst>
      <p:ext uri="{BB962C8B-B14F-4D97-AF65-F5344CB8AC3E}">
        <p14:creationId xmlns:p14="http://schemas.microsoft.com/office/powerpoint/2010/main" val="352878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view of the side of a mountain&#10;&#10;Description generated with very high confidence">
            <a:extLst>
              <a:ext uri="{FF2B5EF4-FFF2-40B4-BE49-F238E27FC236}">
                <a16:creationId xmlns:a16="http://schemas.microsoft.com/office/drawing/2014/main" id="{74F8B14A-3ECA-4032-A0DA-6199DB93DD70}"/>
              </a:ext>
            </a:extLst>
          </p:cNvPr>
          <p:cNvPicPr>
            <a:picLocks noGrp="1" noChangeAspect="1"/>
          </p:cNvPicPr>
          <p:nvPr>
            <p:ph idx="1"/>
          </p:nvPr>
        </p:nvPicPr>
        <p:blipFill>
          <a:blip r:embed="rId3"/>
          <a:stretch>
            <a:fillRect/>
          </a:stretch>
        </p:blipFill>
        <p:spPr>
          <a:xfrm>
            <a:off x="259691" y="-287651"/>
            <a:ext cx="11557598" cy="7485211"/>
          </a:xfrm>
          <a:prstGeom prst="rect">
            <a:avLst/>
          </a:prstGeom>
        </p:spPr>
      </p:pic>
      <p:sp>
        <p:nvSpPr>
          <p:cNvPr id="2" name="TextBox 1">
            <a:extLst>
              <a:ext uri="{FF2B5EF4-FFF2-40B4-BE49-F238E27FC236}">
                <a16:creationId xmlns:a16="http://schemas.microsoft.com/office/drawing/2014/main" id="{95934797-0DBF-4E59-98CE-F0991731E77E}"/>
              </a:ext>
            </a:extLst>
          </p:cNvPr>
          <p:cNvSpPr txBox="1"/>
          <p:nvPr/>
        </p:nvSpPr>
        <p:spPr>
          <a:xfrm rot="-60000">
            <a:off x="7285242" y="5396574"/>
            <a:ext cx="400487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Natural Language Processing:</a:t>
            </a:r>
            <a:endParaRPr lang="en-US" sz="2400" dirty="0">
              <a:solidFill>
                <a:schemeClr val="bg1"/>
              </a:solidFill>
              <a:cs typeface="Calibri"/>
            </a:endParaRPr>
          </a:p>
          <a:p>
            <a:r>
              <a:rPr lang="en-US" sz="2400" dirty="0">
                <a:solidFill>
                  <a:schemeClr val="bg1"/>
                </a:solidFill>
                <a:cs typeface="Calibri"/>
              </a:rPr>
              <a:t>Text, Audio, Images</a:t>
            </a:r>
          </a:p>
        </p:txBody>
      </p:sp>
    </p:spTree>
    <p:extLst>
      <p:ext uri="{BB962C8B-B14F-4D97-AF65-F5344CB8AC3E}">
        <p14:creationId xmlns:p14="http://schemas.microsoft.com/office/powerpoint/2010/main" val="1978773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D03D3C-1A83-4B5D-9EAC-60B59E99F6ED}"/>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Finding patterns in text</a:t>
            </a:r>
            <a:endParaRPr lang="en-US">
              <a:solidFill>
                <a:srgbClr val="FFFFFF"/>
              </a:solidFill>
            </a:endParaRPr>
          </a:p>
        </p:txBody>
      </p:sp>
      <p:sp>
        <p:nvSpPr>
          <p:cNvPr id="3" name="Content Placeholder 2">
            <a:extLst>
              <a:ext uri="{FF2B5EF4-FFF2-40B4-BE49-F238E27FC236}">
                <a16:creationId xmlns:a16="http://schemas.microsoft.com/office/drawing/2014/main" id="{39D866DD-CB48-462F-89DB-CFE45E36B852}"/>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cs typeface="Calibri"/>
              </a:rPr>
              <a:t>Clustering context</a:t>
            </a:r>
          </a:p>
          <a:p>
            <a:pPr>
              <a:spcBef>
                <a:spcPct val="0"/>
              </a:spcBef>
            </a:pPr>
            <a:r>
              <a:rPr lang="en-US" sz="2400" strike="sngStrike" dirty="0">
                <a:cs typeface="Calibri"/>
              </a:rPr>
              <a:t>Applications of clustering</a:t>
            </a:r>
          </a:p>
          <a:p>
            <a:r>
              <a:rPr lang="en-US" sz="2400" strike="sngStrike" dirty="0">
                <a:cs typeface="Calibri"/>
              </a:rPr>
              <a:t>Clustering methods</a:t>
            </a:r>
          </a:p>
          <a:p>
            <a:r>
              <a:rPr lang="en-US" sz="2400" strike="sngStrike" dirty="0">
                <a:solidFill>
                  <a:srgbClr val="000000"/>
                </a:solidFill>
                <a:cs typeface="Calibri"/>
              </a:rPr>
              <a:t>Clustering numerical data</a:t>
            </a:r>
          </a:p>
          <a:p>
            <a:r>
              <a:rPr lang="en-US" sz="2400" strike="sngStrike" dirty="0">
                <a:solidFill>
                  <a:srgbClr val="000000"/>
                </a:solidFill>
                <a:cs typeface="Calibri"/>
              </a:rPr>
              <a:t>Text Analysis</a:t>
            </a:r>
            <a:endParaRPr lang="en-US" sz="2400" strike="sngStrike" dirty="0">
              <a:cs typeface="Calibri"/>
            </a:endParaRPr>
          </a:p>
          <a:p>
            <a:r>
              <a:rPr lang="en-US" sz="2400" dirty="0">
                <a:solidFill>
                  <a:srgbClr val="000000"/>
                </a:solidFill>
                <a:highlight>
                  <a:srgbClr val="FFFF00"/>
                </a:highlight>
                <a:cs typeface="Calibri"/>
              </a:rPr>
              <a:t>Finding patterns in Text</a:t>
            </a:r>
            <a:endParaRPr lang="en-US" sz="2400" dirty="0">
              <a:highlight>
                <a:srgbClr val="FFFF00"/>
              </a:highlight>
              <a:cs typeface="Calibri"/>
            </a:endParaRPr>
          </a:p>
          <a:p>
            <a:r>
              <a:rPr lang="en-US" sz="2400" dirty="0">
                <a:solidFill>
                  <a:srgbClr val="000000"/>
                </a:solidFill>
                <a:cs typeface="Calibri"/>
              </a:rPr>
              <a:t>Cleaning text</a:t>
            </a:r>
            <a:endParaRPr lang="en-US" sz="2400" dirty="0">
              <a:cs typeface="Calibri"/>
            </a:endParaRPr>
          </a:p>
          <a:p>
            <a:r>
              <a:rPr lang="en-US" sz="2400" dirty="0">
                <a:solidFill>
                  <a:srgbClr val="000000"/>
                </a:solidFill>
                <a:cs typeface="Calibri"/>
              </a:rPr>
              <a:t>Clustering Documents</a:t>
            </a:r>
            <a:endParaRPr lang="en-US" sz="2400" dirty="0">
              <a:cs typeface="Calibri"/>
            </a:endParaRPr>
          </a:p>
          <a:p>
            <a:r>
              <a:rPr lang="en-US" sz="2400" dirty="0">
                <a:solidFill>
                  <a:srgbClr val="000000"/>
                </a:solidFill>
                <a:cs typeface="Calibri"/>
              </a:rPr>
              <a:t>Homework</a:t>
            </a:r>
            <a:endParaRPr lang="en-US" sz="2400" dirty="0">
              <a:cs typeface="Calibri"/>
            </a:endParaRPr>
          </a:p>
          <a:p>
            <a:pPr>
              <a:spcBef>
                <a:spcPct val="0"/>
              </a:spcBef>
            </a:pPr>
            <a:endParaRPr lang="en-US" sz="2400" dirty="0">
              <a:solidFill>
                <a:srgbClr val="000000"/>
              </a:solidFill>
              <a:cs typeface="Calibri"/>
            </a:endParaRPr>
          </a:p>
        </p:txBody>
      </p:sp>
    </p:spTree>
    <p:extLst>
      <p:ext uri="{BB962C8B-B14F-4D97-AF65-F5344CB8AC3E}">
        <p14:creationId xmlns:p14="http://schemas.microsoft.com/office/powerpoint/2010/main" val="2416075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EB8-3E2B-4C90-AA6C-F97BF7CBA381}"/>
              </a:ext>
            </a:extLst>
          </p:cNvPr>
          <p:cNvSpPr>
            <a:spLocks noGrp="1"/>
          </p:cNvSpPr>
          <p:nvPr>
            <p:ph type="title"/>
          </p:nvPr>
        </p:nvSpPr>
        <p:spPr/>
        <p:txBody>
          <a:bodyPr/>
          <a:lstStyle/>
          <a:p>
            <a:r>
              <a:rPr lang="en-US" i="1" dirty="0">
                <a:highlight>
                  <a:srgbClr val="FFFF00"/>
                </a:highlight>
                <a:cs typeface="Calibri Light"/>
              </a:rPr>
              <a:t>Activity</a:t>
            </a:r>
            <a:r>
              <a:rPr lang="en-US" dirty="0">
                <a:cs typeface="Calibri Light"/>
              </a:rPr>
              <a:t>: Find a string in a text document</a:t>
            </a:r>
            <a:endParaRPr lang="en-US">
              <a:cs typeface="Calibri Light"/>
            </a:endParaRPr>
          </a:p>
        </p:txBody>
      </p:sp>
      <p:sp>
        <p:nvSpPr>
          <p:cNvPr id="3" name="Content Placeholder 2">
            <a:extLst>
              <a:ext uri="{FF2B5EF4-FFF2-40B4-BE49-F238E27FC236}">
                <a16:creationId xmlns:a16="http://schemas.microsoft.com/office/drawing/2014/main" id="{5B797103-399B-4128-9EE6-35ED991FAEBA}"/>
              </a:ext>
            </a:extLst>
          </p:cNvPr>
          <p:cNvSpPr>
            <a:spLocks noGrp="1"/>
          </p:cNvSpPr>
          <p:nvPr>
            <p:ph idx="1"/>
          </p:nvPr>
        </p:nvSpPr>
        <p:spPr/>
        <p:txBody>
          <a:bodyPr vert="horz" lIns="91440" tIns="45720" rIns="91440" bIns="45720" rtlCol="0" anchor="t">
            <a:normAutofit/>
          </a:bodyPr>
          <a:lstStyle/>
          <a:p>
            <a:r>
              <a:rPr lang="en-US">
                <a:cs typeface="Calibri"/>
              </a:rPr>
              <a:t>Go to </a:t>
            </a:r>
            <a:r>
              <a:rPr lang="en-US" dirty="0">
                <a:cs typeface="Calibri"/>
              </a:rPr>
              <a:t>https://library.umbc.edu/</a:t>
            </a:r>
            <a:endParaRPr lang="en-US">
              <a:cs typeface="Calibri"/>
            </a:endParaRPr>
          </a:p>
          <a:p>
            <a:r>
              <a:rPr lang="en-US">
                <a:cs typeface="Calibri"/>
              </a:rPr>
              <a:t>Search the page using "ctrl + f"</a:t>
            </a:r>
          </a:p>
          <a:p>
            <a:r>
              <a:rPr lang="en-US">
                <a:cs typeface="Calibri"/>
              </a:rPr>
              <a:t>Search for the string "loan"</a:t>
            </a:r>
            <a:endParaRPr lang="en-US" dirty="0">
              <a:cs typeface="Calibri"/>
            </a:endParaRPr>
          </a:p>
        </p:txBody>
      </p:sp>
    </p:spTree>
    <p:extLst>
      <p:ext uri="{BB962C8B-B14F-4D97-AF65-F5344CB8AC3E}">
        <p14:creationId xmlns:p14="http://schemas.microsoft.com/office/powerpoint/2010/main" val="1707127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EB8-3E2B-4C90-AA6C-F97BF7CBA381}"/>
              </a:ext>
            </a:extLst>
          </p:cNvPr>
          <p:cNvSpPr>
            <a:spLocks noGrp="1"/>
          </p:cNvSpPr>
          <p:nvPr>
            <p:ph type="title"/>
          </p:nvPr>
        </p:nvSpPr>
        <p:spPr/>
        <p:txBody>
          <a:bodyPr/>
          <a:lstStyle/>
          <a:p>
            <a:r>
              <a:rPr lang="en-US">
                <a:cs typeface="Calibri Light"/>
              </a:rPr>
              <a:t>Find a string in a text document</a:t>
            </a:r>
            <a:endParaRPr lang="en-US"/>
          </a:p>
        </p:txBody>
      </p:sp>
      <p:sp>
        <p:nvSpPr>
          <p:cNvPr id="3" name="Content Placeholder 2">
            <a:extLst>
              <a:ext uri="{FF2B5EF4-FFF2-40B4-BE49-F238E27FC236}">
                <a16:creationId xmlns:a16="http://schemas.microsoft.com/office/drawing/2014/main" id="{5B797103-399B-4128-9EE6-35ED991FAEBA}"/>
              </a:ext>
            </a:extLst>
          </p:cNvPr>
          <p:cNvSpPr>
            <a:spLocks noGrp="1"/>
          </p:cNvSpPr>
          <p:nvPr>
            <p:ph idx="1"/>
          </p:nvPr>
        </p:nvSpPr>
        <p:spPr/>
        <p:txBody>
          <a:bodyPr vert="horz" lIns="91440" tIns="45720" rIns="91440" bIns="45720" rtlCol="0" anchor="t">
            <a:normAutofit/>
          </a:bodyPr>
          <a:lstStyle/>
          <a:p>
            <a:r>
              <a:rPr lang="en-US" dirty="0">
                <a:solidFill>
                  <a:schemeClr val="accent3">
                    <a:lumMod val="75000"/>
                  </a:schemeClr>
                </a:solidFill>
                <a:cs typeface="Calibri"/>
              </a:rPr>
              <a:t>Go to https://library.umbc.edu/</a:t>
            </a:r>
          </a:p>
          <a:p>
            <a:r>
              <a:rPr lang="en-US" dirty="0">
                <a:solidFill>
                  <a:schemeClr val="accent3">
                    <a:lumMod val="75000"/>
                  </a:schemeClr>
                </a:solidFill>
                <a:cs typeface="Calibri"/>
              </a:rPr>
              <a:t>Search the page using "ctrl + f"</a:t>
            </a:r>
          </a:p>
          <a:p>
            <a:r>
              <a:rPr lang="en-US">
                <a:solidFill>
                  <a:schemeClr val="accent3">
                    <a:lumMod val="75000"/>
                  </a:schemeClr>
                </a:solidFill>
                <a:cs typeface="Calibri"/>
              </a:rPr>
              <a:t>Search for the string "loan"</a:t>
            </a:r>
          </a:p>
          <a:p>
            <a:endParaRPr lang="en-US" dirty="0">
              <a:cs typeface="Calibri"/>
            </a:endParaRPr>
          </a:p>
          <a:p>
            <a:pPr>
              <a:buNone/>
            </a:pPr>
            <a:r>
              <a:rPr lang="en-US" sz="2400" i="1" dirty="0">
                <a:cs typeface="Calibri"/>
              </a:rPr>
              <a:t>(rhetorical questions)</a:t>
            </a:r>
            <a:endParaRPr lang="en-US" sz="2400" i="1" dirty="0"/>
          </a:p>
          <a:p>
            <a:r>
              <a:rPr lang="en-US" dirty="0">
                <a:cs typeface="Calibri"/>
              </a:rPr>
              <a:t>What if we needed to find every email address in a document?</a:t>
            </a:r>
          </a:p>
          <a:p>
            <a:r>
              <a:rPr lang="en-US" dirty="0">
                <a:cs typeface="Calibri"/>
              </a:rPr>
              <a:t>What if we needed to find every phone number in a document?</a:t>
            </a:r>
          </a:p>
        </p:txBody>
      </p:sp>
    </p:spTree>
    <p:extLst>
      <p:ext uri="{BB962C8B-B14F-4D97-AF65-F5344CB8AC3E}">
        <p14:creationId xmlns:p14="http://schemas.microsoft.com/office/powerpoint/2010/main" val="3900407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CFE2-6D50-404E-A35B-830E41DFF1C1}"/>
              </a:ext>
            </a:extLst>
          </p:cNvPr>
          <p:cNvSpPr>
            <a:spLocks noGrp="1"/>
          </p:cNvSpPr>
          <p:nvPr>
            <p:ph type="title"/>
          </p:nvPr>
        </p:nvSpPr>
        <p:spPr/>
        <p:txBody>
          <a:bodyPr/>
          <a:lstStyle/>
          <a:p>
            <a:r>
              <a:rPr lang="en-US">
                <a:cs typeface="Calibri Light"/>
              </a:rPr>
              <a:t>Patterns in text</a:t>
            </a:r>
            <a:endParaRPr lang="en-US"/>
          </a:p>
        </p:txBody>
      </p:sp>
      <p:sp>
        <p:nvSpPr>
          <p:cNvPr id="3" name="Content Placeholder 2">
            <a:extLst>
              <a:ext uri="{FF2B5EF4-FFF2-40B4-BE49-F238E27FC236}">
                <a16:creationId xmlns:a16="http://schemas.microsoft.com/office/drawing/2014/main" id="{FD207A38-EDCF-436E-B326-798EB2CEBDDD}"/>
              </a:ext>
            </a:extLst>
          </p:cNvPr>
          <p:cNvSpPr>
            <a:spLocks noGrp="1"/>
          </p:cNvSpPr>
          <p:nvPr>
            <p:ph idx="1"/>
          </p:nvPr>
        </p:nvSpPr>
        <p:spPr/>
        <p:txBody>
          <a:bodyPr vert="horz" lIns="91440" tIns="45720" rIns="91440" bIns="45720" rtlCol="0" anchor="t">
            <a:normAutofit/>
          </a:bodyPr>
          <a:lstStyle/>
          <a:p>
            <a:endParaRPr lang="en-US" dirty="0">
              <a:cs typeface="Calibri"/>
            </a:endParaRPr>
          </a:p>
          <a:p>
            <a:pPr marL="0" indent="0">
              <a:buNone/>
            </a:pPr>
            <a:r>
              <a:rPr lang="en-US">
                <a:cs typeface="Calibri"/>
              </a:rPr>
              <a:t>We are familiar with email addresses: </a:t>
            </a:r>
            <a:r>
              <a:rPr lang="en-US" dirty="0">
                <a:cs typeface="Calibri"/>
                <a:hlinkClick r:id="rId2"/>
              </a:rPr>
              <a:t>aok@umbc.edu</a:t>
            </a:r>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r>
              <a:rPr lang="en-US">
                <a:cs typeface="Calibri"/>
              </a:rPr>
              <a:t>Phone numbers look something like 410-455-2232</a:t>
            </a:r>
            <a:endParaRPr lang="en-US" dirty="0">
              <a:cs typeface="Calibri"/>
            </a:endParaRPr>
          </a:p>
        </p:txBody>
      </p:sp>
    </p:spTree>
    <p:extLst>
      <p:ext uri="{BB962C8B-B14F-4D97-AF65-F5344CB8AC3E}">
        <p14:creationId xmlns:p14="http://schemas.microsoft.com/office/powerpoint/2010/main" val="31394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3022-41D0-49D8-80D7-5C4D83BC8D07}"/>
              </a:ext>
            </a:extLst>
          </p:cNvPr>
          <p:cNvSpPr>
            <a:spLocks noGrp="1"/>
          </p:cNvSpPr>
          <p:nvPr>
            <p:ph type="title"/>
          </p:nvPr>
        </p:nvSpPr>
        <p:spPr/>
        <p:txBody>
          <a:bodyPr/>
          <a:lstStyle/>
          <a:p>
            <a:r>
              <a:rPr lang="en-US">
                <a:cs typeface="Calibri Light"/>
              </a:rPr>
              <a:t>Course schedule and outline (scope)</a:t>
            </a:r>
          </a:p>
        </p:txBody>
      </p:sp>
      <p:sp>
        <p:nvSpPr>
          <p:cNvPr id="6" name="Content Placeholder 5">
            <a:extLst>
              <a:ext uri="{FF2B5EF4-FFF2-40B4-BE49-F238E27FC236}">
                <a16:creationId xmlns:a16="http://schemas.microsoft.com/office/drawing/2014/main" id="{2FB29EED-1305-4957-9D5F-E50511E60E05}"/>
              </a:ext>
            </a:extLst>
          </p:cNvPr>
          <p:cNvSpPr>
            <a:spLocks noGrp="1"/>
          </p:cNvSpPr>
          <p:nvPr>
            <p:ph sz="quarter" idx="4"/>
          </p:nvPr>
        </p:nvSpPr>
        <p:spPr>
          <a:xfrm>
            <a:off x="6475265" y="1570547"/>
            <a:ext cx="5582331" cy="4619116"/>
          </a:xfrm>
        </p:spPr>
        <p:txBody>
          <a:bodyPr vert="horz" lIns="91440" tIns="45720" rIns="91440" bIns="45720" rtlCol="0" anchor="t">
            <a:normAutofit/>
          </a:bodyPr>
          <a:lstStyle/>
          <a:p>
            <a:pPr>
              <a:lnSpc>
                <a:spcPct val="150000"/>
              </a:lnSpc>
              <a:spcBef>
                <a:spcPts val="0"/>
              </a:spcBef>
            </a:pPr>
            <a:r>
              <a:rPr lang="en-US" dirty="0">
                <a:cs typeface="Calibri"/>
              </a:rPr>
              <a:t>: time series</a:t>
            </a:r>
          </a:p>
          <a:p>
            <a:r>
              <a:rPr lang="en-US" dirty="0">
                <a:cs typeface="Calibri"/>
              </a:rPr>
              <a:t>: Clustering </a:t>
            </a:r>
          </a:p>
          <a:p>
            <a:r>
              <a:rPr lang="en-US" dirty="0">
                <a:cs typeface="Calibri"/>
              </a:rPr>
              <a:t>: Tables, Graphs</a:t>
            </a:r>
          </a:p>
          <a:p>
            <a:r>
              <a:rPr lang="en-US" dirty="0">
                <a:ea typeface="+mn-lt"/>
                <a:cs typeface="+mn-lt"/>
              </a:rPr>
              <a:t>: Project 2 – reproducibility</a:t>
            </a:r>
          </a:p>
          <a:p>
            <a:r>
              <a:rPr lang="en-US" dirty="0">
                <a:ea typeface="+mn-lt"/>
                <a:cs typeface="+mn-lt"/>
              </a:rPr>
              <a:t>: Concurrency, Elasticity, Cost/Benefit</a:t>
            </a:r>
          </a:p>
          <a:p>
            <a:r>
              <a:rPr lang="en-US" dirty="0">
                <a:cs typeface="Calibri"/>
              </a:rPr>
              <a:t>: Final project presentations</a:t>
            </a:r>
          </a:p>
        </p:txBody>
      </p:sp>
      <p:pic>
        <p:nvPicPr>
          <p:cNvPr id="7" name="Picture 7" descr="A close up of a logo&#10;&#10;Description generated with high confidence">
            <a:extLst>
              <a:ext uri="{FF2B5EF4-FFF2-40B4-BE49-F238E27FC236}">
                <a16:creationId xmlns:a16="http://schemas.microsoft.com/office/drawing/2014/main" id="{4B3388A7-4E91-4434-AAC9-FBFAA1D28C34}"/>
              </a:ext>
            </a:extLst>
          </p:cNvPr>
          <p:cNvPicPr>
            <a:picLocks noChangeAspect="1"/>
          </p:cNvPicPr>
          <p:nvPr/>
        </p:nvPicPr>
        <p:blipFill>
          <a:blip r:embed="rId2"/>
          <a:stretch>
            <a:fillRect/>
          </a:stretch>
        </p:blipFill>
        <p:spPr>
          <a:xfrm>
            <a:off x="461063" y="1645920"/>
            <a:ext cx="422156" cy="404364"/>
          </a:xfrm>
          <a:prstGeom prst="rect">
            <a:avLst/>
          </a:prstGeom>
        </p:spPr>
      </p:pic>
      <p:pic>
        <p:nvPicPr>
          <p:cNvPr id="9" name="Picture 7" descr="A close up of a logo&#10;&#10;Description generated with high confidence">
            <a:extLst>
              <a:ext uri="{FF2B5EF4-FFF2-40B4-BE49-F238E27FC236}">
                <a16:creationId xmlns:a16="http://schemas.microsoft.com/office/drawing/2014/main" id="{58F42C2B-F9A5-49B3-9246-C895F02AB6F7}"/>
              </a:ext>
            </a:extLst>
          </p:cNvPr>
          <p:cNvPicPr>
            <a:picLocks noChangeAspect="1"/>
          </p:cNvPicPr>
          <p:nvPr/>
        </p:nvPicPr>
        <p:blipFill>
          <a:blip r:embed="rId2"/>
          <a:stretch>
            <a:fillRect/>
          </a:stretch>
        </p:blipFill>
        <p:spPr>
          <a:xfrm>
            <a:off x="457200" y="2286000"/>
            <a:ext cx="454506" cy="433119"/>
          </a:xfrm>
          <a:prstGeom prst="rect">
            <a:avLst/>
          </a:prstGeom>
        </p:spPr>
      </p:pic>
      <p:sp>
        <p:nvSpPr>
          <p:cNvPr id="3" name="Arrow: Right 2">
            <a:extLst>
              <a:ext uri="{FF2B5EF4-FFF2-40B4-BE49-F238E27FC236}">
                <a16:creationId xmlns:a16="http://schemas.microsoft.com/office/drawing/2014/main" id="{C976BD68-AB70-44A5-BB88-2D82EF12AE7D}"/>
              </a:ext>
            </a:extLst>
          </p:cNvPr>
          <p:cNvSpPr/>
          <p:nvPr/>
        </p:nvSpPr>
        <p:spPr>
          <a:xfrm>
            <a:off x="5943600" y="2468880"/>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48800B1-7605-42FA-AD3E-7FBF52B513A5}"/>
              </a:ext>
            </a:extLst>
          </p:cNvPr>
          <p:cNvSpPr>
            <a:spLocks noGrp="1"/>
          </p:cNvSpPr>
          <p:nvPr>
            <p:ph sz="half" idx="2"/>
          </p:nvPr>
        </p:nvSpPr>
        <p:spPr>
          <a:xfrm>
            <a:off x="839788" y="1442894"/>
            <a:ext cx="5157787" cy="4746769"/>
          </a:xfrm>
        </p:spPr>
        <p:txBody>
          <a:bodyPr vert="horz" lIns="91440" tIns="45720" rIns="91440" bIns="45720" rtlCol="0" anchor="t">
            <a:normAutofit/>
          </a:bodyPr>
          <a:lstStyle/>
          <a:p>
            <a:pPr>
              <a:lnSpc>
                <a:spcPct val="150000"/>
              </a:lnSpc>
              <a:spcBef>
                <a:spcPts val="0"/>
              </a:spcBef>
            </a:pPr>
            <a:r>
              <a:rPr lang="en-US" dirty="0">
                <a:cs typeface="Calibri"/>
              </a:rPr>
              <a:t>: Overview of Data Science</a:t>
            </a:r>
          </a:p>
          <a:p>
            <a:pPr>
              <a:lnSpc>
                <a:spcPct val="150000"/>
              </a:lnSpc>
              <a:spcBef>
                <a:spcPts val="0"/>
              </a:spcBef>
            </a:pPr>
            <a:r>
              <a:rPr lang="en-US" dirty="0">
                <a:cs typeface="Calibri"/>
              </a:rPr>
              <a:t>: Python in </a:t>
            </a:r>
            <a:r>
              <a:rPr lang="en-US" dirty="0" err="1">
                <a:cs typeface="Calibri"/>
              </a:rPr>
              <a:t>Jupyter</a:t>
            </a:r>
            <a:endParaRPr lang="en-US" dirty="0">
              <a:cs typeface="Calibri"/>
            </a:endParaRPr>
          </a:p>
          <a:p>
            <a:pPr>
              <a:lnSpc>
                <a:spcPct val="150000"/>
              </a:lnSpc>
              <a:spcBef>
                <a:spcPts val="0"/>
              </a:spcBef>
            </a:pPr>
            <a:r>
              <a:rPr lang="en-US" dirty="0">
                <a:cs typeface="Calibri"/>
              </a:rPr>
              <a:t>: Getting data</a:t>
            </a:r>
          </a:p>
          <a:p>
            <a:pPr>
              <a:lnSpc>
                <a:spcPct val="150000"/>
              </a:lnSpc>
              <a:spcBef>
                <a:spcPts val="0"/>
              </a:spcBef>
            </a:pPr>
            <a:r>
              <a:rPr lang="en-US" dirty="0">
                <a:cs typeface="Calibri"/>
              </a:rPr>
              <a:t>: Data cleanup</a:t>
            </a:r>
          </a:p>
          <a:p>
            <a:pPr>
              <a:lnSpc>
                <a:spcPct val="150000"/>
              </a:lnSpc>
              <a:spcBef>
                <a:spcPts val="0"/>
              </a:spcBef>
            </a:pPr>
            <a:r>
              <a:rPr lang="en-US" dirty="0">
                <a:cs typeface="Calibri"/>
              </a:rPr>
              <a:t>: Automation; Reports</a:t>
            </a:r>
          </a:p>
          <a:p>
            <a:pPr>
              <a:lnSpc>
                <a:spcPct val="150000"/>
              </a:lnSpc>
              <a:spcBef>
                <a:spcPts val="0"/>
              </a:spcBef>
            </a:pPr>
            <a:r>
              <a:rPr lang="en-US" dirty="0">
                <a:cs typeface="Calibri"/>
              </a:rPr>
              <a:t>: Project 1 presentations</a:t>
            </a:r>
          </a:p>
          <a:p>
            <a:pPr>
              <a:lnSpc>
                <a:spcPct val="150000"/>
              </a:lnSpc>
              <a:spcBef>
                <a:spcPts val="0"/>
              </a:spcBef>
            </a:pPr>
            <a:r>
              <a:rPr lang="en-US" dirty="0">
                <a:cs typeface="Calibri"/>
              </a:rPr>
              <a:t>: Math</a:t>
            </a:r>
          </a:p>
          <a:p>
            <a:pPr>
              <a:lnSpc>
                <a:spcPct val="150000"/>
              </a:lnSpc>
              <a:spcBef>
                <a:spcPts val="0"/>
              </a:spcBef>
            </a:pPr>
            <a:endParaRPr lang="en-US" dirty="0">
              <a:cs typeface="Calibri"/>
            </a:endParaRPr>
          </a:p>
          <a:p>
            <a:endParaRPr lang="en-US" dirty="0">
              <a:cs typeface="Calibri"/>
            </a:endParaRPr>
          </a:p>
        </p:txBody>
      </p:sp>
      <p:pic>
        <p:nvPicPr>
          <p:cNvPr id="10" name="Picture 7" descr="A close up of a logo&#10;&#10;Description generated with high confidence">
            <a:extLst>
              <a:ext uri="{FF2B5EF4-FFF2-40B4-BE49-F238E27FC236}">
                <a16:creationId xmlns:a16="http://schemas.microsoft.com/office/drawing/2014/main" id="{B3D89612-9611-49BD-B008-57D77C6550C3}"/>
              </a:ext>
            </a:extLst>
          </p:cNvPr>
          <p:cNvPicPr>
            <a:picLocks noChangeAspect="1"/>
          </p:cNvPicPr>
          <p:nvPr/>
        </p:nvPicPr>
        <p:blipFill>
          <a:blip r:embed="rId2"/>
          <a:stretch>
            <a:fillRect/>
          </a:stretch>
        </p:blipFill>
        <p:spPr>
          <a:xfrm>
            <a:off x="457200" y="2926080"/>
            <a:ext cx="454506" cy="433119"/>
          </a:xfrm>
          <a:prstGeom prst="rect">
            <a:avLst/>
          </a:prstGeom>
        </p:spPr>
      </p:pic>
      <p:pic>
        <p:nvPicPr>
          <p:cNvPr id="11" name="Picture 7" descr="A close up of a logo&#10;&#10;Description generated with high confidence">
            <a:extLst>
              <a:ext uri="{FF2B5EF4-FFF2-40B4-BE49-F238E27FC236}">
                <a16:creationId xmlns:a16="http://schemas.microsoft.com/office/drawing/2014/main" id="{EC1CB784-BA2F-49C0-888A-E150A134356E}"/>
              </a:ext>
            </a:extLst>
          </p:cNvPr>
          <p:cNvPicPr>
            <a:picLocks noChangeAspect="1"/>
          </p:cNvPicPr>
          <p:nvPr/>
        </p:nvPicPr>
        <p:blipFill>
          <a:blip r:embed="rId2"/>
          <a:stretch>
            <a:fillRect/>
          </a:stretch>
        </p:blipFill>
        <p:spPr>
          <a:xfrm>
            <a:off x="457200" y="3566160"/>
            <a:ext cx="454506" cy="433119"/>
          </a:xfrm>
          <a:prstGeom prst="rect">
            <a:avLst/>
          </a:prstGeom>
        </p:spPr>
      </p:pic>
      <p:pic>
        <p:nvPicPr>
          <p:cNvPr id="12" name="Picture 7" descr="A close up of a logo&#10;&#10;Description generated with high confidence">
            <a:extLst>
              <a:ext uri="{FF2B5EF4-FFF2-40B4-BE49-F238E27FC236}">
                <a16:creationId xmlns:a16="http://schemas.microsoft.com/office/drawing/2014/main" id="{7CBC6E78-8347-4F89-96DE-8F632DA78937}"/>
              </a:ext>
            </a:extLst>
          </p:cNvPr>
          <p:cNvPicPr>
            <a:picLocks noChangeAspect="1"/>
          </p:cNvPicPr>
          <p:nvPr/>
        </p:nvPicPr>
        <p:blipFill>
          <a:blip r:embed="rId2"/>
          <a:stretch>
            <a:fillRect/>
          </a:stretch>
        </p:blipFill>
        <p:spPr>
          <a:xfrm>
            <a:off x="457200" y="4206240"/>
            <a:ext cx="454506" cy="433119"/>
          </a:xfrm>
          <a:prstGeom prst="rect">
            <a:avLst/>
          </a:prstGeom>
        </p:spPr>
      </p:pic>
      <p:pic>
        <p:nvPicPr>
          <p:cNvPr id="13" name="Picture 7" descr="A close up of a logo&#10;&#10;Description generated with high confidence">
            <a:extLst>
              <a:ext uri="{FF2B5EF4-FFF2-40B4-BE49-F238E27FC236}">
                <a16:creationId xmlns:a16="http://schemas.microsoft.com/office/drawing/2014/main" id="{D1ECC0CF-9C5D-4AE7-ADBA-9EE041A84BE6}"/>
              </a:ext>
            </a:extLst>
          </p:cNvPr>
          <p:cNvPicPr>
            <a:picLocks noChangeAspect="1"/>
          </p:cNvPicPr>
          <p:nvPr/>
        </p:nvPicPr>
        <p:blipFill>
          <a:blip r:embed="rId2"/>
          <a:stretch>
            <a:fillRect/>
          </a:stretch>
        </p:blipFill>
        <p:spPr>
          <a:xfrm>
            <a:off x="457200" y="4846320"/>
            <a:ext cx="454506" cy="433119"/>
          </a:xfrm>
          <a:prstGeom prst="rect">
            <a:avLst/>
          </a:prstGeom>
        </p:spPr>
      </p:pic>
      <p:pic>
        <p:nvPicPr>
          <p:cNvPr id="14" name="Picture 7" descr="A close up of a logo&#10;&#10;Description generated with high confidence">
            <a:extLst>
              <a:ext uri="{FF2B5EF4-FFF2-40B4-BE49-F238E27FC236}">
                <a16:creationId xmlns:a16="http://schemas.microsoft.com/office/drawing/2014/main" id="{1893FA55-6AE8-4C65-AA64-DB7FB2C1FED3}"/>
              </a:ext>
            </a:extLst>
          </p:cNvPr>
          <p:cNvPicPr>
            <a:picLocks noChangeAspect="1"/>
          </p:cNvPicPr>
          <p:nvPr/>
        </p:nvPicPr>
        <p:blipFill>
          <a:blip r:embed="rId2"/>
          <a:stretch>
            <a:fillRect/>
          </a:stretch>
        </p:blipFill>
        <p:spPr>
          <a:xfrm>
            <a:off x="457200" y="5486400"/>
            <a:ext cx="454506" cy="433119"/>
          </a:xfrm>
          <a:prstGeom prst="rect">
            <a:avLst/>
          </a:prstGeom>
        </p:spPr>
      </p:pic>
      <p:pic>
        <p:nvPicPr>
          <p:cNvPr id="15" name="Picture 7" descr="A close up of a logo&#10;&#10;Description generated with high confidence">
            <a:extLst>
              <a:ext uri="{FF2B5EF4-FFF2-40B4-BE49-F238E27FC236}">
                <a16:creationId xmlns:a16="http://schemas.microsoft.com/office/drawing/2014/main" id="{5E52C668-5E23-40D1-A688-D44812EC9A75}"/>
              </a:ext>
            </a:extLst>
          </p:cNvPr>
          <p:cNvPicPr>
            <a:picLocks noChangeAspect="1"/>
          </p:cNvPicPr>
          <p:nvPr/>
        </p:nvPicPr>
        <p:blipFill>
          <a:blip r:embed="rId2"/>
          <a:stretch>
            <a:fillRect/>
          </a:stretch>
        </p:blipFill>
        <p:spPr>
          <a:xfrm>
            <a:off x="6126480" y="1737360"/>
            <a:ext cx="454506" cy="433119"/>
          </a:xfrm>
          <a:prstGeom prst="rect">
            <a:avLst/>
          </a:prstGeom>
        </p:spPr>
      </p:pic>
    </p:spTree>
    <p:extLst>
      <p:ext uri="{BB962C8B-B14F-4D97-AF65-F5344CB8AC3E}">
        <p14:creationId xmlns:p14="http://schemas.microsoft.com/office/powerpoint/2010/main" val="1198371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CFE2-6D50-404E-A35B-830E41DFF1C1}"/>
              </a:ext>
            </a:extLst>
          </p:cNvPr>
          <p:cNvSpPr>
            <a:spLocks noGrp="1"/>
          </p:cNvSpPr>
          <p:nvPr>
            <p:ph type="title"/>
          </p:nvPr>
        </p:nvSpPr>
        <p:spPr/>
        <p:txBody>
          <a:bodyPr/>
          <a:lstStyle/>
          <a:p>
            <a:r>
              <a:rPr lang="en-US" dirty="0">
                <a:cs typeface="Calibri Light"/>
              </a:rPr>
              <a:t>Describing Patterns in text</a:t>
            </a:r>
            <a:endParaRPr lang="en-US" dirty="0"/>
          </a:p>
        </p:txBody>
      </p:sp>
      <p:sp>
        <p:nvSpPr>
          <p:cNvPr id="3" name="Content Placeholder 2">
            <a:extLst>
              <a:ext uri="{FF2B5EF4-FFF2-40B4-BE49-F238E27FC236}">
                <a16:creationId xmlns:a16="http://schemas.microsoft.com/office/drawing/2014/main" id="{FD207A38-EDCF-436E-B326-798EB2CEBDDD}"/>
              </a:ext>
            </a:extLst>
          </p:cNvPr>
          <p:cNvSpPr>
            <a:spLocks noGrp="1"/>
          </p:cNvSpPr>
          <p:nvPr>
            <p:ph idx="1"/>
          </p:nvPr>
        </p:nvSpPr>
        <p:spPr/>
        <p:txBody>
          <a:bodyPr vert="horz" lIns="91440" tIns="45720" rIns="91440" bIns="45720" rtlCol="0" anchor="t">
            <a:normAutofit/>
          </a:bodyPr>
          <a:lstStyle/>
          <a:p>
            <a:endParaRPr lang="en-US" dirty="0">
              <a:cs typeface="Calibri"/>
            </a:endParaRPr>
          </a:p>
          <a:p>
            <a:pPr marL="0" indent="0">
              <a:buNone/>
            </a:pPr>
            <a:r>
              <a:rPr lang="en-US">
                <a:cs typeface="Calibri"/>
              </a:rPr>
              <a:t>We are familiar with email addresses: </a:t>
            </a:r>
            <a:r>
              <a:rPr lang="en-US" dirty="0">
                <a:cs typeface="Calibri"/>
                <a:hlinkClick r:id="rId2"/>
              </a:rPr>
              <a:t>aok@umbc.edu</a:t>
            </a:r>
            <a:endParaRPr lang="en-US" dirty="0">
              <a:cs typeface="Calibri"/>
            </a:endParaRPr>
          </a:p>
          <a:p>
            <a:r>
              <a:rPr lang="en-US">
                <a:cs typeface="Calibri"/>
              </a:rPr>
              <a:t>A sequence of letters or numbers, then @, then more letters and numbers, a period, and two or more letters.</a:t>
            </a:r>
            <a:endParaRPr lang="en-US" dirty="0">
              <a:cs typeface="Calibri"/>
            </a:endParaRPr>
          </a:p>
          <a:p>
            <a:endParaRPr lang="en-US" dirty="0">
              <a:cs typeface="Calibri"/>
            </a:endParaRPr>
          </a:p>
          <a:p>
            <a:pPr marL="0" indent="0">
              <a:buNone/>
            </a:pPr>
            <a:r>
              <a:rPr lang="en-US">
                <a:cs typeface="Calibri"/>
              </a:rPr>
              <a:t>Phone numbers look something like 410-455-2232</a:t>
            </a:r>
          </a:p>
          <a:p>
            <a:r>
              <a:rPr lang="en-US">
                <a:cs typeface="Calibri"/>
              </a:rPr>
              <a:t>Three numbers, a space or dash, three numbers, a space or dash, then four more numbers.</a:t>
            </a:r>
            <a:endParaRPr lang="en-US" dirty="0">
              <a:cs typeface="Calibri"/>
            </a:endParaRPr>
          </a:p>
        </p:txBody>
      </p:sp>
    </p:spTree>
    <p:extLst>
      <p:ext uri="{BB962C8B-B14F-4D97-AF65-F5344CB8AC3E}">
        <p14:creationId xmlns:p14="http://schemas.microsoft.com/office/powerpoint/2010/main" val="309123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1B26-382D-405C-9CFD-B7D37AEDA962}"/>
              </a:ext>
            </a:extLst>
          </p:cNvPr>
          <p:cNvSpPr>
            <a:spLocks noGrp="1"/>
          </p:cNvSpPr>
          <p:nvPr>
            <p:ph type="title"/>
          </p:nvPr>
        </p:nvSpPr>
        <p:spPr/>
        <p:txBody>
          <a:bodyPr/>
          <a:lstStyle/>
          <a:p>
            <a:r>
              <a:rPr lang="en-US" dirty="0">
                <a:cs typeface="Calibri Light"/>
                <a:hlinkClick r:id="rId2"/>
              </a:rPr>
              <a:t>Regular Expressions</a:t>
            </a:r>
            <a:endParaRPr lang="en-US" dirty="0">
              <a:hlinkClick r:id="rId2"/>
            </a:endParaRPr>
          </a:p>
        </p:txBody>
      </p:sp>
      <p:sp>
        <p:nvSpPr>
          <p:cNvPr id="3" name="Content Placeholder 2">
            <a:extLst>
              <a:ext uri="{FF2B5EF4-FFF2-40B4-BE49-F238E27FC236}">
                <a16:creationId xmlns:a16="http://schemas.microsoft.com/office/drawing/2014/main" id="{AAD249B5-E255-4580-BA9F-6E99F64CA77B}"/>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Symbolic way to represent digits: \d</a:t>
            </a:r>
            <a:endParaRPr lang="en-US"/>
          </a:p>
          <a:p>
            <a:pPr marL="0" indent="0">
              <a:buNone/>
            </a:pPr>
            <a:r>
              <a:rPr lang="en-US">
                <a:cs typeface="Calibri"/>
              </a:rPr>
              <a:t>Then phone number: \d\d\d-\d\d\d-\d\d\d\d\</a:t>
            </a:r>
            <a:endParaRPr lang="en-US" dirty="0">
              <a:cs typeface="Calibri"/>
            </a:endParaRPr>
          </a:p>
          <a:p>
            <a:endParaRPr lang="en-US" dirty="0">
              <a:cs typeface="Calibri"/>
            </a:endParaRPr>
          </a:p>
          <a:p>
            <a:r>
              <a:rPr lang="en-US">
                <a:cs typeface="Calibri"/>
              </a:rPr>
              <a:t>Another way to represent digits: [0-9]</a:t>
            </a:r>
          </a:p>
          <a:p>
            <a:endParaRPr lang="en-US" dirty="0">
              <a:cs typeface="Calibri"/>
            </a:endParaRPr>
          </a:p>
          <a:p>
            <a:endParaRPr lang="en-US" dirty="0">
              <a:cs typeface="Calibri"/>
            </a:endParaRPr>
          </a:p>
          <a:p>
            <a:pPr>
              <a:buNone/>
            </a:pPr>
            <a:r>
              <a:rPr lang="en-US" sz="2000" i="1">
                <a:highlight>
                  <a:srgbClr val="00FFFF"/>
                </a:highlight>
                <a:cs typeface="Calibri"/>
              </a:rPr>
              <a:t>Demo</a:t>
            </a:r>
            <a:r>
              <a:rPr lang="en-US" sz="2000">
                <a:cs typeface="Calibri"/>
              </a:rPr>
              <a:t>: </a:t>
            </a:r>
            <a:r>
              <a:rPr lang="en-US" sz="2000">
                <a:latin typeface="Courier New"/>
                <a:cs typeface="Calibri"/>
              </a:rPr>
              <a:t>introduction_to_regular_expressions.ipynb</a:t>
            </a:r>
            <a:endParaRPr lang="en-US">
              <a:latin typeface="Courier New"/>
              <a:cs typeface="Calibri"/>
            </a:endParaRPr>
          </a:p>
          <a:p>
            <a:pPr>
              <a:buNone/>
            </a:pPr>
            <a:endParaRPr lang="en-US" sz="2000" dirty="0">
              <a:cs typeface="Calibri"/>
            </a:endParaRPr>
          </a:p>
        </p:txBody>
      </p:sp>
    </p:spTree>
    <p:extLst>
      <p:ext uri="{BB962C8B-B14F-4D97-AF65-F5344CB8AC3E}">
        <p14:creationId xmlns:p14="http://schemas.microsoft.com/office/powerpoint/2010/main" val="804712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B7D4-55E4-4003-8424-5C248883039D}"/>
              </a:ext>
            </a:extLst>
          </p:cNvPr>
          <p:cNvSpPr>
            <a:spLocks noGrp="1"/>
          </p:cNvSpPr>
          <p:nvPr>
            <p:ph type="title"/>
          </p:nvPr>
        </p:nvSpPr>
        <p:spPr/>
        <p:txBody>
          <a:bodyPr/>
          <a:lstStyle/>
          <a:p>
            <a:r>
              <a:rPr lang="en-US" dirty="0" err="1">
                <a:cs typeface="Calibri Light"/>
              </a:rPr>
              <a:t>RegEx</a:t>
            </a:r>
            <a:r>
              <a:rPr lang="en-US" dirty="0">
                <a:cs typeface="Calibri Light"/>
              </a:rPr>
              <a:t> apply where ever text exists</a:t>
            </a:r>
            <a:endParaRPr lang="en-US" dirty="0"/>
          </a:p>
        </p:txBody>
      </p:sp>
      <p:pic>
        <p:nvPicPr>
          <p:cNvPr id="4" name="Picture 4">
            <a:extLst>
              <a:ext uri="{FF2B5EF4-FFF2-40B4-BE49-F238E27FC236}">
                <a16:creationId xmlns:a16="http://schemas.microsoft.com/office/drawing/2014/main" id="{2183DA8A-BEEC-4965-898C-E9B543E57706}"/>
              </a:ext>
            </a:extLst>
          </p:cNvPr>
          <p:cNvPicPr>
            <a:picLocks noGrp="1" noChangeAspect="1"/>
          </p:cNvPicPr>
          <p:nvPr>
            <p:ph idx="1"/>
          </p:nvPr>
        </p:nvPicPr>
        <p:blipFill>
          <a:blip r:embed="rId3"/>
          <a:stretch>
            <a:fillRect/>
          </a:stretch>
        </p:blipFill>
        <p:spPr>
          <a:xfrm>
            <a:off x="488740" y="1698671"/>
            <a:ext cx="11228896" cy="4749021"/>
          </a:xfrm>
          <a:prstGeom prst="rect">
            <a:avLst/>
          </a:prstGeom>
        </p:spPr>
      </p:pic>
    </p:spTree>
    <p:extLst>
      <p:ext uri="{BB962C8B-B14F-4D97-AF65-F5344CB8AC3E}">
        <p14:creationId xmlns:p14="http://schemas.microsoft.com/office/powerpoint/2010/main" val="3629500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A77E-4A7A-4C14-ABBA-20AD42F3AB99}"/>
              </a:ext>
            </a:extLst>
          </p:cNvPr>
          <p:cNvSpPr>
            <a:spLocks noGrp="1"/>
          </p:cNvSpPr>
          <p:nvPr>
            <p:ph type="title"/>
          </p:nvPr>
        </p:nvSpPr>
        <p:spPr/>
        <p:txBody>
          <a:bodyPr/>
          <a:lstStyle/>
          <a:p>
            <a:r>
              <a:rPr lang="en-US">
                <a:cs typeface="Calibri Light"/>
              </a:rPr>
              <a:t>Regular Expression references</a:t>
            </a:r>
            <a:endParaRPr lang="en-US"/>
          </a:p>
        </p:txBody>
      </p:sp>
      <p:sp>
        <p:nvSpPr>
          <p:cNvPr id="3" name="Content Placeholder 2">
            <a:extLst>
              <a:ext uri="{FF2B5EF4-FFF2-40B4-BE49-F238E27FC236}">
                <a16:creationId xmlns:a16="http://schemas.microsoft.com/office/drawing/2014/main" id="{974E17D9-80C1-4D40-9583-D0B84C8E1C3C}"/>
              </a:ext>
            </a:extLst>
          </p:cNvPr>
          <p:cNvSpPr>
            <a:spLocks noGrp="1"/>
          </p:cNvSpPr>
          <p:nvPr>
            <p:ph idx="1"/>
          </p:nvPr>
        </p:nvSpPr>
        <p:spPr>
          <a:xfrm>
            <a:off x="838200" y="1825625"/>
            <a:ext cx="10515600" cy="4696394"/>
          </a:xfrm>
        </p:spPr>
        <p:txBody>
          <a:bodyPr vert="horz" lIns="91440" tIns="45720" rIns="91440" bIns="45720" rtlCol="0" anchor="t">
            <a:noAutofit/>
          </a:bodyPr>
          <a:lstStyle/>
          <a:p>
            <a:r>
              <a:rPr lang="en-US" sz="1400" dirty="0">
                <a:cs typeface="Calibri"/>
                <a:hlinkClick r:id="rId2"/>
              </a:rPr>
              <a:t>https://regexper.com/</a:t>
            </a:r>
            <a:endParaRPr lang="en-US" sz="1400" dirty="0">
              <a:cs typeface="Calibri"/>
            </a:endParaRPr>
          </a:p>
          <a:p>
            <a:r>
              <a:rPr lang="en-US" sz="1400" dirty="0">
                <a:cs typeface="Calibri"/>
                <a:hlinkClick r:id="rId3"/>
              </a:rPr>
              <a:t>https://regexr.com/</a:t>
            </a:r>
            <a:endParaRPr lang="en-US" sz="1400" dirty="0">
              <a:cs typeface="Calibri"/>
            </a:endParaRPr>
          </a:p>
          <a:p>
            <a:r>
              <a:rPr lang="en-US" sz="1400" dirty="0">
                <a:cs typeface="Calibri"/>
                <a:hlinkClick r:id="rId4"/>
              </a:rPr>
              <a:t>https://github.com/ziishaned/learn-regex</a:t>
            </a:r>
            <a:endParaRPr lang="en-US" sz="1400" dirty="0">
              <a:cs typeface="Calibri"/>
            </a:endParaRPr>
          </a:p>
          <a:p>
            <a:r>
              <a:rPr lang="en-US" sz="1400" dirty="0">
                <a:cs typeface="Calibri"/>
                <a:hlinkClick r:id="rId5"/>
              </a:rPr>
              <a:t>https://qntm.org/files/re/re.html</a:t>
            </a:r>
            <a:endParaRPr lang="en-US" sz="1400" dirty="0">
              <a:cs typeface="Calibri"/>
            </a:endParaRPr>
          </a:p>
          <a:p>
            <a:r>
              <a:rPr lang="en-US" sz="1400" dirty="0">
                <a:cs typeface="Calibri"/>
                <a:hlinkClick r:id="rId6"/>
              </a:rPr>
              <a:t>https://www.regexpal.com/</a:t>
            </a:r>
            <a:endParaRPr lang="en-US" sz="1400" dirty="0">
              <a:cs typeface="Calibri"/>
            </a:endParaRPr>
          </a:p>
          <a:p>
            <a:r>
              <a:rPr lang="en-US" sz="1400" dirty="0">
                <a:cs typeface="Calibri"/>
                <a:hlinkClick r:id="rId7"/>
              </a:rPr>
              <a:t>https://www.debuggex.com/</a:t>
            </a:r>
            <a:endParaRPr lang="en-US" sz="1400" dirty="0">
              <a:cs typeface="Calibri"/>
            </a:endParaRPr>
          </a:p>
          <a:p>
            <a:r>
              <a:rPr lang="en-US" sz="1400" dirty="0">
                <a:cs typeface="Calibri"/>
                <a:hlinkClick r:id="rId8"/>
              </a:rPr>
              <a:t>https://www.regular-expressions.info/</a:t>
            </a:r>
            <a:endParaRPr lang="en-US" sz="1400" dirty="0">
              <a:cs typeface="Calibri"/>
            </a:endParaRPr>
          </a:p>
          <a:p>
            <a:r>
              <a:rPr lang="en-US" sz="1400" dirty="0">
                <a:cs typeface="Calibri"/>
                <a:hlinkClick r:id="rId9"/>
              </a:rPr>
              <a:t>https://stackoverflow.com/tags/regex/info</a:t>
            </a:r>
            <a:endParaRPr lang="en-US" sz="1400" dirty="0">
              <a:cs typeface="Calibri"/>
            </a:endParaRPr>
          </a:p>
          <a:p>
            <a:r>
              <a:rPr lang="en-US" sz="1400" dirty="0">
                <a:cs typeface="Calibri"/>
                <a:hlinkClick r:id="rId10"/>
              </a:rPr>
              <a:t>https://regex101.com/</a:t>
            </a:r>
            <a:endParaRPr lang="en-US" sz="1400" dirty="0">
              <a:cs typeface="Calibri"/>
            </a:endParaRPr>
          </a:p>
          <a:p>
            <a:endParaRPr lang="en-US" sz="1400" dirty="0">
              <a:cs typeface="Calibri"/>
            </a:endParaRPr>
          </a:p>
          <a:p>
            <a:pPr marL="0" indent="0">
              <a:buNone/>
            </a:pPr>
            <a:r>
              <a:rPr lang="en-US" sz="1400" dirty="0" err="1">
                <a:cs typeface="Calibri"/>
              </a:rPr>
              <a:t>Cheatsheets</a:t>
            </a:r>
            <a:r>
              <a:rPr lang="en-US" sz="1400" dirty="0">
                <a:cs typeface="Calibri"/>
              </a:rPr>
              <a:t>:</a:t>
            </a:r>
          </a:p>
          <a:p>
            <a:r>
              <a:rPr lang="en-US" sz="1400" dirty="0">
                <a:cs typeface="Calibri"/>
                <a:hlinkClick r:id="rId11"/>
              </a:rPr>
              <a:t>https://ryanstutorials.net/regular-expressions-tutorial/regular-expressions-cheat-sheet.php</a:t>
            </a:r>
            <a:endParaRPr lang="en-US" sz="1400" dirty="0">
              <a:cs typeface="Calibri"/>
            </a:endParaRPr>
          </a:p>
          <a:p>
            <a:r>
              <a:rPr lang="en-US" sz="1400" dirty="0">
                <a:cs typeface="Calibri"/>
                <a:hlinkClick r:id="rId12"/>
              </a:rPr>
              <a:t>http://www.cbs.dtu.dk/courses/27610/regular-expressions-cheat-sheet-v2.pdf</a:t>
            </a:r>
            <a:endParaRPr lang="en-US" sz="1400" dirty="0">
              <a:cs typeface="Calibri"/>
            </a:endParaRPr>
          </a:p>
          <a:p>
            <a:r>
              <a:rPr lang="en-US" sz="1400" dirty="0">
                <a:cs typeface="Calibri"/>
                <a:hlinkClick r:id="rId13"/>
              </a:rPr>
              <a:t>https://www.cheatography.com/davechild/cheat-sheets/regular-expressions/</a:t>
            </a:r>
            <a:endParaRPr lang="en-US" sz="1400" dirty="0">
              <a:cs typeface="Calibri"/>
            </a:endParaRPr>
          </a:p>
          <a:p>
            <a:endParaRPr lang="en-US" sz="1400" dirty="0">
              <a:cs typeface="Calibri"/>
            </a:endParaRPr>
          </a:p>
        </p:txBody>
      </p:sp>
    </p:spTree>
    <p:extLst>
      <p:ext uri="{BB962C8B-B14F-4D97-AF65-F5344CB8AC3E}">
        <p14:creationId xmlns:p14="http://schemas.microsoft.com/office/powerpoint/2010/main" val="1917793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newspaper, person, indoor&#10;&#10;Description generated with very high confidence">
            <a:extLst>
              <a:ext uri="{FF2B5EF4-FFF2-40B4-BE49-F238E27FC236}">
                <a16:creationId xmlns:a16="http://schemas.microsoft.com/office/drawing/2014/main" id="{859EA80E-2C10-4AFB-88A4-D7486DCA647C}"/>
              </a:ext>
            </a:extLst>
          </p:cNvPr>
          <p:cNvPicPr>
            <a:picLocks noChangeAspect="1"/>
          </p:cNvPicPr>
          <p:nvPr/>
        </p:nvPicPr>
        <p:blipFill>
          <a:blip r:embed="rId3"/>
          <a:stretch>
            <a:fillRect/>
          </a:stretch>
        </p:blipFill>
        <p:spPr>
          <a:xfrm>
            <a:off x="1892061" y="157433"/>
            <a:ext cx="8695426" cy="6543135"/>
          </a:xfrm>
          <a:prstGeom prst="rect">
            <a:avLst/>
          </a:prstGeom>
        </p:spPr>
      </p:pic>
      <p:sp>
        <p:nvSpPr>
          <p:cNvPr id="4" name="TextBox 3">
            <a:extLst>
              <a:ext uri="{FF2B5EF4-FFF2-40B4-BE49-F238E27FC236}">
                <a16:creationId xmlns:a16="http://schemas.microsoft.com/office/drawing/2014/main" id="{2AC56B04-9993-4571-AF7E-3A123F236792}"/>
              </a:ext>
            </a:extLst>
          </p:cNvPr>
          <p:cNvSpPr txBox="1"/>
          <p:nvPr/>
        </p:nvSpPr>
        <p:spPr>
          <a:xfrm rot="16500000">
            <a:off x="8376249" y="3552645"/>
            <a:ext cx="569055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linkClick r:id="rId4"/>
              </a:rPr>
              <a:t>https://en.wikiquote.org/wiki/Jamie_Zawinski</a:t>
            </a:r>
          </a:p>
        </p:txBody>
      </p:sp>
    </p:spTree>
    <p:extLst>
      <p:ext uri="{BB962C8B-B14F-4D97-AF65-F5344CB8AC3E}">
        <p14:creationId xmlns:p14="http://schemas.microsoft.com/office/powerpoint/2010/main" val="3138574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0C5-966B-412C-9B70-09B5FDD7404C}"/>
              </a:ext>
            </a:extLst>
          </p:cNvPr>
          <p:cNvSpPr>
            <a:spLocks noGrp="1"/>
          </p:cNvSpPr>
          <p:nvPr>
            <p:ph type="title"/>
          </p:nvPr>
        </p:nvSpPr>
        <p:spPr/>
        <p:txBody>
          <a:bodyPr/>
          <a:lstStyle/>
          <a:p>
            <a:r>
              <a:rPr lang="en-US">
                <a:cs typeface="Calibri Light"/>
              </a:rPr>
              <a:t>When RegEx is insufficient, use a parser</a:t>
            </a:r>
            <a:endParaRPr lang="en-US"/>
          </a:p>
        </p:txBody>
      </p:sp>
      <p:sp>
        <p:nvSpPr>
          <p:cNvPr id="3" name="Content Placeholder 2">
            <a:extLst>
              <a:ext uri="{FF2B5EF4-FFF2-40B4-BE49-F238E27FC236}">
                <a16:creationId xmlns:a16="http://schemas.microsoft.com/office/drawing/2014/main" id="{5D918394-0025-4D9E-8BAB-F267577A059D}"/>
              </a:ext>
            </a:extLst>
          </p:cNvPr>
          <p:cNvSpPr>
            <a:spLocks noGrp="1"/>
          </p:cNvSpPr>
          <p:nvPr>
            <p:ph idx="1"/>
          </p:nvPr>
        </p:nvSpPr>
        <p:spPr/>
        <p:txBody>
          <a:bodyPr vert="horz" lIns="91440" tIns="45720" rIns="91440" bIns="45720" rtlCol="0" anchor="t">
            <a:normAutofit lnSpcReduction="10000"/>
          </a:bodyPr>
          <a:lstStyle/>
          <a:p>
            <a:pPr marL="0" indent="0">
              <a:buNone/>
            </a:pPr>
            <a:r>
              <a:rPr lang="en-US" sz="2400" dirty="0" err="1">
                <a:cs typeface="Calibri"/>
              </a:rPr>
              <a:t>RegEx</a:t>
            </a:r>
            <a:r>
              <a:rPr lang="en-US" sz="2400" dirty="0">
                <a:cs typeface="Calibri"/>
              </a:rPr>
              <a:t> applies to </a:t>
            </a:r>
            <a:r>
              <a:rPr lang="en-US" sz="2400" dirty="0">
                <a:cs typeface="Calibri"/>
                <a:hlinkClick r:id="rId3"/>
              </a:rPr>
              <a:t>Regular Languages</a:t>
            </a:r>
          </a:p>
          <a:p>
            <a:pPr marL="0" indent="0">
              <a:buNone/>
            </a:pPr>
            <a:endParaRPr lang="en-US" sz="2400" dirty="0">
              <a:cs typeface="Calibri"/>
            </a:endParaRPr>
          </a:p>
          <a:p>
            <a:pPr marL="0" indent="0">
              <a:buNone/>
            </a:pPr>
            <a:r>
              <a:rPr lang="en-US" sz="2400" dirty="0">
                <a:cs typeface="Calibri"/>
                <a:hlinkClick r:id="rId4"/>
              </a:rPr>
              <a:t>HTML is not a Regular Language</a:t>
            </a:r>
            <a:endParaRPr lang="en-US"/>
          </a:p>
          <a:p>
            <a:pPr marL="0" indent="0">
              <a:buNone/>
            </a:pPr>
            <a:endParaRPr lang="en-US" sz="2400" dirty="0">
              <a:cs typeface="Calibri"/>
            </a:endParaRPr>
          </a:p>
          <a:p>
            <a:pPr marL="0" indent="0">
              <a:buNone/>
            </a:pPr>
            <a:r>
              <a:rPr lang="en-US" sz="2400" dirty="0">
                <a:cs typeface="Calibri"/>
              </a:rPr>
              <a:t>See also</a:t>
            </a:r>
          </a:p>
          <a:p>
            <a:r>
              <a:rPr lang="en-US" sz="2400" dirty="0">
                <a:cs typeface="Calibri"/>
              </a:rPr>
              <a:t>https://stackoverflow.com/questions/6751105/why-its-not-possible-to-use-regex-to-parse-html-xml-a-formal-explanation-in-la</a:t>
            </a:r>
            <a:endParaRPr lang="en-US"/>
          </a:p>
          <a:p>
            <a:r>
              <a:rPr lang="en-US" sz="2400" dirty="0">
                <a:cs typeface="Calibri"/>
              </a:rPr>
              <a:t>https://blog.codinghorror.com/parsing-beyond-regex/</a:t>
            </a:r>
            <a:endParaRPr lang="en-US"/>
          </a:p>
          <a:p>
            <a:r>
              <a:rPr lang="en-US" sz="2400" dirty="0">
                <a:cs typeface="Calibri"/>
              </a:rPr>
              <a:t>https://stackoverflow.com/questions/11905506/regular-expression-vs-string-parsing</a:t>
            </a:r>
            <a:endParaRPr lang="en-US">
              <a:cs typeface="Calibri"/>
            </a:endParaRPr>
          </a:p>
          <a:p>
            <a:r>
              <a:rPr lang="en-US" sz="2400" dirty="0">
                <a:cs typeface="Calibri"/>
              </a:rPr>
              <a:t>https://blog.honeybadger.io/replacing-regular-expressions-with-parsers/</a:t>
            </a:r>
            <a:endParaRPr lang="en-US"/>
          </a:p>
        </p:txBody>
      </p:sp>
    </p:spTree>
    <p:extLst>
      <p:ext uri="{BB962C8B-B14F-4D97-AF65-F5344CB8AC3E}">
        <p14:creationId xmlns:p14="http://schemas.microsoft.com/office/powerpoint/2010/main" val="2403598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AFB9-7F21-4AB3-9491-16C2145139B9}"/>
              </a:ext>
            </a:extLst>
          </p:cNvPr>
          <p:cNvSpPr>
            <a:spLocks noGrp="1"/>
          </p:cNvSpPr>
          <p:nvPr>
            <p:ph type="title"/>
          </p:nvPr>
        </p:nvSpPr>
        <p:spPr>
          <a:xfrm>
            <a:off x="838200" y="365125"/>
            <a:ext cx="11350171" cy="1325563"/>
          </a:xfrm>
        </p:spPr>
        <p:txBody>
          <a:bodyPr/>
          <a:lstStyle/>
          <a:p>
            <a:r>
              <a:rPr lang="en-US" dirty="0">
                <a:highlight>
                  <a:srgbClr val="FFFF00"/>
                </a:highlight>
                <a:cs typeface="Calibri Light"/>
              </a:rPr>
              <a:t>Activity</a:t>
            </a:r>
            <a:r>
              <a:rPr lang="en-US" dirty="0">
                <a:cs typeface="Calibri Light"/>
              </a:rPr>
              <a:t>: </a:t>
            </a:r>
            <a:r>
              <a:rPr lang="en-US" dirty="0">
                <a:solidFill>
                  <a:schemeClr val="bg1">
                    <a:lumMod val="50000"/>
                  </a:schemeClr>
                </a:solidFill>
                <a:cs typeface="Calibri Light"/>
              </a:rPr>
              <a:t>Agglomerative and</a:t>
            </a:r>
            <a:r>
              <a:rPr lang="en-US" dirty="0">
                <a:cs typeface="Calibri Light"/>
              </a:rPr>
              <a:t> Divisive Clustering</a:t>
            </a:r>
          </a:p>
        </p:txBody>
      </p:sp>
      <p:sp>
        <p:nvSpPr>
          <p:cNvPr id="3" name="Content Placeholder 2">
            <a:extLst>
              <a:ext uri="{FF2B5EF4-FFF2-40B4-BE49-F238E27FC236}">
                <a16:creationId xmlns:a16="http://schemas.microsoft.com/office/drawing/2014/main" id="{E2B09F03-1358-4F2F-98F9-C9C276631678}"/>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Divisive clustering of students by number of letters in first name:</a:t>
            </a:r>
            <a:endParaRPr lang="en-US" dirty="0"/>
          </a:p>
          <a:p>
            <a:r>
              <a:rPr lang="en-US" dirty="0">
                <a:cs typeface="Calibri"/>
              </a:rPr>
              <a:t>Starting with </a:t>
            </a:r>
            <a:r>
              <a:rPr lang="en-US" b="1" dirty="0">
                <a:cs typeface="Calibri"/>
              </a:rPr>
              <a:t>a single group</a:t>
            </a:r>
            <a:r>
              <a:rPr lang="en-US" dirty="0">
                <a:cs typeface="Calibri"/>
              </a:rPr>
              <a:t>, split into two distinct parts according to length of name (self-join into group 1 or 2), then one of you answer part 1 exercise</a:t>
            </a:r>
          </a:p>
          <a:p>
            <a:r>
              <a:rPr lang="en-US" dirty="0">
                <a:cs typeface="Calibri"/>
              </a:rPr>
              <a:t>If you were in group 1 or 2, when part 2 exercise start, self-join into either group 1-1, 1-2, or 2-1, or 2-2 based on the number of letters in first name then one of you answer part 2 exercise</a:t>
            </a:r>
          </a:p>
          <a:p>
            <a:r>
              <a:rPr lang="en-US" dirty="0">
                <a:cs typeface="Calibri"/>
              </a:rPr>
              <a:t>If you were in group 1-1, 1-2, 2-1 or 2-2, now you should self-join into groups such as 1-1-1, 1-1-2 then one of you answer part 3 exercise</a:t>
            </a: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4F9D562A-0371-413F-A591-D289E5272ED8}"/>
              </a:ext>
            </a:extLst>
          </p:cNvPr>
          <p:cNvSpPr txBox="1"/>
          <p:nvPr/>
        </p:nvSpPr>
        <p:spPr>
          <a:xfrm>
            <a:off x="750745" y="5761464"/>
            <a:ext cx="10690509" cy="830997"/>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t>End state</a:t>
            </a:r>
            <a:r>
              <a:rPr lang="en-US" sz="2400" b="1" dirty="0"/>
              <a:t>: a set of groups of students, where members of each group should have the same number of letters in their first name</a:t>
            </a:r>
            <a:endParaRPr lang="en-US" sz="2400" b="1" dirty="0">
              <a:cs typeface="Calibri"/>
            </a:endParaRPr>
          </a:p>
        </p:txBody>
      </p:sp>
    </p:spTree>
    <p:extLst>
      <p:ext uri="{BB962C8B-B14F-4D97-AF65-F5344CB8AC3E}">
        <p14:creationId xmlns:p14="http://schemas.microsoft.com/office/powerpoint/2010/main" val="34121016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A5D373-F1E0-41B1-88F6-EE3CC374A8BD}"/>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Cleaning text</a:t>
            </a:r>
            <a:endParaRPr lang="en-US">
              <a:solidFill>
                <a:srgbClr val="FFFFFF"/>
              </a:solidFill>
            </a:endParaRPr>
          </a:p>
        </p:txBody>
      </p:sp>
      <p:sp>
        <p:nvSpPr>
          <p:cNvPr id="3" name="Content Placeholder 2">
            <a:extLst>
              <a:ext uri="{FF2B5EF4-FFF2-40B4-BE49-F238E27FC236}">
                <a16:creationId xmlns:a16="http://schemas.microsoft.com/office/drawing/2014/main" id="{13A70414-FD8D-4712-BFA6-C8B2B0BE8523}"/>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cs typeface="Calibri"/>
              </a:rPr>
              <a:t>Clustering context</a:t>
            </a:r>
          </a:p>
          <a:p>
            <a:pPr>
              <a:spcBef>
                <a:spcPct val="0"/>
              </a:spcBef>
            </a:pPr>
            <a:r>
              <a:rPr lang="en-US" sz="2400" strike="sngStrike" dirty="0">
                <a:cs typeface="Calibri"/>
              </a:rPr>
              <a:t>Applications of clustering</a:t>
            </a:r>
          </a:p>
          <a:p>
            <a:r>
              <a:rPr lang="en-US" sz="2400" strike="sngStrike" dirty="0">
                <a:cs typeface="Calibri"/>
              </a:rPr>
              <a:t>Clustering methods</a:t>
            </a:r>
          </a:p>
          <a:p>
            <a:r>
              <a:rPr lang="en-US" sz="2400" strike="sngStrike" dirty="0">
                <a:solidFill>
                  <a:srgbClr val="000000"/>
                </a:solidFill>
                <a:cs typeface="Calibri"/>
              </a:rPr>
              <a:t>Clustering numerical data</a:t>
            </a:r>
          </a:p>
          <a:p>
            <a:r>
              <a:rPr lang="en-US" sz="2400" strike="sngStrike" dirty="0">
                <a:solidFill>
                  <a:srgbClr val="000000"/>
                </a:solidFill>
                <a:cs typeface="Calibri"/>
              </a:rPr>
              <a:t>Text Analysis</a:t>
            </a:r>
            <a:endParaRPr lang="en-US" sz="2400" strike="sngStrike" dirty="0">
              <a:cs typeface="Calibri"/>
            </a:endParaRPr>
          </a:p>
          <a:p>
            <a:r>
              <a:rPr lang="en-US" sz="2400" strike="sngStrike" dirty="0">
                <a:solidFill>
                  <a:srgbClr val="000000"/>
                </a:solidFill>
                <a:cs typeface="Calibri"/>
              </a:rPr>
              <a:t>Finding patterns in Text</a:t>
            </a:r>
            <a:endParaRPr lang="en-US" sz="2400" strike="sngStrike" dirty="0">
              <a:cs typeface="Calibri"/>
            </a:endParaRPr>
          </a:p>
          <a:p>
            <a:r>
              <a:rPr lang="en-US" sz="2400" dirty="0">
                <a:solidFill>
                  <a:srgbClr val="000000"/>
                </a:solidFill>
                <a:highlight>
                  <a:srgbClr val="FFFF00"/>
                </a:highlight>
                <a:cs typeface="Calibri"/>
              </a:rPr>
              <a:t>Cleaning text</a:t>
            </a:r>
            <a:endParaRPr lang="en-US" sz="2400" dirty="0">
              <a:highlight>
                <a:srgbClr val="FFFF00"/>
              </a:highlight>
              <a:cs typeface="Calibri"/>
            </a:endParaRPr>
          </a:p>
          <a:p>
            <a:r>
              <a:rPr lang="en-US" sz="2400" dirty="0">
                <a:solidFill>
                  <a:srgbClr val="000000"/>
                </a:solidFill>
                <a:cs typeface="Calibri"/>
              </a:rPr>
              <a:t>Clustering Documents</a:t>
            </a:r>
            <a:endParaRPr lang="en-US" sz="2400" dirty="0">
              <a:cs typeface="Calibri"/>
            </a:endParaRPr>
          </a:p>
          <a:p>
            <a:r>
              <a:rPr lang="en-US" sz="2400" dirty="0">
                <a:solidFill>
                  <a:srgbClr val="000000"/>
                </a:solidFill>
                <a:cs typeface="Calibri"/>
              </a:rPr>
              <a:t>Homework</a:t>
            </a:r>
            <a:endParaRPr lang="en-US" sz="2400" dirty="0">
              <a:cs typeface="Calibri"/>
            </a:endParaRPr>
          </a:p>
          <a:p>
            <a:pPr>
              <a:spcBef>
                <a:spcPct val="0"/>
              </a:spcBef>
            </a:pPr>
            <a:endParaRPr lang="en-US" sz="2400" dirty="0">
              <a:solidFill>
                <a:srgbClr val="000000"/>
              </a:solidFill>
              <a:cs typeface="Calibri"/>
            </a:endParaRPr>
          </a:p>
        </p:txBody>
      </p:sp>
    </p:spTree>
    <p:extLst>
      <p:ext uri="{BB962C8B-B14F-4D97-AF65-F5344CB8AC3E}">
        <p14:creationId xmlns:p14="http://schemas.microsoft.com/office/powerpoint/2010/main" val="1906426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447-0339-497D-A564-2B5C351952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B0D98F-AE29-47D4-B885-8BF40056CE98}"/>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Now that we know how to find complex strings in text, </a:t>
            </a:r>
          </a:p>
          <a:p>
            <a:pPr marL="0" indent="0">
              <a:buNone/>
            </a:pPr>
            <a:r>
              <a:rPr lang="en-US">
                <a:cs typeface="Calibri"/>
              </a:rPr>
              <a:t>How would we identify which words are relevant in a document?</a:t>
            </a:r>
            <a:endParaRPr lang="en-US" dirty="0">
              <a:cs typeface="Calibri"/>
            </a:endParaRPr>
          </a:p>
        </p:txBody>
      </p:sp>
    </p:spTree>
    <p:extLst>
      <p:ext uri="{BB962C8B-B14F-4D97-AF65-F5344CB8AC3E}">
        <p14:creationId xmlns:p14="http://schemas.microsoft.com/office/powerpoint/2010/main" val="1860086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6EC0-C3B2-4799-BDD3-0C81DB2A3AC8}"/>
              </a:ext>
            </a:extLst>
          </p:cNvPr>
          <p:cNvSpPr>
            <a:spLocks noGrp="1"/>
          </p:cNvSpPr>
          <p:nvPr>
            <p:ph type="title"/>
          </p:nvPr>
        </p:nvSpPr>
        <p:spPr/>
        <p:txBody>
          <a:bodyPr/>
          <a:lstStyle/>
          <a:p>
            <a:r>
              <a:rPr lang="en-US" sz="4000" i="1">
                <a:cs typeface="Calibri Light"/>
              </a:rPr>
              <a:t>Activity</a:t>
            </a:r>
            <a:r>
              <a:rPr lang="en-US" sz="4000">
                <a:cs typeface="Calibri Light"/>
              </a:rPr>
              <a:t>: which words in this text are irrelevant?</a:t>
            </a:r>
          </a:p>
        </p:txBody>
      </p:sp>
      <p:sp>
        <p:nvSpPr>
          <p:cNvPr id="3" name="Content Placeholder 2">
            <a:extLst>
              <a:ext uri="{FF2B5EF4-FFF2-40B4-BE49-F238E27FC236}">
                <a16:creationId xmlns:a16="http://schemas.microsoft.com/office/drawing/2014/main" id="{B79460E0-1330-4C06-8E27-E608B31F3F26}"/>
              </a:ext>
            </a:extLst>
          </p:cNvPr>
          <p:cNvSpPr>
            <a:spLocks noGrp="1"/>
          </p:cNvSpPr>
          <p:nvPr>
            <p:ph idx="1"/>
          </p:nvPr>
        </p:nvSpPr>
        <p:spPr>
          <a:xfrm>
            <a:off x="406880" y="1825625"/>
            <a:ext cx="11004429" cy="4682017"/>
          </a:xfrm>
        </p:spPr>
        <p:txBody>
          <a:bodyPr vert="horz" lIns="91440" tIns="45720" rIns="91440" bIns="45720" rtlCol="0" anchor="t">
            <a:normAutofit fontScale="85000" lnSpcReduction="20000"/>
          </a:bodyPr>
          <a:lstStyle/>
          <a:p>
            <a:pPr>
              <a:buNone/>
            </a:pPr>
            <a:r>
              <a:rPr lang="en-US">
                <a:cs typeface="Calibri"/>
              </a:rPr>
              <a:t>I go to the store. A car is parked. Many cars are parked or moving. Some are blue. Some are tan. They have windows. In the store, there are items for sale. These include such things as soap, detergent, magazines, and lettuce. You can enhance your life with these products. Soap can be used for bathing, be it in a bathtub or in a shower. Apply the soap to your body and rinse. Detergent is used to wash clothes. Place your dirty clothes into a washing machine and add some detergent as directed on the box. Select the appropriate settings on your washing machine and you should be ready to begin. Magazines are stapled reading material made with glossy paper, and they cover a wide variety of topics, ranging from news and politics to business and stock market information. Some magazines are concerned with more recreational topics, like sports card collecting or different kinds of hairstyles. Lettuce is a vegetable. It is usually green and leafy, and is the main ingredient of salads. You may have an appliance at home that can quickly shred lettuce for use in salads. Lettuce is also used as an optional item for hamburgers and deli sandwiches. Some people even eat lettuce by itself. I have not done this. So you can purchase many types of things at stores.</a:t>
            </a:r>
            <a:endParaRPr lang="en-US"/>
          </a:p>
        </p:txBody>
      </p:sp>
    </p:spTree>
    <p:extLst>
      <p:ext uri="{BB962C8B-B14F-4D97-AF65-F5344CB8AC3E}">
        <p14:creationId xmlns:p14="http://schemas.microsoft.com/office/powerpoint/2010/main" val="254774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92FC-7410-4F77-A45F-5445C8248ADD}"/>
              </a:ext>
            </a:extLst>
          </p:cNvPr>
          <p:cNvSpPr>
            <a:spLocks noGrp="1"/>
          </p:cNvSpPr>
          <p:nvPr>
            <p:ph type="title"/>
          </p:nvPr>
        </p:nvSpPr>
        <p:spPr>
          <a:xfrm>
            <a:off x="1787106" y="5282182"/>
            <a:ext cx="10515600" cy="1325563"/>
          </a:xfrm>
        </p:spPr>
        <p:txBody>
          <a:bodyPr/>
          <a:lstStyle/>
          <a:p>
            <a:r>
              <a:rPr lang="en-US" dirty="0">
                <a:cs typeface="Calibri Light"/>
              </a:rPr>
              <a:t>Customer didn't think it was possible,</a:t>
            </a:r>
            <a:br>
              <a:rPr lang="en-US" dirty="0">
                <a:cs typeface="Calibri Light"/>
              </a:rPr>
            </a:br>
            <a:r>
              <a:rPr lang="en-US">
                <a:cs typeface="Calibri Light"/>
              </a:rPr>
              <a:t>so they didn't bother asking </a:t>
            </a:r>
            <a:endParaRPr lang="en-US"/>
          </a:p>
        </p:txBody>
      </p:sp>
      <p:pic>
        <p:nvPicPr>
          <p:cNvPr id="4" name="Picture 4" descr="A close up of a sign&#10;&#10;Description generated with high confidence">
            <a:extLst>
              <a:ext uri="{FF2B5EF4-FFF2-40B4-BE49-F238E27FC236}">
                <a16:creationId xmlns:a16="http://schemas.microsoft.com/office/drawing/2014/main" id="{97C61D63-9316-48A0-8CB7-11B6074ACAC8}"/>
              </a:ext>
            </a:extLst>
          </p:cNvPr>
          <p:cNvPicPr>
            <a:picLocks noGrp="1" noChangeAspect="1"/>
          </p:cNvPicPr>
          <p:nvPr>
            <p:ph idx="1"/>
          </p:nvPr>
        </p:nvPicPr>
        <p:blipFill>
          <a:blip r:embed="rId3"/>
          <a:stretch>
            <a:fillRect/>
          </a:stretch>
        </p:blipFill>
        <p:spPr>
          <a:xfrm>
            <a:off x="2834786" y="689814"/>
            <a:ext cx="6551181" cy="4351338"/>
          </a:xfrm>
          <a:prstGeom prst="rect">
            <a:avLst/>
          </a:prstGeom>
        </p:spPr>
      </p:pic>
    </p:spTree>
    <p:extLst>
      <p:ext uri="{BB962C8B-B14F-4D97-AF65-F5344CB8AC3E}">
        <p14:creationId xmlns:p14="http://schemas.microsoft.com/office/powerpoint/2010/main" val="220903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6EC0-C3B2-4799-BDD3-0C81DB2A3AC8}"/>
              </a:ext>
            </a:extLst>
          </p:cNvPr>
          <p:cNvSpPr>
            <a:spLocks noGrp="1"/>
          </p:cNvSpPr>
          <p:nvPr>
            <p:ph type="title"/>
          </p:nvPr>
        </p:nvSpPr>
        <p:spPr/>
        <p:txBody>
          <a:bodyPr/>
          <a:lstStyle/>
          <a:p>
            <a:r>
              <a:rPr lang="en-US" sz="4000" i="1">
                <a:cs typeface="Calibri Light"/>
              </a:rPr>
              <a:t>Activity</a:t>
            </a:r>
            <a:r>
              <a:rPr lang="en-US" sz="4000">
                <a:cs typeface="Calibri Light"/>
              </a:rPr>
              <a:t>: which words in </a:t>
            </a:r>
            <a:r>
              <a:rPr lang="en-US" sz="4000" dirty="0">
                <a:cs typeface="Calibri Light"/>
                <a:hlinkClick r:id="rId3"/>
              </a:rPr>
              <a:t>this text</a:t>
            </a:r>
            <a:r>
              <a:rPr lang="en-US" sz="4000">
                <a:cs typeface="Calibri Light"/>
              </a:rPr>
              <a:t> are irrelevant?</a:t>
            </a:r>
          </a:p>
        </p:txBody>
      </p:sp>
      <p:sp>
        <p:nvSpPr>
          <p:cNvPr id="3" name="Content Placeholder 2">
            <a:extLst>
              <a:ext uri="{FF2B5EF4-FFF2-40B4-BE49-F238E27FC236}">
                <a16:creationId xmlns:a16="http://schemas.microsoft.com/office/drawing/2014/main" id="{B79460E0-1330-4C06-8E27-E608B31F3F26}"/>
              </a:ext>
            </a:extLst>
          </p:cNvPr>
          <p:cNvSpPr>
            <a:spLocks noGrp="1"/>
          </p:cNvSpPr>
          <p:nvPr>
            <p:ph idx="1"/>
          </p:nvPr>
        </p:nvSpPr>
        <p:spPr>
          <a:xfrm>
            <a:off x="406880" y="1825625"/>
            <a:ext cx="11004429" cy="4682017"/>
          </a:xfrm>
        </p:spPr>
        <p:txBody>
          <a:bodyPr vert="horz" lIns="91440" tIns="45720" rIns="91440" bIns="45720" rtlCol="0" anchor="t">
            <a:normAutofit fontScale="85000" lnSpcReduction="20000"/>
          </a:bodyPr>
          <a:lstStyle/>
          <a:p>
            <a:pPr>
              <a:buNone/>
            </a:pPr>
            <a:r>
              <a:rPr lang="en-US" dirty="0">
                <a:solidFill>
                  <a:schemeClr val="accent3"/>
                </a:solidFill>
                <a:cs typeface="Calibri"/>
              </a:rPr>
              <a:t>I go to the </a:t>
            </a:r>
            <a:r>
              <a:rPr lang="en-US" dirty="0">
                <a:cs typeface="Calibri"/>
              </a:rPr>
              <a:t>store</a:t>
            </a:r>
            <a:r>
              <a:rPr lang="en-US" dirty="0">
                <a:solidFill>
                  <a:schemeClr val="accent3"/>
                </a:solidFill>
                <a:cs typeface="Calibri"/>
              </a:rPr>
              <a:t>. A </a:t>
            </a:r>
            <a:r>
              <a:rPr lang="en-US" dirty="0">
                <a:cs typeface="Calibri"/>
              </a:rPr>
              <a:t>car </a:t>
            </a:r>
            <a:r>
              <a:rPr lang="en-US" dirty="0">
                <a:solidFill>
                  <a:schemeClr val="accent3"/>
                </a:solidFill>
                <a:cs typeface="Calibri"/>
              </a:rPr>
              <a:t>is </a:t>
            </a:r>
            <a:r>
              <a:rPr lang="en-US" dirty="0">
                <a:cs typeface="Calibri"/>
              </a:rPr>
              <a:t>parked. </a:t>
            </a:r>
            <a:r>
              <a:rPr lang="en-US" dirty="0">
                <a:solidFill>
                  <a:schemeClr val="accent3"/>
                </a:solidFill>
                <a:cs typeface="Calibri"/>
              </a:rPr>
              <a:t>Many </a:t>
            </a:r>
            <a:r>
              <a:rPr lang="en-US" dirty="0">
                <a:cs typeface="Calibri"/>
              </a:rPr>
              <a:t>cars </a:t>
            </a:r>
            <a:r>
              <a:rPr lang="en-US" dirty="0">
                <a:solidFill>
                  <a:schemeClr val="accent3"/>
                </a:solidFill>
                <a:cs typeface="Calibri"/>
              </a:rPr>
              <a:t>are </a:t>
            </a:r>
            <a:r>
              <a:rPr lang="en-US" dirty="0">
                <a:cs typeface="Calibri"/>
              </a:rPr>
              <a:t>parked </a:t>
            </a:r>
            <a:r>
              <a:rPr lang="en-US" dirty="0">
                <a:solidFill>
                  <a:schemeClr val="accent3"/>
                </a:solidFill>
                <a:cs typeface="Calibri"/>
              </a:rPr>
              <a:t>or </a:t>
            </a:r>
            <a:r>
              <a:rPr lang="en-US" dirty="0">
                <a:cs typeface="Calibri"/>
              </a:rPr>
              <a:t>moving</a:t>
            </a:r>
            <a:r>
              <a:rPr lang="en-US" dirty="0">
                <a:solidFill>
                  <a:schemeClr val="accent3"/>
                </a:solidFill>
                <a:cs typeface="Calibri"/>
              </a:rPr>
              <a:t>. Some are </a:t>
            </a:r>
            <a:r>
              <a:rPr lang="en-US" dirty="0">
                <a:cs typeface="Calibri"/>
              </a:rPr>
              <a:t>blue. </a:t>
            </a:r>
            <a:r>
              <a:rPr lang="en-US" dirty="0">
                <a:solidFill>
                  <a:schemeClr val="accent3"/>
                </a:solidFill>
                <a:cs typeface="Calibri"/>
              </a:rPr>
              <a:t>Some are </a:t>
            </a:r>
            <a:r>
              <a:rPr lang="en-US" dirty="0">
                <a:cs typeface="Calibri"/>
              </a:rPr>
              <a:t>tan</a:t>
            </a:r>
            <a:r>
              <a:rPr lang="en-US" dirty="0">
                <a:solidFill>
                  <a:schemeClr val="accent3"/>
                </a:solidFill>
                <a:cs typeface="Calibri"/>
              </a:rPr>
              <a:t>. They have </a:t>
            </a:r>
            <a:r>
              <a:rPr lang="en-US" dirty="0">
                <a:cs typeface="Calibri"/>
              </a:rPr>
              <a:t>windows</a:t>
            </a:r>
            <a:r>
              <a:rPr lang="en-US" dirty="0">
                <a:solidFill>
                  <a:schemeClr val="accent3"/>
                </a:solidFill>
                <a:cs typeface="Calibri"/>
              </a:rPr>
              <a:t>. In the </a:t>
            </a:r>
            <a:r>
              <a:rPr lang="en-US" dirty="0">
                <a:cs typeface="Calibri"/>
              </a:rPr>
              <a:t>store, </a:t>
            </a:r>
            <a:r>
              <a:rPr lang="en-US" dirty="0">
                <a:solidFill>
                  <a:schemeClr val="accent3"/>
                </a:solidFill>
                <a:cs typeface="Calibri"/>
              </a:rPr>
              <a:t>there are </a:t>
            </a:r>
            <a:r>
              <a:rPr lang="en-US" dirty="0">
                <a:cs typeface="Calibri"/>
              </a:rPr>
              <a:t>items for sale. </a:t>
            </a:r>
            <a:r>
              <a:rPr lang="en-US" dirty="0">
                <a:solidFill>
                  <a:schemeClr val="accent3"/>
                </a:solidFill>
                <a:cs typeface="Calibri"/>
              </a:rPr>
              <a:t>These </a:t>
            </a:r>
            <a:r>
              <a:rPr lang="en-US" dirty="0">
                <a:cs typeface="Calibri"/>
              </a:rPr>
              <a:t>include </a:t>
            </a:r>
            <a:r>
              <a:rPr lang="en-US" dirty="0">
                <a:solidFill>
                  <a:schemeClr val="accent3"/>
                </a:solidFill>
                <a:cs typeface="Calibri"/>
              </a:rPr>
              <a:t>such things as </a:t>
            </a:r>
            <a:r>
              <a:rPr lang="en-US" dirty="0">
                <a:cs typeface="Calibri"/>
              </a:rPr>
              <a:t>soap, detergent, magazines, </a:t>
            </a:r>
            <a:r>
              <a:rPr lang="en-US" dirty="0">
                <a:solidFill>
                  <a:schemeClr val="accent3"/>
                </a:solidFill>
                <a:cs typeface="Calibri"/>
              </a:rPr>
              <a:t>and </a:t>
            </a:r>
            <a:r>
              <a:rPr lang="en-US" dirty="0">
                <a:cs typeface="Calibri"/>
              </a:rPr>
              <a:t>lettuce</a:t>
            </a:r>
            <a:r>
              <a:rPr lang="en-US" dirty="0">
                <a:solidFill>
                  <a:schemeClr val="accent3"/>
                </a:solidFill>
                <a:cs typeface="Calibri"/>
              </a:rPr>
              <a:t>. You can </a:t>
            </a:r>
            <a:r>
              <a:rPr lang="en-US" dirty="0">
                <a:cs typeface="Calibri"/>
              </a:rPr>
              <a:t>enhance </a:t>
            </a:r>
            <a:r>
              <a:rPr lang="en-US" dirty="0">
                <a:solidFill>
                  <a:schemeClr val="accent3"/>
                </a:solidFill>
                <a:cs typeface="Calibri"/>
              </a:rPr>
              <a:t>your </a:t>
            </a:r>
            <a:r>
              <a:rPr lang="en-US" dirty="0">
                <a:cs typeface="Calibri"/>
              </a:rPr>
              <a:t>life </a:t>
            </a:r>
            <a:r>
              <a:rPr lang="en-US" dirty="0">
                <a:solidFill>
                  <a:schemeClr val="accent3"/>
                </a:solidFill>
                <a:cs typeface="Calibri"/>
              </a:rPr>
              <a:t>with these </a:t>
            </a:r>
            <a:r>
              <a:rPr lang="en-US" dirty="0">
                <a:cs typeface="Calibri"/>
              </a:rPr>
              <a:t>products. Soap </a:t>
            </a:r>
            <a:r>
              <a:rPr lang="en-US" dirty="0">
                <a:solidFill>
                  <a:schemeClr val="accent3"/>
                </a:solidFill>
                <a:cs typeface="Calibri"/>
              </a:rPr>
              <a:t>can be used for </a:t>
            </a:r>
            <a:r>
              <a:rPr lang="en-US" dirty="0">
                <a:cs typeface="Calibri"/>
              </a:rPr>
              <a:t>bathing</a:t>
            </a:r>
            <a:r>
              <a:rPr lang="en-US" dirty="0">
                <a:solidFill>
                  <a:schemeClr val="accent3"/>
                </a:solidFill>
                <a:cs typeface="Calibri"/>
              </a:rPr>
              <a:t>, be it in a </a:t>
            </a:r>
            <a:r>
              <a:rPr lang="en-US" dirty="0">
                <a:cs typeface="Calibri"/>
              </a:rPr>
              <a:t>bathtub</a:t>
            </a:r>
            <a:r>
              <a:rPr lang="en-US" dirty="0">
                <a:solidFill>
                  <a:schemeClr val="accent3"/>
                </a:solidFill>
                <a:cs typeface="Calibri"/>
              </a:rPr>
              <a:t> or in a </a:t>
            </a:r>
            <a:r>
              <a:rPr lang="en-US" dirty="0">
                <a:cs typeface="Calibri"/>
              </a:rPr>
              <a:t>shower. Apply </a:t>
            </a:r>
            <a:r>
              <a:rPr lang="en-US" dirty="0">
                <a:solidFill>
                  <a:schemeClr val="accent3"/>
                </a:solidFill>
                <a:cs typeface="Calibri"/>
              </a:rPr>
              <a:t>the </a:t>
            </a:r>
            <a:r>
              <a:rPr lang="en-US" dirty="0">
                <a:cs typeface="Calibri"/>
              </a:rPr>
              <a:t>soap </a:t>
            </a:r>
            <a:r>
              <a:rPr lang="en-US" dirty="0">
                <a:solidFill>
                  <a:schemeClr val="accent3"/>
                </a:solidFill>
                <a:cs typeface="Calibri"/>
              </a:rPr>
              <a:t>to your </a:t>
            </a:r>
            <a:r>
              <a:rPr lang="en-US" dirty="0">
                <a:cs typeface="Calibri"/>
              </a:rPr>
              <a:t>body </a:t>
            </a:r>
            <a:r>
              <a:rPr lang="en-US" dirty="0">
                <a:solidFill>
                  <a:schemeClr val="accent3"/>
                </a:solidFill>
                <a:cs typeface="Calibri"/>
              </a:rPr>
              <a:t>and </a:t>
            </a:r>
            <a:r>
              <a:rPr lang="en-US" dirty="0">
                <a:cs typeface="Calibri"/>
              </a:rPr>
              <a:t>rinse. Detergent </a:t>
            </a:r>
            <a:r>
              <a:rPr lang="en-US" dirty="0">
                <a:solidFill>
                  <a:schemeClr val="accent3"/>
                </a:solidFill>
                <a:cs typeface="Calibri"/>
              </a:rPr>
              <a:t>is used to </a:t>
            </a:r>
            <a:r>
              <a:rPr lang="en-US" dirty="0">
                <a:cs typeface="Calibri"/>
              </a:rPr>
              <a:t>wash clothes. Place </a:t>
            </a:r>
            <a:r>
              <a:rPr lang="en-US" dirty="0">
                <a:solidFill>
                  <a:schemeClr val="accent3"/>
                </a:solidFill>
                <a:cs typeface="Calibri"/>
              </a:rPr>
              <a:t>your </a:t>
            </a:r>
            <a:r>
              <a:rPr lang="en-US" dirty="0">
                <a:cs typeface="Calibri"/>
              </a:rPr>
              <a:t>dirty clothes </a:t>
            </a:r>
            <a:r>
              <a:rPr lang="en-US" dirty="0">
                <a:solidFill>
                  <a:schemeClr val="accent3"/>
                </a:solidFill>
                <a:cs typeface="Calibri"/>
              </a:rPr>
              <a:t>into a </a:t>
            </a:r>
            <a:r>
              <a:rPr lang="en-US" dirty="0">
                <a:cs typeface="Calibri"/>
              </a:rPr>
              <a:t>washing machine </a:t>
            </a:r>
            <a:r>
              <a:rPr lang="en-US" dirty="0">
                <a:solidFill>
                  <a:schemeClr val="accent3"/>
                </a:solidFill>
                <a:cs typeface="Calibri"/>
              </a:rPr>
              <a:t>and </a:t>
            </a:r>
            <a:r>
              <a:rPr lang="en-US" dirty="0">
                <a:cs typeface="Calibri"/>
              </a:rPr>
              <a:t>add </a:t>
            </a:r>
            <a:r>
              <a:rPr lang="en-US" dirty="0">
                <a:solidFill>
                  <a:schemeClr val="accent3"/>
                </a:solidFill>
                <a:cs typeface="Calibri"/>
              </a:rPr>
              <a:t>some </a:t>
            </a:r>
            <a:r>
              <a:rPr lang="en-US" dirty="0">
                <a:cs typeface="Calibri"/>
              </a:rPr>
              <a:t>detergent </a:t>
            </a:r>
            <a:r>
              <a:rPr lang="en-US" dirty="0">
                <a:solidFill>
                  <a:schemeClr val="accent3"/>
                </a:solidFill>
                <a:cs typeface="Calibri"/>
              </a:rPr>
              <a:t>as </a:t>
            </a:r>
            <a:r>
              <a:rPr lang="en-US" dirty="0">
                <a:cs typeface="Calibri"/>
              </a:rPr>
              <a:t>directed </a:t>
            </a:r>
            <a:r>
              <a:rPr lang="en-US" dirty="0">
                <a:solidFill>
                  <a:schemeClr val="accent3"/>
                </a:solidFill>
                <a:cs typeface="Calibri"/>
              </a:rPr>
              <a:t>on the</a:t>
            </a:r>
            <a:r>
              <a:rPr lang="en-US" dirty="0">
                <a:cs typeface="Calibri"/>
              </a:rPr>
              <a:t> box. Select </a:t>
            </a:r>
            <a:r>
              <a:rPr lang="en-US" dirty="0">
                <a:solidFill>
                  <a:schemeClr val="accent3"/>
                </a:solidFill>
                <a:cs typeface="Calibri"/>
              </a:rPr>
              <a:t>the </a:t>
            </a:r>
            <a:r>
              <a:rPr lang="en-US" dirty="0">
                <a:cs typeface="Calibri"/>
              </a:rPr>
              <a:t>appropriate settings </a:t>
            </a:r>
            <a:r>
              <a:rPr lang="en-US" dirty="0">
                <a:solidFill>
                  <a:schemeClr val="accent3"/>
                </a:solidFill>
                <a:cs typeface="Calibri"/>
              </a:rPr>
              <a:t>on your </a:t>
            </a:r>
            <a:r>
              <a:rPr lang="en-US" dirty="0">
                <a:cs typeface="Calibri"/>
              </a:rPr>
              <a:t>washing machine </a:t>
            </a:r>
            <a:r>
              <a:rPr lang="en-US" dirty="0">
                <a:solidFill>
                  <a:schemeClr val="accent3"/>
                </a:solidFill>
                <a:cs typeface="Calibri"/>
              </a:rPr>
              <a:t>and you should be</a:t>
            </a:r>
            <a:r>
              <a:rPr lang="en-US" dirty="0">
                <a:cs typeface="Calibri"/>
              </a:rPr>
              <a:t> ready to begin. Magazines are stapled reading material made with glossy paper, and they cover </a:t>
            </a:r>
            <a:r>
              <a:rPr lang="en-US" dirty="0">
                <a:solidFill>
                  <a:schemeClr val="accent3"/>
                </a:solidFill>
                <a:cs typeface="Calibri"/>
              </a:rPr>
              <a:t>a</a:t>
            </a:r>
            <a:r>
              <a:rPr lang="en-US" dirty="0">
                <a:cs typeface="Calibri"/>
              </a:rPr>
              <a:t> wide variety of topics, ranging from news and politics to business and stock market information. Some magazines are concerned with more recreational topics, like sports card collecting </a:t>
            </a:r>
            <a:r>
              <a:rPr lang="en-US" dirty="0">
                <a:solidFill>
                  <a:schemeClr val="accent3"/>
                </a:solidFill>
                <a:cs typeface="Calibri"/>
              </a:rPr>
              <a:t>or</a:t>
            </a:r>
            <a:r>
              <a:rPr lang="en-US" dirty="0">
                <a:cs typeface="Calibri"/>
              </a:rPr>
              <a:t> different kinds of hairstyles. Lettuce is a vegetable. It is usually green </a:t>
            </a:r>
            <a:r>
              <a:rPr lang="en-US" dirty="0">
                <a:solidFill>
                  <a:schemeClr val="accent3"/>
                </a:solidFill>
                <a:cs typeface="Calibri"/>
              </a:rPr>
              <a:t>and </a:t>
            </a:r>
            <a:r>
              <a:rPr lang="en-US" dirty="0">
                <a:cs typeface="Calibri"/>
              </a:rPr>
              <a:t>leafy, </a:t>
            </a:r>
            <a:r>
              <a:rPr lang="en-US" dirty="0">
                <a:solidFill>
                  <a:schemeClr val="accent3"/>
                </a:solidFill>
                <a:cs typeface="Calibri"/>
              </a:rPr>
              <a:t>and is the</a:t>
            </a:r>
            <a:r>
              <a:rPr lang="en-US" dirty="0">
                <a:cs typeface="Calibri"/>
              </a:rPr>
              <a:t> main ingredient of salads. </a:t>
            </a:r>
            <a:r>
              <a:rPr lang="en-US" dirty="0">
                <a:solidFill>
                  <a:schemeClr val="accent3"/>
                </a:solidFill>
                <a:cs typeface="Calibri"/>
              </a:rPr>
              <a:t>You may have an </a:t>
            </a:r>
            <a:r>
              <a:rPr lang="en-US" dirty="0">
                <a:cs typeface="Calibri"/>
              </a:rPr>
              <a:t>appliance at home that can quickly shred lettuce for use in salads. Lettuce </a:t>
            </a:r>
            <a:r>
              <a:rPr lang="en-US" dirty="0">
                <a:solidFill>
                  <a:schemeClr val="accent3"/>
                </a:solidFill>
                <a:cs typeface="Calibri"/>
              </a:rPr>
              <a:t>is also </a:t>
            </a:r>
            <a:r>
              <a:rPr lang="en-US" dirty="0">
                <a:cs typeface="Calibri"/>
              </a:rPr>
              <a:t>used as an optional item </a:t>
            </a:r>
            <a:r>
              <a:rPr lang="en-US" dirty="0">
                <a:solidFill>
                  <a:schemeClr val="accent3"/>
                </a:solidFill>
                <a:cs typeface="Calibri"/>
              </a:rPr>
              <a:t>for </a:t>
            </a:r>
            <a:r>
              <a:rPr lang="en-US" dirty="0">
                <a:cs typeface="Calibri"/>
              </a:rPr>
              <a:t>hamburgers and deli sandwiches. Some people even eat lettuce by itself. I </a:t>
            </a:r>
            <a:r>
              <a:rPr lang="en-US" dirty="0">
                <a:solidFill>
                  <a:schemeClr val="accent3"/>
                </a:solidFill>
                <a:cs typeface="Calibri"/>
              </a:rPr>
              <a:t>have</a:t>
            </a:r>
            <a:r>
              <a:rPr lang="en-US" dirty="0">
                <a:cs typeface="Calibri"/>
              </a:rPr>
              <a:t> not done </a:t>
            </a:r>
            <a:r>
              <a:rPr lang="en-US" dirty="0">
                <a:solidFill>
                  <a:schemeClr val="accent3"/>
                </a:solidFill>
                <a:cs typeface="Calibri"/>
              </a:rPr>
              <a:t>this</a:t>
            </a:r>
            <a:r>
              <a:rPr lang="en-US" dirty="0">
                <a:cs typeface="Calibri"/>
              </a:rPr>
              <a:t>. So you can purchase many types of things at stores.</a:t>
            </a:r>
            <a:endParaRPr lang="en-US" dirty="0"/>
          </a:p>
        </p:txBody>
      </p:sp>
    </p:spTree>
    <p:extLst>
      <p:ext uri="{BB962C8B-B14F-4D97-AF65-F5344CB8AC3E}">
        <p14:creationId xmlns:p14="http://schemas.microsoft.com/office/powerpoint/2010/main" val="4229873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DCB3-9B84-4C55-B298-3A43B500C6A4}"/>
              </a:ext>
            </a:extLst>
          </p:cNvPr>
          <p:cNvSpPr>
            <a:spLocks noGrp="1"/>
          </p:cNvSpPr>
          <p:nvPr>
            <p:ph type="title"/>
          </p:nvPr>
        </p:nvSpPr>
        <p:spPr/>
        <p:txBody>
          <a:bodyPr/>
          <a:lstStyle/>
          <a:p>
            <a:r>
              <a:rPr lang="en-US">
                <a:cs typeface="Calibri Light"/>
              </a:rPr>
              <a:t>short words are less useful?</a:t>
            </a:r>
            <a:endParaRPr lang="en-US"/>
          </a:p>
        </p:txBody>
      </p:sp>
      <p:sp>
        <p:nvSpPr>
          <p:cNvPr id="3" name="Content Placeholder 2">
            <a:extLst>
              <a:ext uri="{FF2B5EF4-FFF2-40B4-BE49-F238E27FC236}">
                <a16:creationId xmlns:a16="http://schemas.microsoft.com/office/drawing/2014/main" id="{691EED83-9C5D-4BBC-8CD3-5D174A7AB0B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That naïve heuristic has exceptions: </a:t>
            </a:r>
            <a:endParaRPr lang="en-US" dirty="0"/>
          </a:p>
          <a:p>
            <a:r>
              <a:rPr lang="en-US" dirty="0">
                <a:cs typeface="Calibri"/>
              </a:rPr>
              <a:t>Cat</a:t>
            </a:r>
          </a:p>
          <a:p>
            <a:r>
              <a:rPr lang="en-US" dirty="0">
                <a:cs typeface="Calibri"/>
              </a:rPr>
              <a:t>Dog</a:t>
            </a:r>
          </a:p>
          <a:p>
            <a:r>
              <a:rPr lang="en-US" dirty="0">
                <a:cs typeface="Calibri"/>
              </a:rPr>
              <a:t>Gun</a:t>
            </a:r>
          </a:p>
          <a:p>
            <a:r>
              <a:rPr lang="en-US" dirty="0">
                <a:cs typeface="Calibri"/>
              </a:rPr>
              <a:t>Jon</a:t>
            </a:r>
          </a:p>
          <a:p>
            <a:endParaRPr lang="en-US" dirty="0">
              <a:cs typeface="Calibri"/>
            </a:endParaRPr>
          </a:p>
          <a:p>
            <a:endParaRPr lang="en-US" dirty="0">
              <a:cs typeface="Calibri"/>
            </a:endParaRPr>
          </a:p>
          <a:p>
            <a:pPr marL="0" indent="0">
              <a:buNone/>
            </a:pPr>
            <a:r>
              <a:rPr lang="en-US" sz="2400" i="1" dirty="0">
                <a:highlight>
                  <a:srgbClr val="00FFFF"/>
                </a:highlight>
                <a:cs typeface="Calibri"/>
              </a:rPr>
              <a:t>Demo</a:t>
            </a:r>
            <a:r>
              <a:rPr lang="en-US" sz="2400" dirty="0">
                <a:cs typeface="Calibri"/>
              </a:rPr>
              <a:t>: </a:t>
            </a:r>
            <a:r>
              <a:rPr lang="en-US" sz="2400" dirty="0" err="1">
                <a:latin typeface="Courier New"/>
                <a:cs typeface="Calibri"/>
              </a:rPr>
              <a:t>nltk_for_text_processing.ipynb</a:t>
            </a:r>
            <a:endParaRPr lang="en-US" sz="2400" dirty="0">
              <a:latin typeface="Courier New"/>
              <a:cs typeface="Calibri"/>
            </a:endParaRPr>
          </a:p>
          <a:p>
            <a:pPr marL="0" indent="0">
              <a:buNone/>
            </a:pPr>
            <a:endParaRPr lang="en-US" sz="2400" dirty="0">
              <a:cs typeface="Calibri"/>
            </a:endParaRPr>
          </a:p>
        </p:txBody>
      </p:sp>
    </p:spTree>
    <p:extLst>
      <p:ext uri="{BB962C8B-B14F-4D97-AF65-F5344CB8AC3E}">
        <p14:creationId xmlns:p14="http://schemas.microsoft.com/office/powerpoint/2010/main" val="1609086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0F85-D73A-4109-A49C-8D60755E58B4}"/>
              </a:ext>
            </a:extLst>
          </p:cNvPr>
          <p:cNvSpPr>
            <a:spLocks noGrp="1"/>
          </p:cNvSpPr>
          <p:nvPr>
            <p:ph type="title"/>
          </p:nvPr>
        </p:nvSpPr>
        <p:spPr/>
        <p:txBody>
          <a:bodyPr/>
          <a:lstStyle/>
          <a:p>
            <a:r>
              <a:rPr lang="en-US" dirty="0">
                <a:cs typeface="Calibri Light"/>
                <a:hlinkClick r:id="rId2"/>
              </a:rPr>
              <a:t>Stop words</a:t>
            </a:r>
            <a:endParaRPr lang="en-US" dirty="0">
              <a:hlinkClick r:id="rId2"/>
            </a:endParaRPr>
          </a:p>
        </p:txBody>
      </p:sp>
      <p:sp>
        <p:nvSpPr>
          <p:cNvPr id="3" name="Content Placeholder 2">
            <a:extLst>
              <a:ext uri="{FF2B5EF4-FFF2-40B4-BE49-F238E27FC236}">
                <a16:creationId xmlns:a16="http://schemas.microsoft.com/office/drawing/2014/main" id="{336A4DB2-2179-4773-AAF4-55F98144F2A4}"/>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There are many lists of stop words available, i.e.</a:t>
            </a:r>
            <a:endParaRPr lang="en-US" dirty="0">
              <a:cs typeface="Calibri"/>
            </a:endParaRPr>
          </a:p>
          <a:p>
            <a:r>
              <a:rPr lang="en-US" dirty="0">
                <a:cs typeface="Calibri"/>
                <a:hlinkClick r:id="rId3"/>
              </a:rPr>
              <a:t>https://gist.github.com/sebleier/554280</a:t>
            </a:r>
            <a:endParaRPr lang="en-US">
              <a:cs typeface="Calibri"/>
            </a:endParaRPr>
          </a:p>
          <a:p>
            <a:r>
              <a:rPr lang="en-US" dirty="0">
                <a:cs typeface="Calibri"/>
                <a:hlinkClick r:id="rId4"/>
              </a:rPr>
              <a:t>http://xpo6.com/list-of-english-stop-words/</a:t>
            </a:r>
            <a:endParaRPr lang="en-US" dirty="0">
              <a:cs typeface="Calibri"/>
            </a:endParaRPr>
          </a:p>
          <a:p>
            <a:endParaRPr lang="en-US" dirty="0">
              <a:cs typeface="Calibri"/>
            </a:endParaRPr>
          </a:p>
          <a:p>
            <a:pPr marL="0" indent="0">
              <a:buNone/>
            </a:pPr>
            <a:r>
              <a:rPr lang="en-US">
                <a:cs typeface="Calibri"/>
              </a:rPr>
              <a:t>the specific list of stop words isn't priority</a:t>
            </a:r>
            <a:endParaRPr lang="en-US" dirty="0">
              <a:cs typeface="Calibri"/>
            </a:endParaRPr>
          </a:p>
          <a:p>
            <a:endParaRPr lang="en-US" dirty="0">
              <a:cs typeface="Calibri"/>
            </a:endParaRPr>
          </a:p>
        </p:txBody>
      </p:sp>
    </p:spTree>
    <p:extLst>
      <p:ext uri="{BB962C8B-B14F-4D97-AF65-F5344CB8AC3E}">
        <p14:creationId xmlns:p14="http://schemas.microsoft.com/office/powerpoint/2010/main" val="3829095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4DC5-FB09-4210-992F-BB82E668D3F3}"/>
              </a:ext>
            </a:extLst>
          </p:cNvPr>
          <p:cNvSpPr>
            <a:spLocks noGrp="1"/>
          </p:cNvSpPr>
          <p:nvPr>
            <p:ph type="title"/>
          </p:nvPr>
        </p:nvSpPr>
        <p:spPr/>
        <p:txBody>
          <a:bodyPr/>
          <a:lstStyle/>
          <a:p>
            <a:r>
              <a:rPr lang="en-US" dirty="0">
                <a:cs typeface="Calibri Light"/>
              </a:rPr>
              <a:t>We can clean documents! Now what?</a:t>
            </a:r>
            <a:endParaRPr lang="en-US" dirty="0"/>
          </a:p>
        </p:txBody>
      </p:sp>
      <p:sp>
        <p:nvSpPr>
          <p:cNvPr id="3" name="Content Placeholder 2">
            <a:extLst>
              <a:ext uri="{FF2B5EF4-FFF2-40B4-BE49-F238E27FC236}">
                <a16:creationId xmlns:a16="http://schemas.microsoft.com/office/drawing/2014/main" id="{D6A69C4D-5A29-4BC0-822C-C4489C31EF8C}"/>
              </a:ext>
            </a:extLst>
          </p:cNvPr>
          <p:cNvSpPr>
            <a:spLocks noGrp="1"/>
          </p:cNvSpPr>
          <p:nvPr>
            <p:ph idx="1"/>
          </p:nvPr>
        </p:nvSpPr>
        <p:spPr/>
        <p:txBody>
          <a:bodyPr vert="horz" lIns="91440" tIns="45720" rIns="91440" bIns="45720" rtlCol="0" anchor="t">
            <a:normAutofit/>
          </a:bodyPr>
          <a:lstStyle/>
          <a:p>
            <a:endParaRPr lang="en-US">
              <a:cs typeface="Calibri"/>
            </a:endParaRPr>
          </a:p>
          <a:p>
            <a:r>
              <a:rPr lang="en-US" i="1" dirty="0">
                <a:cs typeface="Calibri"/>
              </a:rPr>
              <a:t>Next up</a:t>
            </a:r>
            <a:r>
              <a:rPr lang="en-US" dirty="0">
                <a:cs typeface="Calibri"/>
              </a:rPr>
              <a:t>: identifying words that are more unique to documents</a:t>
            </a:r>
          </a:p>
        </p:txBody>
      </p:sp>
    </p:spTree>
    <p:extLst>
      <p:ext uri="{BB962C8B-B14F-4D97-AF65-F5344CB8AC3E}">
        <p14:creationId xmlns:p14="http://schemas.microsoft.com/office/powerpoint/2010/main" val="1806927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A5D373-F1E0-41B1-88F6-EE3CC374A8BD}"/>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Clustering Documents</a:t>
            </a:r>
            <a:endParaRPr lang="en-US"/>
          </a:p>
        </p:txBody>
      </p:sp>
      <p:sp>
        <p:nvSpPr>
          <p:cNvPr id="3" name="Content Placeholder 2">
            <a:extLst>
              <a:ext uri="{FF2B5EF4-FFF2-40B4-BE49-F238E27FC236}">
                <a16:creationId xmlns:a16="http://schemas.microsoft.com/office/drawing/2014/main" id="{13A70414-FD8D-4712-BFA6-C8B2B0BE8523}"/>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cs typeface="Calibri"/>
              </a:rPr>
              <a:t>Clustering context</a:t>
            </a:r>
          </a:p>
          <a:p>
            <a:pPr>
              <a:spcBef>
                <a:spcPct val="0"/>
              </a:spcBef>
            </a:pPr>
            <a:r>
              <a:rPr lang="en-US" sz="2400" strike="sngStrike" dirty="0">
                <a:cs typeface="Calibri"/>
              </a:rPr>
              <a:t>Applications of clustering</a:t>
            </a:r>
          </a:p>
          <a:p>
            <a:r>
              <a:rPr lang="en-US" sz="2400" strike="sngStrike" dirty="0">
                <a:cs typeface="Calibri"/>
              </a:rPr>
              <a:t>Clustering methods</a:t>
            </a:r>
          </a:p>
          <a:p>
            <a:r>
              <a:rPr lang="en-US" sz="2400" strike="sngStrike" dirty="0">
                <a:solidFill>
                  <a:srgbClr val="000000"/>
                </a:solidFill>
                <a:cs typeface="Calibri"/>
              </a:rPr>
              <a:t>Clustering numerical data</a:t>
            </a:r>
          </a:p>
          <a:p>
            <a:r>
              <a:rPr lang="en-US" sz="2400" strike="sngStrike" dirty="0">
                <a:solidFill>
                  <a:srgbClr val="000000"/>
                </a:solidFill>
                <a:cs typeface="Calibri"/>
              </a:rPr>
              <a:t>Text Analysis</a:t>
            </a:r>
            <a:endParaRPr lang="en-US" sz="2400" strike="sngStrike" dirty="0">
              <a:cs typeface="Calibri"/>
            </a:endParaRPr>
          </a:p>
          <a:p>
            <a:r>
              <a:rPr lang="en-US" sz="2400" strike="sngStrike" dirty="0">
                <a:solidFill>
                  <a:srgbClr val="000000"/>
                </a:solidFill>
                <a:cs typeface="Calibri"/>
              </a:rPr>
              <a:t>Finding patterns in Text</a:t>
            </a:r>
            <a:endParaRPr lang="en-US" sz="2400" strike="sngStrike" dirty="0">
              <a:cs typeface="Calibri"/>
            </a:endParaRPr>
          </a:p>
          <a:p>
            <a:r>
              <a:rPr lang="en-US" sz="2400" strike="sngStrike" dirty="0">
                <a:solidFill>
                  <a:srgbClr val="000000"/>
                </a:solidFill>
                <a:cs typeface="Calibri"/>
              </a:rPr>
              <a:t>Cleaning text</a:t>
            </a:r>
            <a:endParaRPr lang="en-US" sz="2400" strike="sngStrike" dirty="0">
              <a:cs typeface="Calibri"/>
            </a:endParaRPr>
          </a:p>
          <a:p>
            <a:r>
              <a:rPr lang="en-US" sz="2400" dirty="0">
                <a:solidFill>
                  <a:srgbClr val="000000"/>
                </a:solidFill>
                <a:highlight>
                  <a:srgbClr val="FFFF00"/>
                </a:highlight>
                <a:cs typeface="Calibri"/>
              </a:rPr>
              <a:t>Clustering Documents</a:t>
            </a:r>
          </a:p>
          <a:p>
            <a:r>
              <a:rPr lang="en-US" sz="2400" dirty="0">
                <a:solidFill>
                  <a:srgbClr val="000000"/>
                </a:solidFill>
                <a:cs typeface="Calibri"/>
              </a:rPr>
              <a:t>Homework</a:t>
            </a:r>
          </a:p>
        </p:txBody>
      </p:sp>
    </p:spTree>
    <p:extLst>
      <p:ext uri="{BB962C8B-B14F-4D97-AF65-F5344CB8AC3E}">
        <p14:creationId xmlns:p14="http://schemas.microsoft.com/office/powerpoint/2010/main" val="5840762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8A5E-B237-4B42-AE35-106DA0758CF5}"/>
              </a:ext>
            </a:extLst>
          </p:cNvPr>
          <p:cNvSpPr>
            <a:spLocks noGrp="1"/>
          </p:cNvSpPr>
          <p:nvPr>
            <p:ph type="title"/>
          </p:nvPr>
        </p:nvSpPr>
        <p:spPr>
          <a:xfrm>
            <a:off x="838200" y="365125"/>
            <a:ext cx="11105071" cy="1325563"/>
          </a:xfrm>
        </p:spPr>
        <p:txBody>
          <a:bodyPr/>
          <a:lstStyle/>
          <a:p>
            <a:r>
              <a:rPr lang="en-US" dirty="0">
                <a:cs typeface="Calibri Light"/>
                <a:hlinkClick r:id="rId3"/>
              </a:rPr>
              <a:t>Term Frequency-Inverse Document Frequency</a:t>
            </a:r>
            <a:endParaRPr lang="en-US" dirty="0">
              <a:hlinkClick r:id="rId3"/>
            </a:endParaRPr>
          </a:p>
        </p:txBody>
      </p:sp>
      <p:sp>
        <p:nvSpPr>
          <p:cNvPr id="3" name="Content Placeholder 2">
            <a:extLst>
              <a:ext uri="{FF2B5EF4-FFF2-40B4-BE49-F238E27FC236}">
                <a16:creationId xmlns:a16="http://schemas.microsoft.com/office/drawing/2014/main" id="{107C0679-469B-401A-8A3E-7AC81E823556}"/>
              </a:ext>
            </a:extLst>
          </p:cNvPr>
          <p:cNvSpPr>
            <a:spLocks noGrp="1"/>
          </p:cNvSpPr>
          <p:nvPr>
            <p:ph idx="1"/>
          </p:nvPr>
        </p:nvSpPr>
        <p:spPr/>
        <p:txBody>
          <a:bodyPr vert="horz" lIns="91440" tIns="45720" rIns="91440" bIns="45720" rtlCol="0" anchor="t">
            <a:normAutofit/>
          </a:bodyPr>
          <a:lstStyle/>
          <a:p>
            <a:endParaRPr lang="en-US" dirty="0">
              <a:cs typeface="Calibri"/>
            </a:endParaRPr>
          </a:p>
          <a:p>
            <a:pPr marL="0" indent="0">
              <a:buNone/>
            </a:pPr>
            <a:r>
              <a:rPr lang="en-US" dirty="0">
                <a:cs typeface="Calibri"/>
              </a:rPr>
              <a:t>TF-IDF makes rare words more prominent and </a:t>
            </a:r>
          </a:p>
          <a:p>
            <a:pPr marL="0" indent="0">
              <a:buNone/>
            </a:pPr>
            <a:r>
              <a:rPr lang="en-US" dirty="0">
                <a:cs typeface="Calibri"/>
              </a:rPr>
              <a:t>lowers dominance of common words.</a:t>
            </a:r>
            <a:endParaRPr lang="en-US"/>
          </a:p>
          <a:p>
            <a:endParaRPr lang="en-US" dirty="0">
              <a:ea typeface="+mn-lt"/>
              <a:cs typeface="+mn-lt"/>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626704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0808-3C74-43EF-827F-1B23183B1EA3}"/>
              </a:ext>
            </a:extLst>
          </p:cNvPr>
          <p:cNvSpPr>
            <a:spLocks noGrp="1"/>
          </p:cNvSpPr>
          <p:nvPr>
            <p:ph type="title"/>
          </p:nvPr>
        </p:nvSpPr>
        <p:spPr/>
        <p:txBody>
          <a:bodyPr/>
          <a:lstStyle/>
          <a:p>
            <a:r>
              <a:rPr lang="en-US" dirty="0">
                <a:cs typeface="Calibri Light"/>
              </a:rPr>
              <a:t>document-term matrix</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57103C6C-0DF6-45FF-9F7A-FD47CF32892D}"/>
              </a:ext>
            </a:extLst>
          </p:cNvPr>
          <p:cNvPicPr>
            <a:picLocks noGrp="1" noChangeAspect="1"/>
          </p:cNvPicPr>
          <p:nvPr>
            <p:ph idx="1"/>
          </p:nvPr>
        </p:nvPicPr>
        <p:blipFill>
          <a:blip r:embed="rId3"/>
          <a:stretch>
            <a:fillRect/>
          </a:stretch>
        </p:blipFill>
        <p:spPr>
          <a:xfrm>
            <a:off x="3202916" y="1450391"/>
            <a:ext cx="6993866" cy="5188069"/>
          </a:xfrm>
          <a:prstGeom prst="rect">
            <a:avLst/>
          </a:prstGeom>
        </p:spPr>
      </p:pic>
    </p:spTree>
    <p:extLst>
      <p:ext uri="{BB962C8B-B14F-4D97-AF65-F5344CB8AC3E}">
        <p14:creationId xmlns:p14="http://schemas.microsoft.com/office/powerpoint/2010/main" val="3777250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1F85-CA76-4C69-8F52-29CD6DC99956}"/>
              </a:ext>
            </a:extLst>
          </p:cNvPr>
          <p:cNvSpPr>
            <a:spLocks noGrp="1"/>
          </p:cNvSpPr>
          <p:nvPr>
            <p:ph type="title"/>
          </p:nvPr>
        </p:nvSpPr>
        <p:spPr/>
        <p:txBody>
          <a:bodyPr/>
          <a:lstStyle/>
          <a:p>
            <a:r>
              <a:rPr lang="en-US" dirty="0">
                <a:cs typeface="Calibri Light"/>
                <a:hlinkClick r:id="rId2"/>
              </a:rPr>
              <a:t>Term Frequency-Inverse Document Frequency</a:t>
            </a:r>
            <a:endParaRPr lang="en-US">
              <a:cs typeface="Calibri Light"/>
            </a:endParaRPr>
          </a:p>
        </p:txBody>
      </p:sp>
      <p:sp>
        <p:nvSpPr>
          <p:cNvPr id="3" name="Content Placeholder 2">
            <a:extLst>
              <a:ext uri="{FF2B5EF4-FFF2-40B4-BE49-F238E27FC236}">
                <a16:creationId xmlns:a16="http://schemas.microsoft.com/office/drawing/2014/main" id="{2C59A816-325A-4050-91A4-29E1FEC2C987}"/>
              </a:ext>
            </a:extLst>
          </p:cNvPr>
          <p:cNvSpPr>
            <a:spLocks noGrp="1"/>
          </p:cNvSpPr>
          <p:nvPr>
            <p:ph idx="1"/>
          </p:nvPr>
        </p:nvSpPr>
        <p:spPr/>
        <p:txBody>
          <a:bodyPr vert="horz" lIns="91440" tIns="45720" rIns="91440" bIns="45720" rtlCol="0" anchor="t">
            <a:normAutofit/>
          </a:bodyPr>
          <a:lstStyle/>
          <a:p>
            <a:endParaRPr lang="en-US" dirty="0"/>
          </a:p>
          <a:p>
            <a:endParaRPr lang="en-US" dirty="0">
              <a:cs typeface="Calibri"/>
            </a:endParaRPr>
          </a:p>
          <a:p>
            <a:pPr marL="0" indent="0">
              <a:buNone/>
            </a:pPr>
            <a:r>
              <a:rPr lang="en-US" i="1" dirty="0">
                <a:highlight>
                  <a:srgbClr val="00FFFF"/>
                </a:highlight>
                <a:cs typeface="Calibri"/>
              </a:rPr>
              <a:t>Demo</a:t>
            </a:r>
            <a:r>
              <a:rPr lang="en-US" dirty="0">
                <a:cs typeface="Calibri"/>
              </a:rPr>
              <a:t>: </a:t>
            </a:r>
            <a:r>
              <a:rPr lang="en-US" dirty="0" err="1">
                <a:latin typeface="Courier New"/>
                <a:cs typeface="Calibri"/>
              </a:rPr>
              <a:t>tfidf-textblob.ipynb</a:t>
            </a:r>
            <a:endParaRPr lang="en-US" dirty="0">
              <a:latin typeface="Courier New"/>
              <a:cs typeface="Calibri"/>
            </a:endParaRPr>
          </a:p>
          <a:p>
            <a:endParaRPr lang="en-US" dirty="0">
              <a:cs typeface="Calibri"/>
            </a:endParaRPr>
          </a:p>
        </p:txBody>
      </p:sp>
    </p:spTree>
    <p:extLst>
      <p:ext uri="{BB962C8B-B14F-4D97-AF65-F5344CB8AC3E}">
        <p14:creationId xmlns:p14="http://schemas.microsoft.com/office/powerpoint/2010/main" val="1573384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38F6-BCD0-4706-B22A-95509A0E41D3}"/>
              </a:ext>
            </a:extLst>
          </p:cNvPr>
          <p:cNvSpPr>
            <a:spLocks noGrp="1"/>
          </p:cNvSpPr>
          <p:nvPr>
            <p:ph type="title"/>
          </p:nvPr>
        </p:nvSpPr>
        <p:spPr>
          <a:xfrm>
            <a:off x="838200" y="365125"/>
            <a:ext cx="11335109" cy="1325563"/>
          </a:xfrm>
        </p:spPr>
        <p:txBody>
          <a:bodyPr/>
          <a:lstStyle/>
          <a:p>
            <a:r>
              <a:rPr lang="en-US" dirty="0">
                <a:cs typeface="Calibri Light"/>
                <a:hlinkClick r:id="rId2"/>
              </a:rPr>
              <a:t>Topic modeling</a:t>
            </a:r>
            <a:r>
              <a:rPr lang="en-US" dirty="0">
                <a:cs typeface="Calibri Light"/>
              </a:rPr>
              <a:t> for unstructured text documents</a:t>
            </a:r>
          </a:p>
        </p:txBody>
      </p:sp>
      <p:sp>
        <p:nvSpPr>
          <p:cNvPr id="3" name="Content Placeholder 2">
            <a:extLst>
              <a:ext uri="{FF2B5EF4-FFF2-40B4-BE49-F238E27FC236}">
                <a16:creationId xmlns:a16="http://schemas.microsoft.com/office/drawing/2014/main" id="{28ACF8E1-894D-46FE-8EB0-4749B28E015B}"/>
              </a:ext>
            </a:extLst>
          </p:cNvPr>
          <p:cNvSpPr>
            <a:spLocks noGrp="1"/>
          </p:cNvSpPr>
          <p:nvPr>
            <p:ph idx="1"/>
          </p:nvPr>
        </p:nvSpPr>
        <p:spPr/>
        <p:txBody>
          <a:bodyPr vert="horz" lIns="91440" tIns="45720" rIns="91440" bIns="45720" rtlCol="0" anchor="t">
            <a:normAutofit/>
          </a:bodyPr>
          <a:lstStyle/>
          <a:p>
            <a:pPr>
              <a:buNone/>
            </a:pPr>
            <a:endParaRPr lang="en-US" dirty="0">
              <a:cs typeface="Calibri"/>
            </a:endParaRPr>
          </a:p>
          <a:p>
            <a:pPr>
              <a:buNone/>
            </a:pPr>
            <a:r>
              <a:rPr lang="en-US" u="sng" dirty="0">
                <a:cs typeface="Calibri"/>
                <a:hlinkClick r:id="rId3"/>
              </a:rPr>
              <a:t>LDA: Latent Dirichlet Allocation</a:t>
            </a:r>
          </a:p>
          <a:p>
            <a:pPr>
              <a:buNone/>
            </a:pPr>
            <a:br>
              <a:rPr lang="en-US" dirty="0">
                <a:cs typeface="Calibri"/>
              </a:rPr>
            </a:br>
            <a:r>
              <a:rPr lang="en-US" sz="1800">
                <a:cs typeface="Calibri"/>
              </a:rPr>
              <a:t>https://www.analyticsvidhya.com/blog/2016/08/beginners-guide-to-topic-modeling-in-python/</a:t>
            </a:r>
            <a:br>
              <a:rPr lang="en-US" sz="1800" dirty="0">
                <a:cs typeface="Calibri"/>
              </a:rPr>
            </a:br>
            <a:r>
              <a:rPr lang="en-US" sz="1800">
                <a:cs typeface="Calibri"/>
              </a:rPr>
              <a:t>https://www.machinelearningplus.com/nlp/topic-modeling-gensim-python/</a:t>
            </a:r>
            <a:br>
              <a:rPr lang="en-US" sz="1800" dirty="0">
                <a:cs typeface="Calibri"/>
              </a:rPr>
            </a:br>
            <a:r>
              <a:rPr lang="en-US" sz="1800">
                <a:cs typeface="Calibri"/>
              </a:rPr>
              <a:t>https://towardsdatascience.com/topic-modeling-and-latent-dirichlet-allocation-in-python-9bf156893c24</a:t>
            </a:r>
            <a:br>
              <a:rPr lang="en-US" sz="1800" dirty="0">
                <a:cs typeface="Calibri"/>
              </a:rPr>
            </a:br>
            <a:endParaRPr lang="en-US" sz="1800">
              <a:cs typeface="Calibri"/>
            </a:endParaRPr>
          </a:p>
          <a:p>
            <a:pPr>
              <a:buNone/>
            </a:pPr>
            <a:r>
              <a:rPr lang="en-US" sz="1800" dirty="0">
                <a:cs typeface="Calibri"/>
              </a:rPr>
              <a:t>https://rstudio-pubs-static.s3.amazonaws.com/79360_850b2a69980c4488b1db95987a24867a.html</a:t>
            </a:r>
            <a:br>
              <a:rPr lang="en-US" sz="1800" dirty="0">
                <a:cs typeface="Calibri"/>
              </a:rPr>
            </a:br>
            <a:endParaRPr lang="en-US" sz="1800" dirty="0">
              <a:cs typeface="Calibri"/>
            </a:endParaRPr>
          </a:p>
        </p:txBody>
      </p:sp>
    </p:spTree>
    <p:extLst>
      <p:ext uri="{BB962C8B-B14F-4D97-AF65-F5344CB8AC3E}">
        <p14:creationId xmlns:p14="http://schemas.microsoft.com/office/powerpoint/2010/main" val="753759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C33D33-DB5F-4984-AFA6-0F224A1782A9}"/>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Homework</a:t>
            </a:r>
            <a:endParaRPr lang="en-US">
              <a:solidFill>
                <a:srgbClr val="FFFFFF"/>
              </a:solidFill>
            </a:endParaRPr>
          </a:p>
        </p:txBody>
      </p:sp>
      <p:sp>
        <p:nvSpPr>
          <p:cNvPr id="3" name="Content Placeholder 2">
            <a:extLst>
              <a:ext uri="{FF2B5EF4-FFF2-40B4-BE49-F238E27FC236}">
                <a16:creationId xmlns:a16="http://schemas.microsoft.com/office/drawing/2014/main" id="{FCECFC2F-954B-48C7-9D75-02BC59A51B44}"/>
              </a:ext>
            </a:extLst>
          </p:cNvPr>
          <p:cNvSpPr>
            <a:spLocks noGrp="1"/>
          </p:cNvSpPr>
          <p:nvPr>
            <p:ph idx="1"/>
          </p:nvPr>
        </p:nvSpPr>
        <p:spPr>
          <a:xfrm>
            <a:off x="6090574" y="801866"/>
            <a:ext cx="5306084" cy="5230634"/>
          </a:xfrm>
        </p:spPr>
        <p:txBody>
          <a:bodyPr anchor="ctr">
            <a:normAutofit/>
          </a:bodyPr>
          <a:lstStyle/>
          <a:p>
            <a:pPr>
              <a:spcBef>
                <a:spcPct val="0"/>
              </a:spcBef>
            </a:pPr>
            <a:r>
              <a:rPr lang="en-US" sz="2400" strike="sngStrike" dirty="0">
                <a:cs typeface="Calibri"/>
              </a:rPr>
              <a:t>Clustering context</a:t>
            </a:r>
          </a:p>
          <a:p>
            <a:pPr>
              <a:spcBef>
                <a:spcPct val="0"/>
              </a:spcBef>
            </a:pPr>
            <a:r>
              <a:rPr lang="en-US" sz="2400" strike="sngStrike" dirty="0">
                <a:cs typeface="Calibri"/>
              </a:rPr>
              <a:t>Applications of clustering</a:t>
            </a:r>
          </a:p>
          <a:p>
            <a:r>
              <a:rPr lang="en-US" sz="2400" strike="sngStrike" dirty="0">
                <a:cs typeface="Calibri"/>
              </a:rPr>
              <a:t>Clustering methods</a:t>
            </a:r>
          </a:p>
          <a:p>
            <a:r>
              <a:rPr lang="en-US" sz="2400" strike="sngStrike" dirty="0">
                <a:solidFill>
                  <a:srgbClr val="000000"/>
                </a:solidFill>
                <a:cs typeface="Calibri"/>
              </a:rPr>
              <a:t>Clustering numerical data</a:t>
            </a:r>
          </a:p>
          <a:p>
            <a:r>
              <a:rPr lang="en-US" sz="2400" strike="sngStrike" dirty="0">
                <a:solidFill>
                  <a:srgbClr val="000000"/>
                </a:solidFill>
                <a:cs typeface="Calibri"/>
              </a:rPr>
              <a:t>Text Analysis</a:t>
            </a:r>
            <a:endParaRPr lang="en-US" sz="2400" strike="sngStrike" dirty="0">
              <a:cs typeface="Calibri"/>
            </a:endParaRPr>
          </a:p>
          <a:p>
            <a:r>
              <a:rPr lang="en-US" sz="2400" strike="sngStrike" dirty="0">
                <a:solidFill>
                  <a:srgbClr val="000000"/>
                </a:solidFill>
                <a:cs typeface="Calibri"/>
              </a:rPr>
              <a:t>Finding patterns in Text</a:t>
            </a:r>
            <a:endParaRPr lang="en-US" sz="2400" strike="sngStrike" dirty="0">
              <a:cs typeface="Calibri"/>
            </a:endParaRPr>
          </a:p>
          <a:p>
            <a:r>
              <a:rPr lang="en-US" sz="2400" strike="sngStrike" dirty="0">
                <a:solidFill>
                  <a:srgbClr val="000000"/>
                </a:solidFill>
                <a:cs typeface="Calibri"/>
              </a:rPr>
              <a:t>Cleaning text</a:t>
            </a:r>
            <a:endParaRPr lang="en-US" sz="2400" strike="sngStrike" dirty="0">
              <a:cs typeface="Calibri"/>
            </a:endParaRPr>
          </a:p>
          <a:p>
            <a:r>
              <a:rPr lang="en-US" sz="2400" strike="sngStrike" dirty="0">
                <a:solidFill>
                  <a:srgbClr val="000000"/>
                </a:solidFill>
                <a:cs typeface="Calibri"/>
              </a:rPr>
              <a:t>Clustering Documents</a:t>
            </a:r>
            <a:endParaRPr lang="en-US" sz="2400" strike="sngStrike" dirty="0">
              <a:cs typeface="Calibri"/>
            </a:endParaRPr>
          </a:p>
          <a:p>
            <a:r>
              <a:rPr lang="en-US" sz="2400" dirty="0">
                <a:solidFill>
                  <a:srgbClr val="000000"/>
                </a:solidFill>
                <a:highlight>
                  <a:srgbClr val="FFFF00"/>
                </a:highlight>
                <a:cs typeface="Calibri"/>
              </a:rPr>
              <a:t>Homework</a:t>
            </a:r>
          </a:p>
        </p:txBody>
      </p:sp>
    </p:spTree>
    <p:extLst>
      <p:ext uri="{BB962C8B-B14F-4D97-AF65-F5344CB8AC3E}">
        <p14:creationId xmlns:p14="http://schemas.microsoft.com/office/powerpoint/2010/main" val="202170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B239-F89E-42FB-A36B-27D662A5808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Outcomes for this evening</a:t>
            </a:r>
          </a:p>
        </p:txBody>
      </p:sp>
      <p:sp>
        <p:nvSpPr>
          <p:cNvPr id="3" name="Content Placeholder 2">
            <a:extLst>
              <a:ext uri="{FF2B5EF4-FFF2-40B4-BE49-F238E27FC236}">
                <a16:creationId xmlns:a16="http://schemas.microsoft.com/office/drawing/2014/main" id="{2E0788F5-FA2B-4AD6-989E-726498D75759}"/>
              </a:ext>
            </a:extLst>
          </p:cNvPr>
          <p:cNvSpPr>
            <a:spLocks noGrp="1"/>
          </p:cNvSpPr>
          <p:nvPr/>
        </p:nvSpPr>
        <p:spPr>
          <a:xfrm>
            <a:off x="838200" y="1825625"/>
            <a:ext cx="11076316" cy="47395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cs typeface="Calibri"/>
              </a:rPr>
              <a:t>By the end of today's class, you should be able to do the following:</a:t>
            </a:r>
          </a:p>
          <a:p>
            <a:endParaRPr lang="en-US" dirty="0">
              <a:cs typeface="Calibri"/>
            </a:endParaRPr>
          </a:p>
          <a:p>
            <a:r>
              <a:rPr lang="en-US" dirty="0">
                <a:cs typeface="Calibri"/>
              </a:rPr>
              <a:t>Load function from .</a:t>
            </a:r>
            <a:r>
              <a:rPr lang="en-US" err="1">
                <a:cs typeface="Calibri"/>
              </a:rPr>
              <a:t>py</a:t>
            </a:r>
            <a:r>
              <a:rPr lang="en-US" dirty="0">
                <a:cs typeface="Calibri"/>
              </a:rPr>
              <a:t> file in a .</a:t>
            </a:r>
            <a:r>
              <a:rPr lang="en-US" err="1">
                <a:cs typeface="Calibri"/>
              </a:rPr>
              <a:t>ipynb</a:t>
            </a:r>
            <a:r>
              <a:rPr lang="en-US" dirty="0">
                <a:cs typeface="Calibri"/>
              </a:rPr>
              <a:t> notebook</a:t>
            </a:r>
          </a:p>
          <a:p>
            <a:endParaRPr lang="en-US" dirty="0">
              <a:cs typeface="Calibri"/>
            </a:endParaRPr>
          </a:p>
          <a:p>
            <a:r>
              <a:rPr lang="en-US">
                <a:cs typeface="Calibri"/>
              </a:rPr>
              <a:t>Explain difference between agglomerative and divisive clustering</a:t>
            </a:r>
            <a:endParaRPr lang="en-US" dirty="0">
              <a:cs typeface="Calibri"/>
            </a:endParaRPr>
          </a:p>
          <a:p>
            <a:r>
              <a:rPr lang="en-US">
                <a:cs typeface="Calibri"/>
              </a:rPr>
              <a:t>Use k-Means to identify subsets of data</a:t>
            </a:r>
            <a:endParaRPr lang="en-US" dirty="0">
              <a:cs typeface="Calibri"/>
            </a:endParaRPr>
          </a:p>
          <a:p>
            <a:endParaRPr lang="en-US" dirty="0">
              <a:cs typeface="Calibri"/>
            </a:endParaRPr>
          </a:p>
          <a:p>
            <a:r>
              <a:rPr lang="en-US">
                <a:cs typeface="Calibri"/>
              </a:rPr>
              <a:t>Identify common "stop words"</a:t>
            </a:r>
            <a:endParaRPr lang="en-US" dirty="0">
              <a:cs typeface="Calibri"/>
            </a:endParaRPr>
          </a:p>
          <a:p>
            <a:r>
              <a:rPr lang="en-US">
                <a:cs typeface="Calibri"/>
              </a:rPr>
              <a:t>Write simple regular expressions</a:t>
            </a:r>
            <a:endParaRPr lang="en-US" dirty="0">
              <a:cs typeface="Calibri"/>
            </a:endParaRPr>
          </a:p>
          <a:p>
            <a:endParaRPr lang="en-US" dirty="0">
              <a:cs typeface="Calibri"/>
            </a:endParaRPr>
          </a:p>
          <a:p>
            <a:endParaRPr lang="en-US" dirty="0">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992498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57AD-94E4-48A0-995E-4F1A36AB45E9}"/>
              </a:ext>
            </a:extLst>
          </p:cNvPr>
          <p:cNvSpPr>
            <a:spLocks noGrp="1"/>
          </p:cNvSpPr>
          <p:nvPr>
            <p:ph type="title"/>
          </p:nvPr>
        </p:nvSpPr>
        <p:spPr/>
        <p:txBody>
          <a:bodyPr/>
          <a:lstStyle/>
          <a:p>
            <a:r>
              <a:rPr lang="en-US">
                <a:cs typeface="Calibri Light"/>
              </a:rPr>
              <a:t>Initial state for text analysis is raw text</a:t>
            </a:r>
            <a:endParaRPr lang="en-US"/>
          </a:p>
        </p:txBody>
      </p:sp>
      <p:sp>
        <p:nvSpPr>
          <p:cNvPr id="3" name="Content Placeholder 2">
            <a:extLst>
              <a:ext uri="{FF2B5EF4-FFF2-40B4-BE49-F238E27FC236}">
                <a16:creationId xmlns:a16="http://schemas.microsoft.com/office/drawing/2014/main" id="{9C1BC974-397D-4A99-8888-EC335BE486D9}"/>
              </a:ext>
            </a:extLst>
          </p:cNvPr>
          <p:cNvSpPr>
            <a:spLocks noGrp="1"/>
          </p:cNvSpPr>
          <p:nvPr>
            <p:ph idx="1"/>
          </p:nvPr>
        </p:nvSpPr>
        <p:spPr/>
        <p:txBody>
          <a:bodyPr vert="horz" lIns="91440" tIns="45720" rIns="91440" bIns="45720" rtlCol="0" anchor="t">
            <a:normAutofit/>
          </a:bodyPr>
          <a:lstStyle/>
          <a:p>
            <a:r>
              <a:rPr lang="en-US">
                <a:cs typeface="Calibri"/>
              </a:rPr>
              <a:t>Emails</a:t>
            </a:r>
            <a:endParaRPr lang="en-US" dirty="0">
              <a:cs typeface="Calibri"/>
            </a:endParaRPr>
          </a:p>
          <a:p>
            <a:r>
              <a:rPr lang="en-US">
                <a:cs typeface="Calibri"/>
              </a:rPr>
              <a:t>Documents (PDF, TXT, DOCX)</a:t>
            </a:r>
            <a:endParaRPr lang="en-US" dirty="0">
              <a:cs typeface="Calibri"/>
            </a:endParaRPr>
          </a:p>
          <a:p>
            <a:r>
              <a:rPr lang="en-US">
                <a:cs typeface="Calibri"/>
              </a:rPr>
              <a:t>Spreadsheets</a:t>
            </a:r>
            <a:endParaRPr lang="en-US" dirty="0">
              <a:cs typeface="Calibri"/>
            </a:endParaRPr>
          </a:p>
          <a:p>
            <a:r>
              <a:rPr lang="en-US">
                <a:cs typeface="Calibri"/>
              </a:rPr>
              <a:t>Webpages</a:t>
            </a:r>
            <a:endParaRPr lang="en-US" dirty="0">
              <a:cs typeface="Calibri"/>
            </a:endParaRPr>
          </a:p>
          <a:p>
            <a:endParaRPr lang="en-US" dirty="0">
              <a:cs typeface="Calibri"/>
            </a:endParaRPr>
          </a:p>
          <a:p>
            <a:pPr marL="0" indent="0">
              <a:buNone/>
            </a:pPr>
            <a:endParaRPr lang="en-US" dirty="0">
              <a:cs typeface="Calibri"/>
            </a:endParaRPr>
          </a:p>
          <a:p>
            <a:pPr marL="0" indent="0">
              <a:buNone/>
            </a:pPr>
            <a:r>
              <a:rPr lang="en-US" dirty="0">
                <a:cs typeface="Calibri"/>
                <a:hlinkClick r:id="rId2"/>
              </a:rPr>
              <a:t>https://en.wikipedia.org/wiki/List_of_text_corpora</a:t>
            </a:r>
            <a:endParaRPr lang="en-US">
              <a:cs typeface="Calibri"/>
            </a:endParaRPr>
          </a:p>
        </p:txBody>
      </p:sp>
    </p:spTree>
    <p:extLst>
      <p:ext uri="{BB962C8B-B14F-4D97-AF65-F5344CB8AC3E}">
        <p14:creationId xmlns:p14="http://schemas.microsoft.com/office/powerpoint/2010/main" val="1362478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A7E3-BA05-4782-AA25-57A56FEEB767}"/>
              </a:ext>
            </a:extLst>
          </p:cNvPr>
          <p:cNvSpPr>
            <a:spLocks noGrp="1"/>
          </p:cNvSpPr>
          <p:nvPr>
            <p:ph type="title"/>
          </p:nvPr>
        </p:nvSpPr>
        <p:spPr/>
        <p:txBody>
          <a:bodyPr/>
          <a:lstStyle/>
          <a:p>
            <a:r>
              <a:rPr lang="en-US" dirty="0">
                <a:cs typeface="Calibri Light"/>
              </a:rPr>
              <a:t>Remove stop words from txt and docx files</a:t>
            </a:r>
            <a:endParaRPr lang="en-US" dirty="0"/>
          </a:p>
        </p:txBody>
      </p:sp>
      <p:sp>
        <p:nvSpPr>
          <p:cNvPr id="3" name="Content Placeholder 2">
            <a:extLst>
              <a:ext uri="{FF2B5EF4-FFF2-40B4-BE49-F238E27FC236}">
                <a16:creationId xmlns:a16="http://schemas.microsoft.com/office/drawing/2014/main" id="{76645E3F-B713-4F46-9900-260049C88D9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cs typeface="Calibri"/>
              </a:rPr>
              <a:t>I provide a .zip containing .txt and .docx files</a:t>
            </a:r>
            <a:endParaRPr lang="en-US" dirty="0"/>
          </a:p>
          <a:p>
            <a:pPr marL="0" indent="0">
              <a:buNone/>
            </a:pPr>
            <a:r>
              <a:rPr lang="en-US" dirty="0">
                <a:cs typeface="Calibri"/>
              </a:rPr>
              <a:t>For each file, remove punctuation and </a:t>
            </a:r>
            <a:r>
              <a:rPr lang="en-US" dirty="0">
                <a:cs typeface="Calibri"/>
                <a:hlinkClick r:id="rId2"/>
              </a:rPr>
              <a:t>stop words</a:t>
            </a:r>
          </a:p>
          <a:p>
            <a:pPr marL="0" indent="0">
              <a:buNone/>
            </a:pPr>
            <a:r>
              <a:rPr lang="en-US" dirty="0">
                <a:cs typeface="Calibri"/>
              </a:rPr>
              <a:t>Produce a single .</a:t>
            </a:r>
            <a:r>
              <a:rPr lang="en-US" dirty="0" err="1">
                <a:cs typeface="Calibri"/>
              </a:rPr>
              <a:t>dat</a:t>
            </a:r>
            <a:r>
              <a:rPr lang="en-US" dirty="0">
                <a:cs typeface="Calibri"/>
              </a:rPr>
              <a:t> file containing the name of the file in quotes, a colon, then a list of words separated by commas. The list of words per file should be unique for that file. Do not include URLs or phone numbers. Words should be </a:t>
            </a:r>
            <a:r>
              <a:rPr lang="en-US">
                <a:cs typeface="Calibri"/>
              </a:rPr>
              <a:t>made lowercase.</a:t>
            </a:r>
          </a:p>
          <a:p>
            <a:pPr marL="0" indent="0">
              <a:buNone/>
            </a:pPr>
            <a:endParaRPr lang="en-US" dirty="0">
              <a:cs typeface="Calibri"/>
            </a:endParaRPr>
          </a:p>
          <a:p>
            <a:pPr marL="0" indent="0">
              <a:buNone/>
            </a:pPr>
            <a:r>
              <a:rPr lang="en-US" dirty="0">
                <a:latin typeface="Courier New"/>
                <a:cs typeface="Calibri"/>
              </a:rPr>
              <a:t>"File 1.txt" : word1, word2, word3, word7</a:t>
            </a:r>
            <a:endParaRPr lang="en-US">
              <a:latin typeface="Courier New"/>
              <a:cs typeface="Courier New"/>
            </a:endParaRPr>
          </a:p>
          <a:p>
            <a:pPr marL="0" indent="0">
              <a:buNone/>
            </a:pPr>
            <a:r>
              <a:rPr lang="en-US" dirty="0">
                <a:latin typeface="Courier New"/>
                <a:cs typeface="Calibri"/>
              </a:rPr>
              <a:t>"name of file.docx" : word8, word2, word1, word10</a:t>
            </a:r>
          </a:p>
          <a:p>
            <a:pPr marL="0" indent="0">
              <a:buNone/>
            </a:pPr>
            <a:r>
              <a:rPr lang="en-US" dirty="0">
                <a:latin typeface="Courier New"/>
                <a:cs typeface="Calibri"/>
              </a:rPr>
              <a:t>"another file.doc" : word1, word12, word6</a:t>
            </a:r>
          </a:p>
        </p:txBody>
      </p:sp>
    </p:spTree>
    <p:extLst>
      <p:ext uri="{BB962C8B-B14F-4D97-AF65-F5344CB8AC3E}">
        <p14:creationId xmlns:p14="http://schemas.microsoft.com/office/powerpoint/2010/main" val="3829059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933B-EA25-4722-A4CF-C27FE047B8C3}"/>
              </a:ext>
            </a:extLst>
          </p:cNvPr>
          <p:cNvSpPr>
            <a:spLocks noGrp="1"/>
          </p:cNvSpPr>
          <p:nvPr>
            <p:ph type="title"/>
          </p:nvPr>
        </p:nvSpPr>
        <p:spPr/>
        <p:txBody>
          <a:bodyPr/>
          <a:lstStyle/>
          <a:p>
            <a:r>
              <a:rPr lang="en-US" dirty="0">
                <a:cs typeface="Calibri Light"/>
              </a:rPr>
              <a:t>Measurement of progress</a:t>
            </a:r>
            <a:endParaRPr lang="en-US" dirty="0"/>
          </a:p>
        </p:txBody>
      </p:sp>
      <p:sp>
        <p:nvSpPr>
          <p:cNvPr id="3" name="Content Placeholder 2">
            <a:extLst>
              <a:ext uri="{FF2B5EF4-FFF2-40B4-BE49-F238E27FC236}">
                <a16:creationId xmlns:a16="http://schemas.microsoft.com/office/drawing/2014/main" id="{202C3EB9-4CF4-46C9-9E97-B92D6EBCFCCB}"/>
              </a:ext>
            </a:extLst>
          </p:cNvPr>
          <p:cNvSpPr>
            <a:spLocks noGrp="1"/>
          </p:cNvSpPr>
          <p:nvPr>
            <p:ph idx="1"/>
          </p:nvPr>
        </p:nvSpPr>
        <p:spPr>
          <a:xfrm>
            <a:off x="838200" y="1825625"/>
            <a:ext cx="10963123" cy="4351338"/>
          </a:xfrm>
        </p:spPr>
        <p:txBody>
          <a:bodyPr vert="horz" lIns="91440" tIns="45720" rIns="91440" bIns="45720" rtlCol="0" anchor="t">
            <a:normAutofit/>
          </a:bodyPr>
          <a:lstStyle/>
          <a:p>
            <a:pPr marL="0" indent="0">
              <a:buNone/>
            </a:pPr>
            <a:r>
              <a:rPr lang="en-US" dirty="0">
                <a:cs typeface="Calibri"/>
              </a:rPr>
              <a:t>When you are done with the assignment or have spent an hour on the homework (whichever comes first), please send me an email indicating which of these you have reached</a:t>
            </a:r>
            <a:endParaRPr lang="en-US" dirty="0"/>
          </a:p>
          <a:p>
            <a:endParaRPr lang="en-US" dirty="0">
              <a:cs typeface="Calibri"/>
            </a:endParaRPr>
          </a:p>
          <a:p>
            <a:pPr marL="0" indent="0">
              <a:buNone/>
            </a:pPr>
            <a:r>
              <a:rPr lang="en-US" dirty="0">
                <a:cs typeface="Calibri"/>
              </a:rPr>
              <a:t>To: </a:t>
            </a:r>
            <a:r>
              <a:rPr lang="en-US" dirty="0">
                <a:cs typeface="Calibri"/>
                <a:hlinkClick r:id="rId2"/>
              </a:rPr>
              <a:t>jhwan@umbc.edu</a:t>
            </a:r>
            <a:endParaRPr lang="en-US" dirty="0">
              <a:cs typeface="Calibri"/>
            </a:endParaRPr>
          </a:p>
          <a:p>
            <a:pPr marL="0" indent="0">
              <a:buNone/>
            </a:pPr>
            <a:r>
              <a:rPr lang="en-US" dirty="0">
                <a:cs typeface="Calibri"/>
              </a:rPr>
              <a:t>Subject: Data 601 Fall 2020 Week 9 remove stop words</a:t>
            </a:r>
          </a:p>
          <a:p>
            <a:pPr marL="0" indent="0">
              <a:buNone/>
            </a:pPr>
            <a:r>
              <a:rPr lang="en-US" dirty="0">
                <a:cs typeface="Calibri"/>
              </a:rPr>
              <a:t>Content: "I have spent 1 hour on the homework" or "I am done with the assignment in 20 minutes."</a:t>
            </a:r>
          </a:p>
          <a:p>
            <a:pPr marL="0" indent="0">
              <a:buNone/>
            </a:pPr>
            <a:r>
              <a:rPr lang="en-US" dirty="0">
                <a:cs typeface="Calibri"/>
              </a:rPr>
              <a:t>If you've not completed the homework, please specify what your status is.</a:t>
            </a:r>
          </a:p>
          <a:p>
            <a:endParaRPr lang="en-US" dirty="0">
              <a:cs typeface="Calibri"/>
            </a:endParaRPr>
          </a:p>
        </p:txBody>
      </p:sp>
    </p:spTree>
    <p:extLst>
      <p:ext uri="{BB962C8B-B14F-4D97-AF65-F5344CB8AC3E}">
        <p14:creationId xmlns:p14="http://schemas.microsoft.com/office/powerpoint/2010/main" val="548835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68FE-2F89-4DD1-800B-9E4C6C2C21E1}"/>
              </a:ext>
            </a:extLst>
          </p:cNvPr>
          <p:cNvSpPr>
            <a:spLocks noGrp="1"/>
          </p:cNvSpPr>
          <p:nvPr>
            <p:ph type="title"/>
          </p:nvPr>
        </p:nvSpPr>
        <p:spPr/>
        <p:txBody>
          <a:bodyPr/>
          <a:lstStyle/>
          <a:p>
            <a:r>
              <a:rPr lang="en-US" dirty="0">
                <a:cs typeface="Calibri Light"/>
              </a:rPr>
              <a:t>Reading assignment</a:t>
            </a:r>
            <a:endParaRPr lang="en-US" dirty="0"/>
          </a:p>
        </p:txBody>
      </p:sp>
      <p:sp>
        <p:nvSpPr>
          <p:cNvPr id="3" name="Content Placeholder 2">
            <a:extLst>
              <a:ext uri="{FF2B5EF4-FFF2-40B4-BE49-F238E27FC236}">
                <a16:creationId xmlns:a16="http://schemas.microsoft.com/office/drawing/2014/main" id="{24F2DEC7-9B1D-40BF-A2B8-3C79AE212A2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Read Sections 1,2,3,6 of</a:t>
            </a:r>
            <a:endParaRPr lang="en-US" dirty="0">
              <a:cs typeface="Calibri"/>
            </a:endParaRPr>
          </a:p>
          <a:p>
            <a:pPr marL="0" indent="0">
              <a:buNone/>
            </a:pPr>
            <a:r>
              <a:rPr lang="en-US" dirty="0">
                <a:cs typeface="Calibri"/>
                <a:hlinkClick r:id="rId2"/>
              </a:rPr>
              <a:t>http://opim.wharton.upenn.edu/~sok/idtresources/python/regex.pdf</a:t>
            </a:r>
            <a:endParaRPr lang="en-US">
              <a:cs typeface="Calibri"/>
            </a:endParaRPr>
          </a:p>
          <a:p>
            <a:pPr marL="0" indent="0">
              <a:buNone/>
            </a:pPr>
            <a:r>
              <a:rPr lang="en-US" dirty="0">
                <a:cs typeface="Calibri"/>
              </a:rPr>
              <a:t>Summarize what you learned in a half page (more than 100 words, less </a:t>
            </a:r>
            <a:r>
              <a:rPr lang="en-US">
                <a:cs typeface="Calibri"/>
              </a:rPr>
              <a:t>than 270).</a:t>
            </a:r>
            <a:endParaRPr lang="en-US" dirty="0">
              <a:cs typeface="Calibri"/>
            </a:endParaRPr>
          </a:p>
          <a:p>
            <a:pPr marL="0" indent="0">
              <a:buNone/>
            </a:pPr>
            <a:r>
              <a:rPr lang="en-US">
                <a:cs typeface="Calibri"/>
              </a:rPr>
              <a:t>Do not include your name.</a:t>
            </a:r>
            <a:endParaRPr lang="en-US" dirty="0">
              <a:cs typeface="Calibri"/>
            </a:endParaRPr>
          </a:p>
          <a:p>
            <a:pPr marL="0" indent="0">
              <a:buNone/>
            </a:pPr>
            <a:r>
              <a:rPr lang="en-US">
                <a:cs typeface="Calibri"/>
              </a:rPr>
              <a:t>Submit your text to me via Blackboard. </a:t>
            </a:r>
            <a:endParaRPr lang="en-US" dirty="0">
              <a:cs typeface="Calibri"/>
            </a:endParaRPr>
          </a:p>
          <a:p>
            <a:pPr marL="0" indent="0">
              <a:buNone/>
            </a:pPr>
            <a:r>
              <a:rPr lang="en-US">
                <a:cs typeface="Calibri"/>
              </a:rPr>
              <a:t>Submit the content as text. </a:t>
            </a:r>
          </a:p>
          <a:p>
            <a:pPr marL="0" indent="0">
              <a:buNone/>
            </a:pPr>
            <a:r>
              <a:rPr lang="en-US">
                <a:cs typeface="Calibri"/>
              </a:rPr>
              <a:t>Do not submit a docx or PDF or an image.</a:t>
            </a:r>
            <a:endParaRPr lang="en-US"/>
          </a:p>
        </p:txBody>
      </p:sp>
    </p:spTree>
    <p:extLst>
      <p:ext uri="{BB962C8B-B14F-4D97-AF65-F5344CB8AC3E}">
        <p14:creationId xmlns:p14="http://schemas.microsoft.com/office/powerpoint/2010/main" val="2549373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802E-680E-4775-B7D7-49CD60C429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54CCC0-0096-49BF-A462-1DD9D58B5C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7480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66C7-8D5A-4DB9-8AE3-17B695ED53E7}"/>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30442568-2E88-4010-BB22-23F17674AC24}"/>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See chapter 4 in </a:t>
            </a:r>
            <a:r>
              <a:rPr lang="en-US" dirty="0">
                <a:cs typeface="Calibri"/>
                <a:hlinkClick r:id="rId2"/>
              </a:rPr>
              <a:t>https://www-bcf.usc.edu/~gareth/ISL/ISLR%20Seventh%20Printing.pdf</a:t>
            </a:r>
            <a:r>
              <a:rPr lang="en-US" dirty="0">
                <a:cs typeface="Calibri"/>
              </a:rPr>
              <a:t> page 127</a:t>
            </a:r>
          </a:p>
          <a:p>
            <a:r>
              <a:rPr lang="en-US" dirty="0">
                <a:cs typeface="Calibri"/>
              </a:rPr>
              <a:t>https://towardsdatascience.com/the-5-clustering-algorithms-data-scientists-need-to-know-a36d136ef68</a:t>
            </a:r>
          </a:p>
          <a:p>
            <a:r>
              <a:rPr lang="en-US" dirty="0">
                <a:cs typeface="Calibri"/>
                <a:hlinkClick r:id="rId3"/>
              </a:rPr>
              <a:t>https://mubaris.com/2017/10/01/kmeans-clustering-in-python/</a:t>
            </a:r>
          </a:p>
          <a:p>
            <a:r>
              <a:rPr lang="en-US" dirty="0">
                <a:cs typeface="Calibri"/>
              </a:rPr>
              <a:t>http://brandonrose.org/clustering</a:t>
            </a:r>
          </a:p>
          <a:p>
            <a:r>
              <a:rPr lang="en-US" dirty="0">
                <a:cs typeface="Calibri"/>
                <a:hlinkClick r:id="rId4"/>
              </a:rPr>
              <a:t>https://jakevdp.github.io/PythonDataScienceHandbook/05.11-k-means.html</a:t>
            </a:r>
          </a:p>
          <a:p>
            <a:endParaRPr lang="en-US" dirty="0">
              <a:cs typeface="Calibri"/>
            </a:endParaRPr>
          </a:p>
          <a:p>
            <a:r>
              <a:rPr lang="en-US" dirty="0">
                <a:cs typeface="Calibri"/>
              </a:rPr>
              <a:t>LDA using </a:t>
            </a:r>
            <a:r>
              <a:rPr lang="en-US" dirty="0" err="1">
                <a:cs typeface="Calibri"/>
              </a:rPr>
              <a:t>GenSim</a:t>
            </a:r>
            <a:r>
              <a:rPr lang="en-US" dirty="0">
                <a:cs typeface="Calibri"/>
              </a:rPr>
              <a:t>: </a:t>
            </a:r>
            <a:r>
              <a:rPr lang="en-US" dirty="0">
                <a:cs typeface="Calibri"/>
                <a:hlinkClick r:id="rId5"/>
              </a:rPr>
              <a:t>https://towardsdatascience.com/topic-modeling-and-latent-dirichlet-allocation-in-python-9bf156893c24</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96443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2BD12A-03B4-4222-9778-4D3B45FD9669}"/>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Clustering context</a:t>
            </a:r>
            <a:endParaRPr lang="en-US">
              <a:solidFill>
                <a:srgbClr val="FFFFFF"/>
              </a:solidFill>
            </a:endParaRPr>
          </a:p>
        </p:txBody>
      </p:sp>
      <p:sp>
        <p:nvSpPr>
          <p:cNvPr id="3" name="Content Placeholder 2">
            <a:extLst>
              <a:ext uri="{FF2B5EF4-FFF2-40B4-BE49-F238E27FC236}">
                <a16:creationId xmlns:a16="http://schemas.microsoft.com/office/drawing/2014/main" id="{2B72EBC9-5E4E-491E-A851-DBB36EEF2560}"/>
              </a:ext>
            </a:extLst>
          </p:cNvPr>
          <p:cNvSpPr>
            <a:spLocks noGrp="1"/>
          </p:cNvSpPr>
          <p:nvPr>
            <p:ph idx="1"/>
          </p:nvPr>
        </p:nvSpPr>
        <p:spPr>
          <a:xfrm>
            <a:off x="6090574" y="801866"/>
            <a:ext cx="5306084" cy="5230634"/>
          </a:xfrm>
        </p:spPr>
        <p:txBody>
          <a:bodyPr anchor="ctr">
            <a:normAutofit/>
          </a:bodyPr>
          <a:lstStyle/>
          <a:p>
            <a:pPr marL="0" indent="0">
              <a:spcBef>
                <a:spcPct val="0"/>
              </a:spcBef>
              <a:buNone/>
            </a:pPr>
            <a:endParaRPr lang="en-US" sz="2400" strike="sngStrike" dirty="0">
              <a:cs typeface="Calibri"/>
            </a:endParaRPr>
          </a:p>
          <a:p>
            <a:pPr>
              <a:spcBef>
                <a:spcPct val="0"/>
              </a:spcBef>
            </a:pPr>
            <a:r>
              <a:rPr lang="en-US" sz="2400" dirty="0">
                <a:highlight>
                  <a:srgbClr val="FFFF00"/>
                </a:highlight>
                <a:cs typeface="Calibri"/>
              </a:rPr>
              <a:t>Clustering context</a:t>
            </a:r>
            <a:endParaRPr lang="en-US" dirty="0"/>
          </a:p>
          <a:p>
            <a:r>
              <a:rPr lang="en-US" sz="2400" dirty="0">
                <a:cs typeface="Calibri"/>
              </a:rPr>
              <a:t>Applications of clustering</a:t>
            </a:r>
          </a:p>
          <a:p>
            <a:r>
              <a:rPr lang="en-US" sz="2400" dirty="0">
                <a:cs typeface="Calibri"/>
              </a:rPr>
              <a:t>Clustering methods</a:t>
            </a:r>
          </a:p>
          <a:p>
            <a:r>
              <a:rPr lang="en-US" sz="2400" dirty="0">
                <a:cs typeface="Calibri"/>
              </a:rPr>
              <a:t>Clustering numerical data</a:t>
            </a:r>
          </a:p>
        </p:txBody>
      </p:sp>
    </p:spTree>
    <p:extLst>
      <p:ext uri="{BB962C8B-B14F-4D97-AF65-F5344CB8AC3E}">
        <p14:creationId xmlns:p14="http://schemas.microsoft.com/office/powerpoint/2010/main" val="275722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7692-8285-4758-849A-2BE46031F737}"/>
              </a:ext>
            </a:extLst>
          </p:cNvPr>
          <p:cNvSpPr>
            <a:spLocks noGrp="1"/>
          </p:cNvSpPr>
          <p:nvPr>
            <p:ph type="title"/>
          </p:nvPr>
        </p:nvSpPr>
        <p:spPr>
          <a:xfrm>
            <a:off x="563381" y="365125"/>
            <a:ext cx="11240123" cy="1325563"/>
          </a:xfrm>
        </p:spPr>
        <p:txBody>
          <a:bodyPr/>
          <a:lstStyle/>
          <a:p>
            <a:r>
              <a:rPr lang="en-US" dirty="0">
                <a:cs typeface="Calibri Light"/>
              </a:rPr>
              <a:t>Linear regression: fit data for multiple purposes</a:t>
            </a:r>
            <a:endParaRPr lang="en-US" dirty="0"/>
          </a:p>
        </p:txBody>
      </p:sp>
      <p:sp>
        <p:nvSpPr>
          <p:cNvPr id="3" name="Content Placeholder 2">
            <a:extLst>
              <a:ext uri="{FF2B5EF4-FFF2-40B4-BE49-F238E27FC236}">
                <a16:creationId xmlns:a16="http://schemas.microsoft.com/office/drawing/2014/main" id="{2AE9D130-E5D2-4DB9-A205-2BA85EEAB8EF}"/>
              </a:ext>
            </a:extLst>
          </p:cNvPr>
          <p:cNvSpPr>
            <a:spLocks noGrp="1"/>
          </p:cNvSpPr>
          <p:nvPr>
            <p:ph idx="1"/>
          </p:nvPr>
        </p:nvSpPr>
        <p:spPr/>
        <p:txBody>
          <a:bodyPr vert="horz" lIns="91440" tIns="45720" rIns="91440" bIns="45720" rtlCol="0" anchor="t">
            <a:normAutofit/>
          </a:bodyPr>
          <a:lstStyle/>
          <a:p>
            <a:r>
              <a:rPr lang="en-US" sz="3200" dirty="0">
                <a:cs typeface="Calibri"/>
              </a:rPr>
              <a:t>Extrapolation = independent variable (x) being evaluated is outside the range of values you already have information on</a:t>
            </a:r>
          </a:p>
          <a:p>
            <a:endParaRPr lang="en-US" sz="3200" dirty="0">
              <a:cs typeface="Calibri"/>
            </a:endParaRPr>
          </a:p>
          <a:p>
            <a:r>
              <a:rPr lang="en-US" sz="3200" dirty="0">
                <a:cs typeface="Calibri"/>
              </a:rPr>
              <a:t>Interpolation = value you are evaluating is within the range of values you already know</a:t>
            </a:r>
            <a:endParaRPr lang="en-US"/>
          </a:p>
          <a:p>
            <a:endParaRPr lang="en-US" sz="3200">
              <a:cs typeface="Calibri"/>
            </a:endParaRPr>
          </a:p>
        </p:txBody>
      </p:sp>
      <p:sp>
        <p:nvSpPr>
          <p:cNvPr id="4" name="TextBox 3">
            <a:extLst>
              <a:ext uri="{FF2B5EF4-FFF2-40B4-BE49-F238E27FC236}">
                <a16:creationId xmlns:a16="http://schemas.microsoft.com/office/drawing/2014/main" id="{439981B4-E6A1-4919-A326-BC1FDE956037}"/>
              </a:ext>
            </a:extLst>
          </p:cNvPr>
          <p:cNvSpPr txBox="1"/>
          <p:nvPr/>
        </p:nvSpPr>
        <p:spPr>
          <a:xfrm>
            <a:off x="5758156" y="4236748"/>
            <a:ext cx="4841822"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rPr>
              <a:t>--&gt; Supervised machine learning</a:t>
            </a:r>
            <a:endParaRPr lang="en-US" sz="2400" b="1" dirty="0">
              <a:solidFill>
                <a:srgbClr val="FF0000"/>
              </a:solidFill>
              <a:cs typeface="Calibri"/>
            </a:endParaRPr>
          </a:p>
        </p:txBody>
      </p:sp>
    </p:spTree>
    <p:extLst>
      <p:ext uri="{BB962C8B-B14F-4D97-AF65-F5344CB8AC3E}">
        <p14:creationId xmlns:p14="http://schemas.microsoft.com/office/powerpoint/2010/main" val="1781453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4448</Words>
  <Application>Microsoft Macintosh PowerPoint</Application>
  <PresentationFormat>Widescreen</PresentationFormat>
  <Paragraphs>539</Paragraphs>
  <Slides>75</Slides>
  <Notes>30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Courier New</vt:lpstr>
      <vt:lpstr>office theme</vt:lpstr>
      <vt:lpstr>Python errors</vt:lpstr>
      <vt:lpstr>Project tip: EDA check lists</vt:lpstr>
      <vt:lpstr>Load function from .py file in a .ipynb notebook</vt:lpstr>
      <vt:lpstr> clustering numerical data; document clustering</vt:lpstr>
      <vt:lpstr>Course schedule and outline (scope)</vt:lpstr>
      <vt:lpstr>Customer didn't think it was possible, so they didn't bother asking </vt:lpstr>
      <vt:lpstr>PowerPoint Presentation</vt:lpstr>
      <vt:lpstr>Clustering context</vt:lpstr>
      <vt:lpstr>Linear regression: fit data for multiple purposes</vt:lpstr>
      <vt:lpstr>PowerPoint Presentation</vt:lpstr>
      <vt:lpstr>PowerPoint Presentation</vt:lpstr>
      <vt:lpstr>Applications of Clustering</vt:lpstr>
      <vt:lpstr>Application for clustering: Search engine supplies similar topics</vt:lpstr>
      <vt:lpstr>Application for clustering: Customer or Market segmentation</vt:lpstr>
      <vt:lpstr>Application for clustering: Detecting anomalies</vt:lpstr>
      <vt:lpstr>Clustering methods</vt:lpstr>
      <vt:lpstr>Clustering approaches</vt:lpstr>
      <vt:lpstr>Clustering approaches</vt:lpstr>
      <vt:lpstr>Activity: Agglomerative and Divisive Clustering</vt:lpstr>
      <vt:lpstr>Activity: Agglomerative and Divisive Clustering</vt:lpstr>
      <vt:lpstr>Clustering approaches</vt:lpstr>
      <vt:lpstr>Clustering numerical data</vt:lpstr>
      <vt:lpstr>Activity: you already know how to cluster</vt:lpstr>
      <vt:lpstr>A formalized approach: K-means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Avoid local minima by using  multiple initial guesses for centroids</vt:lpstr>
      <vt:lpstr>What k is best? Find the elbow</vt:lpstr>
      <vt:lpstr>Given k clusters, how to identify labels?</vt:lpstr>
      <vt:lpstr>PowerPoint Presentation</vt:lpstr>
      <vt:lpstr>PowerPoint Presentation</vt:lpstr>
      <vt:lpstr>PowerPoint Presentation</vt:lpstr>
      <vt:lpstr>Suppose you have 1000 documents</vt:lpstr>
      <vt:lpstr>Text Analysis</vt:lpstr>
      <vt:lpstr>Written text is unstructured data</vt:lpstr>
      <vt:lpstr>But what about grammatical rules? Spelling?</vt:lpstr>
      <vt:lpstr>A quick example</vt:lpstr>
      <vt:lpstr>A quick example of the complexity</vt:lpstr>
      <vt:lpstr>PowerPoint Presentation</vt:lpstr>
      <vt:lpstr>Finding patterns in text</vt:lpstr>
      <vt:lpstr>Activity: Find a string in a text document</vt:lpstr>
      <vt:lpstr>Find a string in a text document</vt:lpstr>
      <vt:lpstr>Patterns in text</vt:lpstr>
      <vt:lpstr>Describing Patterns in text</vt:lpstr>
      <vt:lpstr>Regular Expressions</vt:lpstr>
      <vt:lpstr>RegEx apply where ever text exists</vt:lpstr>
      <vt:lpstr>Regular Expression references</vt:lpstr>
      <vt:lpstr>PowerPoint Presentation</vt:lpstr>
      <vt:lpstr>When RegEx is insufficient, use a parser</vt:lpstr>
      <vt:lpstr>Activity: Agglomerative and Divisive Clustering</vt:lpstr>
      <vt:lpstr>Cleaning text</vt:lpstr>
      <vt:lpstr>PowerPoint Presentation</vt:lpstr>
      <vt:lpstr>Activity: which words in this text are irrelevant?</vt:lpstr>
      <vt:lpstr>Activity: which words in this text are irrelevant?</vt:lpstr>
      <vt:lpstr>short words are less useful?</vt:lpstr>
      <vt:lpstr>Stop words</vt:lpstr>
      <vt:lpstr>We can clean documents! Now what?</vt:lpstr>
      <vt:lpstr>Clustering Documents</vt:lpstr>
      <vt:lpstr>Term Frequency-Inverse Document Frequency</vt:lpstr>
      <vt:lpstr>document-term matrix</vt:lpstr>
      <vt:lpstr>Term Frequency-Inverse Document Frequency</vt:lpstr>
      <vt:lpstr>Topic modeling for unstructured text documents</vt:lpstr>
      <vt:lpstr>Homework</vt:lpstr>
      <vt:lpstr>Initial state for text analysis is raw text</vt:lpstr>
      <vt:lpstr>Remove stop words from txt and docx files</vt:lpstr>
      <vt:lpstr>Measurement of progress</vt:lpstr>
      <vt:lpstr>Reading assignment</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errors</dc:title>
  <dc:creator>John Wan</dc:creator>
  <cp:lastModifiedBy>John Wan</cp:lastModifiedBy>
  <cp:revision>6</cp:revision>
  <dcterms:created xsi:type="dcterms:W3CDTF">2020-10-28T09:29:36Z</dcterms:created>
  <dcterms:modified xsi:type="dcterms:W3CDTF">2020-10-28T10:47:43Z</dcterms:modified>
</cp:coreProperties>
</file>