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8d56aa8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88d56aa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88d56aa8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88d56aa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881de00f2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881de00f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6f098b4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86f098b47_0_3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6f098b4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86f098b47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6f098b4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Make sure to mention for parts that were not implement, what we actually did.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Data streaming from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There was no need for streaming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Used native Python libraries to make API calls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Data wrangling: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did find any NLP packages for PySpark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Used native Python libraries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158" name="Google Shape;158;gd86f098b47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6f098b4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86f098b47_0_3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6f098b47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d86f098b47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6f098b4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the total document number 2572 to show it is aligned with the graphs on the next page</a:t>
            </a:r>
            <a:endParaRPr/>
          </a:p>
        </p:txBody>
      </p:sp>
      <p:sp>
        <p:nvSpPr>
          <p:cNvPr id="180" name="Google Shape;180;gd86f098b47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6f098b4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of the images have less than 10 sentences (89% : 2,287/2572*10). Only a few might be actually long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exported json file from MongoDB with python librairies </a:t>
            </a:r>
            <a:endParaRPr/>
          </a:p>
        </p:txBody>
      </p:sp>
      <p:sp>
        <p:nvSpPr>
          <p:cNvPr id="188" name="Google Shape;188;gd86f098b47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8d56aa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88d56a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502.03044.pdf" TargetMode="External"/><Relationship Id="rId4" Type="http://schemas.openxmlformats.org/officeDocument/2006/relationships/hyperlink" Target="https://github.com/jorgeso/a-PyTorch-Tutorial-to-Image-Captioning" TargetMode="External"/><Relationship Id="rId5" Type="http://schemas.openxmlformats.org/officeDocument/2006/relationships/hyperlink" Target="https://www.kaggle.com/ming666/flicker8k-dataset" TargetMode="External"/><Relationship Id="rId6" Type="http://schemas.openxmlformats.org/officeDocument/2006/relationships/hyperlink" Target="https://colab.research.google.com/drive/1Osz2cXMp60C4PKuygR-pCSbqePXAD0F9#scrollTo=zOUn6mcZBQV3&amp;uniqifier=1" TargetMode="External"/><Relationship Id="rId7" Type="http://schemas.openxmlformats.org/officeDocument/2006/relationships/hyperlink" Target="https://colab.research.google.com/drive/10wfwWACXWFmMB013A_XNb9txHge05LsD#scrollTo=bWBgrEDldrG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018400" y="1008850"/>
            <a:ext cx="86016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6047"/>
              <a:buFont typeface="Trebuchet MS"/>
              <a:buNone/>
            </a:pPr>
            <a:br>
              <a:rPr lang="en-US"/>
            </a:br>
            <a:r>
              <a:rPr b="1" lang="en-US" sz="5622"/>
              <a:t>Image Classifier with Flickr API Data</a:t>
            </a:r>
            <a:endParaRPr b="1" sz="562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6047"/>
              <a:buFont typeface="Trebuchet MS"/>
              <a:buNone/>
            </a:pPr>
            <a:r>
              <a:t/>
            </a:r>
            <a:endParaRPr sz="562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45454"/>
              <a:buFont typeface="Trebuchet MS"/>
              <a:buNone/>
            </a:pPr>
            <a:r>
              <a:rPr i="1" lang="en-US" sz="2200"/>
              <a:t>Tchuissi Mbu Nyamsi, Jorge Neyra and Barker French</a:t>
            </a:r>
            <a:endParaRPr i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677325" y="609600"/>
            <a:ext cx="8596800" cy="6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Modeling - Training</a:t>
            </a:r>
            <a:endParaRPr b="1" sz="4400"/>
          </a:p>
        </p:txBody>
      </p:sp>
      <p:sp>
        <p:nvSpPr>
          <p:cNvPr id="210" name="Google Shape;210;p27"/>
          <p:cNvSpPr txBox="1"/>
          <p:nvPr/>
        </p:nvSpPr>
        <p:spPr>
          <a:xfrm>
            <a:off x="918950" y="1543750"/>
            <a:ext cx="450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Initial training on ~8,000 images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70% train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15% 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15% validation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Training lasted around 2 hours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Idea is to continue to train model with new data from Flickr API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200" y="1460950"/>
            <a:ext cx="4901299" cy="36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99" y="3712550"/>
            <a:ext cx="3803225" cy="28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677325" y="609600"/>
            <a:ext cx="8596800" cy="6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Modeling - Testing</a:t>
            </a:r>
            <a:endParaRPr b="1" sz="4400"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0" y="1289100"/>
            <a:ext cx="3104075" cy="29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00" y="4313200"/>
            <a:ext cx="3104076" cy="236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462" y="1289100"/>
            <a:ext cx="3993364" cy="28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1700" y="4214350"/>
            <a:ext cx="3486875" cy="246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3779" y="1289100"/>
            <a:ext cx="4112946" cy="28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6813" y="4210750"/>
            <a:ext cx="3486875" cy="247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Conclusion/Lessons Learned</a:t>
            </a:r>
            <a:endParaRPr b="1" sz="4400"/>
          </a:p>
        </p:txBody>
      </p:sp>
      <p:sp>
        <p:nvSpPr>
          <p:cNvPr id="229" name="Google Shape;229;p29"/>
          <p:cNvSpPr txBox="1"/>
          <p:nvPr/>
        </p:nvSpPr>
        <p:spPr>
          <a:xfrm>
            <a:off x="677325" y="1874425"/>
            <a:ext cx="89025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Learned to use the following tools to  create a big data pipeline: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Made calls to web API to procure data - Flickr API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distributed system to process and store data - PySpark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distributed document database as data source - MongoDB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neural network framework for training model - PyTorch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Applied data 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wrangling to transform raw data into a format that can be used to train a model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NLP methods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Created method for ongoing neural network model training using big data pipeline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03225" y="654000"/>
            <a:ext cx="98637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 sz="4400"/>
              <a:t>Problem Statement &amp; Project Description</a:t>
            </a:r>
            <a:endParaRPr b="1" sz="2240"/>
          </a:p>
        </p:txBody>
      </p:sp>
      <p:sp>
        <p:nvSpPr>
          <p:cNvPr id="149" name="Google Shape;149;p19"/>
          <p:cNvSpPr txBox="1"/>
          <p:nvPr/>
        </p:nvSpPr>
        <p:spPr>
          <a:xfrm>
            <a:off x="609475" y="2209275"/>
            <a:ext cx="9098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tagged images from Flickr, create labeled training-data to train a machine learning model that will take an image and return a written description of the image.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Description:</a:t>
            </a:r>
            <a:endParaRPr b="1" sz="1800" u="sng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Python, get image data in sets of 500 from Flickr, save image data with english language descriptions.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 image data to Spark DataFrame and Upload to MongoDB Atlas.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Download image data from MongoDB Atlas with Spark.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actual images from Flickr. Save images to Google Drive for Training.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Train Convolutional Neural Network with pre-curated Kaggle Data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Test model on images taken with phone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/>
              <a:t>Implementation</a:t>
            </a:r>
            <a:endParaRPr b="1" sz="4400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77325" y="1734476"/>
            <a:ext cx="8596800" cy="409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Identified model architecture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https://arxiv.org/pdf/1502.03044.pdf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https://github.com/jorgeso/a-PyTorch-Tutorial-to-Image-Captioning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Acquired training data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 u="sng">
                <a:solidFill>
                  <a:schemeClr val="hlink"/>
                </a:solidFill>
                <a:hlinkClick r:id="rId5"/>
              </a:rPr>
              <a:t>https://www.kaggle.com/ming666/flicker8k-dataset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flickr api calls</a:t>
            </a:r>
            <a:endParaRPr sz="1500"/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Downloaded thousands of sets of Flickr image data </a:t>
            </a:r>
            <a:endParaRPr sz="1500"/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Processed image data selecting images data with english language descriptions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Defined data format for training model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Created MongoDB Atlas database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Saved 2,572 sets of image data to MongoDB Atlas with Spark: </a:t>
            </a:r>
            <a:r>
              <a:rPr lang="en-US" sz="1500" u="sng">
                <a:solidFill>
                  <a:schemeClr val="hlink"/>
                </a:solidFill>
                <a:hlinkClick r:id="rId6"/>
              </a:rPr>
              <a:t>click for workbook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Downloaded image data from MongoDB with Spark and then downloaded actual images from Flickr and saved to Google Drive where they were staged for model training: </a:t>
            </a:r>
            <a:r>
              <a:rPr lang="en-US" sz="1500" u="sng">
                <a:solidFill>
                  <a:schemeClr val="hlink"/>
                </a:solidFill>
                <a:hlinkClick r:id="rId7"/>
              </a:rPr>
              <a:t>click for workbook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Trained Model with 40,000 images from Kaggle training Data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Tested model with pictures take from our phones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/>
              <a:t>Progress Report</a:t>
            </a:r>
            <a:endParaRPr b="1" sz="4400"/>
          </a:p>
        </p:txBody>
      </p:sp>
      <p:sp>
        <p:nvSpPr>
          <p:cNvPr id="161" name="Google Shape;161;p21"/>
          <p:cNvSpPr txBox="1"/>
          <p:nvPr/>
        </p:nvSpPr>
        <p:spPr>
          <a:xfrm>
            <a:off x="812850" y="1670825"/>
            <a:ext cx="8993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Flickr API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Fetch Images and metadata, Save to MongoDB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-US" sz="1800">
                <a:solidFill>
                  <a:srgbClr val="19B81A"/>
                </a:solidFill>
              </a:rPr>
              <a:t>Success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train deep learning models: </a:t>
            </a:r>
            <a:r>
              <a:rPr b="1" lang="en-US" sz="1800">
                <a:solidFill>
                  <a:srgbClr val="19B81A"/>
                </a:solidFill>
              </a:rPr>
              <a:t>Success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MongoDB Repository for Image data: </a:t>
            </a:r>
            <a:r>
              <a:rPr b="1" lang="en-US" sz="1800">
                <a:solidFill>
                  <a:srgbClr val="19B81A"/>
                </a:solidFill>
              </a:rPr>
              <a:t>Success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Pyspark used for unifying storage and modeling: </a:t>
            </a:r>
            <a:r>
              <a:rPr b="1" lang="en-US" sz="1800">
                <a:solidFill>
                  <a:srgbClr val="19B81A"/>
                </a:solidFill>
              </a:rPr>
              <a:t>Success</a:t>
            </a:r>
            <a:endParaRPr sz="1800">
              <a:solidFill>
                <a:srgbClr val="19B81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Pyspark used for streaming and data wrangling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Data streaming from API: </a:t>
            </a:r>
            <a:r>
              <a:rPr b="1" lang="en-US" sz="1800">
                <a:solidFill>
                  <a:srgbClr val="4A86E8"/>
                </a:solidFill>
              </a:rPr>
              <a:t>Implemented Alternative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Data Wrangling: </a:t>
            </a:r>
            <a:r>
              <a:rPr b="1" lang="en-US" sz="1800">
                <a:solidFill>
                  <a:srgbClr val="4A86E8"/>
                </a:solidFill>
              </a:rPr>
              <a:t>Implemented Alternative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Data Wrangling 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- check for english tags, process for selecting tags,convert tags to factors, decide on NLP methods to use on tags: </a:t>
            </a:r>
            <a:r>
              <a:rPr b="1" lang="en-US" sz="1800">
                <a:solidFill>
                  <a:srgbClr val="19B81A"/>
                </a:solidFill>
              </a:rPr>
              <a:t>Success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- Normalize picture pixels: </a:t>
            </a:r>
            <a:r>
              <a:rPr b="1" lang="en-US" sz="1800">
                <a:solidFill>
                  <a:srgbClr val="19B81A"/>
                </a:solidFill>
              </a:rPr>
              <a:t>Success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Pytorch framework </a:t>
            </a:r>
            <a:r>
              <a:rPr b="1" lang="en-US" sz="1800">
                <a:solidFill>
                  <a:srgbClr val="19B81A"/>
                </a:solidFill>
              </a:rPr>
              <a:t>Success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Convolutional neural network </a:t>
            </a:r>
            <a:r>
              <a:rPr b="1" lang="en-US" sz="1800">
                <a:solidFill>
                  <a:srgbClr val="19B81A"/>
                </a:solidFill>
              </a:rPr>
              <a:t>Success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multilabel classification: </a:t>
            </a:r>
            <a:r>
              <a:rPr b="1" lang="en-US" sz="1800">
                <a:solidFill>
                  <a:srgbClr val="4A86E8"/>
                </a:solidFill>
              </a:rPr>
              <a:t>Implemented Alternative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677325" y="609600"/>
            <a:ext cx="10903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/>
              <a:t>Original Technical Environment</a:t>
            </a:r>
            <a:endParaRPr b="1" sz="4400"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625" y="2208975"/>
            <a:ext cx="7666726" cy="38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498350" y="1930500"/>
            <a:ext cx="9201600" cy="43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1458725" y="5221750"/>
            <a:ext cx="325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rebuchet MS"/>
                <a:ea typeface="Trebuchet MS"/>
                <a:cs typeface="Trebuchet MS"/>
                <a:sym typeface="Trebuchet MS"/>
              </a:rPr>
              <a:t>Google Colaboratory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77325" y="609600"/>
            <a:ext cx="10903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/>
              <a:t>Final</a:t>
            </a:r>
            <a:r>
              <a:rPr b="1" lang="en-US" sz="4400"/>
              <a:t> Technical Environment</a:t>
            </a:r>
            <a:endParaRPr b="1" sz="4400"/>
          </a:p>
        </p:txBody>
      </p:sp>
      <p:sp>
        <p:nvSpPr>
          <p:cNvPr id="175" name="Google Shape;175;p23"/>
          <p:cNvSpPr/>
          <p:nvPr/>
        </p:nvSpPr>
        <p:spPr>
          <a:xfrm>
            <a:off x="525050" y="1930500"/>
            <a:ext cx="9201600" cy="43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25" y="2040700"/>
            <a:ext cx="5534400" cy="39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1139125" y="5181800"/>
            <a:ext cx="325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rebuchet MS"/>
                <a:ea typeface="Trebuchet MS"/>
                <a:cs typeface="Trebuchet MS"/>
                <a:sym typeface="Trebuchet MS"/>
              </a:rPr>
              <a:t>Google Colaboratory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/>
              <a:t>MongoDB Atlas</a:t>
            </a:r>
            <a:endParaRPr b="1" sz="4400"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63" y="1761200"/>
            <a:ext cx="8995926" cy="43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125" y="4844625"/>
            <a:ext cx="4052725" cy="1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6072350" y="4341175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Image Data Format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677325" y="609600"/>
            <a:ext cx="9022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50"/>
              <a:t>Big Data Summary</a:t>
            </a:r>
            <a:endParaRPr b="1" sz="4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5400"/>
          </a:p>
        </p:txBody>
      </p:sp>
      <p:sp>
        <p:nvSpPr>
          <p:cNvPr id="191" name="Google Shape;191;p25"/>
          <p:cNvSpPr txBox="1"/>
          <p:nvPr/>
        </p:nvSpPr>
        <p:spPr>
          <a:xfrm>
            <a:off x="80050" y="-240175"/>
            <a:ext cx="76851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" y="1312150"/>
            <a:ext cx="10241802" cy="17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3122125"/>
            <a:ext cx="6584526" cy="36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7418275" y="5485100"/>
            <a:ext cx="23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Graphs with Tableau and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MongoDB Chart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677325" y="609600"/>
            <a:ext cx="8596800" cy="6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Modeling - Architecture</a:t>
            </a:r>
            <a:endParaRPr b="1" sz="44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5" y="1441500"/>
            <a:ext cx="4850650" cy="21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750" y="2335350"/>
            <a:ext cx="4686300" cy="376026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214250" y="3891350"/>
            <a:ext cx="5057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Convolutional neural network to learn features from the picture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Attention component that helps with focusing on certain areas of the picture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Long short-term memory to predict the sequence of words that describe the picture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719750" y="1488975"/>
            <a:ext cx="411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rebuchet MS"/>
                <a:ea typeface="Trebuchet MS"/>
                <a:cs typeface="Trebuchet MS"/>
                <a:sym typeface="Trebuchet MS"/>
              </a:rPr>
              <a:t>Show, Attend and Tell: Neural Image Caption Generation with Visual Attention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37875" y="6339325"/>
            <a:ext cx="661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https://arxiv.org/pdf/1502.03044.pdf</a:t>
            </a:r>
            <a:endParaRPr sz="1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