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57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51"/>
  </p:normalViewPr>
  <p:slideViewPr>
    <p:cSldViewPr snapToGrid="0" snapToObjects="1">
      <p:cViewPr varScale="1">
        <p:scale>
          <a:sx n="145" d="100"/>
          <a:sy n="14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CEBB-ECC4-D647-B0E9-60A601CEFED2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8F8412-FD94-E64A-99E0-6ECBB2B9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storage/" TargetMode="External"/><Relationship Id="rId4" Type="http://schemas.openxmlformats.org/officeDocument/2006/relationships/hyperlink" Target="https://github.com/ponderousmad/StructureViewerSwift" TargetMode="External"/><Relationship Id="rId5" Type="http://schemas.openxmlformats.org/officeDocument/2006/relationships/hyperlink" Target="https://github.com/n6xej/StructureScannerSwift" TargetMode="External"/><Relationship Id="rId6" Type="http://schemas.openxmlformats.org/officeDocument/2006/relationships/hyperlink" Target="http://forums.structure.io/t/guide-to-setting-up-a-swift-project/4020" TargetMode="External"/><Relationship Id="rId7" Type="http://schemas.openxmlformats.org/officeDocument/2006/relationships/hyperlink" Target="https://www.oreilly.com/ideas/translating-your-objective-c-project-to-swift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ora.com/Should-I-use-Swift-or-Objective-C-to-learn-iOS-developm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turice/ios-good-practices" TargetMode="External"/><Relationship Id="rId4" Type="http://schemas.openxmlformats.org/officeDocument/2006/relationships/hyperlink" Target="https://github.com/agis/git-style-guide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rive.google.com/file/d/0BxrWw5otagF2ZmJWYmZ6MlI3TEU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LivingBIM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800" dirty="0" smtClean="0"/>
              <a:t>iOS Application</a:t>
            </a:r>
          </a:p>
          <a:p>
            <a:pPr algn="ctr"/>
            <a:r>
              <a:rPr lang="en-US" dirty="0" smtClean="0"/>
              <a:t>Morio Ramdenbourg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My Questions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Obj</a:t>
            </a:r>
            <a:r>
              <a:rPr lang="en-US" dirty="0"/>
              <a:t>-C or Swift</a:t>
            </a:r>
            <a:r>
              <a:rPr lang="en-US" dirty="0" smtClean="0"/>
              <a:t>? 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Pro for </a:t>
            </a:r>
            <a:r>
              <a:rPr lang="en-US" b="1" dirty="0" err="1" smtClean="0"/>
              <a:t>Obj</a:t>
            </a:r>
            <a:r>
              <a:rPr lang="en-US" b="1" dirty="0" smtClean="0"/>
              <a:t>-C</a:t>
            </a:r>
            <a:r>
              <a:rPr lang="en-US" dirty="0" smtClean="0"/>
              <a:t>: interacting with a C++ library and require low-level access, and entire codebase is written in </a:t>
            </a:r>
            <a:r>
              <a:rPr lang="en-US" dirty="0" err="1" smtClean="0"/>
              <a:t>Obj</a:t>
            </a:r>
            <a:r>
              <a:rPr lang="en-US" dirty="0" smtClean="0"/>
              <a:t>-C, easier time </a:t>
            </a:r>
            <a:r>
              <a:rPr lang="en-US" dirty="0" smtClean="0"/>
              <a:t>gaining help from community and won’t have to spend time converting to Swift. Concepts of iOS are very similar if not same in swift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Con for </a:t>
            </a:r>
            <a:r>
              <a:rPr lang="en-US" b="1" dirty="0" err="1" smtClean="0"/>
              <a:t>Obj</a:t>
            </a:r>
            <a:r>
              <a:rPr lang="en-US" b="1" dirty="0" smtClean="0"/>
              <a:t>-C: </a:t>
            </a:r>
            <a:r>
              <a:rPr lang="en-US" dirty="0" smtClean="0"/>
              <a:t>Will have to take the time to refresh and learn the syntax, archaic, clunky, and tedious syntax, Apple trying to slowly convert to Swift and move away from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  <a:endParaRPr lang="en-US" b="1" dirty="0" smtClean="0"/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Pro for Swift: </a:t>
            </a:r>
            <a:r>
              <a:rPr lang="en-US" dirty="0" smtClean="0"/>
              <a:t>Much easier syntax to read/write and less tedious, predicted future of programming for iOS and other platforms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Cons for Swift:</a:t>
            </a:r>
            <a:r>
              <a:rPr lang="en-US" dirty="0" smtClean="0"/>
              <a:t> Will have to spend time converting and bridging the SDK to Swift (few examples of this exist on </a:t>
            </a:r>
            <a:r>
              <a:rPr lang="en-US" dirty="0" err="1" smtClean="0"/>
              <a:t>Github</a:t>
            </a:r>
            <a:r>
              <a:rPr lang="en-US" dirty="0" smtClean="0"/>
              <a:t>), maybe not as much community support from </a:t>
            </a:r>
            <a:r>
              <a:rPr lang="en-US" dirty="0" err="1" smtClean="0"/>
              <a:t>structure.io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dirty="0" smtClean="0"/>
              <a:t>Preferred means of communication? (Slack)</a:t>
            </a:r>
          </a:p>
          <a:p>
            <a:r>
              <a:rPr lang="en-US" dirty="0" smtClean="0"/>
              <a:t>How can I test when not in office?</a:t>
            </a:r>
          </a:p>
          <a:p>
            <a:r>
              <a:rPr lang="en-US" dirty="0" smtClean="0"/>
              <a:t>What is the mesh that’s being described in the documentation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Other Links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Obj-C or Swift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Firebase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Low-level Sensor in Swift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Scanner Sample App Swift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Guide setup swift (only low-level sensor layer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Convert Obj-C to Swift</a:t>
            </a:r>
            <a:endParaRPr lang="en-US" dirty="0" smtClean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091662" y="1969089"/>
            <a:ext cx="4645025" cy="1240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4318" y="3376233"/>
            <a:ext cx="6317068" cy="11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Tasks Completed</a:t>
            </a:r>
            <a:endParaRPr lang="en-US" sz="4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Join dev program &amp; install SDK</a:t>
            </a:r>
          </a:p>
          <a:p>
            <a:r>
              <a:rPr lang="en-US" dirty="0" smtClean="0"/>
              <a:t>Research on how to use SDK</a:t>
            </a:r>
          </a:p>
          <a:p>
            <a:r>
              <a:rPr lang="en-US" dirty="0" smtClean="0"/>
              <a:t>Went through documentation</a:t>
            </a:r>
          </a:p>
          <a:p>
            <a:r>
              <a:rPr lang="en-US" dirty="0" smtClean="0"/>
              <a:t>Went through examples in SDK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Github</a:t>
            </a:r>
            <a:r>
              <a:rPr lang="en-US" dirty="0" smtClean="0"/>
              <a:t> repo (private)</a:t>
            </a:r>
          </a:p>
          <a:p>
            <a:r>
              <a:rPr lang="en-US" dirty="0" smtClean="0"/>
              <a:t>Went </a:t>
            </a:r>
            <a:r>
              <a:rPr lang="en-US" dirty="0" smtClean="0"/>
              <a:t>through videos on topics</a:t>
            </a:r>
            <a:endParaRPr lang="en-US" dirty="0"/>
          </a:p>
          <a:p>
            <a:r>
              <a:rPr lang="en-US" dirty="0" smtClean="0"/>
              <a:t>Research best guidelines to approach the project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collaborator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Research </a:t>
            </a:r>
            <a:r>
              <a:rPr lang="en-US" dirty="0" smtClean="0"/>
              <a:t>on how to implement Views 5-8</a:t>
            </a:r>
          </a:p>
          <a:p>
            <a:r>
              <a:rPr lang="en-US" dirty="0" smtClean="0"/>
              <a:t>Decide on the best possible tools and languages to use for the future</a:t>
            </a:r>
          </a:p>
          <a:p>
            <a:r>
              <a:rPr lang="en-US" dirty="0"/>
              <a:t>Setup SDK </a:t>
            </a:r>
            <a:r>
              <a:rPr lang="en-US" dirty="0" smtClean="0"/>
              <a:t>depending on our decision on which tools and languages we use</a:t>
            </a:r>
          </a:p>
          <a:p>
            <a:r>
              <a:rPr lang="en-US" dirty="0" smtClean="0"/>
              <a:t>Learn more about the computer vision topics</a:t>
            </a:r>
          </a:p>
          <a:p>
            <a:r>
              <a:rPr lang="en-US" dirty="0" smtClean="0"/>
              <a:t>Possibly implement all of views 5-8</a:t>
            </a:r>
          </a:p>
        </p:txBody>
      </p:sp>
    </p:spTree>
    <p:extLst>
      <p:ext uri="{BB962C8B-B14F-4D97-AF65-F5344CB8AC3E}">
        <p14:creationId xmlns:p14="http://schemas.microsoft.com/office/powerpoint/2010/main" val="19091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What’s Available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itself in Objective-C (exposes API and protocols)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Low-level sensor controller API (depth, color stream, and sensor information)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High-level SLAM Engine API (3D mapping, tracking, scanning features)</a:t>
            </a:r>
          </a:p>
          <a:p>
            <a:r>
              <a:rPr lang="en-US" dirty="0" smtClean="0"/>
              <a:t>Sample apps (Unity, Viewer, </a:t>
            </a:r>
            <a:r>
              <a:rPr lang="en-US" b="1" dirty="0" err="1" smtClean="0"/>
              <a:t>RoomCapture</a:t>
            </a:r>
            <a:r>
              <a:rPr lang="en-US" dirty="0" smtClean="0"/>
              <a:t>, Scanner, </a:t>
            </a:r>
            <a:r>
              <a:rPr lang="en-US" dirty="0" err="1" smtClean="0"/>
              <a:t>UnboundedCapture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Documentation (provides all attributes and methods and types) in the form of a webpage</a:t>
            </a:r>
          </a:p>
          <a:p>
            <a:r>
              <a:rPr lang="en-US" dirty="0" smtClean="0"/>
              <a:t>Forums (show how to setup SDK, start in swift, integrate the lower layer w/ upper layer)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Directory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Frameworks</a:t>
            </a:r>
          </a:p>
          <a:p>
            <a:pPr lvl="1">
              <a:buFont typeface="Arial" charset="0"/>
              <a:buChar char="•"/>
            </a:pPr>
            <a:r>
              <a:rPr lang="en-US" b="1" dirty="0" err="1" smtClean="0"/>
              <a:t>Structure.framework</a:t>
            </a:r>
            <a:endParaRPr lang="en-US" b="1" dirty="0"/>
          </a:p>
          <a:p>
            <a:pPr lvl="2">
              <a:buFont typeface="Wingdings" charset="2"/>
              <a:buChar char="v"/>
            </a:pPr>
            <a:r>
              <a:rPr lang="en-US" dirty="0" smtClean="0"/>
              <a:t>Contains framework itself </a:t>
            </a:r>
            <a:r>
              <a:rPr lang="mr-IN" dirty="0" smtClean="0"/>
              <a:t>–</a:t>
            </a:r>
            <a:r>
              <a:rPr lang="en-US" dirty="0" smtClean="0"/>
              <a:t> exposes low-level and high-level API headers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Not very useful for us to look at </a:t>
            </a:r>
            <a:r>
              <a:rPr lang="mr-IN" dirty="0" smtClean="0"/>
              <a:t>–</a:t>
            </a:r>
            <a:r>
              <a:rPr lang="en-US" dirty="0" smtClean="0"/>
              <a:t> documentation is generated from the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Directory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Reference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Every file in this directory is used to make the documentation webpage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Click on </a:t>
            </a:r>
            <a:r>
              <a:rPr lang="en-US" i="1" dirty="0" err="1" smtClean="0"/>
              <a:t>index.html</a:t>
            </a:r>
            <a:r>
              <a:rPr lang="en-US" dirty="0" smtClean="0"/>
              <a:t> to view the documentation webpage</a:t>
            </a:r>
            <a:endParaRPr lang="en-US" dirty="0" smtClean="0"/>
          </a:p>
          <a:p>
            <a:endParaRPr lang="en-US" b="1" dirty="0" smtClean="0"/>
          </a:p>
          <a:p>
            <a:pPr lvl="1">
              <a:buFont typeface="Wingdings" charset="2"/>
              <a:buChar char="Ø"/>
            </a:pPr>
            <a:endParaRPr lang="en-US" b="1" dirty="0" smtClean="0"/>
          </a:p>
          <a:p>
            <a:pPr lvl="1">
              <a:buFont typeface="Wingdings" charset="2"/>
              <a:buChar char="Ø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7395"/>
            <a:ext cx="6553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Directory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Samples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 smtClean="0"/>
              <a:t>Contains different sample iOS apps and use-cases using the sensor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Viewer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Simple stream viewer displaying raw color camera stream </a:t>
            </a:r>
            <a:r>
              <a:rPr lang="mr-IN" dirty="0" smtClean="0"/>
              <a:t>–</a:t>
            </a:r>
            <a:r>
              <a:rPr lang="en-US" dirty="0" smtClean="0"/>
              <a:t> could be good start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Scanner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Mobile 3D scanner, covering both low-level and high-level functionality, also has example swift app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b="1" dirty="0" err="1" smtClean="0"/>
              <a:t>RoomCapture</a:t>
            </a:r>
            <a:endParaRPr lang="en-US" b="1" dirty="0" smtClean="0"/>
          </a:p>
          <a:p>
            <a:pPr lvl="2">
              <a:buFont typeface="Wingdings" charset="2"/>
              <a:buChar char="v"/>
            </a:pPr>
            <a:r>
              <a:rPr lang="en-US" dirty="0" smtClean="0"/>
              <a:t>Acquisition of larger, textured environments, and creates resulting mesh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Read through a majority of the files, but somewhat large and complex code base and may take time to iterate on</a:t>
            </a:r>
          </a:p>
          <a:p>
            <a:pPr lvl="1">
              <a:buFont typeface="Arial" charset="0"/>
              <a:buChar char="•"/>
            </a:pPr>
            <a:r>
              <a:rPr lang="en-US" b="1" dirty="0" err="1" smtClean="0"/>
              <a:t>UnboundedTracker</a:t>
            </a:r>
            <a:endParaRPr lang="en-US" b="1" dirty="0" smtClean="0"/>
          </a:p>
          <a:p>
            <a:pPr lvl="2">
              <a:buFont typeface="Wingdings" charset="2"/>
              <a:buChar char="v"/>
            </a:pPr>
            <a:r>
              <a:rPr lang="en-US" dirty="0" smtClean="0"/>
              <a:t>Demonstrates 6DOF positional tracking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go through this one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Unity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Easy start for using Unity </a:t>
            </a:r>
            <a:r>
              <a:rPr lang="mr-IN" dirty="0" smtClean="0"/>
              <a:t>–</a:t>
            </a:r>
            <a:r>
              <a:rPr lang="en-US" dirty="0" smtClean="0"/>
              <a:t> probably not very relevant </a:t>
            </a:r>
          </a:p>
          <a:p>
            <a:pPr lvl="2">
              <a:buFont typeface="Arial" charset="0"/>
              <a:buChar char="•"/>
            </a:pPr>
            <a:endParaRPr lang="en-US" b="1" dirty="0" smtClean="0"/>
          </a:p>
          <a:p>
            <a:pPr lvl="1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Low-level - Sensor</a:t>
            </a:r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STSensorController</a:t>
            </a:r>
            <a:endParaRPr lang="en-US" b="1" dirty="0" smtClean="0"/>
          </a:p>
          <a:p>
            <a:pPr lvl="2">
              <a:buFont typeface="Wingdings" charset="2"/>
              <a:buChar char="v"/>
            </a:pPr>
            <a:r>
              <a:rPr lang="en-US" dirty="0" smtClean="0"/>
              <a:t>Central point that manages interaction between sensor and delegate 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Provides methods to start/stop streaming and get information about the sensor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STSensorControllerDelegate</a:t>
            </a:r>
            <a:endParaRPr lang="en-US" b="1" dirty="0" smtClean="0"/>
          </a:p>
          <a:p>
            <a:pPr lvl="2">
              <a:buFont typeface="Wingdings" charset="2"/>
              <a:buChar char="v"/>
            </a:pPr>
            <a:r>
              <a:rPr lang="en-US" dirty="0" smtClean="0"/>
              <a:t>Sensor controller delegate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Provides methods to access information about sensor and collect frame data</a:t>
            </a:r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STDepthFrame</a:t>
            </a:r>
            <a:r>
              <a:rPr lang="en-US" dirty="0" smtClean="0"/>
              <a:t> - Type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Raw depth frame object for frames from the </a:t>
            </a:r>
            <a:r>
              <a:rPr lang="en-US" b="1" dirty="0" smtClean="0"/>
              <a:t>sensor</a:t>
            </a:r>
            <a:endParaRPr lang="en-US" b="1" dirty="0"/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STColorFrame</a:t>
            </a:r>
            <a:r>
              <a:rPr lang="en-US" b="1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Type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Represent frame from color camera </a:t>
            </a:r>
            <a:r>
              <a:rPr lang="en-US" b="1" dirty="0" smtClean="0"/>
              <a:t>device</a:t>
            </a:r>
            <a:r>
              <a:rPr lang="en-US" dirty="0" smtClean="0"/>
              <a:t> that sensor is attached to</a:t>
            </a:r>
          </a:p>
        </p:txBody>
      </p:sp>
    </p:spTree>
    <p:extLst>
      <p:ext uri="{BB962C8B-B14F-4D97-AF65-F5344CB8AC3E}">
        <p14:creationId xmlns:p14="http://schemas.microsoft.com/office/powerpoint/2010/main" val="7942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High-level </a:t>
            </a:r>
            <a:r>
              <a:rPr lang="mr-IN" b="1" dirty="0" smtClean="0"/>
              <a:t>–</a:t>
            </a:r>
            <a:r>
              <a:rPr lang="en-US" b="1" dirty="0" smtClean="0"/>
              <a:t> SLAM</a:t>
            </a:r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STMapper</a:t>
            </a:r>
            <a:endParaRPr lang="en-US" b="1" dirty="0" smtClean="0"/>
          </a:p>
          <a:p>
            <a:pPr lvl="2">
              <a:buFont typeface="Wingdings" charset="2"/>
              <a:buChar char="Ø"/>
            </a:pPr>
            <a:r>
              <a:rPr lang="en-US" dirty="0" smtClean="0"/>
              <a:t>Integrate sensor data to reconstruct a 3D model of a scene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Update scene mesh progressively as new frames comes in </a:t>
            </a:r>
            <a:r>
              <a:rPr lang="mr-IN" dirty="0" smtClean="0"/>
              <a:t>–</a:t>
            </a:r>
            <a:r>
              <a:rPr lang="en-US" dirty="0" smtClean="0"/>
              <a:t> runs in background</a:t>
            </a:r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STTracker</a:t>
            </a:r>
            <a:endParaRPr lang="en-US" b="1" dirty="0" smtClean="0"/>
          </a:p>
          <a:p>
            <a:pPr lvl="2">
              <a:buFont typeface="Wingdings" charset="2"/>
              <a:buChar char="Ø"/>
            </a:pPr>
            <a:r>
              <a:rPr lang="en-US" dirty="0" smtClean="0"/>
              <a:t>Tracks 3D position of the sensor 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STScene</a:t>
            </a:r>
            <a:endParaRPr lang="en-US" b="1" dirty="0" smtClean="0"/>
          </a:p>
          <a:p>
            <a:pPr lvl="2">
              <a:buFont typeface="Wingdings" charset="2"/>
              <a:buChar char="Ø"/>
            </a:pPr>
            <a:r>
              <a:rPr lang="en-US" dirty="0" smtClean="0"/>
              <a:t>Shared object that contains information about sensor and mesh</a:t>
            </a:r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STMesh</a:t>
            </a:r>
            <a:endParaRPr lang="en-US" b="1" dirty="0" smtClean="0"/>
          </a:p>
          <a:p>
            <a:pPr lvl="2">
              <a:buFont typeface="Wingdings" charset="2"/>
              <a:buChar char="Ø"/>
            </a:pPr>
            <a:r>
              <a:rPr lang="en-US" dirty="0" smtClean="0"/>
              <a:t>Face-vertex triangle mesh data </a:t>
            </a:r>
            <a:r>
              <a:rPr lang="mr-IN" dirty="0" smtClean="0"/>
              <a:t>–</a:t>
            </a:r>
            <a:r>
              <a:rPr lang="en-US" dirty="0" smtClean="0"/>
              <a:t> collection of vertices and faces</a:t>
            </a:r>
          </a:p>
          <a:p>
            <a:pPr lvl="1">
              <a:buFont typeface="Wingdings" charset="2"/>
              <a:buChar char="Ø"/>
            </a:pPr>
            <a:r>
              <a:rPr lang="en-US" b="1" dirty="0" err="1" smtClean="0"/>
              <a:t>STColorizer</a:t>
            </a:r>
            <a:r>
              <a:rPr lang="en-US" b="1" dirty="0" smtClean="0"/>
              <a:t> </a:t>
            </a:r>
            <a:r>
              <a:rPr lang="en-US" dirty="0" smtClean="0"/>
              <a:t>(not sure how this one works)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Uses color images from a vector of </a:t>
            </a:r>
            <a:r>
              <a:rPr lang="en-US" dirty="0" err="1" smtClean="0"/>
              <a:t>STKeyFrame</a:t>
            </a:r>
            <a:r>
              <a:rPr lang="en-US" dirty="0" smtClean="0"/>
              <a:t> to colorize an </a:t>
            </a:r>
            <a:r>
              <a:rPr lang="en-US" dirty="0" err="1" smtClean="0"/>
              <a:t>STMesh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Style Guidelines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Swift Style Guidelines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iOS Good Practices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Git Style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1403</TotalTime>
  <Words>704</Words>
  <Application>Microsoft Macintosh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Mangal</vt:lpstr>
      <vt:lpstr>Wingdings</vt:lpstr>
      <vt:lpstr>Arial</vt:lpstr>
      <vt:lpstr>Gallery</vt:lpstr>
      <vt:lpstr>LivingBIM</vt:lpstr>
      <vt:lpstr>Tasks Completed</vt:lpstr>
      <vt:lpstr>What’s Available</vt:lpstr>
      <vt:lpstr>Directory Structure</vt:lpstr>
      <vt:lpstr>Directory Structure</vt:lpstr>
      <vt:lpstr>Directory Structure</vt:lpstr>
      <vt:lpstr>Classes</vt:lpstr>
      <vt:lpstr>Classes</vt:lpstr>
      <vt:lpstr>Style Guidelines</vt:lpstr>
      <vt:lpstr>My Questions</vt:lpstr>
      <vt:lpstr>Other Links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Morio Ramdenbourg</dc:creator>
  <cp:lastModifiedBy>Morio Ramdenbourg</cp:lastModifiedBy>
  <cp:revision>26</cp:revision>
  <cp:lastPrinted>2017-09-06T05:39:15Z</cp:lastPrinted>
  <dcterms:created xsi:type="dcterms:W3CDTF">2017-09-05T06:20:17Z</dcterms:created>
  <dcterms:modified xsi:type="dcterms:W3CDTF">2017-09-06T05:44:04Z</dcterms:modified>
</cp:coreProperties>
</file>