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B797CC-BCC4-4D40-81AE-22B478BF1E2F}" v="26" dt="2022-02-16T03:20:23.6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den Checklin" userId="39525c9d3fdb8c35" providerId="LiveId" clId="{48B797CC-BCC4-4D40-81AE-22B478BF1E2F}"/>
    <pc:docChg chg="custSel addSld modSld">
      <pc:chgData name="Aiden Checklin" userId="39525c9d3fdb8c35" providerId="LiveId" clId="{48B797CC-BCC4-4D40-81AE-22B478BF1E2F}" dt="2022-02-16T03:21:15.402" v="52" actId="208"/>
      <pc:docMkLst>
        <pc:docMk/>
      </pc:docMkLst>
      <pc:sldChg chg="addSp delSp modSp mod">
        <pc:chgData name="Aiden Checklin" userId="39525c9d3fdb8c35" providerId="LiveId" clId="{48B797CC-BCC4-4D40-81AE-22B478BF1E2F}" dt="2022-02-16T03:19:25.546" v="30" actId="478"/>
        <pc:sldMkLst>
          <pc:docMk/>
          <pc:sldMk cId="3679325219" sldId="256"/>
        </pc:sldMkLst>
        <pc:picChg chg="del mod">
          <ac:chgData name="Aiden Checklin" userId="39525c9d3fdb8c35" providerId="LiveId" clId="{48B797CC-BCC4-4D40-81AE-22B478BF1E2F}" dt="2022-02-16T03:14:46.439" v="1" actId="478"/>
          <ac:picMkLst>
            <pc:docMk/>
            <pc:sldMk cId="3679325219" sldId="256"/>
            <ac:picMk id="8" creationId="{6975D0DF-8009-4AD8-9DD5-A26E0FD989C0}"/>
          </ac:picMkLst>
        </pc:picChg>
        <pc:picChg chg="add del mod">
          <ac:chgData name="Aiden Checklin" userId="39525c9d3fdb8c35" providerId="LiveId" clId="{48B797CC-BCC4-4D40-81AE-22B478BF1E2F}" dt="2022-02-16T03:19:25.546" v="30" actId="478"/>
          <ac:picMkLst>
            <pc:docMk/>
            <pc:sldMk cId="3679325219" sldId="256"/>
            <ac:picMk id="1026" creationId="{706EFDAC-5744-4F18-8912-F9376A2CE5D1}"/>
          </ac:picMkLst>
        </pc:picChg>
        <pc:picChg chg="add del mod">
          <ac:chgData name="Aiden Checklin" userId="39525c9d3fdb8c35" providerId="LiveId" clId="{48B797CC-BCC4-4D40-81AE-22B478BF1E2F}" dt="2022-02-16T03:18:26.651" v="19" actId="21"/>
          <ac:picMkLst>
            <pc:docMk/>
            <pc:sldMk cId="3679325219" sldId="256"/>
            <ac:picMk id="1028" creationId="{8059E162-0820-4AA2-96E0-6B7428337575}"/>
          </ac:picMkLst>
        </pc:picChg>
      </pc:sldChg>
      <pc:sldChg chg="addSp delSp modSp new mod">
        <pc:chgData name="Aiden Checklin" userId="39525c9d3fdb8c35" providerId="LiveId" clId="{48B797CC-BCC4-4D40-81AE-22B478BF1E2F}" dt="2022-02-16T03:20:22.470" v="38" actId="21"/>
        <pc:sldMkLst>
          <pc:docMk/>
          <pc:sldMk cId="3500160125" sldId="257"/>
        </pc:sldMkLst>
        <pc:spChg chg="del">
          <ac:chgData name="Aiden Checklin" userId="39525c9d3fdb8c35" providerId="LiveId" clId="{48B797CC-BCC4-4D40-81AE-22B478BF1E2F}" dt="2022-02-16T03:17:52.679" v="6" actId="478"/>
          <ac:spMkLst>
            <pc:docMk/>
            <pc:sldMk cId="3500160125" sldId="257"/>
            <ac:spMk id="2" creationId="{1A38DF11-2BC0-4000-9581-9668FB0D59B7}"/>
          </ac:spMkLst>
        </pc:spChg>
        <pc:spChg chg="del">
          <ac:chgData name="Aiden Checklin" userId="39525c9d3fdb8c35" providerId="LiveId" clId="{48B797CC-BCC4-4D40-81AE-22B478BF1E2F}" dt="2022-02-16T03:17:52.679" v="6" actId="478"/>
          <ac:spMkLst>
            <pc:docMk/>
            <pc:sldMk cId="3500160125" sldId="257"/>
            <ac:spMk id="3" creationId="{66B081A3-66D6-491B-9602-601FDDC388FA}"/>
          </ac:spMkLst>
        </pc:spChg>
        <pc:spChg chg="add mod">
          <ac:chgData name="Aiden Checklin" userId="39525c9d3fdb8c35" providerId="LiveId" clId="{48B797CC-BCC4-4D40-81AE-22B478BF1E2F}" dt="2022-02-16T03:19:21.261" v="29" actId="208"/>
          <ac:spMkLst>
            <pc:docMk/>
            <pc:sldMk cId="3500160125" sldId="257"/>
            <ac:spMk id="4" creationId="{209A6911-A5D8-4CE7-BFAE-249C1E39F275}"/>
          </ac:spMkLst>
        </pc:spChg>
        <pc:picChg chg="add mod">
          <ac:chgData name="Aiden Checklin" userId="39525c9d3fdb8c35" providerId="LiveId" clId="{48B797CC-BCC4-4D40-81AE-22B478BF1E2F}" dt="2022-02-16T03:18:32.155" v="21" actId="1076"/>
          <ac:picMkLst>
            <pc:docMk/>
            <pc:sldMk cId="3500160125" sldId="257"/>
            <ac:picMk id="5" creationId="{102FE9A7-7D87-4EDA-90EA-6814F5CE3A3F}"/>
          </ac:picMkLst>
        </pc:picChg>
        <pc:picChg chg="add del mod">
          <ac:chgData name="Aiden Checklin" userId="39525c9d3fdb8c35" providerId="LiveId" clId="{48B797CC-BCC4-4D40-81AE-22B478BF1E2F}" dt="2022-02-16T03:18:07.717" v="12"/>
          <ac:picMkLst>
            <pc:docMk/>
            <pc:sldMk cId="3500160125" sldId="257"/>
            <ac:picMk id="2050" creationId="{81BDF9E2-DE6E-400C-8013-9B3A30782C18}"/>
          </ac:picMkLst>
        </pc:picChg>
        <pc:picChg chg="add del mod">
          <ac:chgData name="Aiden Checklin" userId="39525c9d3fdb8c35" providerId="LiveId" clId="{48B797CC-BCC4-4D40-81AE-22B478BF1E2F}" dt="2022-02-16T03:20:22.470" v="38" actId="21"/>
          <ac:picMkLst>
            <pc:docMk/>
            <pc:sldMk cId="3500160125" sldId="257"/>
            <ac:picMk id="2052" creationId="{EDC28C6B-4E0A-4486-AFCE-3B31FE0B22EA}"/>
          </ac:picMkLst>
        </pc:picChg>
      </pc:sldChg>
      <pc:sldChg chg="addSp delSp modSp new mod">
        <pc:chgData name="Aiden Checklin" userId="39525c9d3fdb8c35" providerId="LiveId" clId="{48B797CC-BCC4-4D40-81AE-22B478BF1E2F}" dt="2022-02-16T03:21:15.402" v="52" actId="208"/>
        <pc:sldMkLst>
          <pc:docMk/>
          <pc:sldMk cId="2820613457" sldId="258"/>
        </pc:sldMkLst>
        <pc:spChg chg="del">
          <ac:chgData name="Aiden Checklin" userId="39525c9d3fdb8c35" providerId="LiveId" clId="{48B797CC-BCC4-4D40-81AE-22B478BF1E2F}" dt="2022-02-16T03:19:43.112" v="32" actId="478"/>
          <ac:spMkLst>
            <pc:docMk/>
            <pc:sldMk cId="2820613457" sldId="258"/>
            <ac:spMk id="2" creationId="{28E93715-713E-41E9-8C5A-8E49D30E5258}"/>
          </ac:spMkLst>
        </pc:spChg>
        <pc:spChg chg="del">
          <ac:chgData name="Aiden Checklin" userId="39525c9d3fdb8c35" providerId="LiveId" clId="{48B797CC-BCC4-4D40-81AE-22B478BF1E2F}" dt="2022-02-16T03:19:43.112" v="32" actId="478"/>
          <ac:spMkLst>
            <pc:docMk/>
            <pc:sldMk cId="2820613457" sldId="258"/>
            <ac:spMk id="3" creationId="{218FC0CB-82A0-4CA4-BE57-8AC29E49442F}"/>
          </ac:spMkLst>
        </pc:spChg>
        <pc:spChg chg="add mod">
          <ac:chgData name="Aiden Checklin" userId="39525c9d3fdb8c35" providerId="LiveId" clId="{48B797CC-BCC4-4D40-81AE-22B478BF1E2F}" dt="2022-02-16T03:21:15.402" v="52" actId="208"/>
          <ac:spMkLst>
            <pc:docMk/>
            <pc:sldMk cId="2820613457" sldId="258"/>
            <ac:spMk id="5" creationId="{CEE3972D-DC99-4698-9FEE-06AAB4509CC7}"/>
          </ac:spMkLst>
        </pc:spChg>
        <pc:picChg chg="add mod">
          <ac:chgData name="Aiden Checklin" userId="39525c9d3fdb8c35" providerId="LiveId" clId="{48B797CC-BCC4-4D40-81AE-22B478BF1E2F}" dt="2022-02-16T03:20:23.640" v="39"/>
          <ac:picMkLst>
            <pc:docMk/>
            <pc:sldMk cId="2820613457" sldId="258"/>
            <ac:picMk id="4" creationId="{7BEEBB67-081D-4B6A-9253-F099329A80C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EE775-08C0-46A5-AAB9-D988640DE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1F6E58-0D58-4FFF-92EB-9D68BBFD5F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12818-3CD0-4C0D-8041-729D1961F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AEDF9-4E43-48D5-91CF-5C7D101FB033}" type="datetimeFigureOut">
              <a:rPr lang="en-AU" smtClean="0"/>
              <a:t>16/02/2022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AE9B9-27CC-47F8-81C6-EEB13FBA2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71F66-54A9-426E-B473-D024ABBB5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1E65D-4AC4-4893-A55A-B8F4722BDB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672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BFCB3-CB0B-483C-8091-CFBA60B73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0E5D45-68B4-45F5-B2B1-D26F73D113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509F9-4535-415A-9557-67F96A62C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AEDF9-4E43-48D5-91CF-5C7D101FB033}" type="datetimeFigureOut">
              <a:rPr lang="en-AU" smtClean="0"/>
              <a:t>16/02/2022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90FFC-1834-41A9-BA55-10F1C8FBE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573B8-2CCD-46FF-8877-4C217BCD8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1E65D-4AC4-4893-A55A-B8F4722BDB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1466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437E97-AB89-486C-9835-888A21830D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078A3E-5554-4538-94DC-709A6D64D6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A0C9B-D762-4AFA-9028-F9CB2DB08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AEDF9-4E43-48D5-91CF-5C7D101FB033}" type="datetimeFigureOut">
              <a:rPr lang="en-AU" smtClean="0"/>
              <a:t>16/02/2022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7366B-B6B7-43C6-870E-92614FC05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7F4F3-3DCD-40EB-A27F-FA194EF38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1E65D-4AC4-4893-A55A-B8F4722BDB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2468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AC03A-5E01-45AE-B987-E3D986619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EE1F5-D699-4F8D-8F53-A9DAFB48F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070B3-A6B5-496A-8983-156471EBF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AEDF9-4E43-48D5-91CF-5C7D101FB033}" type="datetimeFigureOut">
              <a:rPr lang="en-AU" smtClean="0"/>
              <a:t>16/02/2022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43614-3C06-444A-A8D1-8213B18E2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1463E-F652-4947-9AD1-B7938787E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1E65D-4AC4-4893-A55A-B8F4722BDB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2381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19819-C750-42DA-97FC-CCEFA54C7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1E164D-C2FE-4C0A-8922-44E81098D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643B1-2574-445F-B3BA-396DAA84A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AEDF9-4E43-48D5-91CF-5C7D101FB033}" type="datetimeFigureOut">
              <a:rPr lang="en-AU" smtClean="0"/>
              <a:t>16/02/2022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C0E1B-FA01-4919-A3A5-0DB542A95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31F6E-49DC-45C6-8766-C5798A1CE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1E65D-4AC4-4893-A55A-B8F4722BDB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064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C41B9-DA89-4F60-AE1D-91307709A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51CF2-520E-4455-8082-C8397FF108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58499F-6645-44D7-A59E-D571DD52E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10D7B9-D079-4ACD-90D3-519B378E9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AEDF9-4E43-48D5-91CF-5C7D101FB033}" type="datetimeFigureOut">
              <a:rPr lang="en-AU" smtClean="0"/>
              <a:t>16/02/2022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6D5D0-D75A-486F-8A66-5A17270CB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C74C69-DAA1-482A-BBE8-482A2A52B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1E65D-4AC4-4893-A55A-B8F4722BDB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2026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BB5A5-8913-493D-907F-444E6F6C4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0077D-6BD6-4011-9685-CC1F80AE3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DE1CF0-1354-4424-A603-30C4826AC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9DF7C4-9371-4626-9A77-D8327CB09B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22FD8C-2FE1-4DA6-A6DD-6C5DC8C5F7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96574F-119F-4E4C-9504-90F606C00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AEDF9-4E43-48D5-91CF-5C7D101FB033}" type="datetimeFigureOut">
              <a:rPr lang="en-AU" smtClean="0"/>
              <a:t>16/02/2022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7F7DAB-A757-4EBD-8762-16A8118A6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9550D3-44F5-4203-AE1E-57ADD75C5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1E65D-4AC4-4893-A55A-B8F4722BDB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6548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257F5-7923-4E53-81B2-0354C75A1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D56FFB-5CCB-43D6-ABB6-3E3D3FC9A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AEDF9-4E43-48D5-91CF-5C7D101FB033}" type="datetimeFigureOut">
              <a:rPr lang="en-AU" smtClean="0"/>
              <a:t>16/02/2022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A894E5-00B9-4CD4-9780-076512830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1634FE-FF10-47AA-8EF5-A106B668D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1E65D-4AC4-4893-A55A-B8F4722BDB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0272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EF531D-E420-45AA-AAC8-1EF87BC87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AEDF9-4E43-48D5-91CF-5C7D101FB033}" type="datetimeFigureOut">
              <a:rPr lang="en-AU" smtClean="0"/>
              <a:t>16/02/2022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E77A21-24BA-4DF8-8868-E903F11EE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BA6AD0-DF4E-46C8-8E24-FC96EAFC3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1E65D-4AC4-4893-A55A-B8F4722BDB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954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80EFE-6CF3-4662-9D4D-7BD7F3502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FFD7E-07C4-4C79-AC75-F0B614434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BFE82-27D6-4D68-AAA5-BD31C4001F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285B9C-35BC-4647-A115-8F54CA43B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AEDF9-4E43-48D5-91CF-5C7D101FB033}" type="datetimeFigureOut">
              <a:rPr lang="en-AU" smtClean="0"/>
              <a:t>16/02/2022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6FE68C-0092-4971-9956-E890004F0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D195F4-A9D9-45A2-A776-0E5C34DFA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1E65D-4AC4-4893-A55A-B8F4722BDB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9141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6FA14-89EA-4843-9450-E62DD4674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77F8F2-D9CC-4CEB-A9C7-27866574EF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2E4AD0-C1EF-4D94-8C81-5E29BDAF5C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CAE646-8F6C-4E85-9D38-A3E0FB50B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AEDF9-4E43-48D5-91CF-5C7D101FB033}" type="datetimeFigureOut">
              <a:rPr lang="en-AU" smtClean="0"/>
              <a:t>16/02/2022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A75FA8-0D17-4D3E-A3C0-7DE6567E1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52135-8DAF-4590-8E1A-52AFEF7B5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1E65D-4AC4-4893-A55A-B8F4722BDB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1261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0EFED0-29C3-4D1E-A0A9-87D896186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C0B14-1409-474F-BDCF-8BDAE3E7B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F7BA6-7E80-4EE5-A888-268888DA18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AEDF9-4E43-48D5-91CF-5C7D101FB033}" type="datetimeFigureOut">
              <a:rPr lang="en-AU" smtClean="0"/>
              <a:t>16/02/2022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C087B-1531-4E49-828F-DF3DD6D1F0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6DF7E-76F7-4898-9EDC-0D7FDE06E1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1E65D-4AC4-4893-A55A-B8F4722BDB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2709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7343E5FB-F798-42E9-A39C-1AE59302E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407" y="2341407"/>
            <a:ext cx="2175185" cy="217518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C174491C-FA4E-4083-8168-DE364ED2C065}"/>
              </a:ext>
            </a:extLst>
          </p:cNvPr>
          <p:cNvSpPr/>
          <p:nvPr/>
        </p:nvSpPr>
        <p:spPr>
          <a:xfrm>
            <a:off x="5183840" y="2524125"/>
            <a:ext cx="1813859" cy="18161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9325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2FE9A7-7D87-4EDA-90EA-6814F5CE3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407" y="2339895"/>
            <a:ext cx="2175185" cy="2178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209A6911-A5D8-4CE7-BFAE-249C1E39F275}"/>
              </a:ext>
            </a:extLst>
          </p:cNvPr>
          <p:cNvSpPr/>
          <p:nvPr/>
        </p:nvSpPr>
        <p:spPr>
          <a:xfrm>
            <a:off x="5189516" y="2529444"/>
            <a:ext cx="1805049" cy="180505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0160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7BEEBB67-081D-4B6A-9253-F099329A8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935" y="2339895"/>
            <a:ext cx="2178210" cy="2178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CEE3972D-DC99-4698-9FEE-06AAB4509CC7}"/>
              </a:ext>
            </a:extLst>
          </p:cNvPr>
          <p:cNvSpPr/>
          <p:nvPr/>
        </p:nvSpPr>
        <p:spPr>
          <a:xfrm>
            <a:off x="5195454" y="2517569"/>
            <a:ext cx="1799112" cy="1805049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0613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Aiden Checklin</dc:creator>
  <cp:lastModifiedBy>Aiden Checklin</cp:lastModifiedBy>
  <cp:revision>1</cp:revision>
  <dcterms:created xsi:type="dcterms:W3CDTF">2022-01-31T22:57:29Z</dcterms:created>
  <dcterms:modified xsi:type="dcterms:W3CDTF">2022-02-16T03:21:19Z</dcterms:modified>
</cp:coreProperties>
</file>