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5E84D-4B60-4A63-837A-3623AB734736}" v="152" dt="2025-05-04T23:44:2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59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yne Cresswell" userId="6c3c00270a73915b" providerId="LiveId" clId="{4E55E84D-4B60-4A63-837A-3623AB734736}"/>
    <pc:docChg chg="custSel addSld delSld modSld">
      <pc:chgData name="Layne Cresswell" userId="6c3c00270a73915b" providerId="LiveId" clId="{4E55E84D-4B60-4A63-837A-3623AB734736}" dt="2025-05-04T23:44:26.629" v="2144" actId="20577"/>
      <pc:docMkLst>
        <pc:docMk/>
      </pc:docMkLst>
      <pc:sldChg chg="addSp modSp modAnim">
        <pc:chgData name="Layne Cresswell" userId="6c3c00270a73915b" providerId="LiveId" clId="{4E55E84D-4B60-4A63-837A-3623AB734736}" dt="2025-05-04T23:44:26.629" v="2144" actId="20577"/>
        <pc:sldMkLst>
          <pc:docMk/>
          <pc:sldMk cId="2282745240" sldId="256"/>
        </pc:sldMkLst>
        <pc:spChg chg="mod">
          <ac:chgData name="Layne Cresswell" userId="6c3c00270a73915b" providerId="LiveId" clId="{4E55E84D-4B60-4A63-837A-3623AB734736}" dt="2025-05-04T23:08:08.356" v="2065" actId="20577"/>
          <ac:spMkLst>
            <pc:docMk/>
            <pc:sldMk cId="2282745240" sldId="256"/>
            <ac:spMk id="2" creationId="{386E86C5-66CF-E4CA-0F35-6EF2F43BC40A}"/>
          </ac:spMkLst>
        </pc:spChg>
        <pc:spChg chg="mod">
          <ac:chgData name="Layne Cresswell" userId="6c3c00270a73915b" providerId="LiveId" clId="{4E55E84D-4B60-4A63-837A-3623AB734736}" dt="2025-05-04T23:44:26.629" v="2144" actId="20577"/>
          <ac:spMkLst>
            <pc:docMk/>
            <pc:sldMk cId="2282745240" sldId="256"/>
            <ac:spMk id="3" creationId="{76ACB325-6250-2615-A3E9-2EE8840BFFB5}"/>
          </ac:spMkLst>
        </pc:spChg>
        <pc:spChg chg="add">
          <ac:chgData name="Layne Cresswell" userId="6c3c00270a73915b" providerId="LiveId" clId="{4E55E84D-4B60-4A63-837A-3623AB734736}" dt="2025-05-04T23:43:18.842" v="2134"/>
          <ac:spMkLst>
            <pc:docMk/>
            <pc:sldMk cId="2282745240" sldId="256"/>
            <ac:spMk id="6" creationId="{3F4D6DD3-EFE7-B94D-90FD-035775DDB1D5}"/>
          </ac:spMkLst>
        </pc:spChg>
        <pc:spChg chg="add mod">
          <ac:chgData name="Layne Cresswell" userId="6c3c00270a73915b" providerId="LiveId" clId="{4E55E84D-4B60-4A63-837A-3623AB734736}" dt="2025-05-04T23:44:01.473" v="2140"/>
          <ac:spMkLst>
            <pc:docMk/>
            <pc:sldMk cId="2282745240" sldId="256"/>
            <ac:spMk id="7" creationId="{C7B32E84-3C1D-4749-AECE-1DE98D41CDF2}"/>
          </ac:spMkLst>
        </pc:spChg>
        <pc:spChg chg="add mod">
          <ac:chgData name="Layne Cresswell" userId="6c3c00270a73915b" providerId="LiveId" clId="{4E55E84D-4B60-4A63-837A-3623AB734736}" dt="2025-05-04T23:44:00.625" v="2138"/>
          <ac:spMkLst>
            <pc:docMk/>
            <pc:sldMk cId="2282745240" sldId="256"/>
            <ac:spMk id="8" creationId="{E19DEC90-2BD8-7E9A-33C6-605C7AA3E48F}"/>
          </ac:spMkLst>
        </pc:spChg>
        <pc:spChg chg="add mod">
          <ac:chgData name="Layne Cresswell" userId="6c3c00270a73915b" providerId="LiveId" clId="{4E55E84D-4B60-4A63-837A-3623AB734736}" dt="2025-05-04T23:44:13.502" v="2142" actId="1076"/>
          <ac:spMkLst>
            <pc:docMk/>
            <pc:sldMk cId="2282745240" sldId="256"/>
            <ac:spMk id="10" creationId="{6368E75A-74F1-0F82-C647-D966204E0D60}"/>
          </ac:spMkLst>
        </pc:spChg>
      </pc:sldChg>
      <pc:sldChg chg="modSp mod">
        <pc:chgData name="Layne Cresswell" userId="6c3c00270a73915b" providerId="LiveId" clId="{4E55E84D-4B60-4A63-837A-3623AB734736}" dt="2025-05-04T19:17:10.116" v="246" actId="313"/>
        <pc:sldMkLst>
          <pc:docMk/>
          <pc:sldMk cId="824246910" sldId="257"/>
        </pc:sldMkLst>
        <pc:spChg chg="mod">
          <ac:chgData name="Layne Cresswell" userId="6c3c00270a73915b" providerId="LiveId" clId="{4E55E84D-4B60-4A63-837A-3623AB734736}" dt="2025-05-04T19:17:10.116" v="246" actId="313"/>
          <ac:spMkLst>
            <pc:docMk/>
            <pc:sldMk cId="824246910" sldId="257"/>
            <ac:spMk id="3" creationId="{33B53C65-3F96-39B4-EB2C-F4D70BC0A8B5}"/>
          </ac:spMkLst>
        </pc:spChg>
      </pc:sldChg>
      <pc:sldChg chg="modSp del mod">
        <pc:chgData name="Layne Cresswell" userId="6c3c00270a73915b" providerId="LiveId" clId="{4E55E84D-4B60-4A63-837A-3623AB734736}" dt="2025-05-04T23:06:48.480" v="2023" actId="2696"/>
        <pc:sldMkLst>
          <pc:docMk/>
          <pc:sldMk cId="1511050592" sldId="259"/>
        </pc:sldMkLst>
        <pc:spChg chg="mod">
          <ac:chgData name="Layne Cresswell" userId="6c3c00270a73915b" providerId="LiveId" clId="{4E55E84D-4B60-4A63-837A-3623AB734736}" dt="2025-05-04T19:16:42.881" v="242" actId="20577"/>
          <ac:spMkLst>
            <pc:docMk/>
            <pc:sldMk cId="1511050592" sldId="259"/>
            <ac:spMk id="3" creationId="{C0143985-F347-D81E-5249-02B09DCDDC62}"/>
          </ac:spMkLst>
        </pc:spChg>
      </pc:sldChg>
      <pc:sldChg chg="modSp mod">
        <pc:chgData name="Layne Cresswell" userId="6c3c00270a73915b" providerId="LiveId" clId="{4E55E84D-4B60-4A63-837A-3623AB734736}" dt="2025-05-04T19:18:01.020" v="410" actId="20577"/>
        <pc:sldMkLst>
          <pc:docMk/>
          <pc:sldMk cId="3012102474" sldId="260"/>
        </pc:sldMkLst>
        <pc:spChg chg="mod">
          <ac:chgData name="Layne Cresswell" userId="6c3c00270a73915b" providerId="LiveId" clId="{4E55E84D-4B60-4A63-837A-3623AB734736}" dt="2025-05-04T19:18:01.020" v="410" actId="20577"/>
          <ac:spMkLst>
            <pc:docMk/>
            <pc:sldMk cId="3012102474" sldId="260"/>
            <ac:spMk id="3" creationId="{6068F392-75FD-0F1B-19B7-601BAFCDCF0B}"/>
          </ac:spMkLst>
        </pc:spChg>
      </pc:sldChg>
      <pc:sldChg chg="modSp add mod">
        <pc:chgData name="Layne Cresswell" userId="6c3c00270a73915b" providerId="LiveId" clId="{4E55E84D-4B60-4A63-837A-3623AB734736}" dt="2025-05-04T23:19:02.336" v="2118" actId="20577"/>
        <pc:sldMkLst>
          <pc:docMk/>
          <pc:sldMk cId="749597034" sldId="261"/>
        </pc:sldMkLst>
        <pc:spChg chg="mod">
          <ac:chgData name="Layne Cresswell" userId="6c3c00270a73915b" providerId="LiveId" clId="{4E55E84D-4B60-4A63-837A-3623AB734736}" dt="2025-05-04T19:18:47.097" v="425" actId="14100"/>
          <ac:spMkLst>
            <pc:docMk/>
            <pc:sldMk cId="749597034" sldId="261"/>
            <ac:spMk id="2" creationId="{FEDC426B-707D-9B43-F38B-8D80B0F54FB6}"/>
          </ac:spMkLst>
        </pc:spChg>
        <pc:spChg chg="mod">
          <ac:chgData name="Layne Cresswell" userId="6c3c00270a73915b" providerId="LiveId" clId="{4E55E84D-4B60-4A63-837A-3623AB734736}" dt="2025-05-04T23:19:02.336" v="2118" actId="20577"/>
          <ac:spMkLst>
            <pc:docMk/>
            <pc:sldMk cId="749597034" sldId="261"/>
            <ac:spMk id="3" creationId="{8CBA042F-3E7B-10AB-493F-188C7D36681F}"/>
          </ac:spMkLst>
        </pc:spChg>
      </pc:sldChg>
      <pc:sldChg chg="modSp add mod">
        <pc:chgData name="Layne Cresswell" userId="6c3c00270a73915b" providerId="LiveId" clId="{4E55E84D-4B60-4A63-837A-3623AB734736}" dt="2025-05-04T23:07:37.177" v="2057" actId="20577"/>
        <pc:sldMkLst>
          <pc:docMk/>
          <pc:sldMk cId="520300999" sldId="262"/>
        </pc:sldMkLst>
        <pc:spChg chg="mod">
          <ac:chgData name="Layne Cresswell" userId="6c3c00270a73915b" providerId="LiveId" clId="{4E55E84D-4B60-4A63-837A-3623AB734736}" dt="2025-05-04T19:22:04.362" v="841" actId="20577"/>
          <ac:spMkLst>
            <pc:docMk/>
            <pc:sldMk cId="520300999" sldId="262"/>
            <ac:spMk id="2" creationId="{BCAD307F-D494-1A7F-06DE-B22B00813459}"/>
          </ac:spMkLst>
        </pc:spChg>
        <pc:spChg chg="mod">
          <ac:chgData name="Layne Cresswell" userId="6c3c00270a73915b" providerId="LiveId" clId="{4E55E84D-4B60-4A63-837A-3623AB734736}" dt="2025-05-04T23:07:37.177" v="2057" actId="20577"/>
          <ac:spMkLst>
            <pc:docMk/>
            <pc:sldMk cId="520300999" sldId="262"/>
            <ac:spMk id="3" creationId="{47EB1B95-1FF1-048C-F8AE-E1C246CC7A03}"/>
          </ac:spMkLst>
        </pc:spChg>
      </pc:sldChg>
      <pc:sldChg chg="modSp add mod">
        <pc:chgData name="Layne Cresswell" userId="6c3c00270a73915b" providerId="LiveId" clId="{4E55E84D-4B60-4A63-837A-3623AB734736}" dt="2025-05-04T19:25:37.267" v="1279" actId="20577"/>
        <pc:sldMkLst>
          <pc:docMk/>
          <pc:sldMk cId="1434240436" sldId="263"/>
        </pc:sldMkLst>
        <pc:spChg chg="mod">
          <ac:chgData name="Layne Cresswell" userId="6c3c00270a73915b" providerId="LiveId" clId="{4E55E84D-4B60-4A63-837A-3623AB734736}" dt="2025-05-04T19:24:17.561" v="1165" actId="20577"/>
          <ac:spMkLst>
            <pc:docMk/>
            <pc:sldMk cId="1434240436" sldId="263"/>
            <ac:spMk id="2" creationId="{8E88EA89-A8FC-D9C1-F07D-C169AA7E95F5}"/>
          </ac:spMkLst>
        </pc:spChg>
        <pc:spChg chg="mod">
          <ac:chgData name="Layne Cresswell" userId="6c3c00270a73915b" providerId="LiveId" clId="{4E55E84D-4B60-4A63-837A-3623AB734736}" dt="2025-05-04T19:25:37.267" v="1279" actId="20577"/>
          <ac:spMkLst>
            <pc:docMk/>
            <pc:sldMk cId="1434240436" sldId="263"/>
            <ac:spMk id="3" creationId="{61E8DF5D-0005-661B-9FAA-8603938A93ED}"/>
          </ac:spMkLst>
        </pc:spChg>
      </pc:sldChg>
      <pc:sldChg chg="addSp modSp add mod modAnim">
        <pc:chgData name="Layne Cresswell" userId="6c3c00270a73915b" providerId="LiveId" clId="{4E55E84D-4B60-4A63-837A-3623AB734736}" dt="2025-05-04T19:36:48.435" v="1484"/>
        <pc:sldMkLst>
          <pc:docMk/>
          <pc:sldMk cId="3782361388" sldId="264"/>
        </pc:sldMkLst>
        <pc:spChg chg="mod">
          <ac:chgData name="Layne Cresswell" userId="6c3c00270a73915b" providerId="LiveId" clId="{4E55E84D-4B60-4A63-837A-3623AB734736}" dt="2025-05-04T19:26:24.326" v="1302" actId="20577"/>
          <ac:spMkLst>
            <pc:docMk/>
            <pc:sldMk cId="3782361388" sldId="264"/>
            <ac:spMk id="2" creationId="{600845B2-8459-F4A6-F781-34B3B574B3B4}"/>
          </ac:spMkLst>
        </pc:spChg>
        <pc:spChg chg="mod">
          <ac:chgData name="Layne Cresswell" userId="6c3c00270a73915b" providerId="LiveId" clId="{4E55E84D-4B60-4A63-837A-3623AB734736}" dt="2025-05-04T19:36:04.892" v="1482" actId="20577"/>
          <ac:spMkLst>
            <pc:docMk/>
            <pc:sldMk cId="3782361388" sldId="264"/>
            <ac:spMk id="3" creationId="{16564537-96BD-8362-B4B9-954EC203FD72}"/>
          </ac:spMkLst>
        </pc:spChg>
        <pc:spChg chg="add mod">
          <ac:chgData name="Layne Cresswell" userId="6c3c00270a73915b" providerId="LiveId" clId="{4E55E84D-4B60-4A63-837A-3623AB734736}" dt="2025-05-04T19:36:48.435" v="1484"/>
          <ac:spMkLst>
            <pc:docMk/>
            <pc:sldMk cId="3782361388" sldId="264"/>
            <ac:spMk id="7" creationId="{311CE0BF-2204-5624-1FBA-E0C731E782A6}"/>
          </ac:spMkLst>
        </pc:spChg>
        <pc:graphicFrameChg chg="add mod">
          <ac:chgData name="Layne Cresswell" userId="6c3c00270a73915b" providerId="LiveId" clId="{4E55E84D-4B60-4A63-837A-3623AB734736}" dt="2025-05-04T19:36:45.922" v="1483"/>
          <ac:graphicFrameMkLst>
            <pc:docMk/>
            <pc:sldMk cId="3782361388" sldId="264"/>
            <ac:graphicFrameMk id="4" creationId="{DE125334-84FB-BE8D-D940-D3E47876B9D6}"/>
          </ac:graphicFrameMkLst>
        </pc:graphicFrameChg>
        <pc:graphicFrameChg chg="add mod">
          <ac:chgData name="Layne Cresswell" userId="6c3c00270a73915b" providerId="LiveId" clId="{4E55E84D-4B60-4A63-837A-3623AB734736}" dt="2025-05-04T19:36:45.922" v="1483"/>
          <ac:graphicFrameMkLst>
            <pc:docMk/>
            <pc:sldMk cId="3782361388" sldId="264"/>
            <ac:graphicFrameMk id="6" creationId="{8D767EED-5256-0999-4677-0AC5EB167D60}"/>
          </ac:graphicFrameMkLst>
        </pc:graphicFrameChg>
      </pc:sldChg>
      <pc:sldChg chg="addSp delSp modSp add mod setBg modAnim">
        <pc:chgData name="Layne Cresswell" userId="6c3c00270a73915b" providerId="LiveId" clId="{4E55E84D-4B60-4A63-837A-3623AB734736}" dt="2025-05-04T23:07:45.472" v="2059" actId="20577"/>
        <pc:sldMkLst>
          <pc:docMk/>
          <pc:sldMk cId="1454887153" sldId="265"/>
        </pc:sldMkLst>
        <pc:spChg chg="mod">
          <ac:chgData name="Layne Cresswell" userId="6c3c00270a73915b" providerId="LiveId" clId="{4E55E84D-4B60-4A63-837A-3623AB734736}" dt="2025-05-04T19:39:11.142" v="1545" actId="26606"/>
          <ac:spMkLst>
            <pc:docMk/>
            <pc:sldMk cId="1454887153" sldId="265"/>
            <ac:spMk id="2" creationId="{C78635B2-229D-843D-110F-3A9FB8E1979E}"/>
          </ac:spMkLst>
        </pc:spChg>
        <pc:spChg chg="mod ord">
          <ac:chgData name="Layne Cresswell" userId="6c3c00270a73915b" providerId="LiveId" clId="{4E55E84D-4B60-4A63-837A-3623AB734736}" dt="2025-05-04T23:07:45.472" v="2059" actId="20577"/>
          <ac:spMkLst>
            <pc:docMk/>
            <pc:sldMk cId="1454887153" sldId="265"/>
            <ac:spMk id="3" creationId="{CA87DD13-CA0E-5F0A-D23A-31A2E115DFFA}"/>
          </ac:spMkLst>
        </pc:spChg>
        <pc:spChg chg="add">
          <ac:chgData name="Layne Cresswell" userId="6c3c00270a73915b" providerId="LiveId" clId="{4E55E84D-4B60-4A63-837A-3623AB734736}" dt="2025-05-04T19:39:11.142" v="1545" actId="26606"/>
          <ac:spMkLst>
            <pc:docMk/>
            <pc:sldMk cId="1454887153" sldId="265"/>
            <ac:spMk id="11" creationId="{E49D7415-2F11-44C2-B6AA-13A25B6814B9}"/>
          </ac:spMkLst>
        </pc:spChg>
        <pc:picChg chg="del">
          <ac:chgData name="Layne Cresswell" userId="6c3c00270a73915b" providerId="LiveId" clId="{4E55E84D-4B60-4A63-837A-3623AB734736}" dt="2025-05-04T19:37:50.768" v="1540" actId="21"/>
          <ac:picMkLst>
            <pc:docMk/>
            <pc:sldMk cId="1454887153" sldId="265"/>
            <ac:picMk id="5" creationId="{697A77CE-6A05-18D1-524E-D4709472BB58}"/>
          </ac:picMkLst>
        </pc:picChg>
        <pc:picChg chg="add mod">
          <ac:chgData name="Layne Cresswell" userId="6c3c00270a73915b" providerId="LiveId" clId="{4E55E84D-4B60-4A63-837A-3623AB734736}" dt="2025-05-04T19:39:11.142" v="1545" actId="26606"/>
          <ac:picMkLst>
            <pc:docMk/>
            <pc:sldMk cId="1454887153" sldId="265"/>
            <ac:picMk id="6" creationId="{149326FC-CB1A-60F6-CF77-87F27936DF4A}"/>
          </ac:picMkLst>
        </pc:picChg>
        <pc:cxnChg chg="add">
          <ac:chgData name="Layne Cresswell" userId="6c3c00270a73915b" providerId="LiveId" clId="{4E55E84D-4B60-4A63-837A-3623AB734736}" dt="2025-05-04T19:39:11.142" v="1545" actId="26606"/>
          <ac:cxnSpMkLst>
            <pc:docMk/>
            <pc:sldMk cId="1454887153" sldId="265"/>
            <ac:cxnSpMk id="13" creationId="{511FC409-B3C2-4F68-865C-C5333D6F2710}"/>
          </ac:cxnSpMkLst>
        </pc:cxnChg>
        <pc:cxnChg chg="add">
          <ac:chgData name="Layne Cresswell" userId="6c3c00270a73915b" providerId="LiveId" clId="{4E55E84D-4B60-4A63-837A-3623AB734736}" dt="2025-05-04T19:39:11.142" v="1545" actId="26606"/>
          <ac:cxnSpMkLst>
            <pc:docMk/>
            <pc:sldMk cId="1454887153" sldId="265"/>
            <ac:cxnSpMk id="15" creationId="{B810270D-76A7-44B3-9746-7EDF5788602E}"/>
          </ac:cxnSpMkLst>
        </pc:cxnChg>
      </pc:sldChg>
      <pc:sldChg chg="addSp delSp modSp add mod setBg delDesignElem">
        <pc:chgData name="Layne Cresswell" userId="6c3c00270a73915b" providerId="LiveId" clId="{4E55E84D-4B60-4A63-837A-3623AB734736}" dt="2025-05-04T23:08:02.016" v="2063" actId="20577"/>
        <pc:sldMkLst>
          <pc:docMk/>
          <pc:sldMk cId="293855034" sldId="266"/>
        </pc:sldMkLst>
        <pc:spChg chg="mod">
          <ac:chgData name="Layne Cresswell" userId="6c3c00270a73915b" providerId="LiveId" clId="{4E55E84D-4B60-4A63-837A-3623AB734736}" dt="2025-05-04T19:40:54.915" v="1714" actId="20577"/>
          <ac:spMkLst>
            <pc:docMk/>
            <pc:sldMk cId="293855034" sldId="266"/>
            <ac:spMk id="2" creationId="{C7E44125-1DFC-29F9-6150-767F457181A9}"/>
          </ac:spMkLst>
        </pc:spChg>
        <pc:spChg chg="mod ord">
          <ac:chgData name="Layne Cresswell" userId="6c3c00270a73915b" providerId="LiveId" clId="{4E55E84D-4B60-4A63-837A-3623AB734736}" dt="2025-05-04T23:08:02.016" v="2063" actId="20577"/>
          <ac:spMkLst>
            <pc:docMk/>
            <pc:sldMk cId="293855034" sldId="266"/>
            <ac:spMk id="3" creationId="{DB8C40ED-E588-FDE1-AF9D-1BC5AF87B686}"/>
          </ac:spMkLst>
        </pc:spChg>
        <pc:spChg chg="add">
          <ac:chgData name="Layne Cresswell" userId="6c3c00270a73915b" providerId="LiveId" clId="{4E55E84D-4B60-4A63-837A-3623AB734736}" dt="2025-05-04T19:42:15.960" v="1733" actId="26606"/>
          <ac:spMkLst>
            <pc:docMk/>
            <pc:sldMk cId="293855034" sldId="266"/>
            <ac:spMk id="10" creationId="{E49D7415-2F11-44C2-B6AA-13A25B6814B9}"/>
          </ac:spMkLst>
        </pc:spChg>
        <pc:spChg chg="del">
          <ac:chgData name="Layne Cresswell" userId="6c3c00270a73915b" providerId="LiveId" clId="{4E55E84D-4B60-4A63-837A-3623AB734736}" dt="2025-05-04T19:40:48.020" v="1700"/>
          <ac:spMkLst>
            <pc:docMk/>
            <pc:sldMk cId="293855034" sldId="266"/>
            <ac:spMk id="11" creationId="{06243440-EA9A-6246-DBDA-FB5B28BA3CDC}"/>
          </ac:spMkLst>
        </pc:spChg>
        <pc:picChg chg="add mod">
          <ac:chgData name="Layne Cresswell" userId="6c3c00270a73915b" providerId="LiveId" clId="{4E55E84D-4B60-4A63-837A-3623AB734736}" dt="2025-05-04T19:42:15.960" v="1733" actId="26606"/>
          <ac:picMkLst>
            <pc:docMk/>
            <pc:sldMk cId="293855034" sldId="266"/>
            <ac:picMk id="5" creationId="{4C3F0CC7-F6F1-BDA3-30C1-646FB90A64BA}"/>
          </ac:picMkLst>
        </pc:picChg>
        <pc:picChg chg="del">
          <ac:chgData name="Layne Cresswell" userId="6c3c00270a73915b" providerId="LiveId" clId="{4E55E84D-4B60-4A63-837A-3623AB734736}" dt="2025-05-04T19:41:14.488" v="1731" actId="21"/>
          <ac:picMkLst>
            <pc:docMk/>
            <pc:sldMk cId="293855034" sldId="266"/>
            <ac:picMk id="6" creationId="{E15F2DAE-0031-8529-CA5D-874DC67328A3}"/>
          </ac:picMkLst>
        </pc:picChg>
        <pc:picChg chg="add del">
          <ac:chgData name="Layne Cresswell" userId="6c3c00270a73915b" providerId="LiveId" clId="{4E55E84D-4B60-4A63-837A-3623AB734736}" dt="2025-05-04T19:45:55.706" v="1842" actId="478"/>
          <ac:picMkLst>
            <pc:docMk/>
            <pc:sldMk cId="293855034" sldId="266"/>
            <ac:picMk id="8" creationId="{284C348A-1561-8BBC-C974-3DF382E2C9F7}"/>
          </ac:picMkLst>
        </pc:picChg>
        <pc:cxnChg chg="add">
          <ac:chgData name="Layne Cresswell" userId="6c3c00270a73915b" providerId="LiveId" clId="{4E55E84D-4B60-4A63-837A-3623AB734736}" dt="2025-05-04T19:42:15.960" v="1733" actId="26606"/>
          <ac:cxnSpMkLst>
            <pc:docMk/>
            <pc:sldMk cId="293855034" sldId="266"/>
            <ac:cxnSpMk id="12" creationId="{511FC409-B3C2-4F68-865C-C5333D6F2710}"/>
          </ac:cxnSpMkLst>
        </pc:cxnChg>
        <pc:cxnChg chg="del">
          <ac:chgData name="Layne Cresswell" userId="6c3c00270a73915b" providerId="LiveId" clId="{4E55E84D-4B60-4A63-837A-3623AB734736}" dt="2025-05-04T19:40:48.020" v="1700"/>
          <ac:cxnSpMkLst>
            <pc:docMk/>
            <pc:sldMk cId="293855034" sldId="266"/>
            <ac:cxnSpMk id="13" creationId="{DC1F55B6-E994-0829-3EE8-6858B8AEECBA}"/>
          </ac:cxnSpMkLst>
        </pc:cxnChg>
        <pc:cxnChg chg="add">
          <ac:chgData name="Layne Cresswell" userId="6c3c00270a73915b" providerId="LiveId" clId="{4E55E84D-4B60-4A63-837A-3623AB734736}" dt="2025-05-04T19:42:15.960" v="1733" actId="26606"/>
          <ac:cxnSpMkLst>
            <pc:docMk/>
            <pc:sldMk cId="293855034" sldId="266"/>
            <ac:cxnSpMk id="14" creationId="{B810270D-76A7-44B3-9746-7EDF5788602E}"/>
          </ac:cxnSpMkLst>
        </pc:cxnChg>
        <pc:cxnChg chg="del">
          <ac:chgData name="Layne Cresswell" userId="6c3c00270a73915b" providerId="LiveId" clId="{4E55E84D-4B60-4A63-837A-3623AB734736}" dt="2025-05-04T19:40:48.020" v="1700"/>
          <ac:cxnSpMkLst>
            <pc:docMk/>
            <pc:sldMk cId="293855034" sldId="266"/>
            <ac:cxnSpMk id="15" creationId="{8ABF099F-E9B3-9B7C-8B06-8492166BE3B4}"/>
          </ac:cxnSpMkLst>
        </pc:cxnChg>
      </pc:sldChg>
      <pc:sldChg chg="addSp delSp modSp add mod setBg modAnim delDesignElem">
        <pc:chgData name="Layne Cresswell" userId="6c3c00270a73915b" providerId="LiveId" clId="{4E55E84D-4B60-4A63-837A-3623AB734736}" dt="2025-05-04T19:47:03.866" v="1856" actId="1076"/>
        <pc:sldMkLst>
          <pc:docMk/>
          <pc:sldMk cId="2021987241" sldId="267"/>
        </pc:sldMkLst>
        <pc:spChg chg="mod">
          <ac:chgData name="Layne Cresswell" userId="6c3c00270a73915b" providerId="LiveId" clId="{4E55E84D-4B60-4A63-837A-3623AB734736}" dt="2025-05-04T19:47:03.866" v="1856" actId="1076"/>
          <ac:spMkLst>
            <pc:docMk/>
            <pc:sldMk cId="2021987241" sldId="267"/>
            <ac:spMk id="2" creationId="{75D9475E-4600-9E94-5469-ABC4C96E0898}"/>
          </ac:spMkLst>
        </pc:spChg>
        <pc:spChg chg="del mod">
          <ac:chgData name="Layne Cresswell" userId="6c3c00270a73915b" providerId="LiveId" clId="{4E55E84D-4B60-4A63-837A-3623AB734736}" dt="2025-05-04T19:46:19.851" v="1849" actId="478"/>
          <ac:spMkLst>
            <pc:docMk/>
            <pc:sldMk cId="2021987241" sldId="267"/>
            <ac:spMk id="3" creationId="{1D11B09D-6195-F2CD-46C6-19768505F3C9}"/>
          </ac:spMkLst>
        </pc:spChg>
        <pc:spChg chg="add mod">
          <ac:chgData name="Layne Cresswell" userId="6c3c00270a73915b" providerId="LiveId" clId="{4E55E84D-4B60-4A63-837A-3623AB734736}" dt="2025-05-04T19:46:56.464" v="1855"/>
          <ac:spMkLst>
            <pc:docMk/>
            <pc:sldMk cId="2021987241" sldId="267"/>
            <ac:spMk id="6" creationId="{8D4A7369-537F-D6D5-0A23-E8FD5A9C10DE}"/>
          </ac:spMkLst>
        </pc:spChg>
        <pc:spChg chg="del">
          <ac:chgData name="Layne Cresswell" userId="6c3c00270a73915b" providerId="LiveId" clId="{4E55E84D-4B60-4A63-837A-3623AB734736}" dt="2025-05-04T19:46:02.102" v="1844"/>
          <ac:spMkLst>
            <pc:docMk/>
            <pc:sldMk cId="2021987241" sldId="267"/>
            <ac:spMk id="10" creationId="{51E55002-5C5A-69D0-8189-08B3FCB59808}"/>
          </ac:spMkLst>
        </pc:spChg>
        <pc:picChg chg="del">
          <ac:chgData name="Layne Cresswell" userId="6c3c00270a73915b" providerId="LiveId" clId="{4E55E84D-4B60-4A63-837A-3623AB734736}" dt="2025-05-04T19:46:05.754" v="1845" actId="478"/>
          <ac:picMkLst>
            <pc:docMk/>
            <pc:sldMk cId="2021987241" sldId="267"/>
            <ac:picMk id="5" creationId="{D31FAB42-1AE0-297F-8A11-75564A913796}"/>
          </ac:picMkLst>
        </pc:picChg>
        <pc:cxnChg chg="del">
          <ac:chgData name="Layne Cresswell" userId="6c3c00270a73915b" providerId="LiveId" clId="{4E55E84D-4B60-4A63-837A-3623AB734736}" dt="2025-05-04T19:46:02.102" v="1844"/>
          <ac:cxnSpMkLst>
            <pc:docMk/>
            <pc:sldMk cId="2021987241" sldId="267"/>
            <ac:cxnSpMk id="12" creationId="{C9E277E9-4999-63D7-9310-9B8BE6681072}"/>
          </ac:cxnSpMkLst>
        </pc:cxnChg>
        <pc:cxnChg chg="del">
          <ac:chgData name="Layne Cresswell" userId="6c3c00270a73915b" providerId="LiveId" clId="{4E55E84D-4B60-4A63-837A-3623AB734736}" dt="2025-05-04T19:46:02.102" v="1844"/>
          <ac:cxnSpMkLst>
            <pc:docMk/>
            <pc:sldMk cId="2021987241" sldId="267"/>
            <ac:cxnSpMk id="14" creationId="{1EE27EDF-51B2-C28C-8977-29A075D055CD}"/>
          </ac:cxnSpMkLst>
        </pc:cxnChg>
      </pc:sldChg>
      <pc:sldChg chg="modSp new mod">
        <pc:chgData name="Layne Cresswell" userId="6c3c00270a73915b" providerId="LiveId" clId="{4E55E84D-4B60-4A63-837A-3623AB734736}" dt="2025-05-04T23:08:31.638" v="2092" actId="20577"/>
        <pc:sldMkLst>
          <pc:docMk/>
          <pc:sldMk cId="3709467608" sldId="268"/>
        </pc:sldMkLst>
        <pc:spChg chg="mod">
          <ac:chgData name="Layne Cresswell" userId="6c3c00270a73915b" providerId="LiveId" clId="{4E55E84D-4B60-4A63-837A-3623AB734736}" dt="2025-05-04T19:47:39.544" v="1878" actId="20577"/>
          <ac:spMkLst>
            <pc:docMk/>
            <pc:sldMk cId="3709467608" sldId="268"/>
            <ac:spMk id="2" creationId="{612C016E-F2C8-F883-0D22-382D0A8C42DE}"/>
          </ac:spMkLst>
        </pc:spChg>
        <pc:spChg chg="mod">
          <ac:chgData name="Layne Cresswell" userId="6c3c00270a73915b" providerId="LiveId" clId="{4E55E84D-4B60-4A63-837A-3623AB734736}" dt="2025-05-04T23:08:31.638" v="2092" actId="20577"/>
          <ac:spMkLst>
            <pc:docMk/>
            <pc:sldMk cId="3709467608" sldId="268"/>
            <ac:spMk id="3" creationId="{21C578CB-D598-4811-F4A0-FBA342D982D4}"/>
          </ac:spMkLst>
        </pc:spChg>
      </pc:sldChg>
      <pc:sldChg chg="modSp new mod">
        <pc:chgData name="Layne Cresswell" userId="6c3c00270a73915b" providerId="LiveId" clId="{4E55E84D-4B60-4A63-837A-3623AB734736}" dt="2025-05-04T21:35:14.793" v="2022" actId="20577"/>
        <pc:sldMkLst>
          <pc:docMk/>
          <pc:sldMk cId="1272781613" sldId="269"/>
        </pc:sldMkLst>
        <pc:spChg chg="mod">
          <ac:chgData name="Layne Cresswell" userId="6c3c00270a73915b" providerId="LiveId" clId="{4E55E84D-4B60-4A63-837A-3623AB734736}" dt="2025-05-04T21:34:00.924" v="1995" actId="20577"/>
          <ac:spMkLst>
            <pc:docMk/>
            <pc:sldMk cId="1272781613" sldId="269"/>
            <ac:spMk id="2" creationId="{D98DF2FB-B977-3A58-50A6-C2F16D5B853E}"/>
          </ac:spMkLst>
        </pc:spChg>
        <pc:spChg chg="mod">
          <ac:chgData name="Layne Cresswell" userId="6c3c00270a73915b" providerId="LiveId" clId="{4E55E84D-4B60-4A63-837A-3623AB734736}" dt="2025-05-04T21:35:14.793" v="2022" actId="20577"/>
          <ac:spMkLst>
            <pc:docMk/>
            <pc:sldMk cId="1272781613" sldId="269"/>
            <ac:spMk id="3" creationId="{07A3F73E-C0AE-9CFB-31B5-9B1318A9BB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0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3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7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1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3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lucdenver-my.sharepoint.com/:v:/g/personal/todd_cresswell_ucdenver_edu/ERFPXPDdyftIqDpO7YW_S_oBGkL_Ioz9b5OzgFtqz1Rt7g?nav=eyJyZWZlcnJhbEluZm8iOnsicmVmZXJyYWxBcHAiOiJPbmVEcml2ZUZvckJ1c2luZXNzIiwicmVmZXJyYWxBcHBQbGF0Zm9ybSI6IldlYiIsInJlZmVycmFsTW9kZSI6InZpZXciLCJyZWZlcnJhbFZpZXciOiJNeUZpbGVzTGlua0NvcHkifX0&amp;e=5hyQ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cress1993/react_Calender_app.git" TargetMode="External"/><Relationship Id="rId2" Type="http://schemas.openxmlformats.org/officeDocument/2006/relationships/hyperlink" Target="https://github.com/Tcress1993/CSCI_3916_final_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E86C5-66CF-E4CA-0F35-6EF2F43BC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Calendar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CB325-6250-2615-A3E9-2EE8840BF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0085" y="4996534"/>
            <a:ext cx="5322013" cy="1005657"/>
          </a:xfrm>
        </p:spPr>
        <p:txBody>
          <a:bodyPr>
            <a:normAutofit/>
          </a:bodyPr>
          <a:lstStyle/>
          <a:p>
            <a:r>
              <a:rPr lang="en-US"/>
              <a:t>Todd Cresswell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ADD1DE-86E6-1E68-9467-75AE6597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97" r="14847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6368E75A-74F1-0F82-C647-D966204E0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21" y="2109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Meeting with Cresswell, Todd-20250504_172309-Meeting Recording.mp4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82FA-5B40-A021-C74A-040DD29B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9475E-4600-9E94-5469-ABC4C96E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74" y="811447"/>
            <a:ext cx="480060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4A7369-537F-D6D5-0A23-E8FD5A9C1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https://react-calender-app-0tr1.onrender.com</a:t>
            </a:r>
          </a:p>
        </p:txBody>
      </p:sp>
    </p:spTree>
    <p:extLst>
      <p:ext uri="{BB962C8B-B14F-4D97-AF65-F5344CB8AC3E}">
        <p14:creationId xmlns:p14="http://schemas.microsoft.com/office/powerpoint/2010/main" val="202198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016E-F2C8-F883-0D22-382D0A8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78CB-D598-4811-F4A0-FBA342D9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edit functionality</a:t>
            </a:r>
          </a:p>
          <a:p>
            <a:r>
              <a:rPr lang="en-US" dirty="0"/>
              <a:t>Integrate a Todo list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Improve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46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DF2FB-B977-3A58-50A6-C2F16D5B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F73E-C0AE-9CFB-31B5-9B1318A9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end: </a:t>
            </a:r>
            <a:r>
              <a:rPr lang="en-US" dirty="0">
                <a:hlinkClick r:id="rId2"/>
              </a:rPr>
              <a:t>https://github.com/Tcress1993/CSCI_3916_final_project.git</a:t>
            </a:r>
            <a:endParaRPr lang="en-US" dirty="0"/>
          </a:p>
          <a:p>
            <a:r>
              <a:rPr lang="en-US" dirty="0"/>
              <a:t>Front end: </a:t>
            </a:r>
            <a:r>
              <a:rPr lang="en-US" dirty="0">
                <a:hlinkClick r:id="rId3"/>
              </a:rPr>
              <a:t>https://github.com/Tcress1993/react_Calender_app.git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8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F8ED1-930A-7F96-42AA-D1D2B1F7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3C65-3F96-39B4-EB2C-F4D70BC0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69" y="4629956"/>
            <a:ext cx="5322013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Develop a calendar that allows the user to add, edit, and delete events from the calendar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29931AA-A39E-1B51-095A-49809744F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C3BF-5871-8048-EF71-8F8AC49B1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A38-4FDA-E4A9-CAF3-53A7B8BF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solution statement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8F392-75FD-0F1B-19B7-601BAFCD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4785543"/>
            <a:ext cx="5322013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Implement render and vs code to develop the front and back end of the calendar app.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F6AC858-FF55-8F20-6E97-27F25EE7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319F1-9848-8952-4CDF-7416E992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426B-707D-9B43-F38B-8D80B0F5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9"/>
            <a:ext cx="5825448" cy="95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042F-3E7B-10AB-493F-188C7D36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2126513"/>
            <a:ext cx="5322013" cy="366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Setting up log in before the user sees the calendar. </a:t>
            </a:r>
          </a:p>
          <a:p>
            <a:pPr lvl="1"/>
            <a:r>
              <a:rPr lang="en-US" dirty="0"/>
              <a:t>Having the events show up in the calendar</a:t>
            </a:r>
          </a:p>
          <a:p>
            <a:pPr lvl="1"/>
            <a:r>
              <a:rPr lang="en-US" dirty="0"/>
              <a:t>Setting up the CRUD functions namely delete and edit(edit not fully integrated).</a:t>
            </a:r>
          </a:p>
          <a:p>
            <a:pPr lvl="1"/>
            <a:r>
              <a:rPr lang="en-US" dirty="0"/>
              <a:t>Setting up the Todo list(had to remove the feature)</a:t>
            </a:r>
          </a:p>
          <a:p>
            <a:pPr lvl="1"/>
            <a:r>
              <a:rPr lang="en-US" dirty="0"/>
              <a:t>Time Management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D4DE16E-4704-D73A-F50B-3A6B8007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59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62A1-BC58-A625-C63D-75838E90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307F-D494-1A7F-06DE-B22B0081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9"/>
            <a:ext cx="5825448" cy="95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1B95-1FF1-048C-F8AE-E1C246CC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2126513"/>
            <a:ext cx="5322013" cy="366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/>
            <a:r>
              <a:rPr lang="en-US" dirty="0"/>
              <a:t>Developing the back-end server</a:t>
            </a:r>
          </a:p>
          <a:p>
            <a:pPr lvl="1"/>
            <a:r>
              <a:rPr lang="en-US" dirty="0"/>
              <a:t>Getting the events to show up in the calendar and allow the user to click the event to delete the event. </a:t>
            </a:r>
          </a:p>
          <a:p>
            <a:pPr lvl="1"/>
            <a:r>
              <a:rPr lang="en-US" dirty="0"/>
              <a:t>Setting up Authentication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43B2F47-6C85-A300-FDA6-4113DA38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4BC79-9C1E-AC33-B847-E5245F71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EA89-A8FC-D9C1-F07D-C169AA7E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9"/>
            <a:ext cx="5825448" cy="95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DF5D-0005-661B-9FAA-8603938A9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2126513"/>
            <a:ext cx="5322013" cy="366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1"/>
            <a:r>
              <a:rPr lang="en-US" dirty="0"/>
              <a:t>VS code-developing</a:t>
            </a:r>
          </a:p>
          <a:p>
            <a:pPr lvl="1"/>
            <a:r>
              <a:rPr lang="en-US" dirty="0"/>
              <a:t>Render-hosting the server and the site</a:t>
            </a:r>
          </a:p>
          <a:p>
            <a:pPr lvl="1"/>
            <a:r>
              <a:rPr lang="en-US" dirty="0"/>
              <a:t>MongoDB-host the database</a:t>
            </a:r>
          </a:p>
          <a:p>
            <a:pPr lvl="1"/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EC4E372-A494-4884-059E-75F7B842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C032-EEB4-BD54-AFE0-F6FA43B2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45B2-8459-F4A6-F781-34B3B574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9"/>
            <a:ext cx="5825448" cy="95704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4537-96BD-8362-B4B9-954EC203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2126513"/>
            <a:ext cx="5322013" cy="366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lvl="1" indent="0">
              <a:buNone/>
            </a:pPr>
            <a:r>
              <a:rPr lang="en-US" dirty="0"/>
              <a:t>Steps to develop the app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Back-end server and schemas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Integrate a MongoDB database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on Postman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Develop Front-end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F494D75-1B04-0CA7-3DC7-13B8E32F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7" r="46546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70B71-B074-A8F5-04A8-3B7906CF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35B2-229D-843D-110F-3A9FB8E1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Back-end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9326FC-CB1A-60F6-CF77-87F27936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96" r="22350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7DD13-CA0E-5F0A-D23A-31A2E115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Set up event and user schema</a:t>
            </a:r>
          </a:p>
          <a:p>
            <a:pPr lvl="1"/>
            <a:r>
              <a:rPr lang="en-US" dirty="0"/>
              <a:t>Server set up</a:t>
            </a:r>
          </a:p>
          <a:p>
            <a:pPr lvl="2"/>
            <a:r>
              <a:rPr lang="en-US" dirty="0"/>
              <a:t>Routes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Sign up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Sign in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Event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/>
              <a:t>Event/</a:t>
            </a:r>
            <a:r>
              <a:rPr lang="en-US" dirty="0" err="1"/>
              <a:t>eventid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88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3A54E-340A-8DB8-C3D6-83F06D4E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44125-1DFC-29F9-6150-767F4571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Front 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F0CC7-F6F1-BDA3-30C1-646FB90A64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01" r="26496" b="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40ED-E588-FDE1-AF9D-1BC5AF87B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0">
              <a:buNone/>
            </a:pPr>
            <a:r>
              <a:rPr lang="en-US" dirty="0"/>
              <a:t>Components: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Calendar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Authentication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Event Details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Event Form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Headers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Login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Register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254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Calendar App</vt:lpstr>
      <vt:lpstr>Problem statement</vt:lpstr>
      <vt:lpstr>solution statement</vt:lpstr>
      <vt:lpstr>Challenges</vt:lpstr>
      <vt:lpstr>highlights</vt:lpstr>
      <vt:lpstr>tools</vt:lpstr>
      <vt:lpstr>Development process</vt:lpstr>
      <vt:lpstr>Back-end</vt:lpstr>
      <vt:lpstr>Front end</vt:lpstr>
      <vt:lpstr>Demo</vt:lpstr>
      <vt:lpstr>Future</vt:lpstr>
      <vt:lpstr>Githubs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Layne Cresswell</dc:creator>
  <cp:lastModifiedBy>Layne Cresswell</cp:lastModifiedBy>
  <cp:revision>1</cp:revision>
  <dcterms:created xsi:type="dcterms:W3CDTF">2025-04-29T19:41:21Z</dcterms:created>
  <dcterms:modified xsi:type="dcterms:W3CDTF">2025-05-04T23:44:35Z</dcterms:modified>
</cp:coreProperties>
</file>