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66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FFFFF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Change Management Assessment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457200" y="292608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dirty="0">
                <a:solidFill>
                  <a:srgbClr val="FFFFFF"/>
                </a:solidFill>
                <a:latin typeface="Calibri Light" pitchFamily="34" charset="0"/>
                <a:ea typeface="Calibri Light" pitchFamily="34" charset="-122"/>
                <a:cs typeface="Calibri Light" pitchFamily="34" charset="-120"/>
              </a:rPr>
              <a:t>3rd Source Bank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457200" y="45720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October 22, 2025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66CC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Change Management Strategy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914400"/>
            <a:ext cx="8229600" cy="45720"/>
          </a:xfrm>
          <a:prstGeom prst="rect">
            <a:avLst/>
          </a:prstGeom>
          <a:solidFill>
            <a:srgbClr val="0066CC"/>
          </a:solidFill>
          <a:ln/>
        </p:spPr>
      </p:sp>
      <p:sp>
        <p:nvSpPr>
          <p:cNvPr id="4" name="Text 2"/>
          <p:cNvSpPr/>
          <p:nvPr/>
        </p:nvSpPr>
        <p:spPr>
          <a:xfrm>
            <a:off x="731520" y="1371600"/>
            <a:ext cx="76809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3D7A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Stakeholder Engagement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66CC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Success Metrics &amp; KPIs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914400"/>
            <a:ext cx="8229600" cy="45720"/>
          </a:xfrm>
          <a:prstGeom prst="rect">
            <a:avLst/>
          </a:prstGeom>
          <a:solidFill>
            <a:srgbClr val="0066CC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66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000" b="1" dirty="0">
                <a:solidFill>
                  <a:srgbClr val="FFFFF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Next Steps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457200" y="32004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FFFFFF"/>
                </a:solidFill>
                <a:latin typeface="Calibri Light" pitchFamily="34" charset="0"/>
                <a:ea typeface="Calibri Light" pitchFamily="34" charset="-122"/>
                <a:cs typeface="Calibri Light" pitchFamily="34" charset="-120"/>
              </a:rPr>
              <a:t>Ready to Transform Your Organization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3rd Source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Source Bank - Change Management Assessment</dc:title>
  <dc:subject>Digital Transformation Assessment Results</dc:subject>
  <dc:creator>Change Management Assessment</dc:creator>
  <cp:lastModifiedBy>Change Management Assessment</cp:lastModifiedBy>
  <cp:revision>1</cp:revision>
  <dcterms:created xsi:type="dcterms:W3CDTF">2025-10-22T13:38:31Z</dcterms:created>
  <dcterms:modified xsi:type="dcterms:W3CDTF">2025-10-22T13:38:31Z</dcterms:modified>
</cp:coreProperties>
</file>