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1</a:t>
            </a:r>
            <a:endParaRPr lang="en-US" sz="1100" dirty="0"/>
          </a:p>
        </p:txBody>
      </p:sp>
      <p:sp>
        <p:nvSpPr>
          <p:cNvPr id="8" name="Text 6"/>
          <p:cNvSpPr/>
          <p:nvPr/>
        </p:nvSpPr>
        <p:spPr>
          <a:xfrm>
            <a:off x="2194560" y="155448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Shape 7"/>
          <p:cNvSpPr/>
          <p:nvPr/>
        </p:nvSpPr>
        <p:spPr>
          <a:xfrm>
            <a:off x="685800" y="2057400"/>
            <a:ext cx="7772400" cy="320040"/>
          </a:xfrm>
          <a:prstGeom prst="roundRect">
            <a:avLst/>
          </a:prstGeom>
          <a:solidFill>
            <a:srgbClr val="DBEAFE"/>
          </a:solidFill>
          <a:ln/>
        </p:spPr>
      </p:sp>
      <p:sp>
        <p:nvSpPr>
          <p:cNvPr id="10" name="Text 8"/>
          <p:cNvSpPr/>
          <p:nvPr/>
        </p:nvSpPr>
        <p:spPr>
          <a:xfrm>
            <a:off x="822960" y="210312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2</a:t>
            </a:r>
            <a:endParaRPr lang="en-US" sz="1100" dirty="0"/>
          </a:p>
        </p:txBody>
      </p:sp>
      <p:sp>
        <p:nvSpPr>
          <p:cNvPr id="11" name="Text 9"/>
          <p:cNvSpPr/>
          <p:nvPr/>
        </p:nvSpPr>
        <p:spPr>
          <a:xfrm>
            <a:off x="2194560" y="210312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12" name="Shape 10"/>
          <p:cNvSpPr/>
          <p:nvPr/>
        </p:nvSpPr>
        <p:spPr>
          <a:xfrm>
            <a:off x="685800" y="2606040"/>
            <a:ext cx="7772400" cy="320040"/>
          </a:xfrm>
          <a:prstGeom prst="roundRect">
            <a:avLst/>
          </a:prstGeom>
          <a:solidFill>
            <a:srgbClr val="DBEAFE"/>
          </a:solidFill>
          <a:ln/>
        </p:spPr>
      </p:sp>
      <p:sp>
        <p:nvSpPr>
          <p:cNvPr id="13" name="Text 11"/>
          <p:cNvSpPr/>
          <p:nvPr/>
        </p:nvSpPr>
        <p:spPr>
          <a:xfrm>
            <a:off x="822960" y="2651760"/>
            <a:ext cx="118872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Phase 3</a:t>
            </a:r>
            <a:endParaRPr lang="en-US" sz="1100" dirty="0"/>
          </a:p>
        </p:txBody>
      </p:sp>
      <p:sp>
        <p:nvSpPr>
          <p:cNvPr id="14" name="Text 12"/>
          <p:cNvSpPr/>
          <p:nvPr/>
        </p:nvSpPr>
        <p:spPr>
          <a:xfrm>
            <a:off x="2194560" y="2651760"/>
            <a:ext cx="612648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15" name="Shape 13"/>
          <p:cNvSpPr/>
          <p:nvPr/>
        </p:nvSpPr>
        <p:spPr>
          <a:xfrm>
            <a:off x="0" y="6629400"/>
            <a:ext cx="9144000" cy="27432"/>
          </a:xfrm>
          <a:prstGeom prst="rect">
            <a:avLst/>
          </a:prstGeom>
          <a:solidFill>
            <a:srgbClr val="3B82F6"/>
          </a:solidFill>
          <a:ln/>
        </p:spPr>
      </p:sp>
      <p:sp>
        <p:nvSpPr>
          <p:cNvPr id="16" name="Text 1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2025-10-22T15:18:18Z</dcterms:created>
  <dcterms:modified xsi:type="dcterms:W3CDTF">2025-10-22T15:18:18Z</dcterms:modified>
</cp:coreProperties>
</file>