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Change Management Assessment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FFFFFF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3rd Source Bank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October 22,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⚠️ Risk Considerations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🔄 Change Management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Next Steps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Ready to Transform Your Organization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📊 Data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State: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31520" y="224028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Unified data pipeline with real-time dashboards for deposit trends and automated regulatory report generation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Gap Analysis: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31520" y="3429000"/>
            <a:ext cx="7680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Data fragmented across 5+ systems with 1-2 week delays in reporting. Manual consolidation for regulatory compliance creates risk and inefficiency.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4805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Quick Wins: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484632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Data Visualization: Connect core banking system directly to Power BI for automated daily deposit trend reports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5257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Data Quality &amp; Governance: Implement Power Query data validation for loan covenant monitoring to flag compliance issues automatically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⚙️ Automation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State: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31520" y="224028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End-to-end automation of account opening, BSA/AML tracking, and monthly reconciliations with 80% reduction in manual effort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Gap Analysis: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31520" y="3429000"/>
            <a:ext cx="7680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RPA exists but underutilized. Manual account opening, exception tracking, and reconciliations consuming significant staff time.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4805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Quick Wins: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484632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Workflow Automation: Create Power Automate flow to automatically route loan applications based on amount thresholds and notify appropriate staff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5257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RPA: Deploy Power Automate Desktop to automate monthly reconciliation data entry between core system and general ledger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🤖 AI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Maturity Score: 1/5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State: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31520" y="224028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AI-powered fraud detection, customer service chatbot handling 40-50% of inquiries, and automated loan underwriting assistance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Gap Analysis: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31520" y="3429000"/>
            <a:ext cx="7680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AI implementation despite clear opportunities in fraud detection, customer support, and loan underwriting.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4805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Quick Wins: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484632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AI-Powered Analytics: Enable Power BI AI insights to identify unusual transaction patterns and flag for review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5257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Generative AI &amp; LLMs: Deploy Microsoft Copilot in Teams for automated meeting summaries and action item tracking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👥 People &amp; Culture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C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Maturity Score: 3/5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State: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31520" y="224028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Citizen developer program with 20+ trained staff and comprehensive change management framework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1089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Gap Analysis: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31520" y="3429000"/>
            <a:ext cx="7680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Strong collaboration foundation with Teams but limited digital skills development and change management processes.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48056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B0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Quick Wins: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484632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Skills &amp; Training: Enroll 5 key staff in Microsoft Power Platform fundamentals training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14400" y="5257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Change Management: Create change champion network with representatives from each department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💡 Quick Wins - Hidden Gems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📅 Implementation Roadmap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📈 Maturity Assessment Overview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Category Scores: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17373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Data: 2/5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754880" y="17373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Automation: 2/5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914400" y="21031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C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AI: 1/5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754880" y="21031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FFC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People: 3/5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🎯 Priority Matrix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C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State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691640"/>
            <a:ext cx="7680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C3E5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Mid-size financial services firm with solid Microsoft foundation (Power BI, Teams, SharePoint) but struggling with manual loan portfolio analysis, regulatory reporting delays, and fragmented customer data across 5+ systems. Current digital maturity shows significant automation gaps despite having RPA capabilities.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3rd Source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Source Bank - Change Management Assessment</dc:title>
  <dc:subject>Digital Transformation Assessment Results</dc:subject>
  <dc:creator>Change Management Assessment</dc:creator>
  <cp:lastModifiedBy>Change Management Assessment</cp:lastModifiedBy>
  <cp:revision>1</cp:revision>
  <dcterms:created xsi:type="dcterms:W3CDTF">2025-10-22T14:02:26Z</dcterms:created>
  <dcterms:modified xsi:type="dcterms:W3CDTF">2025-10-22T14:02:26Z</dcterms:modified>
</cp:coreProperties>
</file>