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548" y="89012"/>
            <a:ext cx="16601440" cy="4211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055" y="3307207"/>
            <a:ext cx="7331709" cy="268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4738" rIns="0" bIns="0" rtlCol="0" vert="horz">
            <a:spAutoFit/>
          </a:bodyPr>
          <a:lstStyle/>
          <a:p>
            <a:pPr marL="32384" marR="5080">
              <a:lnSpc>
                <a:spcPts val="11200"/>
              </a:lnSpc>
              <a:spcBef>
                <a:spcPts val="300"/>
              </a:spcBef>
            </a:pPr>
            <a:r>
              <a:rPr dirty="0" sz="9350"/>
              <a:t>Chat</a:t>
            </a:r>
            <a:r>
              <a:rPr dirty="0" sz="9350" spc="-10"/>
              <a:t> </a:t>
            </a:r>
            <a:r>
              <a:rPr dirty="0" sz="9350"/>
              <a:t>connect</a:t>
            </a:r>
            <a:r>
              <a:rPr dirty="0" sz="9350" spc="-75"/>
              <a:t> </a:t>
            </a:r>
            <a:r>
              <a:rPr dirty="0" sz="9350"/>
              <a:t>-</a:t>
            </a:r>
            <a:r>
              <a:rPr dirty="0" sz="9350" spc="-520"/>
              <a:t> </a:t>
            </a:r>
            <a:r>
              <a:rPr dirty="0" sz="9350"/>
              <a:t>A</a:t>
            </a:r>
            <a:r>
              <a:rPr dirty="0" sz="9350" spc="-525"/>
              <a:t> </a:t>
            </a:r>
            <a:r>
              <a:rPr dirty="0" sz="9350"/>
              <a:t>Real</a:t>
            </a:r>
            <a:r>
              <a:rPr dirty="0" sz="9350" spc="-175"/>
              <a:t> </a:t>
            </a:r>
            <a:r>
              <a:rPr dirty="0" sz="9350" spc="-20"/>
              <a:t>Time </a:t>
            </a:r>
            <a:r>
              <a:rPr dirty="0" sz="9350"/>
              <a:t>Chat</a:t>
            </a:r>
            <a:r>
              <a:rPr dirty="0" sz="9350" spc="-535"/>
              <a:t> </a:t>
            </a:r>
            <a:r>
              <a:rPr dirty="0" sz="9350"/>
              <a:t>And</a:t>
            </a:r>
            <a:r>
              <a:rPr dirty="0" sz="9350" spc="-25"/>
              <a:t> </a:t>
            </a:r>
            <a:r>
              <a:rPr dirty="0" sz="9350"/>
              <a:t>Communication</a:t>
            </a:r>
            <a:r>
              <a:rPr dirty="0" sz="9350" spc="-580"/>
              <a:t> </a:t>
            </a:r>
            <a:r>
              <a:rPr dirty="0" sz="9350" spc="-25"/>
              <a:t>App</a:t>
            </a:r>
            <a:endParaRPr sz="9350"/>
          </a:p>
        </p:txBody>
      </p:sp>
      <p:sp>
        <p:nvSpPr>
          <p:cNvPr id="3" name="object 3" descr=""/>
          <p:cNvSpPr txBox="1"/>
          <p:nvPr/>
        </p:nvSpPr>
        <p:spPr>
          <a:xfrm>
            <a:off x="12240259" y="7278369"/>
            <a:ext cx="4611370" cy="174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ts val="4530"/>
              </a:lnSpc>
              <a:spcBef>
                <a:spcPts val="100"/>
              </a:spcBef>
            </a:pPr>
            <a:r>
              <a:rPr dirty="0" sz="3800" spc="-195">
                <a:solidFill>
                  <a:srgbClr val="585858"/>
                </a:solidFill>
                <a:latin typeface="Arial"/>
                <a:cs typeface="Arial"/>
              </a:rPr>
              <a:t>T.</a:t>
            </a:r>
            <a:r>
              <a:rPr dirty="0" sz="380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800">
                <a:solidFill>
                  <a:srgbClr val="585858"/>
                </a:solidFill>
                <a:latin typeface="Arial"/>
                <a:cs typeface="Arial"/>
              </a:rPr>
              <a:t>DINESH</a:t>
            </a:r>
            <a:r>
              <a:rPr dirty="0" sz="3800" spc="-10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800">
                <a:solidFill>
                  <a:srgbClr val="585858"/>
                </a:solidFill>
                <a:latin typeface="Arial"/>
                <a:cs typeface="Arial"/>
              </a:rPr>
              <a:t>NM</a:t>
            </a:r>
            <a:r>
              <a:rPr dirty="0" sz="38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800">
                <a:solidFill>
                  <a:srgbClr val="585858"/>
                </a:solidFill>
                <a:latin typeface="Arial"/>
                <a:cs typeface="Arial"/>
              </a:rPr>
              <a:t>id</a:t>
            </a:r>
            <a:r>
              <a:rPr dirty="0" sz="380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800" spc="-5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  <a:p>
            <a:pPr marL="695325" marR="5080" indent="-683260">
              <a:lnSpc>
                <a:spcPts val="4500"/>
              </a:lnSpc>
              <a:spcBef>
                <a:spcPts val="135"/>
              </a:spcBef>
            </a:pPr>
            <a:r>
              <a:rPr dirty="0" sz="3800">
                <a:solidFill>
                  <a:srgbClr val="585858"/>
                </a:solidFill>
                <a:latin typeface="Arial"/>
                <a:cs typeface="Arial"/>
              </a:rPr>
              <a:t>aut8121cs47</a:t>
            </a:r>
            <a:r>
              <a:rPr dirty="0" sz="38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800" spc="-10">
                <a:solidFill>
                  <a:srgbClr val="585858"/>
                </a:solidFill>
                <a:latin typeface="Arial"/>
                <a:cs typeface="Arial"/>
              </a:rPr>
              <a:t>Reg.no: 812122104009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79" y="0"/>
            <a:ext cx="4876800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3911" y="0"/>
            <a:ext cx="48767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6584" y="0"/>
            <a:ext cx="4876800" cy="10286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174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pc="-10"/>
              <a:t>Introduction</a:t>
            </a:r>
          </a:p>
          <a:p>
            <a:pPr marL="12700" marR="5080">
              <a:lnSpc>
                <a:spcPct val="113700"/>
              </a:lnSpc>
              <a:spcBef>
                <a:spcPts val="450"/>
              </a:spcBef>
            </a:pPr>
            <a:r>
              <a:rPr dirty="0" sz="2200" b="1">
                <a:latin typeface="Arial"/>
                <a:cs typeface="Arial"/>
              </a:rPr>
              <a:t>Chat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Connect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/>
              <a:t>could</a:t>
            </a:r>
            <a:r>
              <a:rPr dirty="0" sz="2200" spc="-65"/>
              <a:t> </a:t>
            </a:r>
            <a:r>
              <a:rPr dirty="0" sz="2200"/>
              <a:t>refer</a:t>
            </a:r>
            <a:r>
              <a:rPr dirty="0" sz="2200" spc="-50"/>
              <a:t> </a:t>
            </a:r>
            <a:r>
              <a:rPr dirty="0" sz="2200"/>
              <a:t>to</a:t>
            </a:r>
            <a:r>
              <a:rPr dirty="0" sz="2200" spc="-50"/>
              <a:t> </a:t>
            </a:r>
            <a:r>
              <a:rPr dirty="0" sz="2200"/>
              <a:t>a</a:t>
            </a:r>
            <a:r>
              <a:rPr dirty="0" sz="2200" spc="-60"/>
              <a:t> </a:t>
            </a:r>
            <a:r>
              <a:rPr dirty="0" sz="2200" spc="-10"/>
              <a:t>real-</a:t>
            </a:r>
            <a:r>
              <a:rPr dirty="0" sz="2200"/>
              <a:t>time</a:t>
            </a:r>
            <a:r>
              <a:rPr dirty="0" sz="2200" spc="-50"/>
              <a:t> </a:t>
            </a:r>
            <a:r>
              <a:rPr dirty="0" sz="2200"/>
              <a:t>chat</a:t>
            </a:r>
            <a:r>
              <a:rPr dirty="0" sz="2200" spc="-60"/>
              <a:t> </a:t>
            </a:r>
            <a:r>
              <a:rPr dirty="0" sz="2200"/>
              <a:t>and</a:t>
            </a:r>
            <a:r>
              <a:rPr dirty="0" sz="2200" spc="-45"/>
              <a:t> </a:t>
            </a:r>
            <a:r>
              <a:rPr dirty="0" sz="2200" spc="-10"/>
              <a:t>communication</a:t>
            </a:r>
            <a:r>
              <a:rPr dirty="0" sz="2200" spc="-50"/>
              <a:t> </a:t>
            </a:r>
            <a:r>
              <a:rPr dirty="0" sz="2200"/>
              <a:t>application</a:t>
            </a:r>
            <a:r>
              <a:rPr dirty="0" sz="2200" spc="-65"/>
              <a:t> </a:t>
            </a:r>
            <a:r>
              <a:rPr dirty="0" sz="2200"/>
              <a:t>designed</a:t>
            </a:r>
            <a:r>
              <a:rPr dirty="0" sz="2200" spc="-55"/>
              <a:t> </a:t>
            </a:r>
            <a:r>
              <a:rPr dirty="0" sz="2200"/>
              <a:t>to</a:t>
            </a:r>
            <a:r>
              <a:rPr dirty="0" sz="2200" spc="-55"/>
              <a:t> </a:t>
            </a:r>
            <a:r>
              <a:rPr dirty="0" sz="2200"/>
              <a:t>facilitate</a:t>
            </a:r>
            <a:r>
              <a:rPr dirty="0" sz="2200" spc="-65"/>
              <a:t> </a:t>
            </a:r>
            <a:r>
              <a:rPr dirty="0" sz="2200"/>
              <a:t>instant</a:t>
            </a:r>
            <a:r>
              <a:rPr dirty="0" sz="2200" spc="-60"/>
              <a:t> </a:t>
            </a:r>
            <a:r>
              <a:rPr dirty="0" sz="2200"/>
              <a:t>messaging,</a:t>
            </a:r>
            <a:r>
              <a:rPr dirty="0" sz="2200" spc="-60"/>
              <a:t> </a:t>
            </a:r>
            <a:r>
              <a:rPr dirty="0" sz="2200"/>
              <a:t>voice,</a:t>
            </a:r>
            <a:r>
              <a:rPr dirty="0" sz="2200" spc="-50"/>
              <a:t> </a:t>
            </a:r>
            <a:r>
              <a:rPr dirty="0" sz="2200"/>
              <a:t>and</a:t>
            </a:r>
            <a:r>
              <a:rPr dirty="0" sz="2200" spc="-50"/>
              <a:t> </a:t>
            </a:r>
            <a:r>
              <a:rPr dirty="0" sz="2200" spc="-10"/>
              <a:t>video communication</a:t>
            </a:r>
            <a:r>
              <a:rPr dirty="0" sz="2200" spc="-55"/>
              <a:t> </a:t>
            </a:r>
            <a:r>
              <a:rPr dirty="0" sz="2200"/>
              <a:t>between</a:t>
            </a:r>
            <a:r>
              <a:rPr dirty="0" sz="2200" spc="-50"/>
              <a:t> </a:t>
            </a:r>
            <a:r>
              <a:rPr dirty="0" sz="2200"/>
              <a:t>users.</a:t>
            </a:r>
            <a:r>
              <a:rPr dirty="0" sz="2200" spc="-65"/>
              <a:t> </a:t>
            </a:r>
            <a:r>
              <a:rPr dirty="0" sz="2200"/>
              <a:t>Here's</a:t>
            </a:r>
            <a:r>
              <a:rPr dirty="0" sz="2200" spc="-45"/>
              <a:t> </a:t>
            </a:r>
            <a:r>
              <a:rPr dirty="0" sz="2200"/>
              <a:t>an</a:t>
            </a:r>
            <a:r>
              <a:rPr dirty="0" sz="2200" spc="-50"/>
              <a:t> </a:t>
            </a:r>
            <a:r>
              <a:rPr dirty="0" sz="2200"/>
              <a:t>outline</a:t>
            </a:r>
            <a:r>
              <a:rPr dirty="0" sz="2200" spc="-60"/>
              <a:t> </a:t>
            </a:r>
            <a:r>
              <a:rPr dirty="0" sz="2200"/>
              <a:t>of</a:t>
            </a:r>
            <a:r>
              <a:rPr dirty="0" sz="2200" spc="-65"/>
              <a:t> </a:t>
            </a:r>
            <a:r>
              <a:rPr dirty="0" sz="2200"/>
              <a:t>what</a:t>
            </a:r>
            <a:r>
              <a:rPr dirty="0" sz="2200" spc="-50"/>
              <a:t> </a:t>
            </a:r>
            <a:r>
              <a:rPr dirty="0" sz="2200"/>
              <a:t>such</a:t>
            </a:r>
            <a:r>
              <a:rPr dirty="0" sz="2200" spc="-70"/>
              <a:t> </a:t>
            </a:r>
            <a:r>
              <a:rPr dirty="0" sz="2200"/>
              <a:t>an</a:t>
            </a:r>
            <a:r>
              <a:rPr dirty="0" sz="2200" spc="-45"/>
              <a:t> </a:t>
            </a:r>
            <a:r>
              <a:rPr dirty="0" sz="2200"/>
              <a:t>app</a:t>
            </a:r>
            <a:r>
              <a:rPr dirty="0" sz="2200" spc="-55"/>
              <a:t> </a:t>
            </a:r>
            <a:r>
              <a:rPr dirty="0" sz="2200"/>
              <a:t>could</a:t>
            </a:r>
            <a:r>
              <a:rPr dirty="0" sz="2200" spc="-65"/>
              <a:t> </a:t>
            </a:r>
            <a:r>
              <a:rPr dirty="0" sz="2200"/>
              <a:t>offer:</a:t>
            </a:r>
            <a:r>
              <a:rPr dirty="0" sz="2200" spc="5"/>
              <a:t> </a:t>
            </a:r>
            <a:r>
              <a:rPr dirty="0" sz="2200"/>
              <a:t>-</a:t>
            </a:r>
            <a:r>
              <a:rPr dirty="0" sz="2200" spc="-55"/>
              <a:t> </a:t>
            </a:r>
            <a:r>
              <a:rPr dirty="0" sz="2200" spc="-20"/>
              <a:t>Real-</a:t>
            </a:r>
            <a:r>
              <a:rPr dirty="0" sz="2200"/>
              <a:t>Time</a:t>
            </a:r>
            <a:r>
              <a:rPr dirty="0" sz="2200" spc="-50"/>
              <a:t> </a:t>
            </a:r>
            <a:r>
              <a:rPr dirty="0" sz="2200"/>
              <a:t>Messaging</a:t>
            </a:r>
            <a:r>
              <a:rPr dirty="0" sz="2200" spc="-50"/>
              <a:t> </a:t>
            </a:r>
            <a:r>
              <a:rPr dirty="0" sz="2200" spc="-10"/>
              <a:t>-Voice</a:t>
            </a:r>
            <a:r>
              <a:rPr dirty="0" sz="2200" spc="-55"/>
              <a:t> </a:t>
            </a:r>
            <a:r>
              <a:rPr dirty="0" sz="2200"/>
              <a:t>and</a:t>
            </a:r>
            <a:r>
              <a:rPr dirty="0" sz="2200" spc="-65"/>
              <a:t> </a:t>
            </a:r>
            <a:r>
              <a:rPr dirty="0" sz="2200"/>
              <a:t>Video</a:t>
            </a:r>
            <a:r>
              <a:rPr dirty="0" sz="2200" spc="-60"/>
              <a:t> </a:t>
            </a:r>
            <a:r>
              <a:rPr dirty="0" sz="2200"/>
              <a:t>Calls</a:t>
            </a:r>
            <a:r>
              <a:rPr dirty="0" sz="2200" spc="-45"/>
              <a:t> </a:t>
            </a:r>
            <a:r>
              <a:rPr dirty="0" sz="2200" spc="-50"/>
              <a:t>- </a:t>
            </a:r>
            <a:r>
              <a:rPr dirty="0" sz="2200"/>
              <a:t>Presence</a:t>
            </a:r>
            <a:r>
              <a:rPr dirty="0" sz="2200" spc="-75"/>
              <a:t> </a:t>
            </a:r>
            <a:r>
              <a:rPr dirty="0" sz="2200"/>
              <a:t>and</a:t>
            </a:r>
            <a:r>
              <a:rPr dirty="0" sz="2200" spc="-70"/>
              <a:t> </a:t>
            </a:r>
            <a:r>
              <a:rPr dirty="0" sz="2200"/>
              <a:t>Status</a:t>
            </a:r>
            <a:r>
              <a:rPr dirty="0" sz="2200" spc="-70"/>
              <a:t> </a:t>
            </a:r>
            <a:r>
              <a:rPr dirty="0" sz="2200"/>
              <a:t>Indicators</a:t>
            </a:r>
            <a:r>
              <a:rPr dirty="0" sz="2200" spc="-40"/>
              <a:t> </a:t>
            </a:r>
            <a:r>
              <a:rPr dirty="0" sz="2200"/>
              <a:t>-</a:t>
            </a:r>
            <a:r>
              <a:rPr dirty="0" sz="2200" spc="-65"/>
              <a:t> </a:t>
            </a:r>
            <a:r>
              <a:rPr dirty="0" sz="2200"/>
              <a:t>End</a:t>
            </a:r>
            <a:r>
              <a:rPr dirty="0" sz="2200" spc="-70"/>
              <a:t> </a:t>
            </a:r>
            <a:r>
              <a:rPr dirty="0" sz="2200"/>
              <a:t>to</a:t>
            </a:r>
            <a:r>
              <a:rPr dirty="0" sz="2200" spc="-75"/>
              <a:t> </a:t>
            </a:r>
            <a:r>
              <a:rPr dirty="0" sz="2200"/>
              <a:t>End</a:t>
            </a:r>
            <a:r>
              <a:rPr dirty="0" sz="2200" spc="-70"/>
              <a:t> </a:t>
            </a:r>
            <a:r>
              <a:rPr dirty="0" sz="2200"/>
              <a:t>Encryption</a:t>
            </a:r>
            <a:r>
              <a:rPr dirty="0" sz="2200" spc="-45"/>
              <a:t> </a:t>
            </a:r>
            <a:r>
              <a:rPr dirty="0" sz="2200" spc="-10"/>
              <a:t>-Cross-</a:t>
            </a:r>
            <a:r>
              <a:rPr dirty="0" sz="2200"/>
              <a:t>Platform</a:t>
            </a:r>
            <a:r>
              <a:rPr dirty="0" sz="2200" spc="-60"/>
              <a:t> </a:t>
            </a:r>
            <a:r>
              <a:rPr dirty="0" sz="2200"/>
              <a:t>Compatibility</a:t>
            </a:r>
            <a:r>
              <a:rPr dirty="0" sz="2200" spc="-45"/>
              <a:t> </a:t>
            </a:r>
            <a:r>
              <a:rPr dirty="0" sz="2200" spc="-10"/>
              <a:t>-</a:t>
            </a:r>
            <a:r>
              <a:rPr dirty="0" sz="2200"/>
              <a:t>Customizable</a:t>
            </a:r>
            <a:r>
              <a:rPr dirty="0" sz="2200" spc="-60"/>
              <a:t> </a:t>
            </a:r>
            <a:r>
              <a:rPr dirty="0" sz="2200" spc="-10"/>
              <a:t>Notifications’</a:t>
            </a:r>
            <a:r>
              <a:rPr dirty="0" sz="2200" spc="-135"/>
              <a:t> </a:t>
            </a:r>
            <a:r>
              <a:rPr dirty="0" sz="2200" spc="-10"/>
              <a:t>-</a:t>
            </a:r>
            <a:r>
              <a:rPr dirty="0" sz="2200"/>
              <a:t>User</a:t>
            </a:r>
            <a:r>
              <a:rPr dirty="0" sz="2200" spc="-60"/>
              <a:t> </a:t>
            </a:r>
            <a:r>
              <a:rPr dirty="0" sz="2200"/>
              <a:t>Profiles</a:t>
            </a:r>
            <a:r>
              <a:rPr dirty="0" sz="2200" spc="-65"/>
              <a:t> </a:t>
            </a:r>
            <a:r>
              <a:rPr dirty="0" sz="2200" spc="-25"/>
              <a:t>and </a:t>
            </a:r>
            <a:r>
              <a:rPr dirty="0" sz="2200"/>
              <a:t>Customization</a:t>
            </a:r>
            <a:r>
              <a:rPr dirty="0" sz="2200" spc="-75"/>
              <a:t> </a:t>
            </a:r>
            <a:r>
              <a:rPr dirty="0" sz="2200" spc="-10"/>
              <a:t>-</a:t>
            </a:r>
            <a:r>
              <a:rPr dirty="0" sz="2200"/>
              <a:t>File</a:t>
            </a:r>
            <a:r>
              <a:rPr dirty="0" sz="2200" spc="-90"/>
              <a:t> </a:t>
            </a:r>
            <a:r>
              <a:rPr dirty="0" sz="2200"/>
              <a:t>Sharing</a:t>
            </a:r>
            <a:r>
              <a:rPr dirty="0" sz="2200" spc="-80"/>
              <a:t> </a:t>
            </a:r>
            <a:r>
              <a:rPr dirty="0" sz="2200"/>
              <a:t>and</a:t>
            </a:r>
            <a:r>
              <a:rPr dirty="0" sz="2200" spc="-75"/>
              <a:t> </a:t>
            </a:r>
            <a:r>
              <a:rPr dirty="0" sz="2200" spc="-10"/>
              <a:t>Collaboration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463796"/>
            <a:ext cx="67056" cy="6705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768596"/>
            <a:ext cx="67056" cy="670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073396"/>
            <a:ext cx="67056" cy="67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2055" y="837438"/>
            <a:ext cx="3336290" cy="7937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Use</a:t>
            </a:r>
            <a:r>
              <a:rPr dirty="0" spc="-95"/>
              <a:t> </a:t>
            </a:r>
            <a:r>
              <a:rPr dirty="0" spc="-10"/>
              <a:t>Cases: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02055" y="1664969"/>
            <a:ext cx="15329535" cy="357949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35"/>
              </a:spcBef>
            </a:pPr>
            <a:r>
              <a:rPr dirty="0" sz="2200" b="1">
                <a:latin typeface="Arial"/>
                <a:cs typeface="Arial"/>
              </a:rPr>
              <a:t>Personal</a:t>
            </a:r>
            <a:r>
              <a:rPr dirty="0" sz="2200" spc="-7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Communication: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Connecting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with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friends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family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through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texts,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calls,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shared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media.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Business Collaboration:</a:t>
            </a:r>
            <a:r>
              <a:rPr dirty="0" sz="2200" spc="-125" b="1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Teams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can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use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ChatConnect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real-</a:t>
            </a:r>
            <a:r>
              <a:rPr dirty="0" sz="2200">
                <a:latin typeface="Arial"/>
                <a:cs typeface="Arial"/>
              </a:rPr>
              <a:t>time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communication,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file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sharing,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project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management.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Customer </a:t>
            </a:r>
            <a:r>
              <a:rPr dirty="0" sz="2200" b="1">
                <a:latin typeface="Arial"/>
                <a:cs typeface="Arial"/>
              </a:rPr>
              <a:t>Support:</a:t>
            </a:r>
            <a:r>
              <a:rPr dirty="0" sz="2200" spc="-9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Businesses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could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offer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customer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service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via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instant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chat,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voice,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video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calls.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Educational</a:t>
            </a:r>
            <a:r>
              <a:rPr dirty="0" sz="2200" spc="-8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Use: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Facilitating </a:t>
            </a:r>
            <a:r>
              <a:rPr dirty="0" sz="2200">
                <a:latin typeface="Arial"/>
                <a:cs typeface="Arial"/>
              </a:rPr>
              <a:t>study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groups,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teacher-</a:t>
            </a:r>
            <a:r>
              <a:rPr dirty="0" sz="2200">
                <a:latin typeface="Arial"/>
                <a:cs typeface="Arial"/>
              </a:rPr>
              <a:t>student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communication,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class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discussions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secure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platform.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5000" spc="-520">
                <a:latin typeface="Arial"/>
                <a:cs typeface="Arial"/>
              </a:rPr>
              <a:t>T</a:t>
            </a:r>
            <a:r>
              <a:rPr dirty="0" sz="5000" spc="25">
                <a:latin typeface="Arial"/>
                <a:cs typeface="Arial"/>
              </a:rPr>
              <a:t>ec</a:t>
            </a:r>
            <a:r>
              <a:rPr dirty="0" sz="5000" spc="35">
                <a:latin typeface="Arial"/>
                <a:cs typeface="Arial"/>
              </a:rPr>
              <a:t>h</a:t>
            </a:r>
            <a:r>
              <a:rPr dirty="0" sz="5000" spc="25">
                <a:latin typeface="Arial"/>
                <a:cs typeface="Arial"/>
              </a:rPr>
              <a:t>n</a:t>
            </a:r>
            <a:r>
              <a:rPr dirty="0" sz="5000" spc="10">
                <a:latin typeface="Arial"/>
                <a:cs typeface="Arial"/>
              </a:rPr>
              <a:t>o</a:t>
            </a:r>
            <a:r>
              <a:rPr dirty="0" sz="5000" spc="30">
                <a:latin typeface="Arial"/>
                <a:cs typeface="Arial"/>
              </a:rPr>
              <a:t>logies:</a:t>
            </a:r>
            <a:endParaRPr sz="5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200" spc="-114">
                <a:latin typeface="Arial"/>
                <a:cs typeface="Arial"/>
              </a:rPr>
              <a:t>To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make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app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like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ChatConnect,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following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technologies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could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used:</a:t>
            </a:r>
            <a:endParaRPr sz="2200">
              <a:latin typeface="Arial"/>
              <a:cs typeface="Arial"/>
            </a:endParaRPr>
          </a:p>
          <a:p>
            <a:pPr marL="861060">
              <a:lnSpc>
                <a:spcPts val="2520"/>
              </a:lnSpc>
              <a:spcBef>
                <a:spcPts val="1310"/>
              </a:spcBef>
            </a:pPr>
            <a:r>
              <a:rPr dirty="0" sz="2200" b="1">
                <a:latin typeface="Arial"/>
                <a:cs typeface="Arial"/>
              </a:rPr>
              <a:t>Backend: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Node.js,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Python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(Django,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Flask),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or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Go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real-</a:t>
            </a:r>
            <a:r>
              <a:rPr dirty="0" sz="2200">
                <a:latin typeface="Arial"/>
                <a:cs typeface="Arial"/>
              </a:rPr>
              <a:t>time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  <a:p>
            <a:pPr marL="861060">
              <a:lnSpc>
                <a:spcPts val="2400"/>
              </a:lnSpc>
            </a:pPr>
            <a:r>
              <a:rPr dirty="0" sz="2200" b="1">
                <a:latin typeface="Arial"/>
                <a:cs typeface="Arial"/>
              </a:rPr>
              <a:t>Frontend:</a:t>
            </a:r>
            <a:r>
              <a:rPr dirty="0" sz="2200" spc="-8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React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Native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or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Flutter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cross-</a:t>
            </a:r>
            <a:r>
              <a:rPr dirty="0" sz="2200">
                <a:latin typeface="Arial"/>
                <a:cs typeface="Arial"/>
              </a:rPr>
              <a:t>platform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development.</a:t>
            </a:r>
            <a:endParaRPr sz="2200">
              <a:latin typeface="Arial"/>
              <a:cs typeface="Arial"/>
            </a:endParaRPr>
          </a:p>
          <a:p>
            <a:pPr marL="861060">
              <a:lnSpc>
                <a:spcPts val="2520"/>
              </a:lnSpc>
            </a:pPr>
            <a:r>
              <a:rPr dirty="0" sz="2200" spc="-10" b="1">
                <a:latin typeface="Arial"/>
                <a:cs typeface="Arial"/>
              </a:rPr>
              <a:t>WebRTC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for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real-</a:t>
            </a:r>
            <a:r>
              <a:rPr dirty="0" sz="2200">
                <a:latin typeface="Arial"/>
                <a:cs typeface="Arial"/>
              </a:rPr>
              <a:t>time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video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voice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communication.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89012"/>
            <a:ext cx="6063615" cy="2781300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4050" spc="-10"/>
              <a:t>Main.Activity.kt</a:t>
            </a:r>
            <a:endParaRPr sz="4050"/>
          </a:p>
          <a:p>
            <a:pPr marL="12700" marR="5080">
              <a:lnSpc>
                <a:spcPct val="94200"/>
              </a:lnSpc>
              <a:spcBef>
                <a:spcPts val="555"/>
              </a:spcBef>
            </a:pPr>
            <a:r>
              <a:rPr dirty="0" sz="2300">
                <a:solidFill>
                  <a:srgbClr val="585858"/>
                </a:solidFill>
              </a:rPr>
              <a:t>package</a:t>
            </a:r>
            <a:r>
              <a:rPr dirty="0" sz="2300" spc="-65">
                <a:solidFill>
                  <a:srgbClr val="585858"/>
                </a:solidFill>
              </a:rPr>
              <a:t> </a:t>
            </a:r>
            <a:r>
              <a:rPr dirty="0" sz="2300" spc="-10">
                <a:solidFill>
                  <a:srgbClr val="585858"/>
                </a:solidFill>
              </a:rPr>
              <a:t>com.project.pradyotprakash.flashchat </a:t>
            </a:r>
            <a:r>
              <a:rPr dirty="0" sz="2300">
                <a:solidFill>
                  <a:srgbClr val="585858"/>
                </a:solidFill>
              </a:rPr>
              <a:t>import</a:t>
            </a:r>
            <a:r>
              <a:rPr dirty="0" sz="2300" spc="-95">
                <a:solidFill>
                  <a:srgbClr val="585858"/>
                </a:solidFill>
              </a:rPr>
              <a:t> </a:t>
            </a:r>
            <a:r>
              <a:rPr dirty="0" sz="2300">
                <a:solidFill>
                  <a:srgbClr val="585858"/>
                </a:solidFill>
              </a:rPr>
              <a:t>android.os.Bundle</a:t>
            </a:r>
            <a:r>
              <a:rPr dirty="0" sz="2300" spc="-80">
                <a:solidFill>
                  <a:srgbClr val="585858"/>
                </a:solidFill>
              </a:rPr>
              <a:t> </a:t>
            </a:r>
            <a:r>
              <a:rPr dirty="0" sz="2300" spc="-10">
                <a:solidFill>
                  <a:srgbClr val="585858"/>
                </a:solidFill>
              </a:rPr>
              <a:t>import androidx.activity.ComponentActivity</a:t>
            </a:r>
            <a:r>
              <a:rPr dirty="0" sz="2300" spc="35">
                <a:solidFill>
                  <a:srgbClr val="585858"/>
                </a:solidFill>
              </a:rPr>
              <a:t> </a:t>
            </a:r>
            <a:r>
              <a:rPr dirty="0" sz="2300" spc="-10">
                <a:solidFill>
                  <a:srgbClr val="585858"/>
                </a:solidFill>
              </a:rPr>
              <a:t>import androidx.activity.compose.setContent import com.google.firebase.FirebaseApp</a:t>
            </a:r>
            <a:r>
              <a:rPr dirty="0" sz="2300" spc="140">
                <a:solidFill>
                  <a:srgbClr val="585858"/>
                </a:solidFill>
              </a:rPr>
              <a:t> </a:t>
            </a:r>
            <a:r>
              <a:rPr dirty="0" sz="2300" spc="-10">
                <a:solidFill>
                  <a:srgbClr val="585858"/>
                </a:solidFill>
              </a:rPr>
              <a:t>class </a:t>
            </a:r>
            <a:r>
              <a:rPr dirty="0" sz="2300">
                <a:solidFill>
                  <a:srgbClr val="585858"/>
                </a:solidFill>
              </a:rPr>
              <a:t>MainActivity</a:t>
            </a:r>
            <a:r>
              <a:rPr dirty="0" sz="2300" spc="-45">
                <a:solidFill>
                  <a:srgbClr val="585858"/>
                </a:solidFill>
              </a:rPr>
              <a:t> </a:t>
            </a:r>
            <a:r>
              <a:rPr dirty="0" sz="2300">
                <a:solidFill>
                  <a:srgbClr val="585858"/>
                </a:solidFill>
              </a:rPr>
              <a:t>:</a:t>
            </a:r>
            <a:r>
              <a:rPr dirty="0" sz="2300" spc="-15">
                <a:solidFill>
                  <a:srgbClr val="585858"/>
                </a:solidFill>
              </a:rPr>
              <a:t> </a:t>
            </a:r>
            <a:r>
              <a:rPr dirty="0" sz="2300">
                <a:solidFill>
                  <a:srgbClr val="585858"/>
                </a:solidFill>
              </a:rPr>
              <a:t>ComponentActivity()</a:t>
            </a:r>
            <a:r>
              <a:rPr dirty="0" sz="2300" spc="-60">
                <a:solidFill>
                  <a:srgbClr val="585858"/>
                </a:solidFill>
              </a:rPr>
              <a:t> </a:t>
            </a:r>
            <a:r>
              <a:rPr dirty="0" sz="2300" spc="-50">
                <a:solidFill>
                  <a:srgbClr val="585858"/>
                </a:solidFill>
              </a:rPr>
              <a:t>{</a:t>
            </a:r>
            <a:endParaRPr sz="23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662305" marR="5080" indent="-325120">
              <a:lnSpc>
                <a:spcPct val="93400"/>
              </a:lnSpc>
              <a:spcBef>
                <a:spcPts val="285"/>
              </a:spcBef>
            </a:pPr>
            <a:r>
              <a:rPr dirty="0"/>
              <a:t>override</a:t>
            </a:r>
            <a:r>
              <a:rPr dirty="0" spc="-20"/>
              <a:t> </a:t>
            </a:r>
            <a:r>
              <a:rPr dirty="0"/>
              <a:t>fun </a:t>
            </a:r>
            <a:r>
              <a:rPr dirty="0" spc="-10"/>
              <a:t>onCreate(savedInstanceState:</a:t>
            </a:r>
            <a:r>
              <a:rPr dirty="0" spc="-30"/>
              <a:t> </a:t>
            </a:r>
            <a:r>
              <a:rPr dirty="0"/>
              <a:t>Bundle?)</a:t>
            </a:r>
            <a:r>
              <a:rPr dirty="0" spc="-20"/>
              <a:t> </a:t>
            </a:r>
            <a:r>
              <a:rPr dirty="0" spc="-50"/>
              <a:t>{ </a:t>
            </a:r>
            <a:r>
              <a:rPr dirty="0" spc="-10"/>
              <a:t>super.onCreate(savedInstanceState) FirebaseApp.initializeApp(this)</a:t>
            </a:r>
          </a:p>
          <a:p>
            <a:pPr marL="986790" marR="3850640" indent="-325120">
              <a:lnSpc>
                <a:spcPts val="2450"/>
              </a:lnSpc>
              <a:spcBef>
                <a:spcPts val="170"/>
              </a:spcBef>
            </a:pPr>
            <a:r>
              <a:rPr dirty="0"/>
              <a:t>setContent</a:t>
            </a:r>
            <a:r>
              <a:rPr dirty="0" spc="-100"/>
              <a:t> </a:t>
            </a:r>
            <a:r>
              <a:rPr dirty="0" spc="-50"/>
              <a:t>{ </a:t>
            </a:r>
            <a:r>
              <a:rPr dirty="0" spc="-10"/>
              <a:t>NavComposeApp()</a:t>
            </a:r>
          </a:p>
          <a:p>
            <a:pPr marL="662305">
              <a:lnSpc>
                <a:spcPts val="2525"/>
              </a:lnSpc>
            </a:pPr>
            <a:r>
              <a:rPr dirty="0" spc="-50"/>
              <a:t>}</a:t>
            </a:r>
          </a:p>
          <a:p>
            <a:pPr marL="12700">
              <a:lnSpc>
                <a:spcPts val="2680"/>
              </a:lnSpc>
              <a:spcBef>
                <a:spcPts val="95"/>
              </a:spcBef>
            </a:pPr>
            <a:r>
              <a:rPr dirty="0" spc="-50"/>
              <a:t>}</a:t>
            </a:r>
          </a:p>
          <a:p>
            <a:pPr marL="12700">
              <a:lnSpc>
                <a:spcPts val="2680"/>
              </a:lnSpc>
            </a:pPr>
            <a:r>
              <a:rPr dirty="0" spc="-5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2055" y="561594"/>
            <a:ext cx="7882255" cy="426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55"/>
              </a:lnSpc>
              <a:spcBef>
                <a:spcPts val="100"/>
              </a:spcBef>
            </a:pP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fun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NavComposeApp()</a:t>
            </a:r>
            <a:r>
              <a:rPr dirty="0" sz="230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7185" marR="5080">
              <a:lnSpc>
                <a:spcPct val="94100"/>
              </a:lnSpc>
              <a:spcBef>
                <a:spcPts val="60"/>
              </a:spcBef>
            </a:pP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3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navController</a:t>
            </a: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rememberNavController()</a:t>
            </a:r>
            <a:r>
              <a:rPr dirty="0" sz="23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3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actions</a:t>
            </a:r>
            <a:r>
              <a:rPr dirty="0" sz="23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remember(navController)</a:t>
            </a:r>
            <a:r>
              <a:rPr dirty="0" sz="2300" spc="-1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{</a:t>
            </a:r>
            <a:r>
              <a:rPr dirty="0" sz="2300" spc="-1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Action(navController)</a:t>
            </a:r>
            <a:r>
              <a:rPr dirty="0" sz="2300" spc="-1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}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FlashChatTheme</a:t>
            </a:r>
            <a:r>
              <a:rPr dirty="0" sz="23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662305">
              <a:lnSpc>
                <a:spcPts val="2350"/>
              </a:lnSpc>
            </a:pP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NavHost(</a:t>
            </a:r>
            <a:endParaRPr sz="2300">
              <a:latin typeface="Arial"/>
              <a:cs typeface="Arial"/>
            </a:endParaRPr>
          </a:p>
          <a:p>
            <a:pPr marL="986790" marR="438784">
              <a:lnSpc>
                <a:spcPts val="2600"/>
              </a:lnSpc>
              <a:spcBef>
                <a:spcPts val="114"/>
              </a:spcBef>
            </a:pP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navController</a:t>
            </a:r>
            <a:r>
              <a:rPr dirty="0" sz="230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navController,</a:t>
            </a:r>
            <a:r>
              <a:rPr dirty="0" sz="230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startDestination</a:t>
            </a:r>
            <a:r>
              <a:rPr dirty="0" sz="2300" spc="-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25">
                <a:solidFill>
                  <a:srgbClr val="585858"/>
                </a:solidFill>
                <a:latin typeface="Arial"/>
                <a:cs typeface="Arial"/>
              </a:rPr>
              <a:t>if </a:t>
            </a: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(FirebaseAuth.getInstance().currentUser</a:t>
            </a:r>
            <a:r>
              <a:rPr dirty="0" sz="23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!=</a:t>
            </a:r>
            <a:r>
              <a:rPr dirty="0" sz="2300" spc="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null)</a:t>
            </a:r>
            <a:endParaRPr sz="2300">
              <a:latin typeface="Arial"/>
              <a:cs typeface="Arial"/>
            </a:endParaRPr>
          </a:p>
          <a:p>
            <a:pPr marL="986790" marR="5781040" indent="324485">
              <a:lnSpc>
                <a:spcPts val="2550"/>
              </a:lnSpc>
              <a:spcBef>
                <a:spcPts val="2490"/>
              </a:spcBef>
            </a:pPr>
            <a:r>
              <a:rPr dirty="0" sz="2300" spc="-20">
                <a:solidFill>
                  <a:srgbClr val="585858"/>
                </a:solidFill>
                <a:latin typeface="Arial"/>
                <a:cs typeface="Arial"/>
              </a:rPr>
              <a:t>Home else</a:t>
            </a:r>
            <a:endParaRPr sz="2300">
              <a:latin typeface="Arial"/>
              <a:cs typeface="Arial"/>
            </a:endParaRPr>
          </a:p>
          <a:p>
            <a:pPr marL="1311275">
              <a:lnSpc>
                <a:spcPts val="2395"/>
              </a:lnSpc>
            </a:pP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AuthenticationOption</a:t>
            </a:r>
            <a:endParaRPr sz="2300">
              <a:latin typeface="Arial"/>
              <a:cs typeface="Arial"/>
            </a:endParaRPr>
          </a:p>
          <a:p>
            <a:pPr marL="662305">
              <a:lnSpc>
                <a:spcPts val="2550"/>
              </a:lnSpc>
            </a:pPr>
            <a:r>
              <a:rPr dirty="0" sz="230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986790">
              <a:lnSpc>
                <a:spcPts val="2655"/>
              </a:lnSpc>
            </a:pPr>
            <a:r>
              <a:rPr dirty="0" sz="2300" spc="-10">
                <a:solidFill>
                  <a:srgbClr val="585858"/>
                </a:solidFill>
                <a:latin typeface="Arial"/>
                <a:cs typeface="Arial"/>
              </a:rPr>
              <a:t>composable(AuthenticationOption)</a:t>
            </a:r>
            <a:r>
              <a:rPr dirty="0" sz="2300" spc="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0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4755" y="588391"/>
            <a:ext cx="5378450" cy="4655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2460"/>
              </a:lnSpc>
              <a:spcBef>
                <a:spcPts val="125"/>
              </a:spcBef>
            </a:pP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AuthenticationView(</a:t>
            </a:r>
            <a:endParaRPr sz="2350">
              <a:latin typeface="Arial"/>
              <a:cs typeface="Arial"/>
            </a:endParaRPr>
          </a:p>
          <a:p>
            <a:pPr marL="1675764" marR="231140">
              <a:lnSpc>
                <a:spcPct val="74500"/>
              </a:lnSpc>
              <a:spcBef>
                <a:spcPts val="360"/>
              </a:spcBef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register =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actions.register,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login =</a:t>
            </a:r>
            <a:r>
              <a:rPr dirty="0" sz="23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actions.login</a:t>
            </a:r>
            <a:endParaRPr sz="2350">
              <a:latin typeface="Arial"/>
              <a:cs typeface="Arial"/>
            </a:endParaRPr>
          </a:p>
          <a:p>
            <a:pPr marL="1340485">
              <a:lnSpc>
                <a:spcPts val="1739"/>
              </a:lnSpc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2100"/>
              </a:lnSpc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350">
              <a:latin typeface="Arial"/>
              <a:cs typeface="Arial"/>
            </a:endParaRPr>
          </a:p>
          <a:p>
            <a:pPr marL="1005205" marR="1557655">
              <a:lnSpc>
                <a:spcPct val="74500"/>
              </a:lnSpc>
              <a:spcBef>
                <a:spcPts val="360"/>
              </a:spcBef>
              <a:tabLst>
                <a:tab pos="1340485" algn="l"/>
                <a:tab pos="1397000" algn="l"/>
                <a:tab pos="1805305" algn="l"/>
                <a:tab pos="2296795" algn="l"/>
                <a:tab pos="2705100" algn="l"/>
                <a:tab pos="3113405" algn="l"/>
                <a:tab pos="3504565" algn="l"/>
                <a:tab pos="3745229" algn="l"/>
              </a:tabLst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a b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114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dirty="0" sz="2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4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 spc="-1285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gis</a:t>
            </a:r>
            <a:r>
              <a:rPr dirty="0" sz="2350" spc="-52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2350" spc="-27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dirty="0" sz="2350" spc="-152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dirty="0" sz="2350" spc="-235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ie</a:t>
            </a:r>
            <a:r>
              <a:rPr dirty="0" sz="2350" spc="-1445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dirty="0" sz="2350" spc="114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dirty="0" sz="2350" spc="3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i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1739"/>
              </a:lnSpc>
              <a:tabLst>
                <a:tab pos="1397000" algn="l"/>
                <a:tab pos="1675764" algn="l"/>
              </a:tabLst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965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dirty="0" sz="2350" spc="-36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 spc="-5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 spc="-105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dirty="0" sz="2350" spc="-4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 spc="-3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220">
                <a:solidFill>
                  <a:srgbClr val="585858"/>
                </a:solidFill>
                <a:latin typeface="Arial"/>
                <a:cs typeface="Arial"/>
              </a:rPr>
              <a:t>)=</a:t>
            </a:r>
            <a:r>
              <a:rPr dirty="0" sz="235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act{ions.home,</a:t>
            </a:r>
            <a:r>
              <a:rPr dirty="0" sz="23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20">
                <a:solidFill>
                  <a:srgbClr val="585858"/>
                </a:solidFill>
                <a:latin typeface="Arial"/>
                <a:cs typeface="Arial"/>
              </a:rPr>
              <a:t>back</a:t>
            </a:r>
            <a:endParaRPr sz="2350">
              <a:latin typeface="Arial"/>
              <a:cs typeface="Arial"/>
            </a:endParaRPr>
          </a:p>
          <a:p>
            <a:pPr marL="1675764">
              <a:lnSpc>
                <a:spcPts val="2100"/>
              </a:lnSpc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5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actions.navigateBack</a:t>
            </a:r>
            <a:endParaRPr sz="2350">
              <a:latin typeface="Arial"/>
              <a:cs typeface="Arial"/>
            </a:endParaRPr>
          </a:p>
          <a:p>
            <a:pPr marL="1340485">
              <a:lnSpc>
                <a:spcPts val="2100"/>
              </a:lnSpc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2100"/>
              </a:lnSpc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2100"/>
              </a:lnSpc>
              <a:tabLst>
                <a:tab pos="1397000" algn="l"/>
                <a:tab pos="1805305" algn="l"/>
                <a:tab pos="2296795" algn="l"/>
                <a:tab pos="2705100" algn="l"/>
                <a:tab pos="3113405" algn="l"/>
              </a:tabLst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s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2100"/>
              </a:lnSpc>
              <a:tabLst>
                <a:tab pos="1340485" algn="l"/>
                <a:tab pos="3286125" algn="l"/>
              </a:tabLst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75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dirty="0" sz="2350" spc="-58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dirty="0" sz="2350" spc="-5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 spc="-18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dirty="0" sz="2350" spc="-36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2350" spc="-118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dirty="0" sz="2350" spc="-19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ie</a:t>
            </a:r>
            <a:r>
              <a:rPr dirty="0" sz="2350" spc="-1485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dirty="0" sz="2350" spc="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dirty="0" sz="2350" spc="-254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2100"/>
              </a:lnSpc>
              <a:tabLst>
                <a:tab pos="1413510" algn="l"/>
                <a:tab pos="1675764" algn="l"/>
              </a:tabLst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350" spc="-965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dirty="0" sz="2350" spc="-36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2350" spc="-5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350" spc="-105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dirty="0" sz="2350" spc="-4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35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5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16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{</a:t>
            </a:r>
            <a:r>
              <a:rPr dirty="0" sz="2350" spc="-29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ctions.home,</a:t>
            </a:r>
            <a:r>
              <a:rPr dirty="0" sz="235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20">
                <a:solidFill>
                  <a:srgbClr val="585858"/>
                </a:solidFill>
                <a:latin typeface="Arial"/>
                <a:cs typeface="Arial"/>
              </a:rPr>
              <a:t>back</a:t>
            </a:r>
            <a:endParaRPr sz="2350">
              <a:latin typeface="Arial"/>
              <a:cs typeface="Arial"/>
            </a:endParaRPr>
          </a:p>
          <a:p>
            <a:pPr marL="1675764">
              <a:lnSpc>
                <a:spcPts val="2100"/>
              </a:lnSpc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5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actions.navigateBack</a:t>
            </a:r>
            <a:endParaRPr sz="2350">
              <a:latin typeface="Arial"/>
              <a:cs typeface="Arial"/>
            </a:endParaRPr>
          </a:p>
          <a:p>
            <a:pPr marL="1340485">
              <a:lnSpc>
                <a:spcPts val="2100"/>
              </a:lnSpc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  <a:p>
            <a:pPr marL="1005205">
              <a:lnSpc>
                <a:spcPts val="2460"/>
              </a:lnSpc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748411"/>
            <a:ext cx="2606675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>
                <a:solidFill>
                  <a:srgbClr val="585858"/>
                </a:solidFill>
                <a:latin typeface="Arial"/>
                <a:cs typeface="Arial"/>
              </a:rPr>
              <a:t>composable(Home)</a:t>
            </a:r>
            <a:r>
              <a:rPr dirty="0" sz="2150" spc="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1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2055" y="1764614"/>
            <a:ext cx="11811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2055" y="2069972"/>
            <a:ext cx="7082790" cy="35261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class</a:t>
            </a:r>
            <a:r>
              <a:rPr dirty="0" sz="2550" spc="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LoginViewModel :</a:t>
            </a:r>
            <a:r>
              <a:rPr dirty="0" sz="2550" spc="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ViewModel() </a:t>
            </a:r>
            <a:r>
              <a:rPr dirty="0" sz="25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55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  <a:spcBef>
                <a:spcPts val="165"/>
              </a:spcBef>
            </a:pP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dirty="0" sz="25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5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auth:</a:t>
            </a:r>
            <a:r>
              <a:rPr dirty="0" sz="25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FirebaseAuth</a:t>
            </a:r>
            <a:r>
              <a:rPr dirty="0" sz="25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5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 spc="-10">
                <a:solidFill>
                  <a:srgbClr val="585858"/>
                </a:solidFill>
                <a:latin typeface="Arial"/>
                <a:cs typeface="Arial"/>
              </a:rPr>
              <a:t>Firebase.auth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2550">
              <a:latin typeface="Arial"/>
              <a:cs typeface="Arial"/>
            </a:endParaRPr>
          </a:p>
          <a:p>
            <a:pPr marL="375285" marR="894715">
              <a:lnSpc>
                <a:spcPts val="2580"/>
              </a:lnSpc>
            </a:pP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dirty="0" sz="255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55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_email</a:t>
            </a:r>
            <a:r>
              <a:rPr dirty="0" sz="255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55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 spc="-10">
                <a:solidFill>
                  <a:srgbClr val="585858"/>
                </a:solidFill>
                <a:latin typeface="Arial"/>
                <a:cs typeface="Arial"/>
              </a:rPr>
              <a:t>MutableLiveData("")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55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email:</a:t>
            </a:r>
            <a:r>
              <a:rPr dirty="0" sz="255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LiveData&lt;String&gt;</a:t>
            </a:r>
            <a:r>
              <a:rPr dirty="0" sz="255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55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 spc="-10">
                <a:solidFill>
                  <a:srgbClr val="585858"/>
                </a:solidFill>
                <a:latin typeface="Arial"/>
                <a:cs typeface="Arial"/>
              </a:rPr>
              <a:t>_email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5"/>
              </a:spcBef>
            </a:pPr>
            <a:endParaRPr sz="2550">
              <a:latin typeface="Arial"/>
              <a:cs typeface="Arial"/>
            </a:endParaRPr>
          </a:p>
          <a:p>
            <a:pPr marL="375285" marR="147320">
              <a:lnSpc>
                <a:spcPts val="2580"/>
              </a:lnSpc>
              <a:spcBef>
                <a:spcPts val="5"/>
              </a:spcBef>
            </a:pP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dirty="0" sz="25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5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_password</a:t>
            </a:r>
            <a:r>
              <a:rPr dirty="0" sz="25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5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 spc="-10">
                <a:solidFill>
                  <a:srgbClr val="585858"/>
                </a:solidFill>
                <a:latin typeface="Arial"/>
                <a:cs typeface="Arial"/>
              </a:rPr>
              <a:t>MutableLiveData("")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55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password:</a:t>
            </a:r>
            <a:r>
              <a:rPr dirty="0" sz="255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LiveData&lt;String&gt;</a:t>
            </a:r>
            <a:r>
              <a:rPr dirty="0" sz="25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550" spc="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550" spc="-10">
                <a:solidFill>
                  <a:srgbClr val="585858"/>
                </a:solidFill>
                <a:latin typeface="Arial"/>
                <a:cs typeface="Arial"/>
              </a:rPr>
              <a:t>_password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27605" y="958087"/>
            <a:ext cx="1539875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10">
                <a:solidFill>
                  <a:srgbClr val="585858"/>
                </a:solidFill>
                <a:latin typeface="Arial"/>
                <a:cs typeface="Arial"/>
              </a:rPr>
              <a:t>HomeView()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1282" y="1167511"/>
            <a:ext cx="11811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4958" y="1377187"/>
            <a:ext cx="11811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8684" y="1586611"/>
            <a:ext cx="11811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7587" y="801116"/>
            <a:ext cx="5919470" cy="51009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05104" marR="1248410" indent="-193040">
              <a:lnSpc>
                <a:spcPts val="1800"/>
              </a:lnSpc>
              <a:spcBef>
                <a:spcPts val="484"/>
              </a:spcBef>
            </a:pP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private</a:t>
            </a:r>
            <a:r>
              <a:rPr dirty="0" sz="1800" spc="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18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_loading</a:t>
            </a:r>
            <a:r>
              <a:rPr dirty="0" sz="1800" spc="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1800" spc="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MutableLiveData(false)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18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loading:</a:t>
            </a:r>
            <a:r>
              <a:rPr dirty="0" sz="18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LiveData&lt;Boolean&gt;</a:t>
            </a:r>
            <a:r>
              <a:rPr dirty="0" sz="1800" spc="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1800" spc="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"/>
                <a:cs typeface="Arial"/>
              </a:rPr>
              <a:t>_loading</a:t>
            </a:r>
            <a:endParaRPr sz="1800">
              <a:latin typeface="Arial"/>
              <a:cs typeface="Arial"/>
            </a:endParaRPr>
          </a:p>
          <a:p>
            <a:pPr marL="26034">
              <a:lnSpc>
                <a:spcPts val="2440"/>
              </a:lnSpc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//</a:t>
            </a:r>
            <a:r>
              <a:rPr dirty="0" sz="225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dirty="0" sz="225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585858"/>
                </a:solidFill>
                <a:latin typeface="Arial"/>
                <a:cs typeface="Arial"/>
              </a:rPr>
              <a:t>email</a:t>
            </a:r>
            <a:endParaRPr sz="2250">
              <a:latin typeface="Arial"/>
              <a:cs typeface="Arial"/>
            </a:endParaRPr>
          </a:p>
          <a:p>
            <a:pPr marL="263525">
              <a:lnSpc>
                <a:spcPts val="2550"/>
              </a:lnSpc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fun</a:t>
            </a:r>
            <a:r>
              <a:rPr dirty="0" sz="22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updateEmail(newEmail:</a:t>
            </a:r>
            <a:r>
              <a:rPr dirty="0" sz="225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String)</a:t>
            </a:r>
            <a:r>
              <a:rPr dirty="0" sz="225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250">
              <a:latin typeface="Arial"/>
              <a:cs typeface="Arial"/>
            </a:endParaRPr>
          </a:p>
          <a:p>
            <a:pPr marL="579755">
              <a:lnSpc>
                <a:spcPts val="2550"/>
              </a:lnSpc>
            </a:pP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_email.value</a:t>
            </a:r>
            <a:r>
              <a:rPr dirty="0" sz="22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2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newEmail</a:t>
            </a:r>
            <a:endParaRPr sz="2250">
              <a:latin typeface="Arial"/>
              <a:cs typeface="Arial"/>
            </a:endParaRPr>
          </a:p>
          <a:p>
            <a:pPr marL="263525">
              <a:lnSpc>
                <a:spcPts val="2625"/>
              </a:lnSpc>
            </a:pP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250">
              <a:latin typeface="Arial"/>
              <a:cs typeface="Arial"/>
            </a:endParaRPr>
          </a:p>
          <a:p>
            <a:pPr marL="263525">
              <a:lnSpc>
                <a:spcPts val="2460"/>
              </a:lnSpc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//</a:t>
            </a:r>
            <a:r>
              <a:rPr dirty="0" sz="225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Update</a:t>
            </a: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password</a:t>
            </a:r>
            <a:endParaRPr sz="2250">
              <a:latin typeface="Arial"/>
              <a:cs typeface="Arial"/>
            </a:endParaRPr>
          </a:p>
          <a:p>
            <a:pPr marL="263525">
              <a:lnSpc>
                <a:spcPts val="2460"/>
              </a:lnSpc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fun</a:t>
            </a:r>
            <a:r>
              <a:rPr dirty="0" sz="225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updatePassword(newPassword:</a:t>
            </a:r>
            <a:r>
              <a:rPr dirty="0" sz="225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String)</a:t>
            </a:r>
            <a:r>
              <a:rPr dirty="0" sz="225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250">
              <a:latin typeface="Arial"/>
              <a:cs typeface="Arial"/>
            </a:endParaRPr>
          </a:p>
          <a:p>
            <a:pPr marL="579755">
              <a:lnSpc>
                <a:spcPts val="2590"/>
              </a:lnSpc>
              <a:spcBef>
                <a:spcPts val="180"/>
              </a:spcBef>
            </a:pP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_password.value</a:t>
            </a:r>
            <a:r>
              <a:rPr dirty="0" sz="22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2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newPassword</a:t>
            </a:r>
            <a:endParaRPr sz="2250">
              <a:latin typeface="Arial"/>
              <a:cs typeface="Arial"/>
            </a:endParaRPr>
          </a:p>
          <a:p>
            <a:pPr marL="263525">
              <a:lnSpc>
                <a:spcPts val="2590"/>
              </a:lnSpc>
            </a:pP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250">
              <a:latin typeface="Arial"/>
              <a:cs typeface="Arial"/>
            </a:endParaRPr>
          </a:p>
          <a:p>
            <a:pPr marL="263525">
              <a:lnSpc>
                <a:spcPts val="2460"/>
              </a:lnSpc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//</a:t>
            </a:r>
            <a:r>
              <a:rPr dirty="0" sz="22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Register</a:t>
            </a:r>
            <a:r>
              <a:rPr dirty="0" sz="2250" spc="-6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585858"/>
                </a:solidFill>
                <a:latin typeface="Arial"/>
                <a:cs typeface="Arial"/>
              </a:rPr>
              <a:t>user</a:t>
            </a:r>
            <a:endParaRPr sz="2250">
              <a:latin typeface="Arial"/>
              <a:cs typeface="Arial"/>
            </a:endParaRPr>
          </a:p>
          <a:p>
            <a:pPr marL="263525">
              <a:lnSpc>
                <a:spcPts val="2460"/>
              </a:lnSpc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fun</a:t>
            </a:r>
            <a:r>
              <a:rPr dirty="0" sz="22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loginUser(home:</a:t>
            </a:r>
            <a:r>
              <a:rPr dirty="0" sz="22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()</a:t>
            </a:r>
            <a:r>
              <a:rPr dirty="0" sz="22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&gt;</a:t>
            </a:r>
            <a:r>
              <a:rPr dirty="0" sz="22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Unit)</a:t>
            </a:r>
            <a:r>
              <a:rPr dirty="0" sz="225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250">
              <a:latin typeface="Arial"/>
              <a:cs typeface="Arial"/>
            </a:endParaRPr>
          </a:p>
          <a:p>
            <a:pPr marL="579755">
              <a:lnSpc>
                <a:spcPct val="100000"/>
              </a:lnSpc>
              <a:spcBef>
                <a:spcPts val="180"/>
              </a:spcBef>
            </a:pP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225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585858"/>
                </a:solidFill>
                <a:latin typeface="Arial"/>
                <a:cs typeface="Arial"/>
              </a:rPr>
              <a:t>(_loading.value</a:t>
            </a:r>
            <a:r>
              <a:rPr dirty="0" sz="22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==</a:t>
            </a:r>
            <a:r>
              <a:rPr dirty="0" sz="22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585858"/>
                </a:solidFill>
                <a:latin typeface="Arial"/>
                <a:cs typeface="Arial"/>
              </a:rPr>
              <a:t>false)</a:t>
            </a:r>
            <a:r>
              <a:rPr dirty="0" sz="225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2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5876" y="199542"/>
            <a:ext cx="11290300" cy="4970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32815" marR="5080" indent="-920750">
              <a:lnSpc>
                <a:spcPct val="114399"/>
              </a:lnSpc>
              <a:spcBef>
                <a:spcPts val="90"/>
              </a:spcBef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35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email:</a:t>
            </a:r>
            <a:r>
              <a:rPr dirty="0" sz="2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String</a:t>
            </a:r>
            <a:r>
              <a:rPr dirty="0" sz="2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5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_email.value</a:t>
            </a:r>
            <a:r>
              <a:rPr dirty="0" sz="235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?:</a:t>
            </a:r>
            <a:r>
              <a:rPr dirty="0" sz="2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throw</a:t>
            </a:r>
            <a:r>
              <a:rPr dirty="0" sz="2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IllegalArgumentException("email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expected")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val</a:t>
            </a:r>
            <a:r>
              <a:rPr dirty="0" sz="235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password:</a:t>
            </a:r>
            <a:r>
              <a:rPr dirty="0" sz="2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String</a:t>
            </a:r>
            <a:r>
              <a:rPr dirty="0" sz="2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=</a:t>
            </a:r>
            <a:endParaRPr sz="2350">
              <a:latin typeface="Arial"/>
              <a:cs typeface="Arial"/>
            </a:endParaRPr>
          </a:p>
          <a:p>
            <a:pPr marL="1267460">
              <a:lnSpc>
                <a:spcPct val="100000"/>
              </a:lnSpc>
              <a:spcBef>
                <a:spcPts val="409"/>
              </a:spcBef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_password.value</a:t>
            </a:r>
            <a:r>
              <a:rPr dirty="0" sz="235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?:</a:t>
            </a:r>
            <a:r>
              <a:rPr dirty="0" sz="235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throw</a:t>
            </a:r>
            <a:r>
              <a:rPr dirty="0" sz="235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IllegalArgumentException("password</a:t>
            </a:r>
            <a:r>
              <a:rPr dirty="0" sz="2350" spc="-7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expected")</a:t>
            </a:r>
            <a:endParaRPr sz="2350">
              <a:latin typeface="Arial"/>
              <a:cs typeface="Arial"/>
            </a:endParaRPr>
          </a:p>
          <a:p>
            <a:pPr marL="932815" marR="3296920">
              <a:lnSpc>
                <a:spcPts val="8180"/>
              </a:lnSpc>
              <a:spcBef>
                <a:spcPts val="1160"/>
              </a:spcBef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_loading.value</a:t>
            </a:r>
            <a:r>
              <a:rPr dirty="0" sz="235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dirty="0" sz="235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20">
                <a:solidFill>
                  <a:srgbClr val="585858"/>
                </a:solidFill>
                <a:latin typeface="Arial"/>
                <a:cs typeface="Arial"/>
              </a:rPr>
              <a:t>true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auth.signInWithEmailAndPassword(email,</a:t>
            </a:r>
            <a:r>
              <a:rPr dirty="0" sz="2350" spc="1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password)</a:t>
            </a:r>
            <a:endParaRPr sz="2350">
              <a:latin typeface="Arial"/>
              <a:cs typeface="Arial"/>
            </a:endParaRPr>
          </a:p>
          <a:p>
            <a:pPr marL="1267460">
              <a:lnSpc>
                <a:spcPts val="2060"/>
              </a:lnSpc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.addOnCompleteListener</a:t>
            </a:r>
            <a:r>
              <a:rPr dirty="0" sz="2350" spc="-1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2350">
              <a:latin typeface="Arial"/>
              <a:cs typeface="Arial"/>
            </a:endParaRPr>
          </a:p>
          <a:p>
            <a:pPr marL="1936750" marR="7148830" indent="-334645">
              <a:lnSpc>
                <a:spcPct val="114399"/>
              </a:lnSpc>
            </a:pP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2350" spc="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585858"/>
                </a:solidFill>
                <a:latin typeface="Arial"/>
                <a:cs typeface="Arial"/>
              </a:rPr>
              <a:t>(it.isSuccessful)</a:t>
            </a:r>
            <a:r>
              <a:rPr dirty="0" sz="235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{ </a:t>
            </a:r>
            <a:r>
              <a:rPr dirty="0" sz="2350" spc="-10">
                <a:solidFill>
                  <a:srgbClr val="585858"/>
                </a:solidFill>
                <a:latin typeface="Arial"/>
                <a:cs typeface="Arial"/>
              </a:rPr>
              <a:t>home()</a:t>
            </a:r>
            <a:endParaRPr sz="2350">
              <a:latin typeface="Arial"/>
              <a:cs typeface="Arial"/>
            </a:endParaRPr>
          </a:p>
          <a:p>
            <a:pPr marL="1602105">
              <a:lnSpc>
                <a:spcPct val="100000"/>
              </a:lnSpc>
              <a:spcBef>
                <a:spcPts val="400"/>
              </a:spcBef>
            </a:pPr>
            <a:r>
              <a:rPr dirty="0" sz="2350" spc="-50">
                <a:solidFill>
                  <a:srgbClr val="585858"/>
                </a:solidFill>
                <a:latin typeface="Arial"/>
                <a:cs typeface="Arial"/>
              </a:rPr>
              <a:t>}</a:t>
            </a:r>
            <a:endParaRPr sz="235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21713" y="5229995"/>
          <a:ext cx="2890520" cy="114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/>
                <a:gridCol w="311785"/>
                <a:gridCol w="370840"/>
                <a:gridCol w="408305"/>
                <a:gridCol w="358139"/>
                <a:gridCol w="349885"/>
                <a:gridCol w="357505"/>
              </a:tblGrid>
              <a:tr h="370840">
                <a:tc>
                  <a:txBody>
                    <a:bodyPr/>
                    <a:lstStyle/>
                    <a:p>
                      <a:pPr algn="r" marR="116839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_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20"/>
                        </a:lnSpc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08940">
                <a:tc>
                  <a:txBody>
                    <a:bodyPr/>
                    <a:lstStyle/>
                    <a:p>
                      <a:pPr algn="r" marR="1162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350" spc="4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}}}</a:t>
                      </a:r>
                      <a:r>
                        <a:rPr dirty="0" sz="2350" spc="-49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}</a:t>
                      </a:r>
                      <a:r>
                        <a:rPr dirty="0" baseline="1182" sz="3525" spc="67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baseline="1182" sz="3525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</a:tr>
              <a:tr h="368300">
                <a:tc>
                  <a:txBody>
                    <a:bodyPr/>
                    <a:lstStyle/>
                    <a:p>
                      <a:pPr algn="r" marR="107950">
                        <a:lnSpc>
                          <a:spcPts val="2755"/>
                        </a:lnSpc>
                        <a:spcBef>
                          <a:spcPts val="45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2755"/>
                        </a:lnSpc>
                        <a:spcBef>
                          <a:spcPts val="45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55"/>
                        </a:lnSpc>
                        <a:spcBef>
                          <a:spcPts val="45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55"/>
                        </a:lnSpc>
                        <a:spcBef>
                          <a:spcPts val="45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755"/>
                        </a:lnSpc>
                        <a:spcBef>
                          <a:spcPts val="45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755"/>
                        </a:lnSpc>
                        <a:spcBef>
                          <a:spcPts val="45"/>
                        </a:spcBef>
                      </a:pPr>
                      <a:r>
                        <a:rPr dirty="0" sz="2350" spc="-5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2024-11-22T09:55:38Z</dcterms:created>
  <dcterms:modified xsi:type="dcterms:W3CDTF">2024-11-22T09:55:38Z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2024-11-22T00:00:00Z</vt:filetime>
  </property>
  <property fmtid="{D5CDD505-2E9C-101B-9397-08002B2CF9AE}" pid="5" name="Producer">
    <vt:lpwstr>3-Heights(TM) PDF Security Shell 4.8.25.2 (http://www.pdf-tools.com)</vt:lpwstr>
  </property>
</Properties>
</file>