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4d9194bb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4d9194bb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4d9194bb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4d9194bb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4d9194bb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4d9194bb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204f3f85b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204f3f85b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204f3f85b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204f3f85b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4d9194bb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4d9194bb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4d9194bb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4d9194bb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4d9194bb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4d9194bb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4d9194bb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4d9194bb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4d9194b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4d9194b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bf9e2cc8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bf9e2cc8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4d9194bb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4d9194bb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bf9e2cc8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bf9e2cc8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bf9e2cc8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bf9e2cc8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bf9e2cc8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bf9e2cc8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bf9e2cc8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bf9e2cc8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204f3f85b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204f3f85b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pic>
        <p:nvPicPr>
          <p:cNvPr id="17" name="Google Shape;17;p2"/>
          <p:cNvPicPr preferRelativeResize="0"/>
          <p:nvPr/>
        </p:nvPicPr>
        <p:blipFill>
          <a:blip r:embed="rId2">
            <a:alphaModFix/>
          </a:blip>
          <a:stretch>
            <a:fillRect/>
          </a:stretch>
        </p:blipFill>
        <p:spPr>
          <a:xfrm>
            <a:off x="8417550" y="653629"/>
            <a:ext cx="548700" cy="50299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4" name="Shape 74"/>
        <p:cNvGrpSpPr/>
        <p:nvPr/>
      </p:nvGrpSpPr>
      <p:grpSpPr>
        <a:xfrm>
          <a:off x="0" y="0"/>
          <a:ext cx="0" cy="0"/>
          <a:chOff x="0" y="0"/>
          <a:chExt cx="0" cy="0"/>
        </a:xfrm>
      </p:grpSpPr>
      <p:grpSp>
        <p:nvGrpSpPr>
          <p:cNvPr id="75" name="Google Shape;75;p11"/>
          <p:cNvGrpSpPr/>
          <p:nvPr/>
        </p:nvGrpSpPr>
        <p:grpSpPr>
          <a:xfrm>
            <a:off x="830392" y="4169130"/>
            <a:ext cx="745763" cy="45826"/>
            <a:chOff x="4580561" y="2589004"/>
            <a:chExt cx="1064464" cy="25200"/>
          </a:xfrm>
        </p:grpSpPr>
        <p:sp>
          <p:nvSpPr>
            <p:cNvPr id="76" name="Google Shape;76;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9" name="Google Shape;79;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80" name="Google Shape;80;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0" name="Google Shape;30;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5"/>
          <p:cNvGrpSpPr/>
          <p:nvPr/>
        </p:nvGrpSpPr>
        <p:grpSpPr>
          <a:xfrm>
            <a:off x="830392" y="1191256"/>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8" name="Google Shape;38;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0" name="Google Shape;40;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6"/>
          <p:cNvGrpSpPr/>
          <p:nvPr/>
        </p:nvGrpSpPr>
        <p:grpSpPr>
          <a:xfrm>
            <a:off x="830392" y="1191256"/>
            <a:ext cx="745763" cy="45826"/>
            <a:chOff x="4580561" y="2589004"/>
            <a:chExt cx="1064464" cy="25200"/>
          </a:xfrm>
        </p:grpSpPr>
        <p:sp>
          <p:nvSpPr>
            <p:cNvPr id="44" name="Google Shape;44;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7" name="Google Shape;47;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7"/>
          <p:cNvGrpSpPr/>
          <p:nvPr/>
        </p:nvGrpSpPr>
        <p:grpSpPr>
          <a:xfrm>
            <a:off x="830392" y="1191256"/>
            <a:ext cx="745763" cy="45826"/>
            <a:chOff x="4580561" y="2589004"/>
            <a:chExt cx="1064464" cy="25200"/>
          </a:xfrm>
        </p:grpSpPr>
        <p:sp>
          <p:nvSpPr>
            <p:cNvPr id="51" name="Google Shape;51;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4" name="Google Shape;54;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6" name="Shape 56"/>
        <p:cNvGrpSpPr/>
        <p:nvPr/>
      </p:nvGrpSpPr>
      <p:grpSpPr>
        <a:xfrm>
          <a:off x="0" y="0"/>
          <a:ext cx="0" cy="0"/>
          <a:chOff x="0" y="0"/>
          <a:chExt cx="0" cy="0"/>
        </a:xfrm>
      </p:grpSpPr>
      <p:grpSp>
        <p:nvGrpSpPr>
          <p:cNvPr id="57" name="Google Shape;57;p8"/>
          <p:cNvGrpSpPr/>
          <p:nvPr/>
        </p:nvGrpSpPr>
        <p:grpSpPr>
          <a:xfrm>
            <a:off x="830392" y="4169130"/>
            <a:ext cx="745763" cy="45826"/>
            <a:chOff x="4580561" y="2589004"/>
            <a:chExt cx="1064464" cy="25200"/>
          </a:xfrm>
        </p:grpSpPr>
        <p:sp>
          <p:nvSpPr>
            <p:cNvPr id="58" name="Google Shape;58;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1" name="Google Shape;61;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9"/>
          <p:cNvGrpSpPr/>
          <p:nvPr/>
        </p:nvGrpSpPr>
        <p:grpSpPr>
          <a:xfrm>
            <a:off x="830392" y="1191256"/>
            <a:ext cx="745763" cy="45826"/>
            <a:chOff x="4580561" y="2589004"/>
            <a:chExt cx="1064464" cy="25200"/>
          </a:xfrm>
        </p:grpSpPr>
        <p:sp>
          <p:nvSpPr>
            <p:cNvPr id="65" name="Google Shape;65;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8" name="Google Shape;68;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9" name="Google Shape;69;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0" name="Google Shape;70;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3" name="Google Shape;73;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chls.pro/ssl"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eveloper.android.com/studio" TargetMode="External"/><Relationship Id="rId4" Type="http://schemas.openxmlformats.org/officeDocument/2006/relationships/hyperlink" Target="https://developer.android.com/tools/releases/platform-tools" TargetMode="External"/><Relationship Id="rId5" Type="http://schemas.openxmlformats.org/officeDocument/2006/relationships/hyperlink" Target="https://www.charlesproxy.com/" TargetMode="External"/><Relationship Id="rId6" Type="http://schemas.openxmlformats.org/officeDocument/2006/relationships/hyperlink" Target="https://github.com/newbit1/rootAVD" TargetMode="External"/><Relationship Id="rId7" Type="http://schemas.openxmlformats.org/officeDocument/2006/relationships/hyperlink" Target="https://github.com/NVISOsecurity/MagiskTrustUserCer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github.com/mitmproxy/android-unpinner" TargetMode="External"/><Relationship Id="rId4" Type="http://schemas.openxmlformats.org/officeDocument/2006/relationships/hyperlink" Target="https://github.com/Fuzion24/JustTrust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gitlab.com/AuroraOSS/AuroraStore/-/releas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HTTPS Decrypti</a:t>
            </a:r>
            <a:r>
              <a:rPr lang="it"/>
              <a:t>on</a:t>
            </a:r>
            <a:r>
              <a:rPr lang="it"/>
              <a:t> &amp; SSL Unpinning for Android Apps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1" type="subTitle"/>
          </p:nvPr>
        </p:nvSpPr>
        <p:spPr>
          <a:xfrm>
            <a:off x="729450" y="2306125"/>
            <a:ext cx="5720100" cy="25608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it"/>
              <a:t>With Android 11, certificates must be installed via Settings.</a:t>
            </a:r>
            <a:endParaRPr/>
          </a:p>
          <a:p>
            <a:pPr indent="-330200" lvl="0" marL="457200" rtl="0" algn="l">
              <a:lnSpc>
                <a:spcPct val="115000"/>
              </a:lnSpc>
              <a:spcBef>
                <a:spcPts val="0"/>
              </a:spcBef>
              <a:spcAft>
                <a:spcPts val="0"/>
              </a:spcAft>
              <a:buSzPts val="1600"/>
              <a:buChar char="●"/>
            </a:pPr>
            <a:r>
              <a:rPr lang="it"/>
              <a:t>On emulator, visit </a:t>
            </a:r>
            <a:r>
              <a:rPr lang="it" u="sng">
                <a:solidFill>
                  <a:schemeClr val="accent5"/>
                </a:solidFill>
                <a:hlinkClick r:id="rId3">
                  <a:extLst>
                    <a:ext uri="{A12FA001-AC4F-418D-AE19-62706E023703}">
                      <ahyp:hlinkClr val="tx"/>
                    </a:ext>
                  </a:extLst>
                </a:hlinkClick>
              </a:rPr>
              <a:t>http://chls.pro/ssl</a:t>
            </a:r>
            <a:r>
              <a:rPr lang="it"/>
              <a:t> and install the certificate (if you are unable to download the certificate, set proxy in wifi settings then turn on and off airplane mode).</a:t>
            </a:r>
            <a:endParaRPr/>
          </a:p>
          <a:p>
            <a:pPr indent="-330200" lvl="0" marL="457200" rtl="0" algn="l">
              <a:lnSpc>
                <a:spcPct val="115000"/>
              </a:lnSpc>
              <a:spcBef>
                <a:spcPts val="200"/>
              </a:spcBef>
              <a:spcAft>
                <a:spcPts val="0"/>
              </a:spcAft>
              <a:buSzPts val="1600"/>
              <a:buChar char="●"/>
            </a:pPr>
            <a:r>
              <a:rPr lang="it"/>
              <a:t>Open Settings app and search for “</a:t>
            </a:r>
            <a:r>
              <a:rPr i="1" lang="it"/>
              <a:t>CA certificate</a:t>
            </a:r>
            <a:r>
              <a:rPr lang="it"/>
              <a:t>”</a:t>
            </a:r>
            <a:endParaRPr i="1"/>
          </a:p>
          <a:p>
            <a:pPr indent="-330200" lvl="0" marL="457200" rtl="0" algn="l">
              <a:lnSpc>
                <a:spcPct val="115000"/>
              </a:lnSpc>
              <a:spcBef>
                <a:spcPts val="200"/>
              </a:spcBef>
              <a:spcAft>
                <a:spcPts val="0"/>
              </a:spcAft>
              <a:buSzPts val="1600"/>
              <a:buChar char="●"/>
            </a:pPr>
            <a:r>
              <a:rPr lang="it"/>
              <a:t>Install the downloaded </a:t>
            </a:r>
            <a:r>
              <a:rPr i="1" lang="it"/>
              <a:t>.crt </a:t>
            </a:r>
            <a:r>
              <a:rPr lang="it"/>
              <a:t>file </a:t>
            </a:r>
            <a:endParaRPr/>
          </a:p>
          <a:p>
            <a:pPr indent="-330200" lvl="0" marL="457200" rtl="0" algn="l">
              <a:lnSpc>
                <a:spcPct val="115000"/>
              </a:lnSpc>
              <a:spcBef>
                <a:spcPts val="200"/>
              </a:spcBef>
              <a:spcAft>
                <a:spcPts val="200"/>
              </a:spcAft>
              <a:buSzPts val="1600"/>
              <a:buChar char="●"/>
            </a:pPr>
            <a:r>
              <a:rPr lang="it"/>
              <a:t>Search for “</a:t>
            </a:r>
            <a:r>
              <a:rPr i="1" lang="it"/>
              <a:t>Trusted credentials</a:t>
            </a:r>
            <a:r>
              <a:rPr lang="it"/>
              <a:t>” and check the installed Charles certificate.</a:t>
            </a:r>
            <a:endParaRPr/>
          </a:p>
        </p:txBody>
      </p:sp>
      <p:sp>
        <p:nvSpPr>
          <p:cNvPr id="142" name="Google Shape;142;p22"/>
          <p:cNvSpPr txBox="1"/>
          <p:nvPr>
            <p:ph type="ctrTitle"/>
          </p:nvPr>
        </p:nvSpPr>
        <p:spPr>
          <a:xfrm>
            <a:off x="729450" y="1322450"/>
            <a:ext cx="7688100" cy="86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100"/>
              <a:t>Step 5: Installing Charles Certificate</a:t>
            </a:r>
            <a:endParaRPr sz="3100"/>
          </a:p>
        </p:txBody>
      </p:sp>
      <p:pic>
        <p:nvPicPr>
          <p:cNvPr id="143" name="Google Shape;143;p22"/>
          <p:cNvPicPr preferRelativeResize="0"/>
          <p:nvPr/>
        </p:nvPicPr>
        <p:blipFill rotWithShape="1">
          <a:blip r:embed="rId4">
            <a:alphaModFix/>
          </a:blip>
          <a:srcRect b="69691" l="0" r="0" t="2219"/>
          <a:stretch/>
        </p:blipFill>
        <p:spPr>
          <a:xfrm>
            <a:off x="6616650" y="2442713"/>
            <a:ext cx="2320999" cy="1448125"/>
          </a:xfrm>
          <a:prstGeom prst="rect">
            <a:avLst/>
          </a:prstGeom>
          <a:noFill/>
          <a:ln>
            <a:noFill/>
          </a:ln>
          <a:effectLst>
            <a:outerShdw blurRad="100013" rotWithShape="0" algn="bl" dir="2220000" dist="66675">
              <a:srgbClr val="000000">
                <a:alpha val="4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100"/>
              <a:t>Step 6: HTTPS Encrypted Traffic</a:t>
            </a:r>
            <a:endParaRPr sz="3100"/>
          </a:p>
        </p:txBody>
      </p:sp>
      <p:sp>
        <p:nvSpPr>
          <p:cNvPr id="149" name="Google Shape;149;p23"/>
          <p:cNvSpPr txBox="1"/>
          <p:nvPr>
            <p:ph idx="1" type="subTitle"/>
          </p:nvPr>
        </p:nvSpPr>
        <p:spPr>
          <a:xfrm>
            <a:off x="729450" y="2306125"/>
            <a:ext cx="7488000" cy="2560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a:t>Let’s now check the traffic a Language learning app generates on Charles.</a:t>
            </a:r>
            <a:endParaRPr/>
          </a:p>
          <a:p>
            <a:pPr indent="-330200" lvl="0" marL="457200" rtl="0" algn="l">
              <a:lnSpc>
                <a:spcPct val="115000"/>
              </a:lnSpc>
              <a:spcBef>
                <a:spcPts val="200"/>
              </a:spcBef>
              <a:spcAft>
                <a:spcPts val="0"/>
              </a:spcAft>
              <a:buSzPts val="1600"/>
              <a:buChar char="●"/>
            </a:pPr>
            <a:r>
              <a:rPr lang="it"/>
              <a:t>Install the app .apk file on the Emulator.</a:t>
            </a:r>
            <a:endParaRPr/>
          </a:p>
          <a:p>
            <a:pPr indent="-330200" lvl="0" marL="457200" rtl="0" algn="l">
              <a:lnSpc>
                <a:spcPct val="115000"/>
              </a:lnSpc>
              <a:spcBef>
                <a:spcPts val="200"/>
              </a:spcBef>
              <a:spcAft>
                <a:spcPts val="0"/>
              </a:spcAft>
              <a:buSzPts val="1600"/>
              <a:buChar char="●"/>
            </a:pPr>
            <a:r>
              <a:rPr lang="it"/>
              <a:t>On Charles, go to </a:t>
            </a:r>
            <a:r>
              <a:rPr i="1" lang="it"/>
              <a:t>Proxy&gt;Stop SSL Proxying</a:t>
            </a:r>
            <a:r>
              <a:rPr lang="it"/>
              <a:t>.</a:t>
            </a:r>
            <a:endParaRPr/>
          </a:p>
          <a:p>
            <a:pPr indent="-330200" lvl="0" marL="457200" rtl="0" algn="l">
              <a:lnSpc>
                <a:spcPct val="115000"/>
              </a:lnSpc>
              <a:spcBef>
                <a:spcPts val="200"/>
              </a:spcBef>
              <a:spcAft>
                <a:spcPts val="200"/>
              </a:spcAft>
              <a:buSzPts val="1600"/>
              <a:buChar char="●"/>
            </a:pPr>
            <a:r>
              <a:rPr lang="it"/>
              <a:t>Open the installed app and check Charles for the corresponding requests.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100"/>
              <a:t>Step 6: HTTPS Encrypted Traffic</a:t>
            </a:r>
            <a:endParaRPr sz="3100"/>
          </a:p>
        </p:txBody>
      </p:sp>
      <p:sp>
        <p:nvSpPr>
          <p:cNvPr id="155" name="Google Shape;155;p24"/>
          <p:cNvSpPr txBox="1"/>
          <p:nvPr>
            <p:ph idx="1" type="subTitle"/>
          </p:nvPr>
        </p:nvSpPr>
        <p:spPr>
          <a:xfrm>
            <a:off x="729450" y="2306125"/>
            <a:ext cx="4218600" cy="2560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a:t>As expected, HTTPS content appears encrypted.</a:t>
            </a:r>
            <a:endParaRPr/>
          </a:p>
        </p:txBody>
      </p:sp>
      <p:pic>
        <p:nvPicPr>
          <p:cNvPr id="156" name="Google Shape;156;p24"/>
          <p:cNvPicPr preferRelativeResize="0"/>
          <p:nvPr/>
        </p:nvPicPr>
        <p:blipFill rotWithShape="1">
          <a:blip r:embed="rId3">
            <a:alphaModFix/>
          </a:blip>
          <a:srcRect b="0" l="0" r="0" t="0"/>
          <a:stretch/>
        </p:blipFill>
        <p:spPr>
          <a:xfrm>
            <a:off x="4948050" y="2244012"/>
            <a:ext cx="3696999" cy="2685025"/>
          </a:xfrm>
          <a:prstGeom prst="rect">
            <a:avLst/>
          </a:prstGeom>
          <a:noFill/>
          <a:ln>
            <a:noFill/>
          </a:ln>
          <a:effectLst>
            <a:outerShdw blurRad="100013" rotWithShape="0" algn="bl" dir="2220000" dist="66675">
              <a:srgbClr val="000000">
                <a:alpha val="4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100"/>
              <a:t>Step 7: Trusting User Certificate</a:t>
            </a:r>
            <a:endParaRPr sz="3100"/>
          </a:p>
        </p:txBody>
      </p:sp>
      <p:sp>
        <p:nvSpPr>
          <p:cNvPr id="162" name="Google Shape;162;p25"/>
          <p:cNvSpPr txBox="1"/>
          <p:nvPr>
            <p:ph idx="1" type="subTitle"/>
          </p:nvPr>
        </p:nvSpPr>
        <p:spPr>
          <a:xfrm>
            <a:off x="729450" y="2306125"/>
            <a:ext cx="7861800" cy="25608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it"/>
              <a:t>We now need to convert the user-installed certificate to a System one.</a:t>
            </a:r>
            <a:endParaRPr/>
          </a:p>
          <a:p>
            <a:pPr indent="0" lvl="0" marL="0" rtl="0" algn="just">
              <a:lnSpc>
                <a:spcPct val="115000"/>
              </a:lnSpc>
              <a:spcBef>
                <a:spcPts val="200"/>
              </a:spcBef>
              <a:spcAft>
                <a:spcPts val="0"/>
              </a:spcAft>
              <a:buNone/>
            </a:pPr>
            <a:r>
              <a:rPr lang="it"/>
              <a:t>In the emulator, open the Magisk app, let it perform initial actions and reboot the device if required.</a:t>
            </a:r>
            <a:endParaRPr/>
          </a:p>
          <a:p>
            <a:pPr indent="-330200" lvl="0" marL="457200" rtl="0" algn="just">
              <a:lnSpc>
                <a:spcPct val="115000"/>
              </a:lnSpc>
              <a:spcBef>
                <a:spcPts val="200"/>
              </a:spcBef>
              <a:spcAft>
                <a:spcPts val="0"/>
              </a:spcAft>
              <a:buSzPts val="1600"/>
              <a:buChar char="●"/>
            </a:pPr>
            <a:r>
              <a:rPr lang="it"/>
              <a:t>Copy the </a:t>
            </a:r>
            <a:r>
              <a:rPr i="1" lang="it"/>
              <a:t>AlwaysTrustUserCerts.zip</a:t>
            </a:r>
            <a:r>
              <a:rPr lang="it"/>
              <a:t> file to the emulator’s internal storage:</a:t>
            </a:r>
            <a:endParaRPr/>
          </a:p>
          <a:p>
            <a:pPr indent="0" lvl="0" marL="457200" rtl="0" algn="just">
              <a:lnSpc>
                <a:spcPct val="115000"/>
              </a:lnSpc>
              <a:spcBef>
                <a:spcPts val="200"/>
              </a:spcBef>
              <a:spcAft>
                <a:spcPts val="0"/>
              </a:spcAft>
              <a:buNone/>
            </a:pPr>
            <a:r>
              <a:rPr lang="it"/>
              <a:t>	</a:t>
            </a:r>
            <a:r>
              <a:rPr lang="it" sz="1400">
                <a:solidFill>
                  <a:srgbClr val="F9CB9C"/>
                </a:solidFill>
                <a:highlight>
                  <a:srgbClr val="434343"/>
                </a:highlight>
              </a:rPr>
              <a:t>$ adb push AlwaysTrustUserCerts.zip /sdcard/ </a:t>
            </a:r>
            <a:endParaRPr sz="1400">
              <a:solidFill>
                <a:srgbClr val="F9CB9C"/>
              </a:solidFill>
              <a:highlight>
                <a:srgbClr val="434343"/>
              </a:highlight>
            </a:endParaRPr>
          </a:p>
          <a:p>
            <a:pPr indent="-330200" lvl="0" marL="457200" rtl="0" algn="just">
              <a:lnSpc>
                <a:spcPct val="115000"/>
              </a:lnSpc>
              <a:spcBef>
                <a:spcPts val="200"/>
              </a:spcBef>
              <a:spcAft>
                <a:spcPts val="0"/>
              </a:spcAft>
              <a:buSzPts val="1600"/>
              <a:buChar char="●"/>
            </a:pPr>
            <a:r>
              <a:rPr lang="it"/>
              <a:t>In Magisk app, navigate to Modules&gt;Install from storage.</a:t>
            </a:r>
            <a:endParaRPr/>
          </a:p>
          <a:p>
            <a:pPr indent="-330200" lvl="0" marL="457200" rtl="0" algn="just">
              <a:lnSpc>
                <a:spcPct val="115000"/>
              </a:lnSpc>
              <a:spcBef>
                <a:spcPts val="200"/>
              </a:spcBef>
              <a:spcAft>
                <a:spcPts val="0"/>
              </a:spcAft>
              <a:buSzPts val="1600"/>
              <a:buChar char="●"/>
            </a:pPr>
            <a:r>
              <a:rPr lang="it"/>
              <a:t>Select the .zip file, then select </a:t>
            </a:r>
            <a:r>
              <a:rPr i="1" lang="it"/>
              <a:t>Reboot</a:t>
            </a:r>
            <a:r>
              <a:rPr lang="it"/>
              <a:t> after installation is complete.</a:t>
            </a:r>
            <a:endParaRPr/>
          </a:p>
          <a:p>
            <a:pPr indent="-330200" lvl="0" marL="457200" rtl="0" algn="just">
              <a:lnSpc>
                <a:spcPct val="115000"/>
              </a:lnSpc>
              <a:spcBef>
                <a:spcPts val="200"/>
              </a:spcBef>
              <a:spcAft>
                <a:spcPts val="200"/>
              </a:spcAft>
              <a:buSzPts val="1600"/>
              <a:buChar char="●"/>
            </a:pPr>
            <a:r>
              <a:rPr lang="it"/>
              <a:t>Verify that the Charles certificate is also present in System Trusted Credentials.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100"/>
              <a:t>Step 8: Decrypted HTTPS Traffic</a:t>
            </a:r>
            <a:endParaRPr sz="3100"/>
          </a:p>
        </p:txBody>
      </p:sp>
      <p:sp>
        <p:nvSpPr>
          <p:cNvPr id="168" name="Google Shape;168;p26"/>
          <p:cNvSpPr txBox="1"/>
          <p:nvPr>
            <p:ph idx="1" type="subTitle"/>
          </p:nvPr>
        </p:nvSpPr>
        <p:spPr>
          <a:xfrm>
            <a:off x="729450" y="2306125"/>
            <a:ext cx="7861800" cy="2560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a:t>Let’s check requests on Charles with the System Certificate installed. </a:t>
            </a:r>
            <a:endParaRPr/>
          </a:p>
          <a:p>
            <a:pPr indent="-330200" lvl="0" marL="457200" rtl="0" algn="l">
              <a:lnSpc>
                <a:spcPct val="115000"/>
              </a:lnSpc>
              <a:spcBef>
                <a:spcPts val="200"/>
              </a:spcBef>
              <a:spcAft>
                <a:spcPts val="0"/>
              </a:spcAft>
              <a:buSzPts val="1600"/>
              <a:buChar char="●"/>
            </a:pPr>
            <a:r>
              <a:rPr lang="it"/>
              <a:t>Re-enable SSL proxying on Charles. </a:t>
            </a:r>
            <a:r>
              <a:rPr i="1" lang="it"/>
              <a:t>Proxy&gt;Start SSL Proxying.</a:t>
            </a:r>
            <a:endParaRPr i="1"/>
          </a:p>
          <a:p>
            <a:pPr indent="-330200" lvl="0" marL="457200" rtl="0" algn="l">
              <a:lnSpc>
                <a:spcPct val="115000"/>
              </a:lnSpc>
              <a:spcBef>
                <a:spcPts val="200"/>
              </a:spcBef>
              <a:spcAft>
                <a:spcPts val="200"/>
              </a:spcAft>
              <a:buSzPts val="1600"/>
              <a:buChar char="●"/>
            </a:pPr>
            <a:r>
              <a:rPr lang="it"/>
              <a:t>Open the target App on the emulator and check requests on Charles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100"/>
              <a:t>Step 8: Decrypted HTTPS Traffic</a:t>
            </a:r>
            <a:endParaRPr sz="3100"/>
          </a:p>
        </p:txBody>
      </p:sp>
      <p:sp>
        <p:nvSpPr>
          <p:cNvPr id="174" name="Google Shape;174;p27"/>
          <p:cNvSpPr txBox="1"/>
          <p:nvPr>
            <p:ph idx="1" type="subTitle"/>
          </p:nvPr>
        </p:nvSpPr>
        <p:spPr>
          <a:xfrm>
            <a:off x="729450" y="2306125"/>
            <a:ext cx="3976500" cy="2560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a:t>Congratulations! You are now able to access HTTPS requests content.</a:t>
            </a:r>
            <a:endParaRPr/>
          </a:p>
        </p:txBody>
      </p:sp>
      <p:pic>
        <p:nvPicPr>
          <p:cNvPr id="175" name="Google Shape;175;p27"/>
          <p:cNvPicPr preferRelativeResize="0"/>
          <p:nvPr/>
        </p:nvPicPr>
        <p:blipFill rotWithShape="1">
          <a:blip r:embed="rId3">
            <a:alphaModFix/>
          </a:blip>
          <a:srcRect b="0" l="0" r="0" t="0"/>
          <a:stretch/>
        </p:blipFill>
        <p:spPr>
          <a:xfrm>
            <a:off x="4858350" y="2197516"/>
            <a:ext cx="3559199" cy="2669410"/>
          </a:xfrm>
          <a:prstGeom prst="rect">
            <a:avLst/>
          </a:prstGeom>
          <a:noFill/>
          <a:ln>
            <a:noFill/>
          </a:ln>
          <a:effectLst>
            <a:outerShdw blurRad="100013" rotWithShape="0" algn="bl" dir="2220000" dist="66675">
              <a:srgbClr val="000000">
                <a:alpha val="4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ctrTitle"/>
          </p:nvPr>
        </p:nvSpPr>
        <p:spPr>
          <a:xfrm>
            <a:off x="729450" y="1322450"/>
            <a:ext cx="7688100" cy="9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100"/>
              <a:t>Extra</a:t>
            </a:r>
            <a:r>
              <a:rPr lang="it" sz="3100"/>
              <a:t>: SSL Unpinning</a:t>
            </a:r>
            <a:endParaRPr sz="3100"/>
          </a:p>
        </p:txBody>
      </p:sp>
      <p:sp>
        <p:nvSpPr>
          <p:cNvPr id="181" name="Google Shape;181;p28"/>
          <p:cNvSpPr txBox="1"/>
          <p:nvPr>
            <p:ph idx="1" type="subTitle"/>
          </p:nvPr>
        </p:nvSpPr>
        <p:spPr>
          <a:xfrm>
            <a:off x="729450" y="2306125"/>
            <a:ext cx="7861800" cy="25608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it"/>
              <a:t>The </a:t>
            </a:r>
            <a:r>
              <a:rPr i="1" lang="it"/>
              <a:t>AlwaysTrustUserCerts </a:t>
            </a:r>
            <a:r>
              <a:rPr lang="it"/>
              <a:t>Magisk module is compatible with Android up to SDK 30.</a:t>
            </a:r>
            <a:endParaRPr/>
          </a:p>
          <a:p>
            <a:pPr indent="0" lvl="0" marL="0" rtl="0" algn="just">
              <a:lnSpc>
                <a:spcPct val="115000"/>
              </a:lnSpc>
              <a:spcBef>
                <a:spcPts val="0"/>
              </a:spcBef>
              <a:spcAft>
                <a:spcPts val="0"/>
              </a:spcAft>
              <a:buNone/>
            </a:pPr>
            <a:r>
              <a:rPr lang="it"/>
              <a:t>With more recent Android versions, I was not able to install certificates as System. </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it"/>
              <a:t>Furthermore, SSL pinning could be configured in the test app, only accepting certain certificate fingerprints.</a:t>
            </a:r>
            <a:br>
              <a:rPr lang="it"/>
            </a:br>
            <a:r>
              <a:rPr lang="it"/>
              <a:t>To bypass these limitation,  SSL unpinning can be performed. This process modifies the APK file to remove certificate pinning, allowing you to trust custom user certificates.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p:nvPr/>
        </p:nvSpPr>
        <p:spPr>
          <a:xfrm>
            <a:off x="1725450" y="2987150"/>
            <a:ext cx="4848300" cy="7848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 name="Google Shape;187;p29"/>
          <p:cNvSpPr txBox="1"/>
          <p:nvPr>
            <p:ph idx="1" type="subTitle"/>
          </p:nvPr>
        </p:nvSpPr>
        <p:spPr>
          <a:xfrm>
            <a:off x="729450" y="2306125"/>
            <a:ext cx="7861800" cy="2560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a:t>We can achieve SSL Unpinning leveraging android_unpinner.</a:t>
            </a:r>
            <a:endParaRPr/>
          </a:p>
          <a:p>
            <a:pPr indent="-330200" lvl="0" marL="457200" rtl="0" algn="l">
              <a:lnSpc>
                <a:spcPct val="115000"/>
              </a:lnSpc>
              <a:spcBef>
                <a:spcPts val="200"/>
              </a:spcBef>
              <a:spcAft>
                <a:spcPts val="0"/>
              </a:spcAft>
              <a:buSzPts val="1600"/>
              <a:buChar char="●"/>
            </a:pPr>
            <a:r>
              <a:rPr lang="it"/>
              <a:t>Installation:</a:t>
            </a:r>
            <a:endParaRPr/>
          </a:p>
          <a:p>
            <a:pPr indent="0" lvl="0" marL="914400" rtl="0" algn="l">
              <a:lnSpc>
                <a:spcPct val="115000"/>
              </a:lnSpc>
              <a:spcBef>
                <a:spcPts val="200"/>
              </a:spcBef>
              <a:spcAft>
                <a:spcPts val="0"/>
              </a:spcAft>
              <a:buNone/>
            </a:pPr>
            <a:r>
              <a:rPr lang="it" sz="1400">
                <a:solidFill>
                  <a:srgbClr val="F9CB9C"/>
                </a:solidFill>
              </a:rPr>
              <a:t>$ git clone https://github.com/mitmproxy/android-unpinner.git</a:t>
            </a:r>
            <a:endParaRPr sz="1400">
              <a:solidFill>
                <a:srgbClr val="F9CB9C"/>
              </a:solidFill>
            </a:endParaRPr>
          </a:p>
          <a:p>
            <a:pPr indent="0" lvl="0" marL="914400" rtl="0" algn="l">
              <a:lnSpc>
                <a:spcPct val="115000"/>
              </a:lnSpc>
              <a:spcBef>
                <a:spcPts val="200"/>
              </a:spcBef>
              <a:spcAft>
                <a:spcPts val="0"/>
              </a:spcAft>
              <a:buNone/>
            </a:pPr>
            <a:r>
              <a:rPr lang="it" sz="1400">
                <a:solidFill>
                  <a:srgbClr val="F9CB9C"/>
                </a:solidFill>
              </a:rPr>
              <a:t>$ cd android-unpinner</a:t>
            </a:r>
            <a:endParaRPr sz="1400">
              <a:solidFill>
                <a:srgbClr val="F9CB9C"/>
              </a:solidFill>
            </a:endParaRPr>
          </a:p>
          <a:p>
            <a:pPr indent="0" lvl="0" marL="914400" rtl="0" algn="l">
              <a:lnSpc>
                <a:spcPct val="115000"/>
              </a:lnSpc>
              <a:spcBef>
                <a:spcPts val="200"/>
              </a:spcBef>
              <a:spcAft>
                <a:spcPts val="0"/>
              </a:spcAft>
              <a:buNone/>
            </a:pPr>
            <a:r>
              <a:rPr lang="it" sz="1400">
                <a:solidFill>
                  <a:srgbClr val="F9CB9C"/>
                </a:solidFill>
              </a:rPr>
              <a:t>$ pip install -e</a:t>
            </a:r>
            <a:endParaRPr/>
          </a:p>
          <a:p>
            <a:pPr indent="-330200" lvl="0" marL="457200" rtl="0" algn="l">
              <a:lnSpc>
                <a:spcPct val="115000"/>
              </a:lnSpc>
              <a:spcBef>
                <a:spcPts val="200"/>
              </a:spcBef>
              <a:spcAft>
                <a:spcPts val="0"/>
              </a:spcAft>
              <a:buSzPts val="1600"/>
              <a:buChar char="●"/>
            </a:pPr>
            <a:r>
              <a:rPr lang="it"/>
              <a:t>With emulator running, run the following :</a:t>
            </a:r>
            <a:endParaRPr/>
          </a:p>
          <a:p>
            <a:pPr indent="457200" lvl="0" marL="457200" rtl="0" algn="l">
              <a:lnSpc>
                <a:spcPct val="115000"/>
              </a:lnSpc>
              <a:spcBef>
                <a:spcPts val="200"/>
              </a:spcBef>
              <a:spcAft>
                <a:spcPts val="0"/>
              </a:spcAft>
              <a:buNone/>
            </a:pPr>
            <a:r>
              <a:rPr lang="it" sz="1400">
                <a:solidFill>
                  <a:srgbClr val="F9CB9C"/>
                </a:solidFill>
                <a:highlight>
                  <a:srgbClr val="434343"/>
                </a:highlight>
              </a:rPr>
              <a:t>$ android-unpinner all {path-to-my-apk.apk}</a:t>
            </a:r>
            <a:endParaRPr sz="1400">
              <a:solidFill>
                <a:srgbClr val="F9CB9C"/>
              </a:solidFill>
              <a:highlight>
                <a:srgbClr val="434343"/>
              </a:highlight>
            </a:endParaRPr>
          </a:p>
          <a:p>
            <a:pPr indent="-330200" lvl="0" marL="457200" rtl="0" algn="l">
              <a:lnSpc>
                <a:spcPct val="115000"/>
              </a:lnSpc>
              <a:spcBef>
                <a:spcPts val="200"/>
              </a:spcBef>
              <a:spcAft>
                <a:spcPts val="200"/>
              </a:spcAft>
              <a:buSzPts val="1600"/>
              <a:buChar char="●"/>
            </a:pPr>
            <a:r>
              <a:rPr lang="it"/>
              <a:t>The unpinned application should be automatically installed on the emulator.</a:t>
            </a:r>
            <a:endParaRPr/>
          </a:p>
        </p:txBody>
      </p:sp>
      <p:sp>
        <p:nvSpPr>
          <p:cNvPr id="188" name="Google Shape;188;p29"/>
          <p:cNvSpPr txBox="1"/>
          <p:nvPr>
            <p:ph type="ctrTitle"/>
          </p:nvPr>
        </p:nvSpPr>
        <p:spPr>
          <a:xfrm>
            <a:off x="729450" y="1322450"/>
            <a:ext cx="7688100" cy="78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100"/>
              <a:t>Extra: android_unpinner</a:t>
            </a:r>
            <a:endParaRPr sz="3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2430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sz="1600">
                <a:solidFill>
                  <a:schemeClr val="accent1"/>
                </a:solidFill>
                <a:latin typeface="Lato"/>
                <a:ea typeface="Lato"/>
                <a:cs typeface="Lato"/>
                <a:sym typeface="Lato"/>
              </a:rPr>
              <a:t>DISCLAIMER</a:t>
            </a:r>
            <a:r>
              <a:rPr b="0" lang="it" sz="1600">
                <a:solidFill>
                  <a:schemeClr val="accent1"/>
                </a:solidFill>
                <a:latin typeface="Lato"/>
                <a:ea typeface="Lato"/>
                <a:cs typeface="Lato"/>
                <a:sym typeface="Lato"/>
              </a:rPr>
              <a:t>: This guide is intended exclusively for lawful research, debugging, and development activities. The techniques described herein must only be applied to applications owned by the user or those with explicit, documented permission for testing. All information is to be used strictly in non-production environments. </a:t>
            </a:r>
            <a:endParaRPr b="0" sz="1600">
              <a:solidFill>
                <a:schemeClr val="accent1"/>
              </a:solidFill>
              <a:latin typeface="Lato"/>
              <a:ea typeface="Lato"/>
              <a:cs typeface="Lato"/>
              <a:sym typeface="Lato"/>
            </a:endParaRPr>
          </a:p>
          <a:p>
            <a:pPr indent="0" lvl="0" marL="0" rtl="0" algn="just">
              <a:spcBef>
                <a:spcPts val="0"/>
              </a:spcBef>
              <a:spcAft>
                <a:spcPts val="0"/>
              </a:spcAft>
              <a:buNone/>
            </a:pPr>
            <a:r>
              <a:t/>
            </a:r>
            <a:endParaRPr b="0" sz="1600">
              <a:solidFill>
                <a:schemeClr val="accent1"/>
              </a:solidFill>
              <a:latin typeface="Lato"/>
              <a:ea typeface="Lato"/>
              <a:cs typeface="Lato"/>
              <a:sym typeface="Lato"/>
            </a:endParaRPr>
          </a:p>
          <a:p>
            <a:pPr indent="0" lvl="0" marL="0" rtl="0" algn="just">
              <a:spcBef>
                <a:spcPts val="0"/>
              </a:spcBef>
              <a:spcAft>
                <a:spcPts val="0"/>
              </a:spcAft>
              <a:buNone/>
            </a:pPr>
            <a:r>
              <a:rPr b="0" lang="it" sz="1600">
                <a:solidFill>
                  <a:schemeClr val="accent1"/>
                </a:solidFill>
                <a:latin typeface="Lato"/>
                <a:ea typeface="Lato"/>
                <a:cs typeface="Lato"/>
                <a:sym typeface="Lato"/>
              </a:rPr>
              <a:t>Misuse of the material may breach laws or regulations, for which the user assumes full responsibility. The author disclaims liability for unauthorized or unethical application of these methods</a:t>
            </a:r>
            <a:endParaRPr b="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100"/>
              <a:t>Required Tools</a:t>
            </a:r>
            <a:endParaRPr sz="3100"/>
          </a:p>
        </p:txBody>
      </p:sp>
      <p:sp>
        <p:nvSpPr>
          <p:cNvPr id="98" name="Google Shape;98;p15"/>
          <p:cNvSpPr txBox="1"/>
          <p:nvPr>
            <p:ph idx="1" type="subTitle"/>
          </p:nvPr>
        </p:nvSpPr>
        <p:spPr>
          <a:xfrm>
            <a:off x="729450" y="2112125"/>
            <a:ext cx="7559100" cy="25149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it"/>
              <a:t>Android Studio </a:t>
            </a:r>
            <a:r>
              <a:rPr lang="it"/>
              <a:t> </a:t>
            </a:r>
            <a:r>
              <a:rPr lang="it" sz="1400">
                <a:solidFill>
                  <a:srgbClr val="666666"/>
                </a:solidFill>
              </a:rPr>
              <a:t>(</a:t>
            </a:r>
            <a:r>
              <a:rPr lang="it" sz="1400" u="sng">
                <a:solidFill>
                  <a:schemeClr val="hlink"/>
                </a:solidFill>
                <a:hlinkClick r:id="rId3"/>
              </a:rPr>
              <a:t>https://developer.android.com/studio</a:t>
            </a:r>
            <a:r>
              <a:rPr lang="it" sz="1400">
                <a:solidFill>
                  <a:srgbClr val="666666"/>
                </a:solidFill>
              </a:rPr>
              <a:t>)</a:t>
            </a:r>
            <a:endParaRPr/>
          </a:p>
          <a:p>
            <a:pPr indent="-330200" lvl="0" marL="457200" rtl="0" algn="l">
              <a:lnSpc>
                <a:spcPct val="115000"/>
              </a:lnSpc>
              <a:spcBef>
                <a:spcPts val="200"/>
              </a:spcBef>
              <a:spcAft>
                <a:spcPts val="0"/>
              </a:spcAft>
              <a:buSzPts val="1600"/>
              <a:buChar char="●"/>
            </a:pPr>
            <a:r>
              <a:rPr lang="it"/>
              <a:t>Google Platform Tools </a:t>
            </a:r>
            <a:r>
              <a:rPr lang="it" sz="1400">
                <a:solidFill>
                  <a:srgbClr val="666666"/>
                </a:solidFill>
              </a:rPr>
              <a:t>(</a:t>
            </a:r>
            <a:r>
              <a:rPr lang="it" sz="1400" u="sng">
                <a:solidFill>
                  <a:schemeClr val="hlink"/>
                </a:solidFill>
                <a:hlinkClick r:id="rId4"/>
              </a:rPr>
              <a:t>https://developer.android.com/tools/releases/platform-tools</a:t>
            </a:r>
            <a:r>
              <a:rPr lang="it" sz="1400">
                <a:solidFill>
                  <a:srgbClr val="666666"/>
                </a:solidFill>
              </a:rPr>
              <a:t>)</a:t>
            </a:r>
            <a:endParaRPr>
              <a:solidFill>
                <a:srgbClr val="666666"/>
              </a:solidFill>
            </a:endParaRPr>
          </a:p>
          <a:p>
            <a:pPr indent="-330200" lvl="0" marL="457200" rtl="0" algn="l">
              <a:lnSpc>
                <a:spcPct val="115000"/>
              </a:lnSpc>
              <a:spcBef>
                <a:spcPts val="200"/>
              </a:spcBef>
              <a:spcAft>
                <a:spcPts val="0"/>
              </a:spcAft>
              <a:buSzPts val="1600"/>
              <a:buChar char="●"/>
            </a:pPr>
            <a:r>
              <a:rPr lang="it"/>
              <a:t>CharlesProxy</a:t>
            </a:r>
            <a:r>
              <a:rPr lang="it"/>
              <a:t> </a:t>
            </a:r>
            <a:r>
              <a:rPr lang="it" sz="1400">
                <a:solidFill>
                  <a:srgbClr val="666666"/>
                </a:solidFill>
              </a:rPr>
              <a:t>(</a:t>
            </a:r>
            <a:r>
              <a:rPr lang="it" sz="1400" u="sng">
                <a:solidFill>
                  <a:schemeClr val="hlink"/>
                </a:solidFill>
                <a:hlinkClick r:id="rId5"/>
              </a:rPr>
              <a:t>https://www.charlesproxy.com/</a:t>
            </a:r>
            <a:r>
              <a:rPr lang="it" sz="1400">
                <a:solidFill>
                  <a:srgbClr val="666666"/>
                </a:solidFill>
              </a:rPr>
              <a:t>)</a:t>
            </a:r>
            <a:endParaRPr>
              <a:solidFill>
                <a:srgbClr val="666666"/>
              </a:solidFill>
            </a:endParaRPr>
          </a:p>
          <a:p>
            <a:pPr indent="-330200" lvl="0" marL="457200" rtl="0" algn="l">
              <a:lnSpc>
                <a:spcPct val="115000"/>
              </a:lnSpc>
              <a:spcBef>
                <a:spcPts val="200"/>
              </a:spcBef>
              <a:spcAft>
                <a:spcPts val="0"/>
              </a:spcAft>
              <a:buSzPts val="1600"/>
              <a:buChar char="●"/>
            </a:pPr>
            <a:r>
              <a:rPr lang="it"/>
              <a:t>rootAVD</a:t>
            </a:r>
            <a:r>
              <a:rPr lang="it"/>
              <a:t> </a:t>
            </a:r>
            <a:r>
              <a:rPr lang="it" sz="1400">
                <a:solidFill>
                  <a:srgbClr val="666666"/>
                </a:solidFill>
              </a:rPr>
              <a:t>(</a:t>
            </a:r>
            <a:r>
              <a:rPr lang="it" sz="1400" u="sng">
                <a:solidFill>
                  <a:schemeClr val="hlink"/>
                </a:solidFill>
                <a:hlinkClick r:id="rId6"/>
              </a:rPr>
              <a:t>https://github.com/newbit1/rootAVD</a:t>
            </a:r>
            <a:r>
              <a:rPr lang="it" sz="1400">
                <a:solidFill>
                  <a:srgbClr val="666666"/>
                </a:solidFill>
              </a:rPr>
              <a:t>)</a:t>
            </a:r>
            <a:endParaRPr>
              <a:solidFill>
                <a:srgbClr val="666666"/>
              </a:solidFill>
            </a:endParaRPr>
          </a:p>
          <a:p>
            <a:pPr indent="-330200" lvl="0" marL="457200" rtl="0" algn="l">
              <a:lnSpc>
                <a:spcPct val="115000"/>
              </a:lnSpc>
              <a:spcBef>
                <a:spcPts val="200"/>
              </a:spcBef>
              <a:spcAft>
                <a:spcPts val="200"/>
              </a:spcAft>
              <a:buSzPts val="1600"/>
              <a:buChar char="●"/>
            </a:pPr>
            <a:r>
              <a:rPr lang="it"/>
              <a:t>MagiskTrustUserCerts </a:t>
            </a:r>
            <a:r>
              <a:rPr lang="it" sz="1400">
                <a:solidFill>
                  <a:srgbClr val="666666"/>
                </a:solidFill>
              </a:rPr>
              <a:t>(</a:t>
            </a:r>
            <a:r>
              <a:rPr lang="it" sz="1400" u="sng">
                <a:solidFill>
                  <a:schemeClr val="hlink"/>
                </a:solidFill>
                <a:hlinkClick r:id="rId7"/>
              </a:rPr>
              <a:t>https://github.com/NVISOsecurity/MagiskTrustUserCerts</a:t>
            </a:r>
            <a:r>
              <a:rPr lang="it" sz="1400">
                <a:solidFill>
                  <a:srgbClr val="666666"/>
                </a:solidFill>
              </a:rPr>
              <a:t>)</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100"/>
              <a:t>Additional</a:t>
            </a:r>
            <a:r>
              <a:rPr lang="it" sz="3100"/>
              <a:t> Tools</a:t>
            </a:r>
            <a:endParaRPr sz="3100"/>
          </a:p>
        </p:txBody>
      </p:sp>
      <p:sp>
        <p:nvSpPr>
          <p:cNvPr id="104" name="Google Shape;104;p16"/>
          <p:cNvSpPr txBox="1"/>
          <p:nvPr>
            <p:ph idx="1" type="subTitle"/>
          </p:nvPr>
        </p:nvSpPr>
        <p:spPr>
          <a:xfrm>
            <a:off x="729450" y="2112125"/>
            <a:ext cx="7559100" cy="25149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it"/>
              <a:t>android-unpinner </a:t>
            </a:r>
            <a:r>
              <a:rPr lang="it" sz="1400">
                <a:solidFill>
                  <a:srgbClr val="666666"/>
                </a:solidFill>
              </a:rPr>
              <a:t>(</a:t>
            </a:r>
            <a:r>
              <a:rPr lang="it" sz="1400" u="sng">
                <a:solidFill>
                  <a:schemeClr val="accent5"/>
                </a:solidFill>
                <a:hlinkClick r:id="rId3">
                  <a:extLst>
                    <a:ext uri="{A12FA001-AC4F-418D-AE19-62706E023703}">
                      <ahyp:hlinkClr val="tx"/>
                    </a:ext>
                  </a:extLst>
                </a:hlinkClick>
              </a:rPr>
              <a:t>https://github.com/mitmproxy/android-unpinner</a:t>
            </a:r>
            <a:r>
              <a:rPr lang="it" sz="1400">
                <a:solidFill>
                  <a:srgbClr val="666666"/>
                </a:solidFill>
              </a:rPr>
              <a:t>)</a:t>
            </a:r>
            <a:endParaRPr sz="1400">
              <a:solidFill>
                <a:srgbClr val="666666"/>
              </a:solidFill>
            </a:endParaRPr>
          </a:p>
          <a:p>
            <a:pPr indent="-330200" lvl="0" marL="457200" rtl="0" algn="l">
              <a:lnSpc>
                <a:spcPct val="115000"/>
              </a:lnSpc>
              <a:spcBef>
                <a:spcPts val="200"/>
              </a:spcBef>
              <a:spcAft>
                <a:spcPts val="200"/>
              </a:spcAft>
              <a:buSzPts val="1600"/>
              <a:buChar char="●"/>
            </a:pPr>
            <a:r>
              <a:rPr lang="it"/>
              <a:t>JustTrustMe </a:t>
            </a:r>
            <a:r>
              <a:rPr lang="it" sz="1400">
                <a:solidFill>
                  <a:srgbClr val="666666"/>
                </a:solidFill>
              </a:rPr>
              <a:t>(</a:t>
            </a:r>
            <a:r>
              <a:rPr lang="it" sz="1400" u="sng">
                <a:solidFill>
                  <a:schemeClr val="accent5"/>
                </a:solidFill>
                <a:hlinkClick r:id="rId4">
                  <a:extLst>
                    <a:ext uri="{A12FA001-AC4F-418D-AE19-62706E023703}">
                      <ahyp:hlinkClr val="tx"/>
                    </a:ext>
                  </a:extLst>
                </a:hlinkClick>
              </a:rPr>
              <a:t>https://github.com/Fuzion24/JustTrustMe</a:t>
            </a:r>
            <a:r>
              <a:rPr lang="it" sz="1400">
                <a:solidFill>
                  <a:srgbClr val="666666"/>
                </a:solidFill>
              </a:rPr>
              <a:t>)</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100"/>
              <a:t>Useful Resources</a:t>
            </a:r>
            <a:endParaRPr sz="3100"/>
          </a:p>
        </p:txBody>
      </p:sp>
      <p:sp>
        <p:nvSpPr>
          <p:cNvPr id="110" name="Google Shape;110;p17"/>
          <p:cNvSpPr txBox="1"/>
          <p:nvPr>
            <p:ph idx="1" type="subTitle"/>
          </p:nvPr>
        </p:nvSpPr>
        <p:spPr>
          <a:xfrm>
            <a:off x="729450" y="2057000"/>
            <a:ext cx="7627500" cy="21141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it"/>
              <a:t>ApkMirror.com</a:t>
            </a:r>
            <a:endParaRPr/>
          </a:p>
          <a:p>
            <a:pPr indent="-330200" lvl="0" marL="457200" rtl="0" algn="l">
              <a:lnSpc>
                <a:spcPct val="115000"/>
              </a:lnSpc>
              <a:spcBef>
                <a:spcPts val="200"/>
              </a:spcBef>
              <a:spcAft>
                <a:spcPts val="0"/>
              </a:spcAft>
              <a:buSzPts val="1600"/>
              <a:buChar char="●"/>
            </a:pPr>
            <a:r>
              <a:rPr lang="it"/>
              <a:t>Aurora Store App </a:t>
            </a:r>
            <a:r>
              <a:rPr lang="it" sz="1300"/>
              <a:t>(</a:t>
            </a:r>
            <a:r>
              <a:rPr lang="it" sz="1400" u="sng">
                <a:solidFill>
                  <a:schemeClr val="hlink"/>
                </a:solidFill>
                <a:hlinkClick r:id="rId3"/>
              </a:rPr>
              <a:t>https://gitlab.com/AuroraOSS/AuroraStore/-/releases</a:t>
            </a:r>
            <a:r>
              <a:rPr lang="it" sz="1300"/>
              <a:t>)</a:t>
            </a:r>
            <a:endParaRPr sz="1300"/>
          </a:p>
          <a:p>
            <a:pPr indent="-311150" lvl="0" marL="457200" rtl="0" algn="l">
              <a:lnSpc>
                <a:spcPct val="115000"/>
              </a:lnSpc>
              <a:spcBef>
                <a:spcPts val="200"/>
              </a:spcBef>
              <a:spcAft>
                <a:spcPts val="200"/>
              </a:spcAft>
              <a:buSzPts val="1300"/>
              <a:buChar char="●"/>
            </a:pPr>
            <a:r>
              <a:rPr lang="it"/>
              <a:t>Apkeditor.io</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100"/>
              <a:t>Step 1: Installing Android Studio</a:t>
            </a:r>
            <a:endParaRPr sz="3100"/>
          </a:p>
        </p:txBody>
      </p:sp>
      <p:sp>
        <p:nvSpPr>
          <p:cNvPr id="116" name="Google Shape;116;p18"/>
          <p:cNvSpPr txBox="1"/>
          <p:nvPr>
            <p:ph idx="1" type="subTitle"/>
          </p:nvPr>
        </p:nvSpPr>
        <p:spPr>
          <a:xfrm>
            <a:off x="729450" y="2306125"/>
            <a:ext cx="3958200" cy="25608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it"/>
              <a:t>Download and install Android Studio.</a:t>
            </a:r>
            <a:endParaRPr/>
          </a:p>
          <a:p>
            <a:pPr indent="-330200" lvl="0" marL="457200" rtl="0" algn="l">
              <a:lnSpc>
                <a:spcPct val="115000"/>
              </a:lnSpc>
              <a:spcBef>
                <a:spcPts val="200"/>
              </a:spcBef>
              <a:spcAft>
                <a:spcPts val="0"/>
              </a:spcAft>
              <a:buSzPts val="1600"/>
              <a:buChar char="●"/>
            </a:pPr>
            <a:r>
              <a:rPr lang="it"/>
              <a:t>Launch</a:t>
            </a:r>
            <a:r>
              <a:rPr lang="it"/>
              <a:t> it, head over to </a:t>
            </a:r>
            <a:r>
              <a:rPr i="1" lang="it"/>
              <a:t>Settings&gt;Tools&gt;Emulator </a:t>
            </a:r>
            <a:r>
              <a:rPr lang="it"/>
              <a:t>and uncheck:</a:t>
            </a:r>
            <a:endParaRPr/>
          </a:p>
          <a:p>
            <a:pPr indent="0" lvl="0" marL="457200" rtl="0" algn="l">
              <a:lnSpc>
                <a:spcPct val="115000"/>
              </a:lnSpc>
              <a:spcBef>
                <a:spcPts val="200"/>
              </a:spcBef>
              <a:spcAft>
                <a:spcPts val="200"/>
              </a:spcAft>
              <a:buNone/>
            </a:pPr>
            <a:r>
              <a:rPr i="1" lang="it"/>
              <a:t>“Launch in the Running Device tool window”</a:t>
            </a:r>
            <a:endParaRPr i="1"/>
          </a:p>
        </p:txBody>
      </p:sp>
      <p:pic>
        <p:nvPicPr>
          <p:cNvPr id="117" name="Google Shape;117;p18"/>
          <p:cNvPicPr preferRelativeResize="0"/>
          <p:nvPr/>
        </p:nvPicPr>
        <p:blipFill>
          <a:blip r:embed="rId3">
            <a:alphaModFix/>
          </a:blip>
          <a:stretch>
            <a:fillRect/>
          </a:stretch>
        </p:blipFill>
        <p:spPr>
          <a:xfrm>
            <a:off x="5068401" y="2270413"/>
            <a:ext cx="3557550" cy="2632225"/>
          </a:xfrm>
          <a:prstGeom prst="rect">
            <a:avLst/>
          </a:prstGeom>
          <a:noFill/>
          <a:ln>
            <a:noFill/>
          </a:ln>
          <a:effectLst>
            <a:outerShdw blurRad="100013" rotWithShape="0" algn="bl" dir="2220000" dist="66675">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100"/>
              <a:t>Step 2: Configuring the Emulator</a:t>
            </a:r>
            <a:endParaRPr sz="3100"/>
          </a:p>
          <a:p>
            <a:pPr indent="0" lvl="0" marL="0" rtl="0" algn="l">
              <a:spcBef>
                <a:spcPts val="0"/>
              </a:spcBef>
              <a:spcAft>
                <a:spcPts val="0"/>
              </a:spcAft>
              <a:buNone/>
            </a:pPr>
            <a:r>
              <a:t/>
            </a:r>
            <a:endParaRPr sz="3100"/>
          </a:p>
        </p:txBody>
      </p:sp>
      <p:sp>
        <p:nvSpPr>
          <p:cNvPr id="123" name="Google Shape;123;p19"/>
          <p:cNvSpPr txBox="1"/>
          <p:nvPr>
            <p:ph idx="1" type="subTitle"/>
          </p:nvPr>
        </p:nvSpPr>
        <p:spPr>
          <a:xfrm>
            <a:off x="729450" y="2306125"/>
            <a:ext cx="3958200" cy="2560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a:t>From Device Manager tab, configure the the virtual device and launch it:</a:t>
            </a:r>
            <a:endParaRPr/>
          </a:p>
          <a:p>
            <a:pPr indent="-330200" lvl="0" marL="457200" rtl="0" algn="l">
              <a:lnSpc>
                <a:spcPct val="115000"/>
              </a:lnSpc>
              <a:spcBef>
                <a:spcPts val="200"/>
              </a:spcBef>
              <a:spcAft>
                <a:spcPts val="0"/>
              </a:spcAft>
              <a:buSzPts val="1600"/>
              <a:buChar char="●"/>
            </a:pPr>
            <a:r>
              <a:rPr lang="it"/>
              <a:t>Pixel 7</a:t>
            </a:r>
            <a:endParaRPr/>
          </a:p>
          <a:p>
            <a:pPr indent="-330200" lvl="0" marL="457200" rtl="0" algn="l">
              <a:lnSpc>
                <a:spcPct val="115000"/>
              </a:lnSpc>
              <a:spcBef>
                <a:spcPts val="200"/>
              </a:spcBef>
              <a:spcAft>
                <a:spcPts val="0"/>
              </a:spcAft>
              <a:buSzPts val="1600"/>
              <a:buChar char="●"/>
            </a:pPr>
            <a:r>
              <a:rPr lang="it"/>
              <a:t>SDK 30 x86_64 (R)</a:t>
            </a:r>
            <a:endParaRPr/>
          </a:p>
          <a:p>
            <a:pPr indent="-330200" lvl="0" marL="457200" rtl="0" algn="l">
              <a:lnSpc>
                <a:spcPct val="115000"/>
              </a:lnSpc>
              <a:spcBef>
                <a:spcPts val="200"/>
              </a:spcBef>
              <a:spcAft>
                <a:spcPts val="200"/>
              </a:spcAft>
              <a:buSzPts val="1600"/>
              <a:buChar char="●"/>
            </a:pPr>
            <a:r>
              <a:rPr lang="it"/>
              <a:t>Google API version</a:t>
            </a:r>
            <a:endParaRPr/>
          </a:p>
        </p:txBody>
      </p:sp>
      <p:pic>
        <p:nvPicPr>
          <p:cNvPr id="124" name="Google Shape;124;p19"/>
          <p:cNvPicPr preferRelativeResize="0"/>
          <p:nvPr/>
        </p:nvPicPr>
        <p:blipFill rotWithShape="1">
          <a:blip r:embed="rId3">
            <a:alphaModFix/>
          </a:blip>
          <a:srcRect b="0" l="1728" r="1718" t="0"/>
          <a:stretch/>
        </p:blipFill>
        <p:spPr>
          <a:xfrm>
            <a:off x="4645425" y="2268150"/>
            <a:ext cx="4216151" cy="2560799"/>
          </a:xfrm>
          <a:prstGeom prst="rect">
            <a:avLst/>
          </a:prstGeom>
          <a:noFill/>
          <a:ln>
            <a:noFill/>
          </a:ln>
          <a:effectLst>
            <a:outerShdw blurRad="100013" rotWithShape="0" algn="bl" dir="2220000" dist="66675">
              <a:srgbClr val="000000">
                <a:alpha val="4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100"/>
              <a:t>Step 3: Rooting the Emulator</a:t>
            </a:r>
            <a:endParaRPr sz="3100"/>
          </a:p>
        </p:txBody>
      </p:sp>
      <p:sp>
        <p:nvSpPr>
          <p:cNvPr id="130" name="Google Shape;130;p20"/>
          <p:cNvSpPr txBox="1"/>
          <p:nvPr>
            <p:ph idx="1" type="subTitle"/>
          </p:nvPr>
        </p:nvSpPr>
        <p:spPr>
          <a:xfrm>
            <a:off x="729450" y="2306125"/>
            <a:ext cx="7861800" cy="2560800"/>
          </a:xfrm>
          <a:prstGeom prst="rect">
            <a:avLst/>
          </a:prstGeom>
        </p:spPr>
        <p:txBody>
          <a:bodyPr anchorCtr="0" anchor="t" bIns="91425" lIns="91425" spcFirstLastPara="1" rIns="91425" wrap="square" tIns="91425">
            <a:normAutofit/>
          </a:bodyPr>
          <a:lstStyle/>
          <a:p>
            <a:pPr indent="-330200" lvl="0" marL="457200" rtl="0" algn="just">
              <a:lnSpc>
                <a:spcPct val="115000"/>
              </a:lnSpc>
              <a:spcBef>
                <a:spcPts val="0"/>
              </a:spcBef>
              <a:spcAft>
                <a:spcPts val="0"/>
              </a:spcAft>
              <a:buSzPts val="1600"/>
              <a:buChar char="●"/>
            </a:pPr>
            <a:r>
              <a:rPr lang="it"/>
              <a:t>Start the emulator and navigate to the rootAVD folder in your terminal.</a:t>
            </a:r>
            <a:endParaRPr/>
          </a:p>
          <a:p>
            <a:pPr indent="-330200" lvl="0" marL="457200" rtl="0" algn="just">
              <a:lnSpc>
                <a:spcPct val="115000"/>
              </a:lnSpc>
              <a:spcBef>
                <a:spcPts val="200"/>
              </a:spcBef>
              <a:spcAft>
                <a:spcPts val="0"/>
              </a:spcAft>
              <a:buSzPts val="1600"/>
              <a:buChar char="●"/>
            </a:pPr>
            <a:r>
              <a:rPr lang="it"/>
              <a:t>List all available AVDs by running:</a:t>
            </a:r>
            <a:endParaRPr/>
          </a:p>
          <a:p>
            <a:pPr indent="457200" lvl="0" marL="457200" rtl="0" algn="just">
              <a:lnSpc>
                <a:spcPct val="115000"/>
              </a:lnSpc>
              <a:spcBef>
                <a:spcPts val="200"/>
              </a:spcBef>
              <a:spcAft>
                <a:spcPts val="0"/>
              </a:spcAft>
              <a:buNone/>
            </a:pPr>
            <a:r>
              <a:rPr lang="it" sz="1400">
                <a:solidFill>
                  <a:srgbClr val="F9CB9C"/>
                </a:solidFill>
                <a:highlight>
                  <a:srgbClr val="434343"/>
                </a:highlight>
              </a:rPr>
              <a:t>$ ./rootAVD.sh ListAllAVDs</a:t>
            </a:r>
            <a:endParaRPr/>
          </a:p>
          <a:p>
            <a:pPr indent="-330200" lvl="0" marL="457200" rtl="0" algn="just">
              <a:lnSpc>
                <a:spcPct val="115000"/>
              </a:lnSpc>
              <a:spcBef>
                <a:spcPts val="200"/>
              </a:spcBef>
              <a:spcAft>
                <a:spcPts val="0"/>
              </a:spcAft>
              <a:buSzPts val="1600"/>
              <a:buChar char="●"/>
            </a:pPr>
            <a:r>
              <a:rPr lang="it"/>
              <a:t>Locate the relevant ramdisk.img file for your emulator from the displayed list. Replace {ramdisk-path} with its path and execute:</a:t>
            </a:r>
            <a:endParaRPr/>
          </a:p>
          <a:p>
            <a:pPr indent="457200" lvl="0" marL="457200" rtl="0" algn="just">
              <a:lnSpc>
                <a:spcPct val="115000"/>
              </a:lnSpc>
              <a:spcBef>
                <a:spcPts val="200"/>
              </a:spcBef>
              <a:spcAft>
                <a:spcPts val="0"/>
              </a:spcAft>
              <a:buNone/>
            </a:pPr>
            <a:r>
              <a:rPr lang="it" sz="1400">
                <a:solidFill>
                  <a:srgbClr val="F9CB9C"/>
                </a:solidFill>
                <a:highlight>
                  <a:srgbClr val="434343"/>
                </a:highlight>
              </a:rPr>
              <a:t>$ ./rootAVD.sh system-images/android-30/google_apis/x86_64/ramdisk.img</a:t>
            </a:r>
            <a:endParaRPr/>
          </a:p>
          <a:p>
            <a:pPr indent="-330200" lvl="0" marL="457200" rtl="0" algn="just">
              <a:lnSpc>
                <a:spcPct val="115000"/>
              </a:lnSpc>
              <a:spcBef>
                <a:spcPts val="200"/>
              </a:spcBef>
              <a:spcAft>
                <a:spcPts val="200"/>
              </a:spcAft>
              <a:buSzPts val="1600"/>
              <a:buChar char="●"/>
            </a:pPr>
            <a:r>
              <a:rPr lang="it"/>
              <a:t>Reboot the emulator. The device should now be rooted, and the Magisk app will be installed automatically."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100"/>
              <a:t>Step 4: Configuring Charles Proxy</a:t>
            </a:r>
            <a:endParaRPr sz="3100"/>
          </a:p>
        </p:txBody>
      </p:sp>
      <p:sp>
        <p:nvSpPr>
          <p:cNvPr id="136" name="Google Shape;136;p21"/>
          <p:cNvSpPr txBox="1"/>
          <p:nvPr>
            <p:ph idx="1" type="subTitle"/>
          </p:nvPr>
        </p:nvSpPr>
        <p:spPr>
          <a:xfrm>
            <a:off x="729450" y="2306125"/>
            <a:ext cx="7861800" cy="2560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a:t>Download and launch Charles Proxy.</a:t>
            </a:r>
            <a:endParaRPr/>
          </a:p>
          <a:p>
            <a:pPr indent="-330200" lvl="0" marL="457200" rtl="0" algn="l">
              <a:lnSpc>
                <a:spcPct val="115000"/>
              </a:lnSpc>
              <a:spcBef>
                <a:spcPts val="200"/>
              </a:spcBef>
              <a:spcAft>
                <a:spcPts val="0"/>
              </a:spcAft>
              <a:buSzPts val="1600"/>
              <a:buChar char="●"/>
            </a:pPr>
            <a:r>
              <a:rPr lang="it"/>
              <a:t>Set the port to 8888</a:t>
            </a:r>
            <a:endParaRPr/>
          </a:p>
          <a:p>
            <a:pPr indent="-330200" lvl="1" marL="914400" rtl="0" algn="l">
              <a:lnSpc>
                <a:spcPct val="115000"/>
              </a:lnSpc>
              <a:spcBef>
                <a:spcPts val="200"/>
              </a:spcBef>
              <a:spcAft>
                <a:spcPts val="0"/>
              </a:spcAft>
              <a:buSzPts val="1600"/>
              <a:buChar char="○"/>
            </a:pPr>
            <a:r>
              <a:rPr i="1" lang="it"/>
              <a:t>Charles&gt;Proxy&gt;Proxy Settings&gt; Port 8888</a:t>
            </a:r>
            <a:endParaRPr i="1"/>
          </a:p>
          <a:p>
            <a:pPr indent="-330200" lvl="0" marL="457200" rtl="0" algn="l">
              <a:lnSpc>
                <a:spcPct val="115000"/>
              </a:lnSpc>
              <a:spcBef>
                <a:spcPts val="200"/>
              </a:spcBef>
              <a:spcAft>
                <a:spcPts val="0"/>
              </a:spcAft>
              <a:buSzPts val="1600"/>
              <a:buChar char="●"/>
            </a:pPr>
            <a:r>
              <a:rPr lang="it"/>
              <a:t>On the emulator, configure proxy in </a:t>
            </a:r>
            <a:r>
              <a:rPr i="1" lang="it"/>
              <a:t>Settings&gt;Advanced</a:t>
            </a:r>
            <a:r>
              <a:rPr lang="it"/>
              <a:t> using local IP</a:t>
            </a:r>
            <a:endParaRPr/>
          </a:p>
          <a:p>
            <a:pPr indent="-330200" lvl="1" marL="914400" rtl="0" algn="l">
              <a:lnSpc>
                <a:spcPct val="115000"/>
              </a:lnSpc>
              <a:spcBef>
                <a:spcPts val="200"/>
              </a:spcBef>
              <a:spcAft>
                <a:spcPts val="200"/>
              </a:spcAft>
              <a:buSzPts val="1600"/>
              <a:buChar char="○"/>
            </a:pPr>
            <a:r>
              <a:rPr lang="it"/>
              <a:t>Charles, </a:t>
            </a:r>
            <a:r>
              <a:rPr i="1" lang="it"/>
              <a:t>Help&gt;Local IP Addresses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