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9" r:id="rId4"/>
    <p:sldId id="259" r:id="rId5"/>
    <p:sldId id="263" r:id="rId6"/>
    <p:sldId id="261" r:id="rId7"/>
    <p:sldId id="267" r:id="rId8"/>
    <p:sldId id="266" r:id="rId9"/>
    <p:sldId id="264" r:id="rId10"/>
    <p:sldId id="262" r:id="rId11"/>
    <p:sldId id="265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3249-B1B3-4894-8EFD-FCABF44A72C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B952-1CFE-4B88-AA05-9247DDC9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2B952-1CFE-4B88-AA05-9247DDC9E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2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4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4C932-E7C3-4464-B4A8-ADCA284DC25C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3959CB-1D8B-43DB-A28D-F7E0FB915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4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AD0-F00B-4FE2-9385-CB336831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06886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Game</a:t>
            </a:r>
            <a:br>
              <a:rPr lang="en-US" dirty="0"/>
            </a:br>
            <a:r>
              <a:rPr lang="en-US" dirty="0"/>
              <a:t>With Python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Pygame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5F4F-C9A5-4F24-8AB0-1DCD0517C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130141"/>
            <a:ext cx="9144000" cy="754025"/>
          </a:xfrm>
        </p:spPr>
        <p:txBody>
          <a:bodyPr/>
          <a:lstStyle/>
          <a:p>
            <a:r>
              <a:rPr lang="en-US" dirty="0"/>
              <a:t>Trent Krogman</a:t>
            </a:r>
          </a:p>
        </p:txBody>
      </p:sp>
    </p:spTree>
    <p:extLst>
      <p:ext uri="{BB962C8B-B14F-4D97-AF65-F5344CB8AC3E}">
        <p14:creationId xmlns:p14="http://schemas.microsoft.com/office/powerpoint/2010/main" val="259473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F091-18FF-4852-9A97-FD8CC72A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Logic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3DBB-249D-4219-9361-4A743EEEC4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AE6CA-479E-4F83-BD91-5AD8F61A4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tileX</a:t>
            </a:r>
            <a:r>
              <a:rPr lang="en-US" dirty="0"/>
              <a:t> and </a:t>
            </a:r>
            <a:r>
              <a:rPr lang="en-US" dirty="0" err="1"/>
              <a:t>tileY</a:t>
            </a:r>
            <a:r>
              <a:rPr lang="en-US" dirty="0"/>
              <a:t> are both not None then mark down current selection with </a:t>
            </a:r>
            <a:r>
              <a:rPr lang="en-US" dirty="0" err="1"/>
              <a:t>getTile</a:t>
            </a:r>
            <a:r>
              <a:rPr lang="en-US" dirty="0"/>
              <a:t>()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getTile</a:t>
            </a:r>
            <a:r>
              <a:rPr lang="en-US" dirty="0"/>
              <a:t>() is passed board, </a:t>
            </a:r>
            <a:r>
              <a:rPr lang="en-US" dirty="0" err="1"/>
              <a:t>tileX</a:t>
            </a:r>
            <a:r>
              <a:rPr lang="en-US" dirty="0"/>
              <a:t>, and </a:t>
            </a:r>
            <a:r>
              <a:rPr lang="en-US" dirty="0" err="1"/>
              <a:t>tileY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getTile</a:t>
            </a:r>
            <a:r>
              <a:rPr lang="en-US" dirty="0"/>
              <a:t>() searches through the board until it finds which tile’s </a:t>
            </a:r>
            <a:r>
              <a:rPr lang="en-US" dirty="0" err="1"/>
              <a:t>tileX</a:t>
            </a:r>
            <a:r>
              <a:rPr lang="en-US" dirty="0"/>
              <a:t> and </a:t>
            </a:r>
            <a:r>
              <a:rPr lang="en-US" dirty="0" err="1"/>
              <a:t>tileY</a:t>
            </a:r>
            <a:r>
              <a:rPr lang="en-US" dirty="0"/>
              <a:t> properties match the </a:t>
            </a:r>
            <a:r>
              <a:rPr lang="en-US" dirty="0" err="1"/>
              <a:t>tileX</a:t>
            </a:r>
            <a:r>
              <a:rPr lang="en-US" dirty="0"/>
              <a:t> and </a:t>
            </a:r>
            <a:r>
              <a:rPr lang="en-US" dirty="0" err="1"/>
              <a:t>tileY</a:t>
            </a:r>
            <a:r>
              <a:rPr lang="en-US" dirty="0"/>
              <a:t> that were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3AA04-A399-4552-9EAC-97971C66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0" y="4394199"/>
            <a:ext cx="6172200" cy="2246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D78D6-7F08-4540-9C55-BA006AC91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01" y="207994"/>
            <a:ext cx="5344459" cy="64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4F17-F738-4B58-85D3-0A38D71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Logic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967C3-B572-429E-B79A-F11EB2B3DA9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70A02-55F0-4A90-987A-704C9C5AE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0000" y="2142241"/>
            <a:ext cx="3652025" cy="3811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current selection isn’t revealed, then reveal it, then check which step we are on.</a:t>
            </a:r>
          </a:p>
          <a:p>
            <a:r>
              <a:rPr lang="en-US" dirty="0"/>
              <a:t>If </a:t>
            </a:r>
            <a:r>
              <a:rPr lang="en-US" dirty="0" err="1"/>
              <a:t>firstStep</a:t>
            </a:r>
            <a:r>
              <a:rPr lang="en-US" dirty="0"/>
              <a:t> is True: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Save the current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dirty="0" err="1"/>
              <a:t>firstStep</a:t>
            </a:r>
            <a:r>
              <a:rPr lang="en-US" dirty="0"/>
              <a:t> to False</a:t>
            </a:r>
          </a:p>
          <a:p>
            <a:r>
              <a:rPr lang="en-US" dirty="0"/>
              <a:t>If </a:t>
            </a:r>
            <a:r>
              <a:rPr lang="en-US" dirty="0" err="1"/>
              <a:t>firstStep</a:t>
            </a:r>
            <a:r>
              <a:rPr lang="en-US" dirty="0"/>
              <a:t> is False: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a mismatch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mismatched change both tiles’ revealed property back to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match, check for win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win, call </a:t>
            </a:r>
            <a:r>
              <a:rPr lang="en-US" dirty="0" err="1"/>
              <a:t>winScreen</a:t>
            </a:r>
            <a:r>
              <a:rPr lang="en-US" dirty="0"/>
              <a:t>() function, reset all revealed properties back to false and shuffle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dirty="0" err="1"/>
              <a:t>firstStep</a:t>
            </a:r>
            <a:r>
              <a:rPr lang="en-US" dirty="0"/>
              <a:t> back to True</a:t>
            </a:r>
          </a:p>
          <a:p>
            <a:r>
              <a:rPr lang="en-US" dirty="0"/>
              <a:t>End of game loop, refresh screen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06793-A26A-450B-A0A7-DF3160B1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01" y="207994"/>
            <a:ext cx="5344459" cy="64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5967-890D-4129-8F87-9EAC5215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hasWon</a:t>
            </a:r>
            <a:r>
              <a:rPr lang="en-US" dirty="0"/>
              <a:t>() and </a:t>
            </a:r>
            <a:r>
              <a:rPr lang="en-US" dirty="0" err="1"/>
              <a:t>winScreen</a:t>
            </a:r>
            <a:r>
              <a:rPr lang="en-US" dirty="0"/>
              <a:t>() functions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03F63-2E0F-4B5C-A1CC-AD3C7127750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4E448-9C8C-4A71-A931-75E5BE47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hasWon</a:t>
            </a:r>
            <a:r>
              <a:rPr lang="en-US" dirty="0"/>
              <a:t>() searches the board for any tiles with a revealed property of false before returning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winScreen</a:t>
            </a:r>
            <a:r>
              <a:rPr lang="en-US" dirty="0"/>
              <a:t> pauses for a second to let you see the completed board, then briefly shows a congratulations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655B3-C0DF-4DC1-93FF-E29B75E2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987424"/>
            <a:ext cx="614938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824-3A6E-4829-B335-EC59A7CA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37A70-B7CB-4FB9-B8CF-34670DF7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77" y="1461978"/>
            <a:ext cx="4806786" cy="50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863F-620F-469C-B1FF-5F3D0822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and Constants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C502DC-1C4B-4373-8881-0ADB3A6264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19" b="2519"/>
          <a:stretch>
            <a:fillRect/>
          </a:stretch>
        </p:blipFill>
        <p:spPr>
          <a:xfrm>
            <a:off x="5180013" y="992188"/>
            <a:ext cx="6172200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B65F-EFA9-47AA-B478-819F2D8B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importing needed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constants in one place for ease of changing/reference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easier to remember a word than a number or set of numbers</a:t>
            </a:r>
          </a:p>
        </p:txBody>
      </p:sp>
    </p:spTree>
    <p:extLst>
      <p:ext uri="{BB962C8B-B14F-4D97-AF65-F5344CB8AC3E}">
        <p14:creationId xmlns:p14="http://schemas.microsoft.com/office/powerpoint/2010/main" val="4212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CA25-1774-4296-B682-C8636D5B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class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5EBAA-BF21-4248-87F9-5A743689EC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77DE-BD8F-4538-8792-BBB5449A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image- holds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tileX</a:t>
            </a:r>
            <a:r>
              <a:rPr lang="en-US" dirty="0"/>
              <a:t>- holds the X axis tile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tileY</a:t>
            </a:r>
            <a:r>
              <a:rPr lang="en-US" dirty="0"/>
              <a:t>- holds the y axis tile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revealed- holds the revealed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key- used to check for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FE865-8C15-4DD3-BE6B-08377104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356937"/>
            <a:ext cx="6281319" cy="61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863F-620F-469C-B1FF-5F3D0822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 Function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EF7AC3-691F-4E1B-A3A9-0866245751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B65F-EFA9-47AA-B478-819F2D8B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en-US" dirty="0"/>
              <a:t> has to be initialized with the </a:t>
            </a:r>
            <a:r>
              <a:rPr lang="en-US" dirty="0" err="1"/>
              <a:t>init</a:t>
            </a:r>
            <a:r>
              <a:rPr lang="en-US" dirty="0"/>
              <a:t>() function before anything from </a:t>
            </a:r>
            <a:r>
              <a:rPr lang="en-US" dirty="0" err="1"/>
              <a:t>pygame</a:t>
            </a:r>
            <a:r>
              <a:rPr lang="en-US" dirty="0"/>
              <a:t>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Clock() creates the clock, </a:t>
            </a:r>
            <a:r>
              <a:rPr lang="en-US" dirty="0" err="1"/>
              <a:t>set_mode</a:t>
            </a:r>
            <a:r>
              <a:rPr lang="en-US" dirty="0"/>
              <a:t>() creates the screen, </a:t>
            </a:r>
            <a:r>
              <a:rPr lang="en-US" dirty="0" err="1"/>
              <a:t>set_caption</a:t>
            </a:r>
            <a:r>
              <a:rPr lang="en-US" dirty="0"/>
              <a:t>() sets the window name, and </a:t>
            </a:r>
            <a:r>
              <a:rPr lang="en-US" dirty="0" err="1"/>
              <a:t>set_icon</a:t>
            </a:r>
            <a:r>
              <a:rPr lang="en-US" dirty="0"/>
              <a:t>() sets the icon displayed on the window tab and title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mouseX</a:t>
            </a:r>
            <a:r>
              <a:rPr lang="en-US" dirty="0"/>
              <a:t> and </a:t>
            </a:r>
            <a:r>
              <a:rPr lang="en-US" dirty="0" err="1"/>
              <a:t>mouseY</a:t>
            </a:r>
            <a:r>
              <a:rPr lang="en-US" dirty="0"/>
              <a:t> hold the latest mouse coordinates passed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randomizeBoard</a:t>
            </a:r>
            <a:r>
              <a:rPr lang="en-US" dirty="0"/>
              <a:t>() returns a randomized list of tile objects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495F8-83D2-42FF-A6A0-0E51E932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69024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EBA4-42C7-4006-8A27-8B52511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randomizeBoard</a:t>
            </a:r>
            <a:r>
              <a:rPr lang="en-US" dirty="0"/>
              <a:t>() Function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CD2DF-6AA7-4BD8-A2E3-033060C9DE7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3550-A2C1-40D9-B3D4-9337B7D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 randomized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two lists, one as the source and one to build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by shuffling source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 external index to work with a 1 dimensional list and 2 dimensional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from source list before looping to ensure each tile is only used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27844-7E08-42B1-B354-83FFDA5A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996950"/>
            <a:ext cx="6583363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6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B7B1-45CA-4530-82C8-77D74B38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 Function: Game Loop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0CA62-DFD9-41E7-8C6B-1A561D49824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618AC-A087-404A-A5FF-6423CEA8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clicked Boolean back to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screen using the </a:t>
            </a:r>
            <a:r>
              <a:rPr lang="en-US" dirty="0" err="1"/>
              <a:t>drawBoard</a:t>
            </a:r>
            <a:r>
              <a:rPr lang="en-US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handlers</a:t>
            </a:r>
          </a:p>
          <a:p>
            <a:r>
              <a:rPr lang="en-US" dirty="0"/>
              <a:t>This program uses a set of pseudo-coordinates referred to as tile coordinates, representing tiles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90D68-C3ED-49D7-A87C-B765F2EB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96950"/>
            <a:ext cx="6518932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3D8B-8239-47FD-9EBE-C541B77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drawBoard</a:t>
            </a:r>
            <a:r>
              <a:rPr lang="en-US" dirty="0"/>
              <a:t>() and </a:t>
            </a:r>
            <a:r>
              <a:rPr lang="en-US" dirty="0" err="1"/>
              <a:t>leftTopOfBox</a:t>
            </a:r>
            <a:r>
              <a:rPr lang="en-US" dirty="0"/>
              <a:t>() Functions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4BE36-F5D7-4A54-8B1D-465DBCFAE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19175"/>
            <a:ext cx="6172200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B69C-D586-40EC-8293-618C4288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drawBoard</a:t>
            </a:r>
            <a:r>
              <a:rPr lang="en-US" dirty="0"/>
              <a:t>() uses the </a:t>
            </a:r>
            <a:r>
              <a:rPr lang="en-US" dirty="0" err="1"/>
              <a:t>leftTopOfBox</a:t>
            </a:r>
            <a:r>
              <a:rPr lang="en-US" dirty="0"/>
              <a:t>() function to find the top and left pixel coordinates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the tile’s revealed property to determine which side to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leftTopOfBox</a:t>
            </a:r>
            <a:r>
              <a:rPr lang="en-US" dirty="0"/>
              <a:t> calculates how large the margins are, then finds the left and top pixel coordinate for whichever tile coordinate it was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5240B-2D66-4C23-91A5-47B7A429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873208"/>
            <a:ext cx="6353961" cy="2582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E1B20-256B-4650-B2E2-EF09E4145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8" b="2134"/>
          <a:stretch/>
        </p:blipFill>
        <p:spPr>
          <a:xfrm>
            <a:off x="5183188" y="3554818"/>
            <a:ext cx="6353961" cy="23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4E6-8E78-49FD-853E-56555088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 Function: Game loop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A8E6B-874A-4922-8F32-EC042730C89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67D4-6490-4836-8DFC-B9E11E1C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tileX</a:t>
            </a:r>
            <a:r>
              <a:rPr lang="en-US" dirty="0"/>
              <a:t> and </a:t>
            </a:r>
            <a:r>
              <a:rPr lang="en-US" dirty="0" err="1"/>
              <a:t>tileY</a:t>
            </a:r>
            <a:r>
              <a:rPr lang="en-US" dirty="0"/>
              <a:t> hold the tile coordinates returned by the </a:t>
            </a:r>
            <a:r>
              <a:rPr lang="en-US" dirty="0" err="1"/>
              <a:t>isInsideBox</a:t>
            </a:r>
            <a:r>
              <a:rPr lang="en-US" dirty="0"/>
              <a:t>()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the current pixel coordinates of the mouse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29F45-3B0A-449E-A533-A31B7835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004888"/>
            <a:ext cx="6169024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6D4D-29C4-4897-BAAC-118FF83A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isInsideBox</a:t>
            </a:r>
            <a:r>
              <a:rPr lang="en-US" dirty="0"/>
              <a:t>() Function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9084A-00AB-4470-A84D-55CE918BCD2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BEBF-3294-459F-B15B-CD31792C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in “Making games with Python and </a:t>
            </a:r>
            <a:r>
              <a:rPr lang="en-US" dirty="0" err="1"/>
              <a:t>Pygame</a:t>
            </a:r>
            <a:r>
              <a:rPr lang="en-US" dirty="0"/>
              <a:t>” by Al </a:t>
            </a:r>
            <a:r>
              <a:rPr lang="en-US" dirty="0" err="1"/>
              <a:t>Sweigart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isInsideBox</a:t>
            </a:r>
            <a:r>
              <a:rPr lang="en-US" dirty="0"/>
              <a:t>() creates rectangles with collision over top of where the tiles are located.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leftTopOfBox</a:t>
            </a:r>
            <a:r>
              <a:rPr lang="en-US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([0-3], [0-3]) if inside a box, and (None, None) if not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29FC7-0582-4705-BC5F-463F5949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1966912"/>
            <a:ext cx="6169025" cy="1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77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2872</TotalTime>
  <Words>578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Memory Game With Python Using Pygame </vt:lpstr>
      <vt:lpstr>Imports and Constants</vt:lpstr>
      <vt:lpstr>Tile class</vt:lpstr>
      <vt:lpstr>main() Function</vt:lpstr>
      <vt:lpstr>randomizeBoard() Function</vt:lpstr>
      <vt:lpstr>main() Function: Game Loop</vt:lpstr>
      <vt:lpstr>drawBoard() and leftTopOfBox() Functions</vt:lpstr>
      <vt:lpstr>main() Function: Game loop cont…</vt:lpstr>
      <vt:lpstr>isInsideBox() Function</vt:lpstr>
      <vt:lpstr>Decision Logic</vt:lpstr>
      <vt:lpstr>Decision Logic cont…</vt:lpstr>
      <vt:lpstr>hasWon() and winScreen() functions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</dc:title>
  <dc:creator>Krogman, Trent D</dc:creator>
  <cp:lastModifiedBy>Krogman, Trent D</cp:lastModifiedBy>
  <cp:revision>33</cp:revision>
  <dcterms:created xsi:type="dcterms:W3CDTF">2020-09-15T16:21:38Z</dcterms:created>
  <dcterms:modified xsi:type="dcterms:W3CDTF">2020-09-17T17:33:14Z</dcterms:modified>
</cp:coreProperties>
</file>