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D19F2-F2A2-4311-8A1A-A6820FC265D0}" v="876" dt="2022-12-14T14:42:58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lné" userId="ce5b5320ba6480e4" providerId="LiveId" clId="{C3AD19F2-F2A2-4311-8A1A-A6820FC265D0}"/>
    <pc:docChg chg="custSel addSld delSld modSld">
      <pc:chgData name="Timo Dolné" userId="ce5b5320ba6480e4" providerId="LiveId" clId="{C3AD19F2-F2A2-4311-8A1A-A6820FC265D0}" dt="2022-12-14T14:42:58.864" v="1138" actId="20577"/>
      <pc:docMkLst>
        <pc:docMk/>
      </pc:docMkLst>
      <pc:sldChg chg="modSp mod">
        <pc:chgData name="Timo Dolné" userId="ce5b5320ba6480e4" providerId="LiveId" clId="{C3AD19F2-F2A2-4311-8A1A-A6820FC265D0}" dt="2022-12-13T12:38:15.953" v="1" actId="20577"/>
        <pc:sldMkLst>
          <pc:docMk/>
          <pc:sldMk cId="3700160062" sldId="256"/>
        </pc:sldMkLst>
        <pc:spChg chg="mod">
          <ac:chgData name="Timo Dolné" userId="ce5b5320ba6480e4" providerId="LiveId" clId="{C3AD19F2-F2A2-4311-8A1A-A6820FC265D0}" dt="2022-12-13T12:38:15.953" v="1" actId="20577"/>
          <ac:spMkLst>
            <pc:docMk/>
            <pc:sldMk cId="3700160062" sldId="256"/>
            <ac:spMk id="2" creationId="{28460DA8-0818-DD71-E165-D75F54858EF6}"/>
          </ac:spMkLst>
        </pc:spChg>
      </pc:sldChg>
      <pc:sldChg chg="modSp mod">
        <pc:chgData name="Timo Dolné" userId="ce5b5320ba6480e4" providerId="LiveId" clId="{C3AD19F2-F2A2-4311-8A1A-A6820FC265D0}" dt="2022-12-13T13:57:15.716" v="1070" actId="1076"/>
        <pc:sldMkLst>
          <pc:docMk/>
          <pc:sldMk cId="2627635572" sldId="257"/>
        </pc:sldMkLst>
        <pc:spChg chg="mod">
          <ac:chgData name="Timo Dolné" userId="ce5b5320ba6480e4" providerId="LiveId" clId="{C3AD19F2-F2A2-4311-8A1A-A6820FC265D0}" dt="2022-12-13T13:57:15.716" v="1070" actId="1076"/>
          <ac:spMkLst>
            <pc:docMk/>
            <pc:sldMk cId="2627635572" sldId="257"/>
            <ac:spMk id="12" creationId="{2F76D1E5-4459-BD63-9623-2DF589E563D3}"/>
          </ac:spMkLst>
        </pc:spChg>
        <pc:graphicFrameChg chg="mod">
          <ac:chgData name="Timo Dolné" userId="ce5b5320ba6480e4" providerId="LiveId" clId="{C3AD19F2-F2A2-4311-8A1A-A6820FC265D0}" dt="2022-12-13T13:57:03.901" v="1066"/>
          <ac:graphicFrameMkLst>
            <pc:docMk/>
            <pc:sldMk cId="2627635572" sldId="257"/>
            <ac:graphicFrameMk id="4" creationId="{D5A0804C-EF15-989F-8E9F-DA602F948965}"/>
          </ac:graphicFrameMkLst>
        </pc:graphicFrameChg>
      </pc:sldChg>
      <pc:sldChg chg="del">
        <pc:chgData name="Timo Dolné" userId="ce5b5320ba6480e4" providerId="LiveId" clId="{C3AD19F2-F2A2-4311-8A1A-A6820FC265D0}" dt="2022-12-13T12:42:50.785" v="5" actId="47"/>
        <pc:sldMkLst>
          <pc:docMk/>
          <pc:sldMk cId="537165310" sldId="258"/>
        </pc:sldMkLst>
      </pc:sldChg>
      <pc:sldChg chg="del">
        <pc:chgData name="Timo Dolné" userId="ce5b5320ba6480e4" providerId="LiveId" clId="{C3AD19F2-F2A2-4311-8A1A-A6820FC265D0}" dt="2022-12-13T12:51:11.781" v="471" actId="47"/>
        <pc:sldMkLst>
          <pc:docMk/>
          <pc:sldMk cId="1190887425" sldId="259"/>
        </pc:sldMkLst>
      </pc:sldChg>
      <pc:sldChg chg="addSp delSp modSp new mod">
        <pc:chgData name="Timo Dolné" userId="ce5b5320ba6480e4" providerId="LiveId" clId="{C3AD19F2-F2A2-4311-8A1A-A6820FC265D0}" dt="2022-12-14T14:42:58.864" v="1138" actId="20577"/>
        <pc:sldMkLst>
          <pc:docMk/>
          <pc:sldMk cId="3233486435" sldId="260"/>
        </pc:sldMkLst>
        <pc:spChg chg="mod">
          <ac:chgData name="Timo Dolné" userId="ce5b5320ba6480e4" providerId="LiveId" clId="{C3AD19F2-F2A2-4311-8A1A-A6820FC265D0}" dt="2022-12-13T12:49:15.192" v="429" actId="20577"/>
          <ac:spMkLst>
            <pc:docMk/>
            <pc:sldMk cId="3233486435" sldId="260"/>
            <ac:spMk id="2" creationId="{F680C3DA-D526-8C4F-6F00-DBF873F481F5}"/>
          </ac:spMkLst>
        </pc:spChg>
        <pc:spChg chg="del">
          <ac:chgData name="Timo Dolné" userId="ce5b5320ba6480e4" providerId="LiveId" clId="{C3AD19F2-F2A2-4311-8A1A-A6820FC265D0}" dt="2022-12-13T12:44:05.594" v="7" actId="1032"/>
          <ac:spMkLst>
            <pc:docMk/>
            <pc:sldMk cId="3233486435" sldId="260"/>
            <ac:spMk id="3" creationId="{D9422B2B-066B-586F-A65C-CEBDE66A250D}"/>
          </ac:spMkLst>
        </pc:spChg>
        <pc:graphicFrameChg chg="add mod modGraphic">
          <ac:chgData name="Timo Dolné" userId="ce5b5320ba6480e4" providerId="LiveId" clId="{C3AD19F2-F2A2-4311-8A1A-A6820FC265D0}" dt="2022-12-14T14:42:58.864" v="1138" actId="20577"/>
          <ac:graphicFrameMkLst>
            <pc:docMk/>
            <pc:sldMk cId="3233486435" sldId="260"/>
            <ac:graphicFrameMk id="4" creationId="{14A1252C-A819-0091-53E7-A62ED6FD4EC1}"/>
          </ac:graphicFrameMkLst>
        </pc:graphicFrameChg>
      </pc:sldChg>
      <pc:sldChg chg="addSp modSp new mod">
        <pc:chgData name="Timo Dolné" userId="ce5b5320ba6480e4" providerId="LiveId" clId="{C3AD19F2-F2A2-4311-8A1A-A6820FC265D0}" dt="2022-12-13T13:31:57.544" v="677" actId="1076"/>
        <pc:sldMkLst>
          <pc:docMk/>
          <pc:sldMk cId="865281743" sldId="261"/>
        </pc:sldMkLst>
        <pc:spChg chg="mod">
          <ac:chgData name="Timo Dolné" userId="ce5b5320ba6480e4" providerId="LiveId" clId="{C3AD19F2-F2A2-4311-8A1A-A6820FC265D0}" dt="2022-12-13T12:52:53.125" v="548" actId="20577"/>
          <ac:spMkLst>
            <pc:docMk/>
            <pc:sldMk cId="865281743" sldId="261"/>
            <ac:spMk id="2" creationId="{F17030DC-B5CB-9974-C62C-049BDBD7784B}"/>
          </ac:spMkLst>
        </pc:spChg>
        <pc:picChg chg="add mod">
          <ac:chgData name="Timo Dolné" userId="ce5b5320ba6480e4" providerId="LiveId" clId="{C3AD19F2-F2A2-4311-8A1A-A6820FC265D0}" dt="2022-12-13T13:31:57.544" v="677" actId="1076"/>
          <ac:picMkLst>
            <pc:docMk/>
            <pc:sldMk cId="865281743" sldId="261"/>
            <ac:picMk id="5" creationId="{A8FA91F7-8D33-C741-9794-7D8FAB48F635}"/>
          </ac:picMkLst>
        </pc:picChg>
      </pc:sldChg>
      <pc:sldChg chg="addSp modSp new mod">
        <pc:chgData name="Timo Dolné" userId="ce5b5320ba6480e4" providerId="LiveId" clId="{C3AD19F2-F2A2-4311-8A1A-A6820FC265D0}" dt="2022-12-13T13:46:31.728" v="874" actId="1076"/>
        <pc:sldMkLst>
          <pc:docMk/>
          <pc:sldMk cId="1376088771" sldId="262"/>
        </pc:sldMkLst>
        <pc:spChg chg="mod">
          <ac:chgData name="Timo Dolné" userId="ce5b5320ba6480e4" providerId="LiveId" clId="{C3AD19F2-F2A2-4311-8A1A-A6820FC265D0}" dt="2022-12-13T13:45:40.536" v="872" actId="20577"/>
          <ac:spMkLst>
            <pc:docMk/>
            <pc:sldMk cId="1376088771" sldId="262"/>
            <ac:spMk id="2" creationId="{26BABA8B-34E0-7964-31A8-3B13A97EDB56}"/>
          </ac:spMkLst>
        </pc:spChg>
        <pc:picChg chg="add mod">
          <ac:chgData name="Timo Dolné" userId="ce5b5320ba6480e4" providerId="LiveId" clId="{C3AD19F2-F2A2-4311-8A1A-A6820FC265D0}" dt="2022-12-13T13:46:31.728" v="874" actId="1076"/>
          <ac:picMkLst>
            <pc:docMk/>
            <pc:sldMk cId="1376088771" sldId="262"/>
            <ac:picMk id="5" creationId="{6CA177C4-62FC-1407-49AD-E1233971116F}"/>
          </ac:picMkLst>
        </pc:picChg>
      </pc:sldChg>
      <pc:sldChg chg="addSp modSp new mod">
        <pc:chgData name="Timo Dolné" userId="ce5b5320ba6480e4" providerId="LiveId" clId="{C3AD19F2-F2A2-4311-8A1A-A6820FC265D0}" dt="2022-12-13T13:45:15.927" v="848" actId="1076"/>
        <pc:sldMkLst>
          <pc:docMk/>
          <pc:sldMk cId="3036085730" sldId="263"/>
        </pc:sldMkLst>
        <pc:spChg chg="mod">
          <ac:chgData name="Timo Dolné" userId="ce5b5320ba6480e4" providerId="LiveId" clId="{C3AD19F2-F2A2-4311-8A1A-A6820FC265D0}" dt="2022-12-13T13:17:52.964" v="676" actId="20577"/>
          <ac:spMkLst>
            <pc:docMk/>
            <pc:sldMk cId="3036085730" sldId="263"/>
            <ac:spMk id="2" creationId="{74E061AC-456F-8058-756A-BAC797496154}"/>
          </ac:spMkLst>
        </pc:spChg>
        <pc:spChg chg="add mod">
          <ac:chgData name="Timo Dolné" userId="ce5b5320ba6480e4" providerId="LiveId" clId="{C3AD19F2-F2A2-4311-8A1A-A6820FC265D0}" dt="2022-12-13T13:45:15.927" v="848" actId="1076"/>
          <ac:spMkLst>
            <pc:docMk/>
            <pc:sldMk cId="3036085730" sldId="263"/>
            <ac:spMk id="6" creationId="{A2DFA565-CA88-44FD-B451-1234761D4935}"/>
          </ac:spMkLst>
        </pc:spChg>
        <pc:picChg chg="add mod">
          <ac:chgData name="Timo Dolné" userId="ce5b5320ba6480e4" providerId="LiveId" clId="{C3AD19F2-F2A2-4311-8A1A-A6820FC265D0}" dt="2022-12-13T13:44:49.031" v="816" actId="1076"/>
          <ac:picMkLst>
            <pc:docMk/>
            <pc:sldMk cId="3036085730" sldId="263"/>
            <ac:picMk id="5" creationId="{90D0434A-3DF1-A48C-F4CB-F23092C7C36E}"/>
          </ac:picMkLst>
        </pc:picChg>
      </pc:sldChg>
      <pc:sldChg chg="addSp modSp new mod">
        <pc:chgData name="Timo Dolné" userId="ce5b5320ba6480e4" providerId="LiveId" clId="{C3AD19F2-F2A2-4311-8A1A-A6820FC265D0}" dt="2022-12-14T13:17:22.089" v="1111" actId="1076"/>
        <pc:sldMkLst>
          <pc:docMk/>
          <pc:sldMk cId="4037027804" sldId="264"/>
        </pc:sldMkLst>
        <pc:spChg chg="mod">
          <ac:chgData name="Timo Dolné" userId="ce5b5320ba6480e4" providerId="LiveId" clId="{C3AD19F2-F2A2-4311-8A1A-A6820FC265D0}" dt="2022-12-14T13:16:57.749" v="1107" actId="20577"/>
          <ac:spMkLst>
            <pc:docMk/>
            <pc:sldMk cId="4037027804" sldId="264"/>
            <ac:spMk id="2" creationId="{9C817D1D-B910-9DAA-89B0-B0083DCE4593}"/>
          </ac:spMkLst>
        </pc:spChg>
        <pc:picChg chg="add mod">
          <ac:chgData name="Timo Dolné" userId="ce5b5320ba6480e4" providerId="LiveId" clId="{C3AD19F2-F2A2-4311-8A1A-A6820FC265D0}" dt="2022-12-14T13:17:02.526" v="1109" actId="1076"/>
          <ac:picMkLst>
            <pc:docMk/>
            <pc:sldMk cId="4037027804" sldId="264"/>
            <ac:picMk id="5" creationId="{3011D97B-AA4A-E846-F2C2-012DA892F7CC}"/>
          </ac:picMkLst>
        </pc:picChg>
        <pc:picChg chg="add mod">
          <ac:chgData name="Timo Dolné" userId="ce5b5320ba6480e4" providerId="LiveId" clId="{C3AD19F2-F2A2-4311-8A1A-A6820FC265D0}" dt="2022-12-14T13:17:22.089" v="1111" actId="1076"/>
          <ac:picMkLst>
            <pc:docMk/>
            <pc:sldMk cId="4037027804" sldId="264"/>
            <ac:picMk id="7" creationId="{3007594E-1408-72DB-A0B1-5951AFC264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DA370-00C7-425A-A312-62B8BD35E30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8306177-84FD-4DDE-AEB4-9FA9B58E8781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BB84 on Quantum </a:t>
          </a:r>
          <a:r>
            <a:rPr lang="nl-NL" sz="1400" dirty="0" err="1"/>
            <a:t>Inspire</a:t>
          </a:r>
          <a:r>
            <a:rPr lang="nl-NL" sz="1400" dirty="0"/>
            <a:t> Simulator</a:t>
          </a:r>
        </a:p>
      </dgm:t>
    </dgm:pt>
    <dgm:pt modelId="{67F4B486-19FF-477A-ADC6-F612D0370619}" type="parTrans" cxnId="{2B76B298-8821-47A4-800F-6ED11D278125}">
      <dgm:prSet/>
      <dgm:spPr/>
      <dgm:t>
        <a:bodyPr/>
        <a:lstStyle/>
        <a:p>
          <a:endParaRPr lang="nl-NL"/>
        </a:p>
      </dgm:t>
    </dgm:pt>
    <dgm:pt modelId="{4802609E-B2EE-4777-AEAB-9229EEBB85AF}" type="sibTrans" cxnId="{2B76B298-8821-47A4-800F-6ED11D278125}">
      <dgm:prSet/>
      <dgm:spPr/>
      <dgm:t>
        <a:bodyPr/>
        <a:lstStyle/>
        <a:p>
          <a:endParaRPr lang="nl-NL"/>
        </a:p>
      </dgm:t>
    </dgm:pt>
    <dgm:pt modelId="{543C8F6F-DF62-458D-9374-49F4305F6F12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‘</a:t>
          </a:r>
          <a:r>
            <a:rPr lang="nl-NL" sz="1400" dirty="0" err="1"/>
            <a:t>cleanest</a:t>
          </a:r>
          <a:r>
            <a:rPr lang="nl-NL" sz="1400" dirty="0"/>
            <a:t>’ </a:t>
          </a:r>
          <a:r>
            <a:rPr lang="nl-NL" sz="1400" dirty="0" err="1"/>
            <a:t>version</a:t>
          </a:r>
          <a:endParaRPr lang="nl-NL" sz="1400" dirty="0"/>
        </a:p>
      </dgm:t>
    </dgm:pt>
    <dgm:pt modelId="{C98C2391-7318-40D8-8273-98761622C08F}" type="parTrans" cxnId="{0A58AD5C-EA24-4FA5-82E4-F43E222D10BF}">
      <dgm:prSet/>
      <dgm:spPr/>
      <dgm:t>
        <a:bodyPr/>
        <a:lstStyle/>
        <a:p>
          <a:endParaRPr lang="nl-NL"/>
        </a:p>
      </dgm:t>
    </dgm:pt>
    <dgm:pt modelId="{494E4228-9AD3-4FE4-94F0-D5A6B9A5D419}" type="sibTrans" cxnId="{0A58AD5C-EA24-4FA5-82E4-F43E222D10BF}">
      <dgm:prSet/>
      <dgm:spPr/>
      <dgm:t>
        <a:bodyPr/>
        <a:lstStyle/>
        <a:p>
          <a:endParaRPr lang="nl-NL"/>
        </a:p>
      </dgm:t>
    </dgm:pt>
    <dgm:pt modelId="{C7FC3276-42DE-439C-8529-23BCB394821F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Implement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program on Starmon-5</a:t>
          </a:r>
        </a:p>
      </dgm:t>
    </dgm:pt>
    <dgm:pt modelId="{C8202730-16AB-49DA-96D4-825C4A3FD774}" type="parTrans" cxnId="{7DC17A38-42E6-470C-9C6D-CDE87EE39127}">
      <dgm:prSet/>
      <dgm:spPr/>
      <dgm:t>
        <a:bodyPr/>
        <a:lstStyle/>
        <a:p>
          <a:endParaRPr lang="nl-NL"/>
        </a:p>
      </dgm:t>
    </dgm:pt>
    <dgm:pt modelId="{FCCABA10-C949-41D5-846C-4DCF9015765E}" type="sibTrans" cxnId="{7DC17A38-42E6-470C-9C6D-CDE87EE39127}">
      <dgm:prSet/>
      <dgm:spPr/>
      <dgm:t>
        <a:bodyPr/>
        <a:lstStyle/>
        <a:p>
          <a:endParaRPr lang="nl-NL"/>
        </a:p>
      </dgm:t>
    </dgm:pt>
    <dgm:pt modelId="{2A73A414-1611-47AC-8935-71A2ABFE8C08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See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influence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physical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errors</a:t>
          </a:r>
          <a:endParaRPr lang="nl-NL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DF42675-151C-42F2-AE1F-11B98E38352B}" type="parTrans" cxnId="{29628638-EA69-4A16-851B-6FB9BE5A001E}">
      <dgm:prSet/>
      <dgm:spPr/>
      <dgm:t>
        <a:bodyPr/>
        <a:lstStyle/>
        <a:p>
          <a:endParaRPr lang="nl-NL"/>
        </a:p>
      </dgm:t>
    </dgm:pt>
    <dgm:pt modelId="{2BEE7039-CA10-4BA7-BB4D-3BCE94341635}" type="sibTrans" cxnId="{29628638-EA69-4A16-851B-6FB9BE5A001E}">
      <dgm:prSet/>
      <dgm:spPr/>
      <dgm:t>
        <a:bodyPr/>
        <a:lstStyle/>
        <a:p>
          <a:endParaRPr lang="nl-NL"/>
        </a:p>
      </dgm:t>
    </dgm:pt>
    <dgm:pt modelId="{19E914EA-5D02-4E24-B4DF-CAD0A4F89C8A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</a:t>
          </a:r>
          <a:r>
            <a:rPr lang="nl-NL" sz="1400" dirty="0" err="1"/>
            <a:t>the</a:t>
          </a:r>
          <a:r>
            <a:rPr lang="nl-NL" sz="1400" dirty="0"/>
            <a:t> program on IBM </a:t>
          </a:r>
          <a:r>
            <a:rPr lang="nl-NL" sz="1400" dirty="0" err="1"/>
            <a:t>and</a:t>
          </a:r>
          <a:r>
            <a:rPr lang="nl-NL" sz="1400" dirty="0"/>
            <a:t> </a:t>
          </a:r>
          <a:r>
            <a:rPr lang="nl-NL" sz="1400" dirty="0" err="1"/>
            <a:t>microsoft</a:t>
          </a:r>
          <a:r>
            <a:rPr lang="nl-NL" sz="1400" dirty="0"/>
            <a:t> </a:t>
          </a:r>
          <a:r>
            <a:rPr lang="nl-NL" sz="1400" dirty="0" err="1"/>
            <a:t>backends</a:t>
          </a:r>
          <a:endParaRPr lang="nl-NL" sz="1400" dirty="0"/>
        </a:p>
      </dgm:t>
    </dgm:pt>
    <dgm:pt modelId="{DA3D0237-0E87-49C9-8ECD-49EEDE021DB4}" type="parTrans" cxnId="{F6EB4C49-D9AD-474E-89D3-F1EBDCD2FBD5}">
      <dgm:prSet/>
      <dgm:spPr/>
      <dgm:t>
        <a:bodyPr/>
        <a:lstStyle/>
        <a:p>
          <a:endParaRPr lang="nl-NL"/>
        </a:p>
      </dgm:t>
    </dgm:pt>
    <dgm:pt modelId="{5B4833C8-BC2C-4337-BFCF-3F0BFC70F8C7}" type="sibTrans" cxnId="{F6EB4C49-D9AD-474E-89D3-F1EBDCD2FBD5}">
      <dgm:prSet/>
      <dgm:spPr/>
      <dgm:t>
        <a:bodyPr/>
        <a:lstStyle/>
        <a:p>
          <a:endParaRPr lang="nl-NL"/>
        </a:p>
      </dgm:t>
    </dgm:pt>
    <dgm:pt modelId="{0F1D51A0-80E8-479F-AA36-0D7D77EF7EB1}">
      <dgm:prSet phldrT="[Tekst]" custT="1"/>
      <dgm:spPr/>
      <dgm:t>
        <a:bodyPr/>
        <a:lstStyle/>
        <a:p>
          <a:r>
            <a:rPr lang="nl-NL" sz="1600" dirty="0" err="1"/>
            <a:t>Compare</a:t>
          </a:r>
          <a:r>
            <a:rPr lang="nl-NL" sz="1600" dirty="0"/>
            <a:t> even more different types of qubits</a:t>
          </a:r>
        </a:p>
      </dgm:t>
    </dgm:pt>
    <dgm:pt modelId="{22D6F84F-A02A-420C-9907-209B465128D7}" type="parTrans" cxnId="{FFBC49F4-D0EA-488B-877D-9753DA35D868}">
      <dgm:prSet/>
      <dgm:spPr/>
      <dgm:t>
        <a:bodyPr/>
        <a:lstStyle/>
        <a:p>
          <a:endParaRPr lang="nl-NL"/>
        </a:p>
      </dgm:t>
    </dgm:pt>
    <dgm:pt modelId="{600DF725-D403-482A-AB78-F7861BCCF75A}" type="sibTrans" cxnId="{FFBC49F4-D0EA-488B-877D-9753DA35D868}">
      <dgm:prSet/>
      <dgm:spPr/>
      <dgm:t>
        <a:bodyPr/>
        <a:lstStyle/>
        <a:p>
          <a:endParaRPr lang="nl-NL"/>
        </a:p>
      </dgm:t>
    </dgm:pt>
    <dgm:pt modelId="{2CBC17D6-53F0-43AA-94A8-33B32B33066E}">
      <dgm:prSet phldrT="[Tekst]" custT="1"/>
      <dgm:spPr/>
      <dgm:t>
        <a:bodyPr/>
        <a:lstStyle/>
        <a:p>
          <a:r>
            <a:rPr lang="nl-NL" sz="1400" dirty="0" err="1"/>
            <a:t>Explore</a:t>
          </a:r>
          <a:r>
            <a:rPr lang="nl-NL" sz="1400" dirty="0"/>
            <a:t> Eve </a:t>
          </a:r>
          <a:r>
            <a:rPr lang="nl-NL" sz="1400" dirty="0" err="1"/>
            <a:t>posibilities</a:t>
          </a:r>
          <a:endParaRPr lang="nl-NL" sz="1400" dirty="0"/>
        </a:p>
      </dgm:t>
    </dgm:pt>
    <dgm:pt modelId="{B7C53293-E686-4FCC-91E3-EF35AE248FD0}" type="parTrans" cxnId="{47FF646A-3E2B-4A5C-B210-6AC844BC14CA}">
      <dgm:prSet/>
      <dgm:spPr/>
      <dgm:t>
        <a:bodyPr/>
        <a:lstStyle/>
        <a:p>
          <a:endParaRPr lang="nl-NL"/>
        </a:p>
      </dgm:t>
    </dgm:pt>
    <dgm:pt modelId="{052A644F-E1FB-4ACB-BE01-7AC890127D9A}" type="sibTrans" cxnId="{47FF646A-3E2B-4A5C-B210-6AC844BC14CA}">
      <dgm:prSet/>
      <dgm:spPr/>
      <dgm:t>
        <a:bodyPr/>
        <a:lstStyle/>
        <a:p>
          <a:endParaRPr lang="nl-NL"/>
        </a:p>
      </dgm:t>
    </dgm:pt>
    <dgm:pt modelId="{F62744BC-9165-415B-9744-0C407AC42ACF}">
      <dgm:prSet phldrT="[Tekst]" custT="1"/>
      <dgm:spPr/>
      <dgm:t>
        <a:bodyPr/>
        <a:lstStyle/>
        <a:p>
          <a:r>
            <a:rPr lang="nl-NL" sz="1400" dirty="0" err="1"/>
            <a:t>Explore</a:t>
          </a:r>
          <a:r>
            <a:rPr lang="nl-NL" sz="1400" dirty="0"/>
            <a:t> </a:t>
          </a:r>
          <a:r>
            <a:rPr lang="nl-NL" sz="1400" dirty="0" err="1"/>
            <a:t>classical</a:t>
          </a:r>
          <a:r>
            <a:rPr lang="nl-NL" sz="1400" dirty="0"/>
            <a:t> </a:t>
          </a:r>
          <a:r>
            <a:rPr lang="nl-NL" sz="1400" dirty="0" err="1"/>
            <a:t>protocols</a:t>
          </a:r>
          <a:r>
            <a:rPr lang="nl-NL" sz="1400" dirty="0"/>
            <a:t> like privacy </a:t>
          </a:r>
          <a:r>
            <a:rPr lang="nl-NL" sz="1400" dirty="0" err="1"/>
            <a:t>amplification</a:t>
          </a:r>
          <a:endParaRPr lang="nl-NL" sz="1400" dirty="0"/>
        </a:p>
      </dgm:t>
    </dgm:pt>
    <dgm:pt modelId="{D663ED01-0525-46F7-AC78-E39E86D31FA3}" type="parTrans" cxnId="{3CEFC34C-5A18-4264-A8CE-E6B9C893DD39}">
      <dgm:prSet/>
      <dgm:spPr/>
      <dgm:t>
        <a:bodyPr/>
        <a:lstStyle/>
        <a:p>
          <a:endParaRPr lang="nl-NL"/>
        </a:p>
      </dgm:t>
    </dgm:pt>
    <dgm:pt modelId="{D17F4943-E9AC-46DA-897D-537B887D8C3F}" type="sibTrans" cxnId="{3CEFC34C-5A18-4264-A8CE-E6B9C893DD39}">
      <dgm:prSet/>
      <dgm:spPr/>
      <dgm:t>
        <a:bodyPr/>
        <a:lstStyle/>
        <a:p>
          <a:endParaRPr lang="nl-NL"/>
        </a:p>
      </dgm:t>
    </dgm:pt>
    <dgm:pt modelId="{5F6826B5-5D0F-4359-A234-4D5CDEF7F2B5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Compare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two systems in performance</a:t>
          </a:r>
        </a:p>
      </dgm:t>
    </dgm:pt>
    <dgm:pt modelId="{934984FF-2437-4374-A2F0-2DA4AD91A63E}" type="parTrans" cxnId="{0AC79B64-6A76-4BE9-A93B-F49D2793BD8C}">
      <dgm:prSet/>
      <dgm:spPr/>
      <dgm:t>
        <a:bodyPr/>
        <a:lstStyle/>
        <a:p>
          <a:endParaRPr lang="nl-NL"/>
        </a:p>
      </dgm:t>
    </dgm:pt>
    <dgm:pt modelId="{72E9B4BE-8D19-4D29-AE23-315C98255461}" type="sibTrans" cxnId="{0AC79B64-6A76-4BE9-A93B-F49D2793BD8C}">
      <dgm:prSet/>
      <dgm:spPr/>
      <dgm:t>
        <a:bodyPr/>
        <a:lstStyle/>
        <a:p>
          <a:endParaRPr lang="nl-NL"/>
        </a:p>
      </dgm:t>
    </dgm:pt>
    <dgm:pt modelId="{73EB11A4-8F05-4FDE-B169-37BC545A1DDC}">
      <dgm:prSet/>
      <dgm:spPr/>
      <dgm:t>
        <a:bodyPr/>
        <a:lstStyle/>
        <a:p>
          <a:r>
            <a:rPr lang="nl-NL" dirty="0" err="1"/>
            <a:t>Implement</a:t>
          </a:r>
          <a:r>
            <a:rPr lang="nl-NL" dirty="0"/>
            <a:t> E91 protocol on </a:t>
          </a:r>
          <a:r>
            <a:rPr lang="nl-NL" dirty="0" err="1"/>
            <a:t>the</a:t>
          </a:r>
          <a:r>
            <a:rPr lang="nl-NL" dirty="0"/>
            <a:t> simulator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QuantumInspire</a:t>
          </a:r>
          <a:r>
            <a:rPr lang="nl-NL" dirty="0"/>
            <a:t> hardware</a:t>
          </a:r>
        </a:p>
      </dgm:t>
    </dgm:pt>
    <dgm:pt modelId="{1F34D9FF-EC59-4E06-A0E8-EA709F983E9D}" type="parTrans" cxnId="{0957B0EF-7632-457D-BB86-AABCA9C4112C}">
      <dgm:prSet/>
      <dgm:spPr/>
      <dgm:t>
        <a:bodyPr/>
        <a:lstStyle/>
        <a:p>
          <a:endParaRPr lang="nl-NL"/>
        </a:p>
      </dgm:t>
    </dgm:pt>
    <dgm:pt modelId="{73687E39-3DD5-433B-B833-7DC9BD2D9A9B}" type="sibTrans" cxnId="{0957B0EF-7632-457D-BB86-AABCA9C4112C}">
      <dgm:prSet/>
      <dgm:spPr/>
      <dgm:t>
        <a:bodyPr/>
        <a:lstStyle/>
        <a:p>
          <a:endParaRPr lang="nl-NL"/>
        </a:p>
      </dgm:t>
    </dgm:pt>
    <dgm:pt modelId="{E2249DBF-D46E-466C-A398-742D876E887C}">
      <dgm:prSet/>
      <dgm:spPr/>
      <dgm:t>
        <a:bodyPr/>
        <a:lstStyle/>
        <a:p>
          <a:r>
            <a:rPr lang="nl-NL" dirty="0" err="1"/>
            <a:t>Compare</a:t>
          </a:r>
          <a:r>
            <a:rPr lang="nl-NL" dirty="0"/>
            <a:t> performance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BB84 protocol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try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explain</a:t>
          </a:r>
          <a:r>
            <a:rPr lang="nl-NL" dirty="0"/>
            <a:t> </a:t>
          </a:r>
          <a:r>
            <a:rPr lang="nl-NL" dirty="0" err="1"/>
            <a:t>differences</a:t>
          </a:r>
          <a:r>
            <a:rPr lang="nl-NL" dirty="0"/>
            <a:t>.</a:t>
          </a:r>
        </a:p>
      </dgm:t>
    </dgm:pt>
    <dgm:pt modelId="{6DD95F77-33A4-4366-BC34-97B1414936F6}" type="sibTrans" cxnId="{8F60D9B4-0926-465A-9047-31875D879367}">
      <dgm:prSet/>
      <dgm:spPr/>
      <dgm:t>
        <a:bodyPr/>
        <a:lstStyle/>
        <a:p>
          <a:endParaRPr lang="nl-NL"/>
        </a:p>
      </dgm:t>
    </dgm:pt>
    <dgm:pt modelId="{851C1D23-B435-4166-8653-438FA5C05B46}" type="parTrans" cxnId="{8F60D9B4-0926-465A-9047-31875D879367}">
      <dgm:prSet/>
      <dgm:spPr/>
      <dgm:t>
        <a:bodyPr/>
        <a:lstStyle/>
        <a:p>
          <a:endParaRPr lang="nl-NL"/>
        </a:p>
      </dgm:t>
    </dgm:pt>
    <dgm:pt modelId="{403F4D2F-170B-4329-8789-BCA73805FF78}" type="pres">
      <dgm:prSet presAssocID="{6ABDA370-00C7-425A-A312-62B8BD35E302}" presName="linearFlow" presStyleCnt="0">
        <dgm:presLayoutVars>
          <dgm:dir/>
          <dgm:animLvl val="lvl"/>
          <dgm:resizeHandles val="exact"/>
        </dgm:presLayoutVars>
      </dgm:prSet>
      <dgm:spPr/>
    </dgm:pt>
    <dgm:pt modelId="{5F870BB5-ACBF-48D5-8456-0760CB80F929}" type="pres">
      <dgm:prSet presAssocID="{08306177-84FD-4DDE-AEB4-9FA9B58E8781}" presName="composite" presStyleCnt="0"/>
      <dgm:spPr/>
    </dgm:pt>
    <dgm:pt modelId="{C8A2471C-FD9F-4713-A5FD-B202E3542DF5}" type="pres">
      <dgm:prSet presAssocID="{08306177-84FD-4DDE-AEB4-9FA9B58E87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518686-9811-4EFD-8FAD-A6134C7B472F}" type="pres">
      <dgm:prSet presAssocID="{08306177-84FD-4DDE-AEB4-9FA9B58E8781}" presName="parSh" presStyleLbl="node1" presStyleIdx="0" presStyleCnt="4"/>
      <dgm:spPr/>
    </dgm:pt>
    <dgm:pt modelId="{9568FE65-425F-4E88-9F0B-27D1923B77CB}" type="pres">
      <dgm:prSet presAssocID="{08306177-84FD-4DDE-AEB4-9FA9B58E8781}" presName="desTx" presStyleLbl="fgAcc1" presStyleIdx="0" presStyleCnt="4" custScaleY="100000" custLinFactNeighborY="1803">
        <dgm:presLayoutVars>
          <dgm:bulletEnabled val="1"/>
        </dgm:presLayoutVars>
      </dgm:prSet>
      <dgm:spPr/>
    </dgm:pt>
    <dgm:pt modelId="{100D312C-6D3D-4EC9-AAA5-87D6E0ABA4A0}" type="pres">
      <dgm:prSet presAssocID="{4802609E-B2EE-4777-AEAB-9229EEBB85AF}" presName="sibTrans" presStyleLbl="sibTrans2D1" presStyleIdx="0" presStyleCnt="3"/>
      <dgm:spPr/>
    </dgm:pt>
    <dgm:pt modelId="{F79E0B7A-985F-466A-8FD8-5EA89EF0B5D6}" type="pres">
      <dgm:prSet presAssocID="{4802609E-B2EE-4777-AEAB-9229EEBB85AF}" presName="connTx" presStyleLbl="sibTrans2D1" presStyleIdx="0" presStyleCnt="3"/>
      <dgm:spPr/>
    </dgm:pt>
    <dgm:pt modelId="{E36CD1B2-ADDA-49A3-A8F4-DB112F4EA7B0}" type="pres">
      <dgm:prSet presAssocID="{C7FC3276-42DE-439C-8529-23BCB394821F}" presName="composite" presStyleCnt="0"/>
      <dgm:spPr/>
    </dgm:pt>
    <dgm:pt modelId="{FFA28ACF-2D67-4CD9-BF64-563AEEA85EEA}" type="pres">
      <dgm:prSet presAssocID="{C7FC3276-42DE-439C-8529-23BCB394821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DC4969A-F791-4FE4-ADD1-588C3D1E1061}" type="pres">
      <dgm:prSet presAssocID="{C7FC3276-42DE-439C-8529-23BCB394821F}" presName="parSh" presStyleLbl="node1" presStyleIdx="1" presStyleCnt="4" custLinFactNeighborX="8980" custLinFactNeighborY="2319"/>
      <dgm:spPr/>
    </dgm:pt>
    <dgm:pt modelId="{0B161D52-4526-4638-8DC6-774296030041}" type="pres">
      <dgm:prSet presAssocID="{C7FC3276-42DE-439C-8529-23BCB394821F}" presName="desTx" presStyleLbl="fgAcc1" presStyleIdx="1" presStyleCnt="4" custLinFactNeighborX="4108" custLinFactNeighborY="13953">
        <dgm:presLayoutVars>
          <dgm:bulletEnabled val="1"/>
        </dgm:presLayoutVars>
      </dgm:prSet>
      <dgm:spPr/>
    </dgm:pt>
    <dgm:pt modelId="{044D82B2-A297-4657-ACE7-85A00A9E42D6}" type="pres">
      <dgm:prSet presAssocID="{FCCABA10-C949-41D5-846C-4DCF9015765E}" presName="sibTrans" presStyleLbl="sibTrans2D1" presStyleIdx="1" presStyleCnt="3"/>
      <dgm:spPr/>
    </dgm:pt>
    <dgm:pt modelId="{8EA358C7-617A-4810-AD3C-DAD2092EEC11}" type="pres">
      <dgm:prSet presAssocID="{FCCABA10-C949-41D5-846C-4DCF9015765E}" presName="connTx" presStyleLbl="sibTrans2D1" presStyleIdx="1" presStyleCnt="3"/>
      <dgm:spPr/>
    </dgm:pt>
    <dgm:pt modelId="{6BB3B157-0583-42B4-9DF6-DE8CA9A29A7F}" type="pres">
      <dgm:prSet presAssocID="{19E914EA-5D02-4E24-B4DF-CAD0A4F89C8A}" presName="composite" presStyleCnt="0"/>
      <dgm:spPr/>
    </dgm:pt>
    <dgm:pt modelId="{E9F1C02F-F2C2-4A65-8996-DF365E54A052}" type="pres">
      <dgm:prSet presAssocID="{19E914EA-5D02-4E24-B4DF-CAD0A4F89C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F5DE9C-D30D-45AD-A420-DCB27A859A9F}" type="pres">
      <dgm:prSet presAssocID="{19E914EA-5D02-4E24-B4DF-CAD0A4F89C8A}" presName="parSh" presStyleLbl="node1" presStyleIdx="2" presStyleCnt="4"/>
      <dgm:spPr/>
    </dgm:pt>
    <dgm:pt modelId="{C9297EDC-7CAC-4057-B2A1-3AAE4AC10F1B}" type="pres">
      <dgm:prSet presAssocID="{19E914EA-5D02-4E24-B4DF-CAD0A4F89C8A}" presName="desTx" presStyleLbl="fgAcc1" presStyleIdx="2" presStyleCnt="4" custLinFactNeighborX="7688" custLinFactNeighborY="210">
        <dgm:presLayoutVars>
          <dgm:bulletEnabled val="1"/>
        </dgm:presLayoutVars>
      </dgm:prSet>
      <dgm:spPr/>
    </dgm:pt>
    <dgm:pt modelId="{92293E44-FC23-4A86-88A2-39FDC85A11CB}" type="pres">
      <dgm:prSet presAssocID="{5B4833C8-BC2C-4337-BFCF-3F0BFC70F8C7}" presName="sibTrans" presStyleLbl="sibTrans2D1" presStyleIdx="2" presStyleCnt="3" custAng="722364" custFlipHor="1" custScaleX="82141" custLinFactX="-100000" custLinFactY="95446" custLinFactNeighborX="-109695" custLinFactNeighborY="100000"/>
      <dgm:spPr/>
    </dgm:pt>
    <dgm:pt modelId="{DC152EE6-338B-4E7E-97E2-739851F4FC4C}" type="pres">
      <dgm:prSet presAssocID="{5B4833C8-BC2C-4337-BFCF-3F0BFC70F8C7}" presName="connTx" presStyleLbl="sibTrans2D1" presStyleIdx="2" presStyleCnt="3"/>
      <dgm:spPr/>
    </dgm:pt>
    <dgm:pt modelId="{F8E75E0B-135B-4BB7-862F-2F67B319B19D}" type="pres">
      <dgm:prSet presAssocID="{73EB11A4-8F05-4FDE-B169-37BC545A1DDC}" presName="composite" presStyleCnt="0"/>
      <dgm:spPr/>
    </dgm:pt>
    <dgm:pt modelId="{E73862BC-3BE6-4502-ABEA-715C1A3620C8}" type="pres">
      <dgm:prSet presAssocID="{73EB11A4-8F05-4FDE-B169-37BC545A1DD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1DFE73-375E-4312-8BE3-12ABDC9F6C19}" type="pres">
      <dgm:prSet presAssocID="{73EB11A4-8F05-4FDE-B169-37BC545A1DDC}" presName="parSh" presStyleLbl="node1" presStyleIdx="3" presStyleCnt="4" custLinFactX="-100743" custLinFactY="100000" custLinFactNeighborX="-200000" custLinFactNeighborY="158676"/>
      <dgm:spPr/>
    </dgm:pt>
    <dgm:pt modelId="{9758FB4E-C808-4F2D-A942-875E7754C183}" type="pres">
      <dgm:prSet presAssocID="{73EB11A4-8F05-4FDE-B169-37BC545A1DDC}" presName="desTx" presStyleLbl="fgAcc1" presStyleIdx="3" presStyleCnt="4" custLinFactX="-100363" custLinFactY="88805" custLinFactNeighborX="-200000" custLinFactNeighborY="100000">
        <dgm:presLayoutVars>
          <dgm:bulletEnabled val="1"/>
        </dgm:presLayoutVars>
      </dgm:prSet>
      <dgm:spPr/>
    </dgm:pt>
  </dgm:ptLst>
  <dgm:cxnLst>
    <dgm:cxn modelId="{400CF902-5564-496F-A3CE-4FF34B19B6EE}" type="presOf" srcId="{0F1D51A0-80E8-479F-AA36-0D7D77EF7EB1}" destId="{C9297EDC-7CAC-4057-B2A1-3AAE4AC10F1B}" srcOrd="0" destOrd="0" presId="urn:microsoft.com/office/officeart/2005/8/layout/process3"/>
    <dgm:cxn modelId="{5597E403-5BEE-478B-BBA3-883619C30F2B}" type="presOf" srcId="{FCCABA10-C949-41D5-846C-4DCF9015765E}" destId="{8EA358C7-617A-4810-AD3C-DAD2092EEC11}" srcOrd="1" destOrd="0" presId="urn:microsoft.com/office/officeart/2005/8/layout/process3"/>
    <dgm:cxn modelId="{4078F70D-EC85-43C9-8D92-85AE029778E1}" type="presOf" srcId="{19E914EA-5D02-4E24-B4DF-CAD0A4F89C8A}" destId="{E9F1C02F-F2C2-4A65-8996-DF365E54A052}" srcOrd="0" destOrd="0" presId="urn:microsoft.com/office/officeart/2005/8/layout/process3"/>
    <dgm:cxn modelId="{F5CEDF11-0058-4F12-A3D8-E4A4F6EF9051}" type="presOf" srcId="{73EB11A4-8F05-4FDE-B169-37BC545A1DDC}" destId="{E73862BC-3BE6-4502-ABEA-715C1A3620C8}" srcOrd="0" destOrd="0" presId="urn:microsoft.com/office/officeart/2005/8/layout/process3"/>
    <dgm:cxn modelId="{6DBCAD1B-60F8-4638-B32C-7601D3DC5D8D}" type="presOf" srcId="{4802609E-B2EE-4777-AEAB-9229EEBB85AF}" destId="{100D312C-6D3D-4EC9-AAA5-87D6E0ABA4A0}" srcOrd="0" destOrd="0" presId="urn:microsoft.com/office/officeart/2005/8/layout/process3"/>
    <dgm:cxn modelId="{530F8F1F-393B-411C-BB21-D8658EAD6ADB}" type="presOf" srcId="{2CBC17D6-53F0-43AA-94A8-33B32B33066E}" destId="{9568FE65-425F-4E88-9F0B-27D1923B77CB}" srcOrd="0" destOrd="1" presId="urn:microsoft.com/office/officeart/2005/8/layout/process3"/>
    <dgm:cxn modelId="{5CCBC137-B7A4-46E6-BB4C-215EA2387D03}" type="presOf" srcId="{F62744BC-9165-415B-9744-0C407AC42ACF}" destId="{9568FE65-425F-4E88-9F0B-27D1923B77CB}" srcOrd="0" destOrd="2" presId="urn:microsoft.com/office/officeart/2005/8/layout/process3"/>
    <dgm:cxn modelId="{7DC17A38-42E6-470C-9C6D-CDE87EE39127}" srcId="{6ABDA370-00C7-425A-A312-62B8BD35E302}" destId="{C7FC3276-42DE-439C-8529-23BCB394821F}" srcOrd="1" destOrd="0" parTransId="{C8202730-16AB-49DA-96D4-825C4A3FD774}" sibTransId="{FCCABA10-C949-41D5-846C-4DCF9015765E}"/>
    <dgm:cxn modelId="{29628638-EA69-4A16-851B-6FB9BE5A001E}" srcId="{C7FC3276-42DE-439C-8529-23BCB394821F}" destId="{2A73A414-1611-47AC-8935-71A2ABFE8C08}" srcOrd="0" destOrd="0" parTransId="{EDF42675-151C-42F2-AE1F-11B98E38352B}" sibTransId="{2BEE7039-CA10-4BA7-BB4D-3BCE94341635}"/>
    <dgm:cxn modelId="{FDCB505B-A3FC-447C-886B-BB4FFB4F9A21}" type="presOf" srcId="{FCCABA10-C949-41D5-846C-4DCF9015765E}" destId="{044D82B2-A297-4657-ACE7-85A00A9E42D6}" srcOrd="0" destOrd="0" presId="urn:microsoft.com/office/officeart/2005/8/layout/process3"/>
    <dgm:cxn modelId="{0A58AD5C-EA24-4FA5-82E4-F43E222D10BF}" srcId="{08306177-84FD-4DDE-AEB4-9FA9B58E8781}" destId="{543C8F6F-DF62-458D-9374-49F4305F6F12}" srcOrd="0" destOrd="0" parTransId="{C98C2391-7318-40D8-8273-98761622C08F}" sibTransId="{494E4228-9AD3-4FE4-94F0-D5A6B9A5D419}"/>
    <dgm:cxn modelId="{B8102260-AA84-4702-8D0A-C94488904A56}" type="presOf" srcId="{19E914EA-5D02-4E24-B4DF-CAD0A4F89C8A}" destId="{F8F5DE9C-D30D-45AD-A420-DCB27A859A9F}" srcOrd="1" destOrd="0" presId="urn:microsoft.com/office/officeart/2005/8/layout/process3"/>
    <dgm:cxn modelId="{0AC79B64-6A76-4BE9-A93B-F49D2793BD8C}" srcId="{C7FC3276-42DE-439C-8529-23BCB394821F}" destId="{5F6826B5-5D0F-4359-A234-4D5CDEF7F2B5}" srcOrd="1" destOrd="0" parTransId="{934984FF-2437-4374-A2F0-2DA4AD91A63E}" sibTransId="{72E9B4BE-8D19-4D29-AE23-315C98255461}"/>
    <dgm:cxn modelId="{F6EB4C49-D9AD-474E-89D3-F1EBDCD2FBD5}" srcId="{6ABDA370-00C7-425A-A312-62B8BD35E302}" destId="{19E914EA-5D02-4E24-B4DF-CAD0A4F89C8A}" srcOrd="2" destOrd="0" parTransId="{DA3D0237-0E87-49C9-8ECD-49EEDE021DB4}" sibTransId="{5B4833C8-BC2C-4337-BFCF-3F0BFC70F8C7}"/>
    <dgm:cxn modelId="{47FF646A-3E2B-4A5C-B210-6AC844BC14CA}" srcId="{08306177-84FD-4DDE-AEB4-9FA9B58E8781}" destId="{2CBC17D6-53F0-43AA-94A8-33B32B33066E}" srcOrd="1" destOrd="0" parTransId="{B7C53293-E686-4FCC-91E3-EF35AE248FD0}" sibTransId="{052A644F-E1FB-4ACB-BE01-7AC890127D9A}"/>
    <dgm:cxn modelId="{3CEFC34C-5A18-4264-A8CE-E6B9C893DD39}" srcId="{08306177-84FD-4DDE-AEB4-9FA9B58E8781}" destId="{F62744BC-9165-415B-9744-0C407AC42ACF}" srcOrd="2" destOrd="0" parTransId="{D663ED01-0525-46F7-AC78-E39E86D31FA3}" sibTransId="{D17F4943-E9AC-46DA-897D-537B887D8C3F}"/>
    <dgm:cxn modelId="{68B59371-E8BF-4021-8D22-E486FCE142FE}" type="presOf" srcId="{C7FC3276-42DE-439C-8529-23BCB394821F}" destId="{8DC4969A-F791-4FE4-ADD1-588C3D1E1061}" srcOrd="1" destOrd="0" presId="urn:microsoft.com/office/officeart/2005/8/layout/process3"/>
    <dgm:cxn modelId="{2B76B298-8821-47A4-800F-6ED11D278125}" srcId="{6ABDA370-00C7-425A-A312-62B8BD35E302}" destId="{08306177-84FD-4DDE-AEB4-9FA9B58E8781}" srcOrd="0" destOrd="0" parTransId="{67F4B486-19FF-477A-ADC6-F612D0370619}" sibTransId="{4802609E-B2EE-4777-AEAB-9229EEBB85AF}"/>
    <dgm:cxn modelId="{3E5F84B0-618C-4FF6-9601-48C76530F263}" type="presOf" srcId="{4802609E-B2EE-4777-AEAB-9229EEBB85AF}" destId="{F79E0B7A-985F-466A-8FD8-5EA89EF0B5D6}" srcOrd="1" destOrd="0" presId="urn:microsoft.com/office/officeart/2005/8/layout/process3"/>
    <dgm:cxn modelId="{8F60D9B4-0926-465A-9047-31875D879367}" srcId="{73EB11A4-8F05-4FDE-B169-37BC545A1DDC}" destId="{E2249DBF-D46E-466C-A398-742D876E887C}" srcOrd="0" destOrd="0" parTransId="{851C1D23-B435-4166-8653-438FA5C05B46}" sibTransId="{6DD95F77-33A4-4366-BC34-97B1414936F6}"/>
    <dgm:cxn modelId="{F568EFB4-06A2-4644-8B2D-A9873FCB17A5}" type="presOf" srcId="{5B4833C8-BC2C-4337-BFCF-3F0BFC70F8C7}" destId="{92293E44-FC23-4A86-88A2-39FDC85A11CB}" srcOrd="0" destOrd="0" presId="urn:microsoft.com/office/officeart/2005/8/layout/process3"/>
    <dgm:cxn modelId="{2EB2CAB6-A82B-44FE-A022-F6FA21753B4B}" type="presOf" srcId="{08306177-84FD-4DDE-AEB4-9FA9B58E8781}" destId="{C8A2471C-FD9F-4713-A5FD-B202E3542DF5}" srcOrd="0" destOrd="0" presId="urn:microsoft.com/office/officeart/2005/8/layout/process3"/>
    <dgm:cxn modelId="{8E171EBA-E595-434A-9A86-47872DBAF780}" type="presOf" srcId="{C7FC3276-42DE-439C-8529-23BCB394821F}" destId="{FFA28ACF-2D67-4CD9-BF64-563AEEA85EEA}" srcOrd="0" destOrd="0" presId="urn:microsoft.com/office/officeart/2005/8/layout/process3"/>
    <dgm:cxn modelId="{4C22ECCC-F99D-40FA-B2D5-836E8B8B98A9}" type="presOf" srcId="{543C8F6F-DF62-458D-9374-49F4305F6F12}" destId="{9568FE65-425F-4E88-9F0B-27D1923B77CB}" srcOrd="0" destOrd="0" presId="urn:microsoft.com/office/officeart/2005/8/layout/process3"/>
    <dgm:cxn modelId="{B8336ADE-1EB0-40E2-972F-04F4B37D6FD4}" type="presOf" srcId="{E2249DBF-D46E-466C-A398-742D876E887C}" destId="{9758FB4E-C808-4F2D-A942-875E7754C183}" srcOrd="0" destOrd="0" presId="urn:microsoft.com/office/officeart/2005/8/layout/process3"/>
    <dgm:cxn modelId="{DA529AE0-710A-4EEF-BF2A-84A6F810EEF1}" type="presOf" srcId="{5F6826B5-5D0F-4359-A234-4D5CDEF7F2B5}" destId="{0B161D52-4526-4638-8DC6-774296030041}" srcOrd="0" destOrd="1" presId="urn:microsoft.com/office/officeart/2005/8/layout/process3"/>
    <dgm:cxn modelId="{9827A7E0-8679-43C1-928D-B6D57DC09648}" type="presOf" srcId="{2A73A414-1611-47AC-8935-71A2ABFE8C08}" destId="{0B161D52-4526-4638-8DC6-774296030041}" srcOrd="0" destOrd="0" presId="urn:microsoft.com/office/officeart/2005/8/layout/process3"/>
    <dgm:cxn modelId="{271BC3EA-9D24-4A4D-9FCF-01A5EBB49232}" type="presOf" srcId="{5B4833C8-BC2C-4337-BFCF-3F0BFC70F8C7}" destId="{DC152EE6-338B-4E7E-97E2-739851F4FC4C}" srcOrd="1" destOrd="0" presId="urn:microsoft.com/office/officeart/2005/8/layout/process3"/>
    <dgm:cxn modelId="{7685E7EA-EEB6-4FAE-A200-FC0F25C38BE1}" type="presOf" srcId="{73EB11A4-8F05-4FDE-B169-37BC545A1DDC}" destId="{A71DFE73-375E-4312-8BE3-12ABDC9F6C19}" srcOrd="1" destOrd="0" presId="urn:microsoft.com/office/officeart/2005/8/layout/process3"/>
    <dgm:cxn modelId="{0957B0EF-7632-457D-BB86-AABCA9C4112C}" srcId="{6ABDA370-00C7-425A-A312-62B8BD35E302}" destId="{73EB11A4-8F05-4FDE-B169-37BC545A1DDC}" srcOrd="3" destOrd="0" parTransId="{1F34D9FF-EC59-4E06-A0E8-EA709F983E9D}" sibTransId="{73687E39-3DD5-433B-B833-7DC9BD2D9A9B}"/>
    <dgm:cxn modelId="{E43360F0-226F-4938-861E-D0822B43EB56}" type="presOf" srcId="{08306177-84FD-4DDE-AEB4-9FA9B58E8781}" destId="{B2518686-9811-4EFD-8FAD-A6134C7B472F}" srcOrd="1" destOrd="0" presId="urn:microsoft.com/office/officeart/2005/8/layout/process3"/>
    <dgm:cxn modelId="{58BEDDF2-D811-4620-B140-4B7B312A86AF}" type="presOf" srcId="{6ABDA370-00C7-425A-A312-62B8BD35E302}" destId="{403F4D2F-170B-4329-8789-BCA73805FF78}" srcOrd="0" destOrd="0" presId="urn:microsoft.com/office/officeart/2005/8/layout/process3"/>
    <dgm:cxn modelId="{FFBC49F4-D0EA-488B-877D-9753DA35D868}" srcId="{19E914EA-5D02-4E24-B4DF-CAD0A4F89C8A}" destId="{0F1D51A0-80E8-479F-AA36-0D7D77EF7EB1}" srcOrd="0" destOrd="0" parTransId="{22D6F84F-A02A-420C-9907-209B465128D7}" sibTransId="{600DF725-D403-482A-AB78-F7861BCCF75A}"/>
    <dgm:cxn modelId="{ED45FDF9-D2F3-4C08-A8EC-67E98FEB77E0}" type="presParOf" srcId="{403F4D2F-170B-4329-8789-BCA73805FF78}" destId="{5F870BB5-ACBF-48D5-8456-0760CB80F929}" srcOrd="0" destOrd="0" presId="urn:microsoft.com/office/officeart/2005/8/layout/process3"/>
    <dgm:cxn modelId="{BF638A1B-9842-4B39-9D63-A9B4532B82AF}" type="presParOf" srcId="{5F870BB5-ACBF-48D5-8456-0760CB80F929}" destId="{C8A2471C-FD9F-4713-A5FD-B202E3542DF5}" srcOrd="0" destOrd="0" presId="urn:microsoft.com/office/officeart/2005/8/layout/process3"/>
    <dgm:cxn modelId="{C82C9B8C-937E-4654-9CA5-535AE4174FCB}" type="presParOf" srcId="{5F870BB5-ACBF-48D5-8456-0760CB80F929}" destId="{B2518686-9811-4EFD-8FAD-A6134C7B472F}" srcOrd="1" destOrd="0" presId="urn:microsoft.com/office/officeart/2005/8/layout/process3"/>
    <dgm:cxn modelId="{534AA630-DB7E-48EF-AFAA-23F4FFCA8110}" type="presParOf" srcId="{5F870BB5-ACBF-48D5-8456-0760CB80F929}" destId="{9568FE65-425F-4E88-9F0B-27D1923B77CB}" srcOrd="2" destOrd="0" presId="urn:microsoft.com/office/officeart/2005/8/layout/process3"/>
    <dgm:cxn modelId="{EA97583D-B086-40EC-9A45-0C1747DDB1D5}" type="presParOf" srcId="{403F4D2F-170B-4329-8789-BCA73805FF78}" destId="{100D312C-6D3D-4EC9-AAA5-87D6E0ABA4A0}" srcOrd="1" destOrd="0" presId="urn:microsoft.com/office/officeart/2005/8/layout/process3"/>
    <dgm:cxn modelId="{B999C40C-4FE4-4461-88D6-83E8DB4E6651}" type="presParOf" srcId="{100D312C-6D3D-4EC9-AAA5-87D6E0ABA4A0}" destId="{F79E0B7A-985F-466A-8FD8-5EA89EF0B5D6}" srcOrd="0" destOrd="0" presId="urn:microsoft.com/office/officeart/2005/8/layout/process3"/>
    <dgm:cxn modelId="{BC635E13-5DDA-4FAB-9E74-795F13F6C05A}" type="presParOf" srcId="{403F4D2F-170B-4329-8789-BCA73805FF78}" destId="{E36CD1B2-ADDA-49A3-A8F4-DB112F4EA7B0}" srcOrd="2" destOrd="0" presId="urn:microsoft.com/office/officeart/2005/8/layout/process3"/>
    <dgm:cxn modelId="{3BE97144-6B68-40EF-8FF0-23F0DBFDC046}" type="presParOf" srcId="{E36CD1B2-ADDA-49A3-A8F4-DB112F4EA7B0}" destId="{FFA28ACF-2D67-4CD9-BF64-563AEEA85EEA}" srcOrd="0" destOrd="0" presId="urn:microsoft.com/office/officeart/2005/8/layout/process3"/>
    <dgm:cxn modelId="{BEE4C0D8-EAE8-4502-AD2F-B4CB28FC66E6}" type="presParOf" srcId="{E36CD1B2-ADDA-49A3-A8F4-DB112F4EA7B0}" destId="{8DC4969A-F791-4FE4-ADD1-588C3D1E1061}" srcOrd="1" destOrd="0" presId="urn:microsoft.com/office/officeart/2005/8/layout/process3"/>
    <dgm:cxn modelId="{9E939B4C-DD3C-4057-888C-6A00DD6D8841}" type="presParOf" srcId="{E36CD1B2-ADDA-49A3-A8F4-DB112F4EA7B0}" destId="{0B161D52-4526-4638-8DC6-774296030041}" srcOrd="2" destOrd="0" presId="urn:microsoft.com/office/officeart/2005/8/layout/process3"/>
    <dgm:cxn modelId="{D2C6DE45-004C-4F9D-8619-841F9958FE18}" type="presParOf" srcId="{403F4D2F-170B-4329-8789-BCA73805FF78}" destId="{044D82B2-A297-4657-ACE7-85A00A9E42D6}" srcOrd="3" destOrd="0" presId="urn:microsoft.com/office/officeart/2005/8/layout/process3"/>
    <dgm:cxn modelId="{17A8C465-F8BD-4E25-BCA7-0B143E1522D0}" type="presParOf" srcId="{044D82B2-A297-4657-ACE7-85A00A9E42D6}" destId="{8EA358C7-617A-4810-AD3C-DAD2092EEC11}" srcOrd="0" destOrd="0" presId="urn:microsoft.com/office/officeart/2005/8/layout/process3"/>
    <dgm:cxn modelId="{1208FFB7-F544-45C7-8A2F-FDB7B48D9494}" type="presParOf" srcId="{403F4D2F-170B-4329-8789-BCA73805FF78}" destId="{6BB3B157-0583-42B4-9DF6-DE8CA9A29A7F}" srcOrd="4" destOrd="0" presId="urn:microsoft.com/office/officeart/2005/8/layout/process3"/>
    <dgm:cxn modelId="{EB0B966D-3473-44EB-8F2E-1CA3FDF7F3D7}" type="presParOf" srcId="{6BB3B157-0583-42B4-9DF6-DE8CA9A29A7F}" destId="{E9F1C02F-F2C2-4A65-8996-DF365E54A052}" srcOrd="0" destOrd="0" presId="urn:microsoft.com/office/officeart/2005/8/layout/process3"/>
    <dgm:cxn modelId="{7E5DA615-F925-490B-B312-4EC6E33B1147}" type="presParOf" srcId="{6BB3B157-0583-42B4-9DF6-DE8CA9A29A7F}" destId="{F8F5DE9C-D30D-45AD-A420-DCB27A859A9F}" srcOrd="1" destOrd="0" presId="urn:microsoft.com/office/officeart/2005/8/layout/process3"/>
    <dgm:cxn modelId="{C757214D-3645-4A78-A704-1E173002BC10}" type="presParOf" srcId="{6BB3B157-0583-42B4-9DF6-DE8CA9A29A7F}" destId="{C9297EDC-7CAC-4057-B2A1-3AAE4AC10F1B}" srcOrd="2" destOrd="0" presId="urn:microsoft.com/office/officeart/2005/8/layout/process3"/>
    <dgm:cxn modelId="{D65E7017-CC12-4CF4-9727-EF7600B77BE6}" type="presParOf" srcId="{403F4D2F-170B-4329-8789-BCA73805FF78}" destId="{92293E44-FC23-4A86-88A2-39FDC85A11CB}" srcOrd="5" destOrd="0" presId="urn:microsoft.com/office/officeart/2005/8/layout/process3"/>
    <dgm:cxn modelId="{161A9761-FC49-4FD1-9D91-FE02E4F5A969}" type="presParOf" srcId="{92293E44-FC23-4A86-88A2-39FDC85A11CB}" destId="{DC152EE6-338B-4E7E-97E2-739851F4FC4C}" srcOrd="0" destOrd="0" presId="urn:microsoft.com/office/officeart/2005/8/layout/process3"/>
    <dgm:cxn modelId="{F9562437-1AD7-45DD-9D1D-2141DDCDF322}" type="presParOf" srcId="{403F4D2F-170B-4329-8789-BCA73805FF78}" destId="{F8E75E0B-135B-4BB7-862F-2F67B319B19D}" srcOrd="6" destOrd="0" presId="urn:microsoft.com/office/officeart/2005/8/layout/process3"/>
    <dgm:cxn modelId="{8F526AA9-FDD0-412C-BECE-08277B4BD80E}" type="presParOf" srcId="{F8E75E0B-135B-4BB7-862F-2F67B319B19D}" destId="{E73862BC-3BE6-4502-ABEA-715C1A3620C8}" srcOrd="0" destOrd="0" presId="urn:microsoft.com/office/officeart/2005/8/layout/process3"/>
    <dgm:cxn modelId="{81F89800-FC0A-41AB-9A5F-B4E7FA70275E}" type="presParOf" srcId="{F8E75E0B-135B-4BB7-862F-2F67B319B19D}" destId="{A71DFE73-375E-4312-8BE3-12ABDC9F6C19}" srcOrd="1" destOrd="0" presId="urn:microsoft.com/office/officeart/2005/8/layout/process3"/>
    <dgm:cxn modelId="{3D105CB7-E435-46AF-BEB5-DC09B421BAB8}" type="presParOf" srcId="{F8E75E0B-135B-4BB7-862F-2F67B319B19D}" destId="{9758FB4E-C808-4F2D-A942-875E7754C1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79383-19B8-4922-BCDB-8F47ED1A52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6CB9FED-A174-4A1B-B61B-D3A43CDF23B7}">
      <dgm:prSet phldrT="[Tekst]"/>
      <dgm:spPr/>
      <dgm:t>
        <a:bodyPr/>
        <a:lstStyle/>
        <a:p>
          <a:r>
            <a:rPr lang="nl-NL" dirty="0" err="1"/>
            <a:t>Done</a:t>
          </a:r>
          <a:endParaRPr lang="nl-NL" dirty="0"/>
        </a:p>
      </dgm:t>
    </dgm:pt>
    <dgm:pt modelId="{FC7AB873-6BB7-4A11-BDB5-1990454E955E}" type="parTrans" cxnId="{B7E066E7-01FE-4EEE-9D4C-EF94BF0FB9A7}">
      <dgm:prSet/>
      <dgm:spPr/>
      <dgm:t>
        <a:bodyPr/>
        <a:lstStyle/>
        <a:p>
          <a:endParaRPr lang="nl-NL"/>
        </a:p>
      </dgm:t>
    </dgm:pt>
    <dgm:pt modelId="{FCA5033B-4F32-4307-9C1E-A066C8CEE473}" type="sibTrans" cxnId="{B7E066E7-01FE-4EEE-9D4C-EF94BF0FB9A7}">
      <dgm:prSet/>
      <dgm:spPr/>
      <dgm:t>
        <a:bodyPr/>
        <a:lstStyle/>
        <a:p>
          <a:endParaRPr lang="nl-NL"/>
        </a:p>
      </dgm:t>
    </dgm:pt>
    <dgm:pt modelId="{CE6F8DAA-77FB-4029-84C9-815B263487EF}">
      <dgm:prSet phldrT="[Tekst]"/>
      <dgm:spPr/>
      <dgm:t>
        <a:bodyPr/>
        <a:lstStyle/>
        <a:p>
          <a:r>
            <a:rPr lang="nl-NL" dirty="0" err="1"/>
            <a:t>Implement</a:t>
          </a:r>
          <a:r>
            <a:rPr lang="nl-NL" dirty="0"/>
            <a:t> Quantum </a:t>
          </a:r>
          <a:r>
            <a:rPr lang="nl-NL" dirty="0" err="1"/>
            <a:t>Randomness</a:t>
          </a:r>
          <a:endParaRPr lang="nl-NL" dirty="0"/>
        </a:p>
      </dgm:t>
    </dgm:pt>
    <dgm:pt modelId="{D4ECD916-19B3-437D-A93D-125E63A37A9A}" type="parTrans" cxnId="{619E4B36-0873-4BDC-9F81-8B2549D98778}">
      <dgm:prSet/>
      <dgm:spPr/>
      <dgm:t>
        <a:bodyPr/>
        <a:lstStyle/>
        <a:p>
          <a:endParaRPr lang="nl-NL"/>
        </a:p>
      </dgm:t>
    </dgm:pt>
    <dgm:pt modelId="{B8AD69A8-67CD-431D-A54E-68539F014A6C}" type="sibTrans" cxnId="{619E4B36-0873-4BDC-9F81-8B2549D98778}">
      <dgm:prSet/>
      <dgm:spPr/>
      <dgm:t>
        <a:bodyPr/>
        <a:lstStyle/>
        <a:p>
          <a:endParaRPr lang="nl-NL"/>
        </a:p>
      </dgm:t>
    </dgm:pt>
    <dgm:pt modelId="{FFD40A2C-A736-47D0-806B-C4C0E6CB9784}">
      <dgm:prSet phldrT="[Tekst]"/>
      <dgm:spPr/>
      <dgm:t>
        <a:bodyPr/>
        <a:lstStyle/>
        <a:p>
          <a:r>
            <a:rPr lang="nl-NL" dirty="0" err="1"/>
            <a:t>To</a:t>
          </a:r>
          <a:r>
            <a:rPr lang="nl-NL" dirty="0"/>
            <a:t> Do (this week)</a:t>
          </a:r>
        </a:p>
      </dgm:t>
    </dgm:pt>
    <dgm:pt modelId="{0E8C0014-D5AC-4008-9D54-9540D9E3118F}" type="parTrans" cxnId="{89D132BF-4B7B-4B55-861D-7EB776E617AE}">
      <dgm:prSet/>
      <dgm:spPr/>
      <dgm:t>
        <a:bodyPr/>
        <a:lstStyle/>
        <a:p>
          <a:endParaRPr lang="nl-NL"/>
        </a:p>
      </dgm:t>
    </dgm:pt>
    <dgm:pt modelId="{DDE47A3E-18A0-4503-8618-AF5E781676B2}" type="sibTrans" cxnId="{89D132BF-4B7B-4B55-861D-7EB776E617AE}">
      <dgm:prSet/>
      <dgm:spPr/>
      <dgm:t>
        <a:bodyPr/>
        <a:lstStyle/>
        <a:p>
          <a:endParaRPr lang="nl-NL"/>
        </a:p>
      </dgm:t>
    </dgm:pt>
    <dgm:pt modelId="{17C4C4B0-9381-4C16-B4AA-9952DAE1495A}">
      <dgm:prSet phldrT="[Tekst]"/>
      <dgm:spPr/>
      <dgm:t>
        <a:bodyPr/>
        <a:lstStyle/>
        <a:p>
          <a:r>
            <a:rPr lang="nl-NL" dirty="0"/>
            <a:t>Eve (Man in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middle</a:t>
          </a:r>
          <a:r>
            <a:rPr lang="nl-NL" dirty="0"/>
            <a:t>) </a:t>
          </a:r>
          <a:r>
            <a:rPr lang="nl-NL" dirty="0" err="1"/>
            <a:t>with</a:t>
          </a:r>
          <a:r>
            <a:rPr lang="nl-NL" dirty="0"/>
            <a:t> quantum </a:t>
          </a:r>
          <a:r>
            <a:rPr lang="nl-NL" dirty="0" err="1"/>
            <a:t>randomness</a:t>
          </a:r>
          <a:endParaRPr lang="nl-NL" dirty="0"/>
        </a:p>
      </dgm:t>
    </dgm:pt>
    <dgm:pt modelId="{56535523-93E2-40C8-BF6B-587387FDCF28}" type="parTrans" cxnId="{850AD028-0B0A-44EC-BCF6-081F58ED5D9F}">
      <dgm:prSet/>
      <dgm:spPr/>
      <dgm:t>
        <a:bodyPr/>
        <a:lstStyle/>
        <a:p>
          <a:endParaRPr lang="nl-NL"/>
        </a:p>
      </dgm:t>
    </dgm:pt>
    <dgm:pt modelId="{8B03F73F-1437-4B0B-9E5D-903AEA952EF7}" type="sibTrans" cxnId="{850AD028-0B0A-44EC-BCF6-081F58ED5D9F}">
      <dgm:prSet/>
      <dgm:spPr/>
      <dgm:t>
        <a:bodyPr/>
        <a:lstStyle/>
        <a:p>
          <a:endParaRPr lang="nl-NL"/>
        </a:p>
      </dgm:t>
    </dgm:pt>
    <dgm:pt modelId="{D2A9E8B9-A2B8-4F61-B91F-17FC9331B74E}">
      <dgm:prSet/>
      <dgm:spPr/>
      <dgm:t>
        <a:bodyPr/>
        <a:lstStyle/>
        <a:p>
          <a:r>
            <a:rPr lang="nl-NL" dirty="0"/>
            <a:t>Questions</a:t>
          </a:r>
        </a:p>
      </dgm:t>
    </dgm:pt>
    <dgm:pt modelId="{5D1D209A-6DA6-4F02-B144-FF00B2894153}" type="parTrans" cxnId="{82487DD6-74AA-4A7B-A0F6-3E4FE8ED442F}">
      <dgm:prSet/>
      <dgm:spPr/>
      <dgm:t>
        <a:bodyPr/>
        <a:lstStyle/>
        <a:p>
          <a:endParaRPr lang="nl-NL"/>
        </a:p>
      </dgm:t>
    </dgm:pt>
    <dgm:pt modelId="{BA8824EF-DB7F-4C27-971F-FB795A62F314}" type="sibTrans" cxnId="{82487DD6-74AA-4A7B-A0F6-3E4FE8ED442F}">
      <dgm:prSet/>
      <dgm:spPr/>
      <dgm:t>
        <a:bodyPr/>
        <a:lstStyle/>
        <a:p>
          <a:endParaRPr lang="nl-NL"/>
        </a:p>
      </dgm:t>
    </dgm:pt>
    <dgm:pt modelId="{E7DD8B54-AD70-4AC3-BBD8-FF8D55457A51}">
      <dgm:prSet/>
      <dgm:spPr/>
      <dgm:t>
        <a:bodyPr/>
        <a:lstStyle/>
        <a:p>
          <a:r>
            <a:rPr lang="nl-NL" dirty="0"/>
            <a:t>Is one shot per </a:t>
          </a:r>
          <a:r>
            <a:rPr lang="nl-NL" dirty="0" err="1"/>
            <a:t>key</a:t>
          </a:r>
          <a:r>
            <a:rPr lang="nl-NL" dirty="0"/>
            <a:t> bit </a:t>
          </a:r>
          <a:r>
            <a:rPr lang="nl-NL" dirty="0" err="1"/>
            <a:t>good</a:t>
          </a:r>
          <a:r>
            <a:rPr lang="nl-NL" dirty="0"/>
            <a:t> </a:t>
          </a:r>
          <a:r>
            <a:rPr lang="nl-NL" dirty="0" err="1"/>
            <a:t>enough</a:t>
          </a:r>
          <a:r>
            <a:rPr lang="nl-NL" dirty="0"/>
            <a:t> </a:t>
          </a:r>
          <a:r>
            <a:rPr lang="nl-NL" dirty="0" err="1"/>
            <a:t>for</a:t>
          </a:r>
          <a:r>
            <a:rPr lang="nl-NL" dirty="0"/>
            <a:t> </a:t>
          </a:r>
          <a:r>
            <a:rPr lang="nl-NL" dirty="0" err="1"/>
            <a:t>physical</a:t>
          </a:r>
          <a:r>
            <a:rPr lang="nl-NL" dirty="0"/>
            <a:t> systems?</a:t>
          </a:r>
        </a:p>
      </dgm:t>
    </dgm:pt>
    <dgm:pt modelId="{7639B92A-67AC-4D03-8184-BE53CF95854F}" type="parTrans" cxnId="{A0C5EF72-32E4-455D-BB9E-673853E4BCBF}">
      <dgm:prSet/>
      <dgm:spPr/>
      <dgm:t>
        <a:bodyPr/>
        <a:lstStyle/>
        <a:p>
          <a:endParaRPr lang="nl-NL"/>
        </a:p>
      </dgm:t>
    </dgm:pt>
    <dgm:pt modelId="{39CC747A-4BC5-40A2-A554-29CDE0726DF7}" type="sibTrans" cxnId="{A0C5EF72-32E4-455D-BB9E-673853E4BCBF}">
      <dgm:prSet/>
      <dgm:spPr/>
      <dgm:t>
        <a:bodyPr/>
        <a:lstStyle/>
        <a:p>
          <a:endParaRPr lang="nl-NL"/>
        </a:p>
      </dgm:t>
    </dgm:pt>
    <dgm:pt modelId="{852EE4D5-3AC0-4051-93A7-2C42D933F98C}">
      <dgm:prSet/>
      <dgm:spPr/>
      <dgm:t>
        <a:bodyPr/>
        <a:lstStyle/>
        <a:p>
          <a:r>
            <a:rPr lang="nl-NL" dirty="0"/>
            <a:t>Is there </a:t>
          </a:r>
          <a:r>
            <a:rPr lang="nl-NL" dirty="0" err="1"/>
            <a:t>any</a:t>
          </a:r>
          <a:r>
            <a:rPr lang="nl-NL" dirty="0"/>
            <a:t> way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perform</a:t>
          </a:r>
          <a:r>
            <a:rPr lang="nl-NL" dirty="0"/>
            <a:t> multiple </a:t>
          </a:r>
          <a:r>
            <a:rPr lang="nl-NL" dirty="0" err="1"/>
            <a:t>measurements</a:t>
          </a:r>
          <a:r>
            <a:rPr lang="nl-NL" dirty="0"/>
            <a:t> on 1 </a:t>
          </a:r>
          <a:r>
            <a:rPr lang="nl-NL" dirty="0" err="1"/>
            <a:t>qubit</a:t>
          </a:r>
          <a:r>
            <a:rPr lang="nl-NL" dirty="0"/>
            <a:t> in 1 job</a:t>
          </a:r>
        </a:p>
      </dgm:t>
    </dgm:pt>
    <dgm:pt modelId="{D3FC5BC5-8000-4480-9E2B-739B8B564FF2}" type="parTrans" cxnId="{FEC4CC6B-343E-404D-9736-89C77576B185}">
      <dgm:prSet/>
      <dgm:spPr/>
      <dgm:t>
        <a:bodyPr/>
        <a:lstStyle/>
        <a:p>
          <a:endParaRPr lang="nl-NL"/>
        </a:p>
      </dgm:t>
    </dgm:pt>
    <dgm:pt modelId="{1E5AEC5E-D789-4940-B2E1-64831038D595}" type="sibTrans" cxnId="{FEC4CC6B-343E-404D-9736-89C77576B185}">
      <dgm:prSet/>
      <dgm:spPr/>
      <dgm:t>
        <a:bodyPr/>
        <a:lstStyle/>
        <a:p>
          <a:endParaRPr lang="nl-NL"/>
        </a:p>
      </dgm:t>
    </dgm:pt>
    <dgm:pt modelId="{ACAD4459-5C1E-4AE6-BB05-986903BDA0DF}">
      <dgm:prSet/>
      <dgm:spPr/>
      <dgm:t>
        <a:bodyPr/>
        <a:lstStyle/>
        <a:p>
          <a:r>
            <a:rPr lang="nl-NL" dirty="0"/>
            <a:t>Is </a:t>
          </a:r>
          <a:r>
            <a:rPr lang="nl-NL" dirty="0" err="1"/>
            <a:t>it</a:t>
          </a:r>
          <a:r>
            <a:rPr lang="nl-NL" dirty="0"/>
            <a:t> possible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study</a:t>
          </a:r>
          <a:r>
            <a:rPr lang="nl-NL" dirty="0"/>
            <a:t> Eve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simulator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study</a:t>
          </a:r>
          <a:r>
            <a:rPr lang="nl-NL" dirty="0"/>
            <a:t> </a:t>
          </a:r>
          <a:r>
            <a:rPr lang="nl-NL" dirty="0" err="1"/>
            <a:t>errors</a:t>
          </a:r>
          <a:r>
            <a:rPr lang="nl-NL" dirty="0"/>
            <a:t> on Starmon-5 </a:t>
          </a:r>
          <a:r>
            <a:rPr lang="nl-NL" i="1" dirty="0" err="1"/>
            <a:t>seperately</a:t>
          </a:r>
          <a:r>
            <a:rPr lang="nl-NL" i="0" dirty="0"/>
            <a:t>?</a:t>
          </a:r>
          <a:endParaRPr lang="nl-NL" dirty="0"/>
        </a:p>
      </dgm:t>
    </dgm:pt>
    <dgm:pt modelId="{2CAA9B2D-998F-4912-94B4-471CBBE663B0}" type="parTrans" cxnId="{8336E0DD-09F9-4F8E-AB56-30AD76670F1D}">
      <dgm:prSet/>
      <dgm:spPr/>
      <dgm:t>
        <a:bodyPr/>
        <a:lstStyle/>
        <a:p>
          <a:endParaRPr lang="nl-NL"/>
        </a:p>
      </dgm:t>
    </dgm:pt>
    <dgm:pt modelId="{5066E9D9-3D94-455D-BD6E-59926F074B87}" type="sibTrans" cxnId="{8336E0DD-09F9-4F8E-AB56-30AD76670F1D}">
      <dgm:prSet/>
      <dgm:spPr/>
      <dgm:t>
        <a:bodyPr/>
        <a:lstStyle/>
        <a:p>
          <a:endParaRPr lang="nl-NL"/>
        </a:p>
      </dgm:t>
    </dgm:pt>
    <dgm:pt modelId="{DE993023-793C-4686-8EAB-811502D482F7}">
      <dgm:prSet phldrT="[Tekst]"/>
      <dgm:spPr/>
      <dgm:t>
        <a:bodyPr/>
        <a:lstStyle/>
        <a:p>
          <a:r>
            <a:rPr lang="nl-NL" dirty="0"/>
            <a:t>Juan: Privacy </a:t>
          </a:r>
          <a:r>
            <a:rPr lang="nl-NL" dirty="0" err="1"/>
            <a:t>amplification</a:t>
          </a:r>
          <a:r>
            <a:rPr lang="nl-NL" dirty="0"/>
            <a:t> + bit </a:t>
          </a:r>
          <a:r>
            <a:rPr lang="nl-NL" dirty="0" err="1"/>
            <a:t>comparison</a:t>
          </a:r>
          <a:r>
            <a:rPr lang="nl-NL" dirty="0"/>
            <a:t> </a:t>
          </a:r>
          <a:r>
            <a:rPr lang="nl-NL" dirty="0" err="1"/>
            <a:t>theory</a:t>
          </a:r>
          <a:endParaRPr lang="nl-NL" dirty="0"/>
        </a:p>
      </dgm:t>
    </dgm:pt>
    <dgm:pt modelId="{345416A0-844E-4D4D-A71A-4FCE198942C3}" type="parTrans" cxnId="{7C4618E5-AEA4-445B-9E3A-3424030FDFCD}">
      <dgm:prSet/>
      <dgm:spPr/>
      <dgm:t>
        <a:bodyPr/>
        <a:lstStyle/>
        <a:p>
          <a:endParaRPr lang="nl-NL"/>
        </a:p>
      </dgm:t>
    </dgm:pt>
    <dgm:pt modelId="{943978E3-52F4-43DA-83B1-DA3038F9C583}" type="sibTrans" cxnId="{7C4618E5-AEA4-445B-9E3A-3424030FDFCD}">
      <dgm:prSet/>
      <dgm:spPr/>
      <dgm:t>
        <a:bodyPr/>
        <a:lstStyle/>
        <a:p>
          <a:endParaRPr lang="nl-NL"/>
        </a:p>
      </dgm:t>
    </dgm:pt>
    <dgm:pt modelId="{F5DF6110-40EF-46C6-9D81-23E26E890C3C}">
      <dgm:prSet phldrT="[Tekst]"/>
      <dgm:spPr/>
      <dgm:t>
        <a:bodyPr/>
        <a:lstStyle/>
        <a:p>
          <a:r>
            <a:rPr lang="nl-NL" dirty="0"/>
            <a:t>Joan: Eve </a:t>
          </a:r>
          <a:r>
            <a:rPr lang="nl-NL" dirty="0" err="1"/>
            <a:t>implementation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quantum </a:t>
          </a:r>
          <a:r>
            <a:rPr lang="nl-NL" dirty="0" err="1"/>
            <a:t>randomness</a:t>
          </a:r>
          <a:r>
            <a:rPr lang="nl-NL" dirty="0"/>
            <a:t> (</a:t>
          </a:r>
          <a:r>
            <a:rPr lang="nl-NL" dirty="0" err="1"/>
            <a:t>hopefully</a:t>
          </a:r>
          <a:r>
            <a:rPr lang="nl-NL" dirty="0"/>
            <a:t> </a:t>
          </a:r>
          <a:r>
            <a:rPr lang="nl-NL" dirty="0" err="1"/>
            <a:t>using</a:t>
          </a:r>
          <a:r>
            <a:rPr lang="nl-NL" dirty="0"/>
            <a:t> 5 qubits)</a:t>
          </a:r>
        </a:p>
      </dgm:t>
    </dgm:pt>
    <dgm:pt modelId="{E883EE18-055B-443E-820D-56FF0A8D0BE1}" type="parTrans" cxnId="{7A1D3690-2437-4983-8258-E3020998E6DE}">
      <dgm:prSet/>
      <dgm:spPr/>
      <dgm:t>
        <a:bodyPr/>
        <a:lstStyle/>
        <a:p>
          <a:endParaRPr lang="nl-NL"/>
        </a:p>
      </dgm:t>
    </dgm:pt>
    <dgm:pt modelId="{B468AAD4-1F09-4E44-AE3C-E4842A56D2F0}" type="sibTrans" cxnId="{7A1D3690-2437-4983-8258-E3020998E6DE}">
      <dgm:prSet/>
      <dgm:spPr/>
      <dgm:t>
        <a:bodyPr/>
        <a:lstStyle/>
        <a:p>
          <a:endParaRPr lang="nl-NL"/>
        </a:p>
      </dgm:t>
    </dgm:pt>
    <dgm:pt modelId="{22550034-A720-4ACC-B904-8105418ABCE4}">
      <dgm:prSet phldrT="[Tekst]"/>
      <dgm:spPr/>
      <dgm:t>
        <a:bodyPr/>
        <a:lstStyle/>
        <a:p>
          <a:r>
            <a:rPr lang="nl-NL" dirty="0"/>
            <a:t>Timo: </a:t>
          </a:r>
          <a:r>
            <a:rPr lang="nl-NL" dirty="0" err="1"/>
            <a:t>Implement</a:t>
          </a:r>
          <a:r>
            <a:rPr lang="nl-NL" dirty="0"/>
            <a:t> on Starmon-5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analyze</a:t>
          </a:r>
          <a:r>
            <a:rPr lang="nl-NL" dirty="0"/>
            <a:t> error </a:t>
          </a:r>
          <a:r>
            <a:rPr lang="nl-NL" dirty="0" err="1"/>
            <a:t>rates</a:t>
          </a:r>
          <a:endParaRPr lang="nl-NL" dirty="0"/>
        </a:p>
      </dgm:t>
    </dgm:pt>
    <dgm:pt modelId="{F386602B-2E73-4F4E-B668-E156F50B5AE7}" type="parTrans" cxnId="{72476D01-9A5A-4F2F-8211-EC420236BE05}">
      <dgm:prSet/>
      <dgm:spPr/>
      <dgm:t>
        <a:bodyPr/>
        <a:lstStyle/>
        <a:p>
          <a:endParaRPr lang="nl-NL"/>
        </a:p>
      </dgm:t>
    </dgm:pt>
    <dgm:pt modelId="{FD1902C6-9464-4DD0-A48D-C508A6FCEC6A}" type="sibTrans" cxnId="{72476D01-9A5A-4F2F-8211-EC420236BE05}">
      <dgm:prSet/>
      <dgm:spPr/>
      <dgm:t>
        <a:bodyPr/>
        <a:lstStyle/>
        <a:p>
          <a:endParaRPr lang="nl-NL"/>
        </a:p>
      </dgm:t>
    </dgm:pt>
    <dgm:pt modelId="{7F64603D-CD15-4052-9A7B-B3AD042BB35B}" type="pres">
      <dgm:prSet presAssocID="{96C79383-19B8-4922-BCDB-8F47ED1A52C6}" presName="linear" presStyleCnt="0">
        <dgm:presLayoutVars>
          <dgm:animLvl val="lvl"/>
          <dgm:resizeHandles val="exact"/>
        </dgm:presLayoutVars>
      </dgm:prSet>
      <dgm:spPr/>
    </dgm:pt>
    <dgm:pt modelId="{FC708D5B-6507-41DB-82B5-AA2D6973B9DA}" type="pres">
      <dgm:prSet presAssocID="{B6CB9FED-A174-4A1B-B61B-D3A43CDF23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373989-598B-4486-B06C-4524E1EDDCBB}" type="pres">
      <dgm:prSet presAssocID="{B6CB9FED-A174-4A1B-B61B-D3A43CDF23B7}" presName="childText" presStyleLbl="revTx" presStyleIdx="0" presStyleCnt="3">
        <dgm:presLayoutVars>
          <dgm:bulletEnabled val="1"/>
        </dgm:presLayoutVars>
      </dgm:prSet>
      <dgm:spPr/>
    </dgm:pt>
    <dgm:pt modelId="{7AA21C0B-10E2-4E57-B285-8DFD41C223DA}" type="pres">
      <dgm:prSet presAssocID="{FFD40A2C-A736-47D0-806B-C4C0E6CB97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B7EFAD-A868-4F73-9296-67E55D7C7FAA}" type="pres">
      <dgm:prSet presAssocID="{FFD40A2C-A736-47D0-806B-C4C0E6CB9784}" presName="childText" presStyleLbl="revTx" presStyleIdx="1" presStyleCnt="3">
        <dgm:presLayoutVars>
          <dgm:bulletEnabled val="1"/>
        </dgm:presLayoutVars>
      </dgm:prSet>
      <dgm:spPr/>
    </dgm:pt>
    <dgm:pt modelId="{CCE86004-4A9C-4E35-AC53-5195F71C2E8A}" type="pres">
      <dgm:prSet presAssocID="{D2A9E8B9-A2B8-4F61-B91F-17FC9331B7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656420-D356-4736-907D-E7384829F54B}" type="pres">
      <dgm:prSet presAssocID="{D2A9E8B9-A2B8-4F61-B91F-17FC9331B7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5E0200-C143-4854-84DB-41C6A443822E}" type="presOf" srcId="{96C79383-19B8-4922-BCDB-8F47ED1A52C6}" destId="{7F64603D-CD15-4052-9A7B-B3AD042BB35B}" srcOrd="0" destOrd="0" presId="urn:microsoft.com/office/officeart/2005/8/layout/vList2"/>
    <dgm:cxn modelId="{72476D01-9A5A-4F2F-8211-EC420236BE05}" srcId="{FFD40A2C-A736-47D0-806B-C4C0E6CB9784}" destId="{22550034-A720-4ACC-B904-8105418ABCE4}" srcOrd="2" destOrd="0" parTransId="{F386602B-2E73-4F4E-B668-E156F50B5AE7}" sibTransId="{FD1902C6-9464-4DD0-A48D-C508A6FCEC6A}"/>
    <dgm:cxn modelId="{850AD028-0B0A-44EC-BCF6-081F58ED5D9F}" srcId="{B6CB9FED-A174-4A1B-B61B-D3A43CDF23B7}" destId="{17C4C4B0-9381-4C16-B4AA-9952DAE1495A}" srcOrd="1" destOrd="0" parTransId="{56535523-93E2-40C8-BF6B-587387FDCF28}" sibTransId="{8B03F73F-1437-4B0B-9E5D-903AEA952EF7}"/>
    <dgm:cxn modelId="{D51AF42B-4374-4152-B8C3-A36AA471499E}" type="presOf" srcId="{ACAD4459-5C1E-4AE6-BB05-986903BDA0DF}" destId="{07656420-D356-4736-907D-E7384829F54B}" srcOrd="0" destOrd="2" presId="urn:microsoft.com/office/officeart/2005/8/layout/vList2"/>
    <dgm:cxn modelId="{619E4B36-0873-4BDC-9F81-8B2549D98778}" srcId="{B6CB9FED-A174-4A1B-B61B-D3A43CDF23B7}" destId="{CE6F8DAA-77FB-4029-84C9-815B263487EF}" srcOrd="0" destOrd="0" parTransId="{D4ECD916-19B3-437D-A93D-125E63A37A9A}" sibTransId="{B8AD69A8-67CD-431D-A54E-68539F014A6C}"/>
    <dgm:cxn modelId="{92BF9B39-9F94-439E-8C76-F05BD837E325}" type="presOf" srcId="{852EE4D5-3AC0-4051-93A7-2C42D933F98C}" destId="{07656420-D356-4736-907D-E7384829F54B}" srcOrd="0" destOrd="1" presId="urn:microsoft.com/office/officeart/2005/8/layout/vList2"/>
    <dgm:cxn modelId="{EB734360-F360-4B62-8503-0659D8FE5DDB}" type="presOf" srcId="{17C4C4B0-9381-4C16-B4AA-9952DAE1495A}" destId="{76373989-598B-4486-B06C-4524E1EDDCBB}" srcOrd="0" destOrd="1" presId="urn:microsoft.com/office/officeart/2005/8/layout/vList2"/>
    <dgm:cxn modelId="{76A6CB44-0442-4ED9-A5BC-BB8EECDCF313}" type="presOf" srcId="{D2A9E8B9-A2B8-4F61-B91F-17FC9331B74E}" destId="{CCE86004-4A9C-4E35-AC53-5195F71C2E8A}" srcOrd="0" destOrd="0" presId="urn:microsoft.com/office/officeart/2005/8/layout/vList2"/>
    <dgm:cxn modelId="{FEC4CC6B-343E-404D-9736-89C77576B185}" srcId="{D2A9E8B9-A2B8-4F61-B91F-17FC9331B74E}" destId="{852EE4D5-3AC0-4051-93A7-2C42D933F98C}" srcOrd="1" destOrd="0" parTransId="{D3FC5BC5-8000-4480-9E2B-739B8B564FF2}" sibTransId="{1E5AEC5E-D789-4940-B2E1-64831038D595}"/>
    <dgm:cxn modelId="{617CCC6C-A722-4866-A733-F023B334B8FE}" type="presOf" srcId="{DE993023-793C-4686-8EAB-811502D482F7}" destId="{DAB7EFAD-A868-4F73-9296-67E55D7C7FAA}" srcOrd="0" destOrd="0" presId="urn:microsoft.com/office/officeart/2005/8/layout/vList2"/>
    <dgm:cxn modelId="{A0C5EF72-32E4-455D-BB9E-673853E4BCBF}" srcId="{D2A9E8B9-A2B8-4F61-B91F-17FC9331B74E}" destId="{E7DD8B54-AD70-4AC3-BBD8-FF8D55457A51}" srcOrd="0" destOrd="0" parTransId="{7639B92A-67AC-4D03-8184-BE53CF95854F}" sibTransId="{39CC747A-4BC5-40A2-A554-29CDE0726DF7}"/>
    <dgm:cxn modelId="{CAA02953-59B2-4D04-A735-A1068A8D21D4}" type="presOf" srcId="{E7DD8B54-AD70-4AC3-BBD8-FF8D55457A51}" destId="{07656420-D356-4736-907D-E7384829F54B}" srcOrd="0" destOrd="0" presId="urn:microsoft.com/office/officeart/2005/8/layout/vList2"/>
    <dgm:cxn modelId="{21A3A057-D58D-4259-8EB4-182FDE6802EB}" type="presOf" srcId="{B6CB9FED-A174-4A1B-B61B-D3A43CDF23B7}" destId="{FC708D5B-6507-41DB-82B5-AA2D6973B9DA}" srcOrd="0" destOrd="0" presId="urn:microsoft.com/office/officeart/2005/8/layout/vList2"/>
    <dgm:cxn modelId="{27E5D484-C0F1-4567-9D41-D85B7B6D434E}" type="presOf" srcId="{22550034-A720-4ACC-B904-8105418ABCE4}" destId="{DAB7EFAD-A868-4F73-9296-67E55D7C7FAA}" srcOrd="0" destOrd="2" presId="urn:microsoft.com/office/officeart/2005/8/layout/vList2"/>
    <dgm:cxn modelId="{7A1D3690-2437-4983-8258-E3020998E6DE}" srcId="{FFD40A2C-A736-47D0-806B-C4C0E6CB9784}" destId="{F5DF6110-40EF-46C6-9D81-23E26E890C3C}" srcOrd="1" destOrd="0" parTransId="{E883EE18-055B-443E-820D-56FF0A8D0BE1}" sibTransId="{B468AAD4-1F09-4E44-AE3C-E4842A56D2F0}"/>
    <dgm:cxn modelId="{6007E8B8-5CD3-4038-8359-235A244648EF}" type="presOf" srcId="{F5DF6110-40EF-46C6-9D81-23E26E890C3C}" destId="{DAB7EFAD-A868-4F73-9296-67E55D7C7FAA}" srcOrd="0" destOrd="1" presId="urn:microsoft.com/office/officeart/2005/8/layout/vList2"/>
    <dgm:cxn modelId="{89D132BF-4B7B-4B55-861D-7EB776E617AE}" srcId="{96C79383-19B8-4922-BCDB-8F47ED1A52C6}" destId="{FFD40A2C-A736-47D0-806B-C4C0E6CB9784}" srcOrd="1" destOrd="0" parTransId="{0E8C0014-D5AC-4008-9D54-9540D9E3118F}" sibTransId="{DDE47A3E-18A0-4503-8618-AF5E781676B2}"/>
    <dgm:cxn modelId="{9BFE7BD0-4B9C-44C1-B737-7C2EEDFA9075}" type="presOf" srcId="{CE6F8DAA-77FB-4029-84C9-815B263487EF}" destId="{76373989-598B-4486-B06C-4524E1EDDCBB}" srcOrd="0" destOrd="0" presId="urn:microsoft.com/office/officeart/2005/8/layout/vList2"/>
    <dgm:cxn modelId="{82487DD6-74AA-4A7B-A0F6-3E4FE8ED442F}" srcId="{96C79383-19B8-4922-BCDB-8F47ED1A52C6}" destId="{D2A9E8B9-A2B8-4F61-B91F-17FC9331B74E}" srcOrd="2" destOrd="0" parTransId="{5D1D209A-6DA6-4F02-B144-FF00B2894153}" sibTransId="{BA8824EF-DB7F-4C27-971F-FB795A62F314}"/>
    <dgm:cxn modelId="{8336E0DD-09F9-4F8E-AB56-30AD76670F1D}" srcId="{D2A9E8B9-A2B8-4F61-B91F-17FC9331B74E}" destId="{ACAD4459-5C1E-4AE6-BB05-986903BDA0DF}" srcOrd="2" destOrd="0" parTransId="{2CAA9B2D-998F-4912-94B4-471CBBE663B0}" sibTransId="{5066E9D9-3D94-455D-BD6E-59926F074B87}"/>
    <dgm:cxn modelId="{DB5BB4E3-049F-407B-BEEA-3B2A56FF274D}" type="presOf" srcId="{FFD40A2C-A736-47D0-806B-C4C0E6CB9784}" destId="{7AA21C0B-10E2-4E57-B285-8DFD41C223DA}" srcOrd="0" destOrd="0" presId="urn:microsoft.com/office/officeart/2005/8/layout/vList2"/>
    <dgm:cxn modelId="{7C4618E5-AEA4-445B-9E3A-3424030FDFCD}" srcId="{FFD40A2C-A736-47D0-806B-C4C0E6CB9784}" destId="{DE993023-793C-4686-8EAB-811502D482F7}" srcOrd="0" destOrd="0" parTransId="{345416A0-844E-4D4D-A71A-4FCE198942C3}" sibTransId="{943978E3-52F4-43DA-83B1-DA3038F9C583}"/>
    <dgm:cxn modelId="{B7E066E7-01FE-4EEE-9D4C-EF94BF0FB9A7}" srcId="{96C79383-19B8-4922-BCDB-8F47ED1A52C6}" destId="{B6CB9FED-A174-4A1B-B61B-D3A43CDF23B7}" srcOrd="0" destOrd="0" parTransId="{FC7AB873-6BB7-4A11-BDB5-1990454E955E}" sibTransId="{FCA5033B-4F32-4307-9C1E-A066C8CEE473}"/>
    <dgm:cxn modelId="{CDEA679D-F910-43FE-8CE1-BBE04DE30565}" type="presParOf" srcId="{7F64603D-CD15-4052-9A7B-B3AD042BB35B}" destId="{FC708D5B-6507-41DB-82B5-AA2D6973B9DA}" srcOrd="0" destOrd="0" presId="urn:microsoft.com/office/officeart/2005/8/layout/vList2"/>
    <dgm:cxn modelId="{1D11EAF2-84A6-47C7-9834-AFFAB3B1C4A6}" type="presParOf" srcId="{7F64603D-CD15-4052-9A7B-B3AD042BB35B}" destId="{76373989-598B-4486-B06C-4524E1EDDCBB}" srcOrd="1" destOrd="0" presId="urn:microsoft.com/office/officeart/2005/8/layout/vList2"/>
    <dgm:cxn modelId="{A2B5239F-DE51-438B-9E56-C79BF631299E}" type="presParOf" srcId="{7F64603D-CD15-4052-9A7B-B3AD042BB35B}" destId="{7AA21C0B-10E2-4E57-B285-8DFD41C223DA}" srcOrd="2" destOrd="0" presId="urn:microsoft.com/office/officeart/2005/8/layout/vList2"/>
    <dgm:cxn modelId="{7FC2BB36-B261-4959-885B-158866304C14}" type="presParOf" srcId="{7F64603D-CD15-4052-9A7B-B3AD042BB35B}" destId="{DAB7EFAD-A868-4F73-9296-67E55D7C7FAA}" srcOrd="3" destOrd="0" presId="urn:microsoft.com/office/officeart/2005/8/layout/vList2"/>
    <dgm:cxn modelId="{28501793-CAFF-4D2E-B4BF-F39D2AA01315}" type="presParOf" srcId="{7F64603D-CD15-4052-9A7B-B3AD042BB35B}" destId="{CCE86004-4A9C-4E35-AC53-5195F71C2E8A}" srcOrd="4" destOrd="0" presId="urn:microsoft.com/office/officeart/2005/8/layout/vList2"/>
    <dgm:cxn modelId="{04CC1F58-B6CA-4D87-BC61-B1C34D13218C}" type="presParOf" srcId="{7F64603D-CD15-4052-9A7B-B3AD042BB35B}" destId="{07656420-D356-4736-907D-E7384829F5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18686-9811-4EFD-8FAD-A6134C7B472F}">
      <dsp:nvSpPr>
        <dsp:cNvPr id="0" name=""/>
        <dsp:cNvSpPr/>
      </dsp:nvSpPr>
      <dsp:spPr>
        <a:xfrm>
          <a:off x="1757" y="2981813"/>
          <a:ext cx="2208854" cy="110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BB84 on Quantum </a:t>
          </a:r>
          <a:r>
            <a:rPr lang="nl-NL" sz="1400" kern="1200" dirty="0" err="1"/>
            <a:t>Inspire</a:t>
          </a:r>
          <a:r>
            <a:rPr lang="nl-NL" sz="1400" kern="1200" dirty="0"/>
            <a:t> Simulator</a:t>
          </a:r>
        </a:p>
      </dsp:txBody>
      <dsp:txXfrm>
        <a:off x="1757" y="2981813"/>
        <a:ext cx="2208854" cy="739063"/>
      </dsp:txXfrm>
    </dsp:sp>
    <dsp:sp modelId="{9568FE65-425F-4E88-9F0B-27D1923B77CB}">
      <dsp:nvSpPr>
        <dsp:cNvPr id="0" name=""/>
        <dsp:cNvSpPr/>
      </dsp:nvSpPr>
      <dsp:spPr>
        <a:xfrm>
          <a:off x="454173" y="3748593"/>
          <a:ext cx="2208854" cy="153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Implement</a:t>
          </a:r>
          <a:r>
            <a:rPr lang="nl-NL" sz="1400" kern="1200" dirty="0"/>
            <a:t> ‘</a:t>
          </a:r>
          <a:r>
            <a:rPr lang="nl-NL" sz="1400" kern="1200" dirty="0" err="1"/>
            <a:t>cleanest</a:t>
          </a:r>
          <a:r>
            <a:rPr lang="nl-NL" sz="1400" kern="1200" dirty="0"/>
            <a:t>’ </a:t>
          </a:r>
          <a:r>
            <a:rPr lang="nl-NL" sz="1400" kern="1200" dirty="0" err="1"/>
            <a:t>version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Explore</a:t>
          </a:r>
          <a:r>
            <a:rPr lang="nl-NL" sz="1400" kern="1200" dirty="0"/>
            <a:t> Eve </a:t>
          </a:r>
          <a:r>
            <a:rPr lang="nl-NL" sz="1400" kern="1200" dirty="0" err="1"/>
            <a:t>posibilities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Explore</a:t>
          </a:r>
          <a:r>
            <a:rPr lang="nl-NL" sz="1400" kern="1200" dirty="0"/>
            <a:t> </a:t>
          </a:r>
          <a:r>
            <a:rPr lang="nl-NL" sz="1400" kern="1200" dirty="0" err="1"/>
            <a:t>classical</a:t>
          </a:r>
          <a:r>
            <a:rPr lang="nl-NL" sz="1400" kern="1200" dirty="0"/>
            <a:t> </a:t>
          </a:r>
          <a:r>
            <a:rPr lang="nl-NL" sz="1400" kern="1200" dirty="0" err="1"/>
            <a:t>protocols</a:t>
          </a:r>
          <a:r>
            <a:rPr lang="nl-NL" sz="1400" kern="1200" dirty="0"/>
            <a:t> like privacy </a:t>
          </a:r>
          <a:r>
            <a:rPr lang="nl-NL" sz="1400" kern="1200" dirty="0" err="1"/>
            <a:t>amplification</a:t>
          </a:r>
          <a:endParaRPr lang="nl-NL" sz="1400" kern="1200" dirty="0"/>
        </a:p>
      </dsp:txBody>
      <dsp:txXfrm>
        <a:off x="499196" y="3793616"/>
        <a:ext cx="2118808" cy="1447153"/>
      </dsp:txXfrm>
    </dsp:sp>
    <dsp:sp modelId="{100D312C-6D3D-4EC9-AAA5-87D6E0ABA4A0}">
      <dsp:nvSpPr>
        <dsp:cNvPr id="0" name=""/>
        <dsp:cNvSpPr/>
      </dsp:nvSpPr>
      <dsp:spPr>
        <a:xfrm rot="23589">
          <a:off x="2595045" y="3089387"/>
          <a:ext cx="815038" cy="54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100" kern="1200"/>
        </a:p>
      </dsp:txBody>
      <dsp:txXfrm>
        <a:off x="2595047" y="3198809"/>
        <a:ext cx="650056" cy="329964"/>
      </dsp:txXfrm>
    </dsp:sp>
    <dsp:sp modelId="{8DC4969A-F791-4FE4-ADD1-588C3D1E1061}">
      <dsp:nvSpPr>
        <dsp:cNvPr id="0" name=""/>
        <dsp:cNvSpPr/>
      </dsp:nvSpPr>
      <dsp:spPr>
        <a:xfrm>
          <a:off x="3748384" y="3007521"/>
          <a:ext cx="2208854" cy="110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Implement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program on Starmon-5</a:t>
          </a:r>
        </a:p>
      </dsp:txBody>
      <dsp:txXfrm>
        <a:off x="3748384" y="3007521"/>
        <a:ext cx="2208854" cy="739063"/>
      </dsp:txXfrm>
    </dsp:sp>
    <dsp:sp modelId="{0B161D52-4526-4638-8DC6-774296030041}">
      <dsp:nvSpPr>
        <dsp:cNvPr id="0" name=""/>
        <dsp:cNvSpPr/>
      </dsp:nvSpPr>
      <dsp:spPr>
        <a:xfrm>
          <a:off x="4093184" y="3935362"/>
          <a:ext cx="2208854" cy="153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See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influence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physical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errors</a:t>
          </a:r>
          <a:endParaRPr lang="nl-NL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Compare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two systems in performance</a:t>
          </a:r>
        </a:p>
      </dsp:txBody>
      <dsp:txXfrm>
        <a:off x="4138207" y="3980385"/>
        <a:ext cx="2118808" cy="1447153"/>
      </dsp:txXfrm>
    </dsp:sp>
    <dsp:sp modelId="{044D82B2-A297-4657-ACE7-85A00A9E42D6}">
      <dsp:nvSpPr>
        <dsp:cNvPr id="0" name=""/>
        <dsp:cNvSpPr/>
      </dsp:nvSpPr>
      <dsp:spPr>
        <a:xfrm rot="21573618">
          <a:off x="6242495" y="3089097"/>
          <a:ext cx="604780" cy="54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100" kern="1200"/>
        </a:p>
      </dsp:txBody>
      <dsp:txXfrm>
        <a:off x="6242497" y="3199718"/>
        <a:ext cx="439798" cy="329964"/>
      </dsp:txXfrm>
    </dsp:sp>
    <dsp:sp modelId="{F8F5DE9C-D30D-45AD-A420-DCB27A859A9F}">
      <dsp:nvSpPr>
        <dsp:cNvPr id="0" name=""/>
        <dsp:cNvSpPr/>
      </dsp:nvSpPr>
      <dsp:spPr>
        <a:xfrm>
          <a:off x="7098300" y="2981813"/>
          <a:ext cx="2208854" cy="110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</a:t>
          </a:r>
          <a:r>
            <a:rPr lang="nl-NL" sz="1400" kern="1200" dirty="0" err="1"/>
            <a:t>the</a:t>
          </a:r>
          <a:r>
            <a:rPr lang="nl-NL" sz="1400" kern="1200" dirty="0"/>
            <a:t> program on IBM </a:t>
          </a:r>
          <a:r>
            <a:rPr lang="nl-NL" sz="1400" kern="1200" dirty="0" err="1"/>
            <a:t>and</a:t>
          </a:r>
          <a:r>
            <a:rPr lang="nl-NL" sz="1400" kern="1200" dirty="0"/>
            <a:t> </a:t>
          </a:r>
          <a:r>
            <a:rPr lang="nl-NL" sz="1400" kern="1200" dirty="0" err="1"/>
            <a:t>microsoft</a:t>
          </a:r>
          <a:r>
            <a:rPr lang="nl-NL" sz="1400" kern="1200" dirty="0"/>
            <a:t> </a:t>
          </a:r>
          <a:r>
            <a:rPr lang="nl-NL" sz="1400" kern="1200" dirty="0" err="1"/>
            <a:t>backends</a:t>
          </a:r>
          <a:endParaRPr lang="nl-NL" sz="1400" kern="1200" dirty="0"/>
        </a:p>
      </dsp:txBody>
      <dsp:txXfrm>
        <a:off x="7098300" y="2981813"/>
        <a:ext cx="2208854" cy="739063"/>
      </dsp:txXfrm>
    </dsp:sp>
    <dsp:sp modelId="{C9297EDC-7CAC-4057-B2A1-3AAE4AC10F1B}">
      <dsp:nvSpPr>
        <dsp:cNvPr id="0" name=""/>
        <dsp:cNvSpPr/>
      </dsp:nvSpPr>
      <dsp:spPr>
        <a:xfrm>
          <a:off x="7720533" y="3724105"/>
          <a:ext cx="2208854" cy="153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 err="1"/>
            <a:t>Compare</a:t>
          </a:r>
          <a:r>
            <a:rPr lang="nl-NL" sz="1600" kern="1200" dirty="0"/>
            <a:t> even more different types of qubits</a:t>
          </a:r>
        </a:p>
      </dsp:txBody>
      <dsp:txXfrm>
        <a:off x="7765556" y="3769128"/>
        <a:ext cx="2118808" cy="1447153"/>
      </dsp:txXfrm>
    </dsp:sp>
    <dsp:sp modelId="{92293E44-FC23-4A86-88A2-39FDC85A11CB}">
      <dsp:nvSpPr>
        <dsp:cNvPr id="0" name=""/>
        <dsp:cNvSpPr/>
      </dsp:nvSpPr>
      <dsp:spPr>
        <a:xfrm rot="12646799" flipH="1">
          <a:off x="2458664" y="5616977"/>
          <a:ext cx="1363392" cy="54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100" kern="1200"/>
        </a:p>
      </dsp:txBody>
      <dsp:txXfrm rot="10800000">
        <a:off x="2470284" y="5684751"/>
        <a:ext cx="1198410" cy="329964"/>
      </dsp:txXfrm>
    </dsp:sp>
    <dsp:sp modelId="{A71DFE73-375E-4312-8BE3-12ABDC9F6C19}">
      <dsp:nvSpPr>
        <dsp:cNvPr id="0" name=""/>
        <dsp:cNvSpPr/>
      </dsp:nvSpPr>
      <dsp:spPr>
        <a:xfrm>
          <a:off x="4003597" y="5849484"/>
          <a:ext cx="2208854" cy="110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E91 protocol on </a:t>
          </a:r>
          <a:r>
            <a:rPr lang="nl-NL" sz="1400" kern="1200" dirty="0" err="1"/>
            <a:t>the</a:t>
          </a:r>
          <a:r>
            <a:rPr lang="nl-NL" sz="1400" kern="1200" dirty="0"/>
            <a:t> simulator </a:t>
          </a:r>
          <a:r>
            <a:rPr lang="nl-NL" sz="1400" kern="1200" dirty="0" err="1"/>
            <a:t>and</a:t>
          </a:r>
          <a:r>
            <a:rPr lang="nl-NL" sz="1400" kern="1200" dirty="0"/>
            <a:t> </a:t>
          </a:r>
          <a:r>
            <a:rPr lang="nl-NL" sz="1400" kern="1200" dirty="0" err="1"/>
            <a:t>QuantumInspire</a:t>
          </a:r>
          <a:r>
            <a:rPr lang="nl-NL" sz="1400" kern="1200" dirty="0"/>
            <a:t> hardware</a:t>
          </a:r>
        </a:p>
      </dsp:txBody>
      <dsp:txXfrm>
        <a:off x="4003597" y="5849484"/>
        <a:ext cx="2208854" cy="739063"/>
      </dsp:txXfrm>
    </dsp:sp>
    <dsp:sp modelId="{9758FB4E-C808-4F2D-A942-875E7754C183}">
      <dsp:nvSpPr>
        <dsp:cNvPr id="0" name=""/>
        <dsp:cNvSpPr/>
      </dsp:nvSpPr>
      <dsp:spPr>
        <a:xfrm>
          <a:off x="4464407" y="6623187"/>
          <a:ext cx="2208854" cy="153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Compare</a:t>
          </a:r>
          <a:r>
            <a:rPr lang="nl-NL" sz="1400" kern="1200" dirty="0"/>
            <a:t> performance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the</a:t>
          </a:r>
          <a:r>
            <a:rPr lang="nl-NL" sz="1400" kern="1200" dirty="0"/>
            <a:t> BB84 protocol </a:t>
          </a:r>
          <a:r>
            <a:rPr lang="nl-NL" sz="1400" kern="1200" dirty="0" err="1"/>
            <a:t>and</a:t>
          </a:r>
          <a:r>
            <a:rPr lang="nl-NL" sz="1400" kern="1200" dirty="0"/>
            <a:t> </a:t>
          </a:r>
          <a:r>
            <a:rPr lang="nl-NL" sz="1400" kern="1200" dirty="0" err="1"/>
            <a:t>try</a:t>
          </a:r>
          <a:r>
            <a:rPr lang="nl-NL" sz="1400" kern="1200" dirty="0"/>
            <a:t> </a:t>
          </a:r>
          <a:r>
            <a:rPr lang="nl-NL" sz="1400" kern="1200" dirty="0" err="1"/>
            <a:t>to</a:t>
          </a:r>
          <a:r>
            <a:rPr lang="nl-NL" sz="1400" kern="1200" dirty="0"/>
            <a:t> </a:t>
          </a:r>
          <a:r>
            <a:rPr lang="nl-NL" sz="1400" kern="1200" dirty="0" err="1"/>
            <a:t>explain</a:t>
          </a:r>
          <a:r>
            <a:rPr lang="nl-NL" sz="1400" kern="1200" dirty="0"/>
            <a:t> </a:t>
          </a:r>
          <a:r>
            <a:rPr lang="nl-NL" sz="1400" kern="1200" dirty="0" err="1"/>
            <a:t>differences</a:t>
          </a:r>
          <a:r>
            <a:rPr lang="nl-NL" sz="1400" kern="1200" dirty="0"/>
            <a:t>.</a:t>
          </a:r>
        </a:p>
      </dsp:txBody>
      <dsp:txXfrm>
        <a:off x="4509430" y="6668210"/>
        <a:ext cx="2118808" cy="1447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8D5B-6507-41DB-82B5-AA2D6973B9DA}">
      <dsp:nvSpPr>
        <dsp:cNvPr id="0" name=""/>
        <dsp:cNvSpPr/>
      </dsp:nvSpPr>
      <dsp:spPr>
        <a:xfrm>
          <a:off x="0" y="1103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Done</a:t>
          </a:r>
          <a:endParaRPr lang="nl-NL" sz="2300" kern="1200" dirty="0"/>
        </a:p>
      </dsp:txBody>
      <dsp:txXfrm>
        <a:off x="26930" y="137256"/>
        <a:ext cx="10461740" cy="497795"/>
      </dsp:txXfrm>
    </dsp:sp>
    <dsp:sp modelId="{76373989-598B-4486-B06C-4524E1EDDCBB}">
      <dsp:nvSpPr>
        <dsp:cNvPr id="0" name=""/>
        <dsp:cNvSpPr/>
      </dsp:nvSpPr>
      <dsp:spPr>
        <a:xfrm>
          <a:off x="0" y="661981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 err="1"/>
            <a:t>Implement</a:t>
          </a:r>
          <a:r>
            <a:rPr lang="nl-NL" sz="1800" kern="1200" dirty="0"/>
            <a:t> Quantum </a:t>
          </a:r>
          <a:r>
            <a:rPr lang="nl-NL" sz="1800" kern="1200" dirty="0" err="1"/>
            <a:t>Randomness</a:t>
          </a:r>
          <a:endParaRPr lang="nl-N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Eve (Man in </a:t>
          </a:r>
          <a:r>
            <a:rPr lang="nl-NL" sz="1800" kern="1200" dirty="0" err="1"/>
            <a:t>the</a:t>
          </a:r>
          <a:r>
            <a:rPr lang="nl-NL" sz="1800" kern="1200" dirty="0"/>
            <a:t> </a:t>
          </a:r>
          <a:r>
            <a:rPr lang="nl-NL" sz="1800" kern="1200" dirty="0" err="1"/>
            <a:t>middle</a:t>
          </a:r>
          <a:r>
            <a:rPr lang="nl-NL" sz="1800" kern="1200" dirty="0"/>
            <a:t>) </a:t>
          </a:r>
          <a:r>
            <a:rPr lang="nl-NL" sz="1800" kern="1200" dirty="0" err="1"/>
            <a:t>with</a:t>
          </a:r>
          <a:r>
            <a:rPr lang="nl-NL" sz="1800" kern="1200" dirty="0"/>
            <a:t> quantum </a:t>
          </a:r>
          <a:r>
            <a:rPr lang="nl-NL" sz="1800" kern="1200" dirty="0" err="1"/>
            <a:t>randomness</a:t>
          </a:r>
          <a:endParaRPr lang="nl-NL" sz="1800" kern="1200" dirty="0"/>
        </a:p>
      </dsp:txBody>
      <dsp:txXfrm>
        <a:off x="0" y="661981"/>
        <a:ext cx="10515600" cy="618930"/>
      </dsp:txXfrm>
    </dsp:sp>
    <dsp:sp modelId="{7AA21C0B-10E2-4E57-B285-8DFD41C223DA}">
      <dsp:nvSpPr>
        <dsp:cNvPr id="0" name=""/>
        <dsp:cNvSpPr/>
      </dsp:nvSpPr>
      <dsp:spPr>
        <a:xfrm>
          <a:off x="0" y="128091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To</a:t>
          </a:r>
          <a:r>
            <a:rPr lang="nl-NL" sz="2300" kern="1200" dirty="0"/>
            <a:t> Do (this week)</a:t>
          </a:r>
        </a:p>
      </dsp:txBody>
      <dsp:txXfrm>
        <a:off x="26930" y="1307841"/>
        <a:ext cx="10461740" cy="497795"/>
      </dsp:txXfrm>
    </dsp:sp>
    <dsp:sp modelId="{DAB7EFAD-A868-4F73-9296-67E55D7C7FAA}">
      <dsp:nvSpPr>
        <dsp:cNvPr id="0" name=""/>
        <dsp:cNvSpPr/>
      </dsp:nvSpPr>
      <dsp:spPr>
        <a:xfrm>
          <a:off x="0" y="1832566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Juan: Privacy </a:t>
          </a:r>
          <a:r>
            <a:rPr lang="nl-NL" sz="1800" kern="1200" dirty="0" err="1"/>
            <a:t>amplification</a:t>
          </a:r>
          <a:r>
            <a:rPr lang="nl-NL" sz="1800" kern="1200" dirty="0"/>
            <a:t> + bit </a:t>
          </a:r>
          <a:r>
            <a:rPr lang="nl-NL" sz="1800" kern="1200" dirty="0" err="1"/>
            <a:t>comparison</a:t>
          </a:r>
          <a:r>
            <a:rPr lang="nl-NL" sz="1800" kern="1200" dirty="0"/>
            <a:t> </a:t>
          </a:r>
          <a:r>
            <a:rPr lang="nl-NL" sz="1800" kern="1200" dirty="0" err="1"/>
            <a:t>theory</a:t>
          </a:r>
          <a:endParaRPr lang="nl-N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Joan: Eve </a:t>
          </a:r>
          <a:r>
            <a:rPr lang="nl-NL" sz="1800" kern="1200" dirty="0" err="1"/>
            <a:t>implementation</a:t>
          </a:r>
          <a:r>
            <a:rPr lang="nl-NL" sz="1800" kern="1200" dirty="0"/>
            <a:t> </a:t>
          </a:r>
          <a:r>
            <a:rPr lang="nl-NL" sz="1800" kern="1200" dirty="0" err="1"/>
            <a:t>with</a:t>
          </a:r>
          <a:r>
            <a:rPr lang="nl-NL" sz="1800" kern="1200" dirty="0"/>
            <a:t> quantum </a:t>
          </a:r>
          <a:r>
            <a:rPr lang="nl-NL" sz="1800" kern="1200" dirty="0" err="1"/>
            <a:t>randomness</a:t>
          </a:r>
          <a:r>
            <a:rPr lang="nl-NL" sz="1800" kern="1200" dirty="0"/>
            <a:t> (</a:t>
          </a:r>
          <a:r>
            <a:rPr lang="nl-NL" sz="1800" kern="1200" dirty="0" err="1"/>
            <a:t>hopefully</a:t>
          </a:r>
          <a:r>
            <a:rPr lang="nl-NL" sz="1800" kern="1200" dirty="0"/>
            <a:t> </a:t>
          </a:r>
          <a:r>
            <a:rPr lang="nl-NL" sz="1800" kern="1200" dirty="0" err="1"/>
            <a:t>using</a:t>
          </a:r>
          <a:r>
            <a:rPr lang="nl-NL" sz="1800" kern="1200" dirty="0"/>
            <a:t> 5 qubits)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Timo: </a:t>
          </a:r>
          <a:r>
            <a:rPr lang="nl-NL" sz="1800" kern="1200" dirty="0" err="1"/>
            <a:t>Implement</a:t>
          </a:r>
          <a:r>
            <a:rPr lang="nl-NL" sz="1800" kern="1200" dirty="0"/>
            <a:t> on Starmon-5 </a:t>
          </a:r>
          <a:r>
            <a:rPr lang="nl-NL" sz="1800" kern="1200" dirty="0" err="1"/>
            <a:t>and</a:t>
          </a:r>
          <a:r>
            <a:rPr lang="nl-NL" sz="1800" kern="1200" dirty="0"/>
            <a:t> </a:t>
          </a:r>
          <a:r>
            <a:rPr lang="nl-NL" sz="1800" kern="1200" dirty="0" err="1"/>
            <a:t>analyze</a:t>
          </a:r>
          <a:r>
            <a:rPr lang="nl-NL" sz="1800" kern="1200" dirty="0"/>
            <a:t> error </a:t>
          </a:r>
          <a:r>
            <a:rPr lang="nl-NL" sz="1800" kern="1200" dirty="0" err="1"/>
            <a:t>rates</a:t>
          </a:r>
          <a:endParaRPr lang="nl-NL" sz="1800" kern="1200" dirty="0"/>
        </a:p>
      </dsp:txBody>
      <dsp:txXfrm>
        <a:off x="0" y="1832566"/>
        <a:ext cx="10515600" cy="928395"/>
      </dsp:txXfrm>
    </dsp:sp>
    <dsp:sp modelId="{CCE86004-4A9C-4E35-AC53-5195F71C2E8A}">
      <dsp:nvSpPr>
        <dsp:cNvPr id="0" name=""/>
        <dsp:cNvSpPr/>
      </dsp:nvSpPr>
      <dsp:spPr>
        <a:xfrm>
          <a:off x="0" y="276096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Questions</a:t>
          </a:r>
        </a:p>
      </dsp:txBody>
      <dsp:txXfrm>
        <a:off x="26930" y="2787891"/>
        <a:ext cx="10461740" cy="497795"/>
      </dsp:txXfrm>
    </dsp:sp>
    <dsp:sp modelId="{07656420-D356-4736-907D-E7384829F54B}">
      <dsp:nvSpPr>
        <dsp:cNvPr id="0" name=""/>
        <dsp:cNvSpPr/>
      </dsp:nvSpPr>
      <dsp:spPr>
        <a:xfrm>
          <a:off x="0" y="3312616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Is one shot per </a:t>
          </a:r>
          <a:r>
            <a:rPr lang="nl-NL" sz="1800" kern="1200" dirty="0" err="1"/>
            <a:t>key</a:t>
          </a:r>
          <a:r>
            <a:rPr lang="nl-NL" sz="1800" kern="1200" dirty="0"/>
            <a:t> bit </a:t>
          </a:r>
          <a:r>
            <a:rPr lang="nl-NL" sz="1800" kern="1200" dirty="0" err="1"/>
            <a:t>good</a:t>
          </a:r>
          <a:r>
            <a:rPr lang="nl-NL" sz="1800" kern="1200" dirty="0"/>
            <a:t> </a:t>
          </a:r>
          <a:r>
            <a:rPr lang="nl-NL" sz="1800" kern="1200" dirty="0" err="1"/>
            <a:t>enough</a:t>
          </a:r>
          <a:r>
            <a:rPr lang="nl-NL" sz="1800" kern="1200" dirty="0"/>
            <a:t> </a:t>
          </a:r>
          <a:r>
            <a:rPr lang="nl-NL" sz="1800" kern="1200" dirty="0" err="1"/>
            <a:t>for</a:t>
          </a:r>
          <a:r>
            <a:rPr lang="nl-NL" sz="1800" kern="1200" dirty="0"/>
            <a:t> </a:t>
          </a:r>
          <a:r>
            <a:rPr lang="nl-NL" sz="1800" kern="1200" dirty="0" err="1"/>
            <a:t>physical</a:t>
          </a:r>
          <a:r>
            <a:rPr lang="nl-NL" sz="1800" kern="1200" dirty="0"/>
            <a:t> systems?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Is there </a:t>
          </a:r>
          <a:r>
            <a:rPr lang="nl-NL" sz="1800" kern="1200" dirty="0" err="1"/>
            <a:t>any</a:t>
          </a:r>
          <a:r>
            <a:rPr lang="nl-NL" sz="1800" kern="1200" dirty="0"/>
            <a:t> way </a:t>
          </a:r>
          <a:r>
            <a:rPr lang="nl-NL" sz="1800" kern="1200" dirty="0" err="1"/>
            <a:t>to</a:t>
          </a:r>
          <a:r>
            <a:rPr lang="nl-NL" sz="1800" kern="1200" dirty="0"/>
            <a:t> </a:t>
          </a:r>
          <a:r>
            <a:rPr lang="nl-NL" sz="1800" kern="1200" dirty="0" err="1"/>
            <a:t>perform</a:t>
          </a:r>
          <a:r>
            <a:rPr lang="nl-NL" sz="1800" kern="1200" dirty="0"/>
            <a:t> multiple </a:t>
          </a:r>
          <a:r>
            <a:rPr lang="nl-NL" sz="1800" kern="1200" dirty="0" err="1"/>
            <a:t>measurements</a:t>
          </a:r>
          <a:r>
            <a:rPr lang="nl-NL" sz="1800" kern="1200" dirty="0"/>
            <a:t> on 1 </a:t>
          </a:r>
          <a:r>
            <a:rPr lang="nl-NL" sz="1800" kern="1200" dirty="0" err="1"/>
            <a:t>qubit</a:t>
          </a:r>
          <a:r>
            <a:rPr lang="nl-NL" sz="1800" kern="1200" dirty="0"/>
            <a:t> in 1 job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800" kern="1200" dirty="0"/>
            <a:t>Is </a:t>
          </a:r>
          <a:r>
            <a:rPr lang="nl-NL" sz="1800" kern="1200" dirty="0" err="1"/>
            <a:t>it</a:t>
          </a:r>
          <a:r>
            <a:rPr lang="nl-NL" sz="1800" kern="1200" dirty="0"/>
            <a:t> possible </a:t>
          </a:r>
          <a:r>
            <a:rPr lang="nl-NL" sz="1800" kern="1200" dirty="0" err="1"/>
            <a:t>to</a:t>
          </a:r>
          <a:r>
            <a:rPr lang="nl-NL" sz="1800" kern="1200" dirty="0"/>
            <a:t> </a:t>
          </a:r>
          <a:r>
            <a:rPr lang="nl-NL" sz="1800" kern="1200" dirty="0" err="1"/>
            <a:t>study</a:t>
          </a:r>
          <a:r>
            <a:rPr lang="nl-NL" sz="1800" kern="1200" dirty="0"/>
            <a:t> Eve </a:t>
          </a:r>
          <a:r>
            <a:rPr lang="nl-NL" sz="1800" kern="1200" dirty="0" err="1"/>
            <a:t>with</a:t>
          </a:r>
          <a:r>
            <a:rPr lang="nl-NL" sz="1800" kern="1200" dirty="0"/>
            <a:t> </a:t>
          </a:r>
          <a:r>
            <a:rPr lang="nl-NL" sz="1800" kern="1200" dirty="0" err="1"/>
            <a:t>the</a:t>
          </a:r>
          <a:r>
            <a:rPr lang="nl-NL" sz="1800" kern="1200" dirty="0"/>
            <a:t> simulator </a:t>
          </a:r>
          <a:r>
            <a:rPr lang="nl-NL" sz="1800" kern="1200" dirty="0" err="1"/>
            <a:t>and</a:t>
          </a:r>
          <a:r>
            <a:rPr lang="nl-NL" sz="1800" kern="1200" dirty="0"/>
            <a:t> </a:t>
          </a:r>
          <a:r>
            <a:rPr lang="nl-NL" sz="1800" kern="1200" dirty="0" err="1"/>
            <a:t>study</a:t>
          </a:r>
          <a:r>
            <a:rPr lang="nl-NL" sz="1800" kern="1200" dirty="0"/>
            <a:t> </a:t>
          </a:r>
          <a:r>
            <a:rPr lang="nl-NL" sz="1800" kern="1200" dirty="0" err="1"/>
            <a:t>errors</a:t>
          </a:r>
          <a:r>
            <a:rPr lang="nl-NL" sz="1800" kern="1200" dirty="0"/>
            <a:t> on Starmon-5 </a:t>
          </a:r>
          <a:r>
            <a:rPr lang="nl-NL" sz="1800" i="1" kern="1200" dirty="0" err="1"/>
            <a:t>seperately</a:t>
          </a:r>
          <a:r>
            <a:rPr lang="nl-NL" sz="1800" i="0" kern="1200" dirty="0"/>
            <a:t>?</a:t>
          </a:r>
          <a:endParaRPr lang="nl-NL" sz="1800" kern="1200" dirty="0"/>
        </a:p>
      </dsp:txBody>
      <dsp:txXfrm>
        <a:off x="0" y="3312616"/>
        <a:ext cx="10515600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52B2-A5B9-C577-BF6E-A8CA2A1F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8BB5F6-EFC9-AA4B-AD39-F1F2C039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68D058-390D-6B76-5913-C3CEC3D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0A426-4C0E-82F3-6033-A9321842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54D53-8653-5CA2-B6DC-195AA0A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E79EE-75E9-AB87-3552-507F16E1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B9A04B-DCE9-AB2B-AB5F-0ABE4BB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F293CA-6EEB-6AC0-2B85-5EBD7F9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8CC9-984B-A965-593C-3BFE456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194AC-13EA-62AB-B695-B6F7BF2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84392A-64AB-1532-AFF3-F7ACB3A9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B68651-CB58-D267-94F0-0FBEA494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19313-0129-8D4F-B0D2-5A11E2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94C06-8FA5-0590-9898-6EA901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8749B-165A-AD53-34A8-79C4842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CA0B-E7C0-0D8F-DDC7-6CBB310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F1E4-8967-5382-7686-AF0AD6A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501C9-4348-F3B7-6C05-08FB511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99F46-0D69-4CB5-B690-B4D78C7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8D0CF-2865-5D50-1A46-7FCD155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7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6CE1-0392-A9E7-D557-9F48506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6A2812-650E-AAE7-F312-BE790593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8CCE-EBA7-6C99-A0E9-8C9E83C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8A64E-97D1-0035-0149-FBC5978A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EF968-331E-FFFD-7DC5-964AF6E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4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607D-476C-4E17-D3E7-B307B66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0BB13-CA89-0B8A-B75A-E52E74DB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3A22-161B-70ED-A2AA-2B7A9CF5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908D5-FBDD-7650-ADDC-F7E7D9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3E2CD1-7BF3-FB86-DB2A-A672BA0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6AEAA0-1F31-AF27-F68D-61A412F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FDB7C-8C40-EF4F-229C-0EAF9CC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3E358-C198-499F-C8E3-C7EE254A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8E5BD1-D973-3633-DC57-4B75B30F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995D0-A873-F9AF-0918-FCB72196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067D3-3CAA-DA8D-0FAF-2A1BADC6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A6710-9C23-02D5-CBA4-7A1465F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D89B5-7F82-0CAC-297D-F0FC21C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F283B6-27BD-143F-5FA9-CA15B4B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43C2-D5DA-D556-12E3-147083A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F2F4AC-D891-99FF-7E14-560CEC3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0D45A9-B038-2A95-2176-BDD4CF5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7418F9-93A0-148A-98AF-2C320B5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5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8AF887-E293-00D2-97B5-836B16F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8168BD-A405-8684-9C84-AD8653C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1068BA-8DC1-44A2-63BD-0B85B00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5F37-FE56-481A-A7BE-35CC7C1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1F0CE-D15B-CB3D-8088-04BAB68B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D820B-E033-E0F0-9D4C-2BBE10BA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6EFAD-14FF-B7E1-AB45-FEB7D2C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831539-0503-D492-5922-C7BAF76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514528-958F-DE07-1864-EFA98AC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6F15-0751-DD37-9063-372A4FF4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B0EE8-5880-F044-CE07-BE08E7AE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621D5-9D46-8C70-247E-585A4258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9B4646-7F2D-7060-E3CA-993BA58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CD4468-1DB0-92D7-84D9-765044A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AD79C1-282C-BB1A-F577-05CFA2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19F5CE-DADC-418A-5663-F5EB787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5F0DA-316C-6D20-6721-8031AEF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CA491-36EA-E371-E8FB-E24C09BE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B53-5162-4A3B-B971-6C59BFF95510}" type="datetimeFigureOut">
              <a:rPr lang="nl-NL" smtClean="0"/>
              <a:t>13-12-2022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E299F4-3C24-B292-C21B-01A36A0F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7CE0CE-80E2-4B30-5F46-71DDADAE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. Rev. Lett. 123, 100506 (2019) - Proof-of-Principle Experimental  Demonstration of Twin-Field Type Quantum Key Distribution">
            <a:extLst>
              <a:ext uri="{FF2B5EF4-FFF2-40B4-BE49-F238E27FC236}">
                <a16:creationId xmlns:a16="http://schemas.microsoft.com/office/drawing/2014/main" id="{9D0DA3C7-A60D-8096-C5A2-738E8E10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0DA8-0818-DD71-E165-D75F5485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NL" sz="4000" dirty="0"/>
              <a:t>Update meeting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BB927-A57A-925F-0886-9C3CA17B9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NL" sz="2000" dirty="0"/>
              <a:t>Joan, Juan &amp; Timo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A0804C-EF15-989F-8E9F-DA602F948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500744"/>
              </p:ext>
            </p:extLst>
          </p:nvPr>
        </p:nvGraphicFramePr>
        <p:xfrm>
          <a:off x="249381" y="-1506581"/>
          <a:ext cx="13309600" cy="823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B7FB5280-CCE8-B68A-F4A7-3EE4707B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Our </a:t>
            </a:r>
            <a:r>
              <a:rPr lang="nl-NL" dirty="0" err="1"/>
              <a:t>plans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</a:t>
            </a:r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2F76D1E5-4459-BD63-9623-2DF589E563D3}"/>
              </a:ext>
            </a:extLst>
          </p:cNvPr>
          <p:cNvSpPr/>
          <p:nvPr/>
        </p:nvSpPr>
        <p:spPr>
          <a:xfrm rot="1371195">
            <a:off x="2901221" y="3183261"/>
            <a:ext cx="1007367" cy="448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63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030DC-B5CB-9974-C62C-049BDBD7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</a:t>
            </a:r>
            <a:r>
              <a:rPr lang="nl-NL" dirty="0" err="1"/>
              <a:t>attempt</a:t>
            </a:r>
            <a:r>
              <a:rPr lang="nl-NL" dirty="0"/>
              <a:t>: 5 </a:t>
            </a:r>
            <a:r>
              <a:rPr lang="nl-NL" dirty="0" err="1"/>
              <a:t>key</a:t>
            </a:r>
            <a:r>
              <a:rPr lang="nl-NL" dirty="0"/>
              <a:t> bits per job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1C8DFF-337D-FAF8-1426-47E1673D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FA91F7-8D33-C741-9794-7D8FAB48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1760970"/>
            <a:ext cx="1125059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ABA8B-34E0-7964-31A8-3B13A97E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Then: (</a:t>
            </a:r>
            <a:r>
              <a:rPr lang="nl-NL" dirty="0" err="1"/>
              <a:t>intrinsic</a:t>
            </a:r>
            <a:r>
              <a:rPr lang="nl-NL" dirty="0"/>
              <a:t>) Quantum </a:t>
            </a:r>
            <a:r>
              <a:rPr lang="nl-NL" dirty="0" err="1"/>
              <a:t>Randomness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A84D0C-0BE2-2DA4-AE04-1D5FA2C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CA177C4-62FC-1407-49AD-E1233971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09" y="1355267"/>
            <a:ext cx="7362855" cy="52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061AC-456F-8058-756A-BAC79749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F83280-C1A0-BD3C-356F-EDF81F6F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0D0434A-3DF1-A48C-F4CB-F23092C7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577975"/>
            <a:ext cx="9718858" cy="50768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2DFA565-CA88-44FD-B451-1234761D4935}"/>
              </a:ext>
            </a:extLst>
          </p:cNvPr>
          <p:cNvSpPr txBox="1"/>
          <p:nvPr/>
        </p:nvSpPr>
        <p:spPr>
          <a:xfrm rot="990799">
            <a:off x="9323820" y="584208"/>
            <a:ext cx="286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More </a:t>
            </a:r>
            <a:r>
              <a:rPr lang="nl-NL" sz="2400" dirty="0" err="1">
                <a:solidFill>
                  <a:srgbClr val="FF0000"/>
                </a:solidFill>
              </a:rPr>
              <a:t>than</a:t>
            </a:r>
            <a:r>
              <a:rPr lang="nl-NL" sz="2400" dirty="0">
                <a:solidFill>
                  <a:srgbClr val="FF0000"/>
                </a:solidFill>
              </a:rPr>
              <a:t> 5 qubits…</a:t>
            </a:r>
          </a:p>
        </p:txBody>
      </p:sp>
    </p:spTree>
    <p:extLst>
      <p:ext uri="{BB962C8B-B14F-4D97-AF65-F5344CB8AC3E}">
        <p14:creationId xmlns:p14="http://schemas.microsoft.com/office/powerpoint/2010/main" val="30360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17D1D-B910-9DAA-89B0-B0083DCE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Probabilistic</a:t>
            </a:r>
            <a:r>
              <a:rPr lang="nl-NL" dirty="0"/>
              <a:t> Eve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E2EDB0-ED16-EF87-69DB-4B265BFD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011D97B-AA4A-E846-F2C2-012DA892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2" y="2479676"/>
            <a:ext cx="7607573" cy="41783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007594E-1408-72DB-A0B1-5951AFC2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071" y="0"/>
            <a:ext cx="3927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0C3DA-D526-8C4F-6F00-DBF873F4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Overview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4A1252C-A819-0091-53E7-A62ED6FD4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63281"/>
              </p:ext>
            </p:extLst>
          </p:nvPr>
        </p:nvGraphicFramePr>
        <p:xfrm>
          <a:off x="838200" y="15670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864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204</Words>
  <Application>Microsoft Office PowerPoint</Application>
  <PresentationFormat>Breedbeeld</PresentationFormat>
  <Paragraphs>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Update meeting 2</vt:lpstr>
      <vt:lpstr>Our plans for the project</vt:lpstr>
      <vt:lpstr>First attempt: 5 key bits per job</vt:lpstr>
      <vt:lpstr>Then: (intrinsic) Quantum Randomness</vt:lpstr>
      <vt:lpstr>Eve implementation</vt:lpstr>
      <vt:lpstr>Probabilistic Eve implementation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1</dc:title>
  <dc:creator>Timo Dolné</dc:creator>
  <cp:lastModifiedBy>Timo Dolné</cp:lastModifiedBy>
  <cp:revision>2</cp:revision>
  <dcterms:created xsi:type="dcterms:W3CDTF">2022-11-29T09:47:50Z</dcterms:created>
  <dcterms:modified xsi:type="dcterms:W3CDTF">2022-12-14T14:43:00Z</dcterms:modified>
</cp:coreProperties>
</file>