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amloze sectie" id="{C1D5EA67-188E-4444-874C-5DBFA89DF240}">
          <p14:sldIdLst>
            <p14:sldId id="256"/>
            <p14:sldId id="262"/>
            <p14:sldId id="261"/>
            <p14:sldId id="263"/>
            <p14:sldId id="264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58CCC-2824-41C4-973D-F0E7353958CB}" v="351" dt="2022-12-21T09:05:19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Dolné" userId="ce5b5320ba6480e4" providerId="LiveId" clId="{D4E58CCC-2824-41C4-973D-F0E7353958CB}"/>
    <pc:docChg chg="undo custSel addSld delSld modSld addSection modSection">
      <pc:chgData name="Timo Dolné" userId="ce5b5320ba6480e4" providerId="LiveId" clId="{D4E58CCC-2824-41C4-973D-F0E7353958CB}" dt="2022-12-21T09:05:19.078" v="747" actId="20577"/>
      <pc:docMkLst>
        <pc:docMk/>
      </pc:docMkLst>
      <pc:sldChg chg="del">
        <pc:chgData name="Timo Dolné" userId="ce5b5320ba6480e4" providerId="LiveId" clId="{D4E58CCC-2824-41C4-973D-F0E7353958CB}" dt="2022-12-20T14:17:39.947" v="0" actId="47"/>
        <pc:sldMkLst>
          <pc:docMk/>
          <pc:sldMk cId="2627635572" sldId="257"/>
        </pc:sldMkLst>
      </pc:sldChg>
      <pc:sldChg chg="modSp">
        <pc:chgData name="Timo Dolné" userId="ce5b5320ba6480e4" providerId="LiveId" clId="{D4E58CCC-2824-41C4-973D-F0E7353958CB}" dt="2022-12-21T09:05:19.078" v="747" actId="20577"/>
        <pc:sldMkLst>
          <pc:docMk/>
          <pc:sldMk cId="3233486435" sldId="260"/>
        </pc:sldMkLst>
        <pc:graphicFrameChg chg="mod">
          <ac:chgData name="Timo Dolné" userId="ce5b5320ba6480e4" providerId="LiveId" clId="{D4E58CCC-2824-41C4-973D-F0E7353958CB}" dt="2022-12-21T09:05:19.078" v="747" actId="20577"/>
          <ac:graphicFrameMkLst>
            <pc:docMk/>
            <pc:sldMk cId="3233486435" sldId="260"/>
            <ac:graphicFrameMk id="4" creationId="{14A1252C-A819-0091-53E7-A62ED6FD4EC1}"/>
          </ac:graphicFrameMkLst>
        </pc:graphicFrameChg>
      </pc:sldChg>
      <pc:sldChg chg="del">
        <pc:chgData name="Timo Dolné" userId="ce5b5320ba6480e4" providerId="LiveId" clId="{D4E58CCC-2824-41C4-973D-F0E7353958CB}" dt="2022-12-20T14:17:39.947" v="0" actId="47"/>
        <pc:sldMkLst>
          <pc:docMk/>
          <pc:sldMk cId="865281743" sldId="261"/>
        </pc:sldMkLst>
      </pc:sldChg>
      <pc:sldChg chg="addSp delSp modSp new mod modTransition modAnim">
        <pc:chgData name="Timo Dolné" userId="ce5b5320ba6480e4" providerId="LiveId" clId="{D4E58CCC-2824-41C4-973D-F0E7353958CB}" dt="2022-12-21T09:02:35.898" v="454" actId="20577"/>
        <pc:sldMkLst>
          <pc:docMk/>
          <pc:sldMk cId="2721175828" sldId="261"/>
        </pc:sldMkLst>
        <pc:spChg chg="mod">
          <ac:chgData name="Timo Dolné" userId="ce5b5320ba6480e4" providerId="LiveId" clId="{D4E58CCC-2824-41C4-973D-F0E7353958CB}" dt="2022-12-21T09:02:35.898" v="454" actId="20577"/>
          <ac:spMkLst>
            <pc:docMk/>
            <pc:sldMk cId="2721175828" sldId="261"/>
            <ac:spMk id="2" creationId="{98BB8CB7-8765-B8CC-B43C-361DE407D201}"/>
          </ac:spMkLst>
        </pc:spChg>
        <pc:spChg chg="del">
          <ac:chgData name="Timo Dolné" userId="ce5b5320ba6480e4" providerId="LiveId" clId="{D4E58CCC-2824-41C4-973D-F0E7353958CB}" dt="2022-12-20T14:20:22.091" v="15" actId="22"/>
          <ac:spMkLst>
            <pc:docMk/>
            <pc:sldMk cId="2721175828" sldId="261"/>
            <ac:spMk id="3" creationId="{06E92633-CBEA-1213-0889-5AB01702916F}"/>
          </ac:spMkLst>
        </pc:spChg>
        <pc:spChg chg="add del mod">
          <ac:chgData name="Timo Dolné" userId="ce5b5320ba6480e4" providerId="LiveId" clId="{D4E58CCC-2824-41C4-973D-F0E7353958CB}" dt="2022-12-21T09:00:47.809" v="317" actId="478"/>
          <ac:spMkLst>
            <pc:docMk/>
            <pc:sldMk cId="2721175828" sldId="261"/>
            <ac:spMk id="3" creationId="{64A43E7C-5E84-6C4A-FA2F-B87BA5E42685}"/>
          </ac:spMkLst>
        </pc:spChg>
        <pc:picChg chg="add mod">
          <ac:chgData name="Timo Dolné" userId="ce5b5320ba6480e4" providerId="LiveId" clId="{D4E58CCC-2824-41C4-973D-F0E7353958CB}" dt="2022-12-21T08:59:11.974" v="243" actId="1076"/>
          <ac:picMkLst>
            <pc:docMk/>
            <pc:sldMk cId="2721175828" sldId="261"/>
            <ac:picMk id="5" creationId="{2968C78A-8E53-C775-5280-216C705B0F92}"/>
          </ac:picMkLst>
        </pc:picChg>
        <pc:picChg chg="add mod">
          <ac:chgData name="Timo Dolné" userId="ce5b5320ba6480e4" providerId="LiveId" clId="{D4E58CCC-2824-41C4-973D-F0E7353958CB}" dt="2022-12-21T08:59:11.974" v="243" actId="1076"/>
          <ac:picMkLst>
            <pc:docMk/>
            <pc:sldMk cId="2721175828" sldId="261"/>
            <ac:picMk id="7" creationId="{C59941C2-FE56-877C-7FC5-24E891D53D37}"/>
          </ac:picMkLst>
        </pc:picChg>
        <pc:picChg chg="add mod">
          <ac:chgData name="Timo Dolné" userId="ce5b5320ba6480e4" providerId="LiveId" clId="{D4E58CCC-2824-41C4-973D-F0E7353958CB}" dt="2022-12-21T08:59:30.104" v="247" actId="1076"/>
          <ac:picMkLst>
            <pc:docMk/>
            <pc:sldMk cId="2721175828" sldId="261"/>
            <ac:picMk id="9" creationId="{648910FC-E9E5-1383-0CDE-45BFDAF495FE}"/>
          </ac:picMkLst>
        </pc:picChg>
        <pc:picChg chg="add mod ord">
          <ac:chgData name="Timo Dolné" userId="ce5b5320ba6480e4" providerId="LiveId" clId="{D4E58CCC-2824-41C4-973D-F0E7353958CB}" dt="2022-12-21T08:59:34.055" v="248" actId="1076"/>
          <ac:picMkLst>
            <pc:docMk/>
            <pc:sldMk cId="2721175828" sldId="261"/>
            <ac:picMk id="11" creationId="{4301ECE6-6567-8F96-FCC4-671EA433AB3B}"/>
          </ac:picMkLst>
        </pc:picChg>
        <pc:picChg chg="add mod">
          <ac:chgData name="Timo Dolné" userId="ce5b5320ba6480e4" providerId="LiveId" clId="{D4E58CCC-2824-41C4-973D-F0E7353958CB}" dt="2022-12-21T08:59:25.312" v="246" actId="1076"/>
          <ac:picMkLst>
            <pc:docMk/>
            <pc:sldMk cId="2721175828" sldId="261"/>
            <ac:picMk id="13" creationId="{6E87F745-023C-CD32-4BF2-3900F72DDC62}"/>
          </ac:picMkLst>
        </pc:picChg>
        <pc:picChg chg="add mod">
          <ac:chgData name="Timo Dolné" userId="ce5b5320ba6480e4" providerId="LiveId" clId="{D4E58CCC-2824-41C4-973D-F0E7353958CB}" dt="2022-12-21T08:59:15.461" v="244" actId="1076"/>
          <ac:picMkLst>
            <pc:docMk/>
            <pc:sldMk cId="2721175828" sldId="261"/>
            <ac:picMk id="15" creationId="{721D3C4C-45AF-A163-83CD-FC499EB71095}"/>
          </ac:picMkLst>
        </pc:picChg>
      </pc:sldChg>
      <pc:sldChg chg="addSp delSp modSp new mod modTransition">
        <pc:chgData name="Timo Dolné" userId="ce5b5320ba6480e4" providerId="LiveId" clId="{D4E58CCC-2824-41C4-973D-F0E7353958CB}" dt="2022-12-21T08:58:57.230" v="241" actId="20577"/>
        <pc:sldMkLst>
          <pc:docMk/>
          <pc:sldMk cId="359572115" sldId="262"/>
        </pc:sldMkLst>
        <pc:spChg chg="mod">
          <ac:chgData name="Timo Dolné" userId="ce5b5320ba6480e4" providerId="LiveId" clId="{D4E58CCC-2824-41C4-973D-F0E7353958CB}" dt="2022-12-21T08:58:57.230" v="241" actId="20577"/>
          <ac:spMkLst>
            <pc:docMk/>
            <pc:sldMk cId="359572115" sldId="262"/>
            <ac:spMk id="2" creationId="{74F410B5-A6AE-3F08-DCAE-A9D960026EF0}"/>
          </ac:spMkLst>
        </pc:spChg>
        <pc:picChg chg="add mod">
          <ac:chgData name="Timo Dolné" userId="ce5b5320ba6480e4" providerId="LiveId" clId="{D4E58CCC-2824-41C4-973D-F0E7353958CB}" dt="2022-12-21T08:58:37.337" v="169" actId="1076"/>
          <ac:picMkLst>
            <pc:docMk/>
            <pc:sldMk cId="359572115" sldId="262"/>
            <ac:picMk id="5" creationId="{A1E6C607-9DDF-310D-3351-5156F18DA76B}"/>
          </ac:picMkLst>
        </pc:picChg>
        <pc:picChg chg="add del mod">
          <ac:chgData name="Timo Dolné" userId="ce5b5320ba6480e4" providerId="LiveId" clId="{D4E58CCC-2824-41C4-973D-F0E7353958CB}" dt="2022-12-20T14:22:29.456" v="32" actId="478"/>
          <ac:picMkLst>
            <pc:docMk/>
            <pc:sldMk cId="359572115" sldId="262"/>
            <ac:picMk id="7" creationId="{E93D9766-F6C6-BDE8-C194-8CE73A97A631}"/>
          </ac:picMkLst>
        </pc:picChg>
      </pc:sldChg>
      <pc:sldChg chg="del">
        <pc:chgData name="Timo Dolné" userId="ce5b5320ba6480e4" providerId="LiveId" clId="{D4E58CCC-2824-41C4-973D-F0E7353958CB}" dt="2022-12-20T14:17:39.947" v="0" actId="47"/>
        <pc:sldMkLst>
          <pc:docMk/>
          <pc:sldMk cId="1376088771" sldId="262"/>
        </pc:sldMkLst>
      </pc:sldChg>
      <pc:sldChg chg="addSp modSp new mod modTransition modAnim">
        <pc:chgData name="Timo Dolné" userId="ce5b5320ba6480e4" providerId="LiveId" clId="{D4E58CCC-2824-41C4-973D-F0E7353958CB}" dt="2022-12-21T09:03:14.363" v="456"/>
        <pc:sldMkLst>
          <pc:docMk/>
          <pc:sldMk cId="267154341" sldId="263"/>
        </pc:sldMkLst>
        <pc:picChg chg="add mod">
          <ac:chgData name="Timo Dolné" userId="ce5b5320ba6480e4" providerId="LiveId" clId="{D4E58CCC-2824-41C4-973D-F0E7353958CB}" dt="2022-12-20T14:24:53.161" v="51" actId="14100"/>
          <ac:picMkLst>
            <pc:docMk/>
            <pc:sldMk cId="267154341" sldId="263"/>
            <ac:picMk id="5" creationId="{0839EB35-5A26-1FD0-3003-F9974359AB49}"/>
          </ac:picMkLst>
        </pc:picChg>
        <pc:picChg chg="add mod">
          <ac:chgData name="Timo Dolné" userId="ce5b5320ba6480e4" providerId="LiveId" clId="{D4E58CCC-2824-41C4-973D-F0E7353958CB}" dt="2022-12-20T14:25:22.848" v="83" actId="1076"/>
          <ac:picMkLst>
            <pc:docMk/>
            <pc:sldMk cId="267154341" sldId="263"/>
            <ac:picMk id="7" creationId="{03781C3E-5B58-4F3C-68CA-53C3DFDE279A}"/>
          </ac:picMkLst>
        </pc:picChg>
        <pc:picChg chg="add mod">
          <ac:chgData name="Timo Dolné" userId="ce5b5320ba6480e4" providerId="LiveId" clId="{D4E58CCC-2824-41C4-973D-F0E7353958CB}" dt="2022-12-20T14:24:49.215" v="49" actId="1076"/>
          <ac:picMkLst>
            <pc:docMk/>
            <pc:sldMk cId="267154341" sldId="263"/>
            <ac:picMk id="9" creationId="{A45A3DB0-C165-CCE2-E978-979B51D6C8C2}"/>
          </ac:picMkLst>
        </pc:picChg>
        <pc:picChg chg="add mod">
          <ac:chgData name="Timo Dolné" userId="ce5b5320ba6480e4" providerId="LiveId" clId="{D4E58CCC-2824-41C4-973D-F0E7353958CB}" dt="2022-12-20T14:28:19.825" v="87" actId="1076"/>
          <ac:picMkLst>
            <pc:docMk/>
            <pc:sldMk cId="267154341" sldId="263"/>
            <ac:picMk id="11" creationId="{B8A95928-FC07-E0A4-6E2F-3C67D0A30557}"/>
          </ac:picMkLst>
        </pc:picChg>
      </pc:sldChg>
      <pc:sldChg chg="del">
        <pc:chgData name="Timo Dolné" userId="ce5b5320ba6480e4" providerId="LiveId" clId="{D4E58CCC-2824-41C4-973D-F0E7353958CB}" dt="2022-12-20T14:17:39.947" v="0" actId="47"/>
        <pc:sldMkLst>
          <pc:docMk/>
          <pc:sldMk cId="3036085730" sldId="263"/>
        </pc:sldMkLst>
      </pc:sldChg>
      <pc:sldChg chg="addSp delSp modSp new mod modTransition modAnim">
        <pc:chgData name="Timo Dolné" userId="ce5b5320ba6480e4" providerId="LiveId" clId="{D4E58CCC-2824-41C4-973D-F0E7353958CB}" dt="2022-12-21T08:58:21.036" v="164"/>
        <pc:sldMkLst>
          <pc:docMk/>
          <pc:sldMk cId="1765831743" sldId="264"/>
        </pc:sldMkLst>
        <pc:spChg chg="mod">
          <ac:chgData name="Timo Dolné" userId="ce5b5320ba6480e4" providerId="LiveId" clId="{D4E58CCC-2824-41C4-973D-F0E7353958CB}" dt="2022-12-21T08:50:35.409" v="122" actId="20577"/>
          <ac:spMkLst>
            <pc:docMk/>
            <pc:sldMk cId="1765831743" sldId="264"/>
            <ac:spMk id="2" creationId="{66EA2CA0-864C-0FDC-9FDF-107C9FDDC411}"/>
          </ac:spMkLst>
        </pc:spChg>
        <pc:spChg chg="add del">
          <ac:chgData name="Timo Dolné" userId="ce5b5320ba6480e4" providerId="LiveId" clId="{D4E58CCC-2824-41C4-973D-F0E7353958CB}" dt="2022-12-21T08:55:57.073" v="143"/>
          <ac:spMkLst>
            <pc:docMk/>
            <pc:sldMk cId="1765831743" sldId="264"/>
            <ac:spMk id="3" creationId="{A4B23B19-8126-67BC-8324-ECB15525A6AB}"/>
          </ac:spMkLst>
        </pc:spChg>
        <pc:spChg chg="add mod">
          <ac:chgData name="Timo Dolné" userId="ce5b5320ba6480e4" providerId="LiveId" clId="{D4E58CCC-2824-41C4-973D-F0E7353958CB}" dt="2022-12-21T08:55:25.611" v="135" actId="1582"/>
          <ac:spMkLst>
            <pc:docMk/>
            <pc:sldMk cId="1765831743" sldId="264"/>
            <ac:spMk id="10" creationId="{CA403C5D-666B-140A-7C13-9B7D301A2E4C}"/>
          </ac:spMkLst>
        </pc:spChg>
        <pc:spChg chg="add mod">
          <ac:chgData name="Timo Dolné" userId="ce5b5320ba6480e4" providerId="LiveId" clId="{D4E58CCC-2824-41C4-973D-F0E7353958CB}" dt="2022-12-21T08:55:47.581" v="139" actId="208"/>
          <ac:spMkLst>
            <pc:docMk/>
            <pc:sldMk cId="1765831743" sldId="264"/>
            <ac:spMk id="11" creationId="{9D428554-8145-B84A-6498-C4D6AEBC13CF}"/>
          </ac:spMkLst>
        </pc:spChg>
        <pc:spChg chg="add mod">
          <ac:chgData name="Timo Dolné" userId="ce5b5320ba6480e4" providerId="LiveId" clId="{D4E58CCC-2824-41C4-973D-F0E7353958CB}" dt="2022-12-21T08:55:53.963" v="141" actId="1076"/>
          <ac:spMkLst>
            <pc:docMk/>
            <pc:sldMk cId="1765831743" sldId="264"/>
            <ac:spMk id="12" creationId="{473A63EB-D4D1-4F2E-5815-30E49D83B733}"/>
          </ac:spMkLst>
        </pc:spChg>
        <pc:spChg chg="add del mod">
          <ac:chgData name="Timo Dolné" userId="ce5b5320ba6480e4" providerId="LiveId" clId="{D4E58CCC-2824-41C4-973D-F0E7353958CB}" dt="2022-12-21T08:55:57.073" v="143"/>
          <ac:spMkLst>
            <pc:docMk/>
            <pc:sldMk cId="1765831743" sldId="264"/>
            <ac:spMk id="13" creationId="{C6E537E0-6577-73C3-D02F-22EED33932F0}"/>
          </ac:spMkLst>
        </pc:spChg>
        <pc:spChg chg="add mod">
          <ac:chgData name="Timo Dolné" userId="ce5b5320ba6480e4" providerId="LiveId" clId="{D4E58CCC-2824-41C4-973D-F0E7353958CB}" dt="2022-12-21T08:56:02.213" v="145" actId="1076"/>
          <ac:spMkLst>
            <pc:docMk/>
            <pc:sldMk cId="1765831743" sldId="264"/>
            <ac:spMk id="14" creationId="{06923603-7C44-2056-03FA-08FFA0005F15}"/>
          </ac:spMkLst>
        </pc:spChg>
        <pc:spChg chg="add mod">
          <ac:chgData name="Timo Dolné" userId="ce5b5320ba6480e4" providerId="LiveId" clId="{D4E58CCC-2824-41C4-973D-F0E7353958CB}" dt="2022-12-21T08:56:06.721" v="147" actId="1076"/>
          <ac:spMkLst>
            <pc:docMk/>
            <pc:sldMk cId="1765831743" sldId="264"/>
            <ac:spMk id="15" creationId="{841414AC-66B0-DA47-8149-720BCD6F685F}"/>
          </ac:spMkLst>
        </pc:spChg>
        <pc:spChg chg="add mod">
          <ac:chgData name="Timo Dolné" userId="ce5b5320ba6480e4" providerId="LiveId" clId="{D4E58CCC-2824-41C4-973D-F0E7353958CB}" dt="2022-12-21T08:56:10.912" v="149" actId="1076"/>
          <ac:spMkLst>
            <pc:docMk/>
            <pc:sldMk cId="1765831743" sldId="264"/>
            <ac:spMk id="16" creationId="{FE3A0F49-F1A0-F462-1F25-A32765D5FF60}"/>
          </ac:spMkLst>
        </pc:spChg>
        <pc:picChg chg="add mod">
          <ac:chgData name="Timo Dolné" userId="ce5b5320ba6480e4" providerId="LiveId" clId="{D4E58CCC-2824-41C4-973D-F0E7353958CB}" dt="2022-12-21T08:54:07.678" v="129" actId="1076"/>
          <ac:picMkLst>
            <pc:docMk/>
            <pc:sldMk cId="1765831743" sldId="264"/>
            <ac:picMk id="5" creationId="{F7849743-88BE-5026-8026-788924771360}"/>
          </ac:picMkLst>
        </pc:picChg>
        <pc:picChg chg="add mod">
          <ac:chgData name="Timo Dolné" userId="ce5b5320ba6480e4" providerId="LiveId" clId="{D4E58CCC-2824-41C4-973D-F0E7353958CB}" dt="2022-12-21T08:54:09.118" v="130" actId="1076"/>
          <ac:picMkLst>
            <pc:docMk/>
            <pc:sldMk cId="1765831743" sldId="264"/>
            <ac:picMk id="7" creationId="{C495D360-EFC9-BE73-876E-D0548B3A9A30}"/>
          </ac:picMkLst>
        </pc:picChg>
        <pc:picChg chg="add mod">
          <ac:chgData name="Timo Dolné" userId="ce5b5320ba6480e4" providerId="LiveId" clId="{D4E58CCC-2824-41C4-973D-F0E7353958CB}" dt="2022-12-21T08:54:01.462" v="128" actId="1076"/>
          <ac:picMkLst>
            <pc:docMk/>
            <pc:sldMk cId="1765831743" sldId="264"/>
            <ac:picMk id="9" creationId="{66F8B0FE-EFA4-EC64-8D63-C5C07FED6B6C}"/>
          </ac:picMkLst>
        </pc:picChg>
      </pc:sldChg>
      <pc:sldChg chg="del">
        <pc:chgData name="Timo Dolné" userId="ce5b5320ba6480e4" providerId="LiveId" clId="{D4E58CCC-2824-41C4-973D-F0E7353958CB}" dt="2022-12-20T14:17:39.947" v="0" actId="47"/>
        <pc:sldMkLst>
          <pc:docMk/>
          <pc:sldMk cId="4037027804" sldId="264"/>
        </pc:sldMkLst>
      </pc:sldChg>
      <pc:sldChg chg="addSp modSp add mod modTransition modAnim">
        <pc:chgData name="Timo Dolné" userId="ce5b5320ba6480e4" providerId="LiveId" clId="{D4E58CCC-2824-41C4-973D-F0E7353958CB}" dt="2022-12-21T08:57:47.574" v="163"/>
        <pc:sldMkLst>
          <pc:docMk/>
          <pc:sldMk cId="3506123346" sldId="265"/>
        </pc:sldMkLst>
        <pc:spChg chg="add mod">
          <ac:chgData name="Timo Dolné" userId="ce5b5320ba6480e4" providerId="LiveId" clId="{D4E58CCC-2824-41C4-973D-F0E7353958CB}" dt="2022-12-21T08:57:41.062" v="162" actId="1076"/>
          <ac:spMkLst>
            <pc:docMk/>
            <pc:sldMk cId="3506123346" sldId="265"/>
            <ac:spMk id="4" creationId="{CA06B25E-F1E8-6B9C-3184-C93A9700835F}"/>
          </ac:spMkLst>
        </pc:spChg>
        <pc:spChg chg="mod">
          <ac:chgData name="Timo Dolné" userId="ce5b5320ba6480e4" providerId="LiveId" clId="{D4E58CCC-2824-41C4-973D-F0E7353958CB}" dt="2022-12-21T08:57:36.082" v="160" actId="14100"/>
          <ac:spMkLst>
            <pc:docMk/>
            <pc:sldMk cId="3506123346" sldId="265"/>
            <ac:spMk id="10" creationId="{CA403C5D-666B-140A-7C13-9B7D301A2E4C}"/>
          </ac:spMkLst>
        </pc:spChg>
        <pc:picChg chg="mod">
          <ac:chgData name="Timo Dolné" userId="ce5b5320ba6480e4" providerId="LiveId" clId="{D4E58CCC-2824-41C4-973D-F0E7353958CB}" dt="2022-12-21T08:57:23.699" v="157" actId="14100"/>
          <ac:picMkLst>
            <pc:docMk/>
            <pc:sldMk cId="3506123346" sldId="265"/>
            <ac:picMk id="9" creationId="{66F8B0FE-EFA4-EC64-8D63-C5C07FED6B6C}"/>
          </ac:picMkLst>
        </pc:picChg>
      </pc:sldChg>
      <pc:sldChg chg="addSp modSp add del mod">
        <pc:chgData name="Timo Dolné" userId="ce5b5320ba6480e4" providerId="LiveId" clId="{D4E58CCC-2824-41C4-973D-F0E7353958CB}" dt="2022-12-21T09:02:24.715" v="421" actId="47"/>
        <pc:sldMkLst>
          <pc:docMk/>
          <pc:sldMk cId="42479454" sldId="266"/>
        </pc:sldMkLst>
        <pc:spChg chg="add mod ord">
          <ac:chgData name="Timo Dolné" userId="ce5b5320ba6480e4" providerId="LiveId" clId="{D4E58CCC-2824-41C4-973D-F0E7353958CB}" dt="2022-12-21T09:02:22.900" v="418" actId="1076"/>
          <ac:spMkLst>
            <pc:docMk/>
            <pc:sldMk cId="42479454" sldId="266"/>
            <ac:spMk id="3" creationId="{55B45148-CECC-3DBA-FCD1-FD5D32055730}"/>
          </ac:spMkLst>
        </pc:spChg>
        <pc:spChg chg="add mod">
          <ac:chgData name="Timo Dolné" userId="ce5b5320ba6480e4" providerId="LiveId" clId="{D4E58CCC-2824-41C4-973D-F0E7353958CB}" dt="2022-12-21T09:02:23.263" v="420" actId="207"/>
          <ac:spMkLst>
            <pc:docMk/>
            <pc:sldMk cId="42479454" sldId="266"/>
            <ac:spMk id="4" creationId="{00F5B7B6-FB56-B65A-05C1-25CCB6F62053}"/>
          </ac:spMkLst>
        </pc:spChg>
        <pc:spChg chg="add mod">
          <ac:chgData name="Timo Dolné" userId="ce5b5320ba6480e4" providerId="LiveId" clId="{D4E58CCC-2824-41C4-973D-F0E7353958CB}" dt="2022-12-21T09:01:37.114" v="380" actId="2085"/>
          <ac:spMkLst>
            <pc:docMk/>
            <pc:sldMk cId="42479454" sldId="266"/>
            <ac:spMk id="6" creationId="{7FDE0BCB-4E4D-7AF9-F505-3BC47FB3B0F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79383-19B8-4922-BCDB-8F47ED1A52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6CB9FED-A174-4A1B-B61B-D3A43CDF23B7}">
      <dgm:prSet phldrT="[Tekst]"/>
      <dgm:spPr/>
      <dgm:t>
        <a:bodyPr/>
        <a:lstStyle/>
        <a:p>
          <a:r>
            <a:rPr lang="nl-NL" dirty="0" err="1"/>
            <a:t>Done</a:t>
          </a:r>
          <a:endParaRPr lang="nl-NL" dirty="0"/>
        </a:p>
      </dgm:t>
    </dgm:pt>
    <dgm:pt modelId="{FC7AB873-6BB7-4A11-BDB5-1990454E955E}" type="parTrans" cxnId="{B7E066E7-01FE-4EEE-9D4C-EF94BF0FB9A7}">
      <dgm:prSet/>
      <dgm:spPr/>
      <dgm:t>
        <a:bodyPr/>
        <a:lstStyle/>
        <a:p>
          <a:endParaRPr lang="nl-NL"/>
        </a:p>
      </dgm:t>
    </dgm:pt>
    <dgm:pt modelId="{FCA5033B-4F32-4307-9C1E-A066C8CEE473}" type="sibTrans" cxnId="{B7E066E7-01FE-4EEE-9D4C-EF94BF0FB9A7}">
      <dgm:prSet/>
      <dgm:spPr/>
      <dgm:t>
        <a:bodyPr/>
        <a:lstStyle/>
        <a:p>
          <a:endParaRPr lang="nl-NL"/>
        </a:p>
      </dgm:t>
    </dgm:pt>
    <dgm:pt modelId="{CE6F8DAA-77FB-4029-84C9-815B263487EF}">
      <dgm:prSet phldrT="[Tekst]"/>
      <dgm:spPr/>
      <dgm:t>
        <a:bodyPr/>
        <a:lstStyle/>
        <a:p>
          <a:r>
            <a:rPr lang="nl-NL" dirty="0" err="1"/>
            <a:t>Implement</a:t>
          </a:r>
          <a:r>
            <a:rPr lang="nl-NL" dirty="0"/>
            <a:t> Quantum </a:t>
          </a:r>
          <a:r>
            <a:rPr lang="nl-NL" dirty="0" err="1"/>
            <a:t>Randomness</a:t>
          </a:r>
          <a:endParaRPr lang="nl-NL" dirty="0"/>
        </a:p>
      </dgm:t>
    </dgm:pt>
    <dgm:pt modelId="{D4ECD916-19B3-437D-A93D-125E63A37A9A}" type="parTrans" cxnId="{619E4B36-0873-4BDC-9F81-8B2549D98778}">
      <dgm:prSet/>
      <dgm:spPr/>
      <dgm:t>
        <a:bodyPr/>
        <a:lstStyle/>
        <a:p>
          <a:endParaRPr lang="nl-NL"/>
        </a:p>
      </dgm:t>
    </dgm:pt>
    <dgm:pt modelId="{B8AD69A8-67CD-431D-A54E-68539F014A6C}" type="sibTrans" cxnId="{619E4B36-0873-4BDC-9F81-8B2549D98778}">
      <dgm:prSet/>
      <dgm:spPr/>
      <dgm:t>
        <a:bodyPr/>
        <a:lstStyle/>
        <a:p>
          <a:endParaRPr lang="nl-NL"/>
        </a:p>
      </dgm:t>
    </dgm:pt>
    <dgm:pt modelId="{FFD40A2C-A736-47D0-806B-C4C0E6CB9784}">
      <dgm:prSet phldrT="[Tekst]"/>
      <dgm:spPr/>
      <dgm:t>
        <a:bodyPr/>
        <a:lstStyle/>
        <a:p>
          <a:r>
            <a:rPr lang="nl-NL" dirty="0" err="1"/>
            <a:t>To</a:t>
          </a:r>
          <a:r>
            <a:rPr lang="nl-NL" dirty="0"/>
            <a:t> Do (this week)</a:t>
          </a:r>
        </a:p>
      </dgm:t>
    </dgm:pt>
    <dgm:pt modelId="{0E8C0014-D5AC-4008-9D54-9540D9E3118F}" type="parTrans" cxnId="{89D132BF-4B7B-4B55-861D-7EB776E617AE}">
      <dgm:prSet/>
      <dgm:spPr/>
      <dgm:t>
        <a:bodyPr/>
        <a:lstStyle/>
        <a:p>
          <a:endParaRPr lang="nl-NL"/>
        </a:p>
      </dgm:t>
    </dgm:pt>
    <dgm:pt modelId="{DDE47A3E-18A0-4503-8618-AF5E781676B2}" type="sibTrans" cxnId="{89D132BF-4B7B-4B55-861D-7EB776E617AE}">
      <dgm:prSet/>
      <dgm:spPr/>
      <dgm:t>
        <a:bodyPr/>
        <a:lstStyle/>
        <a:p>
          <a:endParaRPr lang="nl-NL"/>
        </a:p>
      </dgm:t>
    </dgm:pt>
    <dgm:pt modelId="{D2A9E8B9-A2B8-4F61-B91F-17FC9331B74E}">
      <dgm:prSet/>
      <dgm:spPr/>
      <dgm:t>
        <a:bodyPr/>
        <a:lstStyle/>
        <a:p>
          <a:r>
            <a:rPr lang="nl-NL" dirty="0"/>
            <a:t>Questions</a:t>
          </a:r>
        </a:p>
      </dgm:t>
    </dgm:pt>
    <dgm:pt modelId="{5D1D209A-6DA6-4F02-B144-FF00B2894153}" type="parTrans" cxnId="{82487DD6-74AA-4A7B-A0F6-3E4FE8ED442F}">
      <dgm:prSet/>
      <dgm:spPr/>
      <dgm:t>
        <a:bodyPr/>
        <a:lstStyle/>
        <a:p>
          <a:endParaRPr lang="nl-NL"/>
        </a:p>
      </dgm:t>
    </dgm:pt>
    <dgm:pt modelId="{BA8824EF-DB7F-4C27-971F-FB795A62F314}" type="sibTrans" cxnId="{82487DD6-74AA-4A7B-A0F6-3E4FE8ED442F}">
      <dgm:prSet/>
      <dgm:spPr/>
      <dgm:t>
        <a:bodyPr/>
        <a:lstStyle/>
        <a:p>
          <a:endParaRPr lang="nl-NL"/>
        </a:p>
      </dgm:t>
    </dgm:pt>
    <dgm:pt modelId="{E7DD8B54-AD70-4AC3-BBD8-FF8D55457A51}">
      <dgm:prSet/>
      <dgm:spPr/>
      <dgm:t>
        <a:bodyPr/>
        <a:lstStyle/>
        <a:p>
          <a:r>
            <a:rPr lang="nl-NL" dirty="0"/>
            <a:t>Should we keep </a:t>
          </a:r>
          <a:r>
            <a:rPr lang="nl-NL" dirty="0" err="1"/>
            <a:t>working</a:t>
          </a:r>
          <a:r>
            <a:rPr lang="nl-NL" dirty="0"/>
            <a:t> on </a:t>
          </a:r>
          <a:r>
            <a:rPr lang="nl-NL" dirty="0" err="1"/>
            <a:t>the</a:t>
          </a:r>
          <a:r>
            <a:rPr lang="nl-NL" dirty="0"/>
            <a:t> </a:t>
          </a:r>
          <a:r>
            <a:rPr lang="nl-NL" dirty="0" err="1"/>
            <a:t>conditional</a:t>
          </a:r>
          <a:r>
            <a:rPr lang="nl-NL" dirty="0"/>
            <a:t> gates?</a:t>
          </a:r>
        </a:p>
      </dgm:t>
    </dgm:pt>
    <dgm:pt modelId="{7639B92A-67AC-4D03-8184-BE53CF95854F}" type="parTrans" cxnId="{A0C5EF72-32E4-455D-BB9E-673853E4BCBF}">
      <dgm:prSet/>
      <dgm:spPr/>
      <dgm:t>
        <a:bodyPr/>
        <a:lstStyle/>
        <a:p>
          <a:endParaRPr lang="nl-NL"/>
        </a:p>
      </dgm:t>
    </dgm:pt>
    <dgm:pt modelId="{39CC747A-4BC5-40A2-A554-29CDE0726DF7}" type="sibTrans" cxnId="{A0C5EF72-32E4-455D-BB9E-673853E4BCBF}">
      <dgm:prSet/>
      <dgm:spPr/>
      <dgm:t>
        <a:bodyPr/>
        <a:lstStyle/>
        <a:p>
          <a:endParaRPr lang="nl-NL"/>
        </a:p>
      </dgm:t>
    </dgm:pt>
    <dgm:pt modelId="{DE993023-793C-4686-8EAB-811502D482F7}">
      <dgm:prSet phldrT="[Tekst]"/>
      <dgm:spPr/>
      <dgm:t>
        <a:bodyPr/>
        <a:lstStyle/>
        <a:p>
          <a:r>
            <a:rPr lang="nl-NL" dirty="0"/>
            <a:t>Juan: Privacy </a:t>
          </a:r>
          <a:r>
            <a:rPr lang="nl-NL" dirty="0" err="1"/>
            <a:t>amplification</a:t>
          </a:r>
          <a:r>
            <a:rPr lang="nl-NL" dirty="0"/>
            <a:t> + bit </a:t>
          </a:r>
          <a:r>
            <a:rPr lang="nl-NL" dirty="0" err="1"/>
            <a:t>comparison</a:t>
          </a:r>
          <a:r>
            <a:rPr lang="nl-NL" dirty="0"/>
            <a:t> </a:t>
          </a:r>
          <a:r>
            <a:rPr lang="nl-NL" dirty="0" err="1"/>
            <a:t>theory</a:t>
          </a:r>
          <a:endParaRPr lang="nl-NL" dirty="0"/>
        </a:p>
      </dgm:t>
    </dgm:pt>
    <dgm:pt modelId="{345416A0-844E-4D4D-A71A-4FCE198942C3}" type="parTrans" cxnId="{7C4618E5-AEA4-445B-9E3A-3424030FDFCD}">
      <dgm:prSet/>
      <dgm:spPr/>
      <dgm:t>
        <a:bodyPr/>
        <a:lstStyle/>
        <a:p>
          <a:endParaRPr lang="nl-NL"/>
        </a:p>
      </dgm:t>
    </dgm:pt>
    <dgm:pt modelId="{943978E3-52F4-43DA-83B1-DA3038F9C583}" type="sibTrans" cxnId="{7C4618E5-AEA4-445B-9E3A-3424030FDFCD}">
      <dgm:prSet/>
      <dgm:spPr/>
      <dgm:t>
        <a:bodyPr/>
        <a:lstStyle/>
        <a:p>
          <a:endParaRPr lang="nl-NL"/>
        </a:p>
      </dgm:t>
    </dgm:pt>
    <dgm:pt modelId="{F5DF6110-40EF-46C6-9D81-23E26E890C3C}">
      <dgm:prSet phldrT="[Tekst]"/>
      <dgm:spPr/>
      <dgm:t>
        <a:bodyPr/>
        <a:lstStyle/>
        <a:p>
          <a:r>
            <a:rPr lang="nl-NL" dirty="0"/>
            <a:t>Joan: Eve </a:t>
          </a:r>
          <a:r>
            <a:rPr lang="nl-NL" dirty="0" err="1"/>
            <a:t>implementation</a:t>
          </a:r>
          <a:r>
            <a:rPr lang="nl-NL" dirty="0"/>
            <a:t> on Starmon-5</a:t>
          </a:r>
        </a:p>
      </dgm:t>
    </dgm:pt>
    <dgm:pt modelId="{E883EE18-055B-443E-820D-56FF0A8D0BE1}" type="parTrans" cxnId="{7A1D3690-2437-4983-8258-E3020998E6DE}">
      <dgm:prSet/>
      <dgm:spPr/>
      <dgm:t>
        <a:bodyPr/>
        <a:lstStyle/>
        <a:p>
          <a:endParaRPr lang="nl-NL"/>
        </a:p>
      </dgm:t>
    </dgm:pt>
    <dgm:pt modelId="{B468AAD4-1F09-4E44-AE3C-E4842A56D2F0}" type="sibTrans" cxnId="{7A1D3690-2437-4983-8258-E3020998E6DE}">
      <dgm:prSet/>
      <dgm:spPr/>
      <dgm:t>
        <a:bodyPr/>
        <a:lstStyle/>
        <a:p>
          <a:endParaRPr lang="nl-NL"/>
        </a:p>
      </dgm:t>
    </dgm:pt>
    <dgm:pt modelId="{22550034-A720-4ACC-B904-8105418ABCE4}">
      <dgm:prSet phldrT="[Tekst]"/>
      <dgm:spPr/>
      <dgm:t>
        <a:bodyPr/>
        <a:lstStyle/>
        <a:p>
          <a:r>
            <a:rPr lang="nl-NL" dirty="0"/>
            <a:t>Timo: Make a clean </a:t>
          </a:r>
          <a:r>
            <a:rPr lang="nl-NL" dirty="0" err="1"/>
            <a:t>version</a:t>
          </a:r>
          <a:r>
            <a:rPr lang="nl-NL" dirty="0"/>
            <a:t> on Starmon-5</a:t>
          </a:r>
        </a:p>
      </dgm:t>
    </dgm:pt>
    <dgm:pt modelId="{F386602B-2E73-4F4E-B668-E156F50B5AE7}" type="parTrans" cxnId="{72476D01-9A5A-4F2F-8211-EC420236BE05}">
      <dgm:prSet/>
      <dgm:spPr/>
      <dgm:t>
        <a:bodyPr/>
        <a:lstStyle/>
        <a:p>
          <a:endParaRPr lang="nl-NL"/>
        </a:p>
      </dgm:t>
    </dgm:pt>
    <dgm:pt modelId="{FD1902C6-9464-4DD0-A48D-C508A6FCEC6A}" type="sibTrans" cxnId="{72476D01-9A5A-4F2F-8211-EC420236BE05}">
      <dgm:prSet/>
      <dgm:spPr/>
      <dgm:t>
        <a:bodyPr/>
        <a:lstStyle/>
        <a:p>
          <a:endParaRPr lang="nl-NL"/>
        </a:p>
      </dgm:t>
    </dgm:pt>
    <dgm:pt modelId="{9D4E39F8-63F8-4E4F-81AB-A48A753FFA87}">
      <dgm:prSet phldrT="[Tekst]"/>
      <dgm:spPr/>
      <dgm:t>
        <a:bodyPr/>
        <a:lstStyle/>
        <a:p>
          <a:r>
            <a:rPr lang="nl-NL" dirty="0" err="1"/>
            <a:t>Individual</a:t>
          </a:r>
          <a:r>
            <a:rPr lang="nl-NL" dirty="0"/>
            <a:t> Starmon-5 circuits analysis</a:t>
          </a:r>
        </a:p>
      </dgm:t>
    </dgm:pt>
    <dgm:pt modelId="{197B1D0A-F9FF-4060-AB0E-16CC5DF396B4}" type="parTrans" cxnId="{4AC9E5F0-AAA1-44A1-A9A8-24B2ADC98CDB}">
      <dgm:prSet/>
      <dgm:spPr/>
      <dgm:t>
        <a:bodyPr/>
        <a:lstStyle/>
        <a:p>
          <a:endParaRPr lang="nl-NL"/>
        </a:p>
      </dgm:t>
    </dgm:pt>
    <dgm:pt modelId="{3599A67A-A481-4865-936A-C6A6F8604DB4}" type="sibTrans" cxnId="{4AC9E5F0-AAA1-44A1-A9A8-24B2ADC98CDB}">
      <dgm:prSet/>
      <dgm:spPr/>
      <dgm:t>
        <a:bodyPr/>
        <a:lstStyle/>
        <a:p>
          <a:endParaRPr lang="nl-NL"/>
        </a:p>
      </dgm:t>
    </dgm:pt>
    <dgm:pt modelId="{0C5B9878-0196-4192-98B8-155FD892762C}">
      <dgm:prSet/>
      <dgm:spPr/>
      <dgm:t>
        <a:bodyPr/>
        <a:lstStyle/>
        <a:p>
          <a:r>
            <a:rPr lang="nl-NL" dirty="0"/>
            <a:t>What </a:t>
          </a:r>
          <a:r>
            <a:rPr lang="nl-NL" dirty="0" err="1"/>
            <a:t>direction</a:t>
          </a:r>
          <a:r>
            <a:rPr lang="nl-NL" dirty="0"/>
            <a:t> should </a:t>
          </a:r>
          <a:r>
            <a:rPr lang="nl-NL" dirty="0" err="1"/>
            <a:t>the</a:t>
          </a:r>
          <a:r>
            <a:rPr lang="nl-NL" dirty="0"/>
            <a:t> project go </a:t>
          </a:r>
          <a:r>
            <a:rPr lang="nl-NL" dirty="0" err="1"/>
            <a:t>to</a:t>
          </a:r>
          <a:r>
            <a:rPr lang="nl-NL" dirty="0"/>
            <a:t>? Should </a:t>
          </a:r>
          <a:r>
            <a:rPr lang="nl-NL" dirty="0" err="1"/>
            <a:t>our</a:t>
          </a:r>
          <a:r>
            <a:rPr lang="nl-NL" dirty="0"/>
            <a:t> focus move </a:t>
          </a:r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implementing</a:t>
          </a:r>
          <a:r>
            <a:rPr lang="nl-NL" dirty="0"/>
            <a:t> </a:t>
          </a:r>
          <a:r>
            <a:rPr lang="nl-NL" dirty="0" err="1"/>
            <a:t>an</a:t>
          </a:r>
          <a:r>
            <a:rPr lang="nl-NL" dirty="0"/>
            <a:t> </a:t>
          </a:r>
          <a:r>
            <a:rPr lang="nl-NL" dirty="0" err="1"/>
            <a:t>actual</a:t>
          </a:r>
          <a:r>
            <a:rPr lang="nl-NL" dirty="0"/>
            <a:t> </a:t>
          </a:r>
          <a:r>
            <a:rPr lang="nl-NL" dirty="0" err="1"/>
            <a:t>version</a:t>
          </a:r>
          <a:r>
            <a:rPr lang="nl-NL" dirty="0"/>
            <a:t> of BB84 or should we </a:t>
          </a:r>
          <a:r>
            <a:rPr lang="nl-NL" dirty="0" err="1"/>
            <a:t>spend</a:t>
          </a:r>
          <a:r>
            <a:rPr lang="nl-NL" dirty="0"/>
            <a:t> more time on </a:t>
          </a:r>
          <a:r>
            <a:rPr lang="nl-NL" dirty="0" err="1"/>
            <a:t>classical</a:t>
          </a:r>
          <a:r>
            <a:rPr lang="nl-NL" dirty="0"/>
            <a:t> </a:t>
          </a:r>
          <a:r>
            <a:rPr lang="nl-NL" dirty="0" err="1"/>
            <a:t>methods</a:t>
          </a:r>
          <a:r>
            <a:rPr lang="nl-NL" dirty="0"/>
            <a:t> </a:t>
          </a:r>
          <a:r>
            <a:rPr lang="nl-NL" dirty="0" err="1"/>
            <a:t>to</a:t>
          </a:r>
          <a:r>
            <a:rPr lang="nl-NL" dirty="0"/>
            <a:t> </a:t>
          </a:r>
          <a:r>
            <a:rPr lang="nl-NL" dirty="0" err="1"/>
            <a:t>generate</a:t>
          </a:r>
          <a:r>
            <a:rPr lang="nl-NL" dirty="0"/>
            <a:t> a </a:t>
          </a:r>
          <a:r>
            <a:rPr lang="nl-NL" dirty="0" err="1"/>
            <a:t>key</a:t>
          </a:r>
          <a:r>
            <a:rPr lang="nl-NL" dirty="0"/>
            <a:t>?</a:t>
          </a:r>
        </a:p>
      </dgm:t>
    </dgm:pt>
    <dgm:pt modelId="{C8DD110D-788A-462A-A840-A14353430659}" type="parTrans" cxnId="{3767986B-775F-408D-A250-92F69D04B920}">
      <dgm:prSet/>
      <dgm:spPr/>
      <dgm:t>
        <a:bodyPr/>
        <a:lstStyle/>
        <a:p>
          <a:endParaRPr lang="nl-NL"/>
        </a:p>
      </dgm:t>
    </dgm:pt>
    <dgm:pt modelId="{BEFE88D4-A583-4EAA-91AC-14514F5CA69F}" type="sibTrans" cxnId="{3767986B-775F-408D-A250-92F69D04B920}">
      <dgm:prSet/>
      <dgm:spPr/>
      <dgm:t>
        <a:bodyPr/>
        <a:lstStyle/>
        <a:p>
          <a:endParaRPr lang="nl-NL"/>
        </a:p>
      </dgm:t>
    </dgm:pt>
    <dgm:pt modelId="{7F64603D-CD15-4052-9A7B-B3AD042BB35B}" type="pres">
      <dgm:prSet presAssocID="{96C79383-19B8-4922-BCDB-8F47ED1A52C6}" presName="linear" presStyleCnt="0">
        <dgm:presLayoutVars>
          <dgm:animLvl val="lvl"/>
          <dgm:resizeHandles val="exact"/>
        </dgm:presLayoutVars>
      </dgm:prSet>
      <dgm:spPr/>
    </dgm:pt>
    <dgm:pt modelId="{FC708D5B-6507-41DB-82B5-AA2D6973B9DA}" type="pres">
      <dgm:prSet presAssocID="{B6CB9FED-A174-4A1B-B61B-D3A43CDF23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373989-598B-4486-B06C-4524E1EDDCBB}" type="pres">
      <dgm:prSet presAssocID="{B6CB9FED-A174-4A1B-B61B-D3A43CDF23B7}" presName="childText" presStyleLbl="revTx" presStyleIdx="0" presStyleCnt="3">
        <dgm:presLayoutVars>
          <dgm:bulletEnabled val="1"/>
        </dgm:presLayoutVars>
      </dgm:prSet>
      <dgm:spPr/>
    </dgm:pt>
    <dgm:pt modelId="{7AA21C0B-10E2-4E57-B285-8DFD41C223DA}" type="pres">
      <dgm:prSet presAssocID="{FFD40A2C-A736-47D0-806B-C4C0E6CB97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B7EFAD-A868-4F73-9296-67E55D7C7FAA}" type="pres">
      <dgm:prSet presAssocID="{FFD40A2C-A736-47D0-806B-C4C0E6CB9784}" presName="childText" presStyleLbl="revTx" presStyleIdx="1" presStyleCnt="3">
        <dgm:presLayoutVars>
          <dgm:bulletEnabled val="1"/>
        </dgm:presLayoutVars>
      </dgm:prSet>
      <dgm:spPr/>
    </dgm:pt>
    <dgm:pt modelId="{CCE86004-4A9C-4E35-AC53-5195F71C2E8A}" type="pres">
      <dgm:prSet presAssocID="{D2A9E8B9-A2B8-4F61-B91F-17FC9331B7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7656420-D356-4736-907D-E7384829F54B}" type="pres">
      <dgm:prSet presAssocID="{D2A9E8B9-A2B8-4F61-B91F-17FC9331B74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B5E0200-C143-4854-84DB-41C6A443822E}" type="presOf" srcId="{96C79383-19B8-4922-BCDB-8F47ED1A52C6}" destId="{7F64603D-CD15-4052-9A7B-B3AD042BB35B}" srcOrd="0" destOrd="0" presId="urn:microsoft.com/office/officeart/2005/8/layout/vList2"/>
    <dgm:cxn modelId="{72476D01-9A5A-4F2F-8211-EC420236BE05}" srcId="{FFD40A2C-A736-47D0-806B-C4C0E6CB9784}" destId="{22550034-A720-4ACC-B904-8105418ABCE4}" srcOrd="2" destOrd="0" parTransId="{F386602B-2E73-4F4E-B668-E156F50B5AE7}" sibTransId="{FD1902C6-9464-4DD0-A48D-C508A6FCEC6A}"/>
    <dgm:cxn modelId="{DFD6A807-AF52-47BF-A388-67E221375EB7}" type="presOf" srcId="{0C5B9878-0196-4192-98B8-155FD892762C}" destId="{07656420-D356-4736-907D-E7384829F54B}" srcOrd="0" destOrd="1" presId="urn:microsoft.com/office/officeart/2005/8/layout/vList2"/>
    <dgm:cxn modelId="{619E4B36-0873-4BDC-9F81-8B2549D98778}" srcId="{B6CB9FED-A174-4A1B-B61B-D3A43CDF23B7}" destId="{CE6F8DAA-77FB-4029-84C9-815B263487EF}" srcOrd="0" destOrd="0" parTransId="{D4ECD916-19B3-437D-A93D-125E63A37A9A}" sibTransId="{B8AD69A8-67CD-431D-A54E-68539F014A6C}"/>
    <dgm:cxn modelId="{76A6CB44-0442-4ED9-A5BC-BB8EECDCF313}" type="presOf" srcId="{D2A9E8B9-A2B8-4F61-B91F-17FC9331B74E}" destId="{CCE86004-4A9C-4E35-AC53-5195F71C2E8A}" srcOrd="0" destOrd="0" presId="urn:microsoft.com/office/officeart/2005/8/layout/vList2"/>
    <dgm:cxn modelId="{3767986B-775F-408D-A250-92F69D04B920}" srcId="{D2A9E8B9-A2B8-4F61-B91F-17FC9331B74E}" destId="{0C5B9878-0196-4192-98B8-155FD892762C}" srcOrd="1" destOrd="0" parTransId="{C8DD110D-788A-462A-A840-A14353430659}" sibTransId="{BEFE88D4-A583-4EAA-91AC-14514F5CA69F}"/>
    <dgm:cxn modelId="{617CCC6C-A722-4866-A733-F023B334B8FE}" type="presOf" srcId="{DE993023-793C-4686-8EAB-811502D482F7}" destId="{DAB7EFAD-A868-4F73-9296-67E55D7C7FAA}" srcOrd="0" destOrd="0" presId="urn:microsoft.com/office/officeart/2005/8/layout/vList2"/>
    <dgm:cxn modelId="{A0C5EF72-32E4-455D-BB9E-673853E4BCBF}" srcId="{D2A9E8B9-A2B8-4F61-B91F-17FC9331B74E}" destId="{E7DD8B54-AD70-4AC3-BBD8-FF8D55457A51}" srcOrd="0" destOrd="0" parTransId="{7639B92A-67AC-4D03-8184-BE53CF95854F}" sibTransId="{39CC747A-4BC5-40A2-A554-29CDE0726DF7}"/>
    <dgm:cxn modelId="{CAA02953-59B2-4D04-A735-A1068A8D21D4}" type="presOf" srcId="{E7DD8B54-AD70-4AC3-BBD8-FF8D55457A51}" destId="{07656420-D356-4736-907D-E7384829F54B}" srcOrd="0" destOrd="0" presId="urn:microsoft.com/office/officeart/2005/8/layout/vList2"/>
    <dgm:cxn modelId="{21A3A057-D58D-4259-8EB4-182FDE6802EB}" type="presOf" srcId="{B6CB9FED-A174-4A1B-B61B-D3A43CDF23B7}" destId="{FC708D5B-6507-41DB-82B5-AA2D6973B9DA}" srcOrd="0" destOrd="0" presId="urn:microsoft.com/office/officeart/2005/8/layout/vList2"/>
    <dgm:cxn modelId="{27E5D484-C0F1-4567-9D41-D85B7B6D434E}" type="presOf" srcId="{22550034-A720-4ACC-B904-8105418ABCE4}" destId="{DAB7EFAD-A868-4F73-9296-67E55D7C7FAA}" srcOrd="0" destOrd="2" presId="urn:microsoft.com/office/officeart/2005/8/layout/vList2"/>
    <dgm:cxn modelId="{7A1D3690-2437-4983-8258-E3020998E6DE}" srcId="{FFD40A2C-A736-47D0-806B-C4C0E6CB9784}" destId="{F5DF6110-40EF-46C6-9D81-23E26E890C3C}" srcOrd="1" destOrd="0" parTransId="{E883EE18-055B-443E-820D-56FF0A8D0BE1}" sibTransId="{B468AAD4-1F09-4E44-AE3C-E4842A56D2F0}"/>
    <dgm:cxn modelId="{6007E8B8-5CD3-4038-8359-235A244648EF}" type="presOf" srcId="{F5DF6110-40EF-46C6-9D81-23E26E890C3C}" destId="{DAB7EFAD-A868-4F73-9296-67E55D7C7FAA}" srcOrd="0" destOrd="1" presId="urn:microsoft.com/office/officeart/2005/8/layout/vList2"/>
    <dgm:cxn modelId="{89D132BF-4B7B-4B55-861D-7EB776E617AE}" srcId="{96C79383-19B8-4922-BCDB-8F47ED1A52C6}" destId="{FFD40A2C-A736-47D0-806B-C4C0E6CB9784}" srcOrd="1" destOrd="0" parTransId="{0E8C0014-D5AC-4008-9D54-9540D9E3118F}" sibTransId="{DDE47A3E-18A0-4503-8618-AF5E781676B2}"/>
    <dgm:cxn modelId="{9BFE7BD0-4B9C-44C1-B737-7C2EEDFA9075}" type="presOf" srcId="{CE6F8DAA-77FB-4029-84C9-815B263487EF}" destId="{76373989-598B-4486-B06C-4524E1EDDCBB}" srcOrd="0" destOrd="0" presId="urn:microsoft.com/office/officeart/2005/8/layout/vList2"/>
    <dgm:cxn modelId="{82487DD6-74AA-4A7B-A0F6-3E4FE8ED442F}" srcId="{96C79383-19B8-4922-BCDB-8F47ED1A52C6}" destId="{D2A9E8B9-A2B8-4F61-B91F-17FC9331B74E}" srcOrd="2" destOrd="0" parTransId="{5D1D209A-6DA6-4F02-B144-FF00B2894153}" sibTransId="{BA8824EF-DB7F-4C27-971F-FB795A62F314}"/>
    <dgm:cxn modelId="{101588D9-A69F-4D5E-97F8-EDE807D0810B}" type="presOf" srcId="{9D4E39F8-63F8-4E4F-81AB-A48A753FFA87}" destId="{76373989-598B-4486-B06C-4524E1EDDCBB}" srcOrd="0" destOrd="1" presId="urn:microsoft.com/office/officeart/2005/8/layout/vList2"/>
    <dgm:cxn modelId="{DB5BB4E3-049F-407B-BEEA-3B2A56FF274D}" type="presOf" srcId="{FFD40A2C-A736-47D0-806B-C4C0E6CB9784}" destId="{7AA21C0B-10E2-4E57-B285-8DFD41C223DA}" srcOrd="0" destOrd="0" presId="urn:microsoft.com/office/officeart/2005/8/layout/vList2"/>
    <dgm:cxn modelId="{7C4618E5-AEA4-445B-9E3A-3424030FDFCD}" srcId="{FFD40A2C-A736-47D0-806B-C4C0E6CB9784}" destId="{DE993023-793C-4686-8EAB-811502D482F7}" srcOrd="0" destOrd="0" parTransId="{345416A0-844E-4D4D-A71A-4FCE198942C3}" sibTransId="{943978E3-52F4-43DA-83B1-DA3038F9C583}"/>
    <dgm:cxn modelId="{B7E066E7-01FE-4EEE-9D4C-EF94BF0FB9A7}" srcId="{96C79383-19B8-4922-BCDB-8F47ED1A52C6}" destId="{B6CB9FED-A174-4A1B-B61B-D3A43CDF23B7}" srcOrd="0" destOrd="0" parTransId="{FC7AB873-6BB7-4A11-BDB5-1990454E955E}" sibTransId="{FCA5033B-4F32-4307-9C1E-A066C8CEE473}"/>
    <dgm:cxn modelId="{4AC9E5F0-AAA1-44A1-A9A8-24B2ADC98CDB}" srcId="{B6CB9FED-A174-4A1B-B61B-D3A43CDF23B7}" destId="{9D4E39F8-63F8-4E4F-81AB-A48A753FFA87}" srcOrd="1" destOrd="0" parTransId="{197B1D0A-F9FF-4060-AB0E-16CC5DF396B4}" sibTransId="{3599A67A-A481-4865-936A-C6A6F8604DB4}"/>
    <dgm:cxn modelId="{CDEA679D-F910-43FE-8CE1-BBE04DE30565}" type="presParOf" srcId="{7F64603D-CD15-4052-9A7B-B3AD042BB35B}" destId="{FC708D5B-6507-41DB-82B5-AA2D6973B9DA}" srcOrd="0" destOrd="0" presId="urn:microsoft.com/office/officeart/2005/8/layout/vList2"/>
    <dgm:cxn modelId="{1D11EAF2-84A6-47C7-9834-AFFAB3B1C4A6}" type="presParOf" srcId="{7F64603D-CD15-4052-9A7B-B3AD042BB35B}" destId="{76373989-598B-4486-B06C-4524E1EDDCBB}" srcOrd="1" destOrd="0" presId="urn:microsoft.com/office/officeart/2005/8/layout/vList2"/>
    <dgm:cxn modelId="{A2B5239F-DE51-438B-9E56-C79BF631299E}" type="presParOf" srcId="{7F64603D-CD15-4052-9A7B-B3AD042BB35B}" destId="{7AA21C0B-10E2-4E57-B285-8DFD41C223DA}" srcOrd="2" destOrd="0" presId="urn:microsoft.com/office/officeart/2005/8/layout/vList2"/>
    <dgm:cxn modelId="{7FC2BB36-B261-4959-885B-158866304C14}" type="presParOf" srcId="{7F64603D-CD15-4052-9A7B-B3AD042BB35B}" destId="{DAB7EFAD-A868-4F73-9296-67E55D7C7FAA}" srcOrd="3" destOrd="0" presId="urn:microsoft.com/office/officeart/2005/8/layout/vList2"/>
    <dgm:cxn modelId="{28501793-CAFF-4D2E-B4BF-F39D2AA01315}" type="presParOf" srcId="{7F64603D-CD15-4052-9A7B-B3AD042BB35B}" destId="{CCE86004-4A9C-4E35-AC53-5195F71C2E8A}" srcOrd="4" destOrd="0" presId="urn:microsoft.com/office/officeart/2005/8/layout/vList2"/>
    <dgm:cxn modelId="{04CC1F58-B6CA-4D87-BC61-B1C34D13218C}" type="presParOf" srcId="{7F64603D-CD15-4052-9A7B-B3AD042BB35B}" destId="{07656420-D356-4736-907D-E7384829F5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08D5B-6507-41DB-82B5-AA2D6973B9DA}">
      <dsp:nvSpPr>
        <dsp:cNvPr id="0" name=""/>
        <dsp:cNvSpPr/>
      </dsp:nvSpPr>
      <dsp:spPr>
        <a:xfrm>
          <a:off x="0" y="26739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 err="1"/>
            <a:t>Done</a:t>
          </a:r>
          <a:endParaRPr lang="nl-NL" sz="2400" kern="1200" dirty="0"/>
        </a:p>
      </dsp:txBody>
      <dsp:txXfrm>
        <a:off x="28100" y="54839"/>
        <a:ext cx="10459400" cy="519439"/>
      </dsp:txXfrm>
    </dsp:sp>
    <dsp:sp modelId="{76373989-598B-4486-B06C-4524E1EDDCBB}">
      <dsp:nvSpPr>
        <dsp:cNvPr id="0" name=""/>
        <dsp:cNvSpPr/>
      </dsp:nvSpPr>
      <dsp:spPr>
        <a:xfrm>
          <a:off x="0" y="602378"/>
          <a:ext cx="105156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900" kern="1200" dirty="0" err="1"/>
            <a:t>Implement</a:t>
          </a:r>
          <a:r>
            <a:rPr lang="nl-NL" sz="1900" kern="1200" dirty="0"/>
            <a:t> Quantum </a:t>
          </a:r>
          <a:r>
            <a:rPr lang="nl-NL" sz="1900" kern="1200" dirty="0" err="1"/>
            <a:t>Randomness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900" kern="1200" dirty="0" err="1"/>
            <a:t>Individual</a:t>
          </a:r>
          <a:r>
            <a:rPr lang="nl-NL" sz="1900" kern="1200" dirty="0"/>
            <a:t> Starmon-5 circuits analysis</a:t>
          </a:r>
        </a:p>
      </dsp:txBody>
      <dsp:txXfrm>
        <a:off x="0" y="602378"/>
        <a:ext cx="10515600" cy="658260"/>
      </dsp:txXfrm>
    </dsp:sp>
    <dsp:sp modelId="{7AA21C0B-10E2-4E57-B285-8DFD41C223DA}">
      <dsp:nvSpPr>
        <dsp:cNvPr id="0" name=""/>
        <dsp:cNvSpPr/>
      </dsp:nvSpPr>
      <dsp:spPr>
        <a:xfrm>
          <a:off x="0" y="1260639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 err="1"/>
            <a:t>To</a:t>
          </a:r>
          <a:r>
            <a:rPr lang="nl-NL" sz="2400" kern="1200" dirty="0"/>
            <a:t> Do (this week)</a:t>
          </a:r>
        </a:p>
      </dsp:txBody>
      <dsp:txXfrm>
        <a:off x="28100" y="1288739"/>
        <a:ext cx="10459400" cy="519439"/>
      </dsp:txXfrm>
    </dsp:sp>
    <dsp:sp modelId="{DAB7EFAD-A868-4F73-9296-67E55D7C7FAA}">
      <dsp:nvSpPr>
        <dsp:cNvPr id="0" name=""/>
        <dsp:cNvSpPr/>
      </dsp:nvSpPr>
      <dsp:spPr>
        <a:xfrm>
          <a:off x="0" y="1836279"/>
          <a:ext cx="105156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900" kern="1200" dirty="0"/>
            <a:t>Juan: Privacy </a:t>
          </a:r>
          <a:r>
            <a:rPr lang="nl-NL" sz="1900" kern="1200" dirty="0" err="1"/>
            <a:t>amplification</a:t>
          </a:r>
          <a:r>
            <a:rPr lang="nl-NL" sz="1900" kern="1200" dirty="0"/>
            <a:t> + bit </a:t>
          </a:r>
          <a:r>
            <a:rPr lang="nl-NL" sz="1900" kern="1200" dirty="0" err="1"/>
            <a:t>comparison</a:t>
          </a:r>
          <a:r>
            <a:rPr lang="nl-NL" sz="1900" kern="1200" dirty="0"/>
            <a:t> </a:t>
          </a:r>
          <a:r>
            <a:rPr lang="nl-NL" sz="1900" kern="1200" dirty="0" err="1"/>
            <a:t>theory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900" kern="1200" dirty="0"/>
            <a:t>Joan: Eve </a:t>
          </a:r>
          <a:r>
            <a:rPr lang="nl-NL" sz="1900" kern="1200" dirty="0" err="1"/>
            <a:t>implementation</a:t>
          </a:r>
          <a:r>
            <a:rPr lang="nl-NL" sz="1900" kern="1200" dirty="0"/>
            <a:t> on Starmon-5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900" kern="1200" dirty="0"/>
            <a:t>Timo: Make a clean </a:t>
          </a:r>
          <a:r>
            <a:rPr lang="nl-NL" sz="1900" kern="1200" dirty="0" err="1"/>
            <a:t>version</a:t>
          </a:r>
          <a:r>
            <a:rPr lang="nl-NL" sz="1900" kern="1200" dirty="0"/>
            <a:t> on Starmon-5</a:t>
          </a:r>
        </a:p>
      </dsp:txBody>
      <dsp:txXfrm>
        <a:off x="0" y="1836279"/>
        <a:ext cx="10515600" cy="993600"/>
      </dsp:txXfrm>
    </dsp:sp>
    <dsp:sp modelId="{CCE86004-4A9C-4E35-AC53-5195F71C2E8A}">
      <dsp:nvSpPr>
        <dsp:cNvPr id="0" name=""/>
        <dsp:cNvSpPr/>
      </dsp:nvSpPr>
      <dsp:spPr>
        <a:xfrm>
          <a:off x="0" y="2829879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Questions</a:t>
          </a:r>
        </a:p>
      </dsp:txBody>
      <dsp:txXfrm>
        <a:off x="28100" y="2857979"/>
        <a:ext cx="10459400" cy="519439"/>
      </dsp:txXfrm>
    </dsp:sp>
    <dsp:sp modelId="{07656420-D356-4736-907D-E7384829F54B}">
      <dsp:nvSpPr>
        <dsp:cNvPr id="0" name=""/>
        <dsp:cNvSpPr/>
      </dsp:nvSpPr>
      <dsp:spPr>
        <a:xfrm>
          <a:off x="0" y="3405519"/>
          <a:ext cx="10515600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900" kern="1200" dirty="0"/>
            <a:t>Should we keep </a:t>
          </a:r>
          <a:r>
            <a:rPr lang="nl-NL" sz="1900" kern="1200" dirty="0" err="1"/>
            <a:t>working</a:t>
          </a:r>
          <a:r>
            <a:rPr lang="nl-NL" sz="1900" kern="1200" dirty="0"/>
            <a:t> on </a:t>
          </a:r>
          <a:r>
            <a:rPr lang="nl-NL" sz="1900" kern="1200" dirty="0" err="1"/>
            <a:t>the</a:t>
          </a:r>
          <a:r>
            <a:rPr lang="nl-NL" sz="1900" kern="1200" dirty="0"/>
            <a:t> </a:t>
          </a:r>
          <a:r>
            <a:rPr lang="nl-NL" sz="1900" kern="1200" dirty="0" err="1"/>
            <a:t>conditional</a:t>
          </a:r>
          <a:r>
            <a:rPr lang="nl-NL" sz="1900" kern="1200" dirty="0"/>
            <a:t> gates?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1900" kern="1200" dirty="0"/>
            <a:t>What </a:t>
          </a:r>
          <a:r>
            <a:rPr lang="nl-NL" sz="1900" kern="1200" dirty="0" err="1"/>
            <a:t>direction</a:t>
          </a:r>
          <a:r>
            <a:rPr lang="nl-NL" sz="1900" kern="1200" dirty="0"/>
            <a:t> should </a:t>
          </a:r>
          <a:r>
            <a:rPr lang="nl-NL" sz="1900" kern="1200" dirty="0" err="1"/>
            <a:t>the</a:t>
          </a:r>
          <a:r>
            <a:rPr lang="nl-NL" sz="1900" kern="1200" dirty="0"/>
            <a:t> project go </a:t>
          </a:r>
          <a:r>
            <a:rPr lang="nl-NL" sz="1900" kern="1200" dirty="0" err="1"/>
            <a:t>to</a:t>
          </a:r>
          <a:r>
            <a:rPr lang="nl-NL" sz="1900" kern="1200" dirty="0"/>
            <a:t>? Should </a:t>
          </a:r>
          <a:r>
            <a:rPr lang="nl-NL" sz="1900" kern="1200" dirty="0" err="1"/>
            <a:t>our</a:t>
          </a:r>
          <a:r>
            <a:rPr lang="nl-NL" sz="1900" kern="1200" dirty="0"/>
            <a:t> focus move </a:t>
          </a:r>
          <a:r>
            <a:rPr lang="nl-NL" sz="1900" kern="1200" dirty="0" err="1"/>
            <a:t>to</a:t>
          </a:r>
          <a:r>
            <a:rPr lang="nl-NL" sz="1900" kern="1200" dirty="0"/>
            <a:t> </a:t>
          </a:r>
          <a:r>
            <a:rPr lang="nl-NL" sz="1900" kern="1200" dirty="0" err="1"/>
            <a:t>implementing</a:t>
          </a:r>
          <a:r>
            <a:rPr lang="nl-NL" sz="1900" kern="1200" dirty="0"/>
            <a:t> </a:t>
          </a:r>
          <a:r>
            <a:rPr lang="nl-NL" sz="1900" kern="1200" dirty="0" err="1"/>
            <a:t>an</a:t>
          </a:r>
          <a:r>
            <a:rPr lang="nl-NL" sz="1900" kern="1200" dirty="0"/>
            <a:t> </a:t>
          </a:r>
          <a:r>
            <a:rPr lang="nl-NL" sz="1900" kern="1200" dirty="0" err="1"/>
            <a:t>actual</a:t>
          </a:r>
          <a:r>
            <a:rPr lang="nl-NL" sz="1900" kern="1200" dirty="0"/>
            <a:t> </a:t>
          </a:r>
          <a:r>
            <a:rPr lang="nl-NL" sz="1900" kern="1200" dirty="0" err="1"/>
            <a:t>version</a:t>
          </a:r>
          <a:r>
            <a:rPr lang="nl-NL" sz="1900" kern="1200" dirty="0"/>
            <a:t> of BB84 or should we </a:t>
          </a:r>
          <a:r>
            <a:rPr lang="nl-NL" sz="1900" kern="1200" dirty="0" err="1"/>
            <a:t>spend</a:t>
          </a:r>
          <a:r>
            <a:rPr lang="nl-NL" sz="1900" kern="1200" dirty="0"/>
            <a:t> more time on </a:t>
          </a:r>
          <a:r>
            <a:rPr lang="nl-NL" sz="1900" kern="1200" dirty="0" err="1"/>
            <a:t>classical</a:t>
          </a:r>
          <a:r>
            <a:rPr lang="nl-NL" sz="1900" kern="1200" dirty="0"/>
            <a:t> </a:t>
          </a:r>
          <a:r>
            <a:rPr lang="nl-NL" sz="1900" kern="1200" dirty="0" err="1"/>
            <a:t>methods</a:t>
          </a:r>
          <a:r>
            <a:rPr lang="nl-NL" sz="1900" kern="1200" dirty="0"/>
            <a:t> </a:t>
          </a:r>
          <a:r>
            <a:rPr lang="nl-NL" sz="1900" kern="1200" dirty="0" err="1"/>
            <a:t>to</a:t>
          </a:r>
          <a:r>
            <a:rPr lang="nl-NL" sz="1900" kern="1200" dirty="0"/>
            <a:t> </a:t>
          </a:r>
          <a:r>
            <a:rPr lang="nl-NL" sz="1900" kern="1200" dirty="0" err="1"/>
            <a:t>generate</a:t>
          </a:r>
          <a:r>
            <a:rPr lang="nl-NL" sz="1900" kern="1200" dirty="0"/>
            <a:t> a </a:t>
          </a:r>
          <a:r>
            <a:rPr lang="nl-NL" sz="1900" kern="1200" dirty="0" err="1"/>
            <a:t>key</a:t>
          </a:r>
          <a:r>
            <a:rPr lang="nl-NL" sz="1900" kern="1200" dirty="0"/>
            <a:t>?</a:t>
          </a:r>
        </a:p>
      </dsp:txBody>
      <dsp:txXfrm>
        <a:off x="0" y="3405519"/>
        <a:ext cx="10515600" cy="919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52B2-A5B9-C577-BF6E-A8CA2A1F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48BB5F6-EFC9-AA4B-AD39-F1F2C039C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68D058-390D-6B76-5913-C3CEC3DB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20A426-4C0E-82F3-6033-A9321842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254D53-8653-5CA2-B6DC-195AA0AD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89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E79EE-75E9-AB87-3552-507F16E1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CB9A04B-DCE9-AB2B-AB5F-0ABE4BBA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F293CA-6EEB-6AC0-2B85-5EBD7F97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E68CC9-984B-A965-593C-3BFE456C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3194AC-13EA-62AB-B695-B6F7BF2C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5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84392A-64AB-1532-AFF3-F7ACB3A9A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B68651-CB58-D267-94F0-0FBEA4940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019313-0129-8D4F-B0D2-5A11E2A1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294C06-8FA5-0590-9898-6EA90167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18749B-165A-AD53-34A8-79C48427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11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CA0B-E7C0-0D8F-DDC7-6CBB3103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9FF1E4-8967-5382-7686-AF0AD6A2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1501C9-4348-F3B7-6C05-08FB511C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E99F46-0D69-4CB5-B690-B4D78C7C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98D0CF-2865-5D50-1A46-7FCD1553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07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C6CE1-0392-A9E7-D557-9F48506C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6A2812-650E-AAE7-F312-BE790593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688CCE-EBA7-6C99-A0E9-8C9E83C6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C8A64E-97D1-0035-0149-FBC5978A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EF968-331E-FFFD-7DC5-964AF6E2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44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1607D-476C-4E17-D3E7-B307B668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0BB13-CA89-0B8A-B75A-E52E74DBD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6C3A22-161B-70ED-A2AA-2B7A9CF5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F908D5-FBDD-7650-ADDC-F7E7D9B1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21-12-2022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3E2CD1-7BF3-FB86-DB2A-A672BA06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06AEAA0-1F31-AF27-F68D-61A412FA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4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FDB7C-8C40-EF4F-229C-0EAF9CCF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63E358-C198-499F-C8E3-C7EE254A2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8E5BD1-D973-3633-DC57-4B75B30F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A995D0-A873-F9AF-0918-FCB72196B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5067D3-3CAA-DA8D-0FAF-2A1BADC66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8A6710-9C23-02D5-CBA4-7A1465F8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21-12-2022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D8D89B5-7F82-0CAC-297D-F0FC21C0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6F283B6-27BD-143F-5FA9-CA15B4B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D43C2-D5DA-D556-12E3-147083A9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9F2F4AC-D891-99FF-7E14-560CEC3F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21-12-2022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20D45A9-B038-2A95-2176-BDD4CF5B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77418F9-93A0-148A-98AF-2C320B54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57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E8AF887-E293-00D2-97B5-836B16F4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21-12-2022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18168BD-A405-8684-9C84-AD8653C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D1068BA-8DC1-44A2-63BD-0B85B00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3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F5F37-FE56-481A-A7BE-35CC7C16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31F0CE-D15B-CB3D-8088-04BAB68B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BD820B-E033-E0F0-9D4C-2BBE10BA5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F6EFAD-14FF-B7E1-AB45-FEB7D2C1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21-12-2022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831539-0503-D492-5922-C7BAF769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514528-958F-DE07-1864-EFA98AC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6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46F15-0751-DD37-9063-372A4FF4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6DB0EE8-5880-F044-CE07-BE08E7AE8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A621D5-9D46-8C70-247E-585A4258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D9B4646-7F2D-7060-E3CA-993BA587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9B53-5162-4A3B-B971-6C59BFF95510}" type="datetimeFigureOut">
              <a:rPr lang="nl-NL" smtClean="0"/>
              <a:t>21-12-2022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4CD4468-1DB0-92D7-84D9-765044A1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3AD79C1-282C-BB1A-F577-05CFA2B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4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019F5CE-DADC-418A-5663-F5EB7877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15F0DA-316C-6D20-6721-8031AEFD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CCA491-36EA-E371-E8FB-E24C09BE6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9B53-5162-4A3B-B971-6C59BFF95510}" type="datetimeFigureOut">
              <a:rPr lang="nl-NL" smtClean="0"/>
              <a:t>21-12-2022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E299F4-3C24-B292-C21B-01A36A0F2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7CE0CE-80E2-4B30-5F46-71DDADAED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5A4D-9975-487B-89A0-63263A952E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4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ys. Rev. Lett. 123, 100506 (2019) - Proof-of-Principle Experimental  Demonstration of Twin-Field Type Quantum Key Distribution">
            <a:extLst>
              <a:ext uri="{FF2B5EF4-FFF2-40B4-BE49-F238E27FC236}">
                <a16:creationId xmlns:a16="http://schemas.microsoft.com/office/drawing/2014/main" id="{9D0DA3C7-A60D-8096-C5A2-738E8E106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460DA8-0818-DD71-E165-D75F5485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l-NL" sz="4000" dirty="0"/>
              <a:t>Update meeting 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7BB927-A57A-925F-0886-9C3CA17B9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l-NL" sz="2000" dirty="0"/>
              <a:t>Joan, Juan &amp; Timo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6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410B5-A6AE-3F08-DCAE-A9D96002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Privacy </a:t>
            </a:r>
            <a:r>
              <a:rPr lang="nl-NL" dirty="0" err="1"/>
              <a:t>Amplification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70F276-9F35-4708-4F96-B36001E1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1E6C607-9DDF-310D-3351-5156F18DA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36" y="1825625"/>
            <a:ext cx="7028872" cy="47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2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B8CB7-8765-B8CC-B43C-361DE407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Basic BB84 Circuits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68C78A-8E53-C775-5280-216C705B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9" y="1690687"/>
            <a:ext cx="2559986" cy="508628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59941C2-FE56-877C-7FC5-24E891D5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878" y="1836656"/>
            <a:ext cx="2229283" cy="4647488"/>
          </a:xfrm>
          <a:prstGeom prst="rect">
            <a:avLst/>
          </a:prstGeom>
        </p:spPr>
      </p:pic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4301ECE6-6567-8F96-FCC4-671EA433A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16824" y="3979035"/>
            <a:ext cx="1307339" cy="181365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8910FC-E9E5-1383-0CDE-45BFDAF49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839" y="2573104"/>
            <a:ext cx="1284673" cy="15869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E87F745-023C-CD32-4BF2-3900F72DD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2990" y="5172267"/>
            <a:ext cx="1299785" cy="20403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721D3C4C-45AF-A163-83CD-FC499EB71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2070" y="6426076"/>
            <a:ext cx="1314898" cy="2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75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9DC61-F030-1F77-5136-1D35030A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C8EDBC-8E31-96FC-C99D-BFEFE790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839EB35-5A26-1FD0-3003-F9974359A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3" y="0"/>
            <a:ext cx="6298893" cy="368350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3781C3E-5B58-4F3C-68CA-53C3DFDE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79" y="444753"/>
            <a:ext cx="5394574" cy="1397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45A3DB0-C165-CCE2-E978-979B51D6C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3505"/>
            <a:ext cx="12192000" cy="317449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8A95928-FC07-E0A4-6E2F-3C67D0A30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933" y="2427367"/>
            <a:ext cx="5649811" cy="7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4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A2CA0-864C-0FDC-9FDF-107C9FDD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Conditional</a:t>
            </a:r>
            <a:r>
              <a:rPr lang="nl-NL" dirty="0"/>
              <a:t> gates on Starmon-5?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B23B19-8126-67BC-8324-ECB15525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7849743-88BE-5026-8026-78892477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416844"/>
            <a:ext cx="8201025" cy="34004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495D360-EFC9-BE73-876E-D0548B3A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3913"/>
            <a:ext cx="6515100" cy="9906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6F8B0FE-EFA4-EC64-8D63-C5C07FED6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5810250"/>
            <a:ext cx="6934200" cy="1047750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CA403C5D-666B-140A-7C13-9B7D301A2E4C}"/>
              </a:ext>
            </a:extLst>
          </p:cNvPr>
          <p:cNvSpPr/>
          <p:nvPr/>
        </p:nvSpPr>
        <p:spPr>
          <a:xfrm>
            <a:off x="5029200" y="5810250"/>
            <a:ext cx="6756400" cy="990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ermenigvuldigingsteken 10">
            <a:extLst>
              <a:ext uri="{FF2B5EF4-FFF2-40B4-BE49-F238E27FC236}">
                <a16:creationId xmlns:a16="http://schemas.microsoft.com/office/drawing/2014/main" id="{9D428554-8145-B84A-6498-C4D6AEBC13CF}"/>
              </a:ext>
            </a:extLst>
          </p:cNvPr>
          <p:cNvSpPr/>
          <p:nvPr/>
        </p:nvSpPr>
        <p:spPr>
          <a:xfrm>
            <a:off x="5113482" y="3860548"/>
            <a:ext cx="520700" cy="49501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ermenigvuldigingsteken 11">
            <a:extLst>
              <a:ext uri="{FF2B5EF4-FFF2-40B4-BE49-F238E27FC236}">
                <a16:creationId xmlns:a16="http://schemas.microsoft.com/office/drawing/2014/main" id="{473A63EB-D4D1-4F2E-5815-30E49D83B733}"/>
              </a:ext>
            </a:extLst>
          </p:cNvPr>
          <p:cNvSpPr/>
          <p:nvPr/>
        </p:nvSpPr>
        <p:spPr>
          <a:xfrm>
            <a:off x="5634182" y="3849689"/>
            <a:ext cx="520700" cy="49501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Vermenigvuldigingsteken 13">
            <a:extLst>
              <a:ext uri="{FF2B5EF4-FFF2-40B4-BE49-F238E27FC236}">
                <a16:creationId xmlns:a16="http://schemas.microsoft.com/office/drawing/2014/main" id="{06923603-7C44-2056-03FA-08FFA0005F15}"/>
              </a:ext>
            </a:extLst>
          </p:cNvPr>
          <p:cNvSpPr/>
          <p:nvPr/>
        </p:nvSpPr>
        <p:spPr>
          <a:xfrm>
            <a:off x="6175087" y="3953164"/>
            <a:ext cx="520700" cy="49501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Vermenigvuldigingsteken 14">
            <a:extLst>
              <a:ext uri="{FF2B5EF4-FFF2-40B4-BE49-F238E27FC236}">
                <a16:creationId xmlns:a16="http://schemas.microsoft.com/office/drawing/2014/main" id="{841414AC-66B0-DA47-8149-720BCD6F685F}"/>
              </a:ext>
            </a:extLst>
          </p:cNvPr>
          <p:cNvSpPr/>
          <p:nvPr/>
        </p:nvSpPr>
        <p:spPr>
          <a:xfrm>
            <a:off x="7273637" y="3953164"/>
            <a:ext cx="520700" cy="49501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Vermenigvuldigingsteken 15">
            <a:extLst>
              <a:ext uri="{FF2B5EF4-FFF2-40B4-BE49-F238E27FC236}">
                <a16:creationId xmlns:a16="http://schemas.microsoft.com/office/drawing/2014/main" id="{FE3A0F49-F1A0-F462-1F25-A32765D5FF60}"/>
              </a:ext>
            </a:extLst>
          </p:cNvPr>
          <p:cNvSpPr/>
          <p:nvPr/>
        </p:nvSpPr>
        <p:spPr>
          <a:xfrm>
            <a:off x="8372187" y="3953164"/>
            <a:ext cx="520700" cy="49501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5831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A2CA0-864C-0FDC-9FDF-107C9FDD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Conditional</a:t>
            </a:r>
            <a:r>
              <a:rPr lang="nl-NL" dirty="0"/>
              <a:t> gates on Starmon-5?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B23B19-8126-67BC-8324-ECB15525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7849743-88BE-5026-8026-78892477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416844"/>
            <a:ext cx="8201025" cy="34004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495D360-EFC9-BE73-876E-D0548B3A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3913"/>
            <a:ext cx="6515100" cy="9906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6F8B0FE-EFA4-EC64-8D63-C5C07FED6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5810250"/>
            <a:ext cx="6934200" cy="1047750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CA403C5D-666B-140A-7C13-9B7D301A2E4C}"/>
              </a:ext>
            </a:extLst>
          </p:cNvPr>
          <p:cNvSpPr/>
          <p:nvPr/>
        </p:nvSpPr>
        <p:spPr>
          <a:xfrm>
            <a:off x="5113482" y="6311900"/>
            <a:ext cx="4159827" cy="4583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ermenigvuldigingsteken 10">
            <a:extLst>
              <a:ext uri="{FF2B5EF4-FFF2-40B4-BE49-F238E27FC236}">
                <a16:creationId xmlns:a16="http://schemas.microsoft.com/office/drawing/2014/main" id="{9D428554-8145-B84A-6498-C4D6AEBC13CF}"/>
              </a:ext>
            </a:extLst>
          </p:cNvPr>
          <p:cNvSpPr/>
          <p:nvPr/>
        </p:nvSpPr>
        <p:spPr>
          <a:xfrm>
            <a:off x="5113482" y="3860548"/>
            <a:ext cx="520700" cy="49501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ermenigvuldigingsteken 11">
            <a:extLst>
              <a:ext uri="{FF2B5EF4-FFF2-40B4-BE49-F238E27FC236}">
                <a16:creationId xmlns:a16="http://schemas.microsoft.com/office/drawing/2014/main" id="{473A63EB-D4D1-4F2E-5815-30E49D83B733}"/>
              </a:ext>
            </a:extLst>
          </p:cNvPr>
          <p:cNvSpPr/>
          <p:nvPr/>
        </p:nvSpPr>
        <p:spPr>
          <a:xfrm>
            <a:off x="5634182" y="3849689"/>
            <a:ext cx="520700" cy="49501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Vermenigvuldigingsteken 13">
            <a:extLst>
              <a:ext uri="{FF2B5EF4-FFF2-40B4-BE49-F238E27FC236}">
                <a16:creationId xmlns:a16="http://schemas.microsoft.com/office/drawing/2014/main" id="{06923603-7C44-2056-03FA-08FFA0005F15}"/>
              </a:ext>
            </a:extLst>
          </p:cNvPr>
          <p:cNvSpPr/>
          <p:nvPr/>
        </p:nvSpPr>
        <p:spPr>
          <a:xfrm>
            <a:off x="6175087" y="3953164"/>
            <a:ext cx="520700" cy="49501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Vermenigvuldigingsteken 14">
            <a:extLst>
              <a:ext uri="{FF2B5EF4-FFF2-40B4-BE49-F238E27FC236}">
                <a16:creationId xmlns:a16="http://schemas.microsoft.com/office/drawing/2014/main" id="{841414AC-66B0-DA47-8149-720BCD6F685F}"/>
              </a:ext>
            </a:extLst>
          </p:cNvPr>
          <p:cNvSpPr/>
          <p:nvPr/>
        </p:nvSpPr>
        <p:spPr>
          <a:xfrm>
            <a:off x="7273637" y="3953164"/>
            <a:ext cx="520700" cy="49501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Vermenigvuldigingsteken 15">
            <a:extLst>
              <a:ext uri="{FF2B5EF4-FFF2-40B4-BE49-F238E27FC236}">
                <a16:creationId xmlns:a16="http://schemas.microsoft.com/office/drawing/2014/main" id="{FE3A0F49-F1A0-F462-1F25-A32765D5FF60}"/>
              </a:ext>
            </a:extLst>
          </p:cNvPr>
          <p:cNvSpPr/>
          <p:nvPr/>
        </p:nvSpPr>
        <p:spPr>
          <a:xfrm>
            <a:off x="8372187" y="3953164"/>
            <a:ext cx="520700" cy="49501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A06B25E-F1E8-6B9C-3184-C93A9700835F}"/>
              </a:ext>
            </a:extLst>
          </p:cNvPr>
          <p:cNvSpPr/>
          <p:nvPr/>
        </p:nvSpPr>
        <p:spPr>
          <a:xfrm>
            <a:off x="-27709" y="5129213"/>
            <a:ext cx="4159827" cy="4583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123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0C3DA-D526-8C4F-6F00-DBF873F4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Overview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14A1252C-A819-0091-53E7-A62ED6FD4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159273"/>
              </p:ext>
            </p:extLst>
          </p:nvPr>
        </p:nvGraphicFramePr>
        <p:xfrm>
          <a:off x="838200" y="15670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4864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103</Words>
  <Application>Microsoft Office PowerPoint</Application>
  <PresentationFormat>Breedbeeld</PresentationFormat>
  <Paragraphs>17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Update meeting 2</vt:lpstr>
      <vt:lpstr>Privacy Amplification</vt:lpstr>
      <vt:lpstr>Basic BB84 Circuits</vt:lpstr>
      <vt:lpstr>PowerPoint-presentatie</vt:lpstr>
      <vt:lpstr>Conditional gates on Starmon-5?</vt:lpstr>
      <vt:lpstr>Conditional gates on Starmon-5?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meeting 1</dc:title>
  <dc:creator>Timo Dolné</dc:creator>
  <cp:lastModifiedBy>Timo Dolné</cp:lastModifiedBy>
  <cp:revision>3</cp:revision>
  <dcterms:created xsi:type="dcterms:W3CDTF">2022-11-29T09:47:50Z</dcterms:created>
  <dcterms:modified xsi:type="dcterms:W3CDTF">2022-12-21T09:05:23Z</dcterms:modified>
</cp:coreProperties>
</file>