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0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amloze sectie" id="{C1D5EA67-188E-4444-874C-5DBFA89DF240}">
          <p14:sldIdLst>
            <p14:sldId id="256"/>
            <p14:sldId id="261"/>
            <p14:sldId id="263"/>
            <p14:sldId id="264"/>
            <p14:sldId id="265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07B45-6C6D-450E-B5FA-082E97E3AA24}" v="571" dt="2023-01-11T13:40:26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Dolné" userId="ce5b5320ba6480e4" providerId="LiveId" clId="{75407B45-6C6D-450E-B5FA-082E97E3AA24}"/>
    <pc:docChg chg="undo custSel addSld delSld modSld modSection">
      <pc:chgData name="Timo Dolné" userId="ce5b5320ba6480e4" providerId="LiveId" clId="{75407B45-6C6D-450E-B5FA-082E97E3AA24}" dt="2023-01-11T13:40:26.622" v="1136" actId="20577"/>
      <pc:docMkLst>
        <pc:docMk/>
      </pc:docMkLst>
      <pc:sldChg chg="modSp mod">
        <pc:chgData name="Timo Dolné" userId="ce5b5320ba6480e4" providerId="LiveId" clId="{75407B45-6C6D-450E-B5FA-082E97E3AA24}" dt="2023-01-10T13:19:25.267" v="3" actId="20577"/>
        <pc:sldMkLst>
          <pc:docMk/>
          <pc:sldMk cId="3700160062" sldId="256"/>
        </pc:sldMkLst>
        <pc:spChg chg="mod">
          <ac:chgData name="Timo Dolné" userId="ce5b5320ba6480e4" providerId="LiveId" clId="{75407B45-6C6D-450E-B5FA-082E97E3AA24}" dt="2023-01-10T13:19:25.267" v="3" actId="20577"/>
          <ac:spMkLst>
            <pc:docMk/>
            <pc:sldMk cId="3700160062" sldId="256"/>
            <ac:spMk id="2" creationId="{28460DA8-0818-DD71-E165-D75F54858EF6}"/>
          </ac:spMkLst>
        </pc:spChg>
      </pc:sldChg>
      <pc:sldChg chg="modSp">
        <pc:chgData name="Timo Dolné" userId="ce5b5320ba6480e4" providerId="LiveId" clId="{75407B45-6C6D-450E-B5FA-082E97E3AA24}" dt="2023-01-11T13:40:26.622" v="1136" actId="20577"/>
        <pc:sldMkLst>
          <pc:docMk/>
          <pc:sldMk cId="3233486435" sldId="260"/>
        </pc:sldMkLst>
        <pc:graphicFrameChg chg="mod">
          <ac:chgData name="Timo Dolné" userId="ce5b5320ba6480e4" providerId="LiveId" clId="{75407B45-6C6D-450E-B5FA-082E97E3AA24}" dt="2023-01-11T13:40:26.622" v="1136" actId="20577"/>
          <ac:graphicFrameMkLst>
            <pc:docMk/>
            <pc:sldMk cId="3233486435" sldId="260"/>
            <ac:graphicFrameMk id="4" creationId="{14A1252C-A819-0091-53E7-A62ED6FD4EC1}"/>
          </ac:graphicFrameMkLst>
        </pc:graphicFrameChg>
      </pc:sldChg>
      <pc:sldChg chg="addSp delSp modSp new del mod">
        <pc:chgData name="Timo Dolné" userId="ce5b5320ba6480e4" providerId="LiveId" clId="{75407B45-6C6D-450E-B5FA-082E97E3AA24}" dt="2023-01-10T13:30:11.598" v="219" actId="47"/>
        <pc:sldMkLst>
          <pc:docMk/>
          <pc:sldMk cId="256953020" sldId="261"/>
        </pc:sldMkLst>
        <pc:spChg chg="del">
          <ac:chgData name="Timo Dolné" userId="ce5b5320ba6480e4" providerId="LiveId" clId="{75407B45-6C6D-450E-B5FA-082E97E3AA24}" dt="2023-01-10T13:21:56.177" v="4" actId="3680"/>
          <ac:spMkLst>
            <pc:docMk/>
            <pc:sldMk cId="256953020" sldId="261"/>
            <ac:spMk id="3" creationId="{BB52997E-FF8F-9AF7-F68D-15A3B18DDB15}"/>
          </ac:spMkLst>
        </pc:spChg>
        <pc:spChg chg="add mod">
          <ac:chgData name="Timo Dolné" userId="ce5b5320ba6480e4" providerId="LiveId" clId="{75407B45-6C6D-450E-B5FA-082E97E3AA24}" dt="2023-01-10T13:26:20.257" v="118" actId="14100"/>
          <ac:spMkLst>
            <pc:docMk/>
            <pc:sldMk cId="256953020" sldId="261"/>
            <ac:spMk id="5" creationId="{D2233B19-80BD-521C-C06F-856602BA5C71}"/>
          </ac:spMkLst>
        </pc:spChg>
        <pc:spChg chg="add mod">
          <ac:chgData name="Timo Dolné" userId="ce5b5320ba6480e4" providerId="LiveId" clId="{75407B45-6C6D-450E-B5FA-082E97E3AA24}" dt="2023-01-10T13:27:50.788" v="156" actId="1076"/>
          <ac:spMkLst>
            <pc:docMk/>
            <pc:sldMk cId="256953020" sldId="261"/>
            <ac:spMk id="6" creationId="{E254CB6F-7239-460E-5C4D-21774488FD6F}"/>
          </ac:spMkLst>
        </pc:spChg>
        <pc:spChg chg="add mod">
          <ac:chgData name="Timo Dolné" userId="ce5b5320ba6480e4" providerId="LiveId" clId="{75407B45-6C6D-450E-B5FA-082E97E3AA24}" dt="2023-01-10T13:26:27.454" v="121" actId="1076"/>
          <ac:spMkLst>
            <pc:docMk/>
            <pc:sldMk cId="256953020" sldId="261"/>
            <ac:spMk id="7" creationId="{A6812C6F-6CEA-0B4E-9AAB-988FDCF0C171}"/>
          </ac:spMkLst>
        </pc:spChg>
        <pc:spChg chg="add mod">
          <ac:chgData name="Timo Dolné" userId="ce5b5320ba6480e4" providerId="LiveId" clId="{75407B45-6C6D-450E-B5FA-082E97E3AA24}" dt="2023-01-10T13:26:41.910" v="126" actId="14100"/>
          <ac:spMkLst>
            <pc:docMk/>
            <pc:sldMk cId="256953020" sldId="261"/>
            <ac:spMk id="8" creationId="{C65F42B8-9CDE-CA99-E99F-7CFBFF338D4E}"/>
          </ac:spMkLst>
        </pc:spChg>
        <pc:spChg chg="add mod">
          <ac:chgData name="Timo Dolné" userId="ce5b5320ba6480e4" providerId="LiveId" clId="{75407B45-6C6D-450E-B5FA-082E97E3AA24}" dt="2023-01-10T13:27:55.516" v="157" actId="1076"/>
          <ac:spMkLst>
            <pc:docMk/>
            <pc:sldMk cId="256953020" sldId="261"/>
            <ac:spMk id="9" creationId="{B63D3195-EA1F-02CE-FFF3-488757B6BAF3}"/>
          </ac:spMkLst>
        </pc:spChg>
        <pc:spChg chg="add mod">
          <ac:chgData name="Timo Dolné" userId="ce5b5320ba6480e4" providerId="LiveId" clId="{75407B45-6C6D-450E-B5FA-082E97E3AA24}" dt="2023-01-10T13:28:02.225" v="159" actId="1076"/>
          <ac:spMkLst>
            <pc:docMk/>
            <pc:sldMk cId="256953020" sldId="261"/>
            <ac:spMk id="10" creationId="{17410580-8027-AC4F-16FD-A3A3DA5D5638}"/>
          </ac:spMkLst>
        </pc:spChg>
        <pc:graphicFrameChg chg="add mod ord modGraphic">
          <ac:chgData name="Timo Dolné" userId="ce5b5320ba6480e4" providerId="LiveId" clId="{75407B45-6C6D-450E-B5FA-082E97E3AA24}" dt="2023-01-10T13:27:43.353" v="154" actId="5793"/>
          <ac:graphicFrameMkLst>
            <pc:docMk/>
            <pc:sldMk cId="256953020" sldId="261"/>
            <ac:graphicFrameMk id="4" creationId="{E3423199-1CBB-546A-9889-63FBF98EAC37}"/>
          </ac:graphicFrameMkLst>
        </pc:graphicFrameChg>
      </pc:sldChg>
      <pc:sldChg chg="add del">
        <pc:chgData name="Timo Dolné" userId="ce5b5320ba6480e4" providerId="LiveId" clId="{75407B45-6C6D-450E-B5FA-082E97E3AA24}" dt="2023-01-10T13:43:10.562" v="538"/>
        <pc:sldMkLst>
          <pc:docMk/>
          <pc:sldMk cId="2721175828" sldId="261"/>
        </pc:sldMkLst>
      </pc:sldChg>
      <pc:sldChg chg="del">
        <pc:chgData name="Timo Dolné" userId="ce5b5320ba6480e4" providerId="LiveId" clId="{75407B45-6C6D-450E-B5FA-082E97E3AA24}" dt="2023-01-10T13:17:44.113" v="0" actId="47"/>
        <pc:sldMkLst>
          <pc:docMk/>
          <pc:sldMk cId="359572115" sldId="262"/>
        </pc:sldMkLst>
      </pc:sldChg>
      <pc:sldChg chg="addSp delSp modSp add del">
        <pc:chgData name="Timo Dolné" userId="ce5b5320ba6480e4" providerId="LiveId" clId="{75407B45-6C6D-450E-B5FA-082E97E3AA24}" dt="2023-01-10T13:29:49.427" v="169" actId="47"/>
        <pc:sldMkLst>
          <pc:docMk/>
          <pc:sldMk cId="509077702" sldId="262"/>
        </pc:sldMkLst>
        <pc:picChg chg="add del mod">
          <ac:chgData name="Timo Dolné" userId="ce5b5320ba6480e4" providerId="LiveId" clId="{75407B45-6C6D-450E-B5FA-082E97E3AA24}" dt="2023-01-10T13:29:47.068" v="168" actId="478"/>
          <ac:picMkLst>
            <pc:docMk/>
            <pc:sldMk cId="509077702" sldId="262"/>
            <ac:picMk id="1026" creationId="{18B5B949-4A93-6A8F-F9F9-432BB032E9A0}"/>
          </ac:picMkLst>
        </pc:picChg>
      </pc:sldChg>
      <pc:sldChg chg="new del">
        <pc:chgData name="Timo Dolné" userId="ce5b5320ba6480e4" providerId="LiveId" clId="{75407B45-6C6D-450E-B5FA-082E97E3AA24}" dt="2023-01-10T13:29:11.117" v="161" actId="47"/>
        <pc:sldMkLst>
          <pc:docMk/>
          <pc:sldMk cId="1950884262" sldId="262"/>
        </pc:sldMkLst>
      </pc:sldChg>
      <pc:sldChg chg="del">
        <pc:chgData name="Timo Dolné" userId="ce5b5320ba6480e4" providerId="LiveId" clId="{75407B45-6C6D-450E-B5FA-082E97E3AA24}" dt="2023-01-10T13:17:44.113" v="0" actId="47"/>
        <pc:sldMkLst>
          <pc:docMk/>
          <pc:sldMk cId="267154341" sldId="263"/>
        </pc:sldMkLst>
      </pc:sldChg>
      <pc:sldChg chg="modSp add mod modTransition">
        <pc:chgData name="Timo Dolné" userId="ce5b5320ba6480e4" providerId="LiveId" clId="{75407B45-6C6D-450E-B5FA-082E97E3AA24}" dt="2023-01-10T13:42:10.787" v="522"/>
        <pc:sldMkLst>
          <pc:docMk/>
          <pc:sldMk cId="3094020554" sldId="263"/>
        </pc:sldMkLst>
        <pc:spChg chg="mod">
          <ac:chgData name="Timo Dolné" userId="ce5b5320ba6480e4" providerId="LiveId" clId="{75407B45-6C6D-450E-B5FA-082E97E3AA24}" dt="2023-01-10T13:30:08.100" v="218" actId="1035"/>
          <ac:spMkLst>
            <pc:docMk/>
            <pc:sldMk cId="3094020554" sldId="263"/>
            <ac:spMk id="5" creationId="{D2233B19-80BD-521C-C06F-856602BA5C71}"/>
          </ac:spMkLst>
        </pc:spChg>
        <pc:spChg chg="mod">
          <ac:chgData name="Timo Dolné" userId="ce5b5320ba6480e4" providerId="LiveId" clId="{75407B45-6C6D-450E-B5FA-082E97E3AA24}" dt="2023-01-10T13:30:08.100" v="218" actId="1035"/>
          <ac:spMkLst>
            <pc:docMk/>
            <pc:sldMk cId="3094020554" sldId="263"/>
            <ac:spMk id="6" creationId="{E254CB6F-7239-460E-5C4D-21774488FD6F}"/>
          </ac:spMkLst>
        </pc:spChg>
        <pc:spChg chg="mod">
          <ac:chgData name="Timo Dolné" userId="ce5b5320ba6480e4" providerId="LiveId" clId="{75407B45-6C6D-450E-B5FA-082E97E3AA24}" dt="2023-01-10T13:30:08.100" v="218" actId="1035"/>
          <ac:spMkLst>
            <pc:docMk/>
            <pc:sldMk cId="3094020554" sldId="263"/>
            <ac:spMk id="7" creationId="{A6812C6F-6CEA-0B4E-9AAB-988FDCF0C171}"/>
          </ac:spMkLst>
        </pc:spChg>
        <pc:spChg chg="mod">
          <ac:chgData name="Timo Dolné" userId="ce5b5320ba6480e4" providerId="LiveId" clId="{75407B45-6C6D-450E-B5FA-082E97E3AA24}" dt="2023-01-10T13:30:08.100" v="218" actId="1035"/>
          <ac:spMkLst>
            <pc:docMk/>
            <pc:sldMk cId="3094020554" sldId="263"/>
            <ac:spMk id="8" creationId="{C65F42B8-9CDE-CA99-E99F-7CFBFF338D4E}"/>
          </ac:spMkLst>
        </pc:spChg>
        <pc:spChg chg="mod">
          <ac:chgData name="Timo Dolné" userId="ce5b5320ba6480e4" providerId="LiveId" clId="{75407B45-6C6D-450E-B5FA-082E97E3AA24}" dt="2023-01-10T13:30:08.100" v="218" actId="1035"/>
          <ac:spMkLst>
            <pc:docMk/>
            <pc:sldMk cId="3094020554" sldId="263"/>
            <ac:spMk id="9" creationId="{B63D3195-EA1F-02CE-FFF3-488757B6BAF3}"/>
          </ac:spMkLst>
        </pc:spChg>
        <pc:spChg chg="mod">
          <ac:chgData name="Timo Dolné" userId="ce5b5320ba6480e4" providerId="LiveId" clId="{75407B45-6C6D-450E-B5FA-082E97E3AA24}" dt="2023-01-10T13:30:08.100" v="218" actId="1035"/>
          <ac:spMkLst>
            <pc:docMk/>
            <pc:sldMk cId="3094020554" sldId="263"/>
            <ac:spMk id="10" creationId="{17410580-8027-AC4F-16FD-A3A3DA5D5638}"/>
          </ac:spMkLst>
        </pc:spChg>
        <pc:graphicFrameChg chg="mod modGraphic">
          <ac:chgData name="Timo Dolné" userId="ce5b5320ba6480e4" providerId="LiveId" clId="{75407B45-6C6D-450E-B5FA-082E97E3AA24}" dt="2023-01-10T13:42:09.206" v="521" actId="122"/>
          <ac:graphicFrameMkLst>
            <pc:docMk/>
            <pc:sldMk cId="3094020554" sldId="263"/>
            <ac:graphicFrameMk id="4" creationId="{E3423199-1CBB-546A-9889-63FBF98EAC37}"/>
          </ac:graphicFrameMkLst>
        </pc:graphicFrameChg>
      </pc:sldChg>
      <pc:sldChg chg="addSp modSp add mod modTransition">
        <pc:chgData name="Timo Dolné" userId="ce5b5320ba6480e4" providerId="LiveId" clId="{75407B45-6C6D-450E-B5FA-082E97E3AA24}" dt="2023-01-10T13:42:03.536" v="520"/>
        <pc:sldMkLst>
          <pc:docMk/>
          <pc:sldMk cId="1357056334" sldId="264"/>
        </pc:sldMkLst>
        <pc:spChg chg="add">
          <ac:chgData name="Timo Dolné" userId="ce5b5320ba6480e4" providerId="LiveId" clId="{75407B45-6C6D-450E-B5FA-082E97E3AA24}" dt="2023-01-10T13:30:23.378" v="221" actId="11529"/>
          <ac:spMkLst>
            <pc:docMk/>
            <pc:sldMk cId="1357056334" sldId="264"/>
            <ac:spMk id="3" creationId="{AAC8E720-92F1-1FEF-49E0-83AE2E577CCE}"/>
          </ac:spMkLst>
        </pc:spChg>
        <pc:spChg chg="add mod">
          <ac:chgData name="Timo Dolné" userId="ce5b5320ba6480e4" providerId="LiveId" clId="{75407B45-6C6D-450E-B5FA-082E97E3AA24}" dt="2023-01-10T13:30:37.272" v="234" actId="1076"/>
          <ac:spMkLst>
            <pc:docMk/>
            <pc:sldMk cId="1357056334" sldId="264"/>
            <ac:spMk id="11" creationId="{2D2E97C1-B5E0-53FC-4DBE-D5BC82EA2E90}"/>
          </ac:spMkLst>
        </pc:spChg>
        <pc:graphicFrameChg chg="modGraphic">
          <ac:chgData name="Timo Dolné" userId="ce5b5320ba6480e4" providerId="LiveId" clId="{75407B45-6C6D-450E-B5FA-082E97E3AA24}" dt="2023-01-10T13:31:51.799" v="242" actId="122"/>
          <ac:graphicFrameMkLst>
            <pc:docMk/>
            <pc:sldMk cId="1357056334" sldId="264"/>
            <ac:graphicFrameMk id="4" creationId="{E3423199-1CBB-546A-9889-63FBF98EAC37}"/>
          </ac:graphicFrameMkLst>
        </pc:graphicFrameChg>
        <pc:graphicFrameChg chg="add mod modGraphic">
          <ac:chgData name="Timo Dolné" userId="ce5b5320ba6480e4" providerId="LiveId" clId="{75407B45-6C6D-450E-B5FA-082E97E3AA24}" dt="2023-01-10T13:39:54.535" v="466" actId="20577"/>
          <ac:graphicFrameMkLst>
            <pc:docMk/>
            <pc:sldMk cId="1357056334" sldId="264"/>
            <ac:graphicFrameMk id="12" creationId="{C48E4EF6-0C0C-F985-AC0F-CAAFBE04F5C3}"/>
          </ac:graphicFrameMkLst>
        </pc:graphicFrameChg>
      </pc:sldChg>
      <pc:sldChg chg="del">
        <pc:chgData name="Timo Dolné" userId="ce5b5320ba6480e4" providerId="LiveId" clId="{75407B45-6C6D-450E-B5FA-082E97E3AA24}" dt="2023-01-10T13:17:44.113" v="0" actId="47"/>
        <pc:sldMkLst>
          <pc:docMk/>
          <pc:sldMk cId="1765831743" sldId="264"/>
        </pc:sldMkLst>
      </pc:sldChg>
      <pc:sldChg chg="modSp add mod modTransition">
        <pc:chgData name="Timo Dolné" userId="ce5b5320ba6480e4" providerId="LiveId" clId="{75407B45-6C6D-450E-B5FA-082E97E3AA24}" dt="2023-01-10T13:51:43.596" v="608" actId="113"/>
        <pc:sldMkLst>
          <pc:docMk/>
          <pc:sldMk cId="971432226" sldId="265"/>
        </pc:sldMkLst>
        <pc:graphicFrameChg chg="mod modGraphic">
          <ac:chgData name="Timo Dolné" userId="ce5b5320ba6480e4" providerId="LiveId" clId="{75407B45-6C6D-450E-B5FA-082E97E3AA24}" dt="2023-01-10T13:51:43.596" v="608" actId="113"/>
          <ac:graphicFrameMkLst>
            <pc:docMk/>
            <pc:sldMk cId="971432226" sldId="265"/>
            <ac:graphicFrameMk id="12" creationId="{C48E4EF6-0C0C-F985-AC0F-CAAFBE04F5C3}"/>
          </ac:graphicFrameMkLst>
        </pc:graphicFrameChg>
      </pc:sldChg>
      <pc:sldChg chg="del">
        <pc:chgData name="Timo Dolné" userId="ce5b5320ba6480e4" providerId="LiveId" clId="{75407B45-6C6D-450E-B5FA-082E97E3AA24}" dt="2023-01-10T13:17:44.113" v="0" actId="47"/>
        <pc:sldMkLst>
          <pc:docMk/>
          <pc:sldMk cId="3506123346" sldId="265"/>
        </pc:sldMkLst>
      </pc:sldChg>
      <pc:sldChg chg="add del">
        <pc:chgData name="Timo Dolné" userId="ce5b5320ba6480e4" providerId="LiveId" clId="{75407B45-6C6D-450E-B5FA-082E97E3AA24}" dt="2023-01-10T13:37:22.780" v="404"/>
        <pc:sldMkLst>
          <pc:docMk/>
          <pc:sldMk cId="3390859219" sldId="266"/>
        </pc:sldMkLst>
      </pc:sldChg>
      <pc:sldChg chg="addSp modSp add mod modTransition">
        <pc:chgData name="Timo Dolné" userId="ce5b5320ba6480e4" providerId="LiveId" clId="{75407B45-6C6D-450E-B5FA-082E97E3AA24}" dt="2023-01-10T13:42:33.210" v="537" actId="20577"/>
        <pc:sldMkLst>
          <pc:docMk/>
          <pc:sldMk cId="3520120407" sldId="266"/>
        </pc:sldMkLst>
        <pc:spChg chg="add mod">
          <ac:chgData name="Timo Dolné" userId="ce5b5320ba6480e4" providerId="LiveId" clId="{75407B45-6C6D-450E-B5FA-082E97E3AA24}" dt="2023-01-10T13:39:23.537" v="460" actId="1076"/>
          <ac:spMkLst>
            <pc:docMk/>
            <pc:sldMk cId="3520120407" sldId="266"/>
            <ac:spMk id="13" creationId="{168B6902-9CE0-B81F-6D4E-F439762F8C47}"/>
          </ac:spMkLst>
        </pc:spChg>
        <pc:spChg chg="add mod">
          <ac:chgData name="Timo Dolné" userId="ce5b5320ba6480e4" providerId="LiveId" clId="{75407B45-6C6D-450E-B5FA-082E97E3AA24}" dt="2023-01-10T13:42:33.210" v="537" actId="20577"/>
          <ac:spMkLst>
            <pc:docMk/>
            <pc:sldMk cId="3520120407" sldId="266"/>
            <ac:spMk id="14" creationId="{7241D8C4-3022-8003-2D3F-1FAD2087F4EC}"/>
          </ac:spMkLst>
        </pc:spChg>
        <pc:graphicFrameChg chg="modGraphic">
          <ac:chgData name="Timo Dolné" userId="ce5b5320ba6480e4" providerId="LiveId" clId="{75407B45-6C6D-450E-B5FA-082E97E3AA24}" dt="2023-01-10T13:39:39.059" v="462" actId="20577"/>
          <ac:graphicFrameMkLst>
            <pc:docMk/>
            <pc:sldMk cId="3520120407" sldId="266"/>
            <ac:graphicFrameMk id="12" creationId="{C48E4EF6-0C0C-F985-AC0F-CAAFBE04F5C3}"/>
          </ac:graphicFrameMkLst>
        </pc:graphicFrameChg>
      </pc:sldChg>
      <pc:sldChg chg="addSp modSp new mod modTransition">
        <pc:chgData name="Timo Dolné" userId="ce5b5320ba6480e4" providerId="LiveId" clId="{75407B45-6C6D-450E-B5FA-082E97E3AA24}" dt="2023-01-10T13:55:47.725" v="609"/>
        <pc:sldMkLst>
          <pc:docMk/>
          <pc:sldMk cId="2104196226" sldId="267"/>
        </pc:sldMkLst>
        <pc:spChg chg="mod">
          <ac:chgData name="Timo Dolné" userId="ce5b5320ba6480e4" providerId="LiveId" clId="{75407B45-6C6D-450E-B5FA-082E97E3AA24}" dt="2023-01-10T13:48:25.202" v="602" actId="20577"/>
          <ac:spMkLst>
            <pc:docMk/>
            <pc:sldMk cId="2104196226" sldId="267"/>
            <ac:spMk id="2" creationId="{52279064-5E55-FB8A-ED67-2A20FB381850}"/>
          </ac:spMkLst>
        </pc:spChg>
        <pc:picChg chg="add mod">
          <ac:chgData name="Timo Dolné" userId="ce5b5320ba6480e4" providerId="LiveId" clId="{75407B45-6C6D-450E-B5FA-082E97E3AA24}" dt="2023-01-10T13:48:44.013" v="603" actId="1076"/>
          <ac:picMkLst>
            <pc:docMk/>
            <pc:sldMk cId="2104196226" sldId="267"/>
            <ac:picMk id="2050" creationId="{D499FB25-34D6-76AC-8D61-F31428AF438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79383-19B8-4922-BCDB-8F47ED1A52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6CB9FED-A174-4A1B-B61B-D3A43CDF23B7}">
      <dgm:prSet phldrT="[Tekst]"/>
      <dgm:spPr/>
      <dgm:t>
        <a:bodyPr/>
        <a:lstStyle/>
        <a:p>
          <a:r>
            <a:rPr lang="nl-NL" dirty="0" err="1"/>
            <a:t>Done</a:t>
          </a:r>
          <a:endParaRPr lang="nl-NL" dirty="0"/>
        </a:p>
      </dgm:t>
    </dgm:pt>
    <dgm:pt modelId="{FC7AB873-6BB7-4A11-BDB5-1990454E955E}" type="parTrans" cxnId="{B7E066E7-01FE-4EEE-9D4C-EF94BF0FB9A7}">
      <dgm:prSet/>
      <dgm:spPr/>
      <dgm:t>
        <a:bodyPr/>
        <a:lstStyle/>
        <a:p>
          <a:endParaRPr lang="nl-NL"/>
        </a:p>
      </dgm:t>
    </dgm:pt>
    <dgm:pt modelId="{FCA5033B-4F32-4307-9C1E-A066C8CEE473}" type="sibTrans" cxnId="{B7E066E7-01FE-4EEE-9D4C-EF94BF0FB9A7}">
      <dgm:prSet/>
      <dgm:spPr/>
      <dgm:t>
        <a:bodyPr/>
        <a:lstStyle/>
        <a:p>
          <a:endParaRPr lang="nl-NL"/>
        </a:p>
      </dgm:t>
    </dgm:pt>
    <dgm:pt modelId="{CE6F8DAA-77FB-4029-84C9-815B263487EF}">
      <dgm:prSet phldrT="[Tekst]"/>
      <dgm:spPr/>
      <dgm:t>
        <a:bodyPr/>
        <a:lstStyle/>
        <a:p>
          <a:r>
            <a:rPr lang="nl-NL" dirty="0" err="1"/>
            <a:t>Developped</a:t>
          </a:r>
          <a:r>
            <a:rPr lang="nl-NL" dirty="0"/>
            <a:t> a concept </a:t>
          </a:r>
          <a:r>
            <a:rPr lang="nl-NL" dirty="0" err="1"/>
            <a:t>for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BB84 protocol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classical</a:t>
          </a:r>
          <a:r>
            <a:rPr lang="nl-NL" dirty="0"/>
            <a:t> </a:t>
          </a:r>
          <a:r>
            <a:rPr lang="nl-NL" dirty="0" err="1"/>
            <a:t>randomness</a:t>
          </a:r>
          <a:endParaRPr lang="nl-NL" dirty="0"/>
        </a:p>
      </dgm:t>
    </dgm:pt>
    <dgm:pt modelId="{D4ECD916-19B3-437D-A93D-125E63A37A9A}" type="parTrans" cxnId="{619E4B36-0873-4BDC-9F81-8B2549D98778}">
      <dgm:prSet/>
      <dgm:spPr/>
      <dgm:t>
        <a:bodyPr/>
        <a:lstStyle/>
        <a:p>
          <a:endParaRPr lang="nl-NL"/>
        </a:p>
      </dgm:t>
    </dgm:pt>
    <dgm:pt modelId="{B8AD69A8-67CD-431D-A54E-68539F014A6C}" type="sibTrans" cxnId="{619E4B36-0873-4BDC-9F81-8B2549D98778}">
      <dgm:prSet/>
      <dgm:spPr/>
      <dgm:t>
        <a:bodyPr/>
        <a:lstStyle/>
        <a:p>
          <a:endParaRPr lang="nl-NL"/>
        </a:p>
      </dgm:t>
    </dgm:pt>
    <dgm:pt modelId="{FFD40A2C-A736-47D0-806B-C4C0E6CB9784}">
      <dgm:prSet phldrT="[Tekst]"/>
      <dgm:spPr/>
      <dgm:t>
        <a:bodyPr/>
        <a:lstStyle/>
        <a:p>
          <a:r>
            <a:rPr lang="nl-NL" dirty="0" err="1"/>
            <a:t>To</a:t>
          </a:r>
          <a:r>
            <a:rPr lang="nl-NL" dirty="0"/>
            <a:t> Do (this week)</a:t>
          </a:r>
        </a:p>
      </dgm:t>
    </dgm:pt>
    <dgm:pt modelId="{0E8C0014-D5AC-4008-9D54-9540D9E3118F}" type="parTrans" cxnId="{89D132BF-4B7B-4B55-861D-7EB776E617AE}">
      <dgm:prSet/>
      <dgm:spPr/>
      <dgm:t>
        <a:bodyPr/>
        <a:lstStyle/>
        <a:p>
          <a:endParaRPr lang="nl-NL"/>
        </a:p>
      </dgm:t>
    </dgm:pt>
    <dgm:pt modelId="{DDE47A3E-18A0-4503-8618-AF5E781676B2}" type="sibTrans" cxnId="{89D132BF-4B7B-4B55-861D-7EB776E617AE}">
      <dgm:prSet/>
      <dgm:spPr/>
      <dgm:t>
        <a:bodyPr/>
        <a:lstStyle/>
        <a:p>
          <a:endParaRPr lang="nl-NL"/>
        </a:p>
      </dgm:t>
    </dgm:pt>
    <dgm:pt modelId="{D2A9E8B9-A2B8-4F61-B91F-17FC9331B74E}">
      <dgm:prSet/>
      <dgm:spPr/>
      <dgm:t>
        <a:bodyPr/>
        <a:lstStyle/>
        <a:p>
          <a:r>
            <a:rPr lang="nl-NL" dirty="0"/>
            <a:t>Questions</a:t>
          </a:r>
        </a:p>
      </dgm:t>
    </dgm:pt>
    <dgm:pt modelId="{5D1D209A-6DA6-4F02-B144-FF00B2894153}" type="parTrans" cxnId="{82487DD6-74AA-4A7B-A0F6-3E4FE8ED442F}">
      <dgm:prSet/>
      <dgm:spPr/>
      <dgm:t>
        <a:bodyPr/>
        <a:lstStyle/>
        <a:p>
          <a:endParaRPr lang="nl-NL"/>
        </a:p>
      </dgm:t>
    </dgm:pt>
    <dgm:pt modelId="{BA8824EF-DB7F-4C27-971F-FB795A62F314}" type="sibTrans" cxnId="{82487DD6-74AA-4A7B-A0F6-3E4FE8ED442F}">
      <dgm:prSet/>
      <dgm:spPr/>
      <dgm:t>
        <a:bodyPr/>
        <a:lstStyle/>
        <a:p>
          <a:endParaRPr lang="nl-NL"/>
        </a:p>
      </dgm:t>
    </dgm:pt>
    <dgm:pt modelId="{E7DD8B54-AD70-4AC3-BBD8-FF8D55457A51}">
      <dgm:prSet/>
      <dgm:spPr/>
      <dgm:t>
        <a:bodyPr/>
        <a:lstStyle/>
        <a:p>
          <a:r>
            <a:rPr lang="nl-NL" dirty="0"/>
            <a:t>What do </a:t>
          </a:r>
          <a:r>
            <a:rPr lang="nl-NL" dirty="0" err="1"/>
            <a:t>you</a:t>
          </a:r>
          <a:r>
            <a:rPr lang="nl-NL" dirty="0"/>
            <a:t> </a:t>
          </a:r>
          <a:r>
            <a:rPr lang="nl-NL" dirty="0" err="1"/>
            <a:t>think</a:t>
          </a:r>
          <a:r>
            <a:rPr lang="nl-NL" dirty="0"/>
            <a:t> about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classical</a:t>
          </a:r>
          <a:r>
            <a:rPr lang="nl-NL" dirty="0"/>
            <a:t> </a:t>
          </a:r>
          <a:r>
            <a:rPr lang="nl-NL" dirty="0" err="1"/>
            <a:t>randomness</a:t>
          </a:r>
          <a:r>
            <a:rPr lang="nl-NL" dirty="0"/>
            <a:t> BB84 protocol?</a:t>
          </a:r>
        </a:p>
      </dgm:t>
    </dgm:pt>
    <dgm:pt modelId="{7639B92A-67AC-4D03-8184-BE53CF95854F}" type="parTrans" cxnId="{A0C5EF72-32E4-455D-BB9E-673853E4BCBF}">
      <dgm:prSet/>
      <dgm:spPr/>
      <dgm:t>
        <a:bodyPr/>
        <a:lstStyle/>
        <a:p>
          <a:endParaRPr lang="nl-NL"/>
        </a:p>
      </dgm:t>
    </dgm:pt>
    <dgm:pt modelId="{39CC747A-4BC5-40A2-A554-29CDE0726DF7}" type="sibTrans" cxnId="{A0C5EF72-32E4-455D-BB9E-673853E4BCBF}">
      <dgm:prSet/>
      <dgm:spPr/>
      <dgm:t>
        <a:bodyPr/>
        <a:lstStyle/>
        <a:p>
          <a:endParaRPr lang="nl-NL"/>
        </a:p>
      </dgm:t>
    </dgm:pt>
    <dgm:pt modelId="{DE993023-793C-4686-8EAB-811502D482F7}">
      <dgm:prSet phldrT="[Tekst]"/>
      <dgm:spPr/>
      <dgm:t>
        <a:bodyPr/>
        <a:lstStyle/>
        <a:p>
          <a:r>
            <a:rPr lang="nl-NL" dirty="0"/>
            <a:t>Juan: Code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classical</a:t>
          </a:r>
          <a:r>
            <a:rPr lang="nl-NL" dirty="0"/>
            <a:t> </a:t>
          </a:r>
          <a:r>
            <a:rPr lang="nl-NL" dirty="0" err="1"/>
            <a:t>randomness</a:t>
          </a:r>
          <a:r>
            <a:rPr lang="nl-NL" dirty="0"/>
            <a:t> BB84 protocol</a:t>
          </a:r>
        </a:p>
      </dgm:t>
    </dgm:pt>
    <dgm:pt modelId="{345416A0-844E-4D4D-A71A-4FCE198942C3}" type="parTrans" cxnId="{7C4618E5-AEA4-445B-9E3A-3424030FDFCD}">
      <dgm:prSet/>
      <dgm:spPr/>
      <dgm:t>
        <a:bodyPr/>
        <a:lstStyle/>
        <a:p>
          <a:endParaRPr lang="nl-NL"/>
        </a:p>
      </dgm:t>
    </dgm:pt>
    <dgm:pt modelId="{943978E3-52F4-43DA-83B1-DA3038F9C583}" type="sibTrans" cxnId="{7C4618E5-AEA4-445B-9E3A-3424030FDFCD}">
      <dgm:prSet/>
      <dgm:spPr/>
      <dgm:t>
        <a:bodyPr/>
        <a:lstStyle/>
        <a:p>
          <a:endParaRPr lang="nl-NL"/>
        </a:p>
      </dgm:t>
    </dgm:pt>
    <dgm:pt modelId="{F5DF6110-40EF-46C6-9D81-23E26E890C3C}">
      <dgm:prSet phldrT="[Tekst]"/>
      <dgm:spPr/>
      <dgm:t>
        <a:bodyPr/>
        <a:lstStyle/>
        <a:p>
          <a:r>
            <a:rPr lang="nl-NL" dirty="0"/>
            <a:t>Joan: Finish E91 protocol</a:t>
          </a:r>
        </a:p>
      </dgm:t>
    </dgm:pt>
    <dgm:pt modelId="{E883EE18-055B-443E-820D-56FF0A8D0BE1}" type="parTrans" cxnId="{7A1D3690-2437-4983-8258-E3020998E6DE}">
      <dgm:prSet/>
      <dgm:spPr/>
      <dgm:t>
        <a:bodyPr/>
        <a:lstStyle/>
        <a:p>
          <a:endParaRPr lang="nl-NL"/>
        </a:p>
      </dgm:t>
    </dgm:pt>
    <dgm:pt modelId="{B468AAD4-1F09-4E44-AE3C-E4842A56D2F0}" type="sibTrans" cxnId="{7A1D3690-2437-4983-8258-E3020998E6DE}">
      <dgm:prSet/>
      <dgm:spPr/>
      <dgm:t>
        <a:bodyPr/>
        <a:lstStyle/>
        <a:p>
          <a:endParaRPr lang="nl-NL"/>
        </a:p>
      </dgm:t>
    </dgm:pt>
    <dgm:pt modelId="{9D4E39F8-63F8-4E4F-81AB-A48A753FFA87}">
      <dgm:prSet phldrT="[Tekst]"/>
      <dgm:spPr/>
      <dgm:t>
        <a:bodyPr/>
        <a:lstStyle/>
        <a:p>
          <a:r>
            <a:rPr lang="nl-NL" dirty="0" err="1"/>
            <a:t>Started</a:t>
          </a:r>
          <a:r>
            <a:rPr lang="nl-NL" dirty="0"/>
            <a:t> translating </a:t>
          </a:r>
          <a:r>
            <a:rPr lang="nl-NL" dirty="0" err="1"/>
            <a:t>the</a:t>
          </a:r>
          <a:r>
            <a:rPr lang="nl-NL" dirty="0"/>
            <a:t> code </a:t>
          </a:r>
          <a:r>
            <a:rPr lang="nl-NL" dirty="0" err="1"/>
            <a:t>for</a:t>
          </a:r>
          <a:r>
            <a:rPr lang="nl-NL" dirty="0"/>
            <a:t> IBM</a:t>
          </a:r>
        </a:p>
      </dgm:t>
    </dgm:pt>
    <dgm:pt modelId="{197B1D0A-F9FF-4060-AB0E-16CC5DF396B4}" type="parTrans" cxnId="{4AC9E5F0-AAA1-44A1-A9A8-24B2ADC98CDB}">
      <dgm:prSet/>
      <dgm:spPr/>
      <dgm:t>
        <a:bodyPr/>
        <a:lstStyle/>
        <a:p>
          <a:endParaRPr lang="nl-NL"/>
        </a:p>
      </dgm:t>
    </dgm:pt>
    <dgm:pt modelId="{3599A67A-A481-4865-936A-C6A6F8604DB4}" type="sibTrans" cxnId="{4AC9E5F0-AAA1-44A1-A9A8-24B2ADC98CDB}">
      <dgm:prSet/>
      <dgm:spPr/>
      <dgm:t>
        <a:bodyPr/>
        <a:lstStyle/>
        <a:p>
          <a:endParaRPr lang="nl-NL"/>
        </a:p>
      </dgm:t>
    </dgm:pt>
    <dgm:pt modelId="{A3DFB958-4446-45A2-8FF5-680C11E652D5}">
      <dgm:prSet phldrT="[Tekst]"/>
      <dgm:spPr/>
      <dgm:t>
        <a:bodyPr/>
        <a:lstStyle/>
        <a:p>
          <a:r>
            <a:rPr lang="nl-NL" dirty="0" err="1"/>
            <a:t>Started</a:t>
          </a:r>
          <a:r>
            <a:rPr lang="nl-NL" dirty="0"/>
            <a:t> </a:t>
          </a:r>
          <a:r>
            <a:rPr lang="nl-NL" dirty="0" err="1"/>
            <a:t>developping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E91 protocol</a:t>
          </a:r>
        </a:p>
      </dgm:t>
    </dgm:pt>
    <dgm:pt modelId="{E713C6AA-3B72-4704-BF7A-D56AF8D8723D}" type="parTrans" cxnId="{5F806F34-EC39-49BE-8A36-738692EBD1B1}">
      <dgm:prSet/>
      <dgm:spPr/>
      <dgm:t>
        <a:bodyPr/>
        <a:lstStyle/>
        <a:p>
          <a:endParaRPr lang="nl-NL"/>
        </a:p>
      </dgm:t>
    </dgm:pt>
    <dgm:pt modelId="{B87C32D1-371A-4DD6-8F6A-693A5B97A9CC}" type="sibTrans" cxnId="{5F806F34-EC39-49BE-8A36-738692EBD1B1}">
      <dgm:prSet/>
      <dgm:spPr/>
      <dgm:t>
        <a:bodyPr/>
        <a:lstStyle/>
        <a:p>
          <a:endParaRPr lang="nl-NL"/>
        </a:p>
      </dgm:t>
    </dgm:pt>
    <dgm:pt modelId="{6CC1A35E-A7FC-4B5D-AC8C-8A7201587821}">
      <dgm:prSet phldrT="[Tekst]"/>
      <dgm:spPr/>
      <dgm:t>
        <a:bodyPr/>
        <a:lstStyle/>
        <a:p>
          <a:r>
            <a:rPr lang="nl-NL" dirty="0"/>
            <a:t>Timo: </a:t>
          </a:r>
          <a:r>
            <a:rPr lang="nl-NL" dirty="0" err="1"/>
            <a:t>Develop</a:t>
          </a:r>
          <a:r>
            <a:rPr lang="nl-NL" dirty="0"/>
            <a:t> Eve attack </a:t>
          </a:r>
          <a:r>
            <a:rPr lang="nl-NL" dirty="0" err="1"/>
            <a:t>strategies</a:t>
          </a:r>
          <a:endParaRPr lang="nl-NL" dirty="0"/>
        </a:p>
      </dgm:t>
    </dgm:pt>
    <dgm:pt modelId="{315C94C1-0660-45C0-9A2C-71528EA9B70C}" type="parTrans" cxnId="{4A7FF484-57B7-4403-8D9F-771605390149}">
      <dgm:prSet/>
      <dgm:spPr/>
    </dgm:pt>
    <dgm:pt modelId="{3D1B78A9-2E89-42F2-8FD9-BEA21C94CD37}" type="sibTrans" cxnId="{4A7FF484-57B7-4403-8D9F-771605390149}">
      <dgm:prSet/>
      <dgm:spPr/>
    </dgm:pt>
    <dgm:pt modelId="{9A4C02EC-A9D7-4D86-9EEA-9AF970097110}">
      <dgm:prSet/>
      <dgm:spPr/>
      <dgm:t>
        <a:bodyPr/>
        <a:lstStyle/>
        <a:p>
          <a:r>
            <a:rPr lang="nl-NL" dirty="0"/>
            <a:t>IBM </a:t>
          </a:r>
          <a:r>
            <a:rPr lang="nl-NL" dirty="0" err="1"/>
            <a:t>can</a:t>
          </a:r>
          <a:r>
            <a:rPr lang="nl-NL" dirty="0"/>
            <a:t> (</a:t>
          </a:r>
          <a:r>
            <a:rPr lang="nl-NL" dirty="0" err="1"/>
            <a:t>supposedly</a:t>
          </a:r>
          <a:r>
            <a:rPr lang="nl-NL" dirty="0"/>
            <a:t>) do </a:t>
          </a:r>
          <a:r>
            <a:rPr lang="nl-NL" dirty="0" err="1"/>
            <a:t>conditional</a:t>
          </a:r>
          <a:r>
            <a:rPr lang="nl-NL" dirty="0"/>
            <a:t> gates, should we use them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try</a:t>
          </a:r>
          <a:r>
            <a:rPr lang="nl-NL" dirty="0"/>
            <a:t>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implement</a:t>
          </a:r>
          <a:r>
            <a:rPr lang="nl-NL" dirty="0"/>
            <a:t> </a:t>
          </a:r>
          <a:r>
            <a:rPr lang="nl-NL" dirty="0" err="1"/>
            <a:t>the</a:t>
          </a:r>
          <a:r>
            <a:rPr lang="nl-NL" dirty="0"/>
            <a:t> quantum </a:t>
          </a:r>
          <a:r>
            <a:rPr lang="nl-NL" dirty="0" err="1"/>
            <a:t>randomness</a:t>
          </a:r>
          <a:r>
            <a:rPr lang="nl-NL" dirty="0"/>
            <a:t> protocol?</a:t>
          </a:r>
        </a:p>
      </dgm:t>
    </dgm:pt>
    <dgm:pt modelId="{6883EA30-50FF-453F-A2E1-439AD43DBEC3}" type="parTrans" cxnId="{C1633EC2-5771-444A-AD15-B6DC5C145AF2}">
      <dgm:prSet/>
      <dgm:spPr/>
    </dgm:pt>
    <dgm:pt modelId="{ED553463-EF6C-4390-A4EE-D64D8CA10D73}" type="sibTrans" cxnId="{C1633EC2-5771-444A-AD15-B6DC5C145AF2}">
      <dgm:prSet/>
      <dgm:spPr/>
    </dgm:pt>
    <dgm:pt modelId="{7F64603D-CD15-4052-9A7B-B3AD042BB35B}" type="pres">
      <dgm:prSet presAssocID="{96C79383-19B8-4922-BCDB-8F47ED1A52C6}" presName="linear" presStyleCnt="0">
        <dgm:presLayoutVars>
          <dgm:animLvl val="lvl"/>
          <dgm:resizeHandles val="exact"/>
        </dgm:presLayoutVars>
      </dgm:prSet>
      <dgm:spPr/>
    </dgm:pt>
    <dgm:pt modelId="{FC708D5B-6507-41DB-82B5-AA2D6973B9DA}" type="pres">
      <dgm:prSet presAssocID="{B6CB9FED-A174-4A1B-B61B-D3A43CDF23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373989-598B-4486-B06C-4524E1EDDCBB}" type="pres">
      <dgm:prSet presAssocID="{B6CB9FED-A174-4A1B-B61B-D3A43CDF23B7}" presName="childText" presStyleLbl="revTx" presStyleIdx="0" presStyleCnt="3">
        <dgm:presLayoutVars>
          <dgm:bulletEnabled val="1"/>
        </dgm:presLayoutVars>
      </dgm:prSet>
      <dgm:spPr/>
    </dgm:pt>
    <dgm:pt modelId="{7AA21C0B-10E2-4E57-B285-8DFD41C223DA}" type="pres">
      <dgm:prSet presAssocID="{FFD40A2C-A736-47D0-806B-C4C0E6CB97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B7EFAD-A868-4F73-9296-67E55D7C7FAA}" type="pres">
      <dgm:prSet presAssocID="{FFD40A2C-A736-47D0-806B-C4C0E6CB9784}" presName="childText" presStyleLbl="revTx" presStyleIdx="1" presStyleCnt="3">
        <dgm:presLayoutVars>
          <dgm:bulletEnabled val="1"/>
        </dgm:presLayoutVars>
      </dgm:prSet>
      <dgm:spPr/>
    </dgm:pt>
    <dgm:pt modelId="{CCE86004-4A9C-4E35-AC53-5195F71C2E8A}" type="pres">
      <dgm:prSet presAssocID="{D2A9E8B9-A2B8-4F61-B91F-17FC9331B7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656420-D356-4736-907D-E7384829F54B}" type="pres">
      <dgm:prSet presAssocID="{D2A9E8B9-A2B8-4F61-B91F-17FC9331B74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B5E0200-C143-4854-84DB-41C6A443822E}" type="presOf" srcId="{96C79383-19B8-4922-BCDB-8F47ED1A52C6}" destId="{7F64603D-CD15-4052-9A7B-B3AD042BB35B}" srcOrd="0" destOrd="0" presId="urn:microsoft.com/office/officeart/2005/8/layout/vList2"/>
    <dgm:cxn modelId="{5F806F34-EC39-49BE-8A36-738692EBD1B1}" srcId="{B6CB9FED-A174-4A1B-B61B-D3A43CDF23B7}" destId="{A3DFB958-4446-45A2-8FF5-680C11E652D5}" srcOrd="2" destOrd="0" parTransId="{E713C6AA-3B72-4704-BF7A-D56AF8D8723D}" sibTransId="{B87C32D1-371A-4DD6-8F6A-693A5B97A9CC}"/>
    <dgm:cxn modelId="{619E4B36-0873-4BDC-9F81-8B2549D98778}" srcId="{B6CB9FED-A174-4A1B-B61B-D3A43CDF23B7}" destId="{CE6F8DAA-77FB-4029-84C9-815B263487EF}" srcOrd="0" destOrd="0" parTransId="{D4ECD916-19B3-437D-A93D-125E63A37A9A}" sibTransId="{B8AD69A8-67CD-431D-A54E-68539F014A6C}"/>
    <dgm:cxn modelId="{53E85244-A17C-4958-BEC6-C6DB66B7ABB1}" type="presOf" srcId="{9A4C02EC-A9D7-4D86-9EEA-9AF970097110}" destId="{07656420-D356-4736-907D-E7384829F54B}" srcOrd="0" destOrd="1" presId="urn:microsoft.com/office/officeart/2005/8/layout/vList2"/>
    <dgm:cxn modelId="{76A6CB44-0442-4ED9-A5BC-BB8EECDCF313}" type="presOf" srcId="{D2A9E8B9-A2B8-4F61-B91F-17FC9331B74E}" destId="{CCE86004-4A9C-4E35-AC53-5195F71C2E8A}" srcOrd="0" destOrd="0" presId="urn:microsoft.com/office/officeart/2005/8/layout/vList2"/>
    <dgm:cxn modelId="{617CCC6C-A722-4866-A733-F023B334B8FE}" type="presOf" srcId="{DE993023-793C-4686-8EAB-811502D482F7}" destId="{DAB7EFAD-A868-4F73-9296-67E55D7C7FAA}" srcOrd="0" destOrd="0" presId="urn:microsoft.com/office/officeart/2005/8/layout/vList2"/>
    <dgm:cxn modelId="{A0C5EF72-32E4-455D-BB9E-673853E4BCBF}" srcId="{D2A9E8B9-A2B8-4F61-B91F-17FC9331B74E}" destId="{E7DD8B54-AD70-4AC3-BBD8-FF8D55457A51}" srcOrd="0" destOrd="0" parTransId="{7639B92A-67AC-4D03-8184-BE53CF95854F}" sibTransId="{39CC747A-4BC5-40A2-A554-29CDE0726DF7}"/>
    <dgm:cxn modelId="{CAA02953-59B2-4D04-A735-A1068A8D21D4}" type="presOf" srcId="{E7DD8B54-AD70-4AC3-BBD8-FF8D55457A51}" destId="{07656420-D356-4736-907D-E7384829F54B}" srcOrd="0" destOrd="0" presId="urn:microsoft.com/office/officeart/2005/8/layout/vList2"/>
    <dgm:cxn modelId="{21A3A057-D58D-4259-8EB4-182FDE6802EB}" type="presOf" srcId="{B6CB9FED-A174-4A1B-B61B-D3A43CDF23B7}" destId="{FC708D5B-6507-41DB-82B5-AA2D6973B9DA}" srcOrd="0" destOrd="0" presId="urn:microsoft.com/office/officeart/2005/8/layout/vList2"/>
    <dgm:cxn modelId="{4A7FF484-57B7-4403-8D9F-771605390149}" srcId="{FFD40A2C-A736-47D0-806B-C4C0E6CB9784}" destId="{6CC1A35E-A7FC-4B5D-AC8C-8A7201587821}" srcOrd="2" destOrd="0" parTransId="{315C94C1-0660-45C0-9A2C-71528EA9B70C}" sibTransId="{3D1B78A9-2E89-42F2-8FD9-BEA21C94CD37}"/>
    <dgm:cxn modelId="{082E2C8B-C8AA-431D-83FF-8D845B62C16B}" type="presOf" srcId="{6CC1A35E-A7FC-4B5D-AC8C-8A7201587821}" destId="{DAB7EFAD-A868-4F73-9296-67E55D7C7FAA}" srcOrd="0" destOrd="2" presId="urn:microsoft.com/office/officeart/2005/8/layout/vList2"/>
    <dgm:cxn modelId="{7A1D3690-2437-4983-8258-E3020998E6DE}" srcId="{FFD40A2C-A736-47D0-806B-C4C0E6CB9784}" destId="{F5DF6110-40EF-46C6-9D81-23E26E890C3C}" srcOrd="1" destOrd="0" parTransId="{E883EE18-055B-443E-820D-56FF0A8D0BE1}" sibTransId="{B468AAD4-1F09-4E44-AE3C-E4842A56D2F0}"/>
    <dgm:cxn modelId="{6007E8B8-5CD3-4038-8359-235A244648EF}" type="presOf" srcId="{F5DF6110-40EF-46C6-9D81-23E26E890C3C}" destId="{DAB7EFAD-A868-4F73-9296-67E55D7C7FAA}" srcOrd="0" destOrd="1" presId="urn:microsoft.com/office/officeart/2005/8/layout/vList2"/>
    <dgm:cxn modelId="{89D132BF-4B7B-4B55-861D-7EB776E617AE}" srcId="{96C79383-19B8-4922-BCDB-8F47ED1A52C6}" destId="{FFD40A2C-A736-47D0-806B-C4C0E6CB9784}" srcOrd="1" destOrd="0" parTransId="{0E8C0014-D5AC-4008-9D54-9540D9E3118F}" sibTransId="{DDE47A3E-18A0-4503-8618-AF5E781676B2}"/>
    <dgm:cxn modelId="{C1633EC2-5771-444A-AD15-B6DC5C145AF2}" srcId="{D2A9E8B9-A2B8-4F61-B91F-17FC9331B74E}" destId="{9A4C02EC-A9D7-4D86-9EEA-9AF970097110}" srcOrd="1" destOrd="0" parTransId="{6883EA30-50FF-453F-A2E1-439AD43DBEC3}" sibTransId="{ED553463-EF6C-4390-A4EE-D64D8CA10D73}"/>
    <dgm:cxn modelId="{25C4FAC5-10CA-49E1-B763-810486098BEE}" type="presOf" srcId="{A3DFB958-4446-45A2-8FF5-680C11E652D5}" destId="{76373989-598B-4486-B06C-4524E1EDDCBB}" srcOrd="0" destOrd="2" presId="urn:microsoft.com/office/officeart/2005/8/layout/vList2"/>
    <dgm:cxn modelId="{9BFE7BD0-4B9C-44C1-B737-7C2EEDFA9075}" type="presOf" srcId="{CE6F8DAA-77FB-4029-84C9-815B263487EF}" destId="{76373989-598B-4486-B06C-4524E1EDDCBB}" srcOrd="0" destOrd="0" presId="urn:microsoft.com/office/officeart/2005/8/layout/vList2"/>
    <dgm:cxn modelId="{82487DD6-74AA-4A7B-A0F6-3E4FE8ED442F}" srcId="{96C79383-19B8-4922-BCDB-8F47ED1A52C6}" destId="{D2A9E8B9-A2B8-4F61-B91F-17FC9331B74E}" srcOrd="2" destOrd="0" parTransId="{5D1D209A-6DA6-4F02-B144-FF00B2894153}" sibTransId="{BA8824EF-DB7F-4C27-971F-FB795A62F314}"/>
    <dgm:cxn modelId="{101588D9-A69F-4D5E-97F8-EDE807D0810B}" type="presOf" srcId="{9D4E39F8-63F8-4E4F-81AB-A48A753FFA87}" destId="{76373989-598B-4486-B06C-4524E1EDDCBB}" srcOrd="0" destOrd="1" presId="urn:microsoft.com/office/officeart/2005/8/layout/vList2"/>
    <dgm:cxn modelId="{DB5BB4E3-049F-407B-BEEA-3B2A56FF274D}" type="presOf" srcId="{FFD40A2C-A736-47D0-806B-C4C0E6CB9784}" destId="{7AA21C0B-10E2-4E57-B285-8DFD41C223DA}" srcOrd="0" destOrd="0" presId="urn:microsoft.com/office/officeart/2005/8/layout/vList2"/>
    <dgm:cxn modelId="{7C4618E5-AEA4-445B-9E3A-3424030FDFCD}" srcId="{FFD40A2C-A736-47D0-806B-C4C0E6CB9784}" destId="{DE993023-793C-4686-8EAB-811502D482F7}" srcOrd="0" destOrd="0" parTransId="{345416A0-844E-4D4D-A71A-4FCE198942C3}" sibTransId="{943978E3-52F4-43DA-83B1-DA3038F9C583}"/>
    <dgm:cxn modelId="{B7E066E7-01FE-4EEE-9D4C-EF94BF0FB9A7}" srcId="{96C79383-19B8-4922-BCDB-8F47ED1A52C6}" destId="{B6CB9FED-A174-4A1B-B61B-D3A43CDF23B7}" srcOrd="0" destOrd="0" parTransId="{FC7AB873-6BB7-4A11-BDB5-1990454E955E}" sibTransId="{FCA5033B-4F32-4307-9C1E-A066C8CEE473}"/>
    <dgm:cxn modelId="{4AC9E5F0-AAA1-44A1-A9A8-24B2ADC98CDB}" srcId="{B6CB9FED-A174-4A1B-B61B-D3A43CDF23B7}" destId="{9D4E39F8-63F8-4E4F-81AB-A48A753FFA87}" srcOrd="1" destOrd="0" parTransId="{197B1D0A-F9FF-4060-AB0E-16CC5DF396B4}" sibTransId="{3599A67A-A481-4865-936A-C6A6F8604DB4}"/>
    <dgm:cxn modelId="{CDEA679D-F910-43FE-8CE1-BBE04DE30565}" type="presParOf" srcId="{7F64603D-CD15-4052-9A7B-B3AD042BB35B}" destId="{FC708D5B-6507-41DB-82B5-AA2D6973B9DA}" srcOrd="0" destOrd="0" presId="urn:microsoft.com/office/officeart/2005/8/layout/vList2"/>
    <dgm:cxn modelId="{1D11EAF2-84A6-47C7-9834-AFFAB3B1C4A6}" type="presParOf" srcId="{7F64603D-CD15-4052-9A7B-B3AD042BB35B}" destId="{76373989-598B-4486-B06C-4524E1EDDCBB}" srcOrd="1" destOrd="0" presId="urn:microsoft.com/office/officeart/2005/8/layout/vList2"/>
    <dgm:cxn modelId="{A2B5239F-DE51-438B-9E56-C79BF631299E}" type="presParOf" srcId="{7F64603D-CD15-4052-9A7B-B3AD042BB35B}" destId="{7AA21C0B-10E2-4E57-B285-8DFD41C223DA}" srcOrd="2" destOrd="0" presId="urn:microsoft.com/office/officeart/2005/8/layout/vList2"/>
    <dgm:cxn modelId="{7FC2BB36-B261-4959-885B-158866304C14}" type="presParOf" srcId="{7F64603D-CD15-4052-9A7B-B3AD042BB35B}" destId="{DAB7EFAD-A868-4F73-9296-67E55D7C7FAA}" srcOrd="3" destOrd="0" presId="urn:microsoft.com/office/officeart/2005/8/layout/vList2"/>
    <dgm:cxn modelId="{28501793-CAFF-4D2E-B4BF-F39D2AA01315}" type="presParOf" srcId="{7F64603D-CD15-4052-9A7B-B3AD042BB35B}" destId="{CCE86004-4A9C-4E35-AC53-5195F71C2E8A}" srcOrd="4" destOrd="0" presId="urn:microsoft.com/office/officeart/2005/8/layout/vList2"/>
    <dgm:cxn modelId="{04CC1F58-B6CA-4D87-BC61-B1C34D13218C}" type="presParOf" srcId="{7F64603D-CD15-4052-9A7B-B3AD042BB35B}" destId="{07656420-D356-4736-907D-E7384829F5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08D5B-6507-41DB-82B5-AA2D6973B9DA}">
      <dsp:nvSpPr>
        <dsp:cNvPr id="0" name=""/>
        <dsp:cNvSpPr/>
      </dsp:nvSpPr>
      <dsp:spPr>
        <a:xfrm>
          <a:off x="0" y="74888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 err="1"/>
            <a:t>Done</a:t>
          </a:r>
          <a:endParaRPr lang="nl-NL" sz="2200" kern="1200" dirty="0"/>
        </a:p>
      </dsp:txBody>
      <dsp:txXfrm>
        <a:off x="25759" y="100647"/>
        <a:ext cx="10464082" cy="476152"/>
      </dsp:txXfrm>
    </dsp:sp>
    <dsp:sp modelId="{76373989-598B-4486-B06C-4524E1EDDCBB}">
      <dsp:nvSpPr>
        <dsp:cNvPr id="0" name=""/>
        <dsp:cNvSpPr/>
      </dsp:nvSpPr>
      <dsp:spPr>
        <a:xfrm>
          <a:off x="0" y="602558"/>
          <a:ext cx="10515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 err="1"/>
            <a:t>Developped</a:t>
          </a:r>
          <a:r>
            <a:rPr lang="nl-NL" sz="1700" kern="1200" dirty="0"/>
            <a:t> a concept </a:t>
          </a:r>
          <a:r>
            <a:rPr lang="nl-NL" sz="1700" kern="1200" dirty="0" err="1"/>
            <a:t>for</a:t>
          </a:r>
          <a:r>
            <a:rPr lang="nl-NL" sz="1700" kern="1200" dirty="0"/>
            <a:t> </a:t>
          </a:r>
          <a:r>
            <a:rPr lang="nl-NL" sz="1700" kern="1200" dirty="0" err="1"/>
            <a:t>the</a:t>
          </a:r>
          <a:r>
            <a:rPr lang="nl-NL" sz="1700" kern="1200" dirty="0"/>
            <a:t> BB84 protocol </a:t>
          </a:r>
          <a:r>
            <a:rPr lang="nl-NL" sz="1700" kern="1200" dirty="0" err="1"/>
            <a:t>with</a:t>
          </a:r>
          <a:r>
            <a:rPr lang="nl-NL" sz="1700" kern="1200" dirty="0"/>
            <a:t> </a:t>
          </a:r>
          <a:r>
            <a:rPr lang="nl-NL" sz="1700" kern="1200" dirty="0" err="1"/>
            <a:t>classical</a:t>
          </a:r>
          <a:r>
            <a:rPr lang="nl-NL" sz="1700" kern="1200" dirty="0"/>
            <a:t> </a:t>
          </a:r>
          <a:r>
            <a:rPr lang="nl-NL" sz="1700" kern="1200" dirty="0" err="1"/>
            <a:t>randomness</a:t>
          </a:r>
          <a:endParaRPr lang="nl-N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 err="1"/>
            <a:t>Started</a:t>
          </a:r>
          <a:r>
            <a:rPr lang="nl-NL" sz="1700" kern="1200" dirty="0"/>
            <a:t> translating </a:t>
          </a:r>
          <a:r>
            <a:rPr lang="nl-NL" sz="1700" kern="1200" dirty="0" err="1"/>
            <a:t>the</a:t>
          </a:r>
          <a:r>
            <a:rPr lang="nl-NL" sz="1700" kern="1200" dirty="0"/>
            <a:t> code </a:t>
          </a:r>
          <a:r>
            <a:rPr lang="nl-NL" sz="1700" kern="1200" dirty="0" err="1"/>
            <a:t>for</a:t>
          </a:r>
          <a:r>
            <a:rPr lang="nl-NL" sz="1700" kern="1200" dirty="0"/>
            <a:t> IBM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 err="1"/>
            <a:t>Started</a:t>
          </a:r>
          <a:r>
            <a:rPr lang="nl-NL" sz="1700" kern="1200" dirty="0"/>
            <a:t> </a:t>
          </a:r>
          <a:r>
            <a:rPr lang="nl-NL" sz="1700" kern="1200" dirty="0" err="1"/>
            <a:t>developping</a:t>
          </a:r>
          <a:r>
            <a:rPr lang="nl-NL" sz="1700" kern="1200" dirty="0"/>
            <a:t> </a:t>
          </a:r>
          <a:r>
            <a:rPr lang="nl-NL" sz="1700" kern="1200" dirty="0" err="1"/>
            <a:t>the</a:t>
          </a:r>
          <a:r>
            <a:rPr lang="nl-NL" sz="1700" kern="1200" dirty="0"/>
            <a:t> E91 protocol</a:t>
          </a:r>
        </a:p>
      </dsp:txBody>
      <dsp:txXfrm>
        <a:off x="0" y="602558"/>
        <a:ext cx="10515600" cy="888030"/>
      </dsp:txXfrm>
    </dsp:sp>
    <dsp:sp modelId="{7AA21C0B-10E2-4E57-B285-8DFD41C223DA}">
      <dsp:nvSpPr>
        <dsp:cNvPr id="0" name=""/>
        <dsp:cNvSpPr/>
      </dsp:nvSpPr>
      <dsp:spPr>
        <a:xfrm>
          <a:off x="0" y="1490589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 err="1"/>
            <a:t>To</a:t>
          </a:r>
          <a:r>
            <a:rPr lang="nl-NL" sz="2200" kern="1200" dirty="0"/>
            <a:t> Do (this week)</a:t>
          </a:r>
        </a:p>
      </dsp:txBody>
      <dsp:txXfrm>
        <a:off x="25759" y="1516348"/>
        <a:ext cx="10464082" cy="476152"/>
      </dsp:txXfrm>
    </dsp:sp>
    <dsp:sp modelId="{DAB7EFAD-A868-4F73-9296-67E55D7C7FAA}">
      <dsp:nvSpPr>
        <dsp:cNvPr id="0" name=""/>
        <dsp:cNvSpPr/>
      </dsp:nvSpPr>
      <dsp:spPr>
        <a:xfrm>
          <a:off x="0" y="2018259"/>
          <a:ext cx="10515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/>
            <a:t>Juan: Code </a:t>
          </a:r>
          <a:r>
            <a:rPr lang="nl-NL" sz="1700" kern="1200" dirty="0" err="1"/>
            <a:t>the</a:t>
          </a:r>
          <a:r>
            <a:rPr lang="nl-NL" sz="1700" kern="1200" dirty="0"/>
            <a:t> </a:t>
          </a:r>
          <a:r>
            <a:rPr lang="nl-NL" sz="1700" kern="1200" dirty="0" err="1"/>
            <a:t>classical</a:t>
          </a:r>
          <a:r>
            <a:rPr lang="nl-NL" sz="1700" kern="1200" dirty="0"/>
            <a:t> </a:t>
          </a:r>
          <a:r>
            <a:rPr lang="nl-NL" sz="1700" kern="1200" dirty="0" err="1"/>
            <a:t>randomness</a:t>
          </a:r>
          <a:r>
            <a:rPr lang="nl-NL" sz="1700" kern="1200" dirty="0"/>
            <a:t> BB84 protocol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/>
            <a:t>Joan: Finish E91 protocol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/>
            <a:t>Timo: </a:t>
          </a:r>
          <a:r>
            <a:rPr lang="nl-NL" sz="1700" kern="1200" dirty="0" err="1"/>
            <a:t>Develop</a:t>
          </a:r>
          <a:r>
            <a:rPr lang="nl-NL" sz="1700" kern="1200" dirty="0"/>
            <a:t> Eve attack </a:t>
          </a:r>
          <a:r>
            <a:rPr lang="nl-NL" sz="1700" kern="1200" dirty="0" err="1"/>
            <a:t>strategies</a:t>
          </a:r>
          <a:endParaRPr lang="nl-NL" sz="1700" kern="1200" dirty="0"/>
        </a:p>
      </dsp:txBody>
      <dsp:txXfrm>
        <a:off x="0" y="2018259"/>
        <a:ext cx="10515600" cy="888030"/>
      </dsp:txXfrm>
    </dsp:sp>
    <dsp:sp modelId="{CCE86004-4A9C-4E35-AC53-5195F71C2E8A}">
      <dsp:nvSpPr>
        <dsp:cNvPr id="0" name=""/>
        <dsp:cNvSpPr/>
      </dsp:nvSpPr>
      <dsp:spPr>
        <a:xfrm>
          <a:off x="0" y="2906289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Questions</a:t>
          </a:r>
        </a:p>
      </dsp:txBody>
      <dsp:txXfrm>
        <a:off x="25759" y="2932048"/>
        <a:ext cx="10464082" cy="476152"/>
      </dsp:txXfrm>
    </dsp:sp>
    <dsp:sp modelId="{07656420-D356-4736-907D-E7384829F54B}">
      <dsp:nvSpPr>
        <dsp:cNvPr id="0" name=""/>
        <dsp:cNvSpPr/>
      </dsp:nvSpPr>
      <dsp:spPr>
        <a:xfrm>
          <a:off x="0" y="3433959"/>
          <a:ext cx="10515600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/>
            <a:t>What do </a:t>
          </a:r>
          <a:r>
            <a:rPr lang="nl-NL" sz="1700" kern="1200" dirty="0" err="1"/>
            <a:t>you</a:t>
          </a:r>
          <a:r>
            <a:rPr lang="nl-NL" sz="1700" kern="1200" dirty="0"/>
            <a:t> </a:t>
          </a:r>
          <a:r>
            <a:rPr lang="nl-NL" sz="1700" kern="1200" dirty="0" err="1"/>
            <a:t>think</a:t>
          </a:r>
          <a:r>
            <a:rPr lang="nl-NL" sz="1700" kern="1200" dirty="0"/>
            <a:t> about </a:t>
          </a:r>
          <a:r>
            <a:rPr lang="nl-NL" sz="1700" kern="1200" dirty="0" err="1"/>
            <a:t>the</a:t>
          </a:r>
          <a:r>
            <a:rPr lang="nl-NL" sz="1700" kern="1200" dirty="0"/>
            <a:t> </a:t>
          </a:r>
          <a:r>
            <a:rPr lang="nl-NL" sz="1700" kern="1200" dirty="0" err="1"/>
            <a:t>classical</a:t>
          </a:r>
          <a:r>
            <a:rPr lang="nl-NL" sz="1700" kern="1200" dirty="0"/>
            <a:t> </a:t>
          </a:r>
          <a:r>
            <a:rPr lang="nl-NL" sz="1700" kern="1200" dirty="0" err="1"/>
            <a:t>randomness</a:t>
          </a:r>
          <a:r>
            <a:rPr lang="nl-NL" sz="1700" kern="1200" dirty="0"/>
            <a:t> BB84 protocol?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700" kern="1200" dirty="0"/>
            <a:t>IBM </a:t>
          </a:r>
          <a:r>
            <a:rPr lang="nl-NL" sz="1700" kern="1200" dirty="0" err="1"/>
            <a:t>can</a:t>
          </a:r>
          <a:r>
            <a:rPr lang="nl-NL" sz="1700" kern="1200" dirty="0"/>
            <a:t> (</a:t>
          </a:r>
          <a:r>
            <a:rPr lang="nl-NL" sz="1700" kern="1200" dirty="0" err="1"/>
            <a:t>supposedly</a:t>
          </a:r>
          <a:r>
            <a:rPr lang="nl-NL" sz="1700" kern="1200" dirty="0"/>
            <a:t>) do </a:t>
          </a:r>
          <a:r>
            <a:rPr lang="nl-NL" sz="1700" kern="1200" dirty="0" err="1"/>
            <a:t>conditional</a:t>
          </a:r>
          <a:r>
            <a:rPr lang="nl-NL" sz="1700" kern="1200" dirty="0"/>
            <a:t> gates, should we use them </a:t>
          </a:r>
          <a:r>
            <a:rPr lang="nl-NL" sz="1700" kern="1200" dirty="0" err="1"/>
            <a:t>to</a:t>
          </a:r>
          <a:r>
            <a:rPr lang="nl-NL" sz="1700" kern="1200" dirty="0"/>
            <a:t> </a:t>
          </a:r>
          <a:r>
            <a:rPr lang="nl-NL" sz="1700" kern="1200" dirty="0" err="1"/>
            <a:t>try</a:t>
          </a:r>
          <a:r>
            <a:rPr lang="nl-NL" sz="1700" kern="1200" dirty="0"/>
            <a:t> </a:t>
          </a:r>
          <a:r>
            <a:rPr lang="nl-NL" sz="1700" kern="1200" dirty="0" err="1"/>
            <a:t>to</a:t>
          </a:r>
          <a:r>
            <a:rPr lang="nl-NL" sz="1700" kern="1200" dirty="0"/>
            <a:t> </a:t>
          </a:r>
          <a:r>
            <a:rPr lang="nl-NL" sz="1700" kern="1200" dirty="0" err="1"/>
            <a:t>implement</a:t>
          </a:r>
          <a:r>
            <a:rPr lang="nl-NL" sz="1700" kern="1200" dirty="0"/>
            <a:t> </a:t>
          </a:r>
          <a:r>
            <a:rPr lang="nl-NL" sz="1700" kern="1200" dirty="0" err="1"/>
            <a:t>the</a:t>
          </a:r>
          <a:r>
            <a:rPr lang="nl-NL" sz="1700" kern="1200" dirty="0"/>
            <a:t> quantum </a:t>
          </a:r>
          <a:r>
            <a:rPr lang="nl-NL" sz="1700" kern="1200" dirty="0" err="1"/>
            <a:t>randomness</a:t>
          </a:r>
          <a:r>
            <a:rPr lang="nl-NL" sz="1700" kern="1200" dirty="0"/>
            <a:t> protocol?</a:t>
          </a:r>
        </a:p>
      </dsp:txBody>
      <dsp:txXfrm>
        <a:off x="0" y="3433959"/>
        <a:ext cx="10515600" cy="84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52B2-A5B9-C577-BF6E-A8CA2A1F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48BB5F6-EFC9-AA4B-AD39-F1F2C039C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68D058-390D-6B76-5913-C3CEC3DB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20A426-4C0E-82F3-6033-A9321842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254D53-8653-5CA2-B6DC-195AA0AD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89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E79EE-75E9-AB87-3552-507F16E1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CB9A04B-DCE9-AB2B-AB5F-0ABE4BBA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F293CA-6EEB-6AC0-2B85-5EBD7F97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E68CC9-984B-A965-593C-3BFE456C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3194AC-13EA-62AB-B695-B6F7BF2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5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84392A-64AB-1532-AFF3-F7ACB3A9A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B68651-CB58-D267-94F0-0FBEA4940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019313-0129-8D4F-B0D2-5A11E2A1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294C06-8FA5-0590-9898-6EA90167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8749B-165A-AD53-34A8-79C48427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11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CA0B-E7C0-0D8F-DDC7-6CBB3103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9FF1E4-8967-5382-7686-AF0AD6A2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1501C9-4348-F3B7-6C05-08FB511C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E99F46-0D69-4CB5-B690-B4D78C7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98D0CF-2865-5D50-1A46-7FCD1553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7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C6CE1-0392-A9E7-D557-9F48506C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6A2812-650E-AAE7-F312-BE790593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688CCE-EBA7-6C99-A0E9-8C9E83C6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C8A64E-97D1-0035-0149-FBC5978A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EF968-331E-FFFD-7DC5-964AF6E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4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1607D-476C-4E17-D3E7-B307B668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0BB13-CA89-0B8A-B75A-E52E74DBD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6C3A22-161B-70ED-A2AA-2B7A9CF5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F908D5-FBDD-7650-ADDC-F7E7D9B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3E2CD1-7BF3-FB86-DB2A-A672BA06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6AEAA0-1F31-AF27-F68D-61A412F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4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FDB7C-8C40-EF4F-229C-0EAF9CCF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3E358-C198-499F-C8E3-C7EE254A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8E5BD1-D973-3633-DC57-4B75B30F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A995D0-A873-F9AF-0918-FCB72196B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5067D3-3CAA-DA8D-0FAF-2A1BADC6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8A6710-9C23-02D5-CBA4-7A1465F8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D8D89B5-7F82-0CAC-297D-F0FC21C0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6F283B6-27BD-143F-5FA9-CA15B4B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D43C2-D5DA-D556-12E3-147083A9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9F2F4AC-D891-99FF-7E14-560CEC3F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20D45A9-B038-2A95-2176-BDD4CF5B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77418F9-93A0-148A-98AF-2C320B54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57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E8AF887-E293-00D2-97B5-836B16F4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18168BD-A405-8684-9C84-AD8653C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1068BA-8DC1-44A2-63BD-0B85B00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3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F5F37-FE56-481A-A7BE-35CC7C16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31F0CE-D15B-CB3D-8088-04BAB68B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BD820B-E033-E0F0-9D4C-2BBE10BA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F6EFAD-14FF-B7E1-AB45-FEB7D2C1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831539-0503-D492-5922-C7BAF769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514528-958F-DE07-1864-EFA98AC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6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46F15-0751-DD37-9063-372A4FF4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6DB0EE8-5880-F044-CE07-BE08E7AE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A621D5-9D46-8C70-247E-585A4258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D9B4646-7F2D-7060-E3CA-993BA587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4CD4468-1DB0-92D7-84D9-765044A1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AD79C1-282C-BB1A-F577-05CFA2B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4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19F5CE-DADC-418A-5663-F5EB7877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15F0DA-316C-6D20-6721-8031AEFD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CCA491-36EA-E371-E8FB-E24C09BE6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9B53-5162-4A3B-B971-6C59BFF95510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E299F4-3C24-B292-C21B-01A36A0F2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7CE0CE-80E2-4B30-5F46-71DDADAE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4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s. Rev. Lett. 123, 100506 (2019) - Proof-of-Principle Experimental  Demonstration of Twin-Field Type Quantum Key Distribution">
            <a:extLst>
              <a:ext uri="{FF2B5EF4-FFF2-40B4-BE49-F238E27FC236}">
                <a16:creationId xmlns:a16="http://schemas.microsoft.com/office/drawing/2014/main" id="{9D0DA3C7-A60D-8096-C5A2-738E8E106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460DA8-0818-DD71-E165-D75F5485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NL" sz="4000" dirty="0"/>
              <a:t>Update meeting 4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7BB927-A57A-925F-0886-9C3CA17B9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NL" sz="2000" dirty="0"/>
              <a:t>Joan, Juan &amp; Timo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6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8CB7-8765-B8CC-B43C-361DE407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Basic BB84 Circuits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68C78A-8E53-C775-5280-216C705B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9" y="1690687"/>
            <a:ext cx="2559986" cy="508628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9941C2-FE56-877C-7FC5-24E891D5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78" y="1836656"/>
            <a:ext cx="2229283" cy="4647488"/>
          </a:xfrm>
          <a:prstGeom prst="rect">
            <a:avLst/>
          </a:prstGeom>
        </p:spPr>
      </p:pic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4301ECE6-6567-8F96-FCC4-671EA433A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16824" y="3979035"/>
            <a:ext cx="1307339" cy="181365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8910FC-E9E5-1383-0CDE-45BFDAF49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839" y="2573104"/>
            <a:ext cx="1284673" cy="15869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E87F745-023C-CD32-4BF2-3900F72DD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990" y="5172267"/>
            <a:ext cx="1299785" cy="20403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721D3C4C-45AF-A163-83CD-FC499EB71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070" y="6426076"/>
            <a:ext cx="1314898" cy="2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7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C873D-F2D3-5890-73E7-86E4A569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3423199-1CBB-546A-9889-63FBF98EA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516371"/>
              </p:ext>
            </p:extLst>
          </p:nvPr>
        </p:nvGraphicFramePr>
        <p:xfrm>
          <a:off x="0" y="153850"/>
          <a:ext cx="120349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0552720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41767926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2641685946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3780639660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134740394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858101022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60913772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145545505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178652287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2779599505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345280928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3519551502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388147233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2059197366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135471038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476620265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238845445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54228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Message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5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Message (</a:t>
                      </a:r>
                      <a:r>
                        <a:rPr lang="nl-NL" dirty="0" err="1"/>
                        <a:t>measured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01251"/>
                  </a:ext>
                </a:extLst>
              </a:tr>
            </a:tbl>
          </a:graphicData>
        </a:graphic>
      </p:graphicFrame>
      <p:sp>
        <p:nvSpPr>
          <p:cNvPr id="5" name="Rechteraccolade 4">
            <a:extLst>
              <a:ext uri="{FF2B5EF4-FFF2-40B4-BE49-F238E27FC236}">
                <a16:creationId xmlns:a16="http://schemas.microsoft.com/office/drawing/2014/main" id="{D2233B19-80BD-521C-C06F-856602BA5C71}"/>
              </a:ext>
            </a:extLst>
          </p:cNvPr>
          <p:cNvSpPr/>
          <p:nvPr/>
        </p:nvSpPr>
        <p:spPr>
          <a:xfrm rot="5400000">
            <a:off x="3419548" y="291241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254CB6F-7239-460E-5C4D-21774488FD6F}"/>
              </a:ext>
            </a:extLst>
          </p:cNvPr>
          <p:cNvSpPr txBox="1"/>
          <p:nvPr/>
        </p:nvSpPr>
        <p:spPr>
          <a:xfrm>
            <a:off x="6918992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A6812C6F-6CEA-0B4E-9AAB-988FDCF0C171}"/>
              </a:ext>
            </a:extLst>
          </p:cNvPr>
          <p:cNvSpPr/>
          <p:nvPr/>
        </p:nvSpPr>
        <p:spPr>
          <a:xfrm rot="5400000">
            <a:off x="7128383" y="273636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C65F42B8-9CDE-CA99-E99F-7CFBFF338D4E}"/>
              </a:ext>
            </a:extLst>
          </p:cNvPr>
          <p:cNvSpPr/>
          <p:nvPr/>
        </p:nvSpPr>
        <p:spPr>
          <a:xfrm rot="5400000">
            <a:off x="10421146" y="672103"/>
            <a:ext cx="350982" cy="2876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63D3195-EA1F-02CE-FFF3-488757B6BAF3}"/>
              </a:ext>
            </a:extLst>
          </p:cNvPr>
          <p:cNvSpPr txBox="1"/>
          <p:nvPr/>
        </p:nvSpPr>
        <p:spPr>
          <a:xfrm>
            <a:off x="3210157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7410580-8027-AC4F-16FD-A3A3DA5D5638}"/>
              </a:ext>
            </a:extLst>
          </p:cNvPr>
          <p:cNvSpPr txBox="1"/>
          <p:nvPr/>
        </p:nvSpPr>
        <p:spPr>
          <a:xfrm>
            <a:off x="10211755" y="228593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</p:spTree>
    <p:extLst>
      <p:ext uri="{BB962C8B-B14F-4D97-AF65-F5344CB8AC3E}">
        <p14:creationId xmlns:p14="http://schemas.microsoft.com/office/powerpoint/2010/main" val="3094020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C873D-F2D3-5890-73E7-86E4A569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3423199-1CBB-546A-9889-63FBF98EA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887295"/>
              </p:ext>
            </p:extLst>
          </p:nvPr>
        </p:nvGraphicFramePr>
        <p:xfrm>
          <a:off x="0" y="153850"/>
          <a:ext cx="120349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0552720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41767926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2641685946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3780639660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134740394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858101022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60913772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145545505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178652287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2779599505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345280928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3519551502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388147233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2059197366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135471038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476620265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238845445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54228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Message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5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Message (</a:t>
                      </a:r>
                      <a:r>
                        <a:rPr lang="nl-NL" dirty="0" err="1"/>
                        <a:t>measured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01251"/>
                  </a:ext>
                </a:extLst>
              </a:tr>
            </a:tbl>
          </a:graphicData>
        </a:graphic>
      </p:graphicFrame>
      <p:sp>
        <p:nvSpPr>
          <p:cNvPr id="5" name="Rechteraccolade 4">
            <a:extLst>
              <a:ext uri="{FF2B5EF4-FFF2-40B4-BE49-F238E27FC236}">
                <a16:creationId xmlns:a16="http://schemas.microsoft.com/office/drawing/2014/main" id="{D2233B19-80BD-521C-C06F-856602BA5C71}"/>
              </a:ext>
            </a:extLst>
          </p:cNvPr>
          <p:cNvSpPr/>
          <p:nvPr/>
        </p:nvSpPr>
        <p:spPr>
          <a:xfrm rot="5400000">
            <a:off x="3419548" y="291241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254CB6F-7239-460E-5C4D-21774488FD6F}"/>
              </a:ext>
            </a:extLst>
          </p:cNvPr>
          <p:cNvSpPr txBox="1"/>
          <p:nvPr/>
        </p:nvSpPr>
        <p:spPr>
          <a:xfrm>
            <a:off x="6918992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A6812C6F-6CEA-0B4E-9AAB-988FDCF0C171}"/>
              </a:ext>
            </a:extLst>
          </p:cNvPr>
          <p:cNvSpPr/>
          <p:nvPr/>
        </p:nvSpPr>
        <p:spPr>
          <a:xfrm rot="5400000">
            <a:off x="7128383" y="273636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C65F42B8-9CDE-CA99-E99F-7CFBFF338D4E}"/>
              </a:ext>
            </a:extLst>
          </p:cNvPr>
          <p:cNvSpPr/>
          <p:nvPr/>
        </p:nvSpPr>
        <p:spPr>
          <a:xfrm rot="5400000">
            <a:off x="10421146" y="672103"/>
            <a:ext cx="350982" cy="2876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63D3195-EA1F-02CE-FFF3-488757B6BAF3}"/>
              </a:ext>
            </a:extLst>
          </p:cNvPr>
          <p:cNvSpPr txBox="1"/>
          <p:nvPr/>
        </p:nvSpPr>
        <p:spPr>
          <a:xfrm>
            <a:off x="3210157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7410580-8027-AC4F-16FD-A3A3DA5D5638}"/>
              </a:ext>
            </a:extLst>
          </p:cNvPr>
          <p:cNvSpPr txBox="1"/>
          <p:nvPr/>
        </p:nvSpPr>
        <p:spPr>
          <a:xfrm>
            <a:off x="10211755" y="228593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3" name="Pijl: omlaag 2">
            <a:extLst>
              <a:ext uri="{FF2B5EF4-FFF2-40B4-BE49-F238E27FC236}">
                <a16:creationId xmlns:a16="http://schemas.microsoft.com/office/drawing/2014/main" id="{AAC8E720-92F1-1FEF-49E0-83AE2E577CCE}"/>
              </a:ext>
            </a:extLst>
          </p:cNvPr>
          <p:cNvSpPr/>
          <p:nvPr/>
        </p:nvSpPr>
        <p:spPr>
          <a:xfrm>
            <a:off x="5708073" y="2789382"/>
            <a:ext cx="988291" cy="1034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D2E97C1-B5E0-53FC-4DBE-D5BC82EA2E90}"/>
              </a:ext>
            </a:extLst>
          </p:cNvPr>
          <p:cNvSpPr txBox="1"/>
          <p:nvPr/>
        </p:nvSpPr>
        <p:spPr>
          <a:xfrm>
            <a:off x="4644736" y="2789382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/>
              <a:t>Shuffle</a:t>
            </a:r>
            <a:endParaRPr lang="nl-NL" sz="3200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C48E4EF6-0C0C-F985-AC0F-CAAFBE04F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04065"/>
              </p:ext>
            </p:extLst>
          </p:nvPr>
        </p:nvGraphicFramePr>
        <p:xfrm>
          <a:off x="-1" y="4015802"/>
          <a:ext cx="120349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9220408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642258028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49339811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76544508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31824494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14024150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979985607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50734226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821272167"/>
                    </a:ext>
                  </a:extLst>
                </a:gridCol>
                <a:gridCol w="604847">
                  <a:extLst>
                    <a:ext uri="{9D8B030D-6E8A-4147-A177-3AD203B41FA5}">
                      <a16:colId xmlns:a16="http://schemas.microsoft.com/office/drawing/2014/main" val="316261608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49180337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403911217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97716719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72831985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60034984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204760233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60655705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646021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8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Message (</a:t>
                      </a:r>
                      <a:r>
                        <a:rPr lang="nl-NL" dirty="0" err="1"/>
                        <a:t>measured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19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C873D-F2D3-5890-73E7-86E4A569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3423199-1CBB-546A-9889-63FBF98EAC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53850"/>
          <a:ext cx="120349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0552720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41767926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2641685946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3780639660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134740394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858101022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60913772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145545505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178652287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2779599505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345280928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3519551502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388147233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2059197366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135471038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476620265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238845445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54228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Message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5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Message (</a:t>
                      </a:r>
                      <a:r>
                        <a:rPr lang="nl-NL" dirty="0" err="1"/>
                        <a:t>measured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01251"/>
                  </a:ext>
                </a:extLst>
              </a:tr>
            </a:tbl>
          </a:graphicData>
        </a:graphic>
      </p:graphicFrame>
      <p:sp>
        <p:nvSpPr>
          <p:cNvPr id="5" name="Rechteraccolade 4">
            <a:extLst>
              <a:ext uri="{FF2B5EF4-FFF2-40B4-BE49-F238E27FC236}">
                <a16:creationId xmlns:a16="http://schemas.microsoft.com/office/drawing/2014/main" id="{D2233B19-80BD-521C-C06F-856602BA5C71}"/>
              </a:ext>
            </a:extLst>
          </p:cNvPr>
          <p:cNvSpPr/>
          <p:nvPr/>
        </p:nvSpPr>
        <p:spPr>
          <a:xfrm rot="5400000">
            <a:off x="3419548" y="291241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254CB6F-7239-460E-5C4D-21774488FD6F}"/>
              </a:ext>
            </a:extLst>
          </p:cNvPr>
          <p:cNvSpPr txBox="1"/>
          <p:nvPr/>
        </p:nvSpPr>
        <p:spPr>
          <a:xfrm>
            <a:off x="6918992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A6812C6F-6CEA-0B4E-9AAB-988FDCF0C171}"/>
              </a:ext>
            </a:extLst>
          </p:cNvPr>
          <p:cNvSpPr/>
          <p:nvPr/>
        </p:nvSpPr>
        <p:spPr>
          <a:xfrm rot="5400000">
            <a:off x="7128383" y="273636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C65F42B8-9CDE-CA99-E99F-7CFBFF338D4E}"/>
              </a:ext>
            </a:extLst>
          </p:cNvPr>
          <p:cNvSpPr/>
          <p:nvPr/>
        </p:nvSpPr>
        <p:spPr>
          <a:xfrm rot="5400000">
            <a:off x="10421146" y="672103"/>
            <a:ext cx="350982" cy="2876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63D3195-EA1F-02CE-FFF3-488757B6BAF3}"/>
              </a:ext>
            </a:extLst>
          </p:cNvPr>
          <p:cNvSpPr txBox="1"/>
          <p:nvPr/>
        </p:nvSpPr>
        <p:spPr>
          <a:xfrm>
            <a:off x="3210157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7410580-8027-AC4F-16FD-A3A3DA5D5638}"/>
              </a:ext>
            </a:extLst>
          </p:cNvPr>
          <p:cNvSpPr txBox="1"/>
          <p:nvPr/>
        </p:nvSpPr>
        <p:spPr>
          <a:xfrm>
            <a:off x="10211755" y="228593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3" name="Pijl: omlaag 2">
            <a:extLst>
              <a:ext uri="{FF2B5EF4-FFF2-40B4-BE49-F238E27FC236}">
                <a16:creationId xmlns:a16="http://schemas.microsoft.com/office/drawing/2014/main" id="{AAC8E720-92F1-1FEF-49E0-83AE2E577CCE}"/>
              </a:ext>
            </a:extLst>
          </p:cNvPr>
          <p:cNvSpPr/>
          <p:nvPr/>
        </p:nvSpPr>
        <p:spPr>
          <a:xfrm>
            <a:off x="5708073" y="2789382"/>
            <a:ext cx="988291" cy="1034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D2E97C1-B5E0-53FC-4DBE-D5BC82EA2E90}"/>
              </a:ext>
            </a:extLst>
          </p:cNvPr>
          <p:cNvSpPr txBox="1"/>
          <p:nvPr/>
        </p:nvSpPr>
        <p:spPr>
          <a:xfrm>
            <a:off x="4644736" y="2789382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/>
              <a:t>Shuffle</a:t>
            </a:r>
            <a:endParaRPr lang="nl-NL" sz="3200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C48E4EF6-0C0C-F985-AC0F-CAAFBE04F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95127"/>
              </p:ext>
            </p:extLst>
          </p:nvPr>
        </p:nvGraphicFramePr>
        <p:xfrm>
          <a:off x="-1" y="4015802"/>
          <a:ext cx="120349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9220408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642258028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49339811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76544508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31824494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14024150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979985607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50734226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821272167"/>
                    </a:ext>
                  </a:extLst>
                </a:gridCol>
                <a:gridCol w="604847">
                  <a:extLst>
                    <a:ext uri="{9D8B030D-6E8A-4147-A177-3AD203B41FA5}">
                      <a16:colId xmlns:a16="http://schemas.microsoft.com/office/drawing/2014/main" val="316261608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49180337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403911217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97716719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72831985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60034984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204760233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60655705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646021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/>
                        <a:t>1</a:t>
                      </a:r>
                      <a:endParaRPr lang="nl-N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8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/>
                        <a:t>0</a:t>
                      </a:r>
                      <a:endParaRPr lang="nl-N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Message (</a:t>
                      </a:r>
                      <a:r>
                        <a:rPr lang="nl-NL" dirty="0" err="1"/>
                        <a:t>measured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19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3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C873D-F2D3-5890-73E7-86E4A569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E3423199-1CBB-546A-9889-63FBF98EAC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53850"/>
          <a:ext cx="120349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0552720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417679267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2641685946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3780639660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134740394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858101022"/>
                    </a:ext>
                  </a:extLst>
                </a:gridCol>
                <a:gridCol w="613269">
                  <a:extLst>
                    <a:ext uri="{9D8B030D-6E8A-4147-A177-3AD203B41FA5}">
                      <a16:colId xmlns:a16="http://schemas.microsoft.com/office/drawing/2014/main" val="160913772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145545505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178652287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2779599505"/>
                    </a:ext>
                  </a:extLst>
                </a:gridCol>
                <a:gridCol w="623250">
                  <a:extLst>
                    <a:ext uri="{9D8B030D-6E8A-4147-A177-3AD203B41FA5}">
                      <a16:colId xmlns:a16="http://schemas.microsoft.com/office/drawing/2014/main" val="3452809284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3519551502"/>
                    </a:ext>
                  </a:extLst>
                </a:gridCol>
                <a:gridCol w="623249">
                  <a:extLst>
                    <a:ext uri="{9D8B030D-6E8A-4147-A177-3AD203B41FA5}">
                      <a16:colId xmlns:a16="http://schemas.microsoft.com/office/drawing/2014/main" val="2388147233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2059197366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1354710381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476620265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3238845445"/>
                    </a:ext>
                  </a:extLst>
                </a:gridCol>
                <a:gridCol w="572655">
                  <a:extLst>
                    <a:ext uri="{9D8B030D-6E8A-4147-A177-3AD203B41FA5}">
                      <a16:colId xmlns:a16="http://schemas.microsoft.com/office/drawing/2014/main" val="354228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Message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5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Basis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Message (</a:t>
                      </a:r>
                      <a:r>
                        <a:rPr lang="nl-NL" dirty="0" err="1"/>
                        <a:t>measured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01251"/>
                  </a:ext>
                </a:extLst>
              </a:tr>
            </a:tbl>
          </a:graphicData>
        </a:graphic>
      </p:graphicFrame>
      <p:sp>
        <p:nvSpPr>
          <p:cNvPr id="5" name="Rechteraccolade 4">
            <a:extLst>
              <a:ext uri="{FF2B5EF4-FFF2-40B4-BE49-F238E27FC236}">
                <a16:creationId xmlns:a16="http://schemas.microsoft.com/office/drawing/2014/main" id="{D2233B19-80BD-521C-C06F-856602BA5C71}"/>
              </a:ext>
            </a:extLst>
          </p:cNvPr>
          <p:cNvSpPr/>
          <p:nvPr/>
        </p:nvSpPr>
        <p:spPr>
          <a:xfrm rot="5400000">
            <a:off x="3419548" y="291241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254CB6F-7239-460E-5C4D-21774488FD6F}"/>
              </a:ext>
            </a:extLst>
          </p:cNvPr>
          <p:cNvSpPr txBox="1"/>
          <p:nvPr/>
        </p:nvSpPr>
        <p:spPr>
          <a:xfrm>
            <a:off x="6918992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A6812C6F-6CEA-0B4E-9AAB-988FDCF0C171}"/>
              </a:ext>
            </a:extLst>
          </p:cNvPr>
          <p:cNvSpPr/>
          <p:nvPr/>
        </p:nvSpPr>
        <p:spPr>
          <a:xfrm rot="5400000">
            <a:off x="7128383" y="273636"/>
            <a:ext cx="350982" cy="3708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eraccolade 7">
            <a:extLst>
              <a:ext uri="{FF2B5EF4-FFF2-40B4-BE49-F238E27FC236}">
                <a16:creationId xmlns:a16="http://schemas.microsoft.com/office/drawing/2014/main" id="{C65F42B8-9CDE-CA99-E99F-7CFBFF338D4E}"/>
              </a:ext>
            </a:extLst>
          </p:cNvPr>
          <p:cNvSpPr/>
          <p:nvPr/>
        </p:nvSpPr>
        <p:spPr>
          <a:xfrm rot="5400000">
            <a:off x="10421146" y="672103"/>
            <a:ext cx="350982" cy="2876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63D3195-EA1F-02CE-FFF3-488757B6BAF3}"/>
              </a:ext>
            </a:extLst>
          </p:cNvPr>
          <p:cNvSpPr txBox="1"/>
          <p:nvPr/>
        </p:nvSpPr>
        <p:spPr>
          <a:xfrm>
            <a:off x="3210157" y="23211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7410580-8027-AC4F-16FD-A3A3DA5D5638}"/>
              </a:ext>
            </a:extLst>
          </p:cNvPr>
          <p:cNvSpPr txBox="1"/>
          <p:nvPr/>
        </p:nvSpPr>
        <p:spPr>
          <a:xfrm>
            <a:off x="10211755" y="228593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16384</a:t>
            </a:r>
          </a:p>
        </p:txBody>
      </p:sp>
      <p:sp>
        <p:nvSpPr>
          <p:cNvPr id="3" name="Pijl: omlaag 2">
            <a:extLst>
              <a:ext uri="{FF2B5EF4-FFF2-40B4-BE49-F238E27FC236}">
                <a16:creationId xmlns:a16="http://schemas.microsoft.com/office/drawing/2014/main" id="{AAC8E720-92F1-1FEF-49E0-83AE2E577CCE}"/>
              </a:ext>
            </a:extLst>
          </p:cNvPr>
          <p:cNvSpPr/>
          <p:nvPr/>
        </p:nvSpPr>
        <p:spPr>
          <a:xfrm>
            <a:off x="5708073" y="2789382"/>
            <a:ext cx="988291" cy="1034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D2E97C1-B5E0-53FC-4DBE-D5BC82EA2E90}"/>
              </a:ext>
            </a:extLst>
          </p:cNvPr>
          <p:cNvSpPr txBox="1"/>
          <p:nvPr/>
        </p:nvSpPr>
        <p:spPr>
          <a:xfrm>
            <a:off x="4644736" y="2789382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/>
              <a:t>Shuffle</a:t>
            </a:r>
            <a:endParaRPr lang="nl-NL" sz="3200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C48E4EF6-0C0C-F985-AC0F-CAAFBE04F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22812"/>
              </p:ext>
            </p:extLst>
          </p:nvPr>
        </p:nvGraphicFramePr>
        <p:xfrm>
          <a:off x="-1" y="4015802"/>
          <a:ext cx="1203498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9220408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642258028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49339811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76544508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31824494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14024150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979985607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50734226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821272167"/>
                    </a:ext>
                  </a:extLst>
                </a:gridCol>
                <a:gridCol w="604847">
                  <a:extLst>
                    <a:ext uri="{9D8B030D-6E8A-4147-A177-3AD203B41FA5}">
                      <a16:colId xmlns:a16="http://schemas.microsoft.com/office/drawing/2014/main" val="316261608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491803374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4039112170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97716719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72831985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360034984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204760233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2606557056"/>
                    </a:ext>
                  </a:extLst>
                </a:gridCol>
                <a:gridCol w="604846">
                  <a:extLst>
                    <a:ext uri="{9D8B030D-6E8A-4147-A177-3AD203B41FA5}">
                      <a16:colId xmlns:a16="http://schemas.microsoft.com/office/drawing/2014/main" val="1646021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8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Alice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Bob Message (</a:t>
                      </a:r>
                      <a:r>
                        <a:rPr lang="nl-NL" dirty="0" err="1"/>
                        <a:t>measured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b="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190812"/>
                  </a:ext>
                </a:extLst>
              </a:tr>
            </a:tbl>
          </a:graphicData>
        </a:graphic>
      </p:graphicFrame>
      <p:sp>
        <p:nvSpPr>
          <p:cNvPr id="13" name="Pijl: rechts 12">
            <a:extLst>
              <a:ext uri="{FF2B5EF4-FFF2-40B4-BE49-F238E27FC236}">
                <a16:creationId xmlns:a16="http://schemas.microsoft.com/office/drawing/2014/main" id="{168B6902-9CE0-B81F-6D4E-F439762F8C47}"/>
              </a:ext>
            </a:extLst>
          </p:cNvPr>
          <p:cNvSpPr/>
          <p:nvPr/>
        </p:nvSpPr>
        <p:spPr>
          <a:xfrm>
            <a:off x="3103123" y="6107593"/>
            <a:ext cx="1371600" cy="604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7241D8C4-3022-8003-2D3F-1FAD2087F4EC}"/>
              </a:ext>
            </a:extLst>
          </p:cNvPr>
          <p:cNvSpPr txBox="1"/>
          <p:nvPr/>
        </p:nvSpPr>
        <p:spPr>
          <a:xfrm>
            <a:off x="4644736" y="5815205"/>
            <a:ext cx="792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/>
              <a:t>Majority</a:t>
            </a:r>
            <a:r>
              <a:rPr lang="nl-NL" sz="3200" dirty="0"/>
              <a:t> </a:t>
            </a:r>
            <a:r>
              <a:rPr lang="nl-NL" sz="3200" dirty="0" err="1"/>
              <a:t>voting</a:t>
            </a:r>
            <a:r>
              <a:rPr lang="nl-NL" sz="3200" dirty="0"/>
              <a:t> </a:t>
            </a:r>
            <a:r>
              <a:rPr lang="nl-NL" sz="3200" dirty="0" err="1"/>
              <a:t>gives</a:t>
            </a:r>
            <a:r>
              <a:rPr lang="nl-NL" sz="3200" dirty="0"/>
              <a:t> a 1 in this case</a:t>
            </a:r>
          </a:p>
          <a:p>
            <a:r>
              <a:rPr lang="nl-NL" sz="3200" dirty="0"/>
              <a:t>This </a:t>
            </a:r>
            <a:r>
              <a:rPr lang="nl-NL" sz="3200" dirty="0" err="1"/>
              <a:t>leaves</a:t>
            </a:r>
            <a:r>
              <a:rPr lang="nl-NL" sz="3200" dirty="0"/>
              <a:t> a </a:t>
            </a:r>
            <a:r>
              <a:rPr lang="nl-NL" sz="3200" dirty="0" err="1"/>
              <a:t>key</a:t>
            </a:r>
            <a:r>
              <a:rPr lang="nl-NL" sz="3200" dirty="0"/>
              <a:t> </a:t>
            </a:r>
            <a:r>
              <a:rPr lang="nl-NL" sz="3200" dirty="0" err="1"/>
              <a:t>length</a:t>
            </a:r>
            <a:r>
              <a:rPr lang="nl-NL" sz="3200" dirty="0"/>
              <a:t> of 8*16384/10 </a:t>
            </a:r>
          </a:p>
        </p:txBody>
      </p:sp>
    </p:spTree>
    <p:extLst>
      <p:ext uri="{BB962C8B-B14F-4D97-AF65-F5344CB8AC3E}">
        <p14:creationId xmlns:p14="http://schemas.microsoft.com/office/powerpoint/2010/main" val="352012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79064-5E55-FB8A-ED67-2A20FB38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iterations</a:t>
            </a:r>
            <a:r>
              <a:rPr lang="nl-NL" dirty="0"/>
              <a:t> are </a:t>
            </a:r>
            <a:r>
              <a:rPr lang="nl-NL" dirty="0" err="1"/>
              <a:t>necessary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9B6EEA-8ABB-02E3-2C41-8FCF2FB6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99FB25-34D6-76AC-8D61-F31428AF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29" y="1825625"/>
            <a:ext cx="7277741" cy="49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96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0C3DA-D526-8C4F-6F00-DBF873F4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Overview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4A1252C-A819-0091-53E7-A62ED6FD4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921632"/>
              </p:ext>
            </p:extLst>
          </p:nvPr>
        </p:nvGraphicFramePr>
        <p:xfrm>
          <a:off x="838200" y="15670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4864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514</Words>
  <Application>Microsoft Office PowerPoint</Application>
  <PresentationFormat>Breedbeeld</PresentationFormat>
  <Paragraphs>369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Update meeting 4</vt:lpstr>
      <vt:lpstr>Basic BB84 Circuits</vt:lpstr>
      <vt:lpstr>PowerPoint-presentatie</vt:lpstr>
      <vt:lpstr>PowerPoint-presentatie</vt:lpstr>
      <vt:lpstr>PowerPoint-presentatie</vt:lpstr>
      <vt:lpstr>PowerPoint-presentatie</vt:lpstr>
      <vt:lpstr>How many iterations are necessary?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meeting 1</dc:title>
  <dc:creator>Timo Dolné</dc:creator>
  <cp:lastModifiedBy>Timo Dolné</cp:lastModifiedBy>
  <cp:revision>4</cp:revision>
  <dcterms:created xsi:type="dcterms:W3CDTF">2022-11-29T09:47:50Z</dcterms:created>
  <dcterms:modified xsi:type="dcterms:W3CDTF">2023-01-11T13:40:27Z</dcterms:modified>
</cp:coreProperties>
</file>