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5" r:id="rId4"/>
    <p:sldId id="266" r:id="rId5"/>
    <p:sldId id="267" r:id="rId6"/>
    <p:sldId id="268" r:id="rId7"/>
    <p:sldId id="275" r:id="rId8"/>
    <p:sldId id="276" r:id="rId9"/>
    <p:sldId id="277" r:id="rId10"/>
    <p:sldId id="269" r:id="rId11"/>
    <p:sldId id="270" r:id="rId12"/>
    <p:sldId id="274" r:id="rId13"/>
    <p:sldId id="271" r:id="rId14"/>
    <p:sldId id="272" r:id="rId15"/>
    <p:sldId id="260" r:id="rId16"/>
    <p:sldId id="273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amloze sectie" id="{C1D5EA67-188E-4444-874C-5DBFA89DF240}">
          <p14:sldIdLst>
            <p14:sldId id="256"/>
            <p14:sldId id="261"/>
            <p14:sldId id="265"/>
            <p14:sldId id="266"/>
            <p14:sldId id="267"/>
            <p14:sldId id="268"/>
            <p14:sldId id="275"/>
            <p14:sldId id="276"/>
            <p14:sldId id="277"/>
            <p14:sldId id="269"/>
            <p14:sldId id="270"/>
            <p14:sldId id="274"/>
            <p14:sldId id="271"/>
            <p14:sldId id="272"/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D8122-E51C-471F-AAC9-C783EC9B3B8C}" v="285" dt="2023-01-18T18:00:35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Dolné" userId="ce5b5320ba6480e4" providerId="LiveId" clId="{0E1D8122-E51C-471F-AAC9-C783EC9B3B8C}"/>
    <pc:docChg chg="undo custSel addSld delSld modSld modSection">
      <pc:chgData name="Timo Dolné" userId="ce5b5320ba6480e4" providerId="LiveId" clId="{0E1D8122-E51C-471F-AAC9-C783EC9B3B8C}" dt="2023-01-18T18:00:35.013" v="2168"/>
      <pc:docMkLst>
        <pc:docMk/>
      </pc:docMkLst>
      <pc:sldChg chg="modSp modTransition">
        <pc:chgData name="Timo Dolné" userId="ce5b5320ba6480e4" providerId="LiveId" clId="{0E1D8122-E51C-471F-AAC9-C783EC9B3B8C}" dt="2023-01-18T16:26:19.696" v="1818"/>
        <pc:sldMkLst>
          <pc:docMk/>
          <pc:sldMk cId="3233486435" sldId="260"/>
        </pc:sldMkLst>
        <pc:graphicFrameChg chg="mod">
          <ac:chgData name="Timo Dolné" userId="ce5b5320ba6480e4" providerId="LiveId" clId="{0E1D8122-E51C-471F-AAC9-C783EC9B3B8C}" dt="2023-01-18T13:02:15.130" v="1725" actId="20577"/>
          <ac:graphicFrameMkLst>
            <pc:docMk/>
            <pc:sldMk cId="3233486435" sldId="260"/>
            <ac:graphicFrameMk id="4" creationId="{14A1252C-A819-0091-53E7-A62ED6FD4EC1}"/>
          </ac:graphicFrameMkLst>
        </pc:graphicFrameChg>
      </pc:sldChg>
      <pc:sldChg chg="addSp modSp add del mod modAnim">
        <pc:chgData name="Timo Dolné" userId="ce5b5320ba6480e4" providerId="LiveId" clId="{0E1D8122-E51C-471F-AAC9-C783EC9B3B8C}" dt="2023-01-18T18:00:35.013" v="2168"/>
        <pc:sldMkLst>
          <pc:docMk/>
          <pc:sldMk cId="2721175828" sldId="261"/>
        </pc:sldMkLst>
        <pc:spChg chg="mod">
          <ac:chgData name="Timo Dolné" userId="ce5b5320ba6480e4" providerId="LiveId" clId="{0E1D8122-E51C-471F-AAC9-C783EC9B3B8C}" dt="2023-01-17T13:31:49.572" v="13" actId="1076"/>
          <ac:spMkLst>
            <pc:docMk/>
            <pc:sldMk cId="2721175828" sldId="261"/>
            <ac:spMk id="2" creationId="{98BB8CB7-8765-B8CC-B43C-361DE407D201}"/>
          </ac:spMkLst>
        </pc:spChg>
        <pc:spChg chg="add mod">
          <ac:chgData name="Timo Dolné" userId="ce5b5320ba6480e4" providerId="LiveId" clId="{0E1D8122-E51C-471F-AAC9-C783EC9B3B8C}" dt="2023-01-17T13:32:09.153" v="174" actId="20577"/>
          <ac:spMkLst>
            <pc:docMk/>
            <pc:sldMk cId="2721175828" sldId="261"/>
            <ac:spMk id="3" creationId="{62B3D0CD-1626-3D4C-205E-CE8A4B8E9C8D}"/>
          </ac:spMkLst>
        </pc:spChg>
        <pc:picChg chg="mod">
          <ac:chgData name="Timo Dolné" userId="ce5b5320ba6480e4" providerId="LiveId" clId="{0E1D8122-E51C-471F-AAC9-C783EC9B3B8C}" dt="2023-01-17T13:38:29.999" v="533" actId="1076"/>
          <ac:picMkLst>
            <pc:docMk/>
            <pc:sldMk cId="2721175828" sldId="261"/>
            <ac:picMk id="5" creationId="{2968C78A-8E53-C775-5280-216C705B0F92}"/>
          </ac:picMkLst>
        </pc:picChg>
        <pc:picChg chg="add mod">
          <ac:chgData name="Timo Dolné" userId="ce5b5320ba6480e4" providerId="LiveId" clId="{0E1D8122-E51C-471F-AAC9-C783EC9B3B8C}" dt="2023-01-17T13:37:40.810" v="524" actId="1076"/>
          <ac:picMkLst>
            <pc:docMk/>
            <pc:sldMk cId="2721175828" sldId="261"/>
            <ac:picMk id="6" creationId="{FC8A0B59-83B9-E9CF-0E15-BEFA9F92B6E0}"/>
          </ac:picMkLst>
        </pc:picChg>
        <pc:picChg chg="mod">
          <ac:chgData name="Timo Dolné" userId="ce5b5320ba6480e4" providerId="LiveId" clId="{0E1D8122-E51C-471F-AAC9-C783EC9B3B8C}" dt="2023-01-17T13:38:27.718" v="532" actId="1076"/>
          <ac:picMkLst>
            <pc:docMk/>
            <pc:sldMk cId="2721175828" sldId="261"/>
            <ac:picMk id="7" creationId="{C59941C2-FE56-877C-7FC5-24E891D53D37}"/>
          </ac:picMkLst>
        </pc:picChg>
        <pc:picChg chg="mod">
          <ac:chgData name="Timo Dolné" userId="ce5b5320ba6480e4" providerId="LiveId" clId="{0E1D8122-E51C-471F-AAC9-C783EC9B3B8C}" dt="2023-01-17T13:38:33.976" v="534" actId="1076"/>
          <ac:picMkLst>
            <pc:docMk/>
            <pc:sldMk cId="2721175828" sldId="261"/>
            <ac:picMk id="9" creationId="{648910FC-E9E5-1383-0CDE-45BFDAF495FE}"/>
          </ac:picMkLst>
        </pc:picChg>
        <pc:picChg chg="add mod">
          <ac:chgData name="Timo Dolné" userId="ce5b5320ba6480e4" providerId="LiveId" clId="{0E1D8122-E51C-471F-AAC9-C783EC9B3B8C}" dt="2023-01-17T13:37:50.126" v="526" actId="1076"/>
          <ac:picMkLst>
            <pc:docMk/>
            <pc:sldMk cId="2721175828" sldId="261"/>
            <ac:picMk id="10" creationId="{9F9E33A8-5866-1DBB-283E-69F2E9F8A6FA}"/>
          </ac:picMkLst>
        </pc:picChg>
        <pc:picChg chg="mod">
          <ac:chgData name="Timo Dolné" userId="ce5b5320ba6480e4" providerId="LiveId" clId="{0E1D8122-E51C-471F-AAC9-C783EC9B3B8C}" dt="2023-01-17T13:38:36.813" v="535" actId="1076"/>
          <ac:picMkLst>
            <pc:docMk/>
            <pc:sldMk cId="2721175828" sldId="261"/>
            <ac:picMk id="11" creationId="{4301ECE6-6567-8F96-FCC4-671EA433AB3B}"/>
          </ac:picMkLst>
        </pc:picChg>
        <pc:picChg chg="mod">
          <ac:chgData name="Timo Dolné" userId="ce5b5320ba6480e4" providerId="LiveId" clId="{0E1D8122-E51C-471F-AAC9-C783EC9B3B8C}" dt="2023-01-17T13:38:39.263" v="536" actId="1076"/>
          <ac:picMkLst>
            <pc:docMk/>
            <pc:sldMk cId="2721175828" sldId="261"/>
            <ac:picMk id="13" creationId="{6E87F745-023C-CD32-4BF2-3900F72DDC62}"/>
          </ac:picMkLst>
        </pc:picChg>
        <pc:picChg chg="add mod">
          <ac:chgData name="Timo Dolné" userId="ce5b5320ba6480e4" providerId="LiveId" clId="{0E1D8122-E51C-471F-AAC9-C783EC9B3B8C}" dt="2023-01-17T13:38:19.216" v="531" actId="1076"/>
          <ac:picMkLst>
            <pc:docMk/>
            <pc:sldMk cId="2721175828" sldId="261"/>
            <ac:picMk id="14" creationId="{148F1490-9CE3-C3BF-AC76-79D44CA6B8FD}"/>
          </ac:picMkLst>
        </pc:picChg>
        <pc:picChg chg="mod">
          <ac:chgData name="Timo Dolné" userId="ce5b5320ba6480e4" providerId="LiveId" clId="{0E1D8122-E51C-471F-AAC9-C783EC9B3B8C}" dt="2023-01-17T13:38:41.077" v="537" actId="1076"/>
          <ac:picMkLst>
            <pc:docMk/>
            <pc:sldMk cId="2721175828" sldId="261"/>
            <ac:picMk id="15" creationId="{721D3C4C-45AF-A163-83CD-FC499EB71095}"/>
          </ac:picMkLst>
        </pc:picChg>
        <pc:picChg chg="add mod">
          <ac:chgData name="Timo Dolné" userId="ce5b5320ba6480e4" providerId="LiveId" clId="{0E1D8122-E51C-471F-AAC9-C783EC9B3B8C}" dt="2023-01-17T13:38:17.379" v="530" actId="1076"/>
          <ac:picMkLst>
            <pc:docMk/>
            <pc:sldMk cId="2721175828" sldId="261"/>
            <ac:picMk id="17" creationId="{1DC73A1B-2DA7-084C-1493-96FE8F3FBFBB}"/>
          </ac:picMkLst>
        </pc:picChg>
        <pc:cxnChg chg="add mod">
          <ac:chgData name="Timo Dolné" userId="ce5b5320ba6480e4" providerId="LiveId" clId="{0E1D8122-E51C-471F-AAC9-C783EC9B3B8C}" dt="2023-01-17T13:39:06.100" v="541" actId="1582"/>
          <ac:cxnSpMkLst>
            <pc:docMk/>
            <pc:sldMk cId="2721175828" sldId="261"/>
            <ac:cxnSpMk id="19" creationId="{0C3765EF-0736-B9CF-2DFB-7E34D8045A10}"/>
          </ac:cxnSpMkLst>
        </pc:cxnChg>
      </pc:sldChg>
      <pc:sldChg chg="del">
        <pc:chgData name="Timo Dolné" userId="ce5b5320ba6480e4" providerId="LiveId" clId="{0E1D8122-E51C-471F-AAC9-C783EC9B3B8C}" dt="2023-01-17T13:30:15.764" v="0" actId="47"/>
        <pc:sldMkLst>
          <pc:docMk/>
          <pc:sldMk cId="3094020554" sldId="263"/>
        </pc:sldMkLst>
      </pc:sldChg>
      <pc:sldChg chg="del">
        <pc:chgData name="Timo Dolné" userId="ce5b5320ba6480e4" providerId="LiveId" clId="{0E1D8122-E51C-471F-AAC9-C783EC9B3B8C}" dt="2023-01-17T13:30:15.764" v="0" actId="47"/>
        <pc:sldMkLst>
          <pc:docMk/>
          <pc:sldMk cId="1357056334" sldId="264"/>
        </pc:sldMkLst>
      </pc:sldChg>
      <pc:sldChg chg="addSp modSp mod">
        <pc:chgData name="Timo Dolné" userId="ce5b5320ba6480e4" providerId="LiveId" clId="{0E1D8122-E51C-471F-AAC9-C783EC9B3B8C}" dt="2023-01-18T16:38:40.601" v="2112" actId="207"/>
        <pc:sldMkLst>
          <pc:docMk/>
          <pc:sldMk cId="971432226" sldId="265"/>
        </pc:sldMkLst>
        <pc:spChg chg="add mod">
          <ac:chgData name="Timo Dolné" userId="ce5b5320ba6480e4" providerId="LiveId" clId="{0E1D8122-E51C-471F-AAC9-C783EC9B3B8C}" dt="2023-01-18T16:38:40.601" v="2112" actId="207"/>
          <ac:spMkLst>
            <pc:docMk/>
            <pc:sldMk cId="971432226" sldId="265"/>
            <ac:spMk id="13" creationId="{9E2A6A1A-834F-44DA-8F15-428501319D79}"/>
          </ac:spMkLst>
        </pc:spChg>
      </pc:sldChg>
      <pc:sldChg chg="addSp modSp mod">
        <pc:chgData name="Timo Dolné" userId="ce5b5320ba6480e4" providerId="LiveId" clId="{0E1D8122-E51C-471F-AAC9-C783EC9B3B8C}" dt="2023-01-18T16:38:44.143" v="2113" actId="207"/>
        <pc:sldMkLst>
          <pc:docMk/>
          <pc:sldMk cId="3520120407" sldId="266"/>
        </pc:sldMkLst>
        <pc:spChg chg="add mod">
          <ac:chgData name="Timo Dolné" userId="ce5b5320ba6480e4" providerId="LiveId" clId="{0E1D8122-E51C-471F-AAC9-C783EC9B3B8C}" dt="2023-01-18T16:38:44.143" v="2113" actId="207"/>
          <ac:spMkLst>
            <pc:docMk/>
            <pc:sldMk cId="3520120407" sldId="266"/>
            <ac:spMk id="15" creationId="{86CDBB6A-B7A8-E489-D3B2-04DA7B69D85C}"/>
          </ac:spMkLst>
        </pc:spChg>
      </pc:sldChg>
      <pc:sldChg chg="addSp modSp">
        <pc:chgData name="Timo Dolné" userId="ce5b5320ba6480e4" providerId="LiveId" clId="{0E1D8122-E51C-471F-AAC9-C783EC9B3B8C}" dt="2023-01-18T16:38:50.500" v="2114"/>
        <pc:sldMkLst>
          <pc:docMk/>
          <pc:sldMk cId="2104196226" sldId="267"/>
        </pc:sldMkLst>
        <pc:spChg chg="add mod">
          <ac:chgData name="Timo Dolné" userId="ce5b5320ba6480e4" providerId="LiveId" clId="{0E1D8122-E51C-471F-AAC9-C783EC9B3B8C}" dt="2023-01-18T16:38:50.500" v="2114"/>
          <ac:spMkLst>
            <pc:docMk/>
            <pc:sldMk cId="2104196226" sldId="267"/>
            <ac:spMk id="4" creationId="{B7229D63-FB9F-E9E7-5EFB-07AD6FCEB1E1}"/>
          </ac:spMkLst>
        </pc:spChg>
      </pc:sldChg>
      <pc:sldChg chg="addSp delSp modSp new mod modTransition">
        <pc:chgData name="Timo Dolné" userId="ce5b5320ba6480e4" providerId="LiveId" clId="{0E1D8122-E51C-471F-AAC9-C783EC9B3B8C}" dt="2023-01-18T16:31:08.110" v="1831" actId="478"/>
        <pc:sldMkLst>
          <pc:docMk/>
          <pc:sldMk cId="3872653908" sldId="268"/>
        </pc:sldMkLst>
        <pc:spChg chg="mod">
          <ac:chgData name="Timo Dolné" userId="ce5b5320ba6480e4" providerId="LiveId" clId="{0E1D8122-E51C-471F-AAC9-C783EC9B3B8C}" dt="2023-01-17T13:33:14.936" v="207" actId="20577"/>
          <ac:spMkLst>
            <pc:docMk/>
            <pc:sldMk cId="3872653908" sldId="268"/>
            <ac:spMk id="2" creationId="{A77A55FC-6BC2-C832-0D14-5BA01AEE2BC9}"/>
          </ac:spMkLst>
        </pc:spChg>
        <pc:spChg chg="mod">
          <ac:chgData name="Timo Dolné" userId="ce5b5320ba6480e4" providerId="LiveId" clId="{0E1D8122-E51C-471F-AAC9-C783EC9B3B8C}" dt="2023-01-18T16:30:22.951" v="1820" actId="20577"/>
          <ac:spMkLst>
            <pc:docMk/>
            <pc:sldMk cId="3872653908" sldId="268"/>
            <ac:spMk id="3" creationId="{8EDE06C4-4B63-3C14-625E-BF8D66E8C850}"/>
          </ac:spMkLst>
        </pc:spChg>
        <pc:spChg chg="add del mod">
          <ac:chgData name="Timo Dolné" userId="ce5b5320ba6480e4" providerId="LiveId" clId="{0E1D8122-E51C-471F-AAC9-C783EC9B3B8C}" dt="2023-01-18T16:31:08.110" v="1831" actId="478"/>
          <ac:spMkLst>
            <pc:docMk/>
            <pc:sldMk cId="3872653908" sldId="268"/>
            <ac:spMk id="6" creationId="{97AD951C-91DF-A916-5836-47FE7B1AF3FF}"/>
          </ac:spMkLst>
        </pc:spChg>
        <pc:picChg chg="add mod">
          <ac:chgData name="Timo Dolné" userId="ce5b5320ba6480e4" providerId="LiveId" clId="{0E1D8122-E51C-471F-AAC9-C783EC9B3B8C}" dt="2023-01-18T16:30:37.263" v="1824" actId="1076"/>
          <ac:picMkLst>
            <pc:docMk/>
            <pc:sldMk cId="3872653908" sldId="268"/>
            <ac:picMk id="5" creationId="{6BACE90F-CAB2-60B8-E188-3AC6C88F2233}"/>
          </ac:picMkLst>
        </pc:picChg>
      </pc:sldChg>
      <pc:sldChg chg="addSp delSp modSp new mod modTransition">
        <pc:chgData name="Timo Dolné" userId="ce5b5320ba6480e4" providerId="LiveId" clId="{0E1D8122-E51C-471F-AAC9-C783EC9B3B8C}" dt="2023-01-18T17:49:46.673" v="2126" actId="1076"/>
        <pc:sldMkLst>
          <pc:docMk/>
          <pc:sldMk cId="2382817625" sldId="269"/>
        </pc:sldMkLst>
        <pc:spChg chg="mod">
          <ac:chgData name="Timo Dolné" userId="ce5b5320ba6480e4" providerId="LiveId" clId="{0E1D8122-E51C-471F-AAC9-C783EC9B3B8C}" dt="2023-01-17T13:36:10.302" v="340" actId="20577"/>
          <ac:spMkLst>
            <pc:docMk/>
            <pc:sldMk cId="2382817625" sldId="269"/>
            <ac:spMk id="2" creationId="{9FC69B9F-35DE-9BE8-B596-81E189388747}"/>
          </ac:spMkLst>
        </pc:spChg>
        <pc:spChg chg="mod">
          <ac:chgData name="Timo Dolné" userId="ce5b5320ba6480e4" providerId="LiveId" clId="{0E1D8122-E51C-471F-AAC9-C783EC9B3B8C}" dt="2023-01-18T16:23:26.593" v="1800" actId="20577"/>
          <ac:spMkLst>
            <pc:docMk/>
            <pc:sldMk cId="2382817625" sldId="269"/>
            <ac:spMk id="3" creationId="{400C8584-ED1A-A317-4FE6-516E0709D4B4}"/>
          </ac:spMkLst>
        </pc:spChg>
        <pc:picChg chg="add del mod">
          <ac:chgData name="Timo Dolné" userId="ce5b5320ba6480e4" providerId="LiveId" clId="{0E1D8122-E51C-471F-AAC9-C783EC9B3B8C}" dt="2023-01-18T17:49:39.243" v="2123" actId="478"/>
          <ac:picMkLst>
            <pc:docMk/>
            <pc:sldMk cId="2382817625" sldId="269"/>
            <ac:picMk id="5" creationId="{F0749EEF-E7C4-58A2-8BF3-AF8795CB72C2}"/>
          </ac:picMkLst>
        </pc:picChg>
        <pc:picChg chg="add del mod">
          <ac:chgData name="Timo Dolné" userId="ce5b5320ba6480e4" providerId="LiveId" clId="{0E1D8122-E51C-471F-AAC9-C783EC9B3B8C}" dt="2023-01-18T17:49:46.673" v="2126" actId="1076"/>
          <ac:picMkLst>
            <pc:docMk/>
            <pc:sldMk cId="2382817625" sldId="269"/>
            <ac:picMk id="7" creationId="{329B5F24-2E74-3779-6AA3-7B5A8F8D36A6}"/>
          </ac:picMkLst>
        </pc:picChg>
      </pc:sldChg>
      <pc:sldChg chg="addSp delSp modSp new mod modTransition">
        <pc:chgData name="Timo Dolné" userId="ce5b5320ba6480e4" providerId="LiveId" clId="{0E1D8122-E51C-471F-AAC9-C783EC9B3B8C}" dt="2023-01-17T22:51:41.164" v="1487"/>
        <pc:sldMkLst>
          <pc:docMk/>
          <pc:sldMk cId="2834615667" sldId="270"/>
        </pc:sldMkLst>
        <pc:spChg chg="mod">
          <ac:chgData name="Timo Dolné" userId="ce5b5320ba6480e4" providerId="LiveId" clId="{0E1D8122-E51C-471F-AAC9-C783EC9B3B8C}" dt="2023-01-17T22:46:58.912" v="1412" actId="20577"/>
          <ac:spMkLst>
            <pc:docMk/>
            <pc:sldMk cId="2834615667" sldId="270"/>
            <ac:spMk id="2" creationId="{E6FD670E-E25A-753F-12CF-8FDCC48A295D}"/>
          </ac:spMkLst>
        </pc:spChg>
        <pc:spChg chg="del mod">
          <ac:chgData name="Timo Dolné" userId="ce5b5320ba6480e4" providerId="LiveId" clId="{0E1D8122-E51C-471F-AAC9-C783EC9B3B8C}" dt="2023-01-17T22:47:14.355" v="1418"/>
          <ac:spMkLst>
            <pc:docMk/>
            <pc:sldMk cId="2834615667" sldId="270"/>
            <ac:spMk id="3" creationId="{8FDCFAFE-3F3C-86C7-3F85-01098FB879FB}"/>
          </ac:spMkLst>
        </pc:spChg>
        <pc:spChg chg="add mod">
          <ac:chgData name="Timo Dolné" userId="ce5b5320ba6480e4" providerId="LiveId" clId="{0E1D8122-E51C-471F-AAC9-C783EC9B3B8C}" dt="2023-01-17T22:47:17.378" v="1419" actId="478"/>
          <ac:spMkLst>
            <pc:docMk/>
            <pc:sldMk cId="2834615667" sldId="270"/>
            <ac:spMk id="6" creationId="{A599780C-1227-7F04-2B74-FE9FC9E79C29}"/>
          </ac:spMkLst>
        </pc:spChg>
        <pc:picChg chg="add mod">
          <ac:chgData name="Timo Dolné" userId="ce5b5320ba6480e4" providerId="LiveId" clId="{0E1D8122-E51C-471F-AAC9-C783EC9B3B8C}" dt="2023-01-17T22:48:10.194" v="1435" actId="1076"/>
          <ac:picMkLst>
            <pc:docMk/>
            <pc:sldMk cId="2834615667" sldId="270"/>
            <ac:picMk id="5" creationId="{69A1132A-BA53-A80A-10FD-54B4B48349C3}"/>
          </ac:picMkLst>
        </pc:picChg>
        <pc:picChg chg="add mod">
          <ac:chgData name="Timo Dolné" userId="ce5b5320ba6480e4" providerId="LiveId" clId="{0E1D8122-E51C-471F-AAC9-C783EC9B3B8C}" dt="2023-01-17T22:48:12.193" v="1436" actId="1076"/>
          <ac:picMkLst>
            <pc:docMk/>
            <pc:sldMk cId="2834615667" sldId="270"/>
            <ac:picMk id="8" creationId="{3074E9B3-B9AC-0DEE-3304-7AE35F2622D9}"/>
          </ac:picMkLst>
        </pc:picChg>
        <pc:picChg chg="add mod">
          <ac:chgData name="Timo Dolné" userId="ce5b5320ba6480e4" providerId="LiveId" clId="{0E1D8122-E51C-471F-AAC9-C783EC9B3B8C}" dt="2023-01-17T22:48:13.767" v="1437" actId="1076"/>
          <ac:picMkLst>
            <pc:docMk/>
            <pc:sldMk cId="2834615667" sldId="270"/>
            <ac:picMk id="10" creationId="{17C9328C-6B10-25EA-C1A6-25A3D7B22CDB}"/>
          </ac:picMkLst>
        </pc:picChg>
        <pc:picChg chg="add mod">
          <ac:chgData name="Timo Dolné" userId="ce5b5320ba6480e4" providerId="LiveId" clId="{0E1D8122-E51C-471F-AAC9-C783EC9B3B8C}" dt="2023-01-17T22:47:58.724" v="1429" actId="14100"/>
          <ac:picMkLst>
            <pc:docMk/>
            <pc:sldMk cId="2834615667" sldId="270"/>
            <ac:picMk id="12" creationId="{2F07A84E-C83B-46CD-23E5-FD734ECF75CD}"/>
          </ac:picMkLst>
        </pc:picChg>
        <pc:picChg chg="add mod">
          <ac:chgData name="Timo Dolné" userId="ce5b5320ba6480e4" providerId="LiveId" clId="{0E1D8122-E51C-471F-AAC9-C783EC9B3B8C}" dt="2023-01-17T22:49:07.214" v="1448" actId="14100"/>
          <ac:picMkLst>
            <pc:docMk/>
            <pc:sldMk cId="2834615667" sldId="270"/>
            <ac:picMk id="14" creationId="{85E65B54-EFC5-3C2D-F029-0FE5E410D938}"/>
          </ac:picMkLst>
        </pc:picChg>
        <pc:picChg chg="add mod">
          <ac:chgData name="Timo Dolné" userId="ce5b5320ba6480e4" providerId="LiveId" clId="{0E1D8122-E51C-471F-AAC9-C783EC9B3B8C}" dt="2023-01-17T22:49:11.808" v="1450" actId="14100"/>
          <ac:picMkLst>
            <pc:docMk/>
            <pc:sldMk cId="2834615667" sldId="270"/>
            <ac:picMk id="16" creationId="{BAD6FDD2-398A-F035-76FC-DCDD9D80C56E}"/>
          </ac:picMkLst>
        </pc:picChg>
        <pc:picChg chg="add mod">
          <ac:chgData name="Timo Dolné" userId="ce5b5320ba6480e4" providerId="LiveId" clId="{0E1D8122-E51C-471F-AAC9-C783EC9B3B8C}" dt="2023-01-17T22:49:16.647" v="1452" actId="14100"/>
          <ac:picMkLst>
            <pc:docMk/>
            <pc:sldMk cId="2834615667" sldId="270"/>
            <ac:picMk id="18" creationId="{187781AA-B9C6-97E4-0529-E02C220C853E}"/>
          </ac:picMkLst>
        </pc:picChg>
        <pc:picChg chg="add mod">
          <ac:chgData name="Timo Dolné" userId="ce5b5320ba6480e4" providerId="LiveId" clId="{0E1D8122-E51C-471F-AAC9-C783EC9B3B8C}" dt="2023-01-17T22:49:44.776" v="1455" actId="14100"/>
          <ac:picMkLst>
            <pc:docMk/>
            <pc:sldMk cId="2834615667" sldId="270"/>
            <ac:picMk id="20" creationId="{931C9141-45F5-D9CA-49BA-F41938B83F1C}"/>
          </ac:picMkLst>
        </pc:picChg>
        <pc:picChg chg="add del mod">
          <ac:chgData name="Timo Dolné" userId="ce5b5320ba6480e4" providerId="LiveId" clId="{0E1D8122-E51C-471F-AAC9-C783EC9B3B8C}" dt="2023-01-17T22:47:17.378" v="1419" actId="478"/>
          <ac:picMkLst>
            <pc:docMk/>
            <pc:sldMk cId="2834615667" sldId="270"/>
            <ac:picMk id="1026" creationId="{189F5404-0B3D-CD51-AA7C-62B3FC230C12}"/>
          </ac:picMkLst>
        </pc:picChg>
        <pc:cxnChg chg="add mod">
          <ac:chgData name="Timo Dolné" userId="ce5b5320ba6480e4" providerId="LiveId" clId="{0E1D8122-E51C-471F-AAC9-C783EC9B3B8C}" dt="2023-01-17T22:50:11.148" v="1459" actId="1582"/>
          <ac:cxnSpMkLst>
            <pc:docMk/>
            <pc:sldMk cId="2834615667" sldId="270"/>
            <ac:cxnSpMk id="22" creationId="{BA2A4832-7EE3-C83D-5E1C-2AB8E21B2E4A}"/>
          </ac:cxnSpMkLst>
        </pc:cxnChg>
        <pc:cxnChg chg="add mod">
          <ac:chgData name="Timo Dolné" userId="ce5b5320ba6480e4" providerId="LiveId" clId="{0E1D8122-E51C-471F-AAC9-C783EC9B3B8C}" dt="2023-01-17T22:50:17.412" v="1461" actId="1076"/>
          <ac:cxnSpMkLst>
            <pc:docMk/>
            <pc:sldMk cId="2834615667" sldId="270"/>
            <ac:cxnSpMk id="24" creationId="{F3D20274-F328-35E9-318F-2518112EC803}"/>
          </ac:cxnSpMkLst>
        </pc:cxnChg>
        <pc:cxnChg chg="add mod">
          <ac:chgData name="Timo Dolné" userId="ce5b5320ba6480e4" providerId="LiveId" clId="{0E1D8122-E51C-471F-AAC9-C783EC9B3B8C}" dt="2023-01-17T22:50:22.661" v="1463" actId="1076"/>
          <ac:cxnSpMkLst>
            <pc:docMk/>
            <pc:sldMk cId="2834615667" sldId="270"/>
            <ac:cxnSpMk id="25" creationId="{D18C42AE-F6CC-5AAB-2CFD-8157896BD98E}"/>
          </ac:cxnSpMkLst>
        </pc:cxnChg>
        <pc:cxnChg chg="add mod">
          <ac:chgData name="Timo Dolné" userId="ce5b5320ba6480e4" providerId="LiveId" clId="{0E1D8122-E51C-471F-AAC9-C783EC9B3B8C}" dt="2023-01-17T22:50:32.005" v="1466" actId="14100"/>
          <ac:cxnSpMkLst>
            <pc:docMk/>
            <pc:sldMk cId="2834615667" sldId="270"/>
            <ac:cxnSpMk id="26" creationId="{61E40FA0-D76A-C827-F33B-BA8F4BFBD517}"/>
          </ac:cxnSpMkLst>
        </pc:cxnChg>
      </pc:sldChg>
      <pc:sldChg chg="addSp delSp modSp new mod modTransition">
        <pc:chgData name="Timo Dolné" userId="ce5b5320ba6480e4" providerId="LiveId" clId="{0E1D8122-E51C-471F-AAC9-C783EC9B3B8C}" dt="2023-01-18T17:50:13.901" v="2143" actId="20577"/>
        <pc:sldMkLst>
          <pc:docMk/>
          <pc:sldMk cId="2967823397" sldId="271"/>
        </pc:sldMkLst>
        <pc:spChg chg="mod">
          <ac:chgData name="Timo Dolné" userId="ce5b5320ba6480e4" providerId="LiveId" clId="{0E1D8122-E51C-471F-AAC9-C783EC9B3B8C}" dt="2023-01-17T13:43:48.327" v="658" actId="20577"/>
          <ac:spMkLst>
            <pc:docMk/>
            <pc:sldMk cId="2967823397" sldId="271"/>
            <ac:spMk id="2" creationId="{B97F82B2-6DEA-6D37-5582-041436E410DF}"/>
          </ac:spMkLst>
        </pc:spChg>
        <pc:spChg chg="mod">
          <ac:chgData name="Timo Dolné" userId="ce5b5320ba6480e4" providerId="LiveId" clId="{0E1D8122-E51C-471F-AAC9-C783EC9B3B8C}" dt="2023-01-18T16:21:57.982" v="1789" actId="20577"/>
          <ac:spMkLst>
            <pc:docMk/>
            <pc:sldMk cId="2967823397" sldId="271"/>
            <ac:spMk id="3" creationId="{70EB3143-718D-CDB3-36A4-7126B31787F5}"/>
          </ac:spMkLst>
        </pc:spChg>
        <pc:spChg chg="add mod">
          <ac:chgData name="Timo Dolné" userId="ce5b5320ba6480e4" providerId="LiveId" clId="{0E1D8122-E51C-471F-AAC9-C783EC9B3B8C}" dt="2023-01-18T17:50:01.861" v="2137" actId="1076"/>
          <ac:spMkLst>
            <pc:docMk/>
            <pc:sldMk cId="2967823397" sldId="271"/>
            <ac:spMk id="4" creationId="{C02A734B-2309-E711-DA97-9505AD07A307}"/>
          </ac:spMkLst>
        </pc:spChg>
        <pc:spChg chg="add mod">
          <ac:chgData name="Timo Dolné" userId="ce5b5320ba6480e4" providerId="LiveId" clId="{0E1D8122-E51C-471F-AAC9-C783EC9B3B8C}" dt="2023-01-18T17:50:13.901" v="2143" actId="20577"/>
          <ac:spMkLst>
            <pc:docMk/>
            <pc:sldMk cId="2967823397" sldId="271"/>
            <ac:spMk id="6" creationId="{8E7C5D09-9315-8E4A-8A56-AF835847F0E2}"/>
          </ac:spMkLst>
        </pc:spChg>
        <pc:picChg chg="add mod">
          <ac:chgData name="Timo Dolné" userId="ce5b5320ba6480e4" providerId="LiveId" clId="{0E1D8122-E51C-471F-AAC9-C783EC9B3B8C}" dt="2023-01-18T16:22:12.367" v="1795" actId="1076"/>
          <ac:picMkLst>
            <pc:docMk/>
            <pc:sldMk cId="2967823397" sldId="271"/>
            <ac:picMk id="5" creationId="{9230C5D0-6EA4-139B-134C-0052D7A0F008}"/>
          </ac:picMkLst>
        </pc:picChg>
        <pc:picChg chg="add del mod">
          <ac:chgData name="Timo Dolné" userId="ce5b5320ba6480e4" providerId="LiveId" clId="{0E1D8122-E51C-471F-AAC9-C783EC9B3B8C}" dt="2023-01-18T16:21:41.222" v="1787" actId="478"/>
          <ac:picMkLst>
            <pc:docMk/>
            <pc:sldMk cId="2967823397" sldId="271"/>
            <ac:picMk id="1026" creationId="{01679832-7A65-E4CD-43EA-0C1E9FCA5615}"/>
          </ac:picMkLst>
        </pc:picChg>
        <pc:picChg chg="add mod">
          <ac:chgData name="Timo Dolné" userId="ce5b5320ba6480e4" providerId="LiveId" clId="{0E1D8122-E51C-471F-AAC9-C783EC9B3B8C}" dt="2023-01-18T16:22:09.447" v="1794" actId="1076"/>
          <ac:picMkLst>
            <pc:docMk/>
            <pc:sldMk cId="2967823397" sldId="271"/>
            <ac:picMk id="1028" creationId="{E86D9E7B-E5C4-38E2-BDCD-52FFABF7F18A}"/>
          </ac:picMkLst>
        </pc:picChg>
      </pc:sldChg>
      <pc:sldChg chg="addSp delSp modSp new mod modTransition">
        <pc:chgData name="Timo Dolné" userId="ce5b5320ba6480e4" providerId="LiveId" clId="{0E1D8122-E51C-471F-AAC9-C783EC9B3B8C}" dt="2023-01-18T17:50:29.464" v="2146" actId="1076"/>
        <pc:sldMkLst>
          <pc:docMk/>
          <pc:sldMk cId="1450743323" sldId="272"/>
        </pc:sldMkLst>
        <pc:spChg chg="mod">
          <ac:chgData name="Timo Dolné" userId="ce5b5320ba6480e4" providerId="LiveId" clId="{0E1D8122-E51C-471F-AAC9-C783EC9B3B8C}" dt="2023-01-18T16:21:01.158" v="1751" actId="20577"/>
          <ac:spMkLst>
            <pc:docMk/>
            <pc:sldMk cId="1450743323" sldId="272"/>
            <ac:spMk id="2" creationId="{1C3EB3EE-65AD-C3EF-F55F-2680B248DA67}"/>
          </ac:spMkLst>
        </pc:spChg>
        <pc:spChg chg="mod">
          <ac:chgData name="Timo Dolné" userId="ce5b5320ba6480e4" providerId="LiveId" clId="{0E1D8122-E51C-471F-AAC9-C783EC9B3B8C}" dt="2023-01-18T16:19:00.690" v="1731" actId="20577"/>
          <ac:spMkLst>
            <pc:docMk/>
            <pc:sldMk cId="1450743323" sldId="272"/>
            <ac:spMk id="3" creationId="{E56D9ECB-1B53-838A-73E7-F8EB486784E7}"/>
          </ac:spMkLst>
        </pc:spChg>
        <pc:spChg chg="add mod">
          <ac:chgData name="Timo Dolné" userId="ce5b5320ba6480e4" providerId="LiveId" clId="{0E1D8122-E51C-471F-AAC9-C783EC9B3B8C}" dt="2023-01-18T17:50:25.228" v="2145" actId="1076"/>
          <ac:spMkLst>
            <pc:docMk/>
            <pc:sldMk cId="1450743323" sldId="272"/>
            <ac:spMk id="4" creationId="{9C040777-9EA9-377B-A8B9-F537E8DC87DF}"/>
          </ac:spMkLst>
        </pc:spChg>
        <pc:spChg chg="add mod">
          <ac:chgData name="Timo Dolné" userId="ce5b5320ba6480e4" providerId="LiveId" clId="{0E1D8122-E51C-471F-AAC9-C783EC9B3B8C}" dt="2023-01-18T17:50:29.464" v="2146" actId="1076"/>
          <ac:spMkLst>
            <pc:docMk/>
            <pc:sldMk cId="1450743323" sldId="272"/>
            <ac:spMk id="6" creationId="{59EAB7BF-7CE1-B554-491B-E4BC1EE3DDA7}"/>
          </ac:spMkLst>
        </pc:spChg>
        <pc:spChg chg="add mod">
          <ac:chgData name="Timo Dolné" userId="ce5b5320ba6480e4" providerId="LiveId" clId="{0E1D8122-E51C-471F-AAC9-C783EC9B3B8C}" dt="2023-01-18T16:21:23.627" v="1784" actId="1076"/>
          <ac:spMkLst>
            <pc:docMk/>
            <pc:sldMk cId="1450743323" sldId="272"/>
            <ac:spMk id="12" creationId="{62FA02C8-4E6C-F368-7C8C-131A07178457}"/>
          </ac:spMkLst>
        </pc:spChg>
        <pc:picChg chg="add mod">
          <ac:chgData name="Timo Dolné" userId="ce5b5320ba6480e4" providerId="LiveId" clId="{0E1D8122-E51C-471F-AAC9-C783EC9B3B8C}" dt="2023-01-18T16:18:08.177" v="1728" actId="1076"/>
          <ac:picMkLst>
            <pc:docMk/>
            <pc:sldMk cId="1450743323" sldId="272"/>
            <ac:picMk id="5" creationId="{E9DD870F-6E9C-C090-2875-6766A6D7FA9F}"/>
          </ac:picMkLst>
        </pc:picChg>
        <pc:picChg chg="add del">
          <ac:chgData name="Timo Dolné" userId="ce5b5320ba6480e4" providerId="LiveId" clId="{0E1D8122-E51C-471F-AAC9-C783EC9B3B8C}" dt="2023-01-17T13:59:43.539" v="1298" actId="478"/>
          <ac:picMkLst>
            <pc:docMk/>
            <pc:sldMk cId="1450743323" sldId="272"/>
            <ac:picMk id="5" creationId="{F4881513-E13C-1100-9A28-41DAE9415E3E}"/>
          </ac:picMkLst>
        </pc:picChg>
        <pc:picChg chg="add del mod">
          <ac:chgData name="Timo Dolné" userId="ce5b5320ba6480e4" providerId="LiveId" clId="{0E1D8122-E51C-471F-AAC9-C783EC9B3B8C}" dt="2023-01-18T16:19:21.917" v="1732" actId="478"/>
          <ac:picMkLst>
            <pc:docMk/>
            <pc:sldMk cId="1450743323" sldId="272"/>
            <ac:picMk id="7" creationId="{CE4825B2-0F8B-D67C-5529-702C729FFAD3}"/>
          </ac:picMkLst>
        </pc:picChg>
        <pc:picChg chg="add del mod ord">
          <ac:chgData name="Timo Dolné" userId="ce5b5320ba6480e4" providerId="LiveId" clId="{0E1D8122-E51C-471F-AAC9-C783EC9B3B8C}" dt="2023-01-18T16:20:32.621" v="1739" actId="478"/>
          <ac:picMkLst>
            <pc:docMk/>
            <pc:sldMk cId="1450743323" sldId="272"/>
            <ac:picMk id="9" creationId="{0A42C5DC-B02C-AC10-80EB-E5C6F8D494C8}"/>
          </ac:picMkLst>
        </pc:picChg>
        <pc:picChg chg="add mod">
          <ac:chgData name="Timo Dolné" userId="ce5b5320ba6480e4" providerId="LiveId" clId="{0E1D8122-E51C-471F-AAC9-C783EC9B3B8C}" dt="2023-01-18T16:20:43.547" v="1744" actId="1076"/>
          <ac:picMkLst>
            <pc:docMk/>
            <pc:sldMk cId="1450743323" sldId="272"/>
            <ac:picMk id="11" creationId="{654E52CE-4916-A163-970D-5FEF2BCC6420}"/>
          </ac:picMkLst>
        </pc:picChg>
      </pc:sldChg>
      <pc:sldChg chg="addSp delSp modSp new mod modTransition">
        <pc:chgData name="Timo Dolné" userId="ce5b5320ba6480e4" providerId="LiveId" clId="{0E1D8122-E51C-471F-AAC9-C783EC9B3B8C}" dt="2023-01-18T17:50:44.578" v="2167" actId="20577"/>
        <pc:sldMkLst>
          <pc:docMk/>
          <pc:sldMk cId="4099801112" sldId="273"/>
        </pc:sldMkLst>
        <pc:spChg chg="mod">
          <ac:chgData name="Timo Dolné" userId="ce5b5320ba6480e4" providerId="LiveId" clId="{0E1D8122-E51C-471F-AAC9-C783EC9B3B8C}" dt="2023-01-18T17:50:44.578" v="2167" actId="20577"/>
          <ac:spMkLst>
            <pc:docMk/>
            <pc:sldMk cId="4099801112" sldId="273"/>
            <ac:spMk id="2" creationId="{5E710799-FC17-13C5-E1E5-CC2445FF62B7}"/>
          </ac:spMkLst>
        </pc:spChg>
        <pc:spChg chg="mod">
          <ac:chgData name="Timo Dolné" userId="ce5b5320ba6480e4" providerId="LiveId" clId="{0E1D8122-E51C-471F-AAC9-C783EC9B3B8C}" dt="2023-01-17T13:59:57.923" v="1318" actId="5793"/>
          <ac:spMkLst>
            <pc:docMk/>
            <pc:sldMk cId="4099801112" sldId="273"/>
            <ac:spMk id="3" creationId="{FFDD5200-FBC4-D0C1-0C86-43225319748A}"/>
          </ac:spMkLst>
        </pc:spChg>
        <pc:spChg chg="add del mod">
          <ac:chgData name="Timo Dolné" userId="ce5b5320ba6480e4" providerId="LiveId" clId="{0E1D8122-E51C-471F-AAC9-C783EC9B3B8C}" dt="2023-01-17T14:02:27.971" v="1321"/>
          <ac:spMkLst>
            <pc:docMk/>
            <pc:sldMk cId="4099801112" sldId="273"/>
            <ac:spMk id="6" creationId="{B6BDF0E6-ACEB-06A4-E3DB-8581E0DD5743}"/>
          </ac:spMkLst>
        </pc:spChg>
        <pc:picChg chg="add mod">
          <ac:chgData name="Timo Dolné" userId="ce5b5320ba6480e4" providerId="LiveId" clId="{0E1D8122-E51C-471F-AAC9-C783EC9B3B8C}" dt="2023-01-18T17:50:36.693" v="2147" actId="1076"/>
          <ac:picMkLst>
            <pc:docMk/>
            <pc:sldMk cId="4099801112" sldId="273"/>
            <ac:picMk id="5" creationId="{8FE49040-83BD-5E58-2675-7B900434AD8F}"/>
          </ac:picMkLst>
        </pc:picChg>
      </pc:sldChg>
      <pc:sldChg chg="addSp modSp add mod modTransition">
        <pc:chgData name="Timo Dolné" userId="ce5b5320ba6480e4" providerId="LiveId" clId="{0E1D8122-E51C-471F-AAC9-C783EC9B3B8C}" dt="2023-01-17T22:51:43.153" v="1488"/>
        <pc:sldMkLst>
          <pc:docMk/>
          <pc:sldMk cId="3108234742" sldId="274"/>
        </pc:sldMkLst>
        <pc:spChg chg="mod">
          <ac:chgData name="Timo Dolné" userId="ce5b5320ba6480e4" providerId="LiveId" clId="{0E1D8122-E51C-471F-AAC9-C783EC9B3B8C}" dt="2023-01-17T22:46:20.459" v="1405" actId="20577"/>
          <ac:spMkLst>
            <pc:docMk/>
            <pc:sldMk cId="3108234742" sldId="274"/>
            <ac:spMk id="2" creationId="{E6FD670E-E25A-753F-12CF-8FDCC48A295D}"/>
          </ac:spMkLst>
        </pc:spChg>
        <pc:spChg chg="mod">
          <ac:chgData name="Timo Dolné" userId="ce5b5320ba6480e4" providerId="LiveId" clId="{0E1D8122-E51C-471F-AAC9-C783EC9B3B8C}" dt="2023-01-17T22:43:04.913" v="1323" actId="20577"/>
          <ac:spMkLst>
            <pc:docMk/>
            <pc:sldMk cId="3108234742" sldId="274"/>
            <ac:spMk id="3" creationId="{8FDCFAFE-3F3C-86C7-3F85-01098FB879FB}"/>
          </ac:spMkLst>
        </pc:spChg>
        <pc:picChg chg="add mod">
          <ac:chgData name="Timo Dolné" userId="ce5b5320ba6480e4" providerId="LiveId" clId="{0E1D8122-E51C-471F-AAC9-C783EC9B3B8C}" dt="2023-01-17T22:45:31.322" v="1385" actId="1076"/>
          <ac:picMkLst>
            <pc:docMk/>
            <pc:sldMk cId="3108234742" sldId="274"/>
            <ac:picMk id="5" creationId="{694E3F63-A39D-607E-FFEF-65B62C84A587}"/>
          </ac:picMkLst>
        </pc:picChg>
        <pc:picChg chg="add mod">
          <ac:chgData name="Timo Dolné" userId="ce5b5320ba6480e4" providerId="LiveId" clId="{0E1D8122-E51C-471F-AAC9-C783EC9B3B8C}" dt="2023-01-17T22:45:33.744" v="1386" actId="1076"/>
          <ac:picMkLst>
            <pc:docMk/>
            <pc:sldMk cId="3108234742" sldId="274"/>
            <ac:picMk id="7" creationId="{802A39F9-4FFE-D5E1-1072-174052AE08D9}"/>
          </ac:picMkLst>
        </pc:picChg>
        <pc:picChg chg="add mod">
          <ac:chgData name="Timo Dolné" userId="ce5b5320ba6480e4" providerId="LiveId" clId="{0E1D8122-E51C-471F-AAC9-C783EC9B3B8C}" dt="2023-01-17T22:45:39.104" v="1387" actId="1076"/>
          <ac:picMkLst>
            <pc:docMk/>
            <pc:sldMk cId="3108234742" sldId="274"/>
            <ac:picMk id="9" creationId="{21001EEB-0444-7AE6-396A-6BCA7DB8E7E7}"/>
          </ac:picMkLst>
        </pc:picChg>
        <pc:picChg chg="add mod">
          <ac:chgData name="Timo Dolné" userId="ce5b5320ba6480e4" providerId="LiveId" clId="{0E1D8122-E51C-471F-AAC9-C783EC9B3B8C}" dt="2023-01-17T22:45:44.519" v="1390" actId="1076"/>
          <ac:picMkLst>
            <pc:docMk/>
            <pc:sldMk cId="3108234742" sldId="274"/>
            <ac:picMk id="11" creationId="{AED67436-D7CF-2A7B-9D51-D5F795550B31}"/>
          </ac:picMkLst>
        </pc:picChg>
        <pc:picChg chg="add mod">
          <ac:chgData name="Timo Dolné" userId="ce5b5320ba6480e4" providerId="LiveId" clId="{0E1D8122-E51C-471F-AAC9-C783EC9B3B8C}" dt="2023-01-17T22:45:42.151" v="1389" actId="1076"/>
          <ac:picMkLst>
            <pc:docMk/>
            <pc:sldMk cId="3108234742" sldId="274"/>
            <ac:picMk id="13" creationId="{C1CD3701-2E76-FF3C-D9E0-34477B3C4D4C}"/>
          </ac:picMkLst>
        </pc:picChg>
        <pc:picChg chg="add mod">
          <ac:chgData name="Timo Dolné" userId="ce5b5320ba6480e4" providerId="LiveId" clId="{0E1D8122-E51C-471F-AAC9-C783EC9B3B8C}" dt="2023-01-17T22:45:40.735" v="1388" actId="1076"/>
          <ac:picMkLst>
            <pc:docMk/>
            <pc:sldMk cId="3108234742" sldId="274"/>
            <ac:picMk id="15" creationId="{C7DB1D34-090F-3941-81F2-994CD85F6304}"/>
          </ac:picMkLst>
        </pc:picChg>
        <pc:picChg chg="add mod ord">
          <ac:chgData name="Timo Dolné" userId="ce5b5320ba6480e4" providerId="LiveId" clId="{0E1D8122-E51C-471F-AAC9-C783EC9B3B8C}" dt="2023-01-17T22:51:33.014" v="1486" actId="1076"/>
          <ac:picMkLst>
            <pc:docMk/>
            <pc:sldMk cId="3108234742" sldId="274"/>
            <ac:picMk id="17" creationId="{908B8576-9267-EB31-311B-76CFD50C7E94}"/>
          </ac:picMkLst>
        </pc:picChg>
        <pc:picChg chg="add mod">
          <ac:chgData name="Timo Dolné" userId="ce5b5320ba6480e4" providerId="LiveId" clId="{0E1D8122-E51C-471F-AAC9-C783EC9B3B8C}" dt="2023-01-17T22:50:55.368" v="1473" actId="1076"/>
          <ac:picMkLst>
            <pc:docMk/>
            <pc:sldMk cId="3108234742" sldId="274"/>
            <ac:picMk id="19" creationId="{976B568B-0FBC-1A5D-6B24-3684BBFECC6B}"/>
          </ac:picMkLst>
        </pc:picChg>
        <pc:cxnChg chg="add mod">
          <ac:chgData name="Timo Dolné" userId="ce5b5320ba6480e4" providerId="LiveId" clId="{0E1D8122-E51C-471F-AAC9-C783EC9B3B8C}" dt="2023-01-17T22:51:01.693" v="1475" actId="14100"/>
          <ac:cxnSpMkLst>
            <pc:docMk/>
            <pc:sldMk cId="3108234742" sldId="274"/>
            <ac:cxnSpMk id="20" creationId="{D7BAEA29-050C-2F90-5486-F0742AD8C8D2}"/>
          </ac:cxnSpMkLst>
        </pc:cxnChg>
        <pc:cxnChg chg="add mod">
          <ac:chgData name="Timo Dolné" userId="ce5b5320ba6480e4" providerId="LiveId" clId="{0E1D8122-E51C-471F-AAC9-C783EC9B3B8C}" dt="2023-01-17T22:51:05.768" v="1477" actId="1076"/>
          <ac:cxnSpMkLst>
            <pc:docMk/>
            <pc:sldMk cId="3108234742" sldId="274"/>
            <ac:cxnSpMk id="25" creationId="{3026630E-2D56-A313-B3CE-DF32497C7964}"/>
          </ac:cxnSpMkLst>
        </pc:cxnChg>
        <pc:cxnChg chg="add mod">
          <ac:chgData name="Timo Dolné" userId="ce5b5320ba6480e4" providerId="LiveId" clId="{0E1D8122-E51C-471F-AAC9-C783EC9B3B8C}" dt="2023-01-17T22:51:16.653" v="1480" actId="14100"/>
          <ac:cxnSpMkLst>
            <pc:docMk/>
            <pc:sldMk cId="3108234742" sldId="274"/>
            <ac:cxnSpMk id="26" creationId="{EC3DD326-2A06-91BD-728D-59D9D72681AB}"/>
          </ac:cxnSpMkLst>
        </pc:cxnChg>
        <pc:cxnChg chg="add mod">
          <ac:chgData name="Timo Dolné" userId="ce5b5320ba6480e4" providerId="LiveId" clId="{0E1D8122-E51C-471F-AAC9-C783EC9B3B8C}" dt="2023-01-17T22:51:26.161" v="1483" actId="14100"/>
          <ac:cxnSpMkLst>
            <pc:docMk/>
            <pc:sldMk cId="3108234742" sldId="274"/>
            <ac:cxnSpMk id="29" creationId="{020F2BF7-DDD6-86ED-21B0-AB9ECBC71547}"/>
          </ac:cxnSpMkLst>
        </pc:cxnChg>
      </pc:sldChg>
      <pc:sldChg chg="add del">
        <pc:chgData name="Timo Dolné" userId="ce5b5320ba6480e4" providerId="LiveId" clId="{0E1D8122-E51C-471F-AAC9-C783EC9B3B8C}" dt="2023-01-17T22:43:12.880" v="1327"/>
        <pc:sldMkLst>
          <pc:docMk/>
          <pc:sldMk cId="1620749931" sldId="275"/>
        </pc:sldMkLst>
      </pc:sldChg>
      <pc:sldChg chg="add del">
        <pc:chgData name="Timo Dolné" userId="ce5b5320ba6480e4" providerId="LiveId" clId="{0E1D8122-E51C-471F-AAC9-C783EC9B3B8C}" dt="2023-01-17T22:43:07.757" v="1325" actId="47"/>
        <pc:sldMkLst>
          <pc:docMk/>
          <pc:sldMk cId="2076219252" sldId="275"/>
        </pc:sldMkLst>
      </pc:sldChg>
      <pc:sldChg chg="addSp modSp add mod">
        <pc:chgData name="Timo Dolné" userId="ce5b5320ba6480e4" providerId="LiveId" clId="{0E1D8122-E51C-471F-AAC9-C783EC9B3B8C}" dt="2023-01-18T16:37:51.659" v="2096" actId="1076"/>
        <pc:sldMkLst>
          <pc:docMk/>
          <pc:sldMk cId="3117987315" sldId="275"/>
        </pc:sldMkLst>
        <pc:spChg chg="add mod">
          <ac:chgData name="Timo Dolné" userId="ce5b5320ba6480e4" providerId="LiveId" clId="{0E1D8122-E51C-471F-AAC9-C783EC9B3B8C}" dt="2023-01-18T16:32:54.636" v="1855" actId="1076"/>
          <ac:spMkLst>
            <pc:docMk/>
            <pc:sldMk cId="3117987315" sldId="275"/>
            <ac:spMk id="9" creationId="{15D43F8A-C5F3-944E-E8A2-14A5E3F13F6B}"/>
          </ac:spMkLst>
        </pc:spChg>
        <pc:spChg chg="add mod">
          <ac:chgData name="Timo Dolné" userId="ce5b5320ba6480e4" providerId="LiveId" clId="{0E1D8122-E51C-471F-AAC9-C783EC9B3B8C}" dt="2023-01-18T16:37:51.659" v="2096" actId="1076"/>
          <ac:spMkLst>
            <pc:docMk/>
            <pc:sldMk cId="3117987315" sldId="275"/>
            <ac:spMk id="10" creationId="{F78A0925-3DD1-B66D-0975-64BFFFAAEE7D}"/>
          </ac:spMkLst>
        </pc:spChg>
        <pc:picChg chg="add mod">
          <ac:chgData name="Timo Dolné" userId="ce5b5320ba6480e4" providerId="LiveId" clId="{0E1D8122-E51C-471F-AAC9-C783EC9B3B8C}" dt="2023-01-18T16:31:33.870" v="1836" actId="1076"/>
          <ac:picMkLst>
            <pc:docMk/>
            <pc:sldMk cId="3117987315" sldId="275"/>
            <ac:picMk id="4" creationId="{0EA798E1-251F-8E15-8034-2C046CF8251C}"/>
          </ac:picMkLst>
        </pc:picChg>
        <pc:cxnChg chg="add mod">
          <ac:chgData name="Timo Dolné" userId="ce5b5320ba6480e4" providerId="LiveId" clId="{0E1D8122-E51C-471F-AAC9-C783EC9B3B8C}" dt="2023-01-18T16:32:16.240" v="1840" actId="1582"/>
          <ac:cxnSpMkLst>
            <pc:docMk/>
            <pc:sldMk cId="3117987315" sldId="275"/>
            <ac:cxnSpMk id="8" creationId="{AA190721-8CE5-2240-F751-2A16D3581365}"/>
          </ac:cxnSpMkLst>
        </pc:cxnChg>
      </pc:sldChg>
      <pc:sldChg chg="addSp delSp modSp add mod">
        <pc:chgData name="Timo Dolné" userId="ce5b5320ba6480e4" providerId="LiveId" clId="{0E1D8122-E51C-471F-AAC9-C783EC9B3B8C}" dt="2023-01-18T16:36:14.063" v="1933" actId="1076"/>
        <pc:sldMkLst>
          <pc:docMk/>
          <pc:sldMk cId="1085865221" sldId="276"/>
        </pc:sldMkLst>
        <pc:spChg chg="mod">
          <ac:chgData name="Timo Dolné" userId="ce5b5320ba6480e4" providerId="LiveId" clId="{0E1D8122-E51C-471F-AAC9-C783EC9B3B8C}" dt="2023-01-18T16:36:11.049" v="1932" actId="1076"/>
          <ac:spMkLst>
            <pc:docMk/>
            <pc:sldMk cId="1085865221" sldId="276"/>
            <ac:spMk id="6" creationId="{97AD951C-91DF-A916-5836-47FE7B1AF3FF}"/>
          </ac:spMkLst>
        </pc:spChg>
        <pc:spChg chg="del mod">
          <ac:chgData name="Timo Dolné" userId="ce5b5320ba6480e4" providerId="LiveId" clId="{0E1D8122-E51C-471F-AAC9-C783EC9B3B8C}" dt="2023-01-18T16:34:41.767" v="1864" actId="478"/>
          <ac:spMkLst>
            <pc:docMk/>
            <pc:sldMk cId="1085865221" sldId="276"/>
            <ac:spMk id="9" creationId="{15D43F8A-C5F3-944E-E8A2-14A5E3F13F6B}"/>
          </ac:spMkLst>
        </pc:spChg>
        <pc:spChg chg="add mod">
          <ac:chgData name="Timo Dolné" userId="ce5b5320ba6480e4" providerId="LiveId" clId="{0E1D8122-E51C-471F-AAC9-C783EC9B3B8C}" dt="2023-01-18T16:36:14.063" v="1933" actId="1076"/>
          <ac:spMkLst>
            <pc:docMk/>
            <pc:sldMk cId="1085865221" sldId="276"/>
            <ac:spMk id="11" creationId="{37EC8FD3-77A9-7ED4-DB68-D213E819A230}"/>
          </ac:spMkLst>
        </pc:spChg>
        <pc:picChg chg="mod">
          <ac:chgData name="Timo Dolné" userId="ce5b5320ba6480e4" providerId="LiveId" clId="{0E1D8122-E51C-471F-AAC9-C783EC9B3B8C}" dt="2023-01-18T16:34:57.631" v="1866" actId="1076"/>
          <ac:picMkLst>
            <pc:docMk/>
            <pc:sldMk cId="1085865221" sldId="276"/>
            <ac:picMk id="4" creationId="{0EA798E1-251F-8E15-8034-2C046CF8251C}"/>
          </ac:picMkLst>
        </pc:picChg>
        <pc:cxnChg chg="del mod">
          <ac:chgData name="Timo Dolné" userId="ce5b5320ba6480e4" providerId="LiveId" clId="{0E1D8122-E51C-471F-AAC9-C783EC9B3B8C}" dt="2023-01-18T16:34:42.772" v="1865" actId="478"/>
          <ac:cxnSpMkLst>
            <pc:docMk/>
            <pc:sldMk cId="1085865221" sldId="276"/>
            <ac:cxnSpMk id="8" creationId="{AA190721-8CE5-2240-F751-2A16D3581365}"/>
          </ac:cxnSpMkLst>
        </pc:cxnChg>
      </pc:sldChg>
      <pc:sldChg chg="modSp add mod">
        <pc:chgData name="Timo Dolné" userId="ce5b5320ba6480e4" providerId="LiveId" clId="{0E1D8122-E51C-471F-AAC9-C783EC9B3B8C}" dt="2023-01-18T16:36:59.717" v="2065" actId="20577"/>
        <pc:sldMkLst>
          <pc:docMk/>
          <pc:sldMk cId="3194462175" sldId="277"/>
        </pc:sldMkLst>
        <pc:spChg chg="mod">
          <ac:chgData name="Timo Dolné" userId="ce5b5320ba6480e4" providerId="LiveId" clId="{0E1D8122-E51C-471F-AAC9-C783EC9B3B8C}" dt="2023-01-18T16:36:23.084" v="1935" actId="1076"/>
          <ac:spMkLst>
            <pc:docMk/>
            <pc:sldMk cId="3194462175" sldId="277"/>
            <ac:spMk id="6" creationId="{97AD951C-91DF-A916-5836-47FE7B1AF3FF}"/>
          </ac:spMkLst>
        </pc:spChg>
        <pc:spChg chg="mod">
          <ac:chgData name="Timo Dolné" userId="ce5b5320ba6480e4" providerId="LiveId" clId="{0E1D8122-E51C-471F-AAC9-C783EC9B3B8C}" dt="2023-01-18T16:36:59.717" v="2065" actId="20577"/>
          <ac:spMkLst>
            <pc:docMk/>
            <pc:sldMk cId="3194462175" sldId="277"/>
            <ac:spMk id="11" creationId="{37EC8FD3-77A9-7ED4-DB68-D213E819A23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79383-19B8-4922-BCDB-8F47ED1A52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6CB9FED-A174-4A1B-B61B-D3A43CDF23B7}">
      <dgm:prSet phldrT="[Tekst]"/>
      <dgm:spPr/>
      <dgm:t>
        <a:bodyPr/>
        <a:lstStyle/>
        <a:p>
          <a:r>
            <a:rPr lang="nl-NL" dirty="0" err="1"/>
            <a:t>Done</a:t>
          </a:r>
          <a:endParaRPr lang="nl-NL" dirty="0"/>
        </a:p>
      </dgm:t>
    </dgm:pt>
    <dgm:pt modelId="{FC7AB873-6BB7-4A11-BDB5-1990454E955E}" type="parTrans" cxnId="{B7E066E7-01FE-4EEE-9D4C-EF94BF0FB9A7}">
      <dgm:prSet/>
      <dgm:spPr/>
      <dgm:t>
        <a:bodyPr/>
        <a:lstStyle/>
        <a:p>
          <a:endParaRPr lang="nl-NL"/>
        </a:p>
      </dgm:t>
    </dgm:pt>
    <dgm:pt modelId="{FCA5033B-4F32-4307-9C1E-A066C8CEE473}" type="sibTrans" cxnId="{B7E066E7-01FE-4EEE-9D4C-EF94BF0FB9A7}">
      <dgm:prSet/>
      <dgm:spPr/>
      <dgm:t>
        <a:bodyPr/>
        <a:lstStyle/>
        <a:p>
          <a:endParaRPr lang="nl-NL"/>
        </a:p>
      </dgm:t>
    </dgm:pt>
    <dgm:pt modelId="{CE6F8DAA-77FB-4029-84C9-815B263487EF}">
      <dgm:prSet phldrT="[Tekst]"/>
      <dgm:spPr/>
      <dgm:t>
        <a:bodyPr/>
        <a:lstStyle/>
        <a:p>
          <a:r>
            <a:rPr lang="nl-NL" dirty="0" err="1"/>
            <a:t>Gathered</a:t>
          </a:r>
          <a:r>
            <a:rPr lang="nl-NL" dirty="0"/>
            <a:t> a lot of data…</a:t>
          </a:r>
        </a:p>
      </dgm:t>
    </dgm:pt>
    <dgm:pt modelId="{D4ECD916-19B3-437D-A93D-125E63A37A9A}" type="parTrans" cxnId="{619E4B36-0873-4BDC-9F81-8B2549D98778}">
      <dgm:prSet/>
      <dgm:spPr/>
      <dgm:t>
        <a:bodyPr/>
        <a:lstStyle/>
        <a:p>
          <a:endParaRPr lang="nl-NL"/>
        </a:p>
      </dgm:t>
    </dgm:pt>
    <dgm:pt modelId="{B8AD69A8-67CD-431D-A54E-68539F014A6C}" type="sibTrans" cxnId="{619E4B36-0873-4BDC-9F81-8B2549D98778}">
      <dgm:prSet/>
      <dgm:spPr/>
      <dgm:t>
        <a:bodyPr/>
        <a:lstStyle/>
        <a:p>
          <a:endParaRPr lang="nl-NL"/>
        </a:p>
      </dgm:t>
    </dgm:pt>
    <dgm:pt modelId="{FFD40A2C-A736-47D0-806B-C4C0E6CB9784}">
      <dgm:prSet phldrT="[Tekst]"/>
      <dgm:spPr/>
      <dgm:t>
        <a:bodyPr/>
        <a:lstStyle/>
        <a:p>
          <a:r>
            <a:rPr lang="nl-NL" dirty="0" err="1"/>
            <a:t>To</a:t>
          </a:r>
          <a:r>
            <a:rPr lang="nl-NL" dirty="0"/>
            <a:t> Do (this week)</a:t>
          </a:r>
        </a:p>
      </dgm:t>
    </dgm:pt>
    <dgm:pt modelId="{0E8C0014-D5AC-4008-9D54-9540D9E3118F}" type="parTrans" cxnId="{89D132BF-4B7B-4B55-861D-7EB776E617AE}">
      <dgm:prSet/>
      <dgm:spPr/>
      <dgm:t>
        <a:bodyPr/>
        <a:lstStyle/>
        <a:p>
          <a:endParaRPr lang="nl-NL"/>
        </a:p>
      </dgm:t>
    </dgm:pt>
    <dgm:pt modelId="{DDE47A3E-18A0-4503-8618-AF5E781676B2}" type="sibTrans" cxnId="{89D132BF-4B7B-4B55-861D-7EB776E617AE}">
      <dgm:prSet/>
      <dgm:spPr/>
      <dgm:t>
        <a:bodyPr/>
        <a:lstStyle/>
        <a:p>
          <a:endParaRPr lang="nl-NL"/>
        </a:p>
      </dgm:t>
    </dgm:pt>
    <dgm:pt modelId="{D2A9E8B9-A2B8-4F61-B91F-17FC9331B74E}">
      <dgm:prSet/>
      <dgm:spPr/>
      <dgm:t>
        <a:bodyPr/>
        <a:lstStyle/>
        <a:p>
          <a:r>
            <a:rPr lang="nl-NL" dirty="0"/>
            <a:t>Questions</a:t>
          </a:r>
        </a:p>
      </dgm:t>
    </dgm:pt>
    <dgm:pt modelId="{5D1D209A-6DA6-4F02-B144-FF00B2894153}" type="parTrans" cxnId="{82487DD6-74AA-4A7B-A0F6-3E4FE8ED442F}">
      <dgm:prSet/>
      <dgm:spPr/>
      <dgm:t>
        <a:bodyPr/>
        <a:lstStyle/>
        <a:p>
          <a:endParaRPr lang="nl-NL"/>
        </a:p>
      </dgm:t>
    </dgm:pt>
    <dgm:pt modelId="{BA8824EF-DB7F-4C27-971F-FB795A62F314}" type="sibTrans" cxnId="{82487DD6-74AA-4A7B-A0F6-3E4FE8ED442F}">
      <dgm:prSet/>
      <dgm:spPr/>
      <dgm:t>
        <a:bodyPr/>
        <a:lstStyle/>
        <a:p>
          <a:endParaRPr lang="nl-NL"/>
        </a:p>
      </dgm:t>
    </dgm:pt>
    <dgm:pt modelId="{E7DD8B54-AD70-4AC3-BBD8-FF8D55457A51}">
      <dgm:prSet/>
      <dgm:spPr/>
      <dgm:t>
        <a:bodyPr/>
        <a:lstStyle/>
        <a:p>
          <a:r>
            <a:rPr lang="nl-NL" dirty="0"/>
            <a:t>What do </a:t>
          </a:r>
          <a:r>
            <a:rPr lang="nl-NL" dirty="0" err="1"/>
            <a:t>you</a:t>
          </a:r>
          <a:r>
            <a:rPr lang="nl-NL" dirty="0"/>
            <a:t> </a:t>
          </a:r>
          <a:r>
            <a:rPr lang="nl-NL" dirty="0" err="1"/>
            <a:t>think</a:t>
          </a:r>
          <a:r>
            <a:rPr lang="nl-NL" dirty="0"/>
            <a:t> of </a:t>
          </a:r>
          <a:r>
            <a:rPr lang="nl-NL" dirty="0" err="1"/>
            <a:t>our</a:t>
          </a:r>
          <a:r>
            <a:rPr lang="nl-NL" dirty="0"/>
            <a:t> </a:t>
          </a:r>
          <a:r>
            <a:rPr lang="nl-NL" dirty="0" err="1"/>
            <a:t>results</a:t>
          </a:r>
          <a:r>
            <a:rPr lang="nl-NL" dirty="0"/>
            <a:t>? </a:t>
          </a:r>
          <a:r>
            <a:rPr lang="nl-NL" dirty="0" err="1"/>
            <a:t>And</a:t>
          </a:r>
          <a:r>
            <a:rPr lang="nl-NL" dirty="0"/>
            <a:t> are </a:t>
          </a:r>
          <a:r>
            <a:rPr lang="nl-NL" dirty="0" err="1"/>
            <a:t>you</a:t>
          </a:r>
          <a:r>
            <a:rPr lang="nl-NL" dirty="0"/>
            <a:t> missing </a:t>
          </a:r>
          <a:r>
            <a:rPr lang="nl-NL" dirty="0" err="1"/>
            <a:t>certain</a:t>
          </a:r>
          <a:r>
            <a:rPr lang="nl-NL" dirty="0"/>
            <a:t> </a:t>
          </a:r>
          <a:r>
            <a:rPr lang="nl-NL" dirty="0" err="1"/>
            <a:t>aspects</a:t>
          </a:r>
          <a:r>
            <a:rPr lang="nl-NL" dirty="0"/>
            <a:t>?</a:t>
          </a:r>
        </a:p>
      </dgm:t>
    </dgm:pt>
    <dgm:pt modelId="{7639B92A-67AC-4D03-8184-BE53CF95854F}" type="parTrans" cxnId="{A0C5EF72-32E4-455D-BB9E-673853E4BCBF}">
      <dgm:prSet/>
      <dgm:spPr/>
      <dgm:t>
        <a:bodyPr/>
        <a:lstStyle/>
        <a:p>
          <a:endParaRPr lang="nl-NL"/>
        </a:p>
      </dgm:t>
    </dgm:pt>
    <dgm:pt modelId="{39CC747A-4BC5-40A2-A554-29CDE0726DF7}" type="sibTrans" cxnId="{A0C5EF72-32E4-455D-BB9E-673853E4BCBF}">
      <dgm:prSet/>
      <dgm:spPr/>
      <dgm:t>
        <a:bodyPr/>
        <a:lstStyle/>
        <a:p>
          <a:endParaRPr lang="nl-NL"/>
        </a:p>
      </dgm:t>
    </dgm:pt>
    <dgm:pt modelId="{DE993023-793C-4686-8EAB-811502D482F7}">
      <dgm:prSet phldrT="[Tekst]"/>
      <dgm:spPr/>
      <dgm:t>
        <a:bodyPr/>
        <a:lstStyle/>
        <a:p>
          <a:r>
            <a:rPr lang="nl-NL" dirty="0"/>
            <a:t>Everything on Starmon-5 that </a:t>
          </a:r>
          <a:r>
            <a:rPr lang="nl-NL" dirty="0" err="1"/>
            <a:t>hasn’t</a:t>
          </a:r>
          <a:r>
            <a:rPr lang="nl-NL" dirty="0"/>
            <a:t> been </a:t>
          </a:r>
          <a:r>
            <a:rPr lang="nl-NL" dirty="0" err="1"/>
            <a:t>done</a:t>
          </a:r>
          <a:r>
            <a:rPr lang="nl-NL" dirty="0"/>
            <a:t> on Starmon-5</a:t>
          </a:r>
        </a:p>
      </dgm:t>
    </dgm:pt>
    <dgm:pt modelId="{345416A0-844E-4D4D-A71A-4FCE198942C3}" type="parTrans" cxnId="{7C4618E5-AEA4-445B-9E3A-3424030FDFCD}">
      <dgm:prSet/>
      <dgm:spPr/>
      <dgm:t>
        <a:bodyPr/>
        <a:lstStyle/>
        <a:p>
          <a:endParaRPr lang="nl-NL"/>
        </a:p>
      </dgm:t>
    </dgm:pt>
    <dgm:pt modelId="{943978E3-52F4-43DA-83B1-DA3038F9C583}" type="sibTrans" cxnId="{7C4618E5-AEA4-445B-9E3A-3424030FDFCD}">
      <dgm:prSet/>
      <dgm:spPr/>
      <dgm:t>
        <a:bodyPr/>
        <a:lstStyle/>
        <a:p>
          <a:endParaRPr lang="nl-NL"/>
        </a:p>
      </dgm:t>
    </dgm:pt>
    <dgm:pt modelId="{29539F87-A117-4FCC-AA4D-36AB59C0061D}">
      <dgm:prSet phldrT="[Tekst]"/>
      <dgm:spPr/>
      <dgm:t>
        <a:bodyPr/>
        <a:lstStyle/>
        <a:p>
          <a:r>
            <a:rPr lang="nl-NL" dirty="0"/>
            <a:t>A bit of </a:t>
          </a:r>
          <a:r>
            <a:rPr lang="nl-NL" dirty="0" err="1"/>
            <a:t>theoretical</a:t>
          </a:r>
          <a:r>
            <a:rPr lang="nl-NL" dirty="0"/>
            <a:t> work on privacy </a:t>
          </a:r>
          <a:r>
            <a:rPr lang="nl-NL" dirty="0" err="1"/>
            <a:t>amplification</a:t>
          </a:r>
          <a:endParaRPr lang="nl-NL" dirty="0"/>
        </a:p>
      </dgm:t>
    </dgm:pt>
    <dgm:pt modelId="{99DA68C3-4688-4BEF-AC86-EDC8633CC3B6}" type="parTrans" cxnId="{581EA219-8C8D-40B1-B957-08EA4F7468FE}">
      <dgm:prSet/>
      <dgm:spPr/>
    </dgm:pt>
    <dgm:pt modelId="{C858A221-12A1-49CB-8B60-9D814ED5B8F6}" type="sibTrans" cxnId="{581EA219-8C8D-40B1-B957-08EA4F7468FE}">
      <dgm:prSet/>
      <dgm:spPr/>
    </dgm:pt>
    <dgm:pt modelId="{7F64603D-CD15-4052-9A7B-B3AD042BB35B}" type="pres">
      <dgm:prSet presAssocID="{96C79383-19B8-4922-BCDB-8F47ED1A52C6}" presName="linear" presStyleCnt="0">
        <dgm:presLayoutVars>
          <dgm:animLvl val="lvl"/>
          <dgm:resizeHandles val="exact"/>
        </dgm:presLayoutVars>
      </dgm:prSet>
      <dgm:spPr/>
    </dgm:pt>
    <dgm:pt modelId="{FC708D5B-6507-41DB-82B5-AA2D6973B9DA}" type="pres">
      <dgm:prSet presAssocID="{B6CB9FED-A174-4A1B-B61B-D3A43CDF23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373989-598B-4486-B06C-4524E1EDDCBB}" type="pres">
      <dgm:prSet presAssocID="{B6CB9FED-A174-4A1B-B61B-D3A43CDF23B7}" presName="childText" presStyleLbl="revTx" presStyleIdx="0" presStyleCnt="3">
        <dgm:presLayoutVars>
          <dgm:bulletEnabled val="1"/>
        </dgm:presLayoutVars>
      </dgm:prSet>
      <dgm:spPr/>
    </dgm:pt>
    <dgm:pt modelId="{7AA21C0B-10E2-4E57-B285-8DFD41C223DA}" type="pres">
      <dgm:prSet presAssocID="{FFD40A2C-A736-47D0-806B-C4C0E6CB97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B7EFAD-A868-4F73-9296-67E55D7C7FAA}" type="pres">
      <dgm:prSet presAssocID="{FFD40A2C-A736-47D0-806B-C4C0E6CB9784}" presName="childText" presStyleLbl="revTx" presStyleIdx="1" presStyleCnt="3">
        <dgm:presLayoutVars>
          <dgm:bulletEnabled val="1"/>
        </dgm:presLayoutVars>
      </dgm:prSet>
      <dgm:spPr/>
    </dgm:pt>
    <dgm:pt modelId="{CCE86004-4A9C-4E35-AC53-5195F71C2E8A}" type="pres">
      <dgm:prSet presAssocID="{D2A9E8B9-A2B8-4F61-B91F-17FC9331B7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656420-D356-4736-907D-E7384829F54B}" type="pres">
      <dgm:prSet presAssocID="{D2A9E8B9-A2B8-4F61-B91F-17FC9331B74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B5E0200-C143-4854-84DB-41C6A443822E}" type="presOf" srcId="{96C79383-19B8-4922-BCDB-8F47ED1A52C6}" destId="{7F64603D-CD15-4052-9A7B-B3AD042BB35B}" srcOrd="0" destOrd="0" presId="urn:microsoft.com/office/officeart/2005/8/layout/vList2"/>
    <dgm:cxn modelId="{581EA219-8C8D-40B1-B957-08EA4F7468FE}" srcId="{B6CB9FED-A174-4A1B-B61B-D3A43CDF23B7}" destId="{29539F87-A117-4FCC-AA4D-36AB59C0061D}" srcOrd="1" destOrd="0" parTransId="{99DA68C3-4688-4BEF-AC86-EDC8633CC3B6}" sibTransId="{C858A221-12A1-49CB-8B60-9D814ED5B8F6}"/>
    <dgm:cxn modelId="{8EAE4C29-106D-4A8F-8C4D-34407D2C262C}" type="presOf" srcId="{29539F87-A117-4FCC-AA4D-36AB59C0061D}" destId="{76373989-598B-4486-B06C-4524E1EDDCBB}" srcOrd="0" destOrd="1" presId="urn:microsoft.com/office/officeart/2005/8/layout/vList2"/>
    <dgm:cxn modelId="{619E4B36-0873-4BDC-9F81-8B2549D98778}" srcId="{B6CB9FED-A174-4A1B-B61B-D3A43CDF23B7}" destId="{CE6F8DAA-77FB-4029-84C9-815B263487EF}" srcOrd="0" destOrd="0" parTransId="{D4ECD916-19B3-437D-A93D-125E63A37A9A}" sibTransId="{B8AD69A8-67CD-431D-A54E-68539F014A6C}"/>
    <dgm:cxn modelId="{76A6CB44-0442-4ED9-A5BC-BB8EECDCF313}" type="presOf" srcId="{D2A9E8B9-A2B8-4F61-B91F-17FC9331B74E}" destId="{CCE86004-4A9C-4E35-AC53-5195F71C2E8A}" srcOrd="0" destOrd="0" presId="urn:microsoft.com/office/officeart/2005/8/layout/vList2"/>
    <dgm:cxn modelId="{617CCC6C-A722-4866-A733-F023B334B8FE}" type="presOf" srcId="{DE993023-793C-4686-8EAB-811502D482F7}" destId="{DAB7EFAD-A868-4F73-9296-67E55D7C7FAA}" srcOrd="0" destOrd="0" presId="urn:microsoft.com/office/officeart/2005/8/layout/vList2"/>
    <dgm:cxn modelId="{A0C5EF72-32E4-455D-BB9E-673853E4BCBF}" srcId="{D2A9E8B9-A2B8-4F61-B91F-17FC9331B74E}" destId="{E7DD8B54-AD70-4AC3-BBD8-FF8D55457A51}" srcOrd="0" destOrd="0" parTransId="{7639B92A-67AC-4D03-8184-BE53CF95854F}" sibTransId="{39CC747A-4BC5-40A2-A554-29CDE0726DF7}"/>
    <dgm:cxn modelId="{CAA02953-59B2-4D04-A735-A1068A8D21D4}" type="presOf" srcId="{E7DD8B54-AD70-4AC3-BBD8-FF8D55457A51}" destId="{07656420-D356-4736-907D-E7384829F54B}" srcOrd="0" destOrd="0" presId="urn:microsoft.com/office/officeart/2005/8/layout/vList2"/>
    <dgm:cxn modelId="{21A3A057-D58D-4259-8EB4-182FDE6802EB}" type="presOf" srcId="{B6CB9FED-A174-4A1B-B61B-D3A43CDF23B7}" destId="{FC708D5B-6507-41DB-82B5-AA2D6973B9DA}" srcOrd="0" destOrd="0" presId="urn:microsoft.com/office/officeart/2005/8/layout/vList2"/>
    <dgm:cxn modelId="{89D132BF-4B7B-4B55-861D-7EB776E617AE}" srcId="{96C79383-19B8-4922-BCDB-8F47ED1A52C6}" destId="{FFD40A2C-A736-47D0-806B-C4C0E6CB9784}" srcOrd="1" destOrd="0" parTransId="{0E8C0014-D5AC-4008-9D54-9540D9E3118F}" sibTransId="{DDE47A3E-18A0-4503-8618-AF5E781676B2}"/>
    <dgm:cxn modelId="{9BFE7BD0-4B9C-44C1-B737-7C2EEDFA9075}" type="presOf" srcId="{CE6F8DAA-77FB-4029-84C9-815B263487EF}" destId="{76373989-598B-4486-B06C-4524E1EDDCBB}" srcOrd="0" destOrd="0" presId="urn:microsoft.com/office/officeart/2005/8/layout/vList2"/>
    <dgm:cxn modelId="{82487DD6-74AA-4A7B-A0F6-3E4FE8ED442F}" srcId="{96C79383-19B8-4922-BCDB-8F47ED1A52C6}" destId="{D2A9E8B9-A2B8-4F61-B91F-17FC9331B74E}" srcOrd="2" destOrd="0" parTransId="{5D1D209A-6DA6-4F02-B144-FF00B2894153}" sibTransId="{BA8824EF-DB7F-4C27-971F-FB795A62F314}"/>
    <dgm:cxn modelId="{DB5BB4E3-049F-407B-BEEA-3B2A56FF274D}" type="presOf" srcId="{FFD40A2C-A736-47D0-806B-C4C0E6CB9784}" destId="{7AA21C0B-10E2-4E57-B285-8DFD41C223DA}" srcOrd="0" destOrd="0" presId="urn:microsoft.com/office/officeart/2005/8/layout/vList2"/>
    <dgm:cxn modelId="{7C4618E5-AEA4-445B-9E3A-3424030FDFCD}" srcId="{FFD40A2C-A736-47D0-806B-C4C0E6CB9784}" destId="{DE993023-793C-4686-8EAB-811502D482F7}" srcOrd="0" destOrd="0" parTransId="{345416A0-844E-4D4D-A71A-4FCE198942C3}" sibTransId="{943978E3-52F4-43DA-83B1-DA3038F9C583}"/>
    <dgm:cxn modelId="{B7E066E7-01FE-4EEE-9D4C-EF94BF0FB9A7}" srcId="{96C79383-19B8-4922-BCDB-8F47ED1A52C6}" destId="{B6CB9FED-A174-4A1B-B61B-D3A43CDF23B7}" srcOrd="0" destOrd="0" parTransId="{FC7AB873-6BB7-4A11-BDB5-1990454E955E}" sibTransId="{FCA5033B-4F32-4307-9C1E-A066C8CEE473}"/>
    <dgm:cxn modelId="{CDEA679D-F910-43FE-8CE1-BBE04DE30565}" type="presParOf" srcId="{7F64603D-CD15-4052-9A7B-B3AD042BB35B}" destId="{FC708D5B-6507-41DB-82B5-AA2D6973B9DA}" srcOrd="0" destOrd="0" presId="urn:microsoft.com/office/officeart/2005/8/layout/vList2"/>
    <dgm:cxn modelId="{1D11EAF2-84A6-47C7-9834-AFFAB3B1C4A6}" type="presParOf" srcId="{7F64603D-CD15-4052-9A7B-B3AD042BB35B}" destId="{76373989-598B-4486-B06C-4524E1EDDCBB}" srcOrd="1" destOrd="0" presId="urn:microsoft.com/office/officeart/2005/8/layout/vList2"/>
    <dgm:cxn modelId="{A2B5239F-DE51-438B-9E56-C79BF631299E}" type="presParOf" srcId="{7F64603D-CD15-4052-9A7B-B3AD042BB35B}" destId="{7AA21C0B-10E2-4E57-B285-8DFD41C223DA}" srcOrd="2" destOrd="0" presId="urn:microsoft.com/office/officeart/2005/8/layout/vList2"/>
    <dgm:cxn modelId="{7FC2BB36-B261-4959-885B-158866304C14}" type="presParOf" srcId="{7F64603D-CD15-4052-9A7B-B3AD042BB35B}" destId="{DAB7EFAD-A868-4F73-9296-67E55D7C7FAA}" srcOrd="3" destOrd="0" presId="urn:microsoft.com/office/officeart/2005/8/layout/vList2"/>
    <dgm:cxn modelId="{28501793-CAFF-4D2E-B4BF-F39D2AA01315}" type="presParOf" srcId="{7F64603D-CD15-4052-9A7B-B3AD042BB35B}" destId="{CCE86004-4A9C-4E35-AC53-5195F71C2E8A}" srcOrd="4" destOrd="0" presId="urn:microsoft.com/office/officeart/2005/8/layout/vList2"/>
    <dgm:cxn modelId="{04CC1F58-B6CA-4D87-BC61-B1C34D13218C}" type="presParOf" srcId="{7F64603D-CD15-4052-9A7B-B3AD042BB35B}" destId="{07656420-D356-4736-907D-E7384829F5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08D5B-6507-41DB-82B5-AA2D6973B9DA}">
      <dsp:nvSpPr>
        <dsp:cNvPr id="0" name=""/>
        <dsp:cNvSpPr/>
      </dsp:nvSpPr>
      <dsp:spPr>
        <a:xfrm>
          <a:off x="0" y="6390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 err="1"/>
            <a:t>Done</a:t>
          </a:r>
          <a:endParaRPr lang="nl-NL" sz="3200" kern="1200" dirty="0"/>
        </a:p>
      </dsp:txBody>
      <dsp:txXfrm>
        <a:off x="37467" y="101375"/>
        <a:ext cx="10440666" cy="692586"/>
      </dsp:txXfrm>
    </dsp:sp>
    <dsp:sp modelId="{76373989-598B-4486-B06C-4524E1EDDCBB}">
      <dsp:nvSpPr>
        <dsp:cNvPr id="0" name=""/>
        <dsp:cNvSpPr/>
      </dsp:nvSpPr>
      <dsp:spPr>
        <a:xfrm>
          <a:off x="0" y="831428"/>
          <a:ext cx="105156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500" kern="1200" dirty="0" err="1"/>
            <a:t>Gathered</a:t>
          </a:r>
          <a:r>
            <a:rPr lang="nl-NL" sz="2500" kern="1200" dirty="0"/>
            <a:t> a lot of data…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500" kern="1200" dirty="0"/>
            <a:t>A bit of </a:t>
          </a:r>
          <a:r>
            <a:rPr lang="nl-NL" sz="2500" kern="1200" dirty="0" err="1"/>
            <a:t>theoretical</a:t>
          </a:r>
          <a:r>
            <a:rPr lang="nl-NL" sz="2500" kern="1200" dirty="0"/>
            <a:t> work on privacy </a:t>
          </a:r>
          <a:r>
            <a:rPr lang="nl-NL" sz="2500" kern="1200" dirty="0" err="1"/>
            <a:t>amplification</a:t>
          </a:r>
          <a:endParaRPr lang="nl-NL" sz="2500" kern="1200" dirty="0"/>
        </a:p>
      </dsp:txBody>
      <dsp:txXfrm>
        <a:off x="0" y="831428"/>
        <a:ext cx="10515600" cy="861120"/>
      </dsp:txXfrm>
    </dsp:sp>
    <dsp:sp modelId="{7AA21C0B-10E2-4E57-B285-8DFD41C223DA}">
      <dsp:nvSpPr>
        <dsp:cNvPr id="0" name=""/>
        <dsp:cNvSpPr/>
      </dsp:nvSpPr>
      <dsp:spPr>
        <a:xfrm>
          <a:off x="0" y="169254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 err="1"/>
            <a:t>To</a:t>
          </a:r>
          <a:r>
            <a:rPr lang="nl-NL" sz="3200" kern="1200" dirty="0"/>
            <a:t> Do (this week)</a:t>
          </a:r>
        </a:p>
      </dsp:txBody>
      <dsp:txXfrm>
        <a:off x="37467" y="1730016"/>
        <a:ext cx="10440666" cy="692586"/>
      </dsp:txXfrm>
    </dsp:sp>
    <dsp:sp modelId="{DAB7EFAD-A868-4F73-9296-67E55D7C7FAA}">
      <dsp:nvSpPr>
        <dsp:cNvPr id="0" name=""/>
        <dsp:cNvSpPr/>
      </dsp:nvSpPr>
      <dsp:spPr>
        <a:xfrm>
          <a:off x="0" y="2460069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500" kern="1200" dirty="0"/>
            <a:t>Everything on Starmon-5 that </a:t>
          </a:r>
          <a:r>
            <a:rPr lang="nl-NL" sz="2500" kern="1200" dirty="0" err="1"/>
            <a:t>hasn’t</a:t>
          </a:r>
          <a:r>
            <a:rPr lang="nl-NL" sz="2500" kern="1200" dirty="0"/>
            <a:t> been </a:t>
          </a:r>
          <a:r>
            <a:rPr lang="nl-NL" sz="2500" kern="1200" dirty="0" err="1"/>
            <a:t>done</a:t>
          </a:r>
          <a:r>
            <a:rPr lang="nl-NL" sz="2500" kern="1200" dirty="0"/>
            <a:t> on Starmon-5</a:t>
          </a:r>
        </a:p>
      </dsp:txBody>
      <dsp:txXfrm>
        <a:off x="0" y="2460069"/>
        <a:ext cx="10515600" cy="529920"/>
      </dsp:txXfrm>
    </dsp:sp>
    <dsp:sp modelId="{CCE86004-4A9C-4E35-AC53-5195F71C2E8A}">
      <dsp:nvSpPr>
        <dsp:cNvPr id="0" name=""/>
        <dsp:cNvSpPr/>
      </dsp:nvSpPr>
      <dsp:spPr>
        <a:xfrm>
          <a:off x="0" y="298998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Questions</a:t>
          </a:r>
        </a:p>
      </dsp:txBody>
      <dsp:txXfrm>
        <a:off x="37467" y="3027456"/>
        <a:ext cx="10440666" cy="692586"/>
      </dsp:txXfrm>
    </dsp:sp>
    <dsp:sp modelId="{07656420-D356-4736-907D-E7384829F54B}">
      <dsp:nvSpPr>
        <dsp:cNvPr id="0" name=""/>
        <dsp:cNvSpPr/>
      </dsp:nvSpPr>
      <dsp:spPr>
        <a:xfrm>
          <a:off x="0" y="3757509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500" kern="1200" dirty="0"/>
            <a:t>What do </a:t>
          </a:r>
          <a:r>
            <a:rPr lang="nl-NL" sz="2500" kern="1200" dirty="0" err="1"/>
            <a:t>you</a:t>
          </a:r>
          <a:r>
            <a:rPr lang="nl-NL" sz="2500" kern="1200" dirty="0"/>
            <a:t> </a:t>
          </a:r>
          <a:r>
            <a:rPr lang="nl-NL" sz="2500" kern="1200" dirty="0" err="1"/>
            <a:t>think</a:t>
          </a:r>
          <a:r>
            <a:rPr lang="nl-NL" sz="2500" kern="1200" dirty="0"/>
            <a:t> of </a:t>
          </a:r>
          <a:r>
            <a:rPr lang="nl-NL" sz="2500" kern="1200" dirty="0" err="1"/>
            <a:t>our</a:t>
          </a:r>
          <a:r>
            <a:rPr lang="nl-NL" sz="2500" kern="1200" dirty="0"/>
            <a:t> </a:t>
          </a:r>
          <a:r>
            <a:rPr lang="nl-NL" sz="2500" kern="1200" dirty="0" err="1"/>
            <a:t>results</a:t>
          </a:r>
          <a:r>
            <a:rPr lang="nl-NL" sz="2500" kern="1200" dirty="0"/>
            <a:t>? </a:t>
          </a:r>
          <a:r>
            <a:rPr lang="nl-NL" sz="2500" kern="1200" dirty="0" err="1"/>
            <a:t>And</a:t>
          </a:r>
          <a:r>
            <a:rPr lang="nl-NL" sz="2500" kern="1200" dirty="0"/>
            <a:t> are </a:t>
          </a:r>
          <a:r>
            <a:rPr lang="nl-NL" sz="2500" kern="1200" dirty="0" err="1"/>
            <a:t>you</a:t>
          </a:r>
          <a:r>
            <a:rPr lang="nl-NL" sz="2500" kern="1200" dirty="0"/>
            <a:t> missing </a:t>
          </a:r>
          <a:r>
            <a:rPr lang="nl-NL" sz="2500" kern="1200" dirty="0" err="1"/>
            <a:t>certain</a:t>
          </a:r>
          <a:r>
            <a:rPr lang="nl-NL" sz="2500" kern="1200" dirty="0"/>
            <a:t> </a:t>
          </a:r>
          <a:r>
            <a:rPr lang="nl-NL" sz="2500" kern="1200" dirty="0" err="1"/>
            <a:t>aspects</a:t>
          </a:r>
          <a:r>
            <a:rPr lang="nl-NL" sz="2500" kern="1200" dirty="0"/>
            <a:t>?</a:t>
          </a:r>
        </a:p>
      </dsp:txBody>
      <dsp:txXfrm>
        <a:off x="0" y="3757509"/>
        <a:ext cx="10515600" cy="5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8E0B5-AA46-422B-8EF3-CAEDA96B57C5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7F4D-8D8D-448E-81D0-56B088658C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72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7F4D-8D8D-448E-81D0-56B088658CF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31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7F4D-8D8D-448E-81D0-56B088658CF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41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7F4D-8D8D-448E-81D0-56B088658CF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59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7F4D-8D8D-448E-81D0-56B088658CF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28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52B2-A5B9-C577-BF6E-A8CA2A1F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48BB5F6-EFC9-AA4B-AD39-F1F2C039C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68D058-390D-6B76-5913-C3CEC3DB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20A426-4C0E-82F3-6033-A9321842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254D53-8653-5CA2-B6DC-195AA0AD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8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E79EE-75E9-AB87-3552-507F16E1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CB9A04B-DCE9-AB2B-AB5F-0ABE4BBA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F293CA-6EEB-6AC0-2B85-5EBD7F97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E68CC9-984B-A965-593C-3BFE456C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3194AC-13EA-62AB-B695-B6F7BF2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84392A-64AB-1532-AFF3-F7ACB3A9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B68651-CB58-D267-94F0-0FBEA4940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019313-0129-8D4F-B0D2-5A11E2A1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294C06-8FA5-0590-9898-6EA9016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8749B-165A-AD53-34A8-79C48427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11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CA0B-E7C0-0D8F-DDC7-6CBB3103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9FF1E4-8967-5382-7686-AF0AD6A2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1501C9-4348-F3B7-6C05-08FB511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E99F46-0D69-4CB5-B690-B4D78C7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98D0CF-2865-5D50-1A46-7FCD155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7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C6CE1-0392-A9E7-D557-9F48506C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6A2812-650E-AAE7-F312-BE790593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688CCE-EBA7-6C99-A0E9-8C9E83C6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C8A64E-97D1-0035-0149-FBC5978A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EF968-331E-FFFD-7DC5-964AF6E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4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607D-476C-4E17-D3E7-B307B66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0BB13-CA89-0B8A-B75A-E52E74DBD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6C3A22-161B-70ED-A2AA-2B7A9CF5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F908D5-FBDD-7650-ADDC-F7E7D9B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3E2CD1-7BF3-FB86-DB2A-A672BA06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6AEAA0-1F31-AF27-F68D-61A412F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4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FDB7C-8C40-EF4F-229C-0EAF9CCF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3E358-C198-499F-C8E3-C7EE254A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8E5BD1-D973-3633-DC57-4B75B30F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A995D0-A873-F9AF-0918-FCB72196B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5067D3-3CAA-DA8D-0FAF-2A1BADC6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8A6710-9C23-02D5-CBA4-7A1465F8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D8D89B5-7F82-0CAC-297D-F0FC21C0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6F283B6-27BD-143F-5FA9-CA15B4B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D43C2-D5DA-D556-12E3-147083A9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9F2F4AC-D891-99FF-7E14-560CEC3F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0D45A9-B038-2A95-2176-BDD4CF5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77418F9-93A0-148A-98AF-2C320B54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5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8AF887-E293-00D2-97B5-836B16F4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18168BD-A405-8684-9C84-AD8653C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1068BA-8DC1-44A2-63BD-0B85B00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3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F5F37-FE56-481A-A7BE-35CC7C16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31F0CE-D15B-CB3D-8088-04BAB68B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BD820B-E033-E0F0-9D4C-2BBE10BA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F6EFAD-14FF-B7E1-AB45-FEB7D2C1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831539-0503-D492-5922-C7BAF76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514528-958F-DE07-1864-EFA98AC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6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46F15-0751-DD37-9063-372A4FF4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6DB0EE8-5880-F044-CE07-BE08E7AE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A621D5-9D46-8C70-247E-585A4258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9B4646-7F2D-7060-E3CA-993BA587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CD4468-1DB0-92D7-84D9-765044A1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AD79C1-282C-BB1A-F577-05CFA2B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19F5CE-DADC-418A-5663-F5EB7877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15F0DA-316C-6D20-6721-8031AEFD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CCA491-36EA-E371-E8FB-E24C09BE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9B53-5162-4A3B-B971-6C59BFF95510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E299F4-3C24-B292-C21B-01A36A0F2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7CE0CE-80E2-4B30-5F46-71DDADAE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4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s. Rev. Lett. 123, 100506 (2019) - Proof-of-Principle Experimental  Demonstration of Twin-Field Type Quantum Key Distribution">
            <a:extLst>
              <a:ext uri="{FF2B5EF4-FFF2-40B4-BE49-F238E27FC236}">
                <a16:creationId xmlns:a16="http://schemas.microsoft.com/office/drawing/2014/main" id="{9D0DA3C7-A60D-8096-C5A2-738E8E106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460DA8-0818-DD71-E165-D75F5485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NL" sz="4000" dirty="0"/>
              <a:t>Update meeting 4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7BB927-A57A-925F-0886-9C3CA17B9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NL" sz="2000" dirty="0"/>
              <a:t>Joan, Juan &amp; Timo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6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69B9F-35DE-9BE8-B596-81E18938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effective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repitition</a:t>
            </a:r>
            <a:r>
              <a:rPr lang="nl-NL" dirty="0"/>
              <a:t> code?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0C8584-ED1A-A317-4FE6-516E0709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29B5F24-2E74-3779-6AA3-7B5A8F8D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1443791"/>
            <a:ext cx="7914640" cy="51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7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D670E-E25A-753F-12CF-8FDCC48A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Now </a:t>
            </a:r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Eve (BB84)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9A1132A-BA53-A80A-10FD-54B4B483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8653"/>
            <a:ext cx="2733473" cy="2655374"/>
          </a:xfrm>
          <a:prstGeom prst="rect">
            <a:avLst/>
          </a:prstGeom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99780C-1227-7F04-2B74-FE9FC9E7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074E9B3-B9AC-0DEE-3304-7AE35F262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820" y="1373564"/>
            <a:ext cx="2900838" cy="256758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7C9328C-6B10-25EA-C1A6-25A3D7B22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265" y="1373564"/>
            <a:ext cx="2900839" cy="262817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F07A84E-C83B-46CD-23E5-FD734ECF7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711" y="1376744"/>
            <a:ext cx="3189032" cy="2454762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5E65B54-EFC5-3C2D-F029-0FE5E410D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630366"/>
            <a:ext cx="2575905" cy="222763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BAD6FDD2-398A-F035-76FC-DCDD9D80C5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3473" y="4630366"/>
            <a:ext cx="2834182" cy="2203641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187781AA-B9C6-97E4-0529-E02C220C85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0701" y="4620810"/>
            <a:ext cx="2975009" cy="2213197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931C9141-45F5-D9CA-49BA-F41938B83F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9039" y="4654358"/>
            <a:ext cx="3382961" cy="2203642"/>
          </a:xfrm>
          <a:prstGeom prst="rect">
            <a:avLst/>
          </a:prstGeom>
        </p:spPr>
      </p:pic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BA2A4832-7EE3-C83D-5E1C-2AB8E21B2E4A}"/>
              </a:ext>
            </a:extLst>
          </p:cNvPr>
          <p:cNvCxnSpPr>
            <a:cxnSpLocks/>
          </p:cNvCxnSpPr>
          <p:nvPr/>
        </p:nvCxnSpPr>
        <p:spPr>
          <a:xfrm flipV="1">
            <a:off x="2642820" y="1288653"/>
            <a:ext cx="0" cy="563744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F3D20274-F328-35E9-318F-2518112EC803}"/>
              </a:ext>
            </a:extLst>
          </p:cNvPr>
          <p:cNvCxnSpPr>
            <a:cxnSpLocks/>
          </p:cNvCxnSpPr>
          <p:nvPr/>
        </p:nvCxnSpPr>
        <p:spPr>
          <a:xfrm flipV="1">
            <a:off x="5658464" y="1288653"/>
            <a:ext cx="0" cy="563744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D18C42AE-F6CC-5AAB-2CFD-8157896BD98E}"/>
              </a:ext>
            </a:extLst>
          </p:cNvPr>
          <p:cNvCxnSpPr>
            <a:cxnSpLocks/>
          </p:cNvCxnSpPr>
          <p:nvPr/>
        </p:nvCxnSpPr>
        <p:spPr>
          <a:xfrm flipV="1">
            <a:off x="8725710" y="1220559"/>
            <a:ext cx="0" cy="563744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61E40FA0-D76A-C827-F33B-BA8F4BFBD517}"/>
              </a:ext>
            </a:extLst>
          </p:cNvPr>
          <p:cNvCxnSpPr>
            <a:cxnSpLocks/>
          </p:cNvCxnSpPr>
          <p:nvPr/>
        </p:nvCxnSpPr>
        <p:spPr>
          <a:xfrm flipH="1">
            <a:off x="0" y="4202349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908B8576-9267-EB31-311B-76CFD50C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2" y="5098805"/>
            <a:ext cx="2494609" cy="17529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FD670E-E25A-753F-12CF-8FDCC48A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021"/>
            <a:ext cx="10515600" cy="1325563"/>
          </a:xfrm>
        </p:spPr>
        <p:txBody>
          <a:bodyPr/>
          <a:lstStyle/>
          <a:p>
            <a:r>
              <a:rPr lang="nl-NL" dirty="0"/>
              <a:t>Now </a:t>
            </a:r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Eve (E91)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DCFAFE-3F3C-86C7-3F85-01098FB8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94E3F63-A39D-607E-FFEF-65B62C84A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6316"/>
            <a:ext cx="3598844" cy="183861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02A39F9-4FFE-D5E1-1072-174052AE0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609" y="894204"/>
            <a:ext cx="3626140" cy="186284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1001EEB-0444-7AE6-396A-6BCA7DB8E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825" y="894204"/>
            <a:ext cx="3252740" cy="183880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ED67436-D7CF-2A7B-9D51-D5F795550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32865"/>
            <a:ext cx="3598844" cy="199593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1CD3701-2E76-FF3C-D9E0-34477B3C4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1201" y="2932865"/>
            <a:ext cx="3331378" cy="208112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7DB1D34-090F-3941-81F2-994CD85F6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584" y="2932865"/>
            <a:ext cx="3461221" cy="2136857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76B568B-0FBC-1A5D-6B24-3684BBFECC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137" y="5069722"/>
            <a:ext cx="2606101" cy="1811137"/>
          </a:xfrm>
          <a:prstGeom prst="rect">
            <a:avLst/>
          </a:prstGeom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D7BAEA29-050C-2F90-5486-F0742AD8C8D2}"/>
              </a:ext>
            </a:extLst>
          </p:cNvPr>
          <p:cNvCxnSpPr>
            <a:cxnSpLocks/>
          </p:cNvCxnSpPr>
          <p:nvPr/>
        </p:nvCxnSpPr>
        <p:spPr>
          <a:xfrm flipH="1" flipV="1">
            <a:off x="3813243" y="906316"/>
            <a:ext cx="46478" cy="60878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3026630E-2D56-A313-B3CE-DF32497C7964}"/>
              </a:ext>
            </a:extLst>
          </p:cNvPr>
          <p:cNvCxnSpPr>
            <a:cxnSpLocks/>
          </p:cNvCxnSpPr>
          <p:nvPr/>
        </p:nvCxnSpPr>
        <p:spPr>
          <a:xfrm flipH="1" flipV="1">
            <a:off x="8208707" y="792988"/>
            <a:ext cx="46478" cy="60878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EC3DD326-2A06-91BD-728D-59D9D72681AB}"/>
              </a:ext>
            </a:extLst>
          </p:cNvPr>
          <p:cNvCxnSpPr>
            <a:cxnSpLocks/>
          </p:cNvCxnSpPr>
          <p:nvPr/>
        </p:nvCxnSpPr>
        <p:spPr>
          <a:xfrm flipH="1">
            <a:off x="0" y="2757045"/>
            <a:ext cx="1233467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020F2BF7-DDD6-86ED-21B0-AB9ECBC71547}"/>
              </a:ext>
            </a:extLst>
          </p:cNvPr>
          <p:cNvCxnSpPr>
            <a:cxnSpLocks/>
          </p:cNvCxnSpPr>
          <p:nvPr/>
        </p:nvCxnSpPr>
        <p:spPr>
          <a:xfrm flipH="1">
            <a:off x="-508107" y="5044045"/>
            <a:ext cx="1284277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34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F82B2-6DEA-6D37-5582-041436E4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Exposing</a:t>
            </a:r>
            <a:r>
              <a:rPr lang="nl-NL" dirty="0"/>
              <a:t> Eve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3143-718D-CDB3-36A4-7126B317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230C5D0-6EA4-139B-134C-0052D7A0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021" y="2453583"/>
            <a:ext cx="6212979" cy="397861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6D9E7B-E5C4-38E2-BDCD-52FFABF7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" y="2453583"/>
            <a:ext cx="5656127" cy="372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02A734B-2309-E711-DA97-9505AD07A307}"/>
              </a:ext>
            </a:extLst>
          </p:cNvPr>
          <p:cNvSpPr txBox="1"/>
          <p:nvPr/>
        </p:nvSpPr>
        <p:spPr>
          <a:xfrm>
            <a:off x="1048393" y="2518447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BB84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7C5D09-9315-8E4A-8A56-AF835847F0E2}"/>
              </a:ext>
            </a:extLst>
          </p:cNvPr>
          <p:cNvSpPr txBox="1"/>
          <p:nvPr/>
        </p:nvSpPr>
        <p:spPr>
          <a:xfrm>
            <a:off x="6935974" y="2681007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E91</a:t>
            </a:r>
          </a:p>
        </p:txBody>
      </p:sp>
    </p:spTree>
    <p:extLst>
      <p:ext uri="{BB962C8B-B14F-4D97-AF65-F5344CB8AC3E}">
        <p14:creationId xmlns:p14="http://schemas.microsoft.com/office/powerpoint/2010/main" val="296782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EB3EE-65AD-C3EF-F55F-2680B248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What </a:t>
            </a:r>
            <a:r>
              <a:rPr lang="nl-NL" dirty="0" err="1"/>
              <a:t>happens</a:t>
            </a:r>
            <a:r>
              <a:rPr lang="nl-NL" dirty="0"/>
              <a:t> if we do </a:t>
            </a:r>
            <a:r>
              <a:rPr lang="nl-NL" dirty="0" err="1"/>
              <a:t>repetition</a:t>
            </a:r>
            <a:r>
              <a:rPr lang="nl-NL" dirty="0"/>
              <a:t> code now?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D9ECB-1B53-838A-73E7-F8EB4867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DD870F-6E9C-C090-2875-6766A6D7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476" y="3966369"/>
            <a:ext cx="8269524" cy="289163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54E52CE-4916-A163-970D-5FEF2BCC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31" y="1036481"/>
            <a:ext cx="7406689" cy="2855368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62FA02C8-4E6C-F368-7C8C-131A07178457}"/>
              </a:ext>
            </a:extLst>
          </p:cNvPr>
          <p:cNvSpPr txBox="1"/>
          <p:nvPr/>
        </p:nvSpPr>
        <p:spPr>
          <a:xfrm>
            <a:off x="0" y="6225094"/>
            <a:ext cx="276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(In simulator)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C040777-9EA9-377B-A8B9-F537E8DC87DF}"/>
              </a:ext>
            </a:extLst>
          </p:cNvPr>
          <p:cNvSpPr txBox="1"/>
          <p:nvPr/>
        </p:nvSpPr>
        <p:spPr>
          <a:xfrm>
            <a:off x="6392553" y="1595190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BB84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9EAB7BF-7CE1-B554-491B-E4BC1EE3DDA7}"/>
              </a:ext>
            </a:extLst>
          </p:cNvPr>
          <p:cNvSpPr txBox="1"/>
          <p:nvPr/>
        </p:nvSpPr>
        <p:spPr>
          <a:xfrm>
            <a:off x="11015496" y="4765853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E91</a:t>
            </a:r>
          </a:p>
        </p:txBody>
      </p:sp>
    </p:spTree>
    <p:extLst>
      <p:ext uri="{BB962C8B-B14F-4D97-AF65-F5344CB8AC3E}">
        <p14:creationId xmlns:p14="http://schemas.microsoft.com/office/powerpoint/2010/main" val="145074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0C3DA-D526-8C4F-6F00-DBF873F4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Overview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4A1252C-A819-0091-53E7-A62ED6FD4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076373"/>
              </p:ext>
            </p:extLst>
          </p:nvPr>
        </p:nvGraphicFramePr>
        <p:xfrm>
          <a:off x="838200" y="15670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48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10799-FC17-13C5-E1E5-CC2445FF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Theoretical</a:t>
            </a:r>
            <a:r>
              <a:rPr lang="nl-NL" dirty="0"/>
              <a:t> research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DD5200-FBC4-D0C1-0C86-43225319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iterations</a:t>
            </a:r>
            <a:r>
              <a:rPr lang="nl-NL" dirty="0"/>
              <a:t> do we need </a:t>
            </a:r>
            <a:r>
              <a:rPr lang="nl-NL" dirty="0" err="1"/>
              <a:t>when</a:t>
            </a:r>
            <a:r>
              <a:rPr lang="nl-NL" dirty="0"/>
              <a:t> Eve is </a:t>
            </a:r>
            <a:r>
              <a:rPr lang="nl-NL" dirty="0" err="1"/>
              <a:t>listening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get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privacy </a:t>
            </a:r>
            <a:r>
              <a:rPr lang="nl-NL" dirty="0" err="1"/>
              <a:t>amplification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E49040-83BD-5E58-2675-7B900434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95" y="2726675"/>
            <a:ext cx="5317010" cy="34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0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8CB7-8765-B8CC-B43C-361DE407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88278"/>
            <a:ext cx="10515600" cy="1325563"/>
          </a:xfrm>
        </p:spPr>
        <p:txBody>
          <a:bodyPr/>
          <a:lstStyle/>
          <a:p>
            <a:r>
              <a:rPr lang="nl-NL" dirty="0"/>
              <a:t>BB84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68C78A-8E53-C775-5280-216C705B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3" y="1529706"/>
            <a:ext cx="2559986" cy="508628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9941C2-FE56-877C-7FC5-24E891D5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194" y="1658424"/>
            <a:ext cx="2229283" cy="4647488"/>
          </a:xfrm>
          <a:prstGeom prst="rect">
            <a:avLst/>
          </a:prstGeom>
        </p:spPr>
      </p:pic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4301ECE6-6567-8F96-FCC4-671EA433A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6607" y="3891485"/>
            <a:ext cx="1307339" cy="181365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8910FC-E9E5-1383-0CDE-45BFDAF49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88" y="2551901"/>
            <a:ext cx="1284673" cy="15869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E87F745-023C-CD32-4BF2-3900F72DD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291" y="4995540"/>
            <a:ext cx="1299785" cy="20403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721D3C4C-45AF-A163-83CD-FC499EB71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1983" y="6305912"/>
            <a:ext cx="1314898" cy="20403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62B3D0CD-1626-3D4C-205E-CE8A4B8E9C8D}"/>
              </a:ext>
            </a:extLst>
          </p:cNvPr>
          <p:cNvSpPr txBox="1">
            <a:spLocks/>
          </p:cNvSpPr>
          <p:nvPr/>
        </p:nvSpPr>
        <p:spPr>
          <a:xfrm>
            <a:off x="8484422" y="475308"/>
            <a:ext cx="1564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E-91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A0B59-83B9-E9CF-0E15-BEFA9F92B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9569" y="1467568"/>
            <a:ext cx="2800350" cy="25146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F9E33A8-5866-1DBB-283E-69F2E9F8A6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4826" y="1515193"/>
            <a:ext cx="2867025" cy="246697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48F1490-9CE3-C3BF-AC76-79D44CA6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7320" y="4162645"/>
            <a:ext cx="3133725" cy="243840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1DC73A1B-2DA7-084C-1493-96FE8F3FBF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8750" y="4146282"/>
            <a:ext cx="3143250" cy="2419350"/>
          </a:xfrm>
          <a:prstGeom prst="rect">
            <a:avLst/>
          </a:prstGeom>
        </p:spPr>
      </p:pic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0C3765EF-0736-B9CF-2DFB-7E34D8045A10}"/>
              </a:ext>
            </a:extLst>
          </p:cNvPr>
          <p:cNvCxnSpPr/>
          <p:nvPr/>
        </p:nvCxnSpPr>
        <p:spPr>
          <a:xfrm>
            <a:off x="5268182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7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873D-F2D3-5890-73E7-86E4A569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3423199-1CBB-546A-9889-63FBF98EAC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53850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0552720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41767926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2641685946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3780639660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134740394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858101022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60913772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145545505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178652287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2779599505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345280928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3519551502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388147233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2059197366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135471038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476620265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238845445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54228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5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01251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D2233B19-80BD-521C-C06F-856602BA5C71}"/>
              </a:ext>
            </a:extLst>
          </p:cNvPr>
          <p:cNvSpPr/>
          <p:nvPr/>
        </p:nvSpPr>
        <p:spPr>
          <a:xfrm rot="5400000">
            <a:off x="3419548" y="291241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254CB6F-7239-460E-5C4D-21774488FD6F}"/>
              </a:ext>
            </a:extLst>
          </p:cNvPr>
          <p:cNvSpPr txBox="1"/>
          <p:nvPr/>
        </p:nvSpPr>
        <p:spPr>
          <a:xfrm>
            <a:off x="6918992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A6812C6F-6CEA-0B4E-9AAB-988FDCF0C171}"/>
              </a:ext>
            </a:extLst>
          </p:cNvPr>
          <p:cNvSpPr/>
          <p:nvPr/>
        </p:nvSpPr>
        <p:spPr>
          <a:xfrm rot="5400000">
            <a:off x="7128383" y="273636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C65F42B8-9CDE-CA99-E99F-7CFBFF338D4E}"/>
              </a:ext>
            </a:extLst>
          </p:cNvPr>
          <p:cNvSpPr/>
          <p:nvPr/>
        </p:nvSpPr>
        <p:spPr>
          <a:xfrm rot="5400000">
            <a:off x="10421146" y="672103"/>
            <a:ext cx="350982" cy="2876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3D3195-EA1F-02CE-FFF3-488757B6BAF3}"/>
              </a:ext>
            </a:extLst>
          </p:cNvPr>
          <p:cNvSpPr txBox="1"/>
          <p:nvPr/>
        </p:nvSpPr>
        <p:spPr>
          <a:xfrm>
            <a:off x="3210157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7410580-8027-AC4F-16FD-A3A3DA5D5638}"/>
              </a:ext>
            </a:extLst>
          </p:cNvPr>
          <p:cNvSpPr txBox="1"/>
          <p:nvPr/>
        </p:nvSpPr>
        <p:spPr>
          <a:xfrm>
            <a:off x="10211755" y="228593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3" name="Pijl: omlaag 2">
            <a:extLst>
              <a:ext uri="{FF2B5EF4-FFF2-40B4-BE49-F238E27FC236}">
                <a16:creationId xmlns:a16="http://schemas.microsoft.com/office/drawing/2014/main" id="{AAC8E720-92F1-1FEF-49E0-83AE2E577CCE}"/>
              </a:ext>
            </a:extLst>
          </p:cNvPr>
          <p:cNvSpPr/>
          <p:nvPr/>
        </p:nvSpPr>
        <p:spPr>
          <a:xfrm>
            <a:off x="5708073" y="2789382"/>
            <a:ext cx="988291" cy="1034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D2E97C1-B5E0-53FC-4DBE-D5BC82EA2E90}"/>
              </a:ext>
            </a:extLst>
          </p:cNvPr>
          <p:cNvSpPr txBox="1"/>
          <p:nvPr/>
        </p:nvSpPr>
        <p:spPr>
          <a:xfrm>
            <a:off x="4644736" y="2789382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Shuffle</a:t>
            </a:r>
            <a:endParaRPr lang="nl-NL" sz="3200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C48E4EF6-0C0C-F985-AC0F-CAAFBE04F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95127"/>
              </p:ext>
            </p:extLst>
          </p:nvPr>
        </p:nvGraphicFramePr>
        <p:xfrm>
          <a:off x="-1" y="4015802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9220408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642258028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49339811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76544508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31824494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14024150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979985607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50734226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821272167"/>
                    </a:ext>
                  </a:extLst>
                </a:gridCol>
                <a:gridCol w="604847">
                  <a:extLst>
                    <a:ext uri="{9D8B030D-6E8A-4147-A177-3AD203B41FA5}">
                      <a16:colId xmlns:a16="http://schemas.microsoft.com/office/drawing/2014/main" val="316261608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49180337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403911217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97716719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72831985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60034984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204760233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60655705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64602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/>
                        <a:t>1</a:t>
                      </a:r>
                      <a:endParaRPr lang="nl-N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8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/>
                        <a:t>0</a:t>
                      </a:r>
                      <a:endParaRPr lang="nl-N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190812"/>
                  </a:ext>
                </a:extLst>
              </a:tr>
            </a:tbl>
          </a:graphicData>
        </a:graphic>
      </p:graphicFrame>
      <p:sp>
        <p:nvSpPr>
          <p:cNvPr id="13" name="Tekstvak 12">
            <a:extLst>
              <a:ext uri="{FF2B5EF4-FFF2-40B4-BE49-F238E27FC236}">
                <a16:creationId xmlns:a16="http://schemas.microsoft.com/office/drawing/2014/main" id="{9E2A6A1A-834F-44DA-8F15-428501319D79}"/>
              </a:ext>
            </a:extLst>
          </p:cNvPr>
          <p:cNvSpPr txBox="1"/>
          <p:nvPr/>
        </p:nvSpPr>
        <p:spPr>
          <a:xfrm>
            <a:off x="0" y="6052008"/>
            <a:ext cx="2762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>
                <a:solidFill>
                  <a:schemeClr val="accent1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97143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873D-F2D3-5890-73E7-86E4A569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3423199-1CBB-546A-9889-63FBF98EAC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53850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0552720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41767926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2641685946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3780639660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134740394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858101022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60913772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145545505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178652287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2779599505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345280928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3519551502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388147233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2059197366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135471038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476620265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238845445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54228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5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01251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D2233B19-80BD-521C-C06F-856602BA5C71}"/>
              </a:ext>
            </a:extLst>
          </p:cNvPr>
          <p:cNvSpPr/>
          <p:nvPr/>
        </p:nvSpPr>
        <p:spPr>
          <a:xfrm rot="5400000">
            <a:off x="3419548" y="291241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254CB6F-7239-460E-5C4D-21774488FD6F}"/>
              </a:ext>
            </a:extLst>
          </p:cNvPr>
          <p:cNvSpPr txBox="1"/>
          <p:nvPr/>
        </p:nvSpPr>
        <p:spPr>
          <a:xfrm>
            <a:off x="6918992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A6812C6F-6CEA-0B4E-9AAB-988FDCF0C171}"/>
              </a:ext>
            </a:extLst>
          </p:cNvPr>
          <p:cNvSpPr/>
          <p:nvPr/>
        </p:nvSpPr>
        <p:spPr>
          <a:xfrm rot="5400000">
            <a:off x="7128383" y="273636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C65F42B8-9CDE-CA99-E99F-7CFBFF338D4E}"/>
              </a:ext>
            </a:extLst>
          </p:cNvPr>
          <p:cNvSpPr/>
          <p:nvPr/>
        </p:nvSpPr>
        <p:spPr>
          <a:xfrm rot="5400000">
            <a:off x="10421146" y="672103"/>
            <a:ext cx="350982" cy="2876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3D3195-EA1F-02CE-FFF3-488757B6BAF3}"/>
              </a:ext>
            </a:extLst>
          </p:cNvPr>
          <p:cNvSpPr txBox="1"/>
          <p:nvPr/>
        </p:nvSpPr>
        <p:spPr>
          <a:xfrm>
            <a:off x="3210157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7410580-8027-AC4F-16FD-A3A3DA5D5638}"/>
              </a:ext>
            </a:extLst>
          </p:cNvPr>
          <p:cNvSpPr txBox="1"/>
          <p:nvPr/>
        </p:nvSpPr>
        <p:spPr>
          <a:xfrm>
            <a:off x="10211755" y="228593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3" name="Pijl: omlaag 2">
            <a:extLst>
              <a:ext uri="{FF2B5EF4-FFF2-40B4-BE49-F238E27FC236}">
                <a16:creationId xmlns:a16="http://schemas.microsoft.com/office/drawing/2014/main" id="{AAC8E720-92F1-1FEF-49E0-83AE2E577CCE}"/>
              </a:ext>
            </a:extLst>
          </p:cNvPr>
          <p:cNvSpPr/>
          <p:nvPr/>
        </p:nvSpPr>
        <p:spPr>
          <a:xfrm>
            <a:off x="5708073" y="2789382"/>
            <a:ext cx="988291" cy="1034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D2E97C1-B5E0-53FC-4DBE-D5BC82EA2E90}"/>
              </a:ext>
            </a:extLst>
          </p:cNvPr>
          <p:cNvSpPr txBox="1"/>
          <p:nvPr/>
        </p:nvSpPr>
        <p:spPr>
          <a:xfrm>
            <a:off x="4644736" y="2789382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Shuffle</a:t>
            </a:r>
            <a:endParaRPr lang="nl-NL" sz="3200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C48E4EF6-0C0C-F985-AC0F-CAAFBE04F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22812"/>
              </p:ext>
            </p:extLst>
          </p:nvPr>
        </p:nvGraphicFramePr>
        <p:xfrm>
          <a:off x="-1" y="4015802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9220408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642258028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49339811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76544508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31824494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14024150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979985607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50734226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821272167"/>
                    </a:ext>
                  </a:extLst>
                </a:gridCol>
                <a:gridCol w="604847">
                  <a:extLst>
                    <a:ext uri="{9D8B030D-6E8A-4147-A177-3AD203B41FA5}">
                      <a16:colId xmlns:a16="http://schemas.microsoft.com/office/drawing/2014/main" val="316261608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49180337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403911217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97716719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72831985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60034984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204760233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60655705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64602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8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190812"/>
                  </a:ext>
                </a:extLst>
              </a:tr>
            </a:tbl>
          </a:graphicData>
        </a:graphic>
      </p:graphicFrame>
      <p:sp>
        <p:nvSpPr>
          <p:cNvPr id="13" name="Pijl: rechts 12">
            <a:extLst>
              <a:ext uri="{FF2B5EF4-FFF2-40B4-BE49-F238E27FC236}">
                <a16:creationId xmlns:a16="http://schemas.microsoft.com/office/drawing/2014/main" id="{168B6902-9CE0-B81F-6D4E-F439762F8C47}"/>
              </a:ext>
            </a:extLst>
          </p:cNvPr>
          <p:cNvSpPr/>
          <p:nvPr/>
        </p:nvSpPr>
        <p:spPr>
          <a:xfrm>
            <a:off x="3103123" y="6107593"/>
            <a:ext cx="1371600" cy="604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241D8C4-3022-8003-2D3F-1FAD2087F4EC}"/>
              </a:ext>
            </a:extLst>
          </p:cNvPr>
          <p:cNvSpPr txBox="1"/>
          <p:nvPr/>
        </p:nvSpPr>
        <p:spPr>
          <a:xfrm>
            <a:off x="4644736" y="5815205"/>
            <a:ext cx="792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/>
              <a:t>Majority</a:t>
            </a:r>
            <a:r>
              <a:rPr lang="nl-NL" sz="3200" dirty="0"/>
              <a:t> </a:t>
            </a:r>
            <a:r>
              <a:rPr lang="nl-NL" sz="3200" dirty="0" err="1"/>
              <a:t>voting</a:t>
            </a:r>
            <a:r>
              <a:rPr lang="nl-NL" sz="3200" dirty="0"/>
              <a:t> </a:t>
            </a:r>
            <a:r>
              <a:rPr lang="nl-NL" sz="3200" dirty="0" err="1"/>
              <a:t>gives</a:t>
            </a:r>
            <a:r>
              <a:rPr lang="nl-NL" sz="3200" dirty="0"/>
              <a:t> a 1 in this case</a:t>
            </a:r>
          </a:p>
          <a:p>
            <a:r>
              <a:rPr lang="nl-NL" sz="3200" dirty="0"/>
              <a:t>This </a:t>
            </a:r>
            <a:r>
              <a:rPr lang="nl-NL" sz="3200" dirty="0" err="1"/>
              <a:t>leaves</a:t>
            </a:r>
            <a:r>
              <a:rPr lang="nl-NL" sz="3200" dirty="0"/>
              <a:t> a </a:t>
            </a:r>
            <a:r>
              <a:rPr lang="nl-NL" sz="3200" dirty="0" err="1"/>
              <a:t>key</a:t>
            </a:r>
            <a:r>
              <a:rPr lang="nl-NL" sz="3200" dirty="0"/>
              <a:t> </a:t>
            </a:r>
            <a:r>
              <a:rPr lang="nl-NL" sz="3200" dirty="0" err="1"/>
              <a:t>length</a:t>
            </a:r>
            <a:r>
              <a:rPr lang="nl-NL" sz="3200" dirty="0"/>
              <a:t> of 8*16384/10 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6CDBB6A-B7A8-E489-D3B2-04DA7B69D85C}"/>
              </a:ext>
            </a:extLst>
          </p:cNvPr>
          <p:cNvSpPr txBox="1"/>
          <p:nvPr/>
        </p:nvSpPr>
        <p:spPr>
          <a:xfrm>
            <a:off x="0" y="6052008"/>
            <a:ext cx="2762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>
                <a:solidFill>
                  <a:schemeClr val="accent1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52012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79064-5E55-FB8A-ED67-2A20FB38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iterations</a:t>
            </a:r>
            <a:r>
              <a:rPr lang="nl-NL" dirty="0"/>
              <a:t> are </a:t>
            </a:r>
            <a:r>
              <a:rPr lang="nl-NL" dirty="0" err="1"/>
              <a:t>necessary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9B6EEA-8ABB-02E3-2C41-8FCF2FB6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99FB25-34D6-76AC-8D61-F31428AF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29" y="1825625"/>
            <a:ext cx="7277741" cy="49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B7229D63-FB9F-E9E7-5EFB-07AD6FCEB1E1}"/>
              </a:ext>
            </a:extLst>
          </p:cNvPr>
          <p:cNvSpPr txBox="1"/>
          <p:nvPr/>
        </p:nvSpPr>
        <p:spPr>
          <a:xfrm>
            <a:off x="0" y="6052008"/>
            <a:ext cx="2762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>
                <a:solidFill>
                  <a:schemeClr val="accent1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10419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A55FC-6BC2-C832-0D14-5BA01AEE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work on Starmon-5?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DE06C4-4B63-3C14-625E-BF8D66E8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BACE90F-CAB2-60B8-E188-3AC6C88F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1" y="1611615"/>
            <a:ext cx="10499086" cy="32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5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A55FC-6BC2-C832-0D14-5BA01AEE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work on Starmon-5?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DE06C4-4B63-3C14-625E-BF8D66E8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BACE90F-CAB2-60B8-E188-3AC6C88F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1" y="1611615"/>
            <a:ext cx="10499086" cy="3271669"/>
          </a:xfrm>
          <a:prstGeom prst="rect">
            <a:avLst/>
          </a:prstGeom>
        </p:spPr>
      </p:pic>
      <p:sp>
        <p:nvSpPr>
          <p:cNvPr id="6" name="Pijl: links 5">
            <a:extLst>
              <a:ext uri="{FF2B5EF4-FFF2-40B4-BE49-F238E27FC236}">
                <a16:creationId xmlns:a16="http://schemas.microsoft.com/office/drawing/2014/main" id="{97AD951C-91DF-A916-5836-47FE7B1AF3FF}"/>
              </a:ext>
            </a:extLst>
          </p:cNvPr>
          <p:cNvSpPr/>
          <p:nvPr/>
        </p:nvSpPr>
        <p:spPr>
          <a:xfrm rot="3603810">
            <a:off x="9017540" y="2285098"/>
            <a:ext cx="1653702" cy="10262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A798E1-251F-8E15-8034-2C046CF8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53" y="3682198"/>
            <a:ext cx="4630366" cy="31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AA190721-8CE5-2240-F751-2A16D3581365}"/>
              </a:ext>
            </a:extLst>
          </p:cNvPr>
          <p:cNvCxnSpPr/>
          <p:nvPr/>
        </p:nvCxnSpPr>
        <p:spPr>
          <a:xfrm flipV="1">
            <a:off x="8628434" y="6079787"/>
            <a:ext cx="0" cy="33074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al 8">
            <a:extLst>
              <a:ext uri="{FF2B5EF4-FFF2-40B4-BE49-F238E27FC236}">
                <a16:creationId xmlns:a16="http://schemas.microsoft.com/office/drawing/2014/main" id="{15D43F8A-C5F3-944E-E8A2-14A5E3F13F6B}"/>
              </a:ext>
            </a:extLst>
          </p:cNvPr>
          <p:cNvSpPr/>
          <p:nvPr/>
        </p:nvSpPr>
        <p:spPr>
          <a:xfrm>
            <a:off x="8546862" y="6001205"/>
            <a:ext cx="16314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78A0925-3DD1-B66D-0975-64BFFFAAEE7D}"/>
              </a:ext>
            </a:extLst>
          </p:cNvPr>
          <p:cNvSpPr txBox="1"/>
          <p:nvPr/>
        </p:nvSpPr>
        <p:spPr>
          <a:xfrm>
            <a:off x="10170444" y="2290847"/>
            <a:ext cx="171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(Using half of </a:t>
            </a:r>
            <a:r>
              <a:rPr lang="nl-NL" dirty="0" err="1"/>
              <a:t>the</a:t>
            </a:r>
            <a:r>
              <a:rPr lang="nl-NL" dirty="0"/>
              <a:t> bits)</a:t>
            </a:r>
          </a:p>
        </p:txBody>
      </p:sp>
    </p:spTree>
    <p:extLst>
      <p:ext uri="{BB962C8B-B14F-4D97-AF65-F5344CB8AC3E}">
        <p14:creationId xmlns:p14="http://schemas.microsoft.com/office/powerpoint/2010/main" val="311798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A55FC-6BC2-C832-0D14-5BA01AEE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work on Starmon-5?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DE06C4-4B63-3C14-625E-BF8D66E8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BACE90F-CAB2-60B8-E188-3AC6C88F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1" y="1611615"/>
            <a:ext cx="10499086" cy="3271669"/>
          </a:xfrm>
          <a:prstGeom prst="rect">
            <a:avLst/>
          </a:prstGeom>
        </p:spPr>
      </p:pic>
      <p:sp>
        <p:nvSpPr>
          <p:cNvPr id="6" name="Pijl: links 5">
            <a:extLst>
              <a:ext uri="{FF2B5EF4-FFF2-40B4-BE49-F238E27FC236}">
                <a16:creationId xmlns:a16="http://schemas.microsoft.com/office/drawing/2014/main" id="{97AD951C-91DF-A916-5836-47FE7B1AF3FF}"/>
              </a:ext>
            </a:extLst>
          </p:cNvPr>
          <p:cNvSpPr/>
          <p:nvPr/>
        </p:nvSpPr>
        <p:spPr>
          <a:xfrm>
            <a:off x="7980590" y="2333674"/>
            <a:ext cx="1653702" cy="10262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A798E1-251F-8E15-8034-2C046CF8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167" y="1326770"/>
            <a:ext cx="1548319" cy="10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37EC8FD3-77A9-7ED4-DB68-D213E819A230}"/>
              </a:ext>
            </a:extLst>
          </p:cNvPr>
          <p:cNvSpPr txBox="1"/>
          <p:nvPr/>
        </p:nvSpPr>
        <p:spPr>
          <a:xfrm>
            <a:off x="9632566" y="2492622"/>
            <a:ext cx="2630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After </a:t>
            </a:r>
            <a:r>
              <a:rPr lang="nl-NL" dirty="0" err="1"/>
              <a:t>Majority</a:t>
            </a:r>
            <a:r>
              <a:rPr lang="nl-NL" dirty="0"/>
              <a:t> </a:t>
            </a:r>
            <a:r>
              <a:rPr lang="nl-NL" dirty="0" err="1"/>
              <a:t>voting</a:t>
            </a:r>
            <a:r>
              <a:rPr lang="nl-NL" dirty="0"/>
              <a:t> </a:t>
            </a:r>
          </a:p>
          <a:p>
            <a:r>
              <a:rPr lang="nl-NL" dirty="0"/>
              <a:t>(</a:t>
            </a:r>
            <a:r>
              <a:rPr lang="nl-NL" dirty="0" err="1"/>
              <a:t>with</a:t>
            </a:r>
            <a:r>
              <a:rPr lang="nl-NL" dirty="0"/>
              <a:t> 7 bits per </a:t>
            </a:r>
            <a:r>
              <a:rPr lang="nl-NL" dirty="0" err="1"/>
              <a:t>logical</a:t>
            </a:r>
            <a:r>
              <a:rPr lang="nl-NL" dirty="0"/>
              <a:t> bit)</a:t>
            </a:r>
          </a:p>
        </p:txBody>
      </p:sp>
    </p:spTree>
    <p:extLst>
      <p:ext uri="{BB962C8B-B14F-4D97-AF65-F5344CB8AC3E}">
        <p14:creationId xmlns:p14="http://schemas.microsoft.com/office/powerpoint/2010/main" val="108586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A55FC-6BC2-C832-0D14-5BA01AEE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work on Starmon-5?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DE06C4-4B63-3C14-625E-BF8D66E8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BACE90F-CAB2-60B8-E188-3AC6C88F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1" y="1611615"/>
            <a:ext cx="10499086" cy="3271669"/>
          </a:xfrm>
          <a:prstGeom prst="rect">
            <a:avLst/>
          </a:prstGeom>
        </p:spPr>
      </p:pic>
      <p:sp>
        <p:nvSpPr>
          <p:cNvPr id="6" name="Pijl: links 5">
            <a:extLst>
              <a:ext uri="{FF2B5EF4-FFF2-40B4-BE49-F238E27FC236}">
                <a16:creationId xmlns:a16="http://schemas.microsoft.com/office/drawing/2014/main" id="{97AD951C-91DF-A916-5836-47FE7B1AF3FF}"/>
              </a:ext>
            </a:extLst>
          </p:cNvPr>
          <p:cNvSpPr/>
          <p:nvPr/>
        </p:nvSpPr>
        <p:spPr>
          <a:xfrm>
            <a:off x="6773959" y="3857016"/>
            <a:ext cx="1653702" cy="10262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A798E1-251F-8E15-8034-2C046CF8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167" y="1326770"/>
            <a:ext cx="1548319" cy="10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37EC8FD3-77A9-7ED4-DB68-D213E819A230}"/>
              </a:ext>
            </a:extLst>
          </p:cNvPr>
          <p:cNvSpPr txBox="1"/>
          <p:nvPr/>
        </p:nvSpPr>
        <p:spPr>
          <a:xfrm>
            <a:off x="8523455" y="4046984"/>
            <a:ext cx="3548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always</a:t>
            </a:r>
            <a:endParaRPr lang="nl-NL" dirty="0"/>
          </a:p>
          <a:p>
            <a:r>
              <a:rPr lang="nl-NL" dirty="0"/>
              <a:t>give </a:t>
            </a:r>
            <a:r>
              <a:rPr lang="nl-NL" dirty="0" err="1"/>
              <a:t>an</a:t>
            </a:r>
            <a:r>
              <a:rPr lang="nl-NL" dirty="0"/>
              <a:t> error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a </a:t>
            </a:r>
            <a:r>
              <a:rPr lang="nl-NL" dirty="0" err="1"/>
              <a:t>desired</a:t>
            </a:r>
            <a:endParaRPr lang="nl-NL" dirty="0"/>
          </a:p>
          <a:p>
            <a:r>
              <a:rPr lang="nl-NL" dirty="0"/>
              <a:t>error (which is </a:t>
            </a:r>
            <a:r>
              <a:rPr lang="nl-NL" dirty="0" err="1"/>
              <a:t>an</a:t>
            </a:r>
            <a:r>
              <a:rPr lang="nl-NL" dirty="0"/>
              <a:t> input parameter)</a:t>
            </a:r>
          </a:p>
        </p:txBody>
      </p:sp>
    </p:spTree>
    <p:extLst>
      <p:ext uri="{BB962C8B-B14F-4D97-AF65-F5344CB8AC3E}">
        <p14:creationId xmlns:p14="http://schemas.microsoft.com/office/powerpoint/2010/main" val="319446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454</Words>
  <Application>Microsoft Office PowerPoint</Application>
  <PresentationFormat>Breedbeeld</PresentationFormat>
  <Paragraphs>256</Paragraphs>
  <Slides>16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Update meeting 4</vt:lpstr>
      <vt:lpstr>BB84</vt:lpstr>
      <vt:lpstr>PowerPoint-presentatie</vt:lpstr>
      <vt:lpstr>PowerPoint-presentatie</vt:lpstr>
      <vt:lpstr>How many iterations are necessary?</vt:lpstr>
      <vt:lpstr>How does it work on Starmon-5?</vt:lpstr>
      <vt:lpstr>How does it work on Starmon-5?</vt:lpstr>
      <vt:lpstr>How does it work on Starmon-5?</vt:lpstr>
      <vt:lpstr>How does it work on Starmon-5?</vt:lpstr>
      <vt:lpstr>How effective is the repitition code?</vt:lpstr>
      <vt:lpstr>Now let’s add Eve (BB84)</vt:lpstr>
      <vt:lpstr>Now let’s add Eve (E91)</vt:lpstr>
      <vt:lpstr>Exposing Eve</vt:lpstr>
      <vt:lpstr>What happens if we do repetition code now? </vt:lpstr>
      <vt:lpstr>Overview</vt:lpstr>
      <vt:lpstr>Theoretical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meeting 1</dc:title>
  <dc:creator>Timo Dolné</dc:creator>
  <cp:lastModifiedBy>Timo Dolné</cp:lastModifiedBy>
  <cp:revision>5</cp:revision>
  <dcterms:created xsi:type="dcterms:W3CDTF">2022-11-29T09:47:50Z</dcterms:created>
  <dcterms:modified xsi:type="dcterms:W3CDTF">2023-01-18T18:00:44Z</dcterms:modified>
</cp:coreProperties>
</file>