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F5258-6683-4584-9912-6AD5ABDBF5C4}" v="4" dt="2022-11-29T10:14:37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Dolné" userId="ce5b5320ba6480e4" providerId="LiveId" clId="{550F5258-6683-4584-9912-6AD5ABDBF5C4}"/>
    <pc:docChg chg="addSld modSld">
      <pc:chgData name="Timo Dolné" userId="ce5b5320ba6480e4" providerId="LiveId" clId="{550F5258-6683-4584-9912-6AD5ABDBF5C4}" dt="2022-11-29T10:24:50.151" v="460" actId="20577"/>
      <pc:docMkLst>
        <pc:docMk/>
      </pc:docMkLst>
      <pc:sldChg chg="modSp mod">
        <pc:chgData name="Timo Dolné" userId="ce5b5320ba6480e4" providerId="LiveId" clId="{550F5258-6683-4584-9912-6AD5ABDBF5C4}" dt="2022-11-29T10:15:03.647" v="20" actId="20577"/>
        <pc:sldMkLst>
          <pc:docMk/>
          <pc:sldMk cId="3700160062" sldId="256"/>
        </pc:sldMkLst>
        <pc:spChg chg="mod">
          <ac:chgData name="Timo Dolné" userId="ce5b5320ba6480e4" providerId="LiveId" clId="{550F5258-6683-4584-9912-6AD5ABDBF5C4}" dt="2022-11-29T10:15:03.647" v="20" actId="20577"/>
          <ac:spMkLst>
            <pc:docMk/>
            <pc:sldMk cId="3700160062" sldId="256"/>
            <ac:spMk id="3" creationId="{587BB927-A57A-925F-0886-9C3CA17B97A2}"/>
          </ac:spMkLst>
        </pc:spChg>
      </pc:sldChg>
      <pc:sldChg chg="modSp modTransition">
        <pc:chgData name="Timo Dolné" userId="ce5b5320ba6480e4" providerId="LiveId" clId="{550F5258-6683-4584-9912-6AD5ABDBF5C4}" dt="2022-11-29T10:14:34.790" v="2"/>
        <pc:sldMkLst>
          <pc:docMk/>
          <pc:sldMk cId="2627635572" sldId="257"/>
        </pc:sldMkLst>
        <pc:graphicFrameChg chg="mod">
          <ac:chgData name="Timo Dolné" userId="ce5b5320ba6480e4" providerId="LiveId" clId="{550F5258-6683-4584-9912-6AD5ABDBF5C4}" dt="2022-11-29T10:14:28.441" v="1"/>
          <ac:graphicFrameMkLst>
            <pc:docMk/>
            <pc:sldMk cId="2627635572" sldId="257"/>
            <ac:graphicFrameMk id="4" creationId="{D5A0804C-EF15-989F-8E9F-DA602F948965}"/>
          </ac:graphicFrameMkLst>
        </pc:graphicFrameChg>
      </pc:sldChg>
      <pc:sldChg chg="modTransition">
        <pc:chgData name="Timo Dolné" userId="ce5b5320ba6480e4" providerId="LiveId" clId="{550F5258-6683-4584-9912-6AD5ABDBF5C4}" dt="2022-11-29T10:14:37.594" v="3"/>
        <pc:sldMkLst>
          <pc:docMk/>
          <pc:sldMk cId="537165310" sldId="258"/>
        </pc:sldMkLst>
      </pc:sldChg>
      <pc:sldChg chg="modSp new mod">
        <pc:chgData name="Timo Dolné" userId="ce5b5320ba6480e4" providerId="LiveId" clId="{550F5258-6683-4584-9912-6AD5ABDBF5C4}" dt="2022-11-29T10:24:50.151" v="460" actId="20577"/>
        <pc:sldMkLst>
          <pc:docMk/>
          <pc:sldMk cId="1190887425" sldId="259"/>
        </pc:sldMkLst>
        <pc:spChg chg="mod">
          <ac:chgData name="Timo Dolné" userId="ce5b5320ba6480e4" providerId="LiveId" clId="{550F5258-6683-4584-9912-6AD5ABDBF5C4}" dt="2022-11-29T10:22:56.193" v="435" actId="20577"/>
          <ac:spMkLst>
            <pc:docMk/>
            <pc:sldMk cId="1190887425" sldId="259"/>
            <ac:spMk id="2" creationId="{80E6E6AA-548F-E0E2-1B03-4E1574ED0512}"/>
          </ac:spMkLst>
        </pc:spChg>
        <pc:spChg chg="mod">
          <ac:chgData name="Timo Dolné" userId="ce5b5320ba6480e4" providerId="LiveId" clId="{550F5258-6683-4584-9912-6AD5ABDBF5C4}" dt="2022-11-29T10:24:50.151" v="460" actId="20577"/>
          <ac:spMkLst>
            <pc:docMk/>
            <pc:sldMk cId="1190887425" sldId="259"/>
            <ac:spMk id="3" creationId="{E4B0A0F1-7FF8-0695-1298-8E95D3C0E17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DA370-00C7-425A-A312-62B8BD35E30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8306177-84FD-4DDE-AEB4-9FA9B58E8781}">
      <dgm:prSet phldrT="[Tekst]" custT="1"/>
      <dgm:spPr/>
      <dgm:t>
        <a:bodyPr/>
        <a:lstStyle/>
        <a:p>
          <a:r>
            <a:rPr lang="nl-NL" sz="1400" dirty="0" err="1"/>
            <a:t>Implement</a:t>
          </a:r>
          <a:r>
            <a:rPr lang="nl-NL" sz="1400" dirty="0"/>
            <a:t> BB84 on Quantum </a:t>
          </a:r>
          <a:r>
            <a:rPr lang="nl-NL" sz="1400" dirty="0" err="1"/>
            <a:t>Inspire</a:t>
          </a:r>
          <a:r>
            <a:rPr lang="nl-NL" sz="1400" dirty="0"/>
            <a:t> Simulator</a:t>
          </a:r>
        </a:p>
      </dgm:t>
    </dgm:pt>
    <dgm:pt modelId="{67F4B486-19FF-477A-ADC6-F612D0370619}" type="parTrans" cxnId="{2B76B298-8821-47A4-800F-6ED11D278125}">
      <dgm:prSet/>
      <dgm:spPr/>
      <dgm:t>
        <a:bodyPr/>
        <a:lstStyle/>
        <a:p>
          <a:endParaRPr lang="nl-NL"/>
        </a:p>
      </dgm:t>
    </dgm:pt>
    <dgm:pt modelId="{4802609E-B2EE-4777-AEAB-9229EEBB85AF}" type="sibTrans" cxnId="{2B76B298-8821-47A4-800F-6ED11D278125}">
      <dgm:prSet/>
      <dgm:spPr/>
      <dgm:t>
        <a:bodyPr/>
        <a:lstStyle/>
        <a:p>
          <a:endParaRPr lang="nl-NL"/>
        </a:p>
      </dgm:t>
    </dgm:pt>
    <dgm:pt modelId="{543C8F6F-DF62-458D-9374-49F4305F6F12}">
      <dgm:prSet phldrT="[Tekst]" custT="1"/>
      <dgm:spPr/>
      <dgm:t>
        <a:bodyPr/>
        <a:lstStyle/>
        <a:p>
          <a:r>
            <a:rPr lang="nl-NL" sz="1400" dirty="0" err="1"/>
            <a:t>Implement</a:t>
          </a:r>
          <a:r>
            <a:rPr lang="nl-NL" sz="1400" dirty="0"/>
            <a:t> ‘</a:t>
          </a:r>
          <a:r>
            <a:rPr lang="nl-NL" sz="1400" dirty="0" err="1"/>
            <a:t>cleanest</a:t>
          </a:r>
          <a:r>
            <a:rPr lang="nl-NL" sz="1400" dirty="0"/>
            <a:t>’ </a:t>
          </a:r>
          <a:r>
            <a:rPr lang="nl-NL" sz="1400" dirty="0" err="1"/>
            <a:t>version</a:t>
          </a:r>
          <a:endParaRPr lang="nl-NL" sz="1400" dirty="0"/>
        </a:p>
      </dgm:t>
    </dgm:pt>
    <dgm:pt modelId="{C98C2391-7318-40D8-8273-98761622C08F}" type="parTrans" cxnId="{0A58AD5C-EA24-4FA5-82E4-F43E222D10BF}">
      <dgm:prSet/>
      <dgm:spPr/>
      <dgm:t>
        <a:bodyPr/>
        <a:lstStyle/>
        <a:p>
          <a:endParaRPr lang="nl-NL"/>
        </a:p>
      </dgm:t>
    </dgm:pt>
    <dgm:pt modelId="{494E4228-9AD3-4FE4-94F0-D5A6B9A5D419}" type="sibTrans" cxnId="{0A58AD5C-EA24-4FA5-82E4-F43E222D10BF}">
      <dgm:prSet/>
      <dgm:spPr/>
      <dgm:t>
        <a:bodyPr/>
        <a:lstStyle/>
        <a:p>
          <a:endParaRPr lang="nl-NL"/>
        </a:p>
      </dgm:t>
    </dgm:pt>
    <dgm:pt modelId="{C7FC3276-42DE-439C-8529-23BCB394821F}">
      <dgm:prSet phldrT="[Teks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Implement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program on Starmon-5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and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Spin-2 (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which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use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same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coding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C8202730-16AB-49DA-96D4-825C4A3FD774}" type="parTrans" cxnId="{7DC17A38-42E6-470C-9C6D-CDE87EE39127}">
      <dgm:prSet/>
      <dgm:spPr/>
      <dgm:t>
        <a:bodyPr/>
        <a:lstStyle/>
        <a:p>
          <a:endParaRPr lang="nl-NL"/>
        </a:p>
      </dgm:t>
    </dgm:pt>
    <dgm:pt modelId="{FCCABA10-C949-41D5-846C-4DCF9015765E}" type="sibTrans" cxnId="{7DC17A38-42E6-470C-9C6D-CDE87EE39127}">
      <dgm:prSet/>
      <dgm:spPr/>
      <dgm:t>
        <a:bodyPr/>
        <a:lstStyle/>
        <a:p>
          <a:endParaRPr lang="nl-NL"/>
        </a:p>
      </dgm:t>
    </dgm:pt>
    <dgm:pt modelId="{2A73A414-1611-47AC-8935-71A2ABFE8C08}">
      <dgm:prSet phldrT="[Teks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See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influence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of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physical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errors</a:t>
          </a:r>
          <a:endParaRPr lang="nl-NL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DF42675-151C-42F2-AE1F-11B98E38352B}" type="parTrans" cxnId="{29628638-EA69-4A16-851B-6FB9BE5A001E}">
      <dgm:prSet/>
      <dgm:spPr/>
      <dgm:t>
        <a:bodyPr/>
        <a:lstStyle/>
        <a:p>
          <a:endParaRPr lang="nl-NL"/>
        </a:p>
      </dgm:t>
    </dgm:pt>
    <dgm:pt modelId="{2BEE7039-CA10-4BA7-BB4D-3BCE94341635}" type="sibTrans" cxnId="{29628638-EA69-4A16-851B-6FB9BE5A001E}">
      <dgm:prSet/>
      <dgm:spPr/>
      <dgm:t>
        <a:bodyPr/>
        <a:lstStyle/>
        <a:p>
          <a:endParaRPr lang="nl-NL"/>
        </a:p>
      </dgm:t>
    </dgm:pt>
    <dgm:pt modelId="{19E914EA-5D02-4E24-B4DF-CAD0A4F89C8A}">
      <dgm:prSet phldrT="[Tekst]" custT="1"/>
      <dgm:spPr/>
      <dgm:t>
        <a:bodyPr/>
        <a:lstStyle/>
        <a:p>
          <a:r>
            <a:rPr lang="nl-NL" sz="1400" dirty="0" err="1"/>
            <a:t>Implement</a:t>
          </a:r>
          <a:r>
            <a:rPr lang="nl-NL" sz="1400" dirty="0"/>
            <a:t> </a:t>
          </a:r>
          <a:r>
            <a:rPr lang="nl-NL" sz="1400" dirty="0" err="1"/>
            <a:t>the</a:t>
          </a:r>
          <a:r>
            <a:rPr lang="nl-NL" sz="1400" dirty="0"/>
            <a:t> program on IBM </a:t>
          </a:r>
          <a:r>
            <a:rPr lang="nl-NL" sz="1400" dirty="0" err="1"/>
            <a:t>and</a:t>
          </a:r>
          <a:r>
            <a:rPr lang="nl-NL" sz="1400" dirty="0"/>
            <a:t> </a:t>
          </a:r>
          <a:r>
            <a:rPr lang="nl-NL" sz="1400" dirty="0" err="1"/>
            <a:t>microsoft</a:t>
          </a:r>
          <a:r>
            <a:rPr lang="nl-NL" sz="1400" dirty="0"/>
            <a:t> </a:t>
          </a:r>
          <a:r>
            <a:rPr lang="nl-NL" sz="1400" dirty="0" err="1"/>
            <a:t>backends</a:t>
          </a:r>
          <a:endParaRPr lang="nl-NL" sz="1400" dirty="0"/>
        </a:p>
      </dgm:t>
    </dgm:pt>
    <dgm:pt modelId="{DA3D0237-0E87-49C9-8ECD-49EEDE021DB4}" type="parTrans" cxnId="{F6EB4C49-D9AD-474E-89D3-F1EBDCD2FBD5}">
      <dgm:prSet/>
      <dgm:spPr/>
      <dgm:t>
        <a:bodyPr/>
        <a:lstStyle/>
        <a:p>
          <a:endParaRPr lang="nl-NL"/>
        </a:p>
      </dgm:t>
    </dgm:pt>
    <dgm:pt modelId="{5B4833C8-BC2C-4337-BFCF-3F0BFC70F8C7}" type="sibTrans" cxnId="{F6EB4C49-D9AD-474E-89D3-F1EBDCD2FBD5}">
      <dgm:prSet/>
      <dgm:spPr/>
      <dgm:t>
        <a:bodyPr/>
        <a:lstStyle/>
        <a:p>
          <a:endParaRPr lang="nl-NL"/>
        </a:p>
      </dgm:t>
    </dgm:pt>
    <dgm:pt modelId="{0F1D51A0-80E8-479F-AA36-0D7D77EF7EB1}">
      <dgm:prSet phldrT="[Tekst]" custT="1"/>
      <dgm:spPr/>
      <dgm:t>
        <a:bodyPr/>
        <a:lstStyle/>
        <a:p>
          <a:r>
            <a:rPr lang="nl-NL" sz="1600" dirty="0" err="1"/>
            <a:t>Compare</a:t>
          </a:r>
          <a:r>
            <a:rPr lang="nl-NL" sz="1600" dirty="0"/>
            <a:t> even more different types of qubits</a:t>
          </a:r>
        </a:p>
      </dgm:t>
    </dgm:pt>
    <dgm:pt modelId="{22D6F84F-A02A-420C-9907-209B465128D7}" type="parTrans" cxnId="{FFBC49F4-D0EA-488B-877D-9753DA35D868}">
      <dgm:prSet/>
      <dgm:spPr/>
      <dgm:t>
        <a:bodyPr/>
        <a:lstStyle/>
        <a:p>
          <a:endParaRPr lang="nl-NL"/>
        </a:p>
      </dgm:t>
    </dgm:pt>
    <dgm:pt modelId="{600DF725-D403-482A-AB78-F7861BCCF75A}" type="sibTrans" cxnId="{FFBC49F4-D0EA-488B-877D-9753DA35D868}">
      <dgm:prSet/>
      <dgm:spPr/>
      <dgm:t>
        <a:bodyPr/>
        <a:lstStyle/>
        <a:p>
          <a:endParaRPr lang="nl-NL"/>
        </a:p>
      </dgm:t>
    </dgm:pt>
    <dgm:pt modelId="{2CBC17D6-53F0-43AA-94A8-33B32B33066E}">
      <dgm:prSet phldrT="[Tekst]" custT="1"/>
      <dgm:spPr/>
      <dgm:t>
        <a:bodyPr/>
        <a:lstStyle/>
        <a:p>
          <a:r>
            <a:rPr lang="nl-NL" sz="1400" dirty="0" err="1"/>
            <a:t>Explore</a:t>
          </a:r>
          <a:r>
            <a:rPr lang="nl-NL" sz="1400" dirty="0"/>
            <a:t> Eve </a:t>
          </a:r>
          <a:r>
            <a:rPr lang="nl-NL" sz="1400" dirty="0" err="1"/>
            <a:t>posibilities</a:t>
          </a:r>
          <a:endParaRPr lang="nl-NL" sz="1400" dirty="0"/>
        </a:p>
      </dgm:t>
    </dgm:pt>
    <dgm:pt modelId="{B7C53293-E686-4FCC-91E3-EF35AE248FD0}" type="parTrans" cxnId="{47FF646A-3E2B-4A5C-B210-6AC844BC14CA}">
      <dgm:prSet/>
      <dgm:spPr/>
      <dgm:t>
        <a:bodyPr/>
        <a:lstStyle/>
        <a:p>
          <a:endParaRPr lang="nl-NL"/>
        </a:p>
      </dgm:t>
    </dgm:pt>
    <dgm:pt modelId="{052A644F-E1FB-4ACB-BE01-7AC890127D9A}" type="sibTrans" cxnId="{47FF646A-3E2B-4A5C-B210-6AC844BC14CA}">
      <dgm:prSet/>
      <dgm:spPr/>
      <dgm:t>
        <a:bodyPr/>
        <a:lstStyle/>
        <a:p>
          <a:endParaRPr lang="nl-NL"/>
        </a:p>
      </dgm:t>
    </dgm:pt>
    <dgm:pt modelId="{F62744BC-9165-415B-9744-0C407AC42ACF}">
      <dgm:prSet phldrT="[Tekst]" custT="1"/>
      <dgm:spPr/>
      <dgm:t>
        <a:bodyPr/>
        <a:lstStyle/>
        <a:p>
          <a:r>
            <a:rPr lang="nl-NL" sz="1400" dirty="0" err="1"/>
            <a:t>Explore</a:t>
          </a:r>
          <a:r>
            <a:rPr lang="nl-NL" sz="1400" dirty="0"/>
            <a:t> </a:t>
          </a:r>
          <a:r>
            <a:rPr lang="nl-NL" sz="1400" dirty="0" err="1"/>
            <a:t>classical</a:t>
          </a:r>
          <a:r>
            <a:rPr lang="nl-NL" sz="1400" dirty="0"/>
            <a:t> </a:t>
          </a:r>
          <a:r>
            <a:rPr lang="nl-NL" sz="1400" dirty="0" err="1"/>
            <a:t>protocols</a:t>
          </a:r>
          <a:r>
            <a:rPr lang="nl-NL" sz="1400" dirty="0"/>
            <a:t> like privacy </a:t>
          </a:r>
          <a:r>
            <a:rPr lang="nl-NL" sz="1400" dirty="0" err="1"/>
            <a:t>amplification</a:t>
          </a:r>
          <a:endParaRPr lang="nl-NL" sz="1400" dirty="0"/>
        </a:p>
      </dgm:t>
    </dgm:pt>
    <dgm:pt modelId="{D663ED01-0525-46F7-AC78-E39E86D31FA3}" type="parTrans" cxnId="{3CEFC34C-5A18-4264-A8CE-E6B9C893DD39}">
      <dgm:prSet/>
      <dgm:spPr/>
      <dgm:t>
        <a:bodyPr/>
        <a:lstStyle/>
        <a:p>
          <a:endParaRPr lang="nl-NL"/>
        </a:p>
      </dgm:t>
    </dgm:pt>
    <dgm:pt modelId="{D17F4943-E9AC-46DA-897D-537B887D8C3F}" type="sibTrans" cxnId="{3CEFC34C-5A18-4264-A8CE-E6B9C893DD39}">
      <dgm:prSet/>
      <dgm:spPr/>
      <dgm:t>
        <a:bodyPr/>
        <a:lstStyle/>
        <a:p>
          <a:endParaRPr lang="nl-NL"/>
        </a:p>
      </dgm:t>
    </dgm:pt>
    <dgm:pt modelId="{5F6826B5-5D0F-4359-A234-4D5CDEF7F2B5}">
      <dgm:prSet phldrT="[Teks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Compare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two systems in performance</a:t>
          </a:r>
        </a:p>
      </dgm:t>
    </dgm:pt>
    <dgm:pt modelId="{934984FF-2437-4374-A2F0-2DA4AD91A63E}" type="parTrans" cxnId="{0AC79B64-6A76-4BE9-A93B-F49D2793BD8C}">
      <dgm:prSet/>
      <dgm:spPr/>
      <dgm:t>
        <a:bodyPr/>
        <a:lstStyle/>
        <a:p>
          <a:endParaRPr lang="nl-NL"/>
        </a:p>
      </dgm:t>
    </dgm:pt>
    <dgm:pt modelId="{72E9B4BE-8D19-4D29-AE23-315C98255461}" type="sibTrans" cxnId="{0AC79B64-6A76-4BE9-A93B-F49D2793BD8C}">
      <dgm:prSet/>
      <dgm:spPr/>
      <dgm:t>
        <a:bodyPr/>
        <a:lstStyle/>
        <a:p>
          <a:endParaRPr lang="nl-NL"/>
        </a:p>
      </dgm:t>
    </dgm:pt>
    <dgm:pt modelId="{73EB11A4-8F05-4FDE-B169-37BC545A1DDC}">
      <dgm:prSet/>
      <dgm:spPr/>
      <dgm:t>
        <a:bodyPr/>
        <a:lstStyle/>
        <a:p>
          <a:r>
            <a:rPr lang="nl-NL" dirty="0" err="1"/>
            <a:t>Implement</a:t>
          </a:r>
          <a:r>
            <a:rPr lang="nl-NL" dirty="0"/>
            <a:t> E91 protocol on </a:t>
          </a:r>
          <a:r>
            <a:rPr lang="nl-NL" dirty="0" err="1"/>
            <a:t>the</a:t>
          </a:r>
          <a:r>
            <a:rPr lang="nl-NL" dirty="0"/>
            <a:t> simulator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QuantumInspire</a:t>
          </a:r>
          <a:r>
            <a:rPr lang="nl-NL" dirty="0"/>
            <a:t> hardware</a:t>
          </a:r>
        </a:p>
      </dgm:t>
    </dgm:pt>
    <dgm:pt modelId="{1F34D9FF-EC59-4E06-A0E8-EA709F983E9D}" type="parTrans" cxnId="{0957B0EF-7632-457D-BB86-AABCA9C4112C}">
      <dgm:prSet/>
      <dgm:spPr/>
      <dgm:t>
        <a:bodyPr/>
        <a:lstStyle/>
        <a:p>
          <a:endParaRPr lang="nl-NL"/>
        </a:p>
      </dgm:t>
    </dgm:pt>
    <dgm:pt modelId="{73687E39-3DD5-433B-B833-7DC9BD2D9A9B}" type="sibTrans" cxnId="{0957B0EF-7632-457D-BB86-AABCA9C4112C}">
      <dgm:prSet/>
      <dgm:spPr/>
      <dgm:t>
        <a:bodyPr/>
        <a:lstStyle/>
        <a:p>
          <a:endParaRPr lang="nl-NL"/>
        </a:p>
      </dgm:t>
    </dgm:pt>
    <dgm:pt modelId="{E2249DBF-D46E-466C-A398-742D876E887C}">
      <dgm:prSet/>
      <dgm:spPr/>
      <dgm:t>
        <a:bodyPr/>
        <a:lstStyle/>
        <a:p>
          <a:r>
            <a:rPr lang="nl-NL" dirty="0" err="1"/>
            <a:t>Compare</a:t>
          </a:r>
          <a:r>
            <a:rPr lang="nl-NL" dirty="0"/>
            <a:t> performance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BB84 protocol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try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explain</a:t>
          </a:r>
          <a:r>
            <a:rPr lang="nl-NL" dirty="0"/>
            <a:t> </a:t>
          </a:r>
          <a:r>
            <a:rPr lang="nl-NL" dirty="0" err="1"/>
            <a:t>differences</a:t>
          </a:r>
          <a:r>
            <a:rPr lang="nl-NL" dirty="0"/>
            <a:t>.</a:t>
          </a:r>
        </a:p>
      </dgm:t>
    </dgm:pt>
    <dgm:pt modelId="{851C1D23-B435-4166-8653-438FA5C05B46}" type="parTrans" cxnId="{8F60D9B4-0926-465A-9047-31875D879367}">
      <dgm:prSet/>
      <dgm:spPr/>
      <dgm:t>
        <a:bodyPr/>
        <a:lstStyle/>
        <a:p>
          <a:endParaRPr lang="nl-NL"/>
        </a:p>
      </dgm:t>
    </dgm:pt>
    <dgm:pt modelId="{6DD95F77-33A4-4366-BC34-97B1414936F6}" type="sibTrans" cxnId="{8F60D9B4-0926-465A-9047-31875D879367}">
      <dgm:prSet/>
      <dgm:spPr/>
      <dgm:t>
        <a:bodyPr/>
        <a:lstStyle/>
        <a:p>
          <a:endParaRPr lang="nl-NL"/>
        </a:p>
      </dgm:t>
    </dgm:pt>
    <dgm:pt modelId="{403F4D2F-170B-4329-8789-BCA73805FF78}" type="pres">
      <dgm:prSet presAssocID="{6ABDA370-00C7-425A-A312-62B8BD35E302}" presName="linearFlow" presStyleCnt="0">
        <dgm:presLayoutVars>
          <dgm:dir/>
          <dgm:animLvl val="lvl"/>
          <dgm:resizeHandles val="exact"/>
        </dgm:presLayoutVars>
      </dgm:prSet>
      <dgm:spPr/>
    </dgm:pt>
    <dgm:pt modelId="{5F870BB5-ACBF-48D5-8456-0760CB80F929}" type="pres">
      <dgm:prSet presAssocID="{08306177-84FD-4DDE-AEB4-9FA9B58E8781}" presName="composite" presStyleCnt="0"/>
      <dgm:spPr/>
    </dgm:pt>
    <dgm:pt modelId="{C8A2471C-FD9F-4713-A5FD-B202E3542DF5}" type="pres">
      <dgm:prSet presAssocID="{08306177-84FD-4DDE-AEB4-9FA9B58E87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518686-9811-4EFD-8FAD-A6134C7B472F}" type="pres">
      <dgm:prSet presAssocID="{08306177-84FD-4DDE-AEB4-9FA9B58E8781}" presName="parSh" presStyleLbl="node1" presStyleIdx="0" presStyleCnt="4"/>
      <dgm:spPr/>
    </dgm:pt>
    <dgm:pt modelId="{9568FE65-425F-4E88-9F0B-27D1923B77CB}" type="pres">
      <dgm:prSet presAssocID="{08306177-84FD-4DDE-AEB4-9FA9B58E8781}" presName="desTx" presStyleLbl="fgAcc1" presStyleIdx="0" presStyleCnt="4" custScaleY="100000">
        <dgm:presLayoutVars>
          <dgm:bulletEnabled val="1"/>
        </dgm:presLayoutVars>
      </dgm:prSet>
      <dgm:spPr/>
    </dgm:pt>
    <dgm:pt modelId="{100D312C-6D3D-4EC9-AAA5-87D6E0ABA4A0}" type="pres">
      <dgm:prSet presAssocID="{4802609E-B2EE-4777-AEAB-9229EEBB85AF}" presName="sibTrans" presStyleLbl="sibTrans2D1" presStyleIdx="0" presStyleCnt="3"/>
      <dgm:spPr/>
    </dgm:pt>
    <dgm:pt modelId="{F79E0B7A-985F-466A-8FD8-5EA89EF0B5D6}" type="pres">
      <dgm:prSet presAssocID="{4802609E-B2EE-4777-AEAB-9229EEBB85AF}" presName="connTx" presStyleLbl="sibTrans2D1" presStyleIdx="0" presStyleCnt="3"/>
      <dgm:spPr/>
    </dgm:pt>
    <dgm:pt modelId="{E36CD1B2-ADDA-49A3-A8F4-DB112F4EA7B0}" type="pres">
      <dgm:prSet presAssocID="{C7FC3276-42DE-439C-8529-23BCB394821F}" presName="composite" presStyleCnt="0"/>
      <dgm:spPr/>
    </dgm:pt>
    <dgm:pt modelId="{FFA28ACF-2D67-4CD9-BF64-563AEEA85EEA}" type="pres">
      <dgm:prSet presAssocID="{C7FC3276-42DE-439C-8529-23BCB394821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DC4969A-F791-4FE4-ADD1-588C3D1E1061}" type="pres">
      <dgm:prSet presAssocID="{C7FC3276-42DE-439C-8529-23BCB394821F}" presName="parSh" presStyleLbl="node1" presStyleIdx="1" presStyleCnt="4" custLinFactNeighborX="8980" custLinFactNeighborY="2319"/>
      <dgm:spPr/>
    </dgm:pt>
    <dgm:pt modelId="{0B161D52-4526-4638-8DC6-774296030041}" type="pres">
      <dgm:prSet presAssocID="{C7FC3276-42DE-439C-8529-23BCB394821F}" presName="desTx" presStyleLbl="fgAcc1" presStyleIdx="1" presStyleCnt="4" custLinFactNeighborX="4108" custLinFactNeighborY="13953">
        <dgm:presLayoutVars>
          <dgm:bulletEnabled val="1"/>
        </dgm:presLayoutVars>
      </dgm:prSet>
      <dgm:spPr/>
    </dgm:pt>
    <dgm:pt modelId="{044D82B2-A297-4657-ACE7-85A00A9E42D6}" type="pres">
      <dgm:prSet presAssocID="{FCCABA10-C949-41D5-846C-4DCF9015765E}" presName="sibTrans" presStyleLbl="sibTrans2D1" presStyleIdx="1" presStyleCnt="3"/>
      <dgm:spPr/>
    </dgm:pt>
    <dgm:pt modelId="{8EA358C7-617A-4810-AD3C-DAD2092EEC11}" type="pres">
      <dgm:prSet presAssocID="{FCCABA10-C949-41D5-846C-4DCF9015765E}" presName="connTx" presStyleLbl="sibTrans2D1" presStyleIdx="1" presStyleCnt="3"/>
      <dgm:spPr/>
    </dgm:pt>
    <dgm:pt modelId="{6BB3B157-0583-42B4-9DF6-DE8CA9A29A7F}" type="pres">
      <dgm:prSet presAssocID="{19E914EA-5D02-4E24-B4DF-CAD0A4F89C8A}" presName="composite" presStyleCnt="0"/>
      <dgm:spPr/>
    </dgm:pt>
    <dgm:pt modelId="{E9F1C02F-F2C2-4A65-8996-DF365E54A052}" type="pres">
      <dgm:prSet presAssocID="{19E914EA-5D02-4E24-B4DF-CAD0A4F89C8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F5DE9C-D30D-45AD-A420-DCB27A859A9F}" type="pres">
      <dgm:prSet presAssocID="{19E914EA-5D02-4E24-B4DF-CAD0A4F89C8A}" presName="parSh" presStyleLbl="node1" presStyleIdx="2" presStyleCnt="4"/>
      <dgm:spPr/>
    </dgm:pt>
    <dgm:pt modelId="{C9297EDC-7CAC-4057-B2A1-3AAE4AC10F1B}" type="pres">
      <dgm:prSet presAssocID="{19E914EA-5D02-4E24-B4DF-CAD0A4F89C8A}" presName="desTx" presStyleLbl="fgAcc1" presStyleIdx="2" presStyleCnt="4" custLinFactNeighborX="7688" custLinFactNeighborY="210">
        <dgm:presLayoutVars>
          <dgm:bulletEnabled val="1"/>
        </dgm:presLayoutVars>
      </dgm:prSet>
      <dgm:spPr/>
    </dgm:pt>
    <dgm:pt modelId="{92293E44-FC23-4A86-88A2-39FDC85A11CB}" type="pres">
      <dgm:prSet presAssocID="{5B4833C8-BC2C-4337-BFCF-3F0BFC70F8C7}" presName="sibTrans" presStyleLbl="sibTrans2D1" presStyleIdx="2" presStyleCnt="3"/>
      <dgm:spPr/>
    </dgm:pt>
    <dgm:pt modelId="{DC152EE6-338B-4E7E-97E2-739851F4FC4C}" type="pres">
      <dgm:prSet presAssocID="{5B4833C8-BC2C-4337-BFCF-3F0BFC70F8C7}" presName="connTx" presStyleLbl="sibTrans2D1" presStyleIdx="2" presStyleCnt="3"/>
      <dgm:spPr/>
    </dgm:pt>
    <dgm:pt modelId="{F8E75E0B-135B-4BB7-862F-2F67B319B19D}" type="pres">
      <dgm:prSet presAssocID="{73EB11A4-8F05-4FDE-B169-37BC545A1DDC}" presName="composite" presStyleCnt="0"/>
      <dgm:spPr/>
    </dgm:pt>
    <dgm:pt modelId="{E73862BC-3BE6-4502-ABEA-715C1A3620C8}" type="pres">
      <dgm:prSet presAssocID="{73EB11A4-8F05-4FDE-B169-37BC545A1DD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1DFE73-375E-4312-8BE3-12ABDC9F6C19}" type="pres">
      <dgm:prSet presAssocID="{73EB11A4-8F05-4FDE-B169-37BC545A1DDC}" presName="parSh" presStyleLbl="node1" presStyleIdx="3" presStyleCnt="4"/>
      <dgm:spPr/>
    </dgm:pt>
    <dgm:pt modelId="{9758FB4E-C808-4F2D-A942-875E7754C183}" type="pres">
      <dgm:prSet presAssocID="{73EB11A4-8F05-4FDE-B169-37BC545A1DD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00CF902-5564-496F-A3CE-4FF34B19B6EE}" type="presOf" srcId="{0F1D51A0-80E8-479F-AA36-0D7D77EF7EB1}" destId="{C9297EDC-7CAC-4057-B2A1-3AAE4AC10F1B}" srcOrd="0" destOrd="0" presId="urn:microsoft.com/office/officeart/2005/8/layout/process3"/>
    <dgm:cxn modelId="{5597E403-5BEE-478B-BBA3-883619C30F2B}" type="presOf" srcId="{FCCABA10-C949-41D5-846C-4DCF9015765E}" destId="{8EA358C7-617A-4810-AD3C-DAD2092EEC11}" srcOrd="1" destOrd="0" presId="urn:microsoft.com/office/officeart/2005/8/layout/process3"/>
    <dgm:cxn modelId="{4078F70D-EC85-43C9-8D92-85AE029778E1}" type="presOf" srcId="{19E914EA-5D02-4E24-B4DF-CAD0A4F89C8A}" destId="{E9F1C02F-F2C2-4A65-8996-DF365E54A052}" srcOrd="0" destOrd="0" presId="urn:microsoft.com/office/officeart/2005/8/layout/process3"/>
    <dgm:cxn modelId="{F5CEDF11-0058-4F12-A3D8-E4A4F6EF9051}" type="presOf" srcId="{73EB11A4-8F05-4FDE-B169-37BC545A1DDC}" destId="{E73862BC-3BE6-4502-ABEA-715C1A3620C8}" srcOrd="0" destOrd="0" presId="urn:microsoft.com/office/officeart/2005/8/layout/process3"/>
    <dgm:cxn modelId="{6DBCAD1B-60F8-4638-B32C-7601D3DC5D8D}" type="presOf" srcId="{4802609E-B2EE-4777-AEAB-9229EEBB85AF}" destId="{100D312C-6D3D-4EC9-AAA5-87D6E0ABA4A0}" srcOrd="0" destOrd="0" presId="urn:microsoft.com/office/officeart/2005/8/layout/process3"/>
    <dgm:cxn modelId="{530F8F1F-393B-411C-BB21-D8658EAD6ADB}" type="presOf" srcId="{2CBC17D6-53F0-43AA-94A8-33B32B33066E}" destId="{9568FE65-425F-4E88-9F0B-27D1923B77CB}" srcOrd="0" destOrd="1" presId="urn:microsoft.com/office/officeart/2005/8/layout/process3"/>
    <dgm:cxn modelId="{5CCBC137-B7A4-46E6-BB4C-215EA2387D03}" type="presOf" srcId="{F62744BC-9165-415B-9744-0C407AC42ACF}" destId="{9568FE65-425F-4E88-9F0B-27D1923B77CB}" srcOrd="0" destOrd="2" presId="urn:microsoft.com/office/officeart/2005/8/layout/process3"/>
    <dgm:cxn modelId="{7DC17A38-42E6-470C-9C6D-CDE87EE39127}" srcId="{6ABDA370-00C7-425A-A312-62B8BD35E302}" destId="{C7FC3276-42DE-439C-8529-23BCB394821F}" srcOrd="1" destOrd="0" parTransId="{C8202730-16AB-49DA-96D4-825C4A3FD774}" sibTransId="{FCCABA10-C949-41D5-846C-4DCF9015765E}"/>
    <dgm:cxn modelId="{29628638-EA69-4A16-851B-6FB9BE5A001E}" srcId="{C7FC3276-42DE-439C-8529-23BCB394821F}" destId="{2A73A414-1611-47AC-8935-71A2ABFE8C08}" srcOrd="0" destOrd="0" parTransId="{EDF42675-151C-42F2-AE1F-11B98E38352B}" sibTransId="{2BEE7039-CA10-4BA7-BB4D-3BCE94341635}"/>
    <dgm:cxn modelId="{FDCB505B-A3FC-447C-886B-BB4FFB4F9A21}" type="presOf" srcId="{FCCABA10-C949-41D5-846C-4DCF9015765E}" destId="{044D82B2-A297-4657-ACE7-85A00A9E42D6}" srcOrd="0" destOrd="0" presId="urn:microsoft.com/office/officeart/2005/8/layout/process3"/>
    <dgm:cxn modelId="{0A58AD5C-EA24-4FA5-82E4-F43E222D10BF}" srcId="{08306177-84FD-4DDE-AEB4-9FA9B58E8781}" destId="{543C8F6F-DF62-458D-9374-49F4305F6F12}" srcOrd="0" destOrd="0" parTransId="{C98C2391-7318-40D8-8273-98761622C08F}" sibTransId="{494E4228-9AD3-4FE4-94F0-D5A6B9A5D419}"/>
    <dgm:cxn modelId="{B8102260-AA84-4702-8D0A-C94488904A56}" type="presOf" srcId="{19E914EA-5D02-4E24-B4DF-CAD0A4F89C8A}" destId="{F8F5DE9C-D30D-45AD-A420-DCB27A859A9F}" srcOrd="1" destOrd="0" presId="urn:microsoft.com/office/officeart/2005/8/layout/process3"/>
    <dgm:cxn modelId="{0AC79B64-6A76-4BE9-A93B-F49D2793BD8C}" srcId="{C7FC3276-42DE-439C-8529-23BCB394821F}" destId="{5F6826B5-5D0F-4359-A234-4D5CDEF7F2B5}" srcOrd="1" destOrd="0" parTransId="{934984FF-2437-4374-A2F0-2DA4AD91A63E}" sibTransId="{72E9B4BE-8D19-4D29-AE23-315C98255461}"/>
    <dgm:cxn modelId="{F6EB4C49-D9AD-474E-89D3-F1EBDCD2FBD5}" srcId="{6ABDA370-00C7-425A-A312-62B8BD35E302}" destId="{19E914EA-5D02-4E24-B4DF-CAD0A4F89C8A}" srcOrd="2" destOrd="0" parTransId="{DA3D0237-0E87-49C9-8ECD-49EEDE021DB4}" sibTransId="{5B4833C8-BC2C-4337-BFCF-3F0BFC70F8C7}"/>
    <dgm:cxn modelId="{47FF646A-3E2B-4A5C-B210-6AC844BC14CA}" srcId="{08306177-84FD-4DDE-AEB4-9FA9B58E8781}" destId="{2CBC17D6-53F0-43AA-94A8-33B32B33066E}" srcOrd="1" destOrd="0" parTransId="{B7C53293-E686-4FCC-91E3-EF35AE248FD0}" sibTransId="{052A644F-E1FB-4ACB-BE01-7AC890127D9A}"/>
    <dgm:cxn modelId="{3CEFC34C-5A18-4264-A8CE-E6B9C893DD39}" srcId="{08306177-84FD-4DDE-AEB4-9FA9B58E8781}" destId="{F62744BC-9165-415B-9744-0C407AC42ACF}" srcOrd="2" destOrd="0" parTransId="{D663ED01-0525-46F7-AC78-E39E86D31FA3}" sibTransId="{D17F4943-E9AC-46DA-897D-537B887D8C3F}"/>
    <dgm:cxn modelId="{68B59371-E8BF-4021-8D22-E486FCE142FE}" type="presOf" srcId="{C7FC3276-42DE-439C-8529-23BCB394821F}" destId="{8DC4969A-F791-4FE4-ADD1-588C3D1E1061}" srcOrd="1" destOrd="0" presId="urn:microsoft.com/office/officeart/2005/8/layout/process3"/>
    <dgm:cxn modelId="{2B76B298-8821-47A4-800F-6ED11D278125}" srcId="{6ABDA370-00C7-425A-A312-62B8BD35E302}" destId="{08306177-84FD-4DDE-AEB4-9FA9B58E8781}" srcOrd="0" destOrd="0" parTransId="{67F4B486-19FF-477A-ADC6-F612D0370619}" sibTransId="{4802609E-B2EE-4777-AEAB-9229EEBB85AF}"/>
    <dgm:cxn modelId="{3E5F84B0-618C-4FF6-9601-48C76530F263}" type="presOf" srcId="{4802609E-B2EE-4777-AEAB-9229EEBB85AF}" destId="{F79E0B7A-985F-466A-8FD8-5EA89EF0B5D6}" srcOrd="1" destOrd="0" presId="urn:microsoft.com/office/officeart/2005/8/layout/process3"/>
    <dgm:cxn modelId="{8F60D9B4-0926-465A-9047-31875D879367}" srcId="{73EB11A4-8F05-4FDE-B169-37BC545A1DDC}" destId="{E2249DBF-D46E-466C-A398-742D876E887C}" srcOrd="0" destOrd="0" parTransId="{851C1D23-B435-4166-8653-438FA5C05B46}" sibTransId="{6DD95F77-33A4-4366-BC34-97B1414936F6}"/>
    <dgm:cxn modelId="{F568EFB4-06A2-4644-8B2D-A9873FCB17A5}" type="presOf" srcId="{5B4833C8-BC2C-4337-BFCF-3F0BFC70F8C7}" destId="{92293E44-FC23-4A86-88A2-39FDC85A11CB}" srcOrd="0" destOrd="0" presId="urn:microsoft.com/office/officeart/2005/8/layout/process3"/>
    <dgm:cxn modelId="{2EB2CAB6-A82B-44FE-A022-F6FA21753B4B}" type="presOf" srcId="{08306177-84FD-4DDE-AEB4-9FA9B58E8781}" destId="{C8A2471C-FD9F-4713-A5FD-B202E3542DF5}" srcOrd="0" destOrd="0" presId="urn:microsoft.com/office/officeart/2005/8/layout/process3"/>
    <dgm:cxn modelId="{8E171EBA-E595-434A-9A86-47872DBAF780}" type="presOf" srcId="{C7FC3276-42DE-439C-8529-23BCB394821F}" destId="{FFA28ACF-2D67-4CD9-BF64-563AEEA85EEA}" srcOrd="0" destOrd="0" presId="urn:microsoft.com/office/officeart/2005/8/layout/process3"/>
    <dgm:cxn modelId="{4C22ECCC-F99D-40FA-B2D5-836E8B8B98A9}" type="presOf" srcId="{543C8F6F-DF62-458D-9374-49F4305F6F12}" destId="{9568FE65-425F-4E88-9F0B-27D1923B77CB}" srcOrd="0" destOrd="0" presId="urn:microsoft.com/office/officeart/2005/8/layout/process3"/>
    <dgm:cxn modelId="{B8336ADE-1EB0-40E2-972F-04F4B37D6FD4}" type="presOf" srcId="{E2249DBF-D46E-466C-A398-742D876E887C}" destId="{9758FB4E-C808-4F2D-A942-875E7754C183}" srcOrd="0" destOrd="0" presId="urn:microsoft.com/office/officeart/2005/8/layout/process3"/>
    <dgm:cxn modelId="{DA529AE0-710A-4EEF-BF2A-84A6F810EEF1}" type="presOf" srcId="{5F6826B5-5D0F-4359-A234-4D5CDEF7F2B5}" destId="{0B161D52-4526-4638-8DC6-774296030041}" srcOrd="0" destOrd="1" presId="urn:microsoft.com/office/officeart/2005/8/layout/process3"/>
    <dgm:cxn modelId="{9827A7E0-8679-43C1-928D-B6D57DC09648}" type="presOf" srcId="{2A73A414-1611-47AC-8935-71A2ABFE8C08}" destId="{0B161D52-4526-4638-8DC6-774296030041}" srcOrd="0" destOrd="0" presId="urn:microsoft.com/office/officeart/2005/8/layout/process3"/>
    <dgm:cxn modelId="{271BC3EA-9D24-4A4D-9FCF-01A5EBB49232}" type="presOf" srcId="{5B4833C8-BC2C-4337-BFCF-3F0BFC70F8C7}" destId="{DC152EE6-338B-4E7E-97E2-739851F4FC4C}" srcOrd="1" destOrd="0" presId="urn:microsoft.com/office/officeart/2005/8/layout/process3"/>
    <dgm:cxn modelId="{7685E7EA-EEB6-4FAE-A200-FC0F25C38BE1}" type="presOf" srcId="{73EB11A4-8F05-4FDE-B169-37BC545A1DDC}" destId="{A71DFE73-375E-4312-8BE3-12ABDC9F6C19}" srcOrd="1" destOrd="0" presId="urn:microsoft.com/office/officeart/2005/8/layout/process3"/>
    <dgm:cxn modelId="{0957B0EF-7632-457D-BB86-AABCA9C4112C}" srcId="{6ABDA370-00C7-425A-A312-62B8BD35E302}" destId="{73EB11A4-8F05-4FDE-B169-37BC545A1DDC}" srcOrd="3" destOrd="0" parTransId="{1F34D9FF-EC59-4E06-A0E8-EA709F983E9D}" sibTransId="{73687E39-3DD5-433B-B833-7DC9BD2D9A9B}"/>
    <dgm:cxn modelId="{E43360F0-226F-4938-861E-D0822B43EB56}" type="presOf" srcId="{08306177-84FD-4DDE-AEB4-9FA9B58E8781}" destId="{B2518686-9811-4EFD-8FAD-A6134C7B472F}" srcOrd="1" destOrd="0" presId="urn:microsoft.com/office/officeart/2005/8/layout/process3"/>
    <dgm:cxn modelId="{58BEDDF2-D811-4620-B140-4B7B312A86AF}" type="presOf" srcId="{6ABDA370-00C7-425A-A312-62B8BD35E302}" destId="{403F4D2F-170B-4329-8789-BCA73805FF78}" srcOrd="0" destOrd="0" presId="urn:microsoft.com/office/officeart/2005/8/layout/process3"/>
    <dgm:cxn modelId="{FFBC49F4-D0EA-488B-877D-9753DA35D868}" srcId="{19E914EA-5D02-4E24-B4DF-CAD0A4F89C8A}" destId="{0F1D51A0-80E8-479F-AA36-0D7D77EF7EB1}" srcOrd="0" destOrd="0" parTransId="{22D6F84F-A02A-420C-9907-209B465128D7}" sibTransId="{600DF725-D403-482A-AB78-F7861BCCF75A}"/>
    <dgm:cxn modelId="{ED45FDF9-D2F3-4C08-A8EC-67E98FEB77E0}" type="presParOf" srcId="{403F4D2F-170B-4329-8789-BCA73805FF78}" destId="{5F870BB5-ACBF-48D5-8456-0760CB80F929}" srcOrd="0" destOrd="0" presId="urn:microsoft.com/office/officeart/2005/8/layout/process3"/>
    <dgm:cxn modelId="{BF638A1B-9842-4B39-9D63-A9B4532B82AF}" type="presParOf" srcId="{5F870BB5-ACBF-48D5-8456-0760CB80F929}" destId="{C8A2471C-FD9F-4713-A5FD-B202E3542DF5}" srcOrd="0" destOrd="0" presId="urn:microsoft.com/office/officeart/2005/8/layout/process3"/>
    <dgm:cxn modelId="{C82C9B8C-937E-4654-9CA5-535AE4174FCB}" type="presParOf" srcId="{5F870BB5-ACBF-48D5-8456-0760CB80F929}" destId="{B2518686-9811-4EFD-8FAD-A6134C7B472F}" srcOrd="1" destOrd="0" presId="urn:microsoft.com/office/officeart/2005/8/layout/process3"/>
    <dgm:cxn modelId="{534AA630-DB7E-48EF-AFAA-23F4FFCA8110}" type="presParOf" srcId="{5F870BB5-ACBF-48D5-8456-0760CB80F929}" destId="{9568FE65-425F-4E88-9F0B-27D1923B77CB}" srcOrd="2" destOrd="0" presId="urn:microsoft.com/office/officeart/2005/8/layout/process3"/>
    <dgm:cxn modelId="{EA97583D-B086-40EC-9A45-0C1747DDB1D5}" type="presParOf" srcId="{403F4D2F-170B-4329-8789-BCA73805FF78}" destId="{100D312C-6D3D-4EC9-AAA5-87D6E0ABA4A0}" srcOrd="1" destOrd="0" presId="urn:microsoft.com/office/officeart/2005/8/layout/process3"/>
    <dgm:cxn modelId="{B999C40C-4FE4-4461-88D6-83E8DB4E6651}" type="presParOf" srcId="{100D312C-6D3D-4EC9-AAA5-87D6E0ABA4A0}" destId="{F79E0B7A-985F-466A-8FD8-5EA89EF0B5D6}" srcOrd="0" destOrd="0" presId="urn:microsoft.com/office/officeart/2005/8/layout/process3"/>
    <dgm:cxn modelId="{BC635E13-5DDA-4FAB-9E74-795F13F6C05A}" type="presParOf" srcId="{403F4D2F-170B-4329-8789-BCA73805FF78}" destId="{E36CD1B2-ADDA-49A3-A8F4-DB112F4EA7B0}" srcOrd="2" destOrd="0" presId="urn:microsoft.com/office/officeart/2005/8/layout/process3"/>
    <dgm:cxn modelId="{3BE97144-6B68-40EF-8FF0-23F0DBFDC046}" type="presParOf" srcId="{E36CD1B2-ADDA-49A3-A8F4-DB112F4EA7B0}" destId="{FFA28ACF-2D67-4CD9-BF64-563AEEA85EEA}" srcOrd="0" destOrd="0" presId="urn:microsoft.com/office/officeart/2005/8/layout/process3"/>
    <dgm:cxn modelId="{BEE4C0D8-EAE8-4502-AD2F-B4CB28FC66E6}" type="presParOf" srcId="{E36CD1B2-ADDA-49A3-A8F4-DB112F4EA7B0}" destId="{8DC4969A-F791-4FE4-ADD1-588C3D1E1061}" srcOrd="1" destOrd="0" presId="urn:microsoft.com/office/officeart/2005/8/layout/process3"/>
    <dgm:cxn modelId="{9E939B4C-DD3C-4057-888C-6A00DD6D8841}" type="presParOf" srcId="{E36CD1B2-ADDA-49A3-A8F4-DB112F4EA7B0}" destId="{0B161D52-4526-4638-8DC6-774296030041}" srcOrd="2" destOrd="0" presId="urn:microsoft.com/office/officeart/2005/8/layout/process3"/>
    <dgm:cxn modelId="{D2C6DE45-004C-4F9D-8619-841F9958FE18}" type="presParOf" srcId="{403F4D2F-170B-4329-8789-BCA73805FF78}" destId="{044D82B2-A297-4657-ACE7-85A00A9E42D6}" srcOrd="3" destOrd="0" presId="urn:microsoft.com/office/officeart/2005/8/layout/process3"/>
    <dgm:cxn modelId="{17A8C465-F8BD-4E25-BCA7-0B143E1522D0}" type="presParOf" srcId="{044D82B2-A297-4657-ACE7-85A00A9E42D6}" destId="{8EA358C7-617A-4810-AD3C-DAD2092EEC11}" srcOrd="0" destOrd="0" presId="urn:microsoft.com/office/officeart/2005/8/layout/process3"/>
    <dgm:cxn modelId="{1208FFB7-F544-45C7-8A2F-FDB7B48D9494}" type="presParOf" srcId="{403F4D2F-170B-4329-8789-BCA73805FF78}" destId="{6BB3B157-0583-42B4-9DF6-DE8CA9A29A7F}" srcOrd="4" destOrd="0" presId="urn:microsoft.com/office/officeart/2005/8/layout/process3"/>
    <dgm:cxn modelId="{EB0B966D-3473-44EB-8F2E-1CA3FDF7F3D7}" type="presParOf" srcId="{6BB3B157-0583-42B4-9DF6-DE8CA9A29A7F}" destId="{E9F1C02F-F2C2-4A65-8996-DF365E54A052}" srcOrd="0" destOrd="0" presId="urn:microsoft.com/office/officeart/2005/8/layout/process3"/>
    <dgm:cxn modelId="{7E5DA615-F925-490B-B312-4EC6E33B1147}" type="presParOf" srcId="{6BB3B157-0583-42B4-9DF6-DE8CA9A29A7F}" destId="{F8F5DE9C-D30D-45AD-A420-DCB27A859A9F}" srcOrd="1" destOrd="0" presId="urn:microsoft.com/office/officeart/2005/8/layout/process3"/>
    <dgm:cxn modelId="{C757214D-3645-4A78-A704-1E173002BC10}" type="presParOf" srcId="{6BB3B157-0583-42B4-9DF6-DE8CA9A29A7F}" destId="{C9297EDC-7CAC-4057-B2A1-3AAE4AC10F1B}" srcOrd="2" destOrd="0" presId="urn:microsoft.com/office/officeart/2005/8/layout/process3"/>
    <dgm:cxn modelId="{D65E7017-CC12-4CF4-9727-EF7600B77BE6}" type="presParOf" srcId="{403F4D2F-170B-4329-8789-BCA73805FF78}" destId="{92293E44-FC23-4A86-88A2-39FDC85A11CB}" srcOrd="5" destOrd="0" presId="urn:microsoft.com/office/officeart/2005/8/layout/process3"/>
    <dgm:cxn modelId="{161A9761-FC49-4FD1-9D91-FE02E4F5A969}" type="presParOf" srcId="{92293E44-FC23-4A86-88A2-39FDC85A11CB}" destId="{DC152EE6-338B-4E7E-97E2-739851F4FC4C}" srcOrd="0" destOrd="0" presId="urn:microsoft.com/office/officeart/2005/8/layout/process3"/>
    <dgm:cxn modelId="{F9562437-1AD7-45DD-9D1D-2141DDCDF322}" type="presParOf" srcId="{403F4D2F-170B-4329-8789-BCA73805FF78}" destId="{F8E75E0B-135B-4BB7-862F-2F67B319B19D}" srcOrd="6" destOrd="0" presId="urn:microsoft.com/office/officeart/2005/8/layout/process3"/>
    <dgm:cxn modelId="{8F526AA9-FDD0-412C-BECE-08277B4BD80E}" type="presParOf" srcId="{F8E75E0B-135B-4BB7-862F-2F67B319B19D}" destId="{E73862BC-3BE6-4502-ABEA-715C1A3620C8}" srcOrd="0" destOrd="0" presId="urn:microsoft.com/office/officeart/2005/8/layout/process3"/>
    <dgm:cxn modelId="{81F89800-FC0A-41AB-9A5F-B4E7FA70275E}" type="presParOf" srcId="{F8E75E0B-135B-4BB7-862F-2F67B319B19D}" destId="{A71DFE73-375E-4312-8BE3-12ABDC9F6C19}" srcOrd="1" destOrd="0" presId="urn:microsoft.com/office/officeart/2005/8/layout/process3"/>
    <dgm:cxn modelId="{3D105CB7-E435-46AF-BEB5-DC09B421BAB8}" type="presParOf" srcId="{F8E75E0B-135B-4BB7-862F-2F67B319B19D}" destId="{9758FB4E-C808-4F2D-A942-875E7754C18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18686-9811-4EFD-8FAD-A6134C7B472F}">
      <dsp:nvSpPr>
        <dsp:cNvPr id="0" name=""/>
        <dsp:cNvSpPr/>
      </dsp:nvSpPr>
      <dsp:spPr>
        <a:xfrm>
          <a:off x="1610" y="1723450"/>
          <a:ext cx="2023377" cy="111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Implement</a:t>
          </a:r>
          <a:r>
            <a:rPr lang="nl-NL" sz="1400" kern="1200" dirty="0"/>
            <a:t> BB84 on Quantum </a:t>
          </a:r>
          <a:r>
            <a:rPr lang="nl-NL" sz="1400" kern="1200" dirty="0" err="1"/>
            <a:t>Inspire</a:t>
          </a:r>
          <a:r>
            <a:rPr lang="nl-NL" sz="1400" kern="1200" dirty="0"/>
            <a:t> Simulator</a:t>
          </a:r>
        </a:p>
      </dsp:txBody>
      <dsp:txXfrm>
        <a:off x="1610" y="1723450"/>
        <a:ext cx="2023377" cy="741390"/>
      </dsp:txXfrm>
    </dsp:sp>
    <dsp:sp modelId="{9568FE65-425F-4E88-9F0B-27D1923B77CB}">
      <dsp:nvSpPr>
        <dsp:cNvPr id="0" name=""/>
        <dsp:cNvSpPr/>
      </dsp:nvSpPr>
      <dsp:spPr>
        <a:xfrm>
          <a:off x="416036" y="2464840"/>
          <a:ext cx="2023377" cy="177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Implement</a:t>
          </a:r>
          <a:r>
            <a:rPr lang="nl-NL" sz="1400" kern="1200" dirty="0"/>
            <a:t> ‘</a:t>
          </a:r>
          <a:r>
            <a:rPr lang="nl-NL" sz="1400" kern="1200" dirty="0" err="1"/>
            <a:t>cleanest</a:t>
          </a:r>
          <a:r>
            <a:rPr lang="nl-NL" sz="1400" kern="1200" dirty="0"/>
            <a:t>’ </a:t>
          </a:r>
          <a:r>
            <a:rPr lang="nl-NL" sz="1400" kern="1200" dirty="0" err="1"/>
            <a:t>version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Explore</a:t>
          </a:r>
          <a:r>
            <a:rPr lang="nl-NL" sz="1400" kern="1200" dirty="0"/>
            <a:t> Eve </a:t>
          </a:r>
          <a:r>
            <a:rPr lang="nl-NL" sz="1400" kern="1200" dirty="0" err="1"/>
            <a:t>posibilities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Explore</a:t>
          </a:r>
          <a:r>
            <a:rPr lang="nl-NL" sz="1400" kern="1200" dirty="0"/>
            <a:t> </a:t>
          </a:r>
          <a:r>
            <a:rPr lang="nl-NL" sz="1400" kern="1200" dirty="0" err="1"/>
            <a:t>classical</a:t>
          </a:r>
          <a:r>
            <a:rPr lang="nl-NL" sz="1400" kern="1200" dirty="0"/>
            <a:t> </a:t>
          </a:r>
          <a:r>
            <a:rPr lang="nl-NL" sz="1400" kern="1200" dirty="0" err="1"/>
            <a:t>protocols</a:t>
          </a:r>
          <a:r>
            <a:rPr lang="nl-NL" sz="1400" kern="1200" dirty="0"/>
            <a:t> like privacy </a:t>
          </a:r>
          <a:r>
            <a:rPr lang="nl-NL" sz="1400" kern="1200" dirty="0" err="1"/>
            <a:t>amplification</a:t>
          </a:r>
          <a:endParaRPr lang="nl-NL" sz="1400" kern="1200" dirty="0"/>
        </a:p>
      </dsp:txBody>
      <dsp:txXfrm>
        <a:off x="468124" y="2516928"/>
        <a:ext cx="1919201" cy="1674224"/>
      </dsp:txXfrm>
    </dsp:sp>
    <dsp:sp modelId="{100D312C-6D3D-4EC9-AAA5-87D6E0ABA4A0}">
      <dsp:nvSpPr>
        <dsp:cNvPr id="0" name=""/>
        <dsp:cNvSpPr/>
      </dsp:nvSpPr>
      <dsp:spPr>
        <a:xfrm rot="25832">
          <a:off x="2377139" y="1855317"/>
          <a:ext cx="746603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>
        <a:off x="2377141" y="1955501"/>
        <a:ext cx="595474" cy="302258"/>
      </dsp:txXfrm>
    </dsp:sp>
    <dsp:sp modelId="{8DC4969A-F791-4FE4-ADD1-588C3D1E1061}">
      <dsp:nvSpPr>
        <dsp:cNvPr id="0" name=""/>
        <dsp:cNvSpPr/>
      </dsp:nvSpPr>
      <dsp:spPr>
        <a:xfrm>
          <a:off x="3433634" y="1749239"/>
          <a:ext cx="2023377" cy="111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Implement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program on Starmon-5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and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Spin-2 (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which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use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same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coding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nl-NL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3433634" y="1749239"/>
        <a:ext cx="2023377" cy="741390"/>
      </dsp:txXfrm>
    </dsp:sp>
    <dsp:sp modelId="{0B161D52-4526-4638-8DC6-774296030041}">
      <dsp:nvSpPr>
        <dsp:cNvPr id="0" name=""/>
        <dsp:cNvSpPr/>
      </dsp:nvSpPr>
      <dsp:spPr>
        <a:xfrm>
          <a:off x="3749482" y="2712980"/>
          <a:ext cx="2023377" cy="177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See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influence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of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physical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errors</a:t>
          </a:r>
          <a:endParaRPr lang="nl-NL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Compare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</a:t>
          </a:r>
          <a:r>
            <a:rPr lang="nl-NL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two systems in performance</a:t>
          </a:r>
        </a:p>
      </dsp:txBody>
      <dsp:txXfrm>
        <a:off x="3801570" y="2765068"/>
        <a:ext cx="1919201" cy="1674224"/>
      </dsp:txXfrm>
    </dsp:sp>
    <dsp:sp modelId="{044D82B2-A297-4657-ACE7-85A00A9E42D6}">
      <dsp:nvSpPr>
        <dsp:cNvPr id="0" name=""/>
        <dsp:cNvSpPr/>
      </dsp:nvSpPr>
      <dsp:spPr>
        <a:xfrm rot="21571109">
          <a:off x="5718314" y="1855027"/>
          <a:ext cx="554000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>
        <a:off x="5718317" y="1956414"/>
        <a:ext cx="402871" cy="302258"/>
      </dsp:txXfrm>
    </dsp:sp>
    <dsp:sp modelId="{F8F5DE9C-D30D-45AD-A420-DCB27A859A9F}">
      <dsp:nvSpPr>
        <dsp:cNvPr id="0" name=""/>
        <dsp:cNvSpPr/>
      </dsp:nvSpPr>
      <dsp:spPr>
        <a:xfrm>
          <a:off x="6502260" y="1723450"/>
          <a:ext cx="2023377" cy="111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Implement</a:t>
          </a:r>
          <a:r>
            <a:rPr lang="nl-NL" sz="1400" kern="1200" dirty="0"/>
            <a:t> </a:t>
          </a:r>
          <a:r>
            <a:rPr lang="nl-NL" sz="1400" kern="1200" dirty="0" err="1"/>
            <a:t>the</a:t>
          </a:r>
          <a:r>
            <a:rPr lang="nl-NL" sz="1400" kern="1200" dirty="0"/>
            <a:t> program on IBM </a:t>
          </a:r>
          <a:r>
            <a:rPr lang="nl-NL" sz="1400" kern="1200" dirty="0" err="1"/>
            <a:t>and</a:t>
          </a:r>
          <a:r>
            <a:rPr lang="nl-NL" sz="1400" kern="1200" dirty="0"/>
            <a:t> </a:t>
          </a:r>
          <a:r>
            <a:rPr lang="nl-NL" sz="1400" kern="1200" dirty="0" err="1"/>
            <a:t>microsoft</a:t>
          </a:r>
          <a:r>
            <a:rPr lang="nl-NL" sz="1400" kern="1200" dirty="0"/>
            <a:t> </a:t>
          </a:r>
          <a:r>
            <a:rPr lang="nl-NL" sz="1400" kern="1200" dirty="0" err="1"/>
            <a:t>backends</a:t>
          </a:r>
          <a:endParaRPr lang="nl-NL" sz="1400" kern="1200" dirty="0"/>
        </a:p>
      </dsp:txBody>
      <dsp:txXfrm>
        <a:off x="6502260" y="1723450"/>
        <a:ext cx="2023377" cy="741390"/>
      </dsp:txXfrm>
    </dsp:sp>
    <dsp:sp modelId="{C9297EDC-7CAC-4057-B2A1-3AAE4AC10F1B}">
      <dsp:nvSpPr>
        <dsp:cNvPr id="0" name=""/>
        <dsp:cNvSpPr/>
      </dsp:nvSpPr>
      <dsp:spPr>
        <a:xfrm>
          <a:off x="7072244" y="2468575"/>
          <a:ext cx="2023377" cy="177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kern="1200" dirty="0" err="1"/>
            <a:t>Compare</a:t>
          </a:r>
          <a:r>
            <a:rPr lang="nl-NL" sz="1600" kern="1200" dirty="0"/>
            <a:t> even more different types of qubits</a:t>
          </a:r>
        </a:p>
      </dsp:txBody>
      <dsp:txXfrm>
        <a:off x="7124332" y="2520663"/>
        <a:ext cx="1919201" cy="1674224"/>
      </dsp:txXfrm>
    </dsp:sp>
    <dsp:sp modelId="{92293E44-FC23-4A86-88A2-39FDC85A11CB}">
      <dsp:nvSpPr>
        <dsp:cNvPr id="0" name=""/>
        <dsp:cNvSpPr/>
      </dsp:nvSpPr>
      <dsp:spPr>
        <a:xfrm>
          <a:off x="8832374" y="1842264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>
        <a:off x="8832374" y="1943016"/>
        <a:ext cx="499152" cy="302258"/>
      </dsp:txXfrm>
    </dsp:sp>
    <dsp:sp modelId="{A71DFE73-375E-4312-8BE3-12ABDC9F6C19}">
      <dsp:nvSpPr>
        <dsp:cNvPr id="0" name=""/>
        <dsp:cNvSpPr/>
      </dsp:nvSpPr>
      <dsp:spPr>
        <a:xfrm>
          <a:off x="9752585" y="1723450"/>
          <a:ext cx="2023377" cy="1112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Implement</a:t>
          </a:r>
          <a:r>
            <a:rPr lang="nl-NL" sz="1300" kern="1200" dirty="0"/>
            <a:t> E91 protocol on </a:t>
          </a:r>
          <a:r>
            <a:rPr lang="nl-NL" sz="1300" kern="1200" dirty="0" err="1"/>
            <a:t>the</a:t>
          </a:r>
          <a:r>
            <a:rPr lang="nl-NL" sz="1300" kern="1200" dirty="0"/>
            <a:t> simulator </a:t>
          </a:r>
          <a:r>
            <a:rPr lang="nl-NL" sz="1300" kern="1200" dirty="0" err="1"/>
            <a:t>and</a:t>
          </a:r>
          <a:r>
            <a:rPr lang="nl-NL" sz="1300" kern="1200" dirty="0"/>
            <a:t> </a:t>
          </a:r>
          <a:r>
            <a:rPr lang="nl-NL" sz="1300" kern="1200" dirty="0" err="1"/>
            <a:t>QuantumInspire</a:t>
          </a:r>
          <a:r>
            <a:rPr lang="nl-NL" sz="1300" kern="1200" dirty="0"/>
            <a:t> hardware</a:t>
          </a:r>
        </a:p>
      </dsp:txBody>
      <dsp:txXfrm>
        <a:off x="9752585" y="1723450"/>
        <a:ext cx="2023377" cy="741390"/>
      </dsp:txXfrm>
    </dsp:sp>
    <dsp:sp modelId="{9758FB4E-C808-4F2D-A942-875E7754C183}">
      <dsp:nvSpPr>
        <dsp:cNvPr id="0" name=""/>
        <dsp:cNvSpPr/>
      </dsp:nvSpPr>
      <dsp:spPr>
        <a:xfrm>
          <a:off x="10167011" y="2464840"/>
          <a:ext cx="2023377" cy="177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Compare</a:t>
          </a:r>
          <a:r>
            <a:rPr lang="nl-NL" sz="1300" kern="1200" dirty="0"/>
            <a:t> performance </a:t>
          </a:r>
          <a:r>
            <a:rPr lang="nl-NL" sz="1300" kern="1200" dirty="0" err="1"/>
            <a:t>with</a:t>
          </a:r>
          <a:r>
            <a:rPr lang="nl-NL" sz="1300" kern="1200" dirty="0"/>
            <a:t> </a:t>
          </a:r>
          <a:r>
            <a:rPr lang="nl-NL" sz="1300" kern="1200" dirty="0" err="1"/>
            <a:t>the</a:t>
          </a:r>
          <a:r>
            <a:rPr lang="nl-NL" sz="1300" kern="1200" dirty="0"/>
            <a:t> BB84 protocol </a:t>
          </a:r>
          <a:r>
            <a:rPr lang="nl-NL" sz="1300" kern="1200" dirty="0" err="1"/>
            <a:t>and</a:t>
          </a:r>
          <a:r>
            <a:rPr lang="nl-NL" sz="1300" kern="1200" dirty="0"/>
            <a:t> </a:t>
          </a:r>
          <a:r>
            <a:rPr lang="nl-NL" sz="1300" kern="1200" dirty="0" err="1"/>
            <a:t>try</a:t>
          </a:r>
          <a:r>
            <a:rPr lang="nl-NL" sz="1300" kern="1200" dirty="0"/>
            <a:t> </a:t>
          </a:r>
          <a:r>
            <a:rPr lang="nl-NL" sz="1300" kern="1200" dirty="0" err="1"/>
            <a:t>to</a:t>
          </a:r>
          <a:r>
            <a:rPr lang="nl-NL" sz="1300" kern="1200" dirty="0"/>
            <a:t> </a:t>
          </a:r>
          <a:r>
            <a:rPr lang="nl-NL" sz="1300" kern="1200" dirty="0" err="1"/>
            <a:t>explain</a:t>
          </a:r>
          <a:r>
            <a:rPr lang="nl-NL" sz="1300" kern="1200" dirty="0"/>
            <a:t> </a:t>
          </a:r>
          <a:r>
            <a:rPr lang="nl-NL" sz="1300" kern="1200" dirty="0" err="1"/>
            <a:t>differences</a:t>
          </a:r>
          <a:r>
            <a:rPr lang="nl-NL" sz="1300" kern="1200" dirty="0"/>
            <a:t>.</a:t>
          </a:r>
        </a:p>
      </dsp:txBody>
      <dsp:txXfrm>
        <a:off x="10219099" y="2516928"/>
        <a:ext cx="1919201" cy="1674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52B2-A5B9-C577-BF6E-A8CA2A1F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8BB5F6-EFC9-AA4B-AD39-F1F2C039C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68D058-390D-6B76-5913-C3CEC3DB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20A426-4C0E-82F3-6033-A9321842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254D53-8653-5CA2-B6DC-195AA0AD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8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E79EE-75E9-AB87-3552-507F16E1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CB9A04B-DCE9-AB2B-AB5F-0ABE4BBA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F293CA-6EEB-6AC0-2B85-5EBD7F97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E68CC9-984B-A965-593C-3BFE456C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3194AC-13EA-62AB-B695-B6F7BF2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84392A-64AB-1532-AFF3-F7ACB3A9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B68651-CB58-D267-94F0-0FBEA494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019313-0129-8D4F-B0D2-5A11E2A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294C06-8FA5-0590-9898-6EA9016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8749B-165A-AD53-34A8-79C4842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11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CA0B-E7C0-0D8F-DDC7-6CBB3103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9FF1E4-8967-5382-7686-AF0AD6A2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1501C9-4348-F3B7-6C05-08FB511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E99F46-0D69-4CB5-B690-B4D78C7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98D0CF-2865-5D50-1A46-7FCD155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7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C6CE1-0392-A9E7-D557-9F48506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6A2812-650E-AAE7-F312-BE790593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688CCE-EBA7-6C99-A0E9-8C9E83C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C8A64E-97D1-0035-0149-FBC5978A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EF968-331E-FFFD-7DC5-964AF6E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4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607D-476C-4E17-D3E7-B307B66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0BB13-CA89-0B8A-B75A-E52E74DB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6C3A22-161B-70ED-A2AA-2B7A9CF5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F908D5-FBDD-7650-ADDC-F7E7D9B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3E2CD1-7BF3-FB86-DB2A-A672BA06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6AEAA0-1F31-AF27-F68D-61A412F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4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FDB7C-8C40-EF4F-229C-0EAF9CCF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3E358-C198-499F-C8E3-C7EE254A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8E5BD1-D973-3633-DC57-4B75B30F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A995D0-A873-F9AF-0918-FCB72196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5067D3-3CAA-DA8D-0FAF-2A1BADC6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8A6710-9C23-02D5-CBA4-7A1465F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8D89B5-7F82-0CAC-297D-F0FC21C0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6F283B6-27BD-143F-5FA9-CA15B4B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D43C2-D5DA-D556-12E3-147083A9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9F2F4AC-D891-99FF-7E14-560CEC3F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0D45A9-B038-2A95-2176-BDD4CF5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7418F9-93A0-148A-98AF-2C320B54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5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8AF887-E293-00D2-97B5-836B16F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8168BD-A405-8684-9C84-AD8653C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1068BA-8DC1-44A2-63BD-0B85B00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F5F37-FE56-481A-A7BE-35CC7C16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31F0CE-D15B-CB3D-8088-04BAB68B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BD820B-E033-E0F0-9D4C-2BBE10BA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F6EFAD-14FF-B7E1-AB45-FEB7D2C1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831539-0503-D492-5922-C7BAF76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514528-958F-DE07-1864-EFA98AC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6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6F15-0751-DD37-9063-372A4FF4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6DB0EE8-5880-F044-CE07-BE08E7AE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A621D5-9D46-8C70-247E-585A4258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9B4646-7F2D-7060-E3CA-993BA587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CD4468-1DB0-92D7-84D9-765044A1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AD79C1-282C-BB1A-F577-05CFA2B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19F5CE-DADC-418A-5663-F5EB7877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15F0DA-316C-6D20-6721-8031AEFD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CCA491-36EA-E371-E8FB-E24C09BE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9B53-5162-4A3B-B971-6C59BFF95510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E299F4-3C24-B292-C21B-01A36A0F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7CE0CE-80E2-4B30-5F46-71DDADAE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4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s. Rev. Lett. 123, 100506 (2019) - Proof-of-Principle Experimental  Demonstration of Twin-Field Type Quantum Key Distribution">
            <a:extLst>
              <a:ext uri="{FF2B5EF4-FFF2-40B4-BE49-F238E27FC236}">
                <a16:creationId xmlns:a16="http://schemas.microsoft.com/office/drawing/2014/main" id="{9D0DA3C7-A60D-8096-C5A2-738E8E106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460DA8-0818-DD71-E165-D75F5485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NL" sz="4000" dirty="0"/>
              <a:t>Update meeting 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7BB927-A57A-925F-0886-9C3CA17B9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NL" sz="2000" dirty="0"/>
              <a:t>Joan, Juan &amp; Timo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6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A0804C-EF15-989F-8E9F-DA602F948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958439"/>
              </p:ext>
            </p:extLst>
          </p:nvPr>
        </p:nvGraphicFramePr>
        <p:xfrm>
          <a:off x="0" y="-64658"/>
          <a:ext cx="12192000" cy="596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B7FB5280-CCE8-B68A-F4A7-3EE4707B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Our </a:t>
            </a:r>
            <a:r>
              <a:rPr lang="nl-NL" dirty="0" err="1"/>
              <a:t>plans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project</a:t>
            </a:r>
          </a:p>
        </p:txBody>
      </p:sp>
      <p:sp>
        <p:nvSpPr>
          <p:cNvPr id="12" name="Pijl: links 11">
            <a:extLst>
              <a:ext uri="{FF2B5EF4-FFF2-40B4-BE49-F238E27FC236}">
                <a16:creationId xmlns:a16="http://schemas.microsoft.com/office/drawing/2014/main" id="{2F76D1E5-4459-BD63-9623-2DF589E563D3}"/>
              </a:ext>
            </a:extLst>
          </p:cNvPr>
          <p:cNvSpPr/>
          <p:nvPr/>
        </p:nvSpPr>
        <p:spPr>
          <a:xfrm rot="1635435">
            <a:off x="2042241" y="2883272"/>
            <a:ext cx="1007367" cy="448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635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56948-B5F9-68BE-3623-AABF0844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E94F80-61AF-5F8D-7537-943B1DEF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DCD0531-58C8-8C61-01BE-C051C926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57045" cy="33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65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E6AA-548F-E0E2-1B03-4E1574ED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B0A0F1-7FF8-0695-1298-8E95D3C0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in one QI job?</a:t>
            </a:r>
          </a:p>
          <a:p>
            <a:r>
              <a:rPr lang="nl-NL" dirty="0"/>
              <a:t>1 </a:t>
            </a:r>
            <a:r>
              <a:rPr lang="nl-NL" dirty="0" err="1"/>
              <a:t>qubit</a:t>
            </a:r>
            <a:r>
              <a:rPr lang="nl-NL" dirty="0"/>
              <a:t> vs. multiple qubits?</a:t>
            </a:r>
          </a:p>
          <a:p>
            <a:r>
              <a:rPr lang="nl-NL" dirty="0"/>
              <a:t>What types of </a:t>
            </a:r>
            <a:r>
              <a:rPr lang="nl-NL" dirty="0" err="1"/>
              <a:t>errors</a:t>
            </a:r>
            <a:r>
              <a:rPr lang="nl-NL" dirty="0"/>
              <a:t> should we use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simulate</a:t>
            </a:r>
            <a:r>
              <a:rPr lang="nl-NL" dirty="0"/>
              <a:t> real-life </a:t>
            </a:r>
            <a:r>
              <a:rPr lang="nl-NL" dirty="0" err="1"/>
              <a:t>errors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What are </a:t>
            </a:r>
            <a:r>
              <a:rPr lang="nl-NL" dirty="0" err="1"/>
              <a:t>typical</a:t>
            </a:r>
            <a:r>
              <a:rPr lang="nl-NL" dirty="0"/>
              <a:t> transmission </a:t>
            </a:r>
            <a:r>
              <a:rPr lang="nl-NL" dirty="0" err="1"/>
              <a:t>errors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What are </a:t>
            </a:r>
            <a:r>
              <a:rPr lang="nl-NL" dirty="0" err="1"/>
              <a:t>typical</a:t>
            </a:r>
            <a:r>
              <a:rPr lang="nl-NL" dirty="0"/>
              <a:t> </a:t>
            </a:r>
            <a:r>
              <a:rPr lang="nl-NL" dirty="0" err="1"/>
              <a:t>rotation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gates?</a:t>
            </a:r>
          </a:p>
          <a:p>
            <a:pPr lvl="1"/>
            <a:r>
              <a:rPr lang="nl-NL" dirty="0"/>
              <a:t>Should we </a:t>
            </a:r>
            <a:r>
              <a:rPr lang="nl-NL" dirty="0" err="1"/>
              <a:t>simulate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?</a:t>
            </a:r>
          </a:p>
          <a:p>
            <a:r>
              <a:rPr lang="nl-NL" dirty="0" err="1"/>
              <a:t>Bibliography</a:t>
            </a:r>
            <a:r>
              <a:rPr lang="nl-NL" dirty="0"/>
              <a:t>?</a:t>
            </a:r>
          </a:p>
          <a:p>
            <a:r>
              <a:rPr lang="nl-NL" dirty="0"/>
              <a:t>Eve </a:t>
            </a:r>
            <a:r>
              <a:rPr lang="nl-NL" dirty="0" err="1"/>
              <a:t>implementation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08874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153</Words>
  <Application>Microsoft Office PowerPoint</Application>
  <PresentationFormat>Breedbeeld</PresentationFormat>
  <Paragraphs>24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Update meeting 1</vt:lpstr>
      <vt:lpstr>Our plans for the project</vt:lpstr>
      <vt:lpstr>The results so far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meeting 1</dc:title>
  <dc:creator>Timo Dolné</dc:creator>
  <cp:lastModifiedBy>Timo Dolné</cp:lastModifiedBy>
  <cp:revision>1</cp:revision>
  <dcterms:created xsi:type="dcterms:W3CDTF">2022-11-29T09:47:50Z</dcterms:created>
  <dcterms:modified xsi:type="dcterms:W3CDTF">2022-11-29T10:25:27Z</dcterms:modified>
</cp:coreProperties>
</file>