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DA370-00C7-425A-A312-62B8BD35E3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8306177-84FD-4DDE-AEB4-9FA9B58E8781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BB84 on Quantum </a:t>
          </a:r>
          <a:r>
            <a:rPr lang="nl-NL" sz="1400" dirty="0" err="1"/>
            <a:t>Inspire</a:t>
          </a:r>
          <a:r>
            <a:rPr lang="nl-NL" sz="1400" dirty="0"/>
            <a:t> Simulator</a:t>
          </a:r>
        </a:p>
      </dgm:t>
    </dgm:pt>
    <dgm:pt modelId="{67F4B486-19FF-477A-ADC6-F612D0370619}" type="parTrans" cxnId="{2B76B298-8821-47A4-800F-6ED11D278125}">
      <dgm:prSet/>
      <dgm:spPr/>
      <dgm:t>
        <a:bodyPr/>
        <a:lstStyle/>
        <a:p>
          <a:endParaRPr lang="nl-NL"/>
        </a:p>
      </dgm:t>
    </dgm:pt>
    <dgm:pt modelId="{4802609E-B2EE-4777-AEAB-9229EEBB85AF}" type="sibTrans" cxnId="{2B76B298-8821-47A4-800F-6ED11D278125}">
      <dgm:prSet/>
      <dgm:spPr/>
      <dgm:t>
        <a:bodyPr/>
        <a:lstStyle/>
        <a:p>
          <a:endParaRPr lang="nl-NL"/>
        </a:p>
      </dgm:t>
    </dgm:pt>
    <dgm:pt modelId="{543C8F6F-DF62-458D-9374-49F4305F6F12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‘</a:t>
          </a:r>
          <a:r>
            <a:rPr lang="nl-NL" sz="1400" dirty="0" err="1"/>
            <a:t>cleanest</a:t>
          </a:r>
          <a:r>
            <a:rPr lang="nl-NL" sz="1400" dirty="0"/>
            <a:t>’ </a:t>
          </a:r>
          <a:r>
            <a:rPr lang="nl-NL" sz="1400" dirty="0" err="1"/>
            <a:t>version</a:t>
          </a:r>
          <a:endParaRPr lang="nl-NL" sz="1400" dirty="0"/>
        </a:p>
      </dgm:t>
    </dgm:pt>
    <dgm:pt modelId="{C98C2391-7318-40D8-8273-98761622C08F}" type="parTrans" cxnId="{0A58AD5C-EA24-4FA5-82E4-F43E222D10BF}">
      <dgm:prSet/>
      <dgm:spPr/>
      <dgm:t>
        <a:bodyPr/>
        <a:lstStyle/>
        <a:p>
          <a:endParaRPr lang="nl-NL"/>
        </a:p>
      </dgm:t>
    </dgm:pt>
    <dgm:pt modelId="{494E4228-9AD3-4FE4-94F0-D5A6B9A5D419}" type="sibTrans" cxnId="{0A58AD5C-EA24-4FA5-82E4-F43E222D10BF}">
      <dgm:prSet/>
      <dgm:spPr/>
      <dgm:t>
        <a:bodyPr/>
        <a:lstStyle/>
        <a:p>
          <a:endParaRPr lang="nl-NL"/>
        </a:p>
      </dgm:t>
    </dgm:pt>
    <dgm:pt modelId="{C7FC3276-42DE-439C-8529-23BCB394821F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Spin-2 (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which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use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same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coding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C8202730-16AB-49DA-96D4-825C4A3FD774}" type="parTrans" cxnId="{7DC17A38-42E6-470C-9C6D-CDE87EE39127}">
      <dgm:prSet/>
      <dgm:spPr/>
      <dgm:t>
        <a:bodyPr/>
        <a:lstStyle/>
        <a:p>
          <a:endParaRPr lang="nl-NL"/>
        </a:p>
      </dgm:t>
    </dgm:pt>
    <dgm:pt modelId="{FCCABA10-C949-41D5-846C-4DCF9015765E}" type="sibTrans" cxnId="{7DC17A38-42E6-470C-9C6D-CDE87EE39127}">
      <dgm:prSet/>
      <dgm:spPr/>
      <dgm:t>
        <a:bodyPr/>
        <a:lstStyle/>
        <a:p>
          <a:endParaRPr lang="nl-NL"/>
        </a:p>
      </dgm:t>
    </dgm:pt>
    <dgm:pt modelId="{2A73A414-1611-47AC-8935-71A2ABFE8C08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DF42675-151C-42F2-AE1F-11B98E38352B}" type="parTrans" cxnId="{29628638-EA69-4A16-851B-6FB9BE5A001E}">
      <dgm:prSet/>
      <dgm:spPr/>
      <dgm:t>
        <a:bodyPr/>
        <a:lstStyle/>
        <a:p>
          <a:endParaRPr lang="nl-NL"/>
        </a:p>
      </dgm:t>
    </dgm:pt>
    <dgm:pt modelId="{2BEE7039-CA10-4BA7-BB4D-3BCE94341635}" type="sibTrans" cxnId="{29628638-EA69-4A16-851B-6FB9BE5A001E}">
      <dgm:prSet/>
      <dgm:spPr/>
      <dgm:t>
        <a:bodyPr/>
        <a:lstStyle/>
        <a:p>
          <a:endParaRPr lang="nl-NL"/>
        </a:p>
      </dgm:t>
    </dgm:pt>
    <dgm:pt modelId="{19E914EA-5D02-4E24-B4DF-CAD0A4F89C8A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</a:t>
          </a:r>
          <a:r>
            <a:rPr lang="nl-NL" sz="1400" dirty="0" err="1"/>
            <a:t>the</a:t>
          </a:r>
          <a:r>
            <a:rPr lang="nl-NL" sz="1400" dirty="0"/>
            <a:t> program on IBM </a:t>
          </a:r>
          <a:r>
            <a:rPr lang="nl-NL" sz="1400" dirty="0" err="1"/>
            <a:t>and</a:t>
          </a:r>
          <a:r>
            <a:rPr lang="nl-NL" sz="1400" dirty="0"/>
            <a:t> </a:t>
          </a:r>
          <a:r>
            <a:rPr lang="nl-NL" sz="1400" dirty="0" err="1"/>
            <a:t>microsoft</a:t>
          </a:r>
          <a:r>
            <a:rPr lang="nl-NL" sz="1400" dirty="0"/>
            <a:t> </a:t>
          </a:r>
          <a:r>
            <a:rPr lang="nl-NL" sz="1400" dirty="0" err="1"/>
            <a:t>backends</a:t>
          </a:r>
          <a:endParaRPr lang="nl-NL" sz="1400" dirty="0"/>
        </a:p>
      </dgm:t>
    </dgm:pt>
    <dgm:pt modelId="{DA3D0237-0E87-49C9-8ECD-49EEDE021DB4}" type="parTrans" cxnId="{F6EB4C49-D9AD-474E-89D3-F1EBDCD2FBD5}">
      <dgm:prSet/>
      <dgm:spPr/>
      <dgm:t>
        <a:bodyPr/>
        <a:lstStyle/>
        <a:p>
          <a:endParaRPr lang="nl-NL"/>
        </a:p>
      </dgm:t>
    </dgm:pt>
    <dgm:pt modelId="{5B4833C8-BC2C-4337-BFCF-3F0BFC70F8C7}" type="sibTrans" cxnId="{F6EB4C49-D9AD-474E-89D3-F1EBDCD2FBD5}">
      <dgm:prSet/>
      <dgm:spPr/>
      <dgm:t>
        <a:bodyPr/>
        <a:lstStyle/>
        <a:p>
          <a:endParaRPr lang="nl-NL"/>
        </a:p>
      </dgm:t>
    </dgm:pt>
    <dgm:pt modelId="{0F1D51A0-80E8-479F-AA36-0D7D77EF7EB1}">
      <dgm:prSet phldrT="[Tekst]" custT="1"/>
      <dgm:spPr/>
      <dgm:t>
        <a:bodyPr/>
        <a:lstStyle/>
        <a:p>
          <a:r>
            <a:rPr lang="nl-NL" sz="1600" dirty="0" err="1"/>
            <a:t>Compare</a:t>
          </a:r>
          <a:r>
            <a:rPr lang="nl-NL" sz="1600" dirty="0"/>
            <a:t> even more different types of qubits</a:t>
          </a:r>
        </a:p>
      </dgm:t>
    </dgm:pt>
    <dgm:pt modelId="{22D6F84F-A02A-420C-9907-209B465128D7}" type="parTrans" cxnId="{FFBC49F4-D0EA-488B-877D-9753DA35D868}">
      <dgm:prSet/>
      <dgm:spPr/>
      <dgm:t>
        <a:bodyPr/>
        <a:lstStyle/>
        <a:p>
          <a:endParaRPr lang="nl-NL"/>
        </a:p>
      </dgm:t>
    </dgm:pt>
    <dgm:pt modelId="{600DF725-D403-482A-AB78-F7861BCCF75A}" type="sibTrans" cxnId="{FFBC49F4-D0EA-488B-877D-9753DA35D868}">
      <dgm:prSet/>
      <dgm:spPr/>
      <dgm:t>
        <a:bodyPr/>
        <a:lstStyle/>
        <a:p>
          <a:endParaRPr lang="nl-NL"/>
        </a:p>
      </dgm:t>
    </dgm:pt>
    <dgm:pt modelId="{2CBC17D6-53F0-43AA-94A8-33B32B33066E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Eve </a:t>
          </a:r>
          <a:r>
            <a:rPr lang="nl-NL" sz="1400" dirty="0" err="1"/>
            <a:t>posibilities</a:t>
          </a:r>
          <a:endParaRPr lang="nl-NL" sz="1400" dirty="0"/>
        </a:p>
      </dgm:t>
    </dgm:pt>
    <dgm:pt modelId="{B7C53293-E686-4FCC-91E3-EF35AE248FD0}" type="parTrans" cxnId="{47FF646A-3E2B-4A5C-B210-6AC844BC14CA}">
      <dgm:prSet/>
      <dgm:spPr/>
      <dgm:t>
        <a:bodyPr/>
        <a:lstStyle/>
        <a:p>
          <a:endParaRPr lang="nl-NL"/>
        </a:p>
      </dgm:t>
    </dgm:pt>
    <dgm:pt modelId="{052A644F-E1FB-4ACB-BE01-7AC890127D9A}" type="sibTrans" cxnId="{47FF646A-3E2B-4A5C-B210-6AC844BC14CA}">
      <dgm:prSet/>
      <dgm:spPr/>
      <dgm:t>
        <a:bodyPr/>
        <a:lstStyle/>
        <a:p>
          <a:endParaRPr lang="nl-NL"/>
        </a:p>
      </dgm:t>
    </dgm:pt>
    <dgm:pt modelId="{F62744BC-9165-415B-9744-0C407AC42ACF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</a:t>
          </a:r>
          <a:r>
            <a:rPr lang="nl-NL" sz="1400" dirty="0" err="1"/>
            <a:t>classical</a:t>
          </a:r>
          <a:r>
            <a:rPr lang="nl-NL" sz="1400" dirty="0"/>
            <a:t> </a:t>
          </a:r>
          <a:r>
            <a:rPr lang="nl-NL" sz="1400" dirty="0" err="1"/>
            <a:t>protocols</a:t>
          </a:r>
          <a:r>
            <a:rPr lang="nl-NL" sz="1400" dirty="0"/>
            <a:t> like privacy </a:t>
          </a:r>
          <a:r>
            <a:rPr lang="nl-NL" sz="1400" dirty="0" err="1"/>
            <a:t>amplification</a:t>
          </a:r>
          <a:endParaRPr lang="nl-NL" sz="1400" dirty="0"/>
        </a:p>
      </dgm:t>
    </dgm:pt>
    <dgm:pt modelId="{D663ED01-0525-46F7-AC78-E39E86D31FA3}" type="parTrans" cxnId="{3CEFC34C-5A18-4264-A8CE-E6B9C893DD39}">
      <dgm:prSet/>
      <dgm:spPr/>
      <dgm:t>
        <a:bodyPr/>
        <a:lstStyle/>
        <a:p>
          <a:endParaRPr lang="nl-NL"/>
        </a:p>
      </dgm:t>
    </dgm:pt>
    <dgm:pt modelId="{D17F4943-E9AC-46DA-897D-537B887D8C3F}" type="sibTrans" cxnId="{3CEFC34C-5A18-4264-A8CE-E6B9C893DD39}">
      <dgm:prSet/>
      <dgm:spPr/>
      <dgm:t>
        <a:bodyPr/>
        <a:lstStyle/>
        <a:p>
          <a:endParaRPr lang="nl-NL"/>
        </a:p>
      </dgm:t>
    </dgm:pt>
    <dgm:pt modelId="{5F6826B5-5D0F-4359-A234-4D5CDEF7F2B5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gm:t>
    </dgm:pt>
    <dgm:pt modelId="{934984FF-2437-4374-A2F0-2DA4AD91A63E}" type="parTrans" cxnId="{0AC79B64-6A76-4BE9-A93B-F49D2793BD8C}">
      <dgm:prSet/>
      <dgm:spPr/>
      <dgm:t>
        <a:bodyPr/>
        <a:lstStyle/>
        <a:p>
          <a:endParaRPr lang="nl-NL"/>
        </a:p>
      </dgm:t>
    </dgm:pt>
    <dgm:pt modelId="{72E9B4BE-8D19-4D29-AE23-315C98255461}" type="sibTrans" cxnId="{0AC79B64-6A76-4BE9-A93B-F49D2793BD8C}">
      <dgm:prSet/>
      <dgm:spPr/>
      <dgm:t>
        <a:bodyPr/>
        <a:lstStyle/>
        <a:p>
          <a:endParaRPr lang="nl-NL"/>
        </a:p>
      </dgm:t>
    </dgm:pt>
    <dgm:pt modelId="{73EB11A4-8F05-4FDE-B169-37BC545A1DDC}">
      <dgm:prSet/>
      <dgm:spPr/>
      <dgm:t>
        <a:bodyPr/>
        <a:lstStyle/>
        <a:p>
          <a:r>
            <a:rPr lang="nl-NL" dirty="0" err="1"/>
            <a:t>Implement</a:t>
          </a:r>
          <a:r>
            <a:rPr lang="nl-NL" dirty="0"/>
            <a:t> E91 protocol on </a:t>
          </a:r>
          <a:r>
            <a:rPr lang="nl-NL" dirty="0" err="1"/>
            <a:t>the</a:t>
          </a:r>
          <a:r>
            <a:rPr lang="nl-NL" dirty="0"/>
            <a:t> simulator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QuantumInspire</a:t>
          </a:r>
          <a:r>
            <a:rPr lang="nl-NL" dirty="0"/>
            <a:t> hardware</a:t>
          </a:r>
        </a:p>
      </dgm:t>
    </dgm:pt>
    <dgm:pt modelId="{1F34D9FF-EC59-4E06-A0E8-EA709F983E9D}" type="parTrans" cxnId="{0957B0EF-7632-457D-BB86-AABCA9C4112C}">
      <dgm:prSet/>
      <dgm:spPr/>
      <dgm:t>
        <a:bodyPr/>
        <a:lstStyle/>
        <a:p>
          <a:endParaRPr lang="nl-NL"/>
        </a:p>
      </dgm:t>
    </dgm:pt>
    <dgm:pt modelId="{73687E39-3DD5-433B-B833-7DC9BD2D9A9B}" type="sibTrans" cxnId="{0957B0EF-7632-457D-BB86-AABCA9C4112C}">
      <dgm:prSet/>
      <dgm:spPr/>
      <dgm:t>
        <a:bodyPr/>
        <a:lstStyle/>
        <a:p>
          <a:endParaRPr lang="nl-NL"/>
        </a:p>
      </dgm:t>
    </dgm:pt>
    <dgm:pt modelId="{E2249DBF-D46E-466C-A398-742D876E887C}">
      <dgm:prSet/>
      <dgm:spPr/>
      <dgm:t>
        <a:bodyPr/>
        <a:lstStyle/>
        <a:p>
          <a:r>
            <a:rPr lang="nl-NL" dirty="0" err="1"/>
            <a:t>Compare</a:t>
          </a:r>
          <a:r>
            <a:rPr lang="nl-NL" dirty="0"/>
            <a:t> performance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BB84 protocol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try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explain</a:t>
          </a:r>
          <a:r>
            <a:rPr lang="nl-NL" dirty="0"/>
            <a:t> </a:t>
          </a:r>
          <a:r>
            <a:rPr lang="nl-NL" dirty="0" err="1"/>
            <a:t>differences</a:t>
          </a:r>
          <a:r>
            <a:rPr lang="nl-NL" dirty="0"/>
            <a:t>.</a:t>
          </a:r>
        </a:p>
      </dgm:t>
    </dgm:pt>
    <dgm:pt modelId="{851C1D23-B435-4166-8653-438FA5C05B46}" type="parTrans" cxnId="{8F60D9B4-0926-465A-9047-31875D879367}">
      <dgm:prSet/>
      <dgm:spPr/>
      <dgm:t>
        <a:bodyPr/>
        <a:lstStyle/>
        <a:p>
          <a:endParaRPr lang="nl-NL"/>
        </a:p>
      </dgm:t>
    </dgm:pt>
    <dgm:pt modelId="{6DD95F77-33A4-4366-BC34-97B1414936F6}" type="sibTrans" cxnId="{8F60D9B4-0926-465A-9047-31875D879367}">
      <dgm:prSet/>
      <dgm:spPr/>
      <dgm:t>
        <a:bodyPr/>
        <a:lstStyle/>
        <a:p>
          <a:endParaRPr lang="nl-NL"/>
        </a:p>
      </dgm:t>
    </dgm:pt>
    <dgm:pt modelId="{403F4D2F-170B-4329-8789-BCA73805FF78}" type="pres">
      <dgm:prSet presAssocID="{6ABDA370-00C7-425A-A312-62B8BD35E302}" presName="linearFlow" presStyleCnt="0">
        <dgm:presLayoutVars>
          <dgm:dir/>
          <dgm:animLvl val="lvl"/>
          <dgm:resizeHandles val="exact"/>
        </dgm:presLayoutVars>
      </dgm:prSet>
      <dgm:spPr/>
    </dgm:pt>
    <dgm:pt modelId="{5F870BB5-ACBF-48D5-8456-0760CB80F929}" type="pres">
      <dgm:prSet presAssocID="{08306177-84FD-4DDE-AEB4-9FA9B58E8781}" presName="composite" presStyleCnt="0"/>
      <dgm:spPr/>
    </dgm:pt>
    <dgm:pt modelId="{C8A2471C-FD9F-4713-A5FD-B202E3542DF5}" type="pres">
      <dgm:prSet presAssocID="{08306177-84FD-4DDE-AEB4-9FA9B58E87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518686-9811-4EFD-8FAD-A6134C7B472F}" type="pres">
      <dgm:prSet presAssocID="{08306177-84FD-4DDE-AEB4-9FA9B58E8781}" presName="parSh" presStyleLbl="node1" presStyleIdx="0" presStyleCnt="4"/>
      <dgm:spPr/>
    </dgm:pt>
    <dgm:pt modelId="{9568FE65-425F-4E88-9F0B-27D1923B77CB}" type="pres">
      <dgm:prSet presAssocID="{08306177-84FD-4DDE-AEB4-9FA9B58E8781}" presName="desTx" presStyleLbl="fgAcc1" presStyleIdx="0" presStyleCnt="4" custScaleY="100000">
        <dgm:presLayoutVars>
          <dgm:bulletEnabled val="1"/>
        </dgm:presLayoutVars>
      </dgm:prSet>
      <dgm:spPr/>
    </dgm:pt>
    <dgm:pt modelId="{100D312C-6D3D-4EC9-AAA5-87D6E0ABA4A0}" type="pres">
      <dgm:prSet presAssocID="{4802609E-B2EE-4777-AEAB-9229EEBB85AF}" presName="sibTrans" presStyleLbl="sibTrans2D1" presStyleIdx="0" presStyleCnt="3"/>
      <dgm:spPr/>
    </dgm:pt>
    <dgm:pt modelId="{F79E0B7A-985F-466A-8FD8-5EA89EF0B5D6}" type="pres">
      <dgm:prSet presAssocID="{4802609E-B2EE-4777-AEAB-9229EEBB85AF}" presName="connTx" presStyleLbl="sibTrans2D1" presStyleIdx="0" presStyleCnt="3"/>
      <dgm:spPr/>
    </dgm:pt>
    <dgm:pt modelId="{E36CD1B2-ADDA-49A3-A8F4-DB112F4EA7B0}" type="pres">
      <dgm:prSet presAssocID="{C7FC3276-42DE-439C-8529-23BCB394821F}" presName="composite" presStyleCnt="0"/>
      <dgm:spPr/>
    </dgm:pt>
    <dgm:pt modelId="{FFA28ACF-2D67-4CD9-BF64-563AEEA85EEA}" type="pres">
      <dgm:prSet presAssocID="{C7FC3276-42DE-439C-8529-23BCB394821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DC4969A-F791-4FE4-ADD1-588C3D1E1061}" type="pres">
      <dgm:prSet presAssocID="{C7FC3276-42DE-439C-8529-23BCB394821F}" presName="parSh" presStyleLbl="node1" presStyleIdx="1" presStyleCnt="4" custLinFactNeighborX="8980" custLinFactNeighborY="2319"/>
      <dgm:spPr/>
    </dgm:pt>
    <dgm:pt modelId="{0B161D52-4526-4638-8DC6-774296030041}" type="pres">
      <dgm:prSet presAssocID="{C7FC3276-42DE-439C-8529-23BCB394821F}" presName="desTx" presStyleLbl="fgAcc1" presStyleIdx="1" presStyleCnt="4" custLinFactY="238789" custLinFactNeighborX="3195" custLinFactNeighborY="300000">
        <dgm:presLayoutVars>
          <dgm:bulletEnabled val="1"/>
        </dgm:presLayoutVars>
      </dgm:prSet>
      <dgm:spPr/>
    </dgm:pt>
    <dgm:pt modelId="{044D82B2-A297-4657-ACE7-85A00A9E42D6}" type="pres">
      <dgm:prSet presAssocID="{FCCABA10-C949-41D5-846C-4DCF9015765E}" presName="sibTrans" presStyleLbl="sibTrans2D1" presStyleIdx="1" presStyleCnt="3"/>
      <dgm:spPr/>
    </dgm:pt>
    <dgm:pt modelId="{8EA358C7-617A-4810-AD3C-DAD2092EEC11}" type="pres">
      <dgm:prSet presAssocID="{FCCABA10-C949-41D5-846C-4DCF9015765E}" presName="connTx" presStyleLbl="sibTrans2D1" presStyleIdx="1" presStyleCnt="3"/>
      <dgm:spPr/>
    </dgm:pt>
    <dgm:pt modelId="{6BB3B157-0583-42B4-9DF6-DE8CA9A29A7F}" type="pres">
      <dgm:prSet presAssocID="{19E914EA-5D02-4E24-B4DF-CAD0A4F89C8A}" presName="composite" presStyleCnt="0"/>
      <dgm:spPr/>
    </dgm:pt>
    <dgm:pt modelId="{E9F1C02F-F2C2-4A65-8996-DF365E54A052}" type="pres">
      <dgm:prSet presAssocID="{19E914EA-5D02-4E24-B4DF-CAD0A4F89C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F5DE9C-D30D-45AD-A420-DCB27A859A9F}" type="pres">
      <dgm:prSet presAssocID="{19E914EA-5D02-4E24-B4DF-CAD0A4F89C8A}" presName="parSh" presStyleLbl="node1" presStyleIdx="2" presStyleCnt="4"/>
      <dgm:spPr/>
    </dgm:pt>
    <dgm:pt modelId="{C9297EDC-7CAC-4057-B2A1-3AAE4AC10F1B}" type="pres">
      <dgm:prSet presAssocID="{19E914EA-5D02-4E24-B4DF-CAD0A4F89C8A}" presName="desTx" presStyleLbl="fgAcc1" presStyleIdx="2" presStyleCnt="4" custLinFactNeighborX="-388" custLinFactNeighborY="25659">
        <dgm:presLayoutVars>
          <dgm:bulletEnabled val="1"/>
        </dgm:presLayoutVars>
      </dgm:prSet>
      <dgm:spPr/>
    </dgm:pt>
    <dgm:pt modelId="{92293E44-FC23-4A86-88A2-39FDC85A11CB}" type="pres">
      <dgm:prSet presAssocID="{5B4833C8-BC2C-4337-BFCF-3F0BFC70F8C7}" presName="sibTrans" presStyleLbl="sibTrans2D1" presStyleIdx="2" presStyleCnt="3"/>
      <dgm:spPr/>
    </dgm:pt>
    <dgm:pt modelId="{DC152EE6-338B-4E7E-97E2-739851F4FC4C}" type="pres">
      <dgm:prSet presAssocID="{5B4833C8-BC2C-4337-BFCF-3F0BFC70F8C7}" presName="connTx" presStyleLbl="sibTrans2D1" presStyleIdx="2" presStyleCnt="3"/>
      <dgm:spPr/>
    </dgm:pt>
    <dgm:pt modelId="{F8E75E0B-135B-4BB7-862F-2F67B319B19D}" type="pres">
      <dgm:prSet presAssocID="{73EB11A4-8F05-4FDE-B169-37BC545A1DDC}" presName="composite" presStyleCnt="0"/>
      <dgm:spPr/>
    </dgm:pt>
    <dgm:pt modelId="{E73862BC-3BE6-4502-ABEA-715C1A3620C8}" type="pres">
      <dgm:prSet presAssocID="{73EB11A4-8F05-4FDE-B169-37BC545A1D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1DFE73-375E-4312-8BE3-12ABDC9F6C19}" type="pres">
      <dgm:prSet presAssocID="{73EB11A4-8F05-4FDE-B169-37BC545A1DDC}" presName="parSh" presStyleLbl="node1" presStyleIdx="3" presStyleCnt="4"/>
      <dgm:spPr/>
    </dgm:pt>
    <dgm:pt modelId="{9758FB4E-C808-4F2D-A942-875E7754C183}" type="pres">
      <dgm:prSet presAssocID="{73EB11A4-8F05-4FDE-B169-37BC545A1DD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00CF902-5564-496F-A3CE-4FF34B19B6EE}" type="presOf" srcId="{0F1D51A0-80E8-479F-AA36-0D7D77EF7EB1}" destId="{C9297EDC-7CAC-4057-B2A1-3AAE4AC10F1B}" srcOrd="0" destOrd="0" presId="urn:microsoft.com/office/officeart/2005/8/layout/process3"/>
    <dgm:cxn modelId="{5597E403-5BEE-478B-BBA3-883619C30F2B}" type="presOf" srcId="{FCCABA10-C949-41D5-846C-4DCF9015765E}" destId="{8EA358C7-617A-4810-AD3C-DAD2092EEC11}" srcOrd="1" destOrd="0" presId="urn:microsoft.com/office/officeart/2005/8/layout/process3"/>
    <dgm:cxn modelId="{4078F70D-EC85-43C9-8D92-85AE029778E1}" type="presOf" srcId="{19E914EA-5D02-4E24-B4DF-CAD0A4F89C8A}" destId="{E9F1C02F-F2C2-4A65-8996-DF365E54A052}" srcOrd="0" destOrd="0" presId="urn:microsoft.com/office/officeart/2005/8/layout/process3"/>
    <dgm:cxn modelId="{F5CEDF11-0058-4F12-A3D8-E4A4F6EF9051}" type="presOf" srcId="{73EB11A4-8F05-4FDE-B169-37BC545A1DDC}" destId="{E73862BC-3BE6-4502-ABEA-715C1A3620C8}" srcOrd="0" destOrd="0" presId="urn:microsoft.com/office/officeart/2005/8/layout/process3"/>
    <dgm:cxn modelId="{6DBCAD1B-60F8-4638-B32C-7601D3DC5D8D}" type="presOf" srcId="{4802609E-B2EE-4777-AEAB-9229EEBB85AF}" destId="{100D312C-6D3D-4EC9-AAA5-87D6E0ABA4A0}" srcOrd="0" destOrd="0" presId="urn:microsoft.com/office/officeart/2005/8/layout/process3"/>
    <dgm:cxn modelId="{530F8F1F-393B-411C-BB21-D8658EAD6ADB}" type="presOf" srcId="{2CBC17D6-53F0-43AA-94A8-33B32B33066E}" destId="{9568FE65-425F-4E88-9F0B-27D1923B77CB}" srcOrd="0" destOrd="1" presId="urn:microsoft.com/office/officeart/2005/8/layout/process3"/>
    <dgm:cxn modelId="{5CCBC137-B7A4-46E6-BB4C-215EA2387D03}" type="presOf" srcId="{F62744BC-9165-415B-9744-0C407AC42ACF}" destId="{9568FE65-425F-4E88-9F0B-27D1923B77CB}" srcOrd="0" destOrd="2" presId="urn:microsoft.com/office/officeart/2005/8/layout/process3"/>
    <dgm:cxn modelId="{7DC17A38-42E6-470C-9C6D-CDE87EE39127}" srcId="{6ABDA370-00C7-425A-A312-62B8BD35E302}" destId="{C7FC3276-42DE-439C-8529-23BCB394821F}" srcOrd="1" destOrd="0" parTransId="{C8202730-16AB-49DA-96D4-825C4A3FD774}" sibTransId="{FCCABA10-C949-41D5-846C-4DCF9015765E}"/>
    <dgm:cxn modelId="{29628638-EA69-4A16-851B-6FB9BE5A001E}" srcId="{C7FC3276-42DE-439C-8529-23BCB394821F}" destId="{2A73A414-1611-47AC-8935-71A2ABFE8C08}" srcOrd="0" destOrd="0" parTransId="{EDF42675-151C-42F2-AE1F-11B98E38352B}" sibTransId="{2BEE7039-CA10-4BA7-BB4D-3BCE94341635}"/>
    <dgm:cxn modelId="{FDCB505B-A3FC-447C-886B-BB4FFB4F9A21}" type="presOf" srcId="{FCCABA10-C949-41D5-846C-4DCF9015765E}" destId="{044D82B2-A297-4657-ACE7-85A00A9E42D6}" srcOrd="0" destOrd="0" presId="urn:microsoft.com/office/officeart/2005/8/layout/process3"/>
    <dgm:cxn modelId="{0A58AD5C-EA24-4FA5-82E4-F43E222D10BF}" srcId="{08306177-84FD-4DDE-AEB4-9FA9B58E8781}" destId="{543C8F6F-DF62-458D-9374-49F4305F6F12}" srcOrd="0" destOrd="0" parTransId="{C98C2391-7318-40D8-8273-98761622C08F}" sibTransId="{494E4228-9AD3-4FE4-94F0-D5A6B9A5D419}"/>
    <dgm:cxn modelId="{B8102260-AA84-4702-8D0A-C94488904A56}" type="presOf" srcId="{19E914EA-5D02-4E24-B4DF-CAD0A4F89C8A}" destId="{F8F5DE9C-D30D-45AD-A420-DCB27A859A9F}" srcOrd="1" destOrd="0" presId="urn:microsoft.com/office/officeart/2005/8/layout/process3"/>
    <dgm:cxn modelId="{0AC79B64-6A76-4BE9-A93B-F49D2793BD8C}" srcId="{C7FC3276-42DE-439C-8529-23BCB394821F}" destId="{5F6826B5-5D0F-4359-A234-4D5CDEF7F2B5}" srcOrd="1" destOrd="0" parTransId="{934984FF-2437-4374-A2F0-2DA4AD91A63E}" sibTransId="{72E9B4BE-8D19-4D29-AE23-315C98255461}"/>
    <dgm:cxn modelId="{F6EB4C49-D9AD-474E-89D3-F1EBDCD2FBD5}" srcId="{6ABDA370-00C7-425A-A312-62B8BD35E302}" destId="{19E914EA-5D02-4E24-B4DF-CAD0A4F89C8A}" srcOrd="2" destOrd="0" parTransId="{DA3D0237-0E87-49C9-8ECD-49EEDE021DB4}" sibTransId="{5B4833C8-BC2C-4337-BFCF-3F0BFC70F8C7}"/>
    <dgm:cxn modelId="{47FF646A-3E2B-4A5C-B210-6AC844BC14CA}" srcId="{08306177-84FD-4DDE-AEB4-9FA9B58E8781}" destId="{2CBC17D6-53F0-43AA-94A8-33B32B33066E}" srcOrd="1" destOrd="0" parTransId="{B7C53293-E686-4FCC-91E3-EF35AE248FD0}" sibTransId="{052A644F-E1FB-4ACB-BE01-7AC890127D9A}"/>
    <dgm:cxn modelId="{3CEFC34C-5A18-4264-A8CE-E6B9C893DD39}" srcId="{08306177-84FD-4DDE-AEB4-9FA9B58E8781}" destId="{F62744BC-9165-415B-9744-0C407AC42ACF}" srcOrd="2" destOrd="0" parTransId="{D663ED01-0525-46F7-AC78-E39E86D31FA3}" sibTransId="{D17F4943-E9AC-46DA-897D-537B887D8C3F}"/>
    <dgm:cxn modelId="{68B59371-E8BF-4021-8D22-E486FCE142FE}" type="presOf" srcId="{C7FC3276-42DE-439C-8529-23BCB394821F}" destId="{8DC4969A-F791-4FE4-ADD1-588C3D1E1061}" srcOrd="1" destOrd="0" presId="urn:microsoft.com/office/officeart/2005/8/layout/process3"/>
    <dgm:cxn modelId="{2B76B298-8821-47A4-800F-6ED11D278125}" srcId="{6ABDA370-00C7-425A-A312-62B8BD35E302}" destId="{08306177-84FD-4DDE-AEB4-9FA9B58E8781}" srcOrd="0" destOrd="0" parTransId="{67F4B486-19FF-477A-ADC6-F612D0370619}" sibTransId="{4802609E-B2EE-4777-AEAB-9229EEBB85AF}"/>
    <dgm:cxn modelId="{3E5F84B0-618C-4FF6-9601-48C76530F263}" type="presOf" srcId="{4802609E-B2EE-4777-AEAB-9229EEBB85AF}" destId="{F79E0B7A-985F-466A-8FD8-5EA89EF0B5D6}" srcOrd="1" destOrd="0" presId="urn:microsoft.com/office/officeart/2005/8/layout/process3"/>
    <dgm:cxn modelId="{8F60D9B4-0926-465A-9047-31875D879367}" srcId="{73EB11A4-8F05-4FDE-B169-37BC545A1DDC}" destId="{E2249DBF-D46E-466C-A398-742D876E887C}" srcOrd="0" destOrd="0" parTransId="{851C1D23-B435-4166-8653-438FA5C05B46}" sibTransId="{6DD95F77-33A4-4366-BC34-97B1414936F6}"/>
    <dgm:cxn modelId="{F568EFB4-06A2-4644-8B2D-A9873FCB17A5}" type="presOf" srcId="{5B4833C8-BC2C-4337-BFCF-3F0BFC70F8C7}" destId="{92293E44-FC23-4A86-88A2-39FDC85A11CB}" srcOrd="0" destOrd="0" presId="urn:microsoft.com/office/officeart/2005/8/layout/process3"/>
    <dgm:cxn modelId="{2EB2CAB6-A82B-44FE-A022-F6FA21753B4B}" type="presOf" srcId="{08306177-84FD-4DDE-AEB4-9FA9B58E8781}" destId="{C8A2471C-FD9F-4713-A5FD-B202E3542DF5}" srcOrd="0" destOrd="0" presId="urn:microsoft.com/office/officeart/2005/8/layout/process3"/>
    <dgm:cxn modelId="{8E171EBA-E595-434A-9A86-47872DBAF780}" type="presOf" srcId="{C7FC3276-42DE-439C-8529-23BCB394821F}" destId="{FFA28ACF-2D67-4CD9-BF64-563AEEA85EEA}" srcOrd="0" destOrd="0" presId="urn:microsoft.com/office/officeart/2005/8/layout/process3"/>
    <dgm:cxn modelId="{4C22ECCC-F99D-40FA-B2D5-836E8B8B98A9}" type="presOf" srcId="{543C8F6F-DF62-458D-9374-49F4305F6F12}" destId="{9568FE65-425F-4E88-9F0B-27D1923B77CB}" srcOrd="0" destOrd="0" presId="urn:microsoft.com/office/officeart/2005/8/layout/process3"/>
    <dgm:cxn modelId="{B8336ADE-1EB0-40E2-972F-04F4B37D6FD4}" type="presOf" srcId="{E2249DBF-D46E-466C-A398-742D876E887C}" destId="{9758FB4E-C808-4F2D-A942-875E7754C183}" srcOrd="0" destOrd="0" presId="urn:microsoft.com/office/officeart/2005/8/layout/process3"/>
    <dgm:cxn modelId="{DA529AE0-710A-4EEF-BF2A-84A6F810EEF1}" type="presOf" srcId="{5F6826B5-5D0F-4359-A234-4D5CDEF7F2B5}" destId="{0B161D52-4526-4638-8DC6-774296030041}" srcOrd="0" destOrd="1" presId="urn:microsoft.com/office/officeart/2005/8/layout/process3"/>
    <dgm:cxn modelId="{9827A7E0-8679-43C1-928D-B6D57DC09648}" type="presOf" srcId="{2A73A414-1611-47AC-8935-71A2ABFE8C08}" destId="{0B161D52-4526-4638-8DC6-774296030041}" srcOrd="0" destOrd="0" presId="urn:microsoft.com/office/officeart/2005/8/layout/process3"/>
    <dgm:cxn modelId="{271BC3EA-9D24-4A4D-9FCF-01A5EBB49232}" type="presOf" srcId="{5B4833C8-BC2C-4337-BFCF-3F0BFC70F8C7}" destId="{DC152EE6-338B-4E7E-97E2-739851F4FC4C}" srcOrd="1" destOrd="0" presId="urn:microsoft.com/office/officeart/2005/8/layout/process3"/>
    <dgm:cxn modelId="{7685E7EA-EEB6-4FAE-A200-FC0F25C38BE1}" type="presOf" srcId="{73EB11A4-8F05-4FDE-B169-37BC545A1DDC}" destId="{A71DFE73-375E-4312-8BE3-12ABDC9F6C19}" srcOrd="1" destOrd="0" presId="urn:microsoft.com/office/officeart/2005/8/layout/process3"/>
    <dgm:cxn modelId="{0957B0EF-7632-457D-BB86-AABCA9C4112C}" srcId="{6ABDA370-00C7-425A-A312-62B8BD35E302}" destId="{73EB11A4-8F05-4FDE-B169-37BC545A1DDC}" srcOrd="3" destOrd="0" parTransId="{1F34D9FF-EC59-4E06-A0E8-EA709F983E9D}" sibTransId="{73687E39-3DD5-433B-B833-7DC9BD2D9A9B}"/>
    <dgm:cxn modelId="{E43360F0-226F-4938-861E-D0822B43EB56}" type="presOf" srcId="{08306177-84FD-4DDE-AEB4-9FA9B58E8781}" destId="{B2518686-9811-4EFD-8FAD-A6134C7B472F}" srcOrd="1" destOrd="0" presId="urn:microsoft.com/office/officeart/2005/8/layout/process3"/>
    <dgm:cxn modelId="{58BEDDF2-D811-4620-B140-4B7B312A86AF}" type="presOf" srcId="{6ABDA370-00C7-425A-A312-62B8BD35E302}" destId="{403F4D2F-170B-4329-8789-BCA73805FF78}" srcOrd="0" destOrd="0" presId="urn:microsoft.com/office/officeart/2005/8/layout/process3"/>
    <dgm:cxn modelId="{FFBC49F4-D0EA-488B-877D-9753DA35D868}" srcId="{19E914EA-5D02-4E24-B4DF-CAD0A4F89C8A}" destId="{0F1D51A0-80E8-479F-AA36-0D7D77EF7EB1}" srcOrd="0" destOrd="0" parTransId="{22D6F84F-A02A-420C-9907-209B465128D7}" sibTransId="{600DF725-D403-482A-AB78-F7861BCCF75A}"/>
    <dgm:cxn modelId="{ED45FDF9-D2F3-4C08-A8EC-67E98FEB77E0}" type="presParOf" srcId="{403F4D2F-170B-4329-8789-BCA73805FF78}" destId="{5F870BB5-ACBF-48D5-8456-0760CB80F929}" srcOrd="0" destOrd="0" presId="urn:microsoft.com/office/officeart/2005/8/layout/process3"/>
    <dgm:cxn modelId="{BF638A1B-9842-4B39-9D63-A9B4532B82AF}" type="presParOf" srcId="{5F870BB5-ACBF-48D5-8456-0760CB80F929}" destId="{C8A2471C-FD9F-4713-A5FD-B202E3542DF5}" srcOrd="0" destOrd="0" presId="urn:microsoft.com/office/officeart/2005/8/layout/process3"/>
    <dgm:cxn modelId="{C82C9B8C-937E-4654-9CA5-535AE4174FCB}" type="presParOf" srcId="{5F870BB5-ACBF-48D5-8456-0760CB80F929}" destId="{B2518686-9811-4EFD-8FAD-A6134C7B472F}" srcOrd="1" destOrd="0" presId="urn:microsoft.com/office/officeart/2005/8/layout/process3"/>
    <dgm:cxn modelId="{534AA630-DB7E-48EF-AFAA-23F4FFCA8110}" type="presParOf" srcId="{5F870BB5-ACBF-48D5-8456-0760CB80F929}" destId="{9568FE65-425F-4E88-9F0B-27D1923B77CB}" srcOrd="2" destOrd="0" presId="urn:microsoft.com/office/officeart/2005/8/layout/process3"/>
    <dgm:cxn modelId="{EA97583D-B086-40EC-9A45-0C1747DDB1D5}" type="presParOf" srcId="{403F4D2F-170B-4329-8789-BCA73805FF78}" destId="{100D312C-6D3D-4EC9-AAA5-87D6E0ABA4A0}" srcOrd="1" destOrd="0" presId="urn:microsoft.com/office/officeart/2005/8/layout/process3"/>
    <dgm:cxn modelId="{B999C40C-4FE4-4461-88D6-83E8DB4E6651}" type="presParOf" srcId="{100D312C-6D3D-4EC9-AAA5-87D6E0ABA4A0}" destId="{F79E0B7A-985F-466A-8FD8-5EA89EF0B5D6}" srcOrd="0" destOrd="0" presId="urn:microsoft.com/office/officeart/2005/8/layout/process3"/>
    <dgm:cxn modelId="{BC635E13-5DDA-4FAB-9E74-795F13F6C05A}" type="presParOf" srcId="{403F4D2F-170B-4329-8789-BCA73805FF78}" destId="{E36CD1B2-ADDA-49A3-A8F4-DB112F4EA7B0}" srcOrd="2" destOrd="0" presId="urn:microsoft.com/office/officeart/2005/8/layout/process3"/>
    <dgm:cxn modelId="{3BE97144-6B68-40EF-8FF0-23F0DBFDC046}" type="presParOf" srcId="{E36CD1B2-ADDA-49A3-A8F4-DB112F4EA7B0}" destId="{FFA28ACF-2D67-4CD9-BF64-563AEEA85EEA}" srcOrd="0" destOrd="0" presId="urn:microsoft.com/office/officeart/2005/8/layout/process3"/>
    <dgm:cxn modelId="{BEE4C0D8-EAE8-4502-AD2F-B4CB28FC66E6}" type="presParOf" srcId="{E36CD1B2-ADDA-49A3-A8F4-DB112F4EA7B0}" destId="{8DC4969A-F791-4FE4-ADD1-588C3D1E1061}" srcOrd="1" destOrd="0" presId="urn:microsoft.com/office/officeart/2005/8/layout/process3"/>
    <dgm:cxn modelId="{9E939B4C-DD3C-4057-888C-6A00DD6D8841}" type="presParOf" srcId="{E36CD1B2-ADDA-49A3-A8F4-DB112F4EA7B0}" destId="{0B161D52-4526-4638-8DC6-774296030041}" srcOrd="2" destOrd="0" presId="urn:microsoft.com/office/officeart/2005/8/layout/process3"/>
    <dgm:cxn modelId="{D2C6DE45-004C-4F9D-8619-841F9958FE18}" type="presParOf" srcId="{403F4D2F-170B-4329-8789-BCA73805FF78}" destId="{044D82B2-A297-4657-ACE7-85A00A9E42D6}" srcOrd="3" destOrd="0" presId="urn:microsoft.com/office/officeart/2005/8/layout/process3"/>
    <dgm:cxn modelId="{17A8C465-F8BD-4E25-BCA7-0B143E1522D0}" type="presParOf" srcId="{044D82B2-A297-4657-ACE7-85A00A9E42D6}" destId="{8EA358C7-617A-4810-AD3C-DAD2092EEC11}" srcOrd="0" destOrd="0" presId="urn:microsoft.com/office/officeart/2005/8/layout/process3"/>
    <dgm:cxn modelId="{1208FFB7-F544-45C7-8A2F-FDB7B48D9494}" type="presParOf" srcId="{403F4D2F-170B-4329-8789-BCA73805FF78}" destId="{6BB3B157-0583-42B4-9DF6-DE8CA9A29A7F}" srcOrd="4" destOrd="0" presId="urn:microsoft.com/office/officeart/2005/8/layout/process3"/>
    <dgm:cxn modelId="{EB0B966D-3473-44EB-8F2E-1CA3FDF7F3D7}" type="presParOf" srcId="{6BB3B157-0583-42B4-9DF6-DE8CA9A29A7F}" destId="{E9F1C02F-F2C2-4A65-8996-DF365E54A052}" srcOrd="0" destOrd="0" presId="urn:microsoft.com/office/officeart/2005/8/layout/process3"/>
    <dgm:cxn modelId="{7E5DA615-F925-490B-B312-4EC6E33B1147}" type="presParOf" srcId="{6BB3B157-0583-42B4-9DF6-DE8CA9A29A7F}" destId="{F8F5DE9C-D30D-45AD-A420-DCB27A859A9F}" srcOrd="1" destOrd="0" presId="urn:microsoft.com/office/officeart/2005/8/layout/process3"/>
    <dgm:cxn modelId="{C757214D-3645-4A78-A704-1E173002BC10}" type="presParOf" srcId="{6BB3B157-0583-42B4-9DF6-DE8CA9A29A7F}" destId="{C9297EDC-7CAC-4057-B2A1-3AAE4AC10F1B}" srcOrd="2" destOrd="0" presId="urn:microsoft.com/office/officeart/2005/8/layout/process3"/>
    <dgm:cxn modelId="{D65E7017-CC12-4CF4-9727-EF7600B77BE6}" type="presParOf" srcId="{403F4D2F-170B-4329-8789-BCA73805FF78}" destId="{92293E44-FC23-4A86-88A2-39FDC85A11CB}" srcOrd="5" destOrd="0" presId="urn:microsoft.com/office/officeart/2005/8/layout/process3"/>
    <dgm:cxn modelId="{161A9761-FC49-4FD1-9D91-FE02E4F5A969}" type="presParOf" srcId="{92293E44-FC23-4A86-88A2-39FDC85A11CB}" destId="{DC152EE6-338B-4E7E-97E2-739851F4FC4C}" srcOrd="0" destOrd="0" presId="urn:microsoft.com/office/officeart/2005/8/layout/process3"/>
    <dgm:cxn modelId="{F9562437-1AD7-45DD-9D1D-2141DDCDF322}" type="presParOf" srcId="{403F4D2F-170B-4329-8789-BCA73805FF78}" destId="{F8E75E0B-135B-4BB7-862F-2F67B319B19D}" srcOrd="6" destOrd="0" presId="urn:microsoft.com/office/officeart/2005/8/layout/process3"/>
    <dgm:cxn modelId="{8F526AA9-FDD0-412C-BECE-08277B4BD80E}" type="presParOf" srcId="{F8E75E0B-135B-4BB7-862F-2F67B319B19D}" destId="{E73862BC-3BE6-4502-ABEA-715C1A3620C8}" srcOrd="0" destOrd="0" presId="urn:microsoft.com/office/officeart/2005/8/layout/process3"/>
    <dgm:cxn modelId="{81F89800-FC0A-41AB-9A5F-B4E7FA70275E}" type="presParOf" srcId="{F8E75E0B-135B-4BB7-862F-2F67B319B19D}" destId="{A71DFE73-375E-4312-8BE3-12ABDC9F6C19}" srcOrd="1" destOrd="0" presId="urn:microsoft.com/office/officeart/2005/8/layout/process3"/>
    <dgm:cxn modelId="{3D105CB7-E435-46AF-BEB5-DC09B421BAB8}" type="presParOf" srcId="{F8E75E0B-135B-4BB7-862F-2F67B319B19D}" destId="{9758FB4E-C808-4F2D-A942-875E7754C1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18686-9811-4EFD-8FAD-A6134C7B472F}">
      <dsp:nvSpPr>
        <dsp:cNvPr id="0" name=""/>
        <dsp:cNvSpPr/>
      </dsp:nvSpPr>
      <dsp:spPr>
        <a:xfrm>
          <a:off x="1610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BB84 on Quantum </a:t>
          </a:r>
          <a:r>
            <a:rPr lang="nl-NL" sz="1400" kern="1200" dirty="0" err="1"/>
            <a:t>Inspire</a:t>
          </a:r>
          <a:r>
            <a:rPr lang="nl-NL" sz="1400" kern="1200" dirty="0"/>
            <a:t> Simulator</a:t>
          </a:r>
        </a:p>
      </dsp:txBody>
      <dsp:txXfrm>
        <a:off x="1610" y="1723450"/>
        <a:ext cx="2023377" cy="741390"/>
      </dsp:txXfrm>
    </dsp:sp>
    <dsp:sp modelId="{9568FE65-425F-4E88-9F0B-27D1923B77CB}">
      <dsp:nvSpPr>
        <dsp:cNvPr id="0" name=""/>
        <dsp:cNvSpPr/>
      </dsp:nvSpPr>
      <dsp:spPr>
        <a:xfrm>
          <a:off x="416036" y="2464840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Implement</a:t>
          </a:r>
          <a:r>
            <a:rPr lang="nl-NL" sz="1400" kern="1200" dirty="0"/>
            <a:t> ‘</a:t>
          </a:r>
          <a:r>
            <a:rPr lang="nl-NL" sz="1400" kern="1200" dirty="0" err="1"/>
            <a:t>cleanest</a:t>
          </a:r>
          <a:r>
            <a:rPr lang="nl-NL" sz="1400" kern="1200" dirty="0"/>
            <a:t>’ </a:t>
          </a:r>
          <a:r>
            <a:rPr lang="nl-NL" sz="1400" kern="1200" dirty="0" err="1"/>
            <a:t>version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Eve </a:t>
          </a:r>
          <a:r>
            <a:rPr lang="nl-NL" sz="1400" kern="1200" dirty="0" err="1"/>
            <a:t>posibilities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</a:t>
          </a:r>
          <a:r>
            <a:rPr lang="nl-NL" sz="1400" kern="1200" dirty="0" err="1"/>
            <a:t>classical</a:t>
          </a:r>
          <a:r>
            <a:rPr lang="nl-NL" sz="1400" kern="1200" dirty="0"/>
            <a:t> </a:t>
          </a:r>
          <a:r>
            <a:rPr lang="nl-NL" sz="1400" kern="1200" dirty="0" err="1"/>
            <a:t>protocols</a:t>
          </a:r>
          <a:r>
            <a:rPr lang="nl-NL" sz="1400" kern="1200" dirty="0"/>
            <a:t> like privacy </a:t>
          </a:r>
          <a:r>
            <a:rPr lang="nl-NL" sz="1400" kern="1200" dirty="0" err="1"/>
            <a:t>amplification</a:t>
          </a:r>
          <a:endParaRPr lang="nl-NL" sz="1400" kern="1200" dirty="0"/>
        </a:p>
      </dsp:txBody>
      <dsp:txXfrm>
        <a:off x="468124" y="2516928"/>
        <a:ext cx="1919201" cy="1674224"/>
      </dsp:txXfrm>
    </dsp:sp>
    <dsp:sp modelId="{100D312C-6D3D-4EC9-AAA5-87D6E0ABA4A0}">
      <dsp:nvSpPr>
        <dsp:cNvPr id="0" name=""/>
        <dsp:cNvSpPr/>
      </dsp:nvSpPr>
      <dsp:spPr>
        <a:xfrm rot="25832">
          <a:off x="2377139" y="1855317"/>
          <a:ext cx="746603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2377141" y="1955501"/>
        <a:ext cx="595474" cy="302258"/>
      </dsp:txXfrm>
    </dsp:sp>
    <dsp:sp modelId="{8DC4969A-F791-4FE4-ADD1-588C3D1E1061}">
      <dsp:nvSpPr>
        <dsp:cNvPr id="0" name=""/>
        <dsp:cNvSpPr/>
      </dsp:nvSpPr>
      <dsp:spPr>
        <a:xfrm>
          <a:off x="3433634" y="1749239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Spin-2 (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which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use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same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coding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3433634" y="1749239"/>
        <a:ext cx="2023377" cy="741390"/>
      </dsp:txXfrm>
    </dsp:sp>
    <dsp:sp modelId="{0B161D52-4526-4638-8DC6-774296030041}">
      <dsp:nvSpPr>
        <dsp:cNvPr id="0" name=""/>
        <dsp:cNvSpPr/>
      </dsp:nvSpPr>
      <dsp:spPr>
        <a:xfrm>
          <a:off x="3731008" y="2658804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sp:txBody>
      <dsp:txXfrm>
        <a:off x="3783096" y="2710892"/>
        <a:ext cx="1919201" cy="1674224"/>
      </dsp:txXfrm>
    </dsp:sp>
    <dsp:sp modelId="{044D82B2-A297-4657-ACE7-85A00A9E42D6}">
      <dsp:nvSpPr>
        <dsp:cNvPr id="0" name=""/>
        <dsp:cNvSpPr/>
      </dsp:nvSpPr>
      <dsp:spPr>
        <a:xfrm rot="21571109">
          <a:off x="5718314" y="1855027"/>
          <a:ext cx="554000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5718317" y="1956414"/>
        <a:ext cx="402871" cy="302258"/>
      </dsp:txXfrm>
    </dsp:sp>
    <dsp:sp modelId="{F8F5DE9C-D30D-45AD-A420-DCB27A859A9F}">
      <dsp:nvSpPr>
        <dsp:cNvPr id="0" name=""/>
        <dsp:cNvSpPr/>
      </dsp:nvSpPr>
      <dsp:spPr>
        <a:xfrm>
          <a:off x="6502260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</a:t>
          </a:r>
          <a:r>
            <a:rPr lang="nl-NL" sz="1400" kern="1200" dirty="0" err="1"/>
            <a:t>the</a:t>
          </a:r>
          <a:r>
            <a:rPr lang="nl-NL" sz="1400" kern="1200" dirty="0"/>
            <a:t> program on IBM </a:t>
          </a:r>
          <a:r>
            <a:rPr lang="nl-NL" sz="1400" kern="1200" dirty="0" err="1"/>
            <a:t>and</a:t>
          </a:r>
          <a:r>
            <a:rPr lang="nl-NL" sz="1400" kern="1200" dirty="0"/>
            <a:t> </a:t>
          </a:r>
          <a:r>
            <a:rPr lang="nl-NL" sz="1400" kern="1200" dirty="0" err="1"/>
            <a:t>microsoft</a:t>
          </a:r>
          <a:r>
            <a:rPr lang="nl-NL" sz="1400" kern="1200" dirty="0"/>
            <a:t> </a:t>
          </a:r>
          <a:r>
            <a:rPr lang="nl-NL" sz="1400" kern="1200" dirty="0" err="1"/>
            <a:t>backends</a:t>
          </a:r>
          <a:endParaRPr lang="nl-NL" sz="1400" kern="1200" dirty="0"/>
        </a:p>
      </dsp:txBody>
      <dsp:txXfrm>
        <a:off x="6502260" y="1723450"/>
        <a:ext cx="2023377" cy="741390"/>
      </dsp:txXfrm>
    </dsp:sp>
    <dsp:sp modelId="{C9297EDC-7CAC-4057-B2A1-3AAE4AC10F1B}">
      <dsp:nvSpPr>
        <dsp:cNvPr id="0" name=""/>
        <dsp:cNvSpPr/>
      </dsp:nvSpPr>
      <dsp:spPr>
        <a:xfrm>
          <a:off x="6908836" y="2474077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 err="1"/>
            <a:t>Compare</a:t>
          </a:r>
          <a:r>
            <a:rPr lang="nl-NL" sz="1600" kern="1200" dirty="0"/>
            <a:t> even more different types of qubits</a:t>
          </a:r>
        </a:p>
      </dsp:txBody>
      <dsp:txXfrm>
        <a:off x="6960924" y="2526165"/>
        <a:ext cx="1919201" cy="1674224"/>
      </dsp:txXfrm>
    </dsp:sp>
    <dsp:sp modelId="{92293E44-FC23-4A86-88A2-39FDC85A11CB}">
      <dsp:nvSpPr>
        <dsp:cNvPr id="0" name=""/>
        <dsp:cNvSpPr/>
      </dsp:nvSpPr>
      <dsp:spPr>
        <a:xfrm>
          <a:off x="8832374" y="184226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8832374" y="1943016"/>
        <a:ext cx="499152" cy="302258"/>
      </dsp:txXfrm>
    </dsp:sp>
    <dsp:sp modelId="{A71DFE73-375E-4312-8BE3-12ABDC9F6C19}">
      <dsp:nvSpPr>
        <dsp:cNvPr id="0" name=""/>
        <dsp:cNvSpPr/>
      </dsp:nvSpPr>
      <dsp:spPr>
        <a:xfrm>
          <a:off x="9752585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Implement</a:t>
          </a:r>
          <a:r>
            <a:rPr lang="nl-NL" sz="1300" kern="1200" dirty="0"/>
            <a:t> E91 protocol on </a:t>
          </a:r>
          <a:r>
            <a:rPr lang="nl-NL" sz="1300" kern="1200" dirty="0" err="1"/>
            <a:t>the</a:t>
          </a:r>
          <a:r>
            <a:rPr lang="nl-NL" sz="1300" kern="1200" dirty="0"/>
            <a:t> simulator </a:t>
          </a:r>
          <a:r>
            <a:rPr lang="nl-NL" sz="1300" kern="1200" dirty="0" err="1"/>
            <a:t>and</a:t>
          </a:r>
          <a:r>
            <a:rPr lang="nl-NL" sz="1300" kern="1200" dirty="0"/>
            <a:t> </a:t>
          </a:r>
          <a:r>
            <a:rPr lang="nl-NL" sz="1300" kern="1200" dirty="0" err="1"/>
            <a:t>QuantumInspire</a:t>
          </a:r>
          <a:r>
            <a:rPr lang="nl-NL" sz="1300" kern="1200" dirty="0"/>
            <a:t> hardware</a:t>
          </a:r>
        </a:p>
      </dsp:txBody>
      <dsp:txXfrm>
        <a:off x="9752585" y="1723450"/>
        <a:ext cx="2023377" cy="741390"/>
      </dsp:txXfrm>
    </dsp:sp>
    <dsp:sp modelId="{9758FB4E-C808-4F2D-A942-875E7754C183}">
      <dsp:nvSpPr>
        <dsp:cNvPr id="0" name=""/>
        <dsp:cNvSpPr/>
      </dsp:nvSpPr>
      <dsp:spPr>
        <a:xfrm>
          <a:off x="10167011" y="2464840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Compare</a:t>
          </a:r>
          <a:r>
            <a:rPr lang="nl-NL" sz="1300" kern="1200" dirty="0"/>
            <a:t> performance </a:t>
          </a:r>
          <a:r>
            <a:rPr lang="nl-NL" sz="1300" kern="1200" dirty="0" err="1"/>
            <a:t>with</a:t>
          </a:r>
          <a:r>
            <a:rPr lang="nl-NL" sz="1300" kern="1200" dirty="0"/>
            <a:t> </a:t>
          </a:r>
          <a:r>
            <a:rPr lang="nl-NL" sz="1300" kern="1200" dirty="0" err="1"/>
            <a:t>the</a:t>
          </a:r>
          <a:r>
            <a:rPr lang="nl-NL" sz="1300" kern="1200" dirty="0"/>
            <a:t> BB84 protocol </a:t>
          </a:r>
          <a:r>
            <a:rPr lang="nl-NL" sz="1300" kern="1200" dirty="0" err="1"/>
            <a:t>and</a:t>
          </a:r>
          <a:r>
            <a:rPr lang="nl-NL" sz="1300" kern="1200" dirty="0"/>
            <a:t> </a:t>
          </a:r>
          <a:r>
            <a:rPr lang="nl-NL" sz="1300" kern="1200" dirty="0" err="1"/>
            <a:t>try</a:t>
          </a:r>
          <a:r>
            <a:rPr lang="nl-NL" sz="1300" kern="1200" dirty="0"/>
            <a:t> </a:t>
          </a:r>
          <a:r>
            <a:rPr lang="nl-NL" sz="1300" kern="1200" dirty="0" err="1"/>
            <a:t>to</a:t>
          </a:r>
          <a:r>
            <a:rPr lang="nl-NL" sz="1300" kern="1200" dirty="0"/>
            <a:t> </a:t>
          </a:r>
          <a:r>
            <a:rPr lang="nl-NL" sz="1300" kern="1200" dirty="0" err="1"/>
            <a:t>explain</a:t>
          </a:r>
          <a:r>
            <a:rPr lang="nl-NL" sz="1300" kern="1200" dirty="0"/>
            <a:t> </a:t>
          </a:r>
          <a:r>
            <a:rPr lang="nl-NL" sz="1300" kern="1200" dirty="0" err="1"/>
            <a:t>differences</a:t>
          </a:r>
          <a:r>
            <a:rPr lang="nl-NL" sz="1300" kern="1200" dirty="0"/>
            <a:t>.</a:t>
          </a:r>
        </a:p>
      </dsp:txBody>
      <dsp:txXfrm>
        <a:off x="10219099" y="2516928"/>
        <a:ext cx="1919201" cy="167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nl-NL" sz="20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A0804C-EF15-989F-8E9F-DA602F948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930594"/>
              </p:ext>
            </p:extLst>
          </p:nvPr>
        </p:nvGraphicFramePr>
        <p:xfrm>
          <a:off x="0" y="-64658"/>
          <a:ext cx="12192000" cy="596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B7FB5280-CCE8-B68A-F4A7-3EE4707B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Our </a:t>
            </a:r>
            <a:r>
              <a:rPr lang="nl-NL" dirty="0" err="1"/>
              <a:t>plans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2F76D1E5-4459-BD63-9623-2DF589E563D3}"/>
              </a:ext>
            </a:extLst>
          </p:cNvPr>
          <p:cNvSpPr/>
          <p:nvPr/>
        </p:nvSpPr>
        <p:spPr>
          <a:xfrm rot="1635435">
            <a:off x="2042241" y="2883272"/>
            <a:ext cx="1007367" cy="448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6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56948-B5F9-68BE-3623-AABF084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E94F80-61AF-5F8D-7537-943B1DEF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CD0531-58C8-8C61-01BE-C051C926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57045" cy="33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53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Office PowerPoint</Application>
  <PresentationFormat>Breedbeeld</PresentationFormat>
  <Paragraphs>14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Update meeting 1</vt:lpstr>
      <vt:lpstr>Our plans for the project</vt:lpstr>
      <vt:lpstr>The results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1</cp:revision>
  <dcterms:created xsi:type="dcterms:W3CDTF">2022-11-29T09:47:50Z</dcterms:created>
  <dcterms:modified xsi:type="dcterms:W3CDTF">2022-11-29T10:04:22Z</dcterms:modified>
</cp:coreProperties>
</file>