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Dolné" userId="ce5b5320ba6480e4" providerId="LiveId" clId="{8DA46968-4DCA-439C-A514-99CB406AF874}"/>
    <pc:docChg chg="delSld">
      <pc:chgData name="Timo Dolné" userId="ce5b5320ba6480e4" providerId="LiveId" clId="{8DA46968-4DCA-439C-A514-99CB406AF874}" dt="2022-11-17T16:46:53.278" v="0" actId="47"/>
      <pc:docMkLst>
        <pc:docMk/>
      </pc:docMkLst>
      <pc:sldChg chg="del">
        <pc:chgData name="Timo Dolné" userId="ce5b5320ba6480e4" providerId="LiveId" clId="{8DA46968-4DCA-439C-A514-99CB406AF874}" dt="2022-11-17T16:46:53.278" v="0" actId="47"/>
        <pc:sldMkLst>
          <pc:docMk/>
          <pc:sldMk cId="1493171674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A72B2-BEB0-4E1C-B5E5-699278378BBE}" type="datetimeFigureOut">
              <a:rPr lang="nl-NL" smtClean="0"/>
              <a:t>17-11-2022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9D6D7-8C25-4723-A2F8-624BAD31E7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28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9D6D7-8C25-4723-A2F8-624BAD31E749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034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3A54B-BE37-0917-EBA4-F50844B7F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CE98408-267C-CBA0-D26A-A3979CDBE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027306-384C-1C75-2E7D-96350C28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0C45-EABF-40C4-A358-BBF385C586AC}" type="datetimeFigureOut">
              <a:rPr lang="nl-NL" smtClean="0"/>
              <a:t>17-11-2022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1530DC-9ADA-0322-9808-D156984E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A9AA641-4C8C-8DCD-3A68-2AB7B9E8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D7C9-A6CB-4B27-9780-6D90C947FC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40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97F46-D9B7-EBA9-537A-ACECD7EE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E2CC7BC-ED04-BB2C-8926-4BA4635B9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6570B7-CA17-4860-636F-D235C306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0C45-EABF-40C4-A358-BBF385C586AC}" type="datetimeFigureOut">
              <a:rPr lang="nl-NL" smtClean="0"/>
              <a:t>17-11-2022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7F7AD22-FB96-A723-03C7-3FE645EC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4C84C43-5C07-8112-58FD-CC700391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D7C9-A6CB-4B27-9780-6D90C947FC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145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D420627-10D4-A71B-A1C1-8E34A6C6C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50E93DB-2163-EDFD-74B4-ABAA15CD6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8051163-E904-5519-3E2F-A3CBCA3D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0C45-EABF-40C4-A358-BBF385C586AC}" type="datetimeFigureOut">
              <a:rPr lang="nl-NL" smtClean="0"/>
              <a:t>17-11-2022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D40EB0-DFF8-D5E9-C1F6-C21E59E3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87BBED-AD10-6B3D-B9C2-AA6B0DDC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D7C9-A6CB-4B27-9780-6D90C947FC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157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A2F75-A4AA-A8C3-C52D-53C0A162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355539-B7D4-4BC5-A97B-ABFF5FAC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B49B442-5DF7-CAEE-35FC-1508DF21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0C45-EABF-40C4-A358-BBF385C586AC}" type="datetimeFigureOut">
              <a:rPr lang="nl-NL" smtClean="0"/>
              <a:t>17-11-2022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9A57A5F-E6DB-8F6B-37AD-A27A994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90F8FB-634B-223B-83F6-DAEEFAEA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D7C9-A6CB-4B27-9780-6D90C947FC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058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FD064-EA16-F92A-74F5-0D9F7DB8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A7416EE-F3E8-7FE1-DB1A-C15160B92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A75ABD4-B8A7-C5F3-CA55-4AF190AE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0C45-EABF-40C4-A358-BBF385C586AC}" type="datetimeFigureOut">
              <a:rPr lang="nl-NL" smtClean="0"/>
              <a:t>17-11-2022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8CAEB7-395F-D93F-7B42-4DEBDE71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928E281-9150-B717-D179-BAA36C12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D7C9-A6CB-4B27-9780-6D90C947FC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181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E55AA9-A0A9-FC48-5D68-3C4B3566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842867-EFFE-3D20-E7C9-9C8F6CEFF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F7C380F-EE30-1144-7134-DBA3096DC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3AADAC-42E7-4B4B-3F9A-3F532D51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0C45-EABF-40C4-A358-BBF385C586AC}" type="datetimeFigureOut">
              <a:rPr lang="nl-NL" smtClean="0"/>
              <a:t>17-11-2022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E11AF1-F81E-9E81-2DDB-058FB8C9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1B3EC13-F383-D227-DD5B-16594D1D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D7C9-A6CB-4B27-9780-6D90C947FC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762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D0C2E1-F5DD-1C98-327E-8034BA71F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538CDB-8A87-1576-5F7A-99F6AA73E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3A5E162-1754-08F5-2977-984AC5DE0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6004C93-ECE3-5F5F-A7DB-19D1A70AB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860F06D-F658-6035-8293-8641E8A92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8B37D68-1215-AD2E-2A95-F00892B8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0C45-EABF-40C4-A358-BBF385C586AC}" type="datetimeFigureOut">
              <a:rPr lang="nl-NL" smtClean="0"/>
              <a:t>17-11-2022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EDCF0EB-3E5C-834C-002A-DA5BE41D2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6771A0C-B25F-F8A8-1555-E867355B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D7C9-A6CB-4B27-9780-6D90C947FC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94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F17DD-8A13-AB5C-8474-6A4F44B0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B12F9F3-7838-0ED3-0F0F-359404EC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0C45-EABF-40C4-A358-BBF385C586AC}" type="datetimeFigureOut">
              <a:rPr lang="nl-NL" smtClean="0"/>
              <a:t>17-11-2022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1744389-4555-42CA-16E6-B3D03FBA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AF0F38-A462-E3B1-6482-DAACD12F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D7C9-A6CB-4B27-9780-6D90C947FC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765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C081B24-48F1-D03B-F74A-8B34E048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0C45-EABF-40C4-A358-BBF385C586AC}" type="datetimeFigureOut">
              <a:rPr lang="nl-NL" smtClean="0"/>
              <a:t>17-11-2022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EB91567-2AD5-5F5E-C66C-B483A9E7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2D7191-5ADA-5DE8-7CD4-6AE9637F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D7C9-A6CB-4B27-9780-6D90C947FC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818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82830-91AA-DE15-A6E4-135AD450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5D98D4-C673-FE96-8BAA-5175D13E5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EB0A0F5-670B-8B74-C081-43FBED87A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5DE3DD3-7565-9A29-C249-05489E57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0C45-EABF-40C4-A358-BBF385C586AC}" type="datetimeFigureOut">
              <a:rPr lang="nl-NL" smtClean="0"/>
              <a:t>17-11-2022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6B1D99F-EE0E-6DAD-8C4D-B3C69608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78AA660-C9AC-06B3-E39C-03212E0D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D7C9-A6CB-4B27-9780-6D90C947FC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50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96242-85D1-2C34-38C7-EF18294E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EEDCA3D-8E0B-FDC7-F29C-F7526B287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562498E-FC0F-1EDA-BB89-94CAE3505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1E662B-81E6-0061-B03A-A2ED8D4B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0C45-EABF-40C4-A358-BBF385C586AC}" type="datetimeFigureOut">
              <a:rPr lang="nl-NL" smtClean="0"/>
              <a:t>17-11-2022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CA4ECC2-E3A3-773E-B87E-C65C5C71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B1D409C-8C5F-8E3A-B9DE-A0FA135B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D7C9-A6CB-4B27-9780-6D90C947FC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363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085B860-167B-4080-7EE2-E6C8D4C67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A29754-B972-B291-08C0-EAB4D0BA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D7243A-4EFF-2120-8DB0-C343BF35A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50C45-EABF-40C4-A358-BBF385C586AC}" type="datetimeFigureOut">
              <a:rPr lang="nl-NL" smtClean="0"/>
              <a:t>17-11-2022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E9A3E2-624E-CD29-DF90-D922A7EC5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3D7FC8B-3D81-B79F-4A69-17266FC9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BD7C9-A6CB-4B27-9780-6D90C947FC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37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QX Quantum Computer Simulator">
            <a:extLst>
              <a:ext uri="{FF2B5EF4-FFF2-40B4-BE49-F238E27FC236}">
                <a16:creationId xmlns:a16="http://schemas.microsoft.com/office/drawing/2014/main" id="{A5B1A4D5-4E22-23C5-FD5B-8CE27DC3E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3474"/>
            <a:ext cx="25908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A4C846F-C4F2-D3D2-3318-B4BF1B3F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BA912E-CC36-6A31-E240-9AD3BE469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028" name="Picture 4" descr="IBM Q Experience Strives To Bring Quantum Computing To Masses - Quantum:  Machine Learning &amp; Analytics">
            <a:extLst>
              <a:ext uri="{FF2B5EF4-FFF2-40B4-BE49-F238E27FC236}">
                <a16:creationId xmlns:a16="http://schemas.microsoft.com/office/drawing/2014/main" id="{73CE5176-52A2-0041-9233-4695B1B8F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7" r="9765"/>
          <a:stretch/>
        </p:blipFill>
        <p:spPr bwMode="auto">
          <a:xfrm>
            <a:off x="2519439" y="4749186"/>
            <a:ext cx="2120316" cy="210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in-2">
            <a:extLst>
              <a:ext uri="{FF2B5EF4-FFF2-40B4-BE49-F238E27FC236}">
                <a16:creationId xmlns:a16="http://schemas.microsoft.com/office/drawing/2014/main" id="{B79D4454-0C35-6C3F-F4F0-2F5BCD3E6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087" y="4983801"/>
            <a:ext cx="2728913" cy="185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w-microsoft-logo-SIZED-SQUARE-300x297 - Authy">
            <a:extLst>
              <a:ext uri="{FF2B5EF4-FFF2-40B4-BE49-F238E27FC236}">
                <a16:creationId xmlns:a16="http://schemas.microsoft.com/office/drawing/2014/main" id="{BC406025-A2CD-92F4-66F8-869D8E6610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6" t="11953" r="10666" b="22727"/>
          <a:stretch/>
        </p:blipFill>
        <p:spPr bwMode="auto">
          <a:xfrm>
            <a:off x="4717579" y="4749186"/>
            <a:ext cx="2590801" cy="215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CCB0E8E0-99A9-A534-7475-B7536CF22390}"/>
              </a:ext>
            </a:extLst>
          </p:cNvPr>
          <p:cNvSpPr/>
          <p:nvPr/>
        </p:nvSpPr>
        <p:spPr>
          <a:xfrm>
            <a:off x="1216009" y="219372"/>
            <a:ext cx="97599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Quantum </a:t>
            </a:r>
            <a:r>
              <a:rPr lang="nl-NL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Key</a:t>
            </a:r>
            <a:r>
              <a:rPr lang="nl-NL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Distribution (BB84)</a:t>
            </a:r>
            <a:endParaRPr lang="nl-N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38" name="Picture 14" descr="Introduction to Quantum Cryptography and Secret-Key Distillation">
            <a:extLst>
              <a:ext uri="{FF2B5EF4-FFF2-40B4-BE49-F238E27FC236}">
                <a16:creationId xmlns:a16="http://schemas.microsoft.com/office/drawing/2014/main" id="{08ACB550-35D6-3B99-945D-98F910716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191" y="1915429"/>
            <a:ext cx="4717616" cy="273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9B737984-57D9-9CA4-E739-277A65848590}"/>
              </a:ext>
            </a:extLst>
          </p:cNvPr>
          <p:cNvSpPr txBox="1"/>
          <p:nvPr/>
        </p:nvSpPr>
        <p:spPr>
          <a:xfrm>
            <a:off x="4639755" y="1027906"/>
            <a:ext cx="291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Juan, Joan, Timo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84AF55-4C9A-6772-45CD-D17D24E447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7532" y="4739851"/>
            <a:ext cx="21145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5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12</Words>
  <Application>Microsoft Office PowerPoint</Application>
  <PresentationFormat>Breedbeeld</PresentationFormat>
  <Paragraphs>3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Timo Dolné</dc:creator>
  <cp:lastModifiedBy>Timo Dolné</cp:lastModifiedBy>
  <cp:revision>1</cp:revision>
  <dcterms:created xsi:type="dcterms:W3CDTF">2022-11-14T14:52:31Z</dcterms:created>
  <dcterms:modified xsi:type="dcterms:W3CDTF">2022-11-17T16:47:02Z</dcterms:modified>
</cp:coreProperties>
</file>