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0" d="100"/>
          <a:sy n="120" d="100"/>
        </p:scale>
        <p:origin x="-1906" y="-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F4C1-80D6-4162-BA58-C2C468C7C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78D96-B6CF-43C1-A14A-519E6285B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B1193-75CD-4321-84E1-23F51024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146A-A86E-4F1E-AAAF-DA07A811778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E1213-D2C8-4690-8D5E-57086DDA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6409-B0E5-47A2-9DDC-88128546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8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6D24-A729-4D7A-B997-ECEA63AF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FD0CE-BA0B-4462-AE6C-08D5BCE9F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DF7E-D8E7-43CD-9A17-5A8B3382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146A-A86E-4F1E-AAAF-DA07A811778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5BCE3-7E85-4262-92BC-A57D7BD8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D2BF8-9C92-4424-9352-5DC22043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2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37A33-6316-4C87-BF8C-39FF4DE75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52925-1C4B-414C-AE59-B65E94E61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D4D7-1C03-4591-AE93-411D853E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146A-A86E-4F1E-AAAF-DA07A811778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4682A-C389-4C2C-AE06-6DFCBC3E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3E65-6092-4EF3-ABFB-F9D602C3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1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D332-0656-4CEB-BF88-53FC6519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5BCC-673C-47EA-9D88-39EA9265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DE4E-7BC9-477A-AEAF-1DC8AD89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146A-A86E-4F1E-AAAF-DA07A811778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3C9E0-8D82-4B43-ACB0-EE76EAE6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29E7-FA9C-4138-8B16-486DCE4D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9091-EC39-48A3-884A-A52673CE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44B34-DF44-49E8-AFA6-61D174EB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E6C1-2510-479B-AAE3-2FB86136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146A-A86E-4F1E-AAAF-DA07A811778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E6AF4-061A-4EE6-A507-4B36525D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878D8-83C6-41FE-8456-0E84DBFE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6261-49F3-477D-85C5-484868B5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A493F-D463-43E5-9D10-8ABEBF00E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45567-3E9C-4F6B-937B-436E2E3FA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4014B-D9B0-4903-9ED1-4D2346CA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146A-A86E-4F1E-AAAF-DA07A811778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B6C9B-BFAB-4950-9B71-E442F51C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BFAF5-3690-4E5D-A71E-18810882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3ACB-72B3-4470-8EFF-0F1401A7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38CD6-4A35-4170-B153-93AF0D21D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DEBB9-B4AC-45B0-B4A6-A158343A9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AF4F2-F751-4AFC-A5CB-FB75B3073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E400F-119B-4FD0-B30C-F2785B0EA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42519-E799-483E-821C-6932AF06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146A-A86E-4F1E-AAAF-DA07A811778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388B4-F36F-4793-A36F-6DC84839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DD348-7A19-40C3-9967-F71B65A4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A1BF-8DB1-48F0-909C-A46535FA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F3B05-27A9-4189-B69C-C8BB3C97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146A-A86E-4F1E-AAAF-DA07A811778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326A1-AF2F-4250-B446-8BF54BCE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82BE5-5984-4516-B26C-EB8383BC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10D1C-CAE0-4424-9465-1EB0BF62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146A-A86E-4F1E-AAAF-DA07A811778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5F5C6-47C7-476C-B249-3FABEBBD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E8684-DC85-4012-8311-AD39E7A3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6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2892-AC2A-4A53-80ED-785FE169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8053E-6FD1-4BF1-9FCC-7BE683FA8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D5419-15A2-4060-9466-486B9043C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59C8F-2762-44E1-AA66-19DE5E64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146A-A86E-4F1E-AAAF-DA07A811778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A4CA0-8F90-4E16-8895-287AD9DC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97233-4DDC-424E-AD8E-E982D500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2CD1-4322-448C-9EAE-E3C95F78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EB5F9-6EDC-4722-960C-5836ED555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C780D-8465-41D3-A7A3-4D7CC9F80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873C2-0092-4705-9861-FBB92642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146A-A86E-4F1E-AAAF-DA07A811778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DC72F-10EE-4494-BEB2-338AFCA6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DCFB0-3CEB-4668-8CA7-CFE3F543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7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F490E-C554-450C-B5FC-E20D75A5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5DC6A-FB95-4EC0-8388-D692847B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CF6AA-470D-4791-978E-63D14E3F9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146A-A86E-4F1E-AAAF-DA07A811778A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0A435-0C7E-41AE-A8BA-4AD654C16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23881-E370-43E6-ABA9-3D56DAB1C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8558-53B7-446F-AA8F-DABD70C3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hyperlink" Target="https://surveillance9.sciencesconf.org/data/151173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3D24E4-7FCB-43C3-9F2B-5DF0BE98E78F}"/>
              </a:ext>
            </a:extLst>
          </p:cNvPr>
          <p:cNvCxnSpPr>
            <a:cxnSpLocks/>
          </p:cNvCxnSpPr>
          <p:nvPr/>
        </p:nvCxnSpPr>
        <p:spPr>
          <a:xfrm>
            <a:off x="759279" y="2485100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D892E3B-EA8D-49C1-91A9-469D735A5EC5}"/>
              </a:ext>
            </a:extLst>
          </p:cNvPr>
          <p:cNvSpPr/>
          <p:nvPr/>
        </p:nvSpPr>
        <p:spPr>
          <a:xfrm>
            <a:off x="3319599" y="2184380"/>
            <a:ext cx="923208" cy="6563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5D2EC98-3C20-43F0-9BEE-77BB39BBEB4F}"/>
              </a:ext>
            </a:extLst>
          </p:cNvPr>
          <p:cNvSpPr/>
          <p:nvPr/>
        </p:nvSpPr>
        <p:spPr>
          <a:xfrm>
            <a:off x="1787979" y="2236182"/>
            <a:ext cx="502920" cy="49783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33908D-D1AC-46F8-8837-5EB0355A71F2}"/>
              </a:ext>
            </a:extLst>
          </p:cNvPr>
          <p:cNvCxnSpPr>
            <a:cxnSpLocks/>
          </p:cNvCxnSpPr>
          <p:nvPr/>
        </p:nvCxnSpPr>
        <p:spPr>
          <a:xfrm>
            <a:off x="2039439" y="1634744"/>
            <a:ext cx="0" cy="601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F6464C-A345-4830-85E8-5F778251FE88}"/>
              </a:ext>
            </a:extLst>
          </p:cNvPr>
          <p:cNvCxnSpPr>
            <a:cxnSpLocks/>
          </p:cNvCxnSpPr>
          <p:nvPr/>
        </p:nvCxnSpPr>
        <p:spPr>
          <a:xfrm>
            <a:off x="2290899" y="2485100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C89862-C936-4592-9F78-DB79D61293A9}"/>
                  </a:ext>
                </a:extLst>
              </p:cNvPr>
              <p:cNvSpPr txBox="1"/>
              <p:nvPr/>
            </p:nvSpPr>
            <p:spPr>
              <a:xfrm>
                <a:off x="3392069" y="2308901"/>
                <a:ext cx="664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C89862-C936-4592-9F78-DB79D612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069" y="2308901"/>
                <a:ext cx="664464" cy="369332"/>
              </a:xfrm>
              <a:prstGeom prst="rect">
                <a:avLst/>
              </a:prstGeom>
              <a:blipFill>
                <a:blip r:embed="rId2"/>
                <a:stretch>
                  <a:fillRect r="-23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534DBD-EDD1-4CC3-91C0-C0AB9B470F1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242807" y="2512551"/>
            <a:ext cx="5669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C0EDBC-D32A-4195-BF30-74FDB67AE83A}"/>
              </a:ext>
            </a:extLst>
          </p:cNvPr>
          <p:cNvCxnSpPr>
            <a:cxnSpLocks/>
          </p:cNvCxnSpPr>
          <p:nvPr/>
        </p:nvCxnSpPr>
        <p:spPr>
          <a:xfrm flipV="1">
            <a:off x="4809744" y="1682497"/>
            <a:ext cx="0" cy="17465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AAFFE2-2369-4D67-B6C6-1D9A3140489C}"/>
              </a:ext>
            </a:extLst>
          </p:cNvPr>
          <p:cNvCxnSpPr>
            <a:cxnSpLocks/>
          </p:cNvCxnSpPr>
          <p:nvPr/>
        </p:nvCxnSpPr>
        <p:spPr>
          <a:xfrm>
            <a:off x="4809744" y="1682497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ED713F-3DFF-472A-84A7-C09D6D6DDCA9}"/>
              </a:ext>
            </a:extLst>
          </p:cNvPr>
          <p:cNvCxnSpPr>
            <a:cxnSpLocks/>
          </p:cNvCxnSpPr>
          <p:nvPr/>
        </p:nvCxnSpPr>
        <p:spPr>
          <a:xfrm>
            <a:off x="4809744" y="2512343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5F8313-64CA-41C4-A812-56FE614999D7}"/>
              </a:ext>
            </a:extLst>
          </p:cNvPr>
          <p:cNvCxnSpPr>
            <a:cxnSpLocks/>
          </p:cNvCxnSpPr>
          <p:nvPr/>
        </p:nvCxnSpPr>
        <p:spPr>
          <a:xfrm>
            <a:off x="4809744" y="3420836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3E047D-6E49-401D-8BE4-2078CC97F7DA}"/>
                  </a:ext>
                </a:extLst>
              </p:cNvPr>
              <p:cNvSpPr txBox="1"/>
              <p:nvPr/>
            </p:nvSpPr>
            <p:spPr>
              <a:xfrm>
                <a:off x="5251648" y="2689695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3E047D-6E49-401D-8BE4-2078CC97F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48" y="2689695"/>
                <a:ext cx="125034" cy="276999"/>
              </a:xfrm>
              <a:prstGeom prst="rect">
                <a:avLst/>
              </a:prstGeom>
              <a:blipFill>
                <a:blip r:embed="rId3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C1D783-871A-492F-890C-D7501952A6B4}"/>
              </a:ext>
            </a:extLst>
          </p:cNvPr>
          <p:cNvCxnSpPr>
            <a:cxnSpLocks/>
          </p:cNvCxnSpPr>
          <p:nvPr/>
        </p:nvCxnSpPr>
        <p:spPr>
          <a:xfrm>
            <a:off x="4809744" y="2128676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A81B6BE-6D6D-435F-8991-74430834C94B}"/>
              </a:ext>
            </a:extLst>
          </p:cNvPr>
          <p:cNvSpPr/>
          <p:nvPr/>
        </p:nvSpPr>
        <p:spPr>
          <a:xfrm>
            <a:off x="5838444" y="1440656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46D7F2-EF31-439D-AF82-E0D25470A02C}"/>
              </a:ext>
            </a:extLst>
          </p:cNvPr>
          <p:cNvSpPr/>
          <p:nvPr/>
        </p:nvSpPr>
        <p:spPr>
          <a:xfrm>
            <a:off x="5838444" y="1885703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EE8926-0409-4DB5-B84C-339AF9044D8A}"/>
              </a:ext>
            </a:extLst>
          </p:cNvPr>
          <p:cNvSpPr/>
          <p:nvPr/>
        </p:nvSpPr>
        <p:spPr>
          <a:xfrm>
            <a:off x="5838444" y="2327606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EC530C-0CF4-41CC-8DCE-486D4349C218}"/>
              </a:ext>
            </a:extLst>
          </p:cNvPr>
          <p:cNvSpPr/>
          <p:nvPr/>
        </p:nvSpPr>
        <p:spPr>
          <a:xfrm>
            <a:off x="5838444" y="3217630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FEE62EA3-1DAA-4AB5-8AE7-08F2CAFCC7F8}"/>
              </a:ext>
            </a:extLst>
          </p:cNvPr>
          <p:cNvSpPr/>
          <p:nvPr/>
        </p:nvSpPr>
        <p:spPr>
          <a:xfrm>
            <a:off x="7786443" y="2300434"/>
            <a:ext cx="502920" cy="49783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CC18C6-3D47-4AC7-88A4-7FE7FDC6B1AC}"/>
              </a:ext>
            </a:extLst>
          </p:cNvPr>
          <p:cNvCxnSpPr>
            <a:stCxn id="28" idx="3"/>
            <a:endCxn id="29" idx="3"/>
          </p:cNvCxnSpPr>
          <p:nvPr/>
        </p:nvCxnSpPr>
        <p:spPr>
          <a:xfrm flipV="1">
            <a:off x="6492238" y="2725364"/>
            <a:ext cx="1367856" cy="695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DFADCC-C8DA-4F17-A039-7B52FA506BCC}"/>
              </a:ext>
            </a:extLst>
          </p:cNvPr>
          <p:cNvCxnSpPr>
            <a:cxnSpLocks/>
            <a:stCxn id="25" idx="3"/>
            <a:endCxn id="29" idx="0"/>
          </p:cNvCxnSpPr>
          <p:nvPr/>
        </p:nvCxnSpPr>
        <p:spPr>
          <a:xfrm>
            <a:off x="6492238" y="1643862"/>
            <a:ext cx="1545665" cy="656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3876B1-F411-449F-9D7C-AAA284417EB4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492238" y="2088909"/>
            <a:ext cx="1367856" cy="284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F90502-56BF-4358-BDB8-3D35D2ABCB64}"/>
              </a:ext>
            </a:extLst>
          </p:cNvPr>
          <p:cNvCxnSpPr>
            <a:cxnSpLocks/>
            <a:stCxn id="27" idx="3"/>
            <a:endCxn id="29" idx="2"/>
          </p:cNvCxnSpPr>
          <p:nvPr/>
        </p:nvCxnSpPr>
        <p:spPr>
          <a:xfrm>
            <a:off x="6492238" y="2530812"/>
            <a:ext cx="1294205" cy="18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B67D72-6118-4753-AD6B-2D72DF55CFB1}"/>
                  </a:ext>
                </a:extLst>
              </p:cNvPr>
              <p:cNvSpPr txBox="1"/>
              <p:nvPr/>
            </p:nvSpPr>
            <p:spPr>
              <a:xfrm>
                <a:off x="5810246" y="1909907"/>
                <a:ext cx="664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B67D72-6118-4753-AD6B-2D72DF55C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46" y="1909907"/>
                <a:ext cx="6644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F77236C-0A4B-4731-AF61-01D3349DE30A}"/>
                  </a:ext>
                </a:extLst>
              </p:cNvPr>
              <p:cNvSpPr/>
              <p:nvPr/>
            </p:nvSpPr>
            <p:spPr>
              <a:xfrm>
                <a:off x="5868054" y="2336379"/>
                <a:ext cx="537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F77236C-0A4B-4731-AF61-01D3349DE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054" y="2336379"/>
                <a:ext cx="5373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A7DE572-9B58-46A9-BE00-FA692772C3F6}"/>
                  </a:ext>
                </a:extLst>
              </p:cNvPr>
              <p:cNvSpPr/>
              <p:nvPr/>
            </p:nvSpPr>
            <p:spPr>
              <a:xfrm>
                <a:off x="5855069" y="3244334"/>
                <a:ext cx="5632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A7DE572-9B58-46A9-BE00-FA692772C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069" y="3244334"/>
                <a:ext cx="5632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18533FB-207C-4FBA-AC55-3B8E11C17F90}"/>
                  </a:ext>
                </a:extLst>
              </p:cNvPr>
              <p:cNvSpPr/>
              <p:nvPr/>
            </p:nvSpPr>
            <p:spPr>
              <a:xfrm>
                <a:off x="5888322" y="1464910"/>
                <a:ext cx="537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18533FB-207C-4FBA-AC55-3B8E11C17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322" y="1464910"/>
                <a:ext cx="5373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59E74E-2FD3-4414-BB42-21A3BD67D7F0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8289363" y="2549352"/>
            <a:ext cx="1098477" cy="6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293B680-628B-4EFF-9ECB-7FCC669C7D64}"/>
              </a:ext>
            </a:extLst>
          </p:cNvPr>
          <p:cNvSpPr txBox="1"/>
          <p:nvPr/>
        </p:nvSpPr>
        <p:spPr>
          <a:xfrm>
            <a:off x="677022" y="214294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68BDA4-9BFD-424D-B754-304C6CA6B9EB}"/>
              </a:ext>
            </a:extLst>
          </p:cNvPr>
          <p:cNvSpPr txBox="1"/>
          <p:nvPr/>
        </p:nvSpPr>
        <p:spPr>
          <a:xfrm>
            <a:off x="1553216" y="1299718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621386-0277-4CF7-AEE1-AE6533882952}"/>
              </a:ext>
            </a:extLst>
          </p:cNvPr>
          <p:cNvSpPr txBox="1"/>
          <p:nvPr/>
        </p:nvSpPr>
        <p:spPr>
          <a:xfrm>
            <a:off x="8394517" y="2170750"/>
            <a:ext cx="340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Harmonic Product Spectrum (HPS)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60D863D-55E2-4D51-98D6-FA814D591B4C}"/>
                  </a:ext>
                </a:extLst>
              </p:cNvPr>
              <p:cNvSpPr txBox="1"/>
              <p:nvPr/>
            </p:nvSpPr>
            <p:spPr>
              <a:xfrm>
                <a:off x="8736494" y="2641968"/>
                <a:ext cx="2668231" cy="104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𝑤𝑘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60D863D-55E2-4D51-98D6-FA814D591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494" y="2641968"/>
                <a:ext cx="2668231" cy="10425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FF4DB5-4B90-420E-BCF8-B2CE87E2F66A}"/>
              </a:ext>
            </a:extLst>
          </p:cNvPr>
          <p:cNvCxnSpPr>
            <a:cxnSpLocks/>
          </p:cNvCxnSpPr>
          <p:nvPr/>
        </p:nvCxnSpPr>
        <p:spPr>
          <a:xfrm>
            <a:off x="707569" y="4972487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A5D1D98-0A56-4BF2-B53B-CCE3E7260ACA}"/>
              </a:ext>
            </a:extLst>
          </p:cNvPr>
          <p:cNvSpPr/>
          <p:nvPr/>
        </p:nvSpPr>
        <p:spPr>
          <a:xfrm>
            <a:off x="2996293" y="4671767"/>
            <a:ext cx="1194804" cy="6563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F79A01B1-5FE7-4807-ACC1-5CA66B0A40B1}"/>
              </a:ext>
            </a:extLst>
          </p:cNvPr>
          <p:cNvSpPr/>
          <p:nvPr/>
        </p:nvSpPr>
        <p:spPr>
          <a:xfrm>
            <a:off x="1736269" y="4723569"/>
            <a:ext cx="502920" cy="49783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25D93-FD3E-4BC6-A2EA-15F7AA8F6875}"/>
              </a:ext>
            </a:extLst>
          </p:cNvPr>
          <p:cNvCxnSpPr>
            <a:cxnSpLocks/>
          </p:cNvCxnSpPr>
          <p:nvPr/>
        </p:nvCxnSpPr>
        <p:spPr>
          <a:xfrm>
            <a:off x="1987729" y="4122131"/>
            <a:ext cx="0" cy="601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3B88C5-D2E5-4EF1-9CB4-6F0C7A5A9CC0}"/>
              </a:ext>
            </a:extLst>
          </p:cNvPr>
          <p:cNvCxnSpPr>
            <a:cxnSpLocks/>
          </p:cNvCxnSpPr>
          <p:nvPr/>
        </p:nvCxnSpPr>
        <p:spPr>
          <a:xfrm>
            <a:off x="2239189" y="4972487"/>
            <a:ext cx="757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12BF8D4-6657-439F-9AB6-3A53856370FE}"/>
                  </a:ext>
                </a:extLst>
              </p:cNvPr>
              <p:cNvSpPr txBox="1"/>
              <p:nvPr/>
            </p:nvSpPr>
            <p:spPr>
              <a:xfrm>
                <a:off x="2935673" y="4807750"/>
                <a:ext cx="1616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Log(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12BF8D4-6657-439F-9AB6-3A5385637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673" y="4807750"/>
                <a:ext cx="1616586" cy="369332"/>
              </a:xfrm>
              <a:prstGeom prst="rect">
                <a:avLst/>
              </a:prstGeom>
              <a:blipFill>
                <a:blip r:embed="rId9"/>
                <a:stretch>
                  <a:fillRect l="-339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5ACC81-A159-4506-9ED5-31975201D4F9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4191097" y="4999938"/>
            <a:ext cx="5669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D7A6DC9-D901-4694-879B-687D1E8EBB82}"/>
              </a:ext>
            </a:extLst>
          </p:cNvPr>
          <p:cNvCxnSpPr>
            <a:cxnSpLocks/>
          </p:cNvCxnSpPr>
          <p:nvPr/>
        </p:nvCxnSpPr>
        <p:spPr>
          <a:xfrm flipV="1">
            <a:off x="4758034" y="4169884"/>
            <a:ext cx="0" cy="17465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458670-AED3-4C10-A5D7-4684369D3D2D}"/>
              </a:ext>
            </a:extLst>
          </p:cNvPr>
          <p:cNvCxnSpPr>
            <a:cxnSpLocks/>
          </p:cNvCxnSpPr>
          <p:nvPr/>
        </p:nvCxnSpPr>
        <p:spPr>
          <a:xfrm>
            <a:off x="4758034" y="4169884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433ED98-F12B-4B6C-8391-111B464DF36B}"/>
              </a:ext>
            </a:extLst>
          </p:cNvPr>
          <p:cNvCxnSpPr>
            <a:cxnSpLocks/>
          </p:cNvCxnSpPr>
          <p:nvPr/>
        </p:nvCxnSpPr>
        <p:spPr>
          <a:xfrm>
            <a:off x="4758034" y="4999730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E2EF303-2538-433F-B6BA-4D6076AE3115}"/>
              </a:ext>
            </a:extLst>
          </p:cNvPr>
          <p:cNvCxnSpPr>
            <a:cxnSpLocks/>
          </p:cNvCxnSpPr>
          <p:nvPr/>
        </p:nvCxnSpPr>
        <p:spPr>
          <a:xfrm>
            <a:off x="4758034" y="5908223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6DDBB35-E044-40EE-A63F-B123E7BEF3AD}"/>
                  </a:ext>
                </a:extLst>
              </p:cNvPr>
              <p:cNvSpPr txBox="1"/>
              <p:nvPr/>
            </p:nvSpPr>
            <p:spPr>
              <a:xfrm>
                <a:off x="5199938" y="5177082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6DDBB35-E044-40EE-A63F-B123E7BE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938" y="5177082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CF9824-084B-4F91-B0DB-73CDC294F250}"/>
              </a:ext>
            </a:extLst>
          </p:cNvPr>
          <p:cNvCxnSpPr>
            <a:cxnSpLocks/>
          </p:cNvCxnSpPr>
          <p:nvPr/>
        </p:nvCxnSpPr>
        <p:spPr>
          <a:xfrm>
            <a:off x="4758034" y="4616063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5C417DC-CFC5-4461-A5C2-1A7F151AECCF}"/>
              </a:ext>
            </a:extLst>
          </p:cNvPr>
          <p:cNvSpPr/>
          <p:nvPr/>
        </p:nvSpPr>
        <p:spPr>
          <a:xfrm>
            <a:off x="5786734" y="3928043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4BA9B6-A45B-4BAF-944F-AEC7ABA8AA55}"/>
              </a:ext>
            </a:extLst>
          </p:cNvPr>
          <p:cNvSpPr/>
          <p:nvPr/>
        </p:nvSpPr>
        <p:spPr>
          <a:xfrm>
            <a:off x="5786734" y="4373090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1B0220-4F49-42C4-9E45-9C219F7434B6}"/>
              </a:ext>
            </a:extLst>
          </p:cNvPr>
          <p:cNvSpPr/>
          <p:nvPr/>
        </p:nvSpPr>
        <p:spPr>
          <a:xfrm>
            <a:off x="5786734" y="4814993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ACC315F-3E85-4DB6-9EE0-C35A617A33D9}"/>
              </a:ext>
            </a:extLst>
          </p:cNvPr>
          <p:cNvSpPr/>
          <p:nvPr/>
        </p:nvSpPr>
        <p:spPr>
          <a:xfrm>
            <a:off x="5786734" y="5705017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A406F639-040A-4C98-93FA-4461EE821CE4}"/>
              </a:ext>
            </a:extLst>
          </p:cNvPr>
          <p:cNvSpPr/>
          <p:nvPr/>
        </p:nvSpPr>
        <p:spPr>
          <a:xfrm>
            <a:off x="7734733" y="4787821"/>
            <a:ext cx="502920" cy="49783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1E53BA-F0B6-4AB7-9D4B-32C90D99718A}"/>
              </a:ext>
            </a:extLst>
          </p:cNvPr>
          <p:cNvCxnSpPr>
            <a:stCxn id="76" idx="3"/>
            <a:endCxn id="77" idx="3"/>
          </p:cNvCxnSpPr>
          <p:nvPr/>
        </p:nvCxnSpPr>
        <p:spPr>
          <a:xfrm flipV="1">
            <a:off x="6440528" y="5212751"/>
            <a:ext cx="1367856" cy="695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56E629-6D79-45B1-886B-CC5E1AAC0003}"/>
              </a:ext>
            </a:extLst>
          </p:cNvPr>
          <p:cNvCxnSpPr>
            <a:cxnSpLocks/>
            <a:stCxn id="73" idx="3"/>
            <a:endCxn id="77" idx="0"/>
          </p:cNvCxnSpPr>
          <p:nvPr/>
        </p:nvCxnSpPr>
        <p:spPr>
          <a:xfrm>
            <a:off x="6440528" y="4131249"/>
            <a:ext cx="1545665" cy="656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4FC5338-F00A-4108-B23C-944BB65741BF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440528" y="4576296"/>
            <a:ext cx="1367856" cy="284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76746FF-8849-48FE-9A32-9EA833F41A9F}"/>
              </a:ext>
            </a:extLst>
          </p:cNvPr>
          <p:cNvCxnSpPr>
            <a:cxnSpLocks/>
            <a:stCxn id="75" idx="3"/>
            <a:endCxn id="77" idx="2"/>
          </p:cNvCxnSpPr>
          <p:nvPr/>
        </p:nvCxnSpPr>
        <p:spPr>
          <a:xfrm>
            <a:off x="6440528" y="5018199"/>
            <a:ext cx="1294205" cy="18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90F97D-C001-4BF0-A709-9025C927FE63}"/>
                  </a:ext>
                </a:extLst>
              </p:cNvPr>
              <p:cNvSpPr txBox="1"/>
              <p:nvPr/>
            </p:nvSpPr>
            <p:spPr>
              <a:xfrm>
                <a:off x="5758536" y="4397294"/>
                <a:ext cx="664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90F97D-C001-4BF0-A709-9025C927F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536" y="4397294"/>
                <a:ext cx="66446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FC06E4D-6265-471E-875E-3F5010A3998E}"/>
                  </a:ext>
                </a:extLst>
              </p:cNvPr>
              <p:cNvSpPr/>
              <p:nvPr/>
            </p:nvSpPr>
            <p:spPr>
              <a:xfrm>
                <a:off x="5816344" y="4823766"/>
                <a:ext cx="537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FC06E4D-6265-471E-875E-3F5010A39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344" y="4823766"/>
                <a:ext cx="53732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26C21C5-1946-492B-AD90-FEFC600D4CD8}"/>
                  </a:ext>
                </a:extLst>
              </p:cNvPr>
              <p:cNvSpPr/>
              <p:nvPr/>
            </p:nvSpPr>
            <p:spPr>
              <a:xfrm>
                <a:off x="5803359" y="5731721"/>
                <a:ext cx="5632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26C21C5-1946-492B-AD90-FEFC600D4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359" y="5731721"/>
                <a:ext cx="56329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2CD386-02A9-4773-912D-BE6825B1E27F}"/>
                  </a:ext>
                </a:extLst>
              </p:cNvPr>
              <p:cNvSpPr/>
              <p:nvPr/>
            </p:nvSpPr>
            <p:spPr>
              <a:xfrm>
                <a:off x="5836612" y="3952297"/>
                <a:ext cx="537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E2CD386-02A9-4773-912D-BE6825B1E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12" y="3952297"/>
                <a:ext cx="53732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662F81F-C8FE-4263-93E1-E0AE75BC5BFB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8237653" y="5036739"/>
            <a:ext cx="1098477" cy="6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210510B-F3BC-4007-9DE6-D690A7152E06}"/>
              </a:ext>
            </a:extLst>
          </p:cNvPr>
          <p:cNvSpPr txBox="1"/>
          <p:nvPr/>
        </p:nvSpPr>
        <p:spPr>
          <a:xfrm>
            <a:off x="625312" y="463032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D44DAC0-1DEF-4F45-B524-C7882008EA39}"/>
              </a:ext>
            </a:extLst>
          </p:cNvPr>
          <p:cNvSpPr txBox="1"/>
          <p:nvPr/>
        </p:nvSpPr>
        <p:spPr>
          <a:xfrm>
            <a:off x="1501506" y="3787105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3B8D024-85F8-4A7C-BF94-900355B7D3EA}"/>
              </a:ext>
            </a:extLst>
          </p:cNvPr>
          <p:cNvSpPr txBox="1"/>
          <p:nvPr/>
        </p:nvSpPr>
        <p:spPr>
          <a:xfrm>
            <a:off x="8237653" y="3827140"/>
            <a:ext cx="3338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Harmonic Product Spectrum as the antilogarithm of the sum of harmonically compressed log spectra?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35B4073-CBF2-432E-A163-8627C322C84A}"/>
                  </a:ext>
                </a:extLst>
              </p:cNvPr>
              <p:cNvSpPr txBox="1"/>
              <p:nvPr/>
            </p:nvSpPr>
            <p:spPr>
              <a:xfrm>
                <a:off x="8684784" y="5129355"/>
                <a:ext cx="185691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𝑤𝑘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35B4073-CBF2-432E-A163-8627C322C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784" y="5129355"/>
                <a:ext cx="1856919" cy="7788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9C9AF815-18A2-46A1-9C4B-7E4E800D1317}"/>
              </a:ext>
            </a:extLst>
          </p:cNvPr>
          <p:cNvSpPr txBox="1"/>
          <p:nvPr/>
        </p:nvSpPr>
        <p:spPr>
          <a:xfrm>
            <a:off x="1736269" y="6111429"/>
            <a:ext cx="540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6"/>
              </a:rPr>
              <a:t>https://surveillance9.sciencesconf.org/data/151173.pdf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9620F1-FFDD-4BB9-8567-E3771F56600C}"/>
              </a:ext>
            </a:extLst>
          </p:cNvPr>
          <p:cNvCxnSpPr>
            <a:cxnSpLocks/>
          </p:cNvCxnSpPr>
          <p:nvPr/>
        </p:nvCxnSpPr>
        <p:spPr>
          <a:xfrm>
            <a:off x="170673" y="2433393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DBFF5CA-41B4-431F-A395-07E8ED7901A9}"/>
              </a:ext>
            </a:extLst>
          </p:cNvPr>
          <p:cNvSpPr/>
          <p:nvPr/>
        </p:nvSpPr>
        <p:spPr>
          <a:xfrm>
            <a:off x="2459397" y="2132673"/>
            <a:ext cx="1194804" cy="6563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2B64344-7160-4006-B2BB-CA91BB445CB0}"/>
              </a:ext>
            </a:extLst>
          </p:cNvPr>
          <p:cNvSpPr/>
          <p:nvPr/>
        </p:nvSpPr>
        <p:spPr>
          <a:xfrm>
            <a:off x="1199373" y="2184475"/>
            <a:ext cx="502920" cy="49783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46079E-A201-4858-8661-D1E9D8C0A3C7}"/>
              </a:ext>
            </a:extLst>
          </p:cNvPr>
          <p:cNvCxnSpPr>
            <a:cxnSpLocks/>
          </p:cNvCxnSpPr>
          <p:nvPr/>
        </p:nvCxnSpPr>
        <p:spPr>
          <a:xfrm>
            <a:off x="1450833" y="1583037"/>
            <a:ext cx="0" cy="601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4CDF0D-136F-4B84-BD31-16BFEABC1E82}"/>
              </a:ext>
            </a:extLst>
          </p:cNvPr>
          <p:cNvCxnSpPr>
            <a:cxnSpLocks/>
          </p:cNvCxnSpPr>
          <p:nvPr/>
        </p:nvCxnSpPr>
        <p:spPr>
          <a:xfrm>
            <a:off x="1702293" y="2433393"/>
            <a:ext cx="757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C910B7-8396-4E08-A78E-EEAFA345BB9B}"/>
                  </a:ext>
                </a:extLst>
              </p:cNvPr>
              <p:cNvSpPr txBox="1"/>
              <p:nvPr/>
            </p:nvSpPr>
            <p:spPr>
              <a:xfrm>
                <a:off x="2398777" y="2268656"/>
                <a:ext cx="1616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Log(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C910B7-8396-4E08-A78E-EEAFA345B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777" y="2268656"/>
                <a:ext cx="1616586" cy="369332"/>
              </a:xfrm>
              <a:prstGeom prst="rect">
                <a:avLst/>
              </a:prstGeom>
              <a:blipFill>
                <a:blip r:embed="rId2"/>
                <a:stretch>
                  <a:fillRect l="-339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4958D1-D53B-46B7-9DCC-96498F58CFF8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654201" y="2460844"/>
            <a:ext cx="5669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FA6D411-7F06-483C-A147-C9D88FB26B9C}"/>
              </a:ext>
            </a:extLst>
          </p:cNvPr>
          <p:cNvCxnSpPr>
            <a:cxnSpLocks/>
          </p:cNvCxnSpPr>
          <p:nvPr/>
        </p:nvCxnSpPr>
        <p:spPr>
          <a:xfrm flipV="1">
            <a:off x="4221138" y="1630790"/>
            <a:ext cx="0" cy="17465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E07E17-7B4B-4A60-980D-5B0C01CB0C6B}"/>
              </a:ext>
            </a:extLst>
          </p:cNvPr>
          <p:cNvCxnSpPr>
            <a:cxnSpLocks/>
          </p:cNvCxnSpPr>
          <p:nvPr/>
        </p:nvCxnSpPr>
        <p:spPr>
          <a:xfrm>
            <a:off x="4221138" y="1630790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9414E8-43EE-49AF-ADAB-BD5E6382F020}"/>
              </a:ext>
            </a:extLst>
          </p:cNvPr>
          <p:cNvCxnSpPr>
            <a:cxnSpLocks/>
          </p:cNvCxnSpPr>
          <p:nvPr/>
        </p:nvCxnSpPr>
        <p:spPr>
          <a:xfrm>
            <a:off x="4221138" y="2460636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48EF901-F29F-4D46-91EB-5C59F23B7DCD}"/>
              </a:ext>
            </a:extLst>
          </p:cNvPr>
          <p:cNvCxnSpPr>
            <a:cxnSpLocks/>
          </p:cNvCxnSpPr>
          <p:nvPr/>
        </p:nvCxnSpPr>
        <p:spPr>
          <a:xfrm>
            <a:off x="4221138" y="3369129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BC29C2C-E195-4FA4-9493-BDBAFC4874A8}"/>
                  </a:ext>
                </a:extLst>
              </p:cNvPr>
              <p:cNvSpPr txBox="1"/>
              <p:nvPr/>
            </p:nvSpPr>
            <p:spPr>
              <a:xfrm>
                <a:off x="4663042" y="2637988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BC29C2C-E195-4FA4-9493-BDBAFC487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042" y="2637988"/>
                <a:ext cx="125034" cy="276999"/>
              </a:xfrm>
              <a:prstGeom prst="rect">
                <a:avLst/>
              </a:prstGeom>
              <a:blipFill>
                <a:blip r:embed="rId3"/>
                <a:stretch>
                  <a:fillRect l="-45000" r="-4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05023F-0CC5-4EB5-83D1-3B6E2C269889}"/>
              </a:ext>
            </a:extLst>
          </p:cNvPr>
          <p:cNvCxnSpPr>
            <a:cxnSpLocks/>
          </p:cNvCxnSpPr>
          <p:nvPr/>
        </p:nvCxnSpPr>
        <p:spPr>
          <a:xfrm>
            <a:off x="4221138" y="2076969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5F27E9A-E1D6-4DCC-9C5B-895A5F04F718}"/>
              </a:ext>
            </a:extLst>
          </p:cNvPr>
          <p:cNvSpPr/>
          <p:nvPr/>
        </p:nvSpPr>
        <p:spPr>
          <a:xfrm>
            <a:off x="5249838" y="1388949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7DBF80-2B22-42A0-A93D-B9D066F7DFF2}"/>
              </a:ext>
            </a:extLst>
          </p:cNvPr>
          <p:cNvSpPr/>
          <p:nvPr/>
        </p:nvSpPr>
        <p:spPr>
          <a:xfrm>
            <a:off x="5249838" y="1833996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B30956-A0FB-4871-836A-FCEF67DDC46F}"/>
              </a:ext>
            </a:extLst>
          </p:cNvPr>
          <p:cNvSpPr/>
          <p:nvPr/>
        </p:nvSpPr>
        <p:spPr>
          <a:xfrm>
            <a:off x="5249838" y="2275899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B1F9629-DC0B-4E76-BBAE-82A747ABC91D}"/>
              </a:ext>
            </a:extLst>
          </p:cNvPr>
          <p:cNvSpPr/>
          <p:nvPr/>
        </p:nvSpPr>
        <p:spPr>
          <a:xfrm>
            <a:off x="5249838" y="3165923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230A3FDB-61D6-4CF5-8C12-480588EC361B}"/>
              </a:ext>
            </a:extLst>
          </p:cNvPr>
          <p:cNvSpPr/>
          <p:nvPr/>
        </p:nvSpPr>
        <p:spPr>
          <a:xfrm>
            <a:off x="7197837" y="2248727"/>
            <a:ext cx="502920" cy="49783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0D01D1-08E9-4DA0-896E-C0AC03747368}"/>
              </a:ext>
            </a:extLst>
          </p:cNvPr>
          <p:cNvCxnSpPr>
            <a:stCxn id="51" idx="3"/>
            <a:endCxn id="52" idx="3"/>
          </p:cNvCxnSpPr>
          <p:nvPr/>
        </p:nvCxnSpPr>
        <p:spPr>
          <a:xfrm flipV="1">
            <a:off x="5903632" y="2673657"/>
            <a:ext cx="1367856" cy="695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57C040-8D0A-4E16-B6A0-1E645CE426ED}"/>
              </a:ext>
            </a:extLst>
          </p:cNvPr>
          <p:cNvCxnSpPr>
            <a:cxnSpLocks/>
            <a:stCxn id="48" idx="3"/>
            <a:endCxn id="52" idx="0"/>
          </p:cNvCxnSpPr>
          <p:nvPr/>
        </p:nvCxnSpPr>
        <p:spPr>
          <a:xfrm>
            <a:off x="5903632" y="1592155"/>
            <a:ext cx="1545665" cy="656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BCC770F-8766-4EC2-8BD5-081966D3C0B4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5903632" y="2037202"/>
            <a:ext cx="1367856" cy="284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691FA3-D3E9-4E2A-8CB1-67E0C5F23296}"/>
              </a:ext>
            </a:extLst>
          </p:cNvPr>
          <p:cNvCxnSpPr>
            <a:cxnSpLocks/>
            <a:stCxn id="50" idx="3"/>
            <a:endCxn id="52" idx="2"/>
          </p:cNvCxnSpPr>
          <p:nvPr/>
        </p:nvCxnSpPr>
        <p:spPr>
          <a:xfrm>
            <a:off x="5903632" y="2479105"/>
            <a:ext cx="1294205" cy="18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E4F9BAC-C12D-4B0A-8DB2-069CFEAE5CE5}"/>
                  </a:ext>
                </a:extLst>
              </p:cNvPr>
              <p:cNvSpPr txBox="1"/>
              <p:nvPr/>
            </p:nvSpPr>
            <p:spPr>
              <a:xfrm>
                <a:off x="5221640" y="1858200"/>
                <a:ext cx="664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E4F9BAC-C12D-4B0A-8DB2-069CFEAE5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640" y="1858200"/>
                <a:ext cx="6644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86B7F6D-2323-4F0B-9C7E-FDF8AC1CF259}"/>
                  </a:ext>
                </a:extLst>
              </p:cNvPr>
              <p:cNvSpPr/>
              <p:nvPr/>
            </p:nvSpPr>
            <p:spPr>
              <a:xfrm>
                <a:off x="5279448" y="2284672"/>
                <a:ext cx="537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86B7F6D-2323-4F0B-9C7E-FDF8AC1CF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448" y="2284672"/>
                <a:ext cx="5373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55216F2-019C-43F8-82E1-CA19597940BE}"/>
                  </a:ext>
                </a:extLst>
              </p:cNvPr>
              <p:cNvSpPr/>
              <p:nvPr/>
            </p:nvSpPr>
            <p:spPr>
              <a:xfrm>
                <a:off x="5266463" y="3192627"/>
                <a:ext cx="5632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55216F2-019C-43F8-82E1-CA1959794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463" y="3192627"/>
                <a:ext cx="5632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A3B4E0C-100C-489C-9324-C2F88F0DA386}"/>
                  </a:ext>
                </a:extLst>
              </p:cNvPr>
              <p:cNvSpPr/>
              <p:nvPr/>
            </p:nvSpPr>
            <p:spPr>
              <a:xfrm>
                <a:off x="5299716" y="1413203"/>
                <a:ext cx="537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A3B4E0C-100C-489C-9324-C2F88F0DA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16" y="1413203"/>
                <a:ext cx="5373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FFEC2CF-9CAF-41A2-A78B-4B7B73D81BC3}"/>
              </a:ext>
            </a:extLst>
          </p:cNvPr>
          <p:cNvCxnSpPr>
            <a:cxnSpLocks/>
            <a:stCxn id="52" idx="6"/>
            <a:endCxn id="92" idx="1"/>
          </p:cNvCxnSpPr>
          <p:nvPr/>
        </p:nvCxnSpPr>
        <p:spPr>
          <a:xfrm>
            <a:off x="7700757" y="2497645"/>
            <a:ext cx="920668" cy="1119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75FDBDD-A8A4-4BA6-AA83-F73BDADB65FC}"/>
              </a:ext>
            </a:extLst>
          </p:cNvPr>
          <p:cNvSpPr txBox="1"/>
          <p:nvPr/>
        </p:nvSpPr>
        <p:spPr>
          <a:xfrm>
            <a:off x="88416" y="209123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9AEBBA-FB0B-4031-ABFF-4285B8B8F86F}"/>
              </a:ext>
            </a:extLst>
          </p:cNvPr>
          <p:cNvSpPr txBox="1"/>
          <p:nvPr/>
        </p:nvSpPr>
        <p:spPr>
          <a:xfrm>
            <a:off x="964610" y="1248011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73E3D84-BF91-45DB-953D-9DC040C07F05}"/>
                  </a:ext>
                </a:extLst>
              </p:cNvPr>
              <p:cNvSpPr txBox="1"/>
              <p:nvPr/>
            </p:nvSpPr>
            <p:spPr>
              <a:xfrm>
                <a:off x="6733612" y="1120030"/>
                <a:ext cx="185691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𝑤𝑘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73E3D84-BF91-45DB-953D-9DC040C07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612" y="1120030"/>
                <a:ext cx="1856919" cy="778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B01395E-AECC-4FED-8650-29491B5E7A74}"/>
              </a:ext>
            </a:extLst>
          </p:cNvPr>
          <p:cNvCxnSpPr/>
          <p:nvPr/>
        </p:nvCxnSpPr>
        <p:spPr>
          <a:xfrm>
            <a:off x="3798340" y="2460565"/>
            <a:ext cx="0" cy="26970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97DBDC5-487B-429A-88B0-D0E70EEAE16F}"/>
              </a:ext>
            </a:extLst>
          </p:cNvPr>
          <p:cNvCxnSpPr>
            <a:cxnSpLocks/>
          </p:cNvCxnSpPr>
          <p:nvPr/>
        </p:nvCxnSpPr>
        <p:spPr>
          <a:xfrm flipV="1">
            <a:off x="4221138" y="4415831"/>
            <a:ext cx="0" cy="17465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47F7893-30AD-4A42-A645-E8CFC1513C0C}"/>
              </a:ext>
            </a:extLst>
          </p:cNvPr>
          <p:cNvCxnSpPr>
            <a:cxnSpLocks/>
          </p:cNvCxnSpPr>
          <p:nvPr/>
        </p:nvCxnSpPr>
        <p:spPr>
          <a:xfrm>
            <a:off x="3795024" y="5157617"/>
            <a:ext cx="4261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FD2A36D-EFE4-46B5-9495-C9116D0D85DE}"/>
              </a:ext>
            </a:extLst>
          </p:cNvPr>
          <p:cNvCxnSpPr>
            <a:cxnSpLocks/>
          </p:cNvCxnSpPr>
          <p:nvPr/>
        </p:nvCxnSpPr>
        <p:spPr>
          <a:xfrm flipV="1">
            <a:off x="4239314" y="4375391"/>
            <a:ext cx="0" cy="17465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51CF62-2594-4CA3-BBA6-4B6C4D29A24E}"/>
              </a:ext>
            </a:extLst>
          </p:cNvPr>
          <p:cNvCxnSpPr>
            <a:cxnSpLocks/>
          </p:cNvCxnSpPr>
          <p:nvPr/>
        </p:nvCxnSpPr>
        <p:spPr>
          <a:xfrm>
            <a:off x="4239314" y="4375391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9AE0967-9A1C-4CAD-807D-BE3BD66D10E7}"/>
              </a:ext>
            </a:extLst>
          </p:cNvPr>
          <p:cNvCxnSpPr>
            <a:cxnSpLocks/>
          </p:cNvCxnSpPr>
          <p:nvPr/>
        </p:nvCxnSpPr>
        <p:spPr>
          <a:xfrm>
            <a:off x="4239314" y="5205237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0B9572-D66F-4485-B6E9-17FB9533814F}"/>
              </a:ext>
            </a:extLst>
          </p:cNvPr>
          <p:cNvCxnSpPr>
            <a:cxnSpLocks/>
          </p:cNvCxnSpPr>
          <p:nvPr/>
        </p:nvCxnSpPr>
        <p:spPr>
          <a:xfrm>
            <a:off x="4239314" y="6113730"/>
            <a:ext cx="8360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628BBE6-E83F-43CF-8331-90D76E059788}"/>
                  </a:ext>
                </a:extLst>
              </p:cNvPr>
              <p:cNvSpPr txBox="1"/>
              <p:nvPr/>
            </p:nvSpPr>
            <p:spPr>
              <a:xfrm>
                <a:off x="4681218" y="5382589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628BBE6-E83F-43CF-8331-90D76E059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218" y="5382589"/>
                <a:ext cx="125034" cy="276999"/>
              </a:xfrm>
              <a:prstGeom prst="rect">
                <a:avLst/>
              </a:prstGeom>
              <a:blipFill>
                <a:blip r:embed="rId9"/>
                <a:stretch>
                  <a:fillRect l="-45000" r="-4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F29A1FD-D6B1-4C87-8B03-941F17BC3DE6}"/>
              </a:ext>
            </a:extLst>
          </p:cNvPr>
          <p:cNvCxnSpPr>
            <a:cxnSpLocks/>
          </p:cNvCxnSpPr>
          <p:nvPr/>
        </p:nvCxnSpPr>
        <p:spPr>
          <a:xfrm>
            <a:off x="4239314" y="4821570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8D01805-27BA-4B06-8F04-728FB4D07882}"/>
              </a:ext>
            </a:extLst>
          </p:cNvPr>
          <p:cNvSpPr/>
          <p:nvPr/>
        </p:nvSpPr>
        <p:spPr>
          <a:xfrm>
            <a:off x="5268014" y="4133550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619A685-5718-4A7A-BF9B-8281CBC9BCF7}"/>
              </a:ext>
            </a:extLst>
          </p:cNvPr>
          <p:cNvSpPr/>
          <p:nvPr/>
        </p:nvSpPr>
        <p:spPr>
          <a:xfrm>
            <a:off x="5268014" y="4578597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6C5EB7C-F841-4AD4-BD5B-4F6FFC298392}"/>
              </a:ext>
            </a:extLst>
          </p:cNvPr>
          <p:cNvSpPr/>
          <p:nvPr/>
        </p:nvSpPr>
        <p:spPr>
          <a:xfrm>
            <a:off x="5268014" y="5020500"/>
            <a:ext cx="653794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456F72-6B96-4310-8026-F900E8B6E51D}"/>
              </a:ext>
            </a:extLst>
          </p:cNvPr>
          <p:cNvSpPr/>
          <p:nvPr/>
        </p:nvSpPr>
        <p:spPr>
          <a:xfrm>
            <a:off x="5075339" y="5910524"/>
            <a:ext cx="846469" cy="406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E1E7D244-91B1-4406-AE70-DE765252D12B}"/>
              </a:ext>
            </a:extLst>
          </p:cNvPr>
          <p:cNvSpPr/>
          <p:nvPr/>
        </p:nvSpPr>
        <p:spPr>
          <a:xfrm>
            <a:off x="7216013" y="4993328"/>
            <a:ext cx="502920" cy="49783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C51BBC1-686C-43A7-94FA-992C487D60BB}"/>
              </a:ext>
            </a:extLst>
          </p:cNvPr>
          <p:cNvCxnSpPr>
            <a:cxnSpLocks/>
            <a:stCxn id="80" idx="3"/>
            <a:endCxn id="81" idx="3"/>
          </p:cNvCxnSpPr>
          <p:nvPr/>
        </p:nvCxnSpPr>
        <p:spPr>
          <a:xfrm flipV="1">
            <a:off x="5921808" y="5418258"/>
            <a:ext cx="1367856" cy="695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FBE3FCD-6F18-43C1-972D-83EEA58902D8}"/>
              </a:ext>
            </a:extLst>
          </p:cNvPr>
          <p:cNvCxnSpPr>
            <a:cxnSpLocks/>
            <a:stCxn id="77" idx="3"/>
            <a:endCxn id="81" idx="0"/>
          </p:cNvCxnSpPr>
          <p:nvPr/>
        </p:nvCxnSpPr>
        <p:spPr>
          <a:xfrm>
            <a:off x="5921808" y="4336756"/>
            <a:ext cx="1545665" cy="656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9F334D0-4D73-4AF0-93E2-CBBA4425C550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>
            <a:off x="5921808" y="4781803"/>
            <a:ext cx="1367856" cy="284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CB05925-34A6-4E9C-8CB8-AF6A344DD59D}"/>
              </a:ext>
            </a:extLst>
          </p:cNvPr>
          <p:cNvCxnSpPr>
            <a:cxnSpLocks/>
            <a:stCxn id="79" idx="3"/>
            <a:endCxn id="81" idx="2"/>
          </p:cNvCxnSpPr>
          <p:nvPr/>
        </p:nvCxnSpPr>
        <p:spPr>
          <a:xfrm>
            <a:off x="5921808" y="5223706"/>
            <a:ext cx="1294205" cy="18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D027219-B797-4963-9894-CC258729E21B}"/>
                  </a:ext>
                </a:extLst>
              </p:cNvPr>
              <p:cNvSpPr txBox="1"/>
              <p:nvPr/>
            </p:nvSpPr>
            <p:spPr>
              <a:xfrm>
                <a:off x="5239816" y="4602801"/>
                <a:ext cx="664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D027219-B797-4963-9894-CC258729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16" y="4602801"/>
                <a:ext cx="66446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6E76E93-3916-4AB3-9883-2D65DC1F497F}"/>
                  </a:ext>
                </a:extLst>
              </p:cNvPr>
              <p:cNvSpPr/>
              <p:nvPr/>
            </p:nvSpPr>
            <p:spPr>
              <a:xfrm>
                <a:off x="5297624" y="5029273"/>
                <a:ext cx="659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.5</a:t>
                </a:r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6E76E93-3916-4AB3-9883-2D65DC1F4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24" y="5029273"/>
                <a:ext cx="659155" cy="369332"/>
              </a:xfrm>
              <a:prstGeom prst="rect">
                <a:avLst/>
              </a:prstGeom>
              <a:blipFill>
                <a:blip r:embed="rId11"/>
                <a:stretch>
                  <a:fillRect t="-8197" r="-8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8E4F98C-4428-425B-BE37-7BCA0FF76C75}"/>
                  </a:ext>
                </a:extLst>
              </p:cNvPr>
              <p:cNvSpPr/>
              <p:nvPr/>
            </p:nvSpPr>
            <p:spPr>
              <a:xfrm>
                <a:off x="5001465" y="5929064"/>
                <a:ext cx="10932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+0.5</a:t>
                </a:r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8E4F98C-4428-425B-BE37-7BCA0FF76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465" y="5929064"/>
                <a:ext cx="1093292" cy="369332"/>
              </a:xfrm>
              <a:prstGeom prst="rect">
                <a:avLst/>
              </a:prstGeom>
              <a:blipFill>
                <a:blip r:embed="rId1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F30B74D-1AF0-4110-8742-808641768226}"/>
                  </a:ext>
                </a:extLst>
              </p:cNvPr>
              <p:cNvSpPr/>
              <p:nvPr/>
            </p:nvSpPr>
            <p:spPr>
              <a:xfrm>
                <a:off x="5317892" y="4157804"/>
                <a:ext cx="7136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F30B74D-1AF0-4110-8742-808641768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892" y="4157804"/>
                <a:ext cx="71365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DC8D5B61-63A2-43B2-9B49-B464D3DEE134}"/>
              </a:ext>
            </a:extLst>
          </p:cNvPr>
          <p:cNvSpPr/>
          <p:nvPr/>
        </p:nvSpPr>
        <p:spPr>
          <a:xfrm>
            <a:off x="8547774" y="3544508"/>
            <a:ext cx="502920" cy="49783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FC6DCFD-9E52-4E11-8C15-F8A953B11D58}"/>
              </a:ext>
            </a:extLst>
          </p:cNvPr>
          <p:cNvCxnSpPr>
            <a:cxnSpLocks/>
            <a:stCxn id="81" idx="6"/>
            <a:endCxn id="92" idx="3"/>
          </p:cNvCxnSpPr>
          <p:nvPr/>
        </p:nvCxnSpPr>
        <p:spPr>
          <a:xfrm flipV="1">
            <a:off x="7718933" y="3969438"/>
            <a:ext cx="902492" cy="1272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FF2A39C-E8A3-4397-803E-1315396BAB3E}"/>
              </a:ext>
            </a:extLst>
          </p:cNvPr>
          <p:cNvSpPr txBox="1"/>
          <p:nvPr/>
        </p:nvSpPr>
        <p:spPr>
          <a:xfrm>
            <a:off x="8335333" y="378477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914D30-9DB3-4578-87DC-89368311C02B}"/>
                  </a:ext>
                </a:extLst>
              </p:cNvPr>
              <p:cNvSpPr txBox="1"/>
              <p:nvPr/>
            </p:nvSpPr>
            <p:spPr>
              <a:xfrm>
                <a:off x="6733612" y="5648636"/>
                <a:ext cx="2605842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914D30-9DB3-4578-87DC-89368311C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612" y="5648636"/>
                <a:ext cx="2605842" cy="77886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A9CFA8C-9274-48C6-89BD-8BE29E413994}"/>
              </a:ext>
            </a:extLst>
          </p:cNvPr>
          <p:cNvCxnSpPr>
            <a:cxnSpLocks/>
            <a:stCxn id="92" idx="6"/>
          </p:cNvCxnSpPr>
          <p:nvPr/>
        </p:nvCxnSpPr>
        <p:spPr>
          <a:xfrm>
            <a:off x="9050694" y="3793426"/>
            <a:ext cx="1528498" cy="15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B31EFD1-9582-4423-AE89-EA19175507A5}"/>
                  </a:ext>
                </a:extLst>
              </p:cNvPr>
              <p:cNvSpPr txBox="1"/>
              <p:nvPr/>
            </p:nvSpPr>
            <p:spPr>
              <a:xfrm>
                <a:off x="8387044" y="3254678"/>
                <a:ext cx="3622017" cy="586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𝑤𝑘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0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000" dirty="0"/>
              </a:p>
              <a:p>
                <a:pPr/>
                <a:endParaRPr lang="en-US" sz="10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B31EFD1-9582-4423-AE89-EA1917550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44" y="3254678"/>
                <a:ext cx="3622017" cy="586635"/>
              </a:xfrm>
              <a:prstGeom prst="rect">
                <a:avLst/>
              </a:prstGeom>
              <a:blipFill>
                <a:blip r:embed="rId15"/>
                <a:stretch>
                  <a:fillRect t="-86458" b="-10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31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109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Tanner Rosenthal</dc:creator>
  <cp:lastModifiedBy>Tanner Rosenthal</cp:lastModifiedBy>
  <cp:revision>6</cp:revision>
  <dcterms:created xsi:type="dcterms:W3CDTF">2020-02-26T08:19:52Z</dcterms:created>
  <dcterms:modified xsi:type="dcterms:W3CDTF">2020-03-01T18:55:16Z</dcterms:modified>
</cp:coreProperties>
</file>