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2F4C1-80D6-4162-BA58-C2C468C7C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78D96-B6CF-43C1-A14A-519E6285B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B1193-75CD-4321-84E1-23F51024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146A-A86E-4F1E-AAAF-DA07A811778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E1213-D2C8-4690-8D5E-57086DDA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86409-B0E5-47A2-9DDC-88128546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8558-53B7-446F-AA8F-DABD70C3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8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6D24-A729-4D7A-B997-ECEA63AF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FD0CE-BA0B-4462-AE6C-08D5BCE9F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8DF7E-D8E7-43CD-9A17-5A8B33823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146A-A86E-4F1E-AAAF-DA07A811778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5BCE3-7E85-4262-92BC-A57D7BD8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D2BF8-9C92-4424-9352-5DC22043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8558-53B7-446F-AA8F-DABD70C3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2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F37A33-6316-4C87-BF8C-39FF4DE75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52925-1C4B-414C-AE59-B65E94E61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D4D7-1C03-4591-AE93-411D853E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146A-A86E-4F1E-AAAF-DA07A811778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4682A-C389-4C2C-AE06-6DFCBC3E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C3E65-6092-4EF3-ABFB-F9D602C3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8558-53B7-446F-AA8F-DABD70C3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1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D332-0656-4CEB-BF88-53FC6519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35BCC-673C-47EA-9D88-39EA9265C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5DE4E-7BC9-477A-AEAF-1DC8AD89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146A-A86E-4F1E-AAAF-DA07A811778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3C9E0-8D82-4B43-ACB0-EE76EAE6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329E7-FA9C-4138-8B16-486DCE4D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8558-53B7-446F-AA8F-DABD70C3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9091-EC39-48A3-884A-A52673CED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44B34-DF44-49E8-AFA6-61D174EB0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AE6C1-2510-479B-AAE3-2FB86136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146A-A86E-4F1E-AAAF-DA07A811778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E6AF4-061A-4EE6-A507-4B36525D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878D8-83C6-41FE-8456-0E84DBFE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8558-53B7-446F-AA8F-DABD70C3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8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6261-49F3-477D-85C5-484868B50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A493F-D463-43E5-9D10-8ABEBF00E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45567-3E9C-4F6B-937B-436E2E3FA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4014B-D9B0-4903-9ED1-4D2346CA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146A-A86E-4F1E-AAAF-DA07A811778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B6C9B-BFAB-4950-9B71-E442F51C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BFAF5-3690-4E5D-A71E-18810882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8558-53B7-446F-AA8F-DABD70C3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73ACB-72B3-4470-8EFF-0F1401A7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38CD6-4A35-4170-B153-93AF0D21D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DEBB9-B4AC-45B0-B4A6-A158343A9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AF4F2-F751-4AFC-A5CB-FB75B3073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E400F-119B-4FD0-B30C-F2785B0EA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342519-E799-483E-821C-6932AF06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146A-A86E-4F1E-AAAF-DA07A811778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D388B4-F36F-4793-A36F-6DC84839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DD348-7A19-40C3-9967-F71B65A4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8558-53B7-446F-AA8F-DABD70C3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3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A1BF-8DB1-48F0-909C-A46535FA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F3B05-27A9-4189-B69C-C8BB3C97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146A-A86E-4F1E-AAAF-DA07A811778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326A1-AF2F-4250-B446-8BF54BCE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82BE5-5984-4516-B26C-EB8383BC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8558-53B7-446F-AA8F-DABD70C3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510D1C-CAE0-4424-9465-1EB0BF62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146A-A86E-4F1E-AAAF-DA07A811778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5F5C6-47C7-476C-B249-3FABEBBD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E8684-DC85-4012-8311-AD39E7A3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8558-53B7-446F-AA8F-DABD70C3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6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2892-AC2A-4A53-80ED-785FE169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8053E-6FD1-4BF1-9FCC-7BE683FA8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D5419-15A2-4060-9466-486B9043C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59C8F-2762-44E1-AA66-19DE5E64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146A-A86E-4F1E-AAAF-DA07A811778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A4CA0-8F90-4E16-8895-287AD9DC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97233-4DDC-424E-AD8E-E982D500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8558-53B7-446F-AA8F-DABD70C3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9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2CD1-4322-448C-9EAE-E3C95F78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EB5F9-6EDC-4722-960C-5836ED555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C780D-8465-41D3-A7A3-4D7CC9F80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873C2-0092-4705-9861-FBB92642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146A-A86E-4F1E-AAAF-DA07A811778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DC72F-10EE-4494-BEB2-338AFCA6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DCFB0-3CEB-4668-8CA7-CFE3F543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8558-53B7-446F-AA8F-DABD70C3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7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F490E-C554-450C-B5FC-E20D75A5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5DC6A-FB95-4EC0-8388-D692847B4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CF6AA-470D-4791-978E-63D14E3F9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A146A-A86E-4F1E-AAAF-DA07A811778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0A435-0C7E-41AE-A8BA-4AD654C16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23881-E370-43E6-ABA9-3D56DAB1C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8558-53B7-446F-AA8F-DABD70C3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2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hyperlink" Target="https://surveillance9.sciencesconf.org/data/151173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3D24E4-7FCB-43C3-9F2B-5DF0BE98E78F}"/>
              </a:ext>
            </a:extLst>
          </p:cNvPr>
          <p:cNvCxnSpPr>
            <a:cxnSpLocks/>
          </p:cNvCxnSpPr>
          <p:nvPr/>
        </p:nvCxnSpPr>
        <p:spPr>
          <a:xfrm>
            <a:off x="759279" y="2485100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D892E3B-EA8D-49C1-91A9-469D735A5EC5}"/>
              </a:ext>
            </a:extLst>
          </p:cNvPr>
          <p:cNvSpPr/>
          <p:nvPr/>
        </p:nvSpPr>
        <p:spPr>
          <a:xfrm>
            <a:off x="3319599" y="2184380"/>
            <a:ext cx="923208" cy="6563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65D2EC98-3C20-43F0-9BEE-77BB39BBEB4F}"/>
              </a:ext>
            </a:extLst>
          </p:cNvPr>
          <p:cNvSpPr/>
          <p:nvPr/>
        </p:nvSpPr>
        <p:spPr>
          <a:xfrm>
            <a:off x="1787979" y="2236182"/>
            <a:ext cx="502920" cy="49783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33908D-D1AC-46F8-8837-5EB0355A71F2}"/>
              </a:ext>
            </a:extLst>
          </p:cNvPr>
          <p:cNvCxnSpPr>
            <a:cxnSpLocks/>
          </p:cNvCxnSpPr>
          <p:nvPr/>
        </p:nvCxnSpPr>
        <p:spPr>
          <a:xfrm>
            <a:off x="2039439" y="1634744"/>
            <a:ext cx="0" cy="601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F6464C-A345-4830-85E8-5F778251FE88}"/>
              </a:ext>
            </a:extLst>
          </p:cNvPr>
          <p:cNvCxnSpPr>
            <a:cxnSpLocks/>
          </p:cNvCxnSpPr>
          <p:nvPr/>
        </p:nvCxnSpPr>
        <p:spPr>
          <a:xfrm>
            <a:off x="2290899" y="2485100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9C89862-C936-4592-9F78-DB79D61293A9}"/>
                  </a:ext>
                </a:extLst>
              </p:cNvPr>
              <p:cNvSpPr txBox="1"/>
              <p:nvPr/>
            </p:nvSpPr>
            <p:spPr>
              <a:xfrm>
                <a:off x="3392069" y="2308901"/>
                <a:ext cx="664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𝐹𝐹𝑇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9C89862-C936-4592-9F78-DB79D6129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069" y="2308901"/>
                <a:ext cx="664464" cy="369332"/>
              </a:xfrm>
              <a:prstGeom prst="rect">
                <a:avLst/>
              </a:prstGeom>
              <a:blipFill>
                <a:blip r:embed="rId2"/>
                <a:stretch>
                  <a:fillRect r="-23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534DBD-EDD1-4CC3-91C0-C0AB9B470F1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242807" y="2512551"/>
            <a:ext cx="5669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C0EDBC-D32A-4195-BF30-74FDB67AE83A}"/>
              </a:ext>
            </a:extLst>
          </p:cNvPr>
          <p:cNvCxnSpPr>
            <a:cxnSpLocks/>
          </p:cNvCxnSpPr>
          <p:nvPr/>
        </p:nvCxnSpPr>
        <p:spPr>
          <a:xfrm flipV="1">
            <a:off x="4809744" y="1682497"/>
            <a:ext cx="0" cy="17465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AAFFE2-2369-4D67-B6C6-1D9A3140489C}"/>
              </a:ext>
            </a:extLst>
          </p:cNvPr>
          <p:cNvCxnSpPr>
            <a:cxnSpLocks/>
          </p:cNvCxnSpPr>
          <p:nvPr/>
        </p:nvCxnSpPr>
        <p:spPr>
          <a:xfrm>
            <a:off x="4809744" y="1682497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ED713F-3DFF-472A-84A7-C09D6D6DDCA9}"/>
              </a:ext>
            </a:extLst>
          </p:cNvPr>
          <p:cNvCxnSpPr>
            <a:cxnSpLocks/>
          </p:cNvCxnSpPr>
          <p:nvPr/>
        </p:nvCxnSpPr>
        <p:spPr>
          <a:xfrm>
            <a:off x="4809744" y="2512343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5F8313-64CA-41C4-A812-56FE614999D7}"/>
              </a:ext>
            </a:extLst>
          </p:cNvPr>
          <p:cNvCxnSpPr>
            <a:cxnSpLocks/>
          </p:cNvCxnSpPr>
          <p:nvPr/>
        </p:nvCxnSpPr>
        <p:spPr>
          <a:xfrm>
            <a:off x="4809744" y="3420836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3E047D-6E49-401D-8BE4-2078CC97F7DA}"/>
                  </a:ext>
                </a:extLst>
              </p:cNvPr>
              <p:cNvSpPr txBox="1"/>
              <p:nvPr/>
            </p:nvSpPr>
            <p:spPr>
              <a:xfrm>
                <a:off x="5251648" y="2689695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3E047D-6E49-401D-8BE4-2078CC97F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648" y="2689695"/>
                <a:ext cx="125034" cy="276999"/>
              </a:xfrm>
              <a:prstGeom prst="rect">
                <a:avLst/>
              </a:prstGeom>
              <a:blipFill>
                <a:blip r:embed="rId3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C1D783-871A-492F-890C-D7501952A6B4}"/>
              </a:ext>
            </a:extLst>
          </p:cNvPr>
          <p:cNvCxnSpPr>
            <a:cxnSpLocks/>
          </p:cNvCxnSpPr>
          <p:nvPr/>
        </p:nvCxnSpPr>
        <p:spPr>
          <a:xfrm>
            <a:off x="4809744" y="2128676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A81B6BE-6D6D-435F-8991-74430834C94B}"/>
              </a:ext>
            </a:extLst>
          </p:cNvPr>
          <p:cNvSpPr/>
          <p:nvPr/>
        </p:nvSpPr>
        <p:spPr>
          <a:xfrm>
            <a:off x="5838444" y="1440656"/>
            <a:ext cx="653794" cy="4064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46D7F2-EF31-439D-AF82-E0D25470A02C}"/>
              </a:ext>
            </a:extLst>
          </p:cNvPr>
          <p:cNvSpPr/>
          <p:nvPr/>
        </p:nvSpPr>
        <p:spPr>
          <a:xfrm>
            <a:off x="5838444" y="1885703"/>
            <a:ext cx="653794" cy="4064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EE8926-0409-4DB5-B84C-339AF9044D8A}"/>
              </a:ext>
            </a:extLst>
          </p:cNvPr>
          <p:cNvSpPr/>
          <p:nvPr/>
        </p:nvSpPr>
        <p:spPr>
          <a:xfrm>
            <a:off x="5838444" y="2327606"/>
            <a:ext cx="653794" cy="4064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EC530C-0CF4-41CC-8DCE-486D4349C218}"/>
              </a:ext>
            </a:extLst>
          </p:cNvPr>
          <p:cNvSpPr/>
          <p:nvPr/>
        </p:nvSpPr>
        <p:spPr>
          <a:xfrm>
            <a:off x="5838444" y="3217630"/>
            <a:ext cx="653794" cy="4064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FEE62EA3-1DAA-4AB5-8AE7-08F2CAFCC7F8}"/>
              </a:ext>
            </a:extLst>
          </p:cNvPr>
          <p:cNvSpPr/>
          <p:nvPr/>
        </p:nvSpPr>
        <p:spPr>
          <a:xfrm>
            <a:off x="7786443" y="2300434"/>
            <a:ext cx="502920" cy="49783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8CC18C6-3D47-4AC7-88A4-7FE7FDC6B1AC}"/>
              </a:ext>
            </a:extLst>
          </p:cNvPr>
          <p:cNvCxnSpPr>
            <a:stCxn id="28" idx="3"/>
            <a:endCxn id="29" idx="3"/>
          </p:cNvCxnSpPr>
          <p:nvPr/>
        </p:nvCxnSpPr>
        <p:spPr>
          <a:xfrm flipV="1">
            <a:off x="6492238" y="2725364"/>
            <a:ext cx="1367856" cy="695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8DFADCC-C8DA-4F17-A039-7B52FA506BCC}"/>
              </a:ext>
            </a:extLst>
          </p:cNvPr>
          <p:cNvCxnSpPr>
            <a:cxnSpLocks/>
            <a:stCxn id="25" idx="3"/>
            <a:endCxn id="29" idx="0"/>
          </p:cNvCxnSpPr>
          <p:nvPr/>
        </p:nvCxnSpPr>
        <p:spPr>
          <a:xfrm>
            <a:off x="6492238" y="1643862"/>
            <a:ext cx="1545665" cy="656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3876B1-F411-449F-9D7C-AAA284417EB4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6492238" y="2088909"/>
            <a:ext cx="1367856" cy="284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4F90502-56BF-4358-BDB8-3D35D2ABCB64}"/>
              </a:ext>
            </a:extLst>
          </p:cNvPr>
          <p:cNvCxnSpPr>
            <a:cxnSpLocks/>
            <a:stCxn id="27" idx="3"/>
            <a:endCxn id="29" idx="2"/>
          </p:cNvCxnSpPr>
          <p:nvPr/>
        </p:nvCxnSpPr>
        <p:spPr>
          <a:xfrm>
            <a:off x="6492238" y="2530812"/>
            <a:ext cx="1294205" cy="18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B67D72-6118-4753-AD6B-2D72DF55CFB1}"/>
                  </a:ext>
                </a:extLst>
              </p:cNvPr>
              <p:cNvSpPr txBox="1"/>
              <p:nvPr/>
            </p:nvSpPr>
            <p:spPr>
              <a:xfrm>
                <a:off x="5810246" y="1909907"/>
                <a:ext cx="664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B67D72-6118-4753-AD6B-2D72DF55C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246" y="1909907"/>
                <a:ext cx="66446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F77236C-0A4B-4731-AF61-01D3349DE30A}"/>
                  </a:ext>
                </a:extLst>
              </p:cNvPr>
              <p:cNvSpPr/>
              <p:nvPr/>
            </p:nvSpPr>
            <p:spPr>
              <a:xfrm>
                <a:off x="5868054" y="2336379"/>
                <a:ext cx="5373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F77236C-0A4B-4731-AF61-01D3349DE3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054" y="2336379"/>
                <a:ext cx="5373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A7DE572-9B58-46A9-BE00-FA692772C3F6}"/>
                  </a:ext>
                </a:extLst>
              </p:cNvPr>
              <p:cNvSpPr/>
              <p:nvPr/>
            </p:nvSpPr>
            <p:spPr>
              <a:xfrm>
                <a:off x="5855069" y="3244334"/>
                <a:ext cx="5632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A7DE572-9B58-46A9-BE00-FA692772C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069" y="3244334"/>
                <a:ext cx="5632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18533FB-207C-4FBA-AC55-3B8E11C17F90}"/>
                  </a:ext>
                </a:extLst>
              </p:cNvPr>
              <p:cNvSpPr/>
              <p:nvPr/>
            </p:nvSpPr>
            <p:spPr>
              <a:xfrm>
                <a:off x="5888322" y="1464910"/>
                <a:ext cx="5373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18533FB-207C-4FBA-AC55-3B8E11C17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322" y="1464910"/>
                <a:ext cx="5373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E59E74E-2FD3-4414-BB42-21A3BD67D7F0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8289363" y="2549352"/>
            <a:ext cx="1098477" cy="6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293B680-628B-4EFF-9ECB-7FCC669C7D64}"/>
              </a:ext>
            </a:extLst>
          </p:cNvPr>
          <p:cNvSpPr txBox="1"/>
          <p:nvPr/>
        </p:nvSpPr>
        <p:spPr>
          <a:xfrm>
            <a:off x="677022" y="214294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68BDA4-9BFD-424D-B754-304C6CA6B9EB}"/>
              </a:ext>
            </a:extLst>
          </p:cNvPr>
          <p:cNvSpPr txBox="1"/>
          <p:nvPr/>
        </p:nvSpPr>
        <p:spPr>
          <a:xfrm>
            <a:off x="1553216" y="1299718"/>
            <a:ext cx="97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621386-0277-4CF7-AEE1-AE6533882952}"/>
              </a:ext>
            </a:extLst>
          </p:cNvPr>
          <p:cNvSpPr txBox="1"/>
          <p:nvPr/>
        </p:nvSpPr>
        <p:spPr>
          <a:xfrm>
            <a:off x="8394517" y="2170750"/>
            <a:ext cx="3406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Harmonic Product Spectrum (HPS)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60D863D-55E2-4D51-98D6-FA814D591B4C}"/>
                  </a:ext>
                </a:extLst>
              </p:cNvPr>
              <p:cNvSpPr txBox="1"/>
              <p:nvPr/>
            </p:nvSpPr>
            <p:spPr>
              <a:xfrm>
                <a:off x="8736494" y="2641968"/>
                <a:ext cx="1880002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𝐻𝑃𝑆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60D863D-55E2-4D51-98D6-FA814D591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494" y="2641968"/>
                <a:ext cx="1880002" cy="7788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5FF4DB5-4B90-420E-BCF8-B2CE87E2F66A}"/>
              </a:ext>
            </a:extLst>
          </p:cNvPr>
          <p:cNvCxnSpPr>
            <a:cxnSpLocks/>
          </p:cNvCxnSpPr>
          <p:nvPr/>
        </p:nvCxnSpPr>
        <p:spPr>
          <a:xfrm>
            <a:off x="707569" y="4972487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A5D1D98-0A56-4BF2-B53B-CCE3E7260ACA}"/>
              </a:ext>
            </a:extLst>
          </p:cNvPr>
          <p:cNvSpPr/>
          <p:nvPr/>
        </p:nvSpPr>
        <p:spPr>
          <a:xfrm>
            <a:off x="2996293" y="4671767"/>
            <a:ext cx="1194804" cy="6563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F79A01B1-5FE7-4807-ACC1-5CA66B0A40B1}"/>
              </a:ext>
            </a:extLst>
          </p:cNvPr>
          <p:cNvSpPr/>
          <p:nvPr/>
        </p:nvSpPr>
        <p:spPr>
          <a:xfrm>
            <a:off x="1736269" y="4723569"/>
            <a:ext cx="502920" cy="49783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225D93-FD3E-4BC6-A2EA-15F7AA8F6875}"/>
              </a:ext>
            </a:extLst>
          </p:cNvPr>
          <p:cNvCxnSpPr>
            <a:cxnSpLocks/>
          </p:cNvCxnSpPr>
          <p:nvPr/>
        </p:nvCxnSpPr>
        <p:spPr>
          <a:xfrm>
            <a:off x="1987729" y="4122131"/>
            <a:ext cx="0" cy="601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13B88C5-D2E5-4EF1-9CB4-6F0C7A5A9CC0}"/>
              </a:ext>
            </a:extLst>
          </p:cNvPr>
          <p:cNvCxnSpPr>
            <a:cxnSpLocks/>
          </p:cNvCxnSpPr>
          <p:nvPr/>
        </p:nvCxnSpPr>
        <p:spPr>
          <a:xfrm>
            <a:off x="2239189" y="4972487"/>
            <a:ext cx="7571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12BF8D4-6657-439F-9AB6-3A53856370FE}"/>
                  </a:ext>
                </a:extLst>
              </p:cNvPr>
              <p:cNvSpPr txBox="1"/>
              <p:nvPr/>
            </p:nvSpPr>
            <p:spPr>
              <a:xfrm>
                <a:off x="2935673" y="4807750"/>
                <a:ext cx="16165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Log(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𝐹𝐹𝑇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12BF8D4-6657-439F-9AB6-3A5385637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673" y="4807750"/>
                <a:ext cx="1616586" cy="369332"/>
              </a:xfrm>
              <a:prstGeom prst="rect">
                <a:avLst/>
              </a:prstGeom>
              <a:blipFill>
                <a:blip r:embed="rId9"/>
                <a:stretch>
                  <a:fillRect l="-339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C5ACC81-A159-4506-9ED5-31975201D4F9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4191097" y="4999938"/>
            <a:ext cx="5669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D7A6DC9-D901-4694-879B-687D1E8EBB82}"/>
              </a:ext>
            </a:extLst>
          </p:cNvPr>
          <p:cNvCxnSpPr>
            <a:cxnSpLocks/>
          </p:cNvCxnSpPr>
          <p:nvPr/>
        </p:nvCxnSpPr>
        <p:spPr>
          <a:xfrm flipV="1">
            <a:off x="4758034" y="4169884"/>
            <a:ext cx="0" cy="17465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E458670-AED3-4C10-A5D7-4684369D3D2D}"/>
              </a:ext>
            </a:extLst>
          </p:cNvPr>
          <p:cNvCxnSpPr>
            <a:cxnSpLocks/>
          </p:cNvCxnSpPr>
          <p:nvPr/>
        </p:nvCxnSpPr>
        <p:spPr>
          <a:xfrm>
            <a:off x="4758034" y="4169884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433ED98-F12B-4B6C-8391-111B464DF36B}"/>
              </a:ext>
            </a:extLst>
          </p:cNvPr>
          <p:cNvCxnSpPr>
            <a:cxnSpLocks/>
          </p:cNvCxnSpPr>
          <p:nvPr/>
        </p:nvCxnSpPr>
        <p:spPr>
          <a:xfrm>
            <a:off x="4758034" y="4999730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E2EF303-2538-433F-B6BA-4D6076AE3115}"/>
              </a:ext>
            </a:extLst>
          </p:cNvPr>
          <p:cNvCxnSpPr>
            <a:cxnSpLocks/>
          </p:cNvCxnSpPr>
          <p:nvPr/>
        </p:nvCxnSpPr>
        <p:spPr>
          <a:xfrm>
            <a:off x="4758034" y="5908223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6DDBB35-E044-40EE-A63F-B123E7BEF3AD}"/>
                  </a:ext>
                </a:extLst>
              </p:cNvPr>
              <p:cNvSpPr txBox="1"/>
              <p:nvPr/>
            </p:nvSpPr>
            <p:spPr>
              <a:xfrm>
                <a:off x="5199938" y="5177082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6DDBB35-E044-40EE-A63F-B123E7BEF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938" y="5177082"/>
                <a:ext cx="125034" cy="276999"/>
              </a:xfrm>
              <a:prstGeom prst="rect">
                <a:avLst/>
              </a:prstGeom>
              <a:blipFill>
                <a:blip r:embed="rId10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CCF9824-084B-4F91-B0DB-73CDC294F250}"/>
              </a:ext>
            </a:extLst>
          </p:cNvPr>
          <p:cNvCxnSpPr>
            <a:cxnSpLocks/>
          </p:cNvCxnSpPr>
          <p:nvPr/>
        </p:nvCxnSpPr>
        <p:spPr>
          <a:xfrm>
            <a:off x="4758034" y="4616063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25C417DC-CFC5-4461-A5C2-1A7F151AECCF}"/>
              </a:ext>
            </a:extLst>
          </p:cNvPr>
          <p:cNvSpPr/>
          <p:nvPr/>
        </p:nvSpPr>
        <p:spPr>
          <a:xfrm>
            <a:off x="5786734" y="3928043"/>
            <a:ext cx="653794" cy="4064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54BA9B6-A45B-4BAF-944F-AEC7ABA8AA55}"/>
              </a:ext>
            </a:extLst>
          </p:cNvPr>
          <p:cNvSpPr/>
          <p:nvPr/>
        </p:nvSpPr>
        <p:spPr>
          <a:xfrm>
            <a:off x="5786734" y="4373090"/>
            <a:ext cx="653794" cy="4064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51B0220-4F49-42C4-9E45-9C219F7434B6}"/>
              </a:ext>
            </a:extLst>
          </p:cNvPr>
          <p:cNvSpPr/>
          <p:nvPr/>
        </p:nvSpPr>
        <p:spPr>
          <a:xfrm>
            <a:off x="5786734" y="4814993"/>
            <a:ext cx="653794" cy="4064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ACC315F-3E85-4DB6-9EE0-C35A617A33D9}"/>
              </a:ext>
            </a:extLst>
          </p:cNvPr>
          <p:cNvSpPr/>
          <p:nvPr/>
        </p:nvSpPr>
        <p:spPr>
          <a:xfrm>
            <a:off x="5786734" y="5705017"/>
            <a:ext cx="653794" cy="4064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A406F639-040A-4C98-93FA-4461EE821CE4}"/>
              </a:ext>
            </a:extLst>
          </p:cNvPr>
          <p:cNvSpPr/>
          <p:nvPr/>
        </p:nvSpPr>
        <p:spPr>
          <a:xfrm>
            <a:off x="7734733" y="4787821"/>
            <a:ext cx="502920" cy="49783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D1E53BA-F0B6-4AB7-9D4B-32C90D99718A}"/>
              </a:ext>
            </a:extLst>
          </p:cNvPr>
          <p:cNvCxnSpPr>
            <a:stCxn id="76" idx="3"/>
            <a:endCxn id="77" idx="3"/>
          </p:cNvCxnSpPr>
          <p:nvPr/>
        </p:nvCxnSpPr>
        <p:spPr>
          <a:xfrm flipV="1">
            <a:off x="6440528" y="5212751"/>
            <a:ext cx="1367856" cy="695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56E629-6D79-45B1-886B-CC5E1AAC0003}"/>
              </a:ext>
            </a:extLst>
          </p:cNvPr>
          <p:cNvCxnSpPr>
            <a:cxnSpLocks/>
            <a:stCxn id="73" idx="3"/>
            <a:endCxn id="77" idx="0"/>
          </p:cNvCxnSpPr>
          <p:nvPr/>
        </p:nvCxnSpPr>
        <p:spPr>
          <a:xfrm>
            <a:off x="6440528" y="4131249"/>
            <a:ext cx="1545665" cy="656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4FC5338-F00A-4108-B23C-944BB65741BF}"/>
              </a:ext>
            </a:extLst>
          </p:cNvPr>
          <p:cNvCxnSpPr>
            <a:cxnSpLocks/>
            <a:stCxn id="74" idx="3"/>
            <a:endCxn id="77" idx="1"/>
          </p:cNvCxnSpPr>
          <p:nvPr/>
        </p:nvCxnSpPr>
        <p:spPr>
          <a:xfrm>
            <a:off x="6440528" y="4576296"/>
            <a:ext cx="1367856" cy="284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76746FF-8849-48FE-9A32-9EA833F41A9F}"/>
              </a:ext>
            </a:extLst>
          </p:cNvPr>
          <p:cNvCxnSpPr>
            <a:cxnSpLocks/>
            <a:stCxn id="75" idx="3"/>
            <a:endCxn id="77" idx="2"/>
          </p:cNvCxnSpPr>
          <p:nvPr/>
        </p:nvCxnSpPr>
        <p:spPr>
          <a:xfrm>
            <a:off x="6440528" y="5018199"/>
            <a:ext cx="1294205" cy="18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890F97D-C001-4BF0-A709-9025C927FE63}"/>
                  </a:ext>
                </a:extLst>
              </p:cNvPr>
              <p:cNvSpPr txBox="1"/>
              <p:nvPr/>
            </p:nvSpPr>
            <p:spPr>
              <a:xfrm>
                <a:off x="5758536" y="4397294"/>
                <a:ext cx="664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890F97D-C001-4BF0-A709-9025C927F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536" y="4397294"/>
                <a:ext cx="66446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2FC06E4D-6265-471E-875E-3F5010A3998E}"/>
                  </a:ext>
                </a:extLst>
              </p:cNvPr>
              <p:cNvSpPr/>
              <p:nvPr/>
            </p:nvSpPr>
            <p:spPr>
              <a:xfrm>
                <a:off x="5816344" y="4823766"/>
                <a:ext cx="5373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2FC06E4D-6265-471E-875E-3F5010A399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344" y="4823766"/>
                <a:ext cx="53732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926C21C5-1946-492B-AD90-FEFC600D4CD8}"/>
                  </a:ext>
                </a:extLst>
              </p:cNvPr>
              <p:cNvSpPr/>
              <p:nvPr/>
            </p:nvSpPr>
            <p:spPr>
              <a:xfrm>
                <a:off x="5803359" y="5731721"/>
                <a:ext cx="5632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926C21C5-1946-492B-AD90-FEFC600D4C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359" y="5731721"/>
                <a:ext cx="56329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E2CD386-02A9-4773-912D-BE6825B1E27F}"/>
                  </a:ext>
                </a:extLst>
              </p:cNvPr>
              <p:cNvSpPr/>
              <p:nvPr/>
            </p:nvSpPr>
            <p:spPr>
              <a:xfrm>
                <a:off x="5836612" y="3952297"/>
                <a:ext cx="5373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E2CD386-02A9-4773-912D-BE6825B1E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612" y="3952297"/>
                <a:ext cx="53732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662F81F-C8FE-4263-93E1-E0AE75BC5BFB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8237653" y="5036739"/>
            <a:ext cx="1098477" cy="6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210510B-F3BC-4007-9DE6-D690A7152E06}"/>
              </a:ext>
            </a:extLst>
          </p:cNvPr>
          <p:cNvSpPr txBox="1"/>
          <p:nvPr/>
        </p:nvSpPr>
        <p:spPr>
          <a:xfrm>
            <a:off x="625312" y="4630327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D44DAC0-1DEF-4F45-B524-C7882008EA39}"/>
              </a:ext>
            </a:extLst>
          </p:cNvPr>
          <p:cNvSpPr txBox="1"/>
          <p:nvPr/>
        </p:nvSpPr>
        <p:spPr>
          <a:xfrm>
            <a:off x="1501506" y="3787105"/>
            <a:ext cx="97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3B8D024-85F8-4A7C-BF94-900355B7D3EA}"/>
              </a:ext>
            </a:extLst>
          </p:cNvPr>
          <p:cNvSpPr txBox="1"/>
          <p:nvPr/>
        </p:nvSpPr>
        <p:spPr>
          <a:xfrm>
            <a:off x="8237653" y="3827140"/>
            <a:ext cx="3338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Harmonic Product Spectrum as the antilogarithm of the sum of harmonically compressed log spectra?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35B4073-CBF2-432E-A163-8627C322C84A}"/>
                  </a:ext>
                </a:extLst>
              </p:cNvPr>
              <p:cNvSpPr txBox="1"/>
              <p:nvPr/>
            </p:nvSpPr>
            <p:spPr>
              <a:xfrm>
                <a:off x="8684784" y="5129355"/>
                <a:ext cx="1856919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𝑤𝑘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35B4073-CBF2-432E-A163-8627C322C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4784" y="5129355"/>
                <a:ext cx="1856919" cy="77886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9C9AF815-18A2-46A1-9C4B-7E4E800D1317}"/>
              </a:ext>
            </a:extLst>
          </p:cNvPr>
          <p:cNvSpPr txBox="1"/>
          <p:nvPr/>
        </p:nvSpPr>
        <p:spPr>
          <a:xfrm>
            <a:off x="1736269" y="6111429"/>
            <a:ext cx="5409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16"/>
              </a:rPr>
              <a:t>https://surveillance9.sciencesconf.org/data/151173.pdf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70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Tanner Rosenthal</dc:creator>
  <cp:lastModifiedBy>Tanner Rosenthal</cp:lastModifiedBy>
  <cp:revision>4</cp:revision>
  <dcterms:created xsi:type="dcterms:W3CDTF">2020-02-26T08:19:52Z</dcterms:created>
  <dcterms:modified xsi:type="dcterms:W3CDTF">2020-02-26T08:47:51Z</dcterms:modified>
</cp:coreProperties>
</file>