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6" r:id="rId20"/>
    <p:sldId id="274" r:id="rId21"/>
    <p:sldId id="275" r:id="rId22"/>
    <p:sldId id="277" r:id="rId23"/>
    <p:sldId id="280" r:id="rId24"/>
    <p:sldId id="278" r:id="rId25"/>
    <p:sldId id="279" r:id="rId26"/>
    <p:sldId id="283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2D2A-CB36-094E-AD78-D7A28D2769E0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C7553-DADD-1C48-91EA-29239AD2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Clearly,</a:t>
            </a:r>
            <a:r>
              <a:rPr lang="en-US" baseline="0" dirty="0" smtClean="0"/>
              <a:t> some features are skewed.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2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12 -&gt; 6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question: use classification</a:t>
            </a:r>
            <a:r>
              <a:rPr lang="en-US" baseline="0" dirty="0" smtClean="0"/>
              <a:t>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every k-fold gives a different </a:t>
            </a:r>
            <a:r>
              <a:rPr lang="en-US" dirty="0" err="1" smtClean="0"/>
              <a:t>optimised</a:t>
            </a:r>
            <a:r>
              <a:rPr lang="en-US" dirty="0" smtClean="0"/>
              <a:t> hyper parameter. I took the average of 5 tries. However, I had trouble with selecting</a:t>
            </a:r>
            <a:r>
              <a:rPr lang="en-US" baseline="0" dirty="0" smtClean="0"/>
              <a:t> the optimal range of </a:t>
            </a:r>
            <a:r>
              <a:rPr lang="en-US" baseline="0" dirty="0" err="1" smtClean="0"/>
              <a:t>hyperparameters</a:t>
            </a:r>
            <a:r>
              <a:rPr lang="en-US" baseline="0" dirty="0" smtClean="0"/>
              <a:t> for the k-fold to choose from.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Problem, every k-fold gives a different </a:t>
            </a:r>
            <a:r>
              <a:rPr lang="en-US" dirty="0" err="1" smtClean="0"/>
              <a:t>optimised</a:t>
            </a:r>
            <a:r>
              <a:rPr lang="en-US" dirty="0" smtClean="0"/>
              <a:t> hyper parameter. I took the average of 5 tries. Problem: Too many false negatives.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Problem, every k-fold gives a different </a:t>
            </a:r>
            <a:r>
              <a:rPr lang="en-US" dirty="0" err="1" smtClean="0"/>
              <a:t>optimised</a:t>
            </a:r>
            <a:r>
              <a:rPr lang="en-US" dirty="0" smtClean="0"/>
              <a:t> hyper parameter. I took the average of 5 tries. Problem: Too many false negatives.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Problem, every k-fold gives a different </a:t>
            </a:r>
            <a:r>
              <a:rPr lang="en-US" dirty="0" err="1" smtClean="0"/>
              <a:t>optimised</a:t>
            </a:r>
            <a:r>
              <a:rPr lang="en-US" dirty="0" smtClean="0"/>
              <a:t> hyper parameter. I took the average of 5 tries. Problem: Too many false negatives. I</a:t>
            </a:r>
            <a:r>
              <a:rPr lang="en-US" baseline="0" dirty="0" smtClean="0"/>
              <a:t> already did all the steps. Perhaps we need a better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Problem, every k-fold run gives a different </a:t>
            </a:r>
            <a:r>
              <a:rPr lang="en-US" dirty="0" err="1" smtClean="0"/>
              <a:t>optimised</a:t>
            </a:r>
            <a:r>
              <a:rPr lang="en-US" dirty="0" smtClean="0"/>
              <a:t> hyper parameter. I also tried a NN, but probably because the dataset was small, or I did not find the optimal</a:t>
            </a:r>
            <a:r>
              <a:rPr lang="en-US" baseline="0" dirty="0" smtClean="0"/>
              <a:t> combination of layers, it did not perform as well as a Random Forest.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In hindsight, based on the RFE, I should create as many features as possible, then select the optimal ones based on the RFE. Based</a:t>
            </a:r>
            <a:r>
              <a:rPr lang="en-US" baseline="0" dirty="0" smtClean="0"/>
              <a:t> on the confusion matrix, both Log </a:t>
            </a:r>
            <a:r>
              <a:rPr lang="en-US" baseline="0" dirty="0" err="1" smtClean="0"/>
              <a:t>Reg</a:t>
            </a:r>
            <a:r>
              <a:rPr lang="en-US" baseline="0" dirty="0" smtClean="0"/>
              <a:t> and Random Forests have similar F1 scores. Perhaps the problem is with Feature Engineering instead of Algorithms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Missing</a:t>
            </a:r>
            <a:r>
              <a:rPr lang="en-US" baseline="0" dirty="0" smtClean="0"/>
              <a:t> values, large variance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many unique values</a:t>
            </a:r>
            <a:r>
              <a:rPr lang="en-US" baseline="0" dirty="0" smtClean="0"/>
              <a:t> for categorical features, missing values for Cabin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of one-hot, I did as Ordinal variables.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Also Family Size,</a:t>
            </a:r>
            <a:r>
              <a:rPr lang="en-US" baseline="0" dirty="0" smtClean="0"/>
              <a:t> 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Family Size,</a:t>
            </a:r>
            <a:r>
              <a:rPr lang="en-US" baseline="0" dirty="0" smtClean="0"/>
              <a:t> 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12 -&gt; 6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C7553-DADD-1C48-91EA-29239AD266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4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6C752F2-0F61-B444-8DC9-C68168BECDC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3DEFF0-5E5F-B74B-B05B-E6258B43F1E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Predicting Who will survive?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Titanic Challenge on </a:t>
            </a:r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33" y="5270500"/>
            <a:ext cx="2904067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Teo Jun Yean</a:t>
            </a:r>
          </a:p>
          <a:p>
            <a:r>
              <a:rPr lang="en-US" dirty="0" smtClean="0"/>
              <a:t>U1430978J</a:t>
            </a:r>
          </a:p>
          <a:p>
            <a:r>
              <a:rPr lang="en-US" dirty="0" smtClean="0"/>
              <a:t>CE9010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3352800"/>
            <a:ext cx="3327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Exploration </a:t>
            </a:r>
            <a:r>
              <a:rPr lang="en-US" dirty="0"/>
              <a:t>with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err="1" smtClean="0"/>
              <a:t>Visualise</a:t>
            </a:r>
            <a:r>
              <a:rPr lang="en-US" dirty="0" smtClean="0"/>
              <a:t> our Dataset: X-Y relationships</a:t>
            </a:r>
          </a:p>
        </p:txBody>
      </p:sp>
      <p:pic>
        <p:nvPicPr>
          <p:cNvPr id="4" name="Picture 3" descr="Screen Shot 2018-04-18 at 00.04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2472267"/>
            <a:ext cx="4978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Exploration </a:t>
            </a:r>
            <a:r>
              <a:rPr lang="en-US" dirty="0"/>
              <a:t>with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err="1" smtClean="0"/>
              <a:t>Visualise</a:t>
            </a:r>
            <a:r>
              <a:rPr lang="en-US" dirty="0" smtClean="0"/>
              <a:t> our Dataset: X-Y relationships</a:t>
            </a:r>
          </a:p>
        </p:txBody>
      </p:sp>
      <p:pic>
        <p:nvPicPr>
          <p:cNvPr id="5" name="Picture 4" descr="Screen Shot 2018-04-18 at 00.05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709333"/>
            <a:ext cx="5549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82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Exploration </a:t>
            </a:r>
            <a:r>
              <a:rPr lang="en-US" dirty="0"/>
              <a:t>with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err="1" smtClean="0"/>
              <a:t>Visualise</a:t>
            </a:r>
            <a:r>
              <a:rPr lang="en-US" dirty="0" smtClean="0"/>
              <a:t> our Dataset: Statistics</a:t>
            </a:r>
          </a:p>
        </p:txBody>
      </p:sp>
      <p:pic>
        <p:nvPicPr>
          <p:cNvPr id="4" name="Picture 3" descr="Screen Shot 2018-04-18 at 00.08.4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263648"/>
            <a:ext cx="8737600" cy="38354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953000" y="3005667"/>
            <a:ext cx="910167" cy="635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49295" y="3450167"/>
            <a:ext cx="1291505" cy="889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Exploration </a:t>
            </a:r>
            <a:r>
              <a:rPr lang="en-US" dirty="0"/>
              <a:t>with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err="1" smtClean="0"/>
              <a:t>Visualise</a:t>
            </a:r>
            <a:r>
              <a:rPr lang="en-US" dirty="0" smtClean="0"/>
              <a:t> our Dataset: Statistics</a:t>
            </a:r>
          </a:p>
        </p:txBody>
      </p:sp>
      <p:pic>
        <p:nvPicPr>
          <p:cNvPr id="10" name="Picture 9" descr="Screen Shot 2018-04-18 at 00.12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97100"/>
            <a:ext cx="8382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21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1) Complete missing values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Fill in Missing Age values with a random number within 1 </a:t>
            </a:r>
            <a:r>
              <a:rPr lang="en-US" dirty="0" err="1" smtClean="0"/>
              <a:t>std</a:t>
            </a:r>
            <a:r>
              <a:rPr lang="en-US" dirty="0" smtClean="0"/>
              <a:t> </a:t>
            </a:r>
            <a:r>
              <a:rPr lang="en-US" dirty="0" err="1" smtClean="0"/>
              <a:t>dev</a:t>
            </a:r>
            <a:r>
              <a:rPr lang="en-US" dirty="0" smtClean="0"/>
              <a:t> of the mean of combined dataset</a:t>
            </a:r>
          </a:p>
          <a:p>
            <a:pPr>
              <a:buFontTx/>
              <a:buChar char="-"/>
            </a:pPr>
            <a:r>
              <a:rPr lang="en-US" dirty="0" smtClean="0"/>
              <a:t>Fill in Missing Cabin values (only 3) with the most frequent occurrence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** No more NULL Values</a:t>
            </a:r>
          </a:p>
        </p:txBody>
      </p:sp>
    </p:spTree>
    <p:extLst>
      <p:ext uri="{BB962C8B-B14F-4D97-AF65-F5344CB8AC3E}">
        <p14:creationId xmlns:p14="http://schemas.microsoft.com/office/powerpoint/2010/main" val="292947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2) Convert variables to numbers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4" name="Picture 3" descr="Screen Shot 2018-04-18 at 00.27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3066"/>
            <a:ext cx="9144000" cy="33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0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3) Create New Features e.g. Fare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5" name="Picture 4" descr="Screen Shot 2018-04-18 at 00.33.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143"/>
            <a:ext cx="9144000" cy="37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5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4) Drop complex features that may </a:t>
            </a:r>
            <a:r>
              <a:rPr lang="en-US" dirty="0" err="1" smtClean="0"/>
              <a:t>overfit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6" name="Picture 5" descr="Screen Shot 2018-04-18 at 00.12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97100"/>
            <a:ext cx="8382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97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: Neat data-set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4" name="Picture 3" descr="Screen Shot 2018-04-18 at 00.36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235200"/>
            <a:ext cx="6337300" cy="2387600"/>
          </a:xfrm>
          <a:prstGeom prst="rect">
            <a:avLst/>
          </a:prstGeom>
        </p:spPr>
      </p:pic>
      <p:pic>
        <p:nvPicPr>
          <p:cNvPr id="5" name="Picture 4" descr="Screen Shot 2018-04-18 at 00.37.5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3390"/>
            <a:ext cx="9144000" cy="178461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4622800"/>
            <a:ext cx="8503920" cy="1733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dirty="0"/>
              <a:t>: </a:t>
            </a:r>
            <a:r>
              <a:rPr lang="en-US" dirty="0" smtClean="0"/>
              <a:t>Messy </a:t>
            </a:r>
            <a:r>
              <a:rPr lang="en-US" dirty="0"/>
              <a:t>data-set</a:t>
            </a:r>
          </a:p>
          <a:p>
            <a:pPr marL="0" indent="0">
              <a:buFont typeface="Wingdings 2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164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: </a:t>
            </a:r>
            <a:r>
              <a:rPr lang="en-US" dirty="0" smtClean="0"/>
              <a:t>Optimal number of features using RFE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4622800"/>
            <a:ext cx="8503920" cy="1733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6" name="Picture 5" descr="Screen Shot 2018-04-18 at 09.06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2" y="2106484"/>
            <a:ext cx="7484195" cy="47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9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Predict who will survive based on 12 features including:</a:t>
            </a:r>
          </a:p>
          <a:p>
            <a:pPr marL="514350" indent="-514350">
              <a:buAutoNum type="arabicParenR"/>
            </a:pPr>
            <a:r>
              <a:rPr lang="en-US" dirty="0" smtClean="0"/>
              <a:t>Gender</a:t>
            </a:r>
          </a:p>
          <a:p>
            <a:pPr marL="514350" indent="-514350">
              <a:buAutoNum type="arabicParenR"/>
            </a:pPr>
            <a:r>
              <a:rPr lang="en-US" dirty="0" smtClean="0"/>
              <a:t>Age</a:t>
            </a:r>
          </a:p>
          <a:p>
            <a:pPr marL="514350" indent="-514350">
              <a:buAutoNum type="arabicParenR"/>
            </a:pPr>
            <a:r>
              <a:rPr lang="en-US" dirty="0" smtClean="0"/>
              <a:t>Name</a:t>
            </a:r>
          </a:p>
          <a:p>
            <a:pPr marL="514350" indent="-514350">
              <a:buAutoNum type="arabicParenR"/>
            </a:pPr>
            <a:r>
              <a:rPr lang="en-US" dirty="0" smtClean="0"/>
              <a:t>Fare</a:t>
            </a:r>
          </a:p>
          <a:p>
            <a:pPr marL="514350" indent="-514350">
              <a:buAutoNum type="arabicParenR"/>
            </a:pPr>
            <a:r>
              <a:rPr lang="en-US" dirty="0" err="1" smtClean="0"/>
              <a:t>Etc</a:t>
            </a:r>
            <a:r>
              <a:rPr lang="en-US" dirty="0" smtClean="0"/>
              <a:t> 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4783667"/>
            <a:ext cx="4597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 Models Investigated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- Logistic </a:t>
            </a:r>
            <a:r>
              <a:rPr lang="en-US" dirty="0" smtClean="0"/>
              <a:t>Regression</a:t>
            </a:r>
          </a:p>
          <a:p>
            <a:pPr marL="0" indent="0">
              <a:buNone/>
            </a:pPr>
            <a:r>
              <a:rPr lang="en-US" dirty="0" smtClean="0"/>
              <a:t>- Random </a:t>
            </a:r>
            <a:r>
              <a:rPr lang="en-US" dirty="0" smtClean="0"/>
              <a:t>Forest</a:t>
            </a:r>
          </a:p>
          <a:p>
            <a:pPr marL="0" indent="0">
              <a:buNone/>
            </a:pPr>
            <a:r>
              <a:rPr lang="en-US" dirty="0" smtClean="0"/>
              <a:t>- Neural </a:t>
            </a:r>
            <a:r>
              <a:rPr lang="en-US" dirty="0" smtClean="0"/>
              <a:t>Network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4622800"/>
            <a:ext cx="8503920" cy="1733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448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Model 1</a:t>
            </a:r>
            <a:r>
              <a:rPr lang="en-US" dirty="0" smtClean="0"/>
              <a:t>: 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First, I do a k-fold CV to optimise the </a:t>
            </a:r>
            <a:r>
              <a:rPr lang="en-US" dirty="0" err="1" smtClean="0"/>
              <a:t>sklearn</a:t>
            </a:r>
            <a:r>
              <a:rPr lang="en-US" dirty="0" smtClean="0"/>
              <a:t> algorithm 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4622800"/>
            <a:ext cx="8503920" cy="1733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4" name="Picture 3" descr="Screen Shot 2018-04-18 at 09.09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3238500"/>
            <a:ext cx="5257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Model 1</a:t>
            </a:r>
            <a:r>
              <a:rPr lang="en-US" dirty="0" smtClean="0"/>
              <a:t>: 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the tuned hyper-parameters, I fit the model with all the data and submitted it.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4622800"/>
            <a:ext cx="8503920" cy="1733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5" name="Picture 4" descr="Screen Shot 2018-04-18 at 09.12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0992"/>
            <a:ext cx="9144000" cy="279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5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Model 1</a:t>
            </a:r>
            <a:r>
              <a:rPr lang="en-US" dirty="0" smtClean="0"/>
              <a:t>: Logistic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Kaggle</a:t>
            </a:r>
            <a:r>
              <a:rPr lang="en-US" dirty="0" smtClean="0"/>
              <a:t> Results: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4622800"/>
            <a:ext cx="8503920" cy="1733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4" name="Picture 3" descr="LogRegS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700"/>
            <a:ext cx="9144000" cy="22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Model 2</a:t>
            </a:r>
            <a:r>
              <a:rPr lang="en-US" dirty="0" smtClean="0"/>
              <a:t>: Random Forest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Based on online opinions, I tried a Random Forest Model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4622800"/>
            <a:ext cx="8503920" cy="1733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167" y="3181005"/>
            <a:ext cx="5143500" cy="34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9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Model 2</a:t>
            </a:r>
            <a:r>
              <a:rPr lang="en-US" dirty="0" smtClean="0"/>
              <a:t>: Random Forest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an </a:t>
            </a:r>
            <a:r>
              <a:rPr lang="en-US" dirty="0" err="1" smtClean="0"/>
              <a:t>unoptimised</a:t>
            </a:r>
            <a:r>
              <a:rPr lang="en-US" dirty="0" smtClean="0"/>
              <a:t> model from </a:t>
            </a:r>
            <a:r>
              <a:rPr lang="en-US" dirty="0" err="1" smtClean="0"/>
              <a:t>sklearn</a:t>
            </a:r>
            <a:r>
              <a:rPr lang="en-US" dirty="0" smtClean="0"/>
              <a:t>, this is how I scored: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4622800"/>
            <a:ext cx="8503920" cy="1733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5" name="Picture 4" descr="RFSco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1959"/>
            <a:ext cx="9144000" cy="15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6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Model 2</a:t>
            </a:r>
            <a:r>
              <a:rPr lang="en-US" dirty="0" smtClean="0"/>
              <a:t>: Random Forest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Using an </a:t>
            </a:r>
            <a:r>
              <a:rPr lang="en-US" dirty="0" err="1" smtClean="0"/>
              <a:t>unoptimised</a:t>
            </a:r>
            <a:r>
              <a:rPr lang="en-US" dirty="0" smtClean="0"/>
              <a:t> model from </a:t>
            </a:r>
            <a:r>
              <a:rPr lang="en-US" dirty="0" err="1" smtClean="0"/>
              <a:t>sklearn</a:t>
            </a:r>
            <a:r>
              <a:rPr lang="en-US" dirty="0" smtClean="0"/>
              <a:t>, this is how I scored: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4622800"/>
            <a:ext cx="8503920" cy="173381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4" name="Picture 3" descr="Screen Shot 2018-04-18 at 09.45.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3683000"/>
            <a:ext cx="75946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1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Model 2</a:t>
            </a:r>
            <a:r>
              <a:rPr lang="en-US" dirty="0" smtClean="0"/>
              <a:t>: Random Forest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Doing an </a:t>
            </a:r>
            <a:r>
              <a:rPr lang="en-US" dirty="0" err="1" smtClean="0"/>
              <a:t>optimised</a:t>
            </a:r>
            <a:r>
              <a:rPr lang="en-US" dirty="0" smtClean="0"/>
              <a:t> Random Forest Model now, this is how I scored: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4" name="Picture 3" descr="RF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8011"/>
            <a:ext cx="9144000" cy="15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6: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095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What could be better: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 Feature Engineering **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I didn’t explore enough, understand the context of these features better, dropped features too hastily.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2) Algorithms</a:t>
            </a:r>
          </a:p>
          <a:p>
            <a:pPr>
              <a:buFontTx/>
              <a:buChar char="-"/>
            </a:pPr>
            <a:r>
              <a:rPr lang="en-US" dirty="0" smtClean="0"/>
              <a:t>Having a better feel for what is the optimal range of hyper parameters for each algorithm</a:t>
            </a:r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2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Retrieve Data from </a:t>
            </a:r>
            <a:r>
              <a:rPr lang="en-US" dirty="0" err="1" smtClean="0"/>
              <a:t>Kaggle</a:t>
            </a:r>
            <a:r>
              <a:rPr lang="en-US" dirty="0" smtClean="0"/>
              <a:t> Website</a:t>
            </a:r>
          </a:p>
          <a:p>
            <a:pPr marL="514350" indent="-514350">
              <a:buAutoNum type="arabicParenR"/>
            </a:pPr>
            <a:r>
              <a:rPr lang="en-US" dirty="0" smtClean="0"/>
              <a:t>Based on instructions from </a:t>
            </a:r>
            <a:r>
              <a:rPr lang="en-US" dirty="0" err="1" smtClean="0"/>
              <a:t>Kaggle</a:t>
            </a:r>
            <a:r>
              <a:rPr lang="en-US" dirty="0" smtClean="0"/>
              <a:t> API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6" name="Picture 5" descr="DataColl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2844800"/>
            <a:ext cx="7175500" cy="1155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432300"/>
            <a:ext cx="403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Retrieve Data from </a:t>
            </a:r>
            <a:r>
              <a:rPr lang="en-US" dirty="0" err="1" smtClean="0"/>
              <a:t>Kaggle</a:t>
            </a:r>
            <a:r>
              <a:rPr lang="en-US" dirty="0" smtClean="0"/>
              <a:t> Website</a:t>
            </a:r>
          </a:p>
        </p:txBody>
      </p:sp>
      <p:pic>
        <p:nvPicPr>
          <p:cNvPr id="5" name="Picture 4" descr="Screen Shot 2018-04-17 at 23.40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571"/>
            <a:ext cx="9144000" cy="31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2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Exploration with </a:t>
            </a: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err="1" smtClean="0"/>
              <a:t>Visualise</a:t>
            </a:r>
            <a:r>
              <a:rPr lang="en-US" dirty="0" smtClean="0"/>
              <a:t> our Dataset: Parch</a:t>
            </a:r>
          </a:p>
        </p:txBody>
      </p:sp>
      <p:pic>
        <p:nvPicPr>
          <p:cNvPr id="7" name="Picture 6" descr="Screen Shot 2018-04-17 at 23.5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044700"/>
            <a:ext cx="73406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6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Exploration </a:t>
            </a:r>
            <a:r>
              <a:rPr lang="en-US" dirty="0"/>
              <a:t>with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err="1" smtClean="0"/>
              <a:t>Visualise</a:t>
            </a:r>
            <a:r>
              <a:rPr lang="en-US" dirty="0" smtClean="0"/>
              <a:t> our Dataset: </a:t>
            </a:r>
            <a:r>
              <a:rPr lang="en-US" dirty="0" err="1" smtClean="0"/>
              <a:t>SibSp</a:t>
            </a:r>
            <a:endParaRPr lang="en-US" dirty="0" smtClean="0"/>
          </a:p>
        </p:txBody>
      </p:sp>
      <p:pic>
        <p:nvPicPr>
          <p:cNvPr id="6" name="Picture 5" descr="Screen Shot 2018-04-17 at 23.57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188633"/>
            <a:ext cx="7391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2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Exploration </a:t>
            </a:r>
            <a:r>
              <a:rPr lang="en-US" dirty="0"/>
              <a:t>with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err="1" smtClean="0"/>
              <a:t>Visualise</a:t>
            </a:r>
            <a:r>
              <a:rPr lang="en-US" dirty="0" smtClean="0"/>
              <a:t> our Dataset: Gender</a:t>
            </a:r>
          </a:p>
        </p:txBody>
      </p:sp>
      <p:pic>
        <p:nvPicPr>
          <p:cNvPr id="4" name="Picture 3" descr="Screen Shot 2018-04-17 at 23.50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099733"/>
            <a:ext cx="78486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0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Exploration </a:t>
            </a:r>
            <a:r>
              <a:rPr lang="en-US" dirty="0"/>
              <a:t>with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err="1" smtClean="0"/>
              <a:t>Visualise</a:t>
            </a:r>
            <a:r>
              <a:rPr lang="en-US" dirty="0" smtClean="0"/>
              <a:t> our Dataset: Embarked</a:t>
            </a:r>
          </a:p>
        </p:txBody>
      </p:sp>
      <p:pic>
        <p:nvPicPr>
          <p:cNvPr id="5" name="Picture 4" descr="Screen Shot 2018-04-17 at 23.59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078567"/>
            <a:ext cx="84201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Exploration </a:t>
            </a:r>
            <a:r>
              <a:rPr lang="en-US" dirty="0"/>
              <a:t>with </a:t>
            </a:r>
            <a:r>
              <a:rPr lang="en-US" dirty="0" err="1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</a:t>
            </a:r>
            <a:r>
              <a:rPr lang="en-US" dirty="0" smtClean="0"/>
              <a:t>: </a:t>
            </a:r>
            <a:r>
              <a:rPr lang="en-US" dirty="0" err="1" smtClean="0"/>
              <a:t>Visualise</a:t>
            </a:r>
            <a:r>
              <a:rPr lang="en-US" dirty="0" smtClean="0"/>
              <a:t> our Dataset: X-Y relationships</a:t>
            </a:r>
          </a:p>
        </p:txBody>
      </p:sp>
      <p:pic>
        <p:nvPicPr>
          <p:cNvPr id="5" name="Picture 4" descr="Screen Shot 2018-04-18 at 00.04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252" y="2527300"/>
            <a:ext cx="51308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0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267</TotalTime>
  <Words>886</Words>
  <Application>Microsoft Macintosh PowerPoint</Application>
  <PresentationFormat>On-screen Show (4:3)</PresentationFormat>
  <Paragraphs>140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Titanic Challenge on Kaggle</vt:lpstr>
      <vt:lpstr>Step 1: Project Goal</vt:lpstr>
      <vt:lpstr>Step 2: Data Acquisition</vt:lpstr>
      <vt:lpstr>Step 2: Data Acquisition</vt:lpstr>
      <vt:lpstr>Step 3: Data Exploration with Seaborn</vt:lpstr>
      <vt:lpstr>Step 3: Data Exploration with Seaborn</vt:lpstr>
      <vt:lpstr>Step 3: Data Exploration with Seaborn</vt:lpstr>
      <vt:lpstr>Step 3: Data Exploration with Seaborn</vt:lpstr>
      <vt:lpstr>Step 3: Data Exploration with Seaborn</vt:lpstr>
      <vt:lpstr>Step 3: Data Exploration with Seaborn</vt:lpstr>
      <vt:lpstr>Step 3: Data Exploration with Seaborn</vt:lpstr>
      <vt:lpstr>Step 3: Data Exploration with Seaborn</vt:lpstr>
      <vt:lpstr>Step 3: Data Exploration with Seaborn</vt:lpstr>
      <vt:lpstr>Step 4: Data Pre-processing</vt:lpstr>
      <vt:lpstr>Step 4: Data Pre-processing</vt:lpstr>
      <vt:lpstr>Step 4: Data Pre-processing</vt:lpstr>
      <vt:lpstr>Step 4: Data Pre-processing</vt:lpstr>
      <vt:lpstr>Step 4: Data Pre-processing</vt:lpstr>
      <vt:lpstr>Step 4: Data Pre-processing</vt:lpstr>
      <vt:lpstr>Step 5: Algorithms</vt:lpstr>
      <vt:lpstr>Step 5: Algorithms</vt:lpstr>
      <vt:lpstr>Step 5: Algorithms</vt:lpstr>
      <vt:lpstr>Step 5: Algorithms</vt:lpstr>
      <vt:lpstr>Step 5: Algorithms</vt:lpstr>
      <vt:lpstr>Step 5: Algorithms</vt:lpstr>
      <vt:lpstr>Step 5: Algorithms</vt:lpstr>
      <vt:lpstr>Step 5: Algorithms</vt:lpstr>
      <vt:lpstr>Step 6: Analysis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Challenge on Kaggle</dc:title>
  <dc:creator>Teo Jun Yean</dc:creator>
  <cp:lastModifiedBy>Teo Jun Yean</cp:lastModifiedBy>
  <cp:revision>14</cp:revision>
  <dcterms:created xsi:type="dcterms:W3CDTF">2018-04-17T13:07:14Z</dcterms:created>
  <dcterms:modified xsi:type="dcterms:W3CDTF">2018-04-18T01:50:33Z</dcterms:modified>
</cp:coreProperties>
</file>