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96" r:id="rId2"/>
    <p:sldId id="365" r:id="rId3"/>
    <p:sldId id="366" r:id="rId4"/>
    <p:sldId id="440" r:id="rId5"/>
    <p:sldId id="370" r:id="rId6"/>
    <p:sldId id="368" r:id="rId7"/>
    <p:sldId id="441" r:id="rId8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171" autoAdjust="0"/>
  </p:normalViewPr>
  <p:slideViewPr>
    <p:cSldViewPr snapToGrid="0">
      <p:cViewPr varScale="1">
        <p:scale>
          <a:sx n="101" d="100"/>
          <a:sy n="101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6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- 06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F940578-D50B-4369-B1D3-10EC1DBF4B34}" type="slidenum">
              <a:rPr kumimoji="0" lang="en-US" altLang="zh-TW" smtClean="0"/>
              <a:pPr eaLnBrk="1" hangingPunct="1">
                <a:defRPr/>
              </a:pPr>
              <a:t>2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Seven-segment display (1/3)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42" y="1251284"/>
            <a:ext cx="6790258" cy="464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83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19352" y="1458647"/>
            <a:ext cx="8507412" cy="314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0</a:t>
            </a:r>
            <a:r>
              <a:rPr lang="zh-TW" altLang="en-US" kern="0" dirty="0"/>
              <a:t> </a:t>
            </a:r>
            <a:r>
              <a:rPr lang="en-US" altLang="zh-TW" kern="0" dirty="0"/>
              <a:t>is on, 1</a:t>
            </a:r>
            <a:r>
              <a:rPr lang="zh-TW" altLang="en-US" kern="0" dirty="0"/>
              <a:t> </a:t>
            </a:r>
            <a:r>
              <a:rPr lang="en-US" altLang="zh-TW" kern="0" dirty="0"/>
              <a:t>is off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 err="1"/>
              <a:t>dp</a:t>
            </a:r>
            <a:r>
              <a:rPr lang="en-US" altLang="zh-TW" kern="0" dirty="0"/>
              <a:t> is useless in DE0-CV board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Ex:		   </a:t>
            </a:r>
            <a:r>
              <a:rPr lang="en-US" altLang="en-US" kern="0" dirty="0"/>
              <a:t>out=7'b</a:t>
            </a:r>
            <a:r>
              <a:rPr lang="en-US" altLang="en-US" kern="0" dirty="0">
                <a:solidFill>
                  <a:srgbClr val="FF0000"/>
                </a:solidFill>
              </a:rPr>
              <a:t>1</a:t>
            </a:r>
            <a:r>
              <a:rPr lang="en-US" altLang="en-US" kern="0" dirty="0"/>
              <a:t>000000;</a:t>
            </a: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endParaRPr lang="zh-TW" altLang="en-US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Ex:	            out=7'b0010010;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zh-TW" altLang="en-US" kern="0" dirty="0"/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9963A35-A235-457D-AD65-C58E4CDB9817}" type="slidenum">
              <a:rPr kumimoji="0" lang="en-US" altLang="zh-TW" smtClean="0"/>
              <a:pPr eaLnBrk="1" hangingPunct="1">
                <a:defRPr/>
              </a:pPr>
              <a:t>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Seven-segment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display (2/3)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3074656"/>
            <a:ext cx="973303" cy="11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4736351"/>
            <a:ext cx="901865" cy="128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14688" y="3733795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g=1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4688" y="5524034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000" b="0"/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b=1, e=1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9963A35-A235-457D-AD65-C58E4CDB9817}" type="slidenum">
              <a:rPr kumimoji="0" lang="en-US" altLang="zh-TW" smtClean="0"/>
              <a:pPr eaLnBrk="1" hangingPunct="1">
                <a:defRPr/>
              </a:pPr>
              <a:t>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Seven-segment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display (3/3)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6BF811C-4129-4910-A94C-B2ED262D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54" y="1457515"/>
            <a:ext cx="9222938" cy="314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Assign out to seven segment digit pin of FPGA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Take seven segment digit 0 as example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572819E-6775-4019-BCEC-C5F243868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91627"/>
              </p:ext>
            </p:extLst>
          </p:nvPr>
        </p:nvGraphicFramePr>
        <p:xfrm>
          <a:off x="2052608" y="2917419"/>
          <a:ext cx="810794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8560">
                  <a:extLst>
                    <a:ext uri="{9D8B030D-6E8A-4147-A177-3AD203B41FA5}">
                      <a16:colId xmlns:a16="http://schemas.microsoft.com/office/drawing/2014/main" val="2002658524"/>
                    </a:ext>
                  </a:extLst>
                </a:gridCol>
                <a:gridCol w="1271771">
                  <a:extLst>
                    <a:ext uri="{9D8B030D-6E8A-4147-A177-3AD203B41FA5}">
                      <a16:colId xmlns:a16="http://schemas.microsoft.com/office/drawing/2014/main" val="2960744306"/>
                    </a:ext>
                  </a:extLst>
                </a:gridCol>
                <a:gridCol w="2337008">
                  <a:extLst>
                    <a:ext uri="{9D8B030D-6E8A-4147-A177-3AD203B41FA5}">
                      <a16:colId xmlns:a16="http://schemas.microsoft.com/office/drawing/2014/main" val="3724916703"/>
                    </a:ext>
                  </a:extLst>
                </a:gridCol>
                <a:gridCol w="1359712">
                  <a:extLst>
                    <a:ext uri="{9D8B030D-6E8A-4147-A177-3AD203B41FA5}">
                      <a16:colId xmlns:a16="http://schemas.microsoft.com/office/drawing/2014/main" val="640225688"/>
                    </a:ext>
                  </a:extLst>
                </a:gridCol>
                <a:gridCol w="1720890">
                  <a:extLst>
                    <a:ext uri="{9D8B030D-6E8A-4147-A177-3AD203B41FA5}">
                      <a16:colId xmlns:a16="http://schemas.microsoft.com/office/drawing/2014/main" val="271963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Signal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FPGA Pin 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Signal Assigned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對應字母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43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PIN_U21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0[0]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out[0]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54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PIN_V21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0[1]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out[1]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9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PIN_W22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0[2]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out[2]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90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PIN_W21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0[3]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out[3]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0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PIN_Y22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0[4]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out[4]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09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PIN_Y21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0[5]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out[5]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4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PIN_AA22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0[6]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out[6]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659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5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C0463B0E-97FA-4C30-9A2B-F3DCF9CADF98}" type="slidenum">
              <a:rPr kumimoji="0" lang="en-US" altLang="zh-TW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Lab I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特殊功能乘法器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62527" y="1035135"/>
            <a:ext cx="10219998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設計一個特殊功能乘法器並將結果以七段顯示器表示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功能說明：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當輸入為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0~2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，輸出值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當輸入為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3~5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，輸出值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輸入值乘以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後，再加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當輸入為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6~8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，輸出值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輸入值乘以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後，再減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其他輸入，輸出值為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輸入為</a:t>
            </a:r>
            <a:r>
              <a:rPr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4 bits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輸出為</a:t>
            </a:r>
            <a:r>
              <a:rPr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7 bits 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CD9167-19DD-AAEB-87C5-5E61A9F81618}"/>
              </a:ext>
            </a:extLst>
          </p:cNvPr>
          <p:cNvSpPr txBox="1"/>
          <p:nvPr/>
        </p:nvSpPr>
        <p:spPr>
          <a:xfrm>
            <a:off x="3074325" y="3864849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FF0000"/>
                </a:solidFill>
              </a:rPr>
              <a:t>HEX06~HEX00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D3DC92-A400-E574-7569-6F7B7691389A}"/>
              </a:ext>
            </a:extLst>
          </p:cNvPr>
          <p:cNvSpPr txBox="1"/>
          <p:nvPr/>
        </p:nvSpPr>
        <p:spPr>
          <a:xfrm>
            <a:off x="3074325" y="342900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FF0000"/>
                </a:solidFill>
              </a:rPr>
              <a:t>SW3~SW0</a:t>
            </a:r>
            <a:endParaRPr lang="zh-TW" altLang="en-US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3591" y="1380373"/>
            <a:ext cx="511943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輸入為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0~2</a:t>
            </a:r>
            <a:endParaRPr kumimoji="0"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輸出值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in=1, out=1;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當輸入為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3~5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輸出值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輸入值乘以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後，再加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in=3, out=7;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D349DDB-4810-4977-9217-301740221721}" type="slidenum">
              <a:rPr kumimoji="0" lang="en-US" altLang="zh-TW" smtClean="0"/>
              <a:pPr eaLnBrk="1" hangingPunct="1">
                <a:defRPr/>
              </a:pPr>
              <a:t>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1" y="277813"/>
            <a:ext cx="11344031" cy="703179"/>
          </a:xfrm>
        </p:spPr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Notice for Lab I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0" y="1380373"/>
            <a:ext cx="5119436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輸入為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6~8</a:t>
            </a:r>
            <a:endParaRPr kumimoji="0"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輸出值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輸入值乘以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後，再減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in=8, out=15 (F);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其他輸入</a:t>
            </a:r>
            <a:endParaRPr kumimoji="0"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輸出值為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in=12, out=0;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117FE0F-A432-0405-0642-C15E4E907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1" t="42637" r="18656" b="36411"/>
          <a:stretch/>
        </p:blipFill>
        <p:spPr>
          <a:xfrm>
            <a:off x="3213821" y="2636184"/>
            <a:ext cx="498975" cy="79281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DD49C2C-2E58-CECA-0786-4FFB4CB81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7" t="45714" r="26209" b="36996"/>
          <a:stretch/>
        </p:blipFill>
        <p:spPr>
          <a:xfrm>
            <a:off x="3213821" y="5057062"/>
            <a:ext cx="498975" cy="84112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870BE6A-1D93-EEC6-A8BE-35630C5007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8" t="36190" r="6934" b="43883"/>
          <a:stretch/>
        </p:blipFill>
        <p:spPr>
          <a:xfrm>
            <a:off x="8331407" y="2636184"/>
            <a:ext cx="466363" cy="792816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7939791-229B-9106-B92E-C9ECEABA87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9" t="40439" r="15010" b="39780"/>
          <a:stretch/>
        </p:blipFill>
        <p:spPr>
          <a:xfrm>
            <a:off x="8296674" y="5057062"/>
            <a:ext cx="535831" cy="8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2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5CEFA4F23C7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433</Words>
  <Application>Microsoft Office PowerPoint</Application>
  <PresentationFormat>寬螢幕</PresentationFormat>
  <Paragraphs>103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4_Edge</vt:lpstr>
      <vt:lpstr>LAB - 06</vt:lpstr>
      <vt:lpstr>Seven-segment display (1/3)</vt:lpstr>
      <vt:lpstr>Seven-segment display (2/3)</vt:lpstr>
      <vt:lpstr>Seven-segment display (3/3)</vt:lpstr>
      <vt:lpstr>Lab I 特殊功能乘法器</vt:lpstr>
      <vt:lpstr>Notice for Lab I</vt:lpstr>
      <vt:lpstr>PowerPoint 簡報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鄭宇倫</cp:lastModifiedBy>
  <cp:revision>114</cp:revision>
  <cp:lastPrinted>2015-09-04T02:53:59Z</cp:lastPrinted>
  <dcterms:created xsi:type="dcterms:W3CDTF">2015-09-03T02:51:47Z</dcterms:created>
  <dcterms:modified xsi:type="dcterms:W3CDTF">2022-10-17T05:29:28Z</dcterms:modified>
</cp:coreProperties>
</file>