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759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8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6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67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53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7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48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6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09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85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1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60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4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4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7FCD-6D17-4C09-88C0-4FB7092544F7}" type="datetimeFigureOut">
              <a:rPr lang="pl-PL" smtClean="0"/>
              <a:t>03.01.2023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6922EB-EA24-40A3-BA2D-CD35E8F5E1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5948CF-A769-FCFE-5216-367B8CF46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Sudoku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6D535A8-D21C-F778-6A51-2F5F33DA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113183" cy="1096899"/>
          </a:xfrm>
        </p:spPr>
        <p:txBody>
          <a:bodyPr/>
          <a:lstStyle/>
          <a:p>
            <a:r>
              <a:rPr lang="pl-PL" dirty="0"/>
              <a:t>Tymoteusz Malec, Jakub Kusznier, Maksymilian </a:t>
            </a:r>
            <a:r>
              <a:rPr lang="pl-PL" dirty="0" err="1"/>
              <a:t>Lepak</a:t>
            </a:r>
            <a:r>
              <a:rPr lang="pl-PL" dirty="0"/>
              <a:t>, </a:t>
            </a:r>
            <a:r>
              <a:rPr lang="pl-PL" dirty="0" err="1"/>
              <a:t>Aliaksandr</a:t>
            </a:r>
            <a:r>
              <a:rPr lang="pl-PL" dirty="0"/>
              <a:t> </a:t>
            </a:r>
            <a:r>
              <a:rPr lang="pl-PL" dirty="0" err="1"/>
              <a:t>Belazerski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68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238478-6B66-12D2-A3F6-38797350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28700"/>
          </a:xfrm>
        </p:spPr>
        <p:txBody>
          <a:bodyPr/>
          <a:lstStyle/>
          <a:p>
            <a:r>
              <a:rPr lang="pl-PL" dirty="0"/>
              <a:t>Funkcje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EC0B45-D491-1977-7A92-001F84C7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47875"/>
            <a:ext cx="8596668" cy="39934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Generowanie poziomów o wybranej trudności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Obsługa kliknięć gracza, możliwość robienia notatek na każdym polu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Generowanie i pokazanie rozwiązania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Generowanie plików gotowych do druku (łamigłówka i rozwiązanie)</a:t>
            </a:r>
          </a:p>
        </p:txBody>
      </p:sp>
    </p:spTree>
    <p:extLst>
      <p:ext uri="{BB962C8B-B14F-4D97-AF65-F5344CB8AC3E}">
        <p14:creationId xmlns:p14="http://schemas.microsoft.com/office/powerpoint/2010/main" val="34760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F5AC0C-814A-08CC-F4C9-C221DB10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5975392" cy="2180253"/>
          </a:xfrm>
        </p:spPr>
        <p:txBody>
          <a:bodyPr/>
          <a:lstStyle/>
          <a:p>
            <a:r>
              <a:rPr lang="pl-PL" dirty="0"/>
              <a:t>Postęp prac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ACE39A-5C31-E41B-437D-76815BF7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43519"/>
            <a:ext cx="8596668" cy="1570962"/>
          </a:xfrm>
        </p:spPr>
        <p:txBody>
          <a:bodyPr>
            <a:normAutofit/>
          </a:bodyPr>
          <a:lstStyle/>
          <a:p>
            <a:r>
              <a:rPr lang="pl-PL" sz="2400" dirty="0"/>
              <a:t>Częściowo gotowe GUI</a:t>
            </a:r>
          </a:p>
        </p:txBody>
      </p:sp>
      <p:pic>
        <p:nvPicPr>
          <p:cNvPr id="1026" name="Picture 2" descr="Brak opisu.">
            <a:extLst>
              <a:ext uri="{FF2B5EF4-FFF2-40B4-BE49-F238E27FC236}">
                <a16:creationId xmlns:a16="http://schemas.microsoft.com/office/drawing/2014/main" id="{30BAD3F8-F437-26CA-CB94-90E56588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0"/>
            <a:ext cx="522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72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</Words>
  <Application>Microsoft Office PowerPoint</Application>
  <PresentationFormat>Panoramiczny</PresentationFormat>
  <Paragraphs>9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Faseta</vt:lpstr>
      <vt:lpstr>Sudoku</vt:lpstr>
      <vt:lpstr>Funkcje aplikacji</vt:lpstr>
      <vt:lpstr>Postęp prac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Kusznier Jakub (STUD)</dc:creator>
  <cp:lastModifiedBy>Kusznier Jakub (STUD)</cp:lastModifiedBy>
  <cp:revision>1</cp:revision>
  <dcterms:created xsi:type="dcterms:W3CDTF">2023-01-03T11:48:22Z</dcterms:created>
  <dcterms:modified xsi:type="dcterms:W3CDTF">2023-01-03T12:27:50Z</dcterms:modified>
</cp:coreProperties>
</file>